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3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8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32" Type="http://schemas.openxmlformats.org/officeDocument/2006/relationships/slide" Target="slides/slide27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tr-TR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24" name="Google Shape;224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5" name="Google Shape;225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tr-T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9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Google Shape;360;p1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61" name="Google Shape;361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2" name="Google Shape;362;p1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0" name="Shape 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" name="Google Shape;421;p1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22" name="Google Shape;422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3" name="Google Shape;423;p1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5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Google Shape;446;p1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47" name="Google Shape;447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8" name="Google Shape;448;p1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6" name="Shape 4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" name="Google Shape;467;p1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68" name="Google Shape;468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9" name="Google Shape;469;p1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2" name="Shape 5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" name="Google Shape;503;p1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04" name="Google Shape;504;p1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5" name="Google Shape;505;p1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7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1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569" name="Google Shape;569;p1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0" name="Google Shape;570;p1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5" name="Shape 5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6" name="Google Shape;576;p1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77" name="Google Shape;577;p1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8" name="Google Shape;578;p1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5" name="Shape 5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6" name="Google Shape;596;p1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97" name="Google Shape;597;p1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8" name="Google Shape;598;p1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9" name="Shape 6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0" name="Google Shape;620;p1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21" name="Google Shape;621;p1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2" name="Google Shape;622;p1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8" name="Shape 6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9" name="Google Shape;639;p1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40" name="Google Shape;640;p1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1" name="Google Shape;641;p1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33" name="Google Shape;233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4" name="Google Shape;234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tr-T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2" name="Shape 6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3" name="Google Shape;653;p2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54" name="Google Shape;654;p2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5" name="Google Shape;655;p2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2" name="Shape 6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3" name="Google Shape;673;p2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74" name="Google Shape;674;p2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5" name="Google Shape;675;p2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0" name="Shape 6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1" name="Google Shape;681;p2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82" name="Google Shape;682;p2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3" name="Google Shape;683;p2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6" name="Shape 7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" name="Google Shape;717;p2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18" name="Google Shape;718;p2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9" name="Google Shape;719;p2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0" name="Shape 7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1" name="Google Shape;741;p2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42" name="Google Shape;742;p2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3" name="Google Shape;743;p2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5" name="Shape 8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6" name="Google Shape;816;p2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17" name="Google Shape;817;p2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8" name="Google Shape;818;p2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1" name="Shape 8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2" name="Google Shape;872;p2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3" name="Google Shape;873;p2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2" name="Shape 8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3" name="Google Shape;893;p2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894" name="Google Shape;894;p2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5" name="Google Shape;895;p2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tr-TR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44" name="Google Shape;244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5" name="Google Shape;245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52" name="Google Shape;252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3" name="Google Shape;253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7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69" name="Google Shape;269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0" name="Google Shape;270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3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95" name="Google Shape;295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6" name="Google Shape;296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0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02" name="Google Shape;302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3" name="Google Shape;303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0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32" name="Google Shape;332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3" name="Google Shape;333;p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Google Shape;352;p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353" name="Google Shape;353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4" name="Google Shape;354;p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Relationship Id="rId3" Type="http://schemas.openxmlformats.org/officeDocument/2006/relationships/image" Target="../media/image2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Relationship Id="rId3" Type="http://schemas.openxmlformats.org/officeDocument/2006/relationships/image" Target="../media/image2.png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Relationship Id="rId3" Type="http://schemas.openxmlformats.org/officeDocument/2006/relationships/image" Target="../media/image2.png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Relationship Id="rId3" Type="http://schemas.openxmlformats.org/officeDocument/2006/relationships/image" Target="../media/image2.png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Relationship Id="rId3" Type="http://schemas.openxmlformats.org/officeDocument/2006/relationships/image" Target="../media/image2.png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Relationship Id="rId3" Type="http://schemas.openxmlformats.org/officeDocument/2006/relationships/image" Target="../media/image2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Relationship Id="rId3" Type="http://schemas.openxmlformats.org/officeDocument/2006/relationships/image" Target="../media/image2.png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Relationship Id="rId3" Type="http://schemas.openxmlformats.org/officeDocument/2006/relationships/image" Target="../media/image2.png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Relationship Id="rId3" Type="http://schemas.openxmlformats.org/officeDocument/2006/relationships/image" Target="../media/image2.png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Relationship Id="rId3" Type="http://schemas.openxmlformats.org/officeDocument/2006/relationships/image" Target="../media/image2.png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Relationship Id="rId3" Type="http://schemas.openxmlformats.org/officeDocument/2006/relationships/image" Target="../media/image2.png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Relationship Id="rId3" Type="http://schemas.openxmlformats.org/officeDocument/2006/relationships/image" Target="../media/image2.png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Relationship Id="rId3" Type="http://schemas.openxmlformats.org/officeDocument/2006/relationships/image" Target="../media/image2.png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Relationship Id="rId3" Type="http://schemas.openxmlformats.org/officeDocument/2006/relationships/image" Target="../media/image2.png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Relationship Id="rId3" Type="http://schemas.openxmlformats.org/officeDocument/2006/relationships/image" Target="../media/image2.png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Relationship Id="rId3" Type="http://schemas.openxmlformats.org/officeDocument/2006/relationships/image" Target="../media/image2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Relationship Id="rId3" Type="http://schemas.openxmlformats.org/officeDocument/2006/relationships/image" Target="../media/image2.png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Relationship Id="rId3" Type="http://schemas.openxmlformats.org/officeDocument/2006/relationships/image" Target="../media/image2.png"/></Relationships>
</file>

<file path=ppt/slideLayouts/_rels/slideLayout3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Relationship Id="rId3" Type="http://schemas.openxmlformats.org/officeDocument/2006/relationships/image" Target="../media/image2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7" type="blank">
  <p:cSld name="BLANK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9" type="picTx">
  <p:cSld name="PICTURE_WITH_CAPTION_TEXT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1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ibre Franklin Medium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1"/>
          <p:cNvSpPr/>
          <p:nvPr>
            <p:ph idx="2" type="pic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lvl="1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lvl="2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lvl="3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lvl="4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lvl="5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lvl="6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lvl="7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lvl="8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/>
        </p:txBody>
      </p:sp>
      <p:sp>
        <p:nvSpPr>
          <p:cNvPr id="72" name="Google Shape;72;p11"/>
          <p:cNvSpPr txBox="1"/>
          <p:nvPr>
            <p:ph idx="1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73" name="Google Shape;73;p1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0" type="vertTx">
  <p:cSld name="VERTICAL_TEXT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2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" type="body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1" type="vertTitleAndTx">
  <p:cSld name="VERTICAL_TITLE_AND_VERTICAL_TEXT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3"/>
          <p:cNvSpPr txBox="1"/>
          <p:nvPr>
            <p:ph type="title"/>
          </p:nvPr>
        </p:nvSpPr>
        <p:spPr>
          <a:xfrm rot="5400000">
            <a:off x="5350073" y="1467446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13"/>
          <p:cNvSpPr txBox="1"/>
          <p:nvPr>
            <p:ph idx="1" type="body"/>
          </p:nvPr>
        </p:nvSpPr>
        <p:spPr>
          <a:xfrm rot="5400000">
            <a:off x="1349573" y="-447079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5" name="Google Shape;85;p1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1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1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2">
  <p:cSld name="Slide 12"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push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4">
  <p:cSld name="Slide 14"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Google Shape;90;p1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1372"/>
            <a:ext cx="9144000" cy="5140757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5"/>
          <p:cNvSpPr/>
          <p:nvPr/>
        </p:nvSpPr>
        <p:spPr>
          <a:xfrm>
            <a:off x="0" y="530503"/>
            <a:ext cx="9143880" cy="444148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ibre Franklin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2" name="Google Shape;92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36" y="530503"/>
            <a:ext cx="9143245" cy="41147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5"/>
          <p:cNvSpPr/>
          <p:nvPr/>
        </p:nvSpPr>
        <p:spPr>
          <a:xfrm>
            <a:off x="304912" y="1"/>
            <a:ext cx="477960" cy="430164"/>
          </a:xfrm>
          <a:prstGeom prst="rect">
            <a:avLst/>
          </a:prstGeom>
          <a:solidFill>
            <a:srgbClr val="6D95A7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ibre Franklin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15"/>
          <p:cNvSpPr/>
          <p:nvPr/>
        </p:nvSpPr>
        <p:spPr>
          <a:xfrm>
            <a:off x="444777" y="100369"/>
            <a:ext cx="477960" cy="430164"/>
          </a:xfrm>
          <a:prstGeom prst="rect">
            <a:avLst/>
          </a:prstGeom>
          <a:solidFill>
            <a:srgbClr val="486877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ibre Franklin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15"/>
          <p:cNvSpPr txBox="1"/>
          <p:nvPr/>
        </p:nvSpPr>
        <p:spPr>
          <a:xfrm>
            <a:off x="1066892" y="113427"/>
            <a:ext cx="219322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486877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Cinema</a:t>
            </a:r>
            <a:r>
              <a:rPr b="1" lang="tr-TR" sz="1800">
                <a:solidFill>
                  <a:srgbClr val="486877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 Comparison</a:t>
            </a:r>
            <a:endParaRPr b="1" sz="1800">
              <a:solidFill>
                <a:srgbClr val="486877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5">
  <p:cSld name="Slide 15"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" name="Google Shape;97;p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1372"/>
            <a:ext cx="9144000" cy="5140757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6"/>
          <p:cNvSpPr/>
          <p:nvPr/>
        </p:nvSpPr>
        <p:spPr>
          <a:xfrm>
            <a:off x="0" y="530503"/>
            <a:ext cx="9143880" cy="444148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ibre Franklin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9" name="Google Shape;99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36" y="530503"/>
            <a:ext cx="9143245" cy="41147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16"/>
          <p:cNvSpPr/>
          <p:nvPr/>
        </p:nvSpPr>
        <p:spPr>
          <a:xfrm>
            <a:off x="304912" y="1"/>
            <a:ext cx="477960" cy="430164"/>
          </a:xfrm>
          <a:prstGeom prst="rect">
            <a:avLst/>
          </a:prstGeom>
          <a:solidFill>
            <a:srgbClr val="6D95A7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ibre Franklin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16"/>
          <p:cNvSpPr/>
          <p:nvPr/>
        </p:nvSpPr>
        <p:spPr>
          <a:xfrm>
            <a:off x="444777" y="100369"/>
            <a:ext cx="477960" cy="430164"/>
          </a:xfrm>
          <a:prstGeom prst="rect">
            <a:avLst/>
          </a:prstGeom>
          <a:solidFill>
            <a:srgbClr val="486877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ibre Franklin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16"/>
          <p:cNvSpPr txBox="1"/>
          <p:nvPr/>
        </p:nvSpPr>
        <p:spPr>
          <a:xfrm>
            <a:off x="1066892" y="113427"/>
            <a:ext cx="219322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48687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Cinema</a:t>
            </a:r>
            <a:r>
              <a:rPr b="1" lang="tr-TR" sz="1800">
                <a:solidFill>
                  <a:srgbClr val="48687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 Comparison</a:t>
            </a:r>
            <a:endParaRPr b="1" sz="1800">
              <a:solidFill>
                <a:srgbClr val="486877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6">
  <p:cSld name="Slide 16"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" name="Google Shape;104;p1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1372"/>
            <a:ext cx="9144000" cy="5140757"/>
          </a:xfrm>
          <a:prstGeom prst="rect">
            <a:avLst/>
          </a:prstGeom>
          <a:noFill/>
          <a:ln>
            <a:noFill/>
          </a:ln>
        </p:spPr>
      </p:pic>
      <p:sp>
        <p:nvSpPr>
          <p:cNvPr id="105" name="Google Shape;105;p17"/>
          <p:cNvSpPr/>
          <p:nvPr/>
        </p:nvSpPr>
        <p:spPr>
          <a:xfrm>
            <a:off x="0" y="530503"/>
            <a:ext cx="9143880" cy="444148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ibre Franklin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6" name="Google Shape;106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36" y="530503"/>
            <a:ext cx="9143245" cy="41147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17"/>
          <p:cNvSpPr/>
          <p:nvPr/>
        </p:nvSpPr>
        <p:spPr>
          <a:xfrm>
            <a:off x="304912" y="1"/>
            <a:ext cx="477960" cy="430164"/>
          </a:xfrm>
          <a:prstGeom prst="rect">
            <a:avLst/>
          </a:prstGeom>
          <a:solidFill>
            <a:srgbClr val="6D95A7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ibre Franklin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17"/>
          <p:cNvSpPr/>
          <p:nvPr/>
        </p:nvSpPr>
        <p:spPr>
          <a:xfrm>
            <a:off x="444777" y="100369"/>
            <a:ext cx="477960" cy="430164"/>
          </a:xfrm>
          <a:prstGeom prst="rect">
            <a:avLst/>
          </a:prstGeom>
          <a:solidFill>
            <a:srgbClr val="486877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ibre Franklin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p17"/>
          <p:cNvSpPr txBox="1"/>
          <p:nvPr/>
        </p:nvSpPr>
        <p:spPr>
          <a:xfrm>
            <a:off x="1066892" y="113427"/>
            <a:ext cx="219322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48687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Cinema</a:t>
            </a:r>
            <a:r>
              <a:rPr b="1" lang="tr-TR" sz="1800">
                <a:solidFill>
                  <a:srgbClr val="48687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 Comparison</a:t>
            </a:r>
            <a:endParaRPr b="1" sz="1800">
              <a:solidFill>
                <a:srgbClr val="486877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7">
  <p:cSld name="Slide 17"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" name="Google Shape;111;p1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1372"/>
            <a:ext cx="9144000" cy="5140757"/>
          </a:xfrm>
          <a:prstGeom prst="rect">
            <a:avLst/>
          </a:prstGeom>
          <a:noFill/>
          <a:ln>
            <a:noFill/>
          </a:ln>
        </p:spPr>
      </p:pic>
      <p:sp>
        <p:nvSpPr>
          <p:cNvPr id="112" name="Google Shape;112;p18"/>
          <p:cNvSpPr/>
          <p:nvPr/>
        </p:nvSpPr>
        <p:spPr>
          <a:xfrm>
            <a:off x="0" y="530503"/>
            <a:ext cx="9143880" cy="444148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ibre Franklin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3" name="Google Shape;113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36" y="530503"/>
            <a:ext cx="9143245" cy="41147"/>
          </a:xfrm>
          <a:prstGeom prst="rect">
            <a:avLst/>
          </a:prstGeom>
          <a:noFill/>
          <a:ln>
            <a:noFill/>
          </a:ln>
        </p:spPr>
      </p:pic>
      <p:sp>
        <p:nvSpPr>
          <p:cNvPr id="114" name="Google Shape;114;p18"/>
          <p:cNvSpPr/>
          <p:nvPr/>
        </p:nvSpPr>
        <p:spPr>
          <a:xfrm>
            <a:off x="304912" y="1"/>
            <a:ext cx="477960" cy="430164"/>
          </a:xfrm>
          <a:prstGeom prst="rect">
            <a:avLst/>
          </a:prstGeom>
          <a:solidFill>
            <a:srgbClr val="6D95A7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ibre Franklin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" name="Google Shape;115;p18"/>
          <p:cNvSpPr/>
          <p:nvPr/>
        </p:nvSpPr>
        <p:spPr>
          <a:xfrm>
            <a:off x="444777" y="100369"/>
            <a:ext cx="477960" cy="430164"/>
          </a:xfrm>
          <a:prstGeom prst="rect">
            <a:avLst/>
          </a:prstGeom>
          <a:solidFill>
            <a:srgbClr val="486877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ibre Franklin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" name="Google Shape;116;p18"/>
          <p:cNvSpPr txBox="1"/>
          <p:nvPr/>
        </p:nvSpPr>
        <p:spPr>
          <a:xfrm>
            <a:off x="1066892" y="113427"/>
            <a:ext cx="219322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48687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Cinema</a:t>
            </a:r>
            <a:r>
              <a:rPr b="1" lang="tr-TR" sz="1800">
                <a:solidFill>
                  <a:srgbClr val="48687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 Comparison</a:t>
            </a:r>
            <a:endParaRPr b="1" sz="1800">
              <a:solidFill>
                <a:srgbClr val="486877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8">
  <p:cSld name="Slide 18"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8" name="Google Shape;118;p1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1372"/>
            <a:ext cx="9144000" cy="5140757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Google Shape;119;p19"/>
          <p:cNvSpPr/>
          <p:nvPr/>
        </p:nvSpPr>
        <p:spPr>
          <a:xfrm>
            <a:off x="0" y="530503"/>
            <a:ext cx="9143880" cy="444148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ibre Franklin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0" name="Google Shape;120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36" y="530503"/>
            <a:ext cx="9143245" cy="41147"/>
          </a:xfrm>
          <a:prstGeom prst="rect">
            <a:avLst/>
          </a:prstGeom>
          <a:noFill/>
          <a:ln>
            <a:noFill/>
          </a:ln>
        </p:spPr>
      </p:pic>
      <p:sp>
        <p:nvSpPr>
          <p:cNvPr id="121" name="Google Shape;121;p19"/>
          <p:cNvSpPr/>
          <p:nvPr/>
        </p:nvSpPr>
        <p:spPr>
          <a:xfrm>
            <a:off x="304912" y="1"/>
            <a:ext cx="477960" cy="430164"/>
          </a:xfrm>
          <a:prstGeom prst="rect">
            <a:avLst/>
          </a:prstGeom>
          <a:solidFill>
            <a:srgbClr val="6D95A7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ibre Franklin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" name="Google Shape;122;p19"/>
          <p:cNvSpPr/>
          <p:nvPr/>
        </p:nvSpPr>
        <p:spPr>
          <a:xfrm>
            <a:off x="444777" y="100369"/>
            <a:ext cx="477960" cy="430164"/>
          </a:xfrm>
          <a:prstGeom prst="rect">
            <a:avLst/>
          </a:prstGeom>
          <a:solidFill>
            <a:srgbClr val="486877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ibre Franklin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" name="Google Shape;123;p19"/>
          <p:cNvSpPr txBox="1"/>
          <p:nvPr/>
        </p:nvSpPr>
        <p:spPr>
          <a:xfrm>
            <a:off x="1066892" y="113427"/>
            <a:ext cx="219322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48687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Cinema</a:t>
            </a:r>
            <a:r>
              <a:rPr b="1" lang="tr-TR" sz="1800">
                <a:solidFill>
                  <a:srgbClr val="48687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 Comparison</a:t>
            </a:r>
            <a:endParaRPr b="1" sz="1800">
              <a:solidFill>
                <a:srgbClr val="486877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9">
  <p:cSld name="Slide 19"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5" name="Google Shape;125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1372"/>
            <a:ext cx="9144000" cy="5140757"/>
          </a:xfrm>
          <a:prstGeom prst="rect">
            <a:avLst/>
          </a:prstGeom>
          <a:noFill/>
          <a:ln>
            <a:noFill/>
          </a:ln>
        </p:spPr>
      </p:pic>
      <p:sp>
        <p:nvSpPr>
          <p:cNvPr id="126" name="Google Shape;126;p20"/>
          <p:cNvSpPr/>
          <p:nvPr/>
        </p:nvSpPr>
        <p:spPr>
          <a:xfrm>
            <a:off x="0" y="530503"/>
            <a:ext cx="9143880" cy="444148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ibre Franklin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7" name="Google Shape;127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36" y="530503"/>
            <a:ext cx="9143245" cy="41147"/>
          </a:xfrm>
          <a:prstGeom prst="rect">
            <a:avLst/>
          </a:prstGeom>
          <a:noFill/>
          <a:ln>
            <a:noFill/>
          </a:ln>
        </p:spPr>
      </p:pic>
      <p:sp>
        <p:nvSpPr>
          <p:cNvPr id="128" name="Google Shape;128;p20"/>
          <p:cNvSpPr/>
          <p:nvPr/>
        </p:nvSpPr>
        <p:spPr>
          <a:xfrm>
            <a:off x="304912" y="1"/>
            <a:ext cx="477960" cy="430164"/>
          </a:xfrm>
          <a:prstGeom prst="rect">
            <a:avLst/>
          </a:prstGeom>
          <a:solidFill>
            <a:srgbClr val="6D95A7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ibre Franklin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" name="Google Shape;129;p20"/>
          <p:cNvSpPr/>
          <p:nvPr/>
        </p:nvSpPr>
        <p:spPr>
          <a:xfrm>
            <a:off x="444777" y="100369"/>
            <a:ext cx="477960" cy="430164"/>
          </a:xfrm>
          <a:prstGeom prst="rect">
            <a:avLst/>
          </a:prstGeom>
          <a:solidFill>
            <a:srgbClr val="486877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ibre Franklin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" name="Google Shape;130;p20"/>
          <p:cNvSpPr txBox="1"/>
          <p:nvPr/>
        </p:nvSpPr>
        <p:spPr>
          <a:xfrm>
            <a:off x="1066892" y="113427"/>
            <a:ext cx="219322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48687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Cinema</a:t>
            </a:r>
            <a:r>
              <a:rPr b="1" lang="tr-TR" sz="1800">
                <a:solidFill>
                  <a:srgbClr val="48687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 Comparison</a:t>
            </a:r>
            <a:endParaRPr b="1" sz="1800">
              <a:solidFill>
                <a:srgbClr val="486877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3">
  <p:cSld name="Slide 13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oogle Shape;20;p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-3159" y="-357"/>
            <a:ext cx="9147159" cy="596899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Google Shape;21;p3"/>
          <p:cNvSpPr txBox="1"/>
          <p:nvPr/>
        </p:nvSpPr>
        <p:spPr>
          <a:xfrm>
            <a:off x="381092" y="113426"/>
            <a:ext cx="219322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Cinema</a:t>
            </a:r>
            <a:r>
              <a:rPr b="1" lang="tr-TR" sz="18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 Comparison</a:t>
            </a:r>
            <a:endParaRPr b="1" sz="18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20">
  <p:cSld name="Slide 20"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" name="Google Shape;132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1372"/>
            <a:ext cx="9144000" cy="5140757"/>
          </a:xfrm>
          <a:prstGeom prst="rect">
            <a:avLst/>
          </a:prstGeom>
          <a:noFill/>
          <a:ln>
            <a:noFill/>
          </a:ln>
        </p:spPr>
      </p:pic>
      <p:sp>
        <p:nvSpPr>
          <p:cNvPr id="133" name="Google Shape;133;p21"/>
          <p:cNvSpPr/>
          <p:nvPr/>
        </p:nvSpPr>
        <p:spPr>
          <a:xfrm>
            <a:off x="0" y="530503"/>
            <a:ext cx="9143880" cy="444148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ibre Franklin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4" name="Google Shape;134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36" y="530503"/>
            <a:ext cx="9143245" cy="41147"/>
          </a:xfrm>
          <a:prstGeom prst="rect">
            <a:avLst/>
          </a:prstGeom>
          <a:noFill/>
          <a:ln>
            <a:noFill/>
          </a:ln>
        </p:spPr>
      </p:pic>
      <p:sp>
        <p:nvSpPr>
          <p:cNvPr id="135" name="Google Shape;135;p21"/>
          <p:cNvSpPr/>
          <p:nvPr/>
        </p:nvSpPr>
        <p:spPr>
          <a:xfrm>
            <a:off x="304912" y="1"/>
            <a:ext cx="477960" cy="430164"/>
          </a:xfrm>
          <a:prstGeom prst="rect">
            <a:avLst/>
          </a:prstGeom>
          <a:solidFill>
            <a:srgbClr val="6D95A7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ibre Franklin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" name="Google Shape;136;p21"/>
          <p:cNvSpPr/>
          <p:nvPr/>
        </p:nvSpPr>
        <p:spPr>
          <a:xfrm>
            <a:off x="444777" y="100369"/>
            <a:ext cx="477960" cy="430164"/>
          </a:xfrm>
          <a:prstGeom prst="rect">
            <a:avLst/>
          </a:prstGeom>
          <a:solidFill>
            <a:srgbClr val="486877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ibre Franklin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" name="Google Shape;137;p21"/>
          <p:cNvSpPr txBox="1"/>
          <p:nvPr/>
        </p:nvSpPr>
        <p:spPr>
          <a:xfrm>
            <a:off x="1066892" y="113427"/>
            <a:ext cx="219322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48687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Cinema</a:t>
            </a:r>
            <a:r>
              <a:rPr b="1" lang="tr-TR" sz="1800">
                <a:solidFill>
                  <a:srgbClr val="48687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 Comparison</a:t>
            </a:r>
            <a:endParaRPr b="1" sz="1800">
              <a:solidFill>
                <a:srgbClr val="486877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21">
  <p:cSld name="Slide 21"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9" name="Google Shape;139;p2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1372"/>
            <a:ext cx="9144000" cy="5140757"/>
          </a:xfrm>
          <a:prstGeom prst="rect">
            <a:avLst/>
          </a:prstGeom>
          <a:noFill/>
          <a:ln>
            <a:noFill/>
          </a:ln>
        </p:spPr>
      </p:pic>
      <p:sp>
        <p:nvSpPr>
          <p:cNvPr id="140" name="Google Shape;140;p22"/>
          <p:cNvSpPr/>
          <p:nvPr/>
        </p:nvSpPr>
        <p:spPr>
          <a:xfrm>
            <a:off x="0" y="530503"/>
            <a:ext cx="9143880" cy="444148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ibre Franklin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41" name="Google Shape;141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36" y="530503"/>
            <a:ext cx="9143245" cy="41147"/>
          </a:xfrm>
          <a:prstGeom prst="rect">
            <a:avLst/>
          </a:prstGeom>
          <a:noFill/>
          <a:ln>
            <a:noFill/>
          </a:ln>
        </p:spPr>
      </p:pic>
      <p:sp>
        <p:nvSpPr>
          <p:cNvPr id="142" name="Google Shape;142;p22"/>
          <p:cNvSpPr/>
          <p:nvPr/>
        </p:nvSpPr>
        <p:spPr>
          <a:xfrm>
            <a:off x="304912" y="1"/>
            <a:ext cx="477960" cy="430164"/>
          </a:xfrm>
          <a:prstGeom prst="rect">
            <a:avLst/>
          </a:prstGeom>
          <a:solidFill>
            <a:srgbClr val="6D95A7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ibre Franklin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3" name="Google Shape;143;p22"/>
          <p:cNvSpPr/>
          <p:nvPr/>
        </p:nvSpPr>
        <p:spPr>
          <a:xfrm>
            <a:off x="444777" y="100369"/>
            <a:ext cx="477960" cy="430164"/>
          </a:xfrm>
          <a:prstGeom prst="rect">
            <a:avLst/>
          </a:prstGeom>
          <a:solidFill>
            <a:srgbClr val="486877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ibre Franklin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4" name="Google Shape;144;p22"/>
          <p:cNvSpPr txBox="1"/>
          <p:nvPr/>
        </p:nvSpPr>
        <p:spPr>
          <a:xfrm>
            <a:off x="1066892" y="113427"/>
            <a:ext cx="219322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48687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Cinema</a:t>
            </a:r>
            <a:r>
              <a:rPr b="1" lang="tr-TR" sz="1800">
                <a:solidFill>
                  <a:srgbClr val="48687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 Comparison</a:t>
            </a:r>
            <a:endParaRPr b="1" sz="1800">
              <a:solidFill>
                <a:srgbClr val="486877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22">
  <p:cSld name="Slide 22"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6" name="Google Shape;146;p2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1372"/>
            <a:ext cx="9144000" cy="5140757"/>
          </a:xfrm>
          <a:prstGeom prst="rect">
            <a:avLst/>
          </a:prstGeom>
          <a:noFill/>
          <a:ln>
            <a:noFill/>
          </a:ln>
        </p:spPr>
      </p:pic>
      <p:sp>
        <p:nvSpPr>
          <p:cNvPr id="147" name="Google Shape;147;p23"/>
          <p:cNvSpPr/>
          <p:nvPr/>
        </p:nvSpPr>
        <p:spPr>
          <a:xfrm>
            <a:off x="0" y="530503"/>
            <a:ext cx="9143880" cy="444148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ibre Franklin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48" name="Google Shape;148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36" y="530503"/>
            <a:ext cx="9143245" cy="41147"/>
          </a:xfrm>
          <a:prstGeom prst="rect">
            <a:avLst/>
          </a:prstGeom>
          <a:noFill/>
          <a:ln>
            <a:noFill/>
          </a:ln>
        </p:spPr>
      </p:pic>
      <p:sp>
        <p:nvSpPr>
          <p:cNvPr id="149" name="Google Shape;149;p23"/>
          <p:cNvSpPr/>
          <p:nvPr/>
        </p:nvSpPr>
        <p:spPr>
          <a:xfrm>
            <a:off x="304912" y="1"/>
            <a:ext cx="477960" cy="430164"/>
          </a:xfrm>
          <a:prstGeom prst="rect">
            <a:avLst/>
          </a:prstGeom>
          <a:solidFill>
            <a:srgbClr val="6D95A7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ibre Franklin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" name="Google Shape;150;p23"/>
          <p:cNvSpPr/>
          <p:nvPr/>
        </p:nvSpPr>
        <p:spPr>
          <a:xfrm>
            <a:off x="444777" y="100369"/>
            <a:ext cx="477960" cy="430164"/>
          </a:xfrm>
          <a:prstGeom prst="rect">
            <a:avLst/>
          </a:prstGeom>
          <a:solidFill>
            <a:srgbClr val="486877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ibre Franklin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" name="Google Shape;151;p23"/>
          <p:cNvSpPr txBox="1"/>
          <p:nvPr/>
        </p:nvSpPr>
        <p:spPr>
          <a:xfrm>
            <a:off x="1066892" y="113427"/>
            <a:ext cx="219322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48687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Cinema</a:t>
            </a:r>
            <a:r>
              <a:rPr b="1" lang="tr-TR" sz="1800">
                <a:solidFill>
                  <a:srgbClr val="48687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 Comparison</a:t>
            </a:r>
            <a:endParaRPr b="1" sz="1800">
              <a:solidFill>
                <a:srgbClr val="486877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23">
  <p:cSld name="Slide 23"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" name="Google Shape;153;p2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1372"/>
            <a:ext cx="9144000" cy="5140757"/>
          </a:xfrm>
          <a:prstGeom prst="rect">
            <a:avLst/>
          </a:prstGeom>
          <a:noFill/>
          <a:ln>
            <a:noFill/>
          </a:ln>
        </p:spPr>
      </p:pic>
      <p:sp>
        <p:nvSpPr>
          <p:cNvPr id="154" name="Google Shape;154;p24"/>
          <p:cNvSpPr/>
          <p:nvPr/>
        </p:nvSpPr>
        <p:spPr>
          <a:xfrm>
            <a:off x="0" y="530503"/>
            <a:ext cx="9143880" cy="444148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ibre Franklin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5" name="Google Shape;155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36" y="530503"/>
            <a:ext cx="9143245" cy="41147"/>
          </a:xfrm>
          <a:prstGeom prst="rect">
            <a:avLst/>
          </a:prstGeom>
          <a:noFill/>
          <a:ln>
            <a:noFill/>
          </a:ln>
        </p:spPr>
      </p:pic>
      <p:sp>
        <p:nvSpPr>
          <p:cNvPr id="156" name="Google Shape;156;p24"/>
          <p:cNvSpPr/>
          <p:nvPr/>
        </p:nvSpPr>
        <p:spPr>
          <a:xfrm>
            <a:off x="304912" y="1"/>
            <a:ext cx="477960" cy="430164"/>
          </a:xfrm>
          <a:prstGeom prst="rect">
            <a:avLst/>
          </a:prstGeom>
          <a:solidFill>
            <a:srgbClr val="6D95A7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ibre Franklin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7" name="Google Shape;157;p24"/>
          <p:cNvSpPr/>
          <p:nvPr/>
        </p:nvSpPr>
        <p:spPr>
          <a:xfrm>
            <a:off x="444777" y="100369"/>
            <a:ext cx="477960" cy="430164"/>
          </a:xfrm>
          <a:prstGeom prst="rect">
            <a:avLst/>
          </a:prstGeom>
          <a:solidFill>
            <a:srgbClr val="486877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ibre Franklin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8" name="Google Shape;158;p24"/>
          <p:cNvSpPr txBox="1"/>
          <p:nvPr/>
        </p:nvSpPr>
        <p:spPr>
          <a:xfrm>
            <a:off x="1066892" y="113427"/>
            <a:ext cx="219322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48687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Cinema</a:t>
            </a:r>
            <a:r>
              <a:rPr b="1" lang="tr-TR" sz="1800">
                <a:solidFill>
                  <a:srgbClr val="48687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 Comparison</a:t>
            </a:r>
            <a:endParaRPr b="1" sz="1800">
              <a:solidFill>
                <a:srgbClr val="486877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24">
  <p:cSld name="Slide 24"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0" name="Google Shape;160;p2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1372"/>
            <a:ext cx="9144000" cy="5140757"/>
          </a:xfrm>
          <a:prstGeom prst="rect">
            <a:avLst/>
          </a:prstGeom>
          <a:noFill/>
          <a:ln>
            <a:noFill/>
          </a:ln>
        </p:spPr>
      </p:pic>
      <p:sp>
        <p:nvSpPr>
          <p:cNvPr id="161" name="Google Shape;161;p25"/>
          <p:cNvSpPr/>
          <p:nvPr/>
        </p:nvSpPr>
        <p:spPr>
          <a:xfrm>
            <a:off x="0" y="530503"/>
            <a:ext cx="9143880" cy="444148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ibre Franklin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2" name="Google Shape;162;p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36" y="530503"/>
            <a:ext cx="9143245" cy="41147"/>
          </a:xfrm>
          <a:prstGeom prst="rect">
            <a:avLst/>
          </a:prstGeom>
          <a:noFill/>
          <a:ln>
            <a:noFill/>
          </a:ln>
        </p:spPr>
      </p:pic>
      <p:sp>
        <p:nvSpPr>
          <p:cNvPr id="163" name="Google Shape;163;p25"/>
          <p:cNvSpPr/>
          <p:nvPr/>
        </p:nvSpPr>
        <p:spPr>
          <a:xfrm>
            <a:off x="304912" y="1"/>
            <a:ext cx="477960" cy="430164"/>
          </a:xfrm>
          <a:prstGeom prst="rect">
            <a:avLst/>
          </a:prstGeom>
          <a:solidFill>
            <a:srgbClr val="6D95A7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ibre Franklin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" name="Google Shape;164;p25"/>
          <p:cNvSpPr/>
          <p:nvPr/>
        </p:nvSpPr>
        <p:spPr>
          <a:xfrm>
            <a:off x="444777" y="100369"/>
            <a:ext cx="477960" cy="430164"/>
          </a:xfrm>
          <a:prstGeom prst="rect">
            <a:avLst/>
          </a:prstGeom>
          <a:solidFill>
            <a:srgbClr val="486877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ibre Franklin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" name="Google Shape;165;p25"/>
          <p:cNvSpPr txBox="1"/>
          <p:nvPr/>
        </p:nvSpPr>
        <p:spPr>
          <a:xfrm>
            <a:off x="1066892" y="113427"/>
            <a:ext cx="219322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48687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Cinema</a:t>
            </a:r>
            <a:r>
              <a:rPr b="1" lang="tr-TR" sz="1800">
                <a:solidFill>
                  <a:srgbClr val="48687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 Comparison</a:t>
            </a:r>
            <a:endParaRPr b="1" sz="1800">
              <a:solidFill>
                <a:srgbClr val="486877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25">
  <p:cSld name="Slide 25"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7" name="Google Shape;167;p2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1372"/>
            <a:ext cx="9144000" cy="5140757"/>
          </a:xfrm>
          <a:prstGeom prst="rect">
            <a:avLst/>
          </a:prstGeom>
          <a:noFill/>
          <a:ln>
            <a:noFill/>
          </a:ln>
        </p:spPr>
      </p:pic>
      <p:sp>
        <p:nvSpPr>
          <p:cNvPr id="168" name="Google Shape;168;p26"/>
          <p:cNvSpPr/>
          <p:nvPr/>
        </p:nvSpPr>
        <p:spPr>
          <a:xfrm>
            <a:off x="0" y="530503"/>
            <a:ext cx="9143880" cy="444148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ibre Franklin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9" name="Google Shape;169;p2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36" y="530503"/>
            <a:ext cx="9143245" cy="41147"/>
          </a:xfrm>
          <a:prstGeom prst="rect">
            <a:avLst/>
          </a:prstGeom>
          <a:noFill/>
          <a:ln>
            <a:noFill/>
          </a:ln>
        </p:spPr>
      </p:pic>
      <p:sp>
        <p:nvSpPr>
          <p:cNvPr id="170" name="Google Shape;170;p26"/>
          <p:cNvSpPr/>
          <p:nvPr/>
        </p:nvSpPr>
        <p:spPr>
          <a:xfrm>
            <a:off x="304912" y="1"/>
            <a:ext cx="477960" cy="430164"/>
          </a:xfrm>
          <a:prstGeom prst="rect">
            <a:avLst/>
          </a:prstGeom>
          <a:solidFill>
            <a:srgbClr val="6D95A7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ibre Franklin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1" name="Google Shape;171;p26"/>
          <p:cNvSpPr/>
          <p:nvPr/>
        </p:nvSpPr>
        <p:spPr>
          <a:xfrm>
            <a:off x="444777" y="100369"/>
            <a:ext cx="477960" cy="430164"/>
          </a:xfrm>
          <a:prstGeom prst="rect">
            <a:avLst/>
          </a:prstGeom>
          <a:solidFill>
            <a:srgbClr val="486877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ibre Franklin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2" name="Google Shape;172;p26"/>
          <p:cNvSpPr txBox="1"/>
          <p:nvPr/>
        </p:nvSpPr>
        <p:spPr>
          <a:xfrm>
            <a:off x="1066892" y="113427"/>
            <a:ext cx="219322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48687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Cinema</a:t>
            </a:r>
            <a:r>
              <a:rPr b="1" lang="tr-TR" sz="1800">
                <a:solidFill>
                  <a:srgbClr val="48687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 Comparison</a:t>
            </a:r>
            <a:endParaRPr b="1" sz="1800">
              <a:solidFill>
                <a:srgbClr val="486877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26">
  <p:cSld name="Slide 26"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" name="Google Shape;174;p2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1372"/>
            <a:ext cx="9144000" cy="5140757"/>
          </a:xfrm>
          <a:prstGeom prst="rect">
            <a:avLst/>
          </a:prstGeom>
          <a:noFill/>
          <a:ln>
            <a:noFill/>
          </a:ln>
        </p:spPr>
      </p:pic>
      <p:sp>
        <p:nvSpPr>
          <p:cNvPr id="175" name="Google Shape;175;p27"/>
          <p:cNvSpPr/>
          <p:nvPr/>
        </p:nvSpPr>
        <p:spPr>
          <a:xfrm>
            <a:off x="0" y="530503"/>
            <a:ext cx="9143880" cy="444148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ibre Franklin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76" name="Google Shape;176;p2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36" y="530503"/>
            <a:ext cx="9143245" cy="41147"/>
          </a:xfrm>
          <a:prstGeom prst="rect">
            <a:avLst/>
          </a:prstGeom>
          <a:noFill/>
          <a:ln>
            <a:noFill/>
          </a:ln>
        </p:spPr>
      </p:pic>
      <p:sp>
        <p:nvSpPr>
          <p:cNvPr id="177" name="Google Shape;177;p27"/>
          <p:cNvSpPr/>
          <p:nvPr/>
        </p:nvSpPr>
        <p:spPr>
          <a:xfrm>
            <a:off x="304912" y="1"/>
            <a:ext cx="477960" cy="430164"/>
          </a:xfrm>
          <a:prstGeom prst="rect">
            <a:avLst/>
          </a:prstGeom>
          <a:solidFill>
            <a:srgbClr val="6D95A7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ibre Franklin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8" name="Google Shape;178;p27"/>
          <p:cNvSpPr/>
          <p:nvPr/>
        </p:nvSpPr>
        <p:spPr>
          <a:xfrm>
            <a:off x="444777" y="100369"/>
            <a:ext cx="477960" cy="430164"/>
          </a:xfrm>
          <a:prstGeom prst="rect">
            <a:avLst/>
          </a:prstGeom>
          <a:solidFill>
            <a:srgbClr val="486877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ibre Franklin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" name="Google Shape;179;p27"/>
          <p:cNvSpPr txBox="1"/>
          <p:nvPr/>
        </p:nvSpPr>
        <p:spPr>
          <a:xfrm>
            <a:off x="1066892" y="113427"/>
            <a:ext cx="219322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48687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Cinema</a:t>
            </a:r>
            <a:r>
              <a:rPr b="1" lang="tr-TR" sz="1800">
                <a:solidFill>
                  <a:srgbClr val="48687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 Comparison</a:t>
            </a:r>
            <a:endParaRPr b="1" sz="1800">
              <a:solidFill>
                <a:srgbClr val="486877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27">
  <p:cSld name="Slide 27"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1" name="Google Shape;181;p2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1372"/>
            <a:ext cx="9144000" cy="5140757"/>
          </a:xfrm>
          <a:prstGeom prst="rect">
            <a:avLst/>
          </a:prstGeom>
          <a:noFill/>
          <a:ln>
            <a:noFill/>
          </a:ln>
        </p:spPr>
      </p:pic>
      <p:sp>
        <p:nvSpPr>
          <p:cNvPr id="182" name="Google Shape;182;p28"/>
          <p:cNvSpPr/>
          <p:nvPr/>
        </p:nvSpPr>
        <p:spPr>
          <a:xfrm>
            <a:off x="0" y="530503"/>
            <a:ext cx="9143880" cy="444148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ibre Franklin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83" name="Google Shape;183;p2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36" y="530503"/>
            <a:ext cx="9143245" cy="41147"/>
          </a:xfrm>
          <a:prstGeom prst="rect">
            <a:avLst/>
          </a:prstGeom>
          <a:noFill/>
          <a:ln>
            <a:noFill/>
          </a:ln>
        </p:spPr>
      </p:pic>
      <p:sp>
        <p:nvSpPr>
          <p:cNvPr id="184" name="Google Shape;184;p28"/>
          <p:cNvSpPr/>
          <p:nvPr/>
        </p:nvSpPr>
        <p:spPr>
          <a:xfrm>
            <a:off x="304912" y="1"/>
            <a:ext cx="477960" cy="430164"/>
          </a:xfrm>
          <a:prstGeom prst="rect">
            <a:avLst/>
          </a:prstGeom>
          <a:solidFill>
            <a:srgbClr val="6D95A7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ibre Franklin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5" name="Google Shape;185;p28"/>
          <p:cNvSpPr/>
          <p:nvPr/>
        </p:nvSpPr>
        <p:spPr>
          <a:xfrm>
            <a:off x="444777" y="100369"/>
            <a:ext cx="477960" cy="430164"/>
          </a:xfrm>
          <a:prstGeom prst="rect">
            <a:avLst/>
          </a:prstGeom>
          <a:solidFill>
            <a:srgbClr val="486877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ibre Franklin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" name="Google Shape;186;p28"/>
          <p:cNvSpPr txBox="1"/>
          <p:nvPr/>
        </p:nvSpPr>
        <p:spPr>
          <a:xfrm>
            <a:off x="1066892" y="113427"/>
            <a:ext cx="219322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48687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Cinema</a:t>
            </a:r>
            <a:r>
              <a:rPr b="1" lang="tr-TR" sz="1800">
                <a:solidFill>
                  <a:srgbClr val="48687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 Comparison</a:t>
            </a:r>
            <a:endParaRPr b="1" sz="1800">
              <a:solidFill>
                <a:srgbClr val="486877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28">
  <p:cSld name="Slide 28"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8" name="Google Shape;188;p2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1372"/>
            <a:ext cx="9144000" cy="5140757"/>
          </a:xfrm>
          <a:prstGeom prst="rect">
            <a:avLst/>
          </a:prstGeom>
          <a:noFill/>
          <a:ln>
            <a:noFill/>
          </a:ln>
        </p:spPr>
      </p:pic>
      <p:sp>
        <p:nvSpPr>
          <p:cNvPr id="189" name="Google Shape;189;p29"/>
          <p:cNvSpPr/>
          <p:nvPr/>
        </p:nvSpPr>
        <p:spPr>
          <a:xfrm>
            <a:off x="0" y="530503"/>
            <a:ext cx="9143880" cy="444148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ibre Franklin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90" name="Google Shape;190;p2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36" y="530503"/>
            <a:ext cx="9143245" cy="41147"/>
          </a:xfrm>
          <a:prstGeom prst="rect">
            <a:avLst/>
          </a:prstGeom>
          <a:noFill/>
          <a:ln>
            <a:noFill/>
          </a:ln>
        </p:spPr>
      </p:pic>
      <p:sp>
        <p:nvSpPr>
          <p:cNvPr id="191" name="Google Shape;191;p29"/>
          <p:cNvSpPr/>
          <p:nvPr/>
        </p:nvSpPr>
        <p:spPr>
          <a:xfrm>
            <a:off x="304912" y="1"/>
            <a:ext cx="477960" cy="430164"/>
          </a:xfrm>
          <a:prstGeom prst="rect">
            <a:avLst/>
          </a:prstGeom>
          <a:solidFill>
            <a:srgbClr val="6D95A7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ibre Franklin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2" name="Google Shape;192;p29"/>
          <p:cNvSpPr/>
          <p:nvPr/>
        </p:nvSpPr>
        <p:spPr>
          <a:xfrm>
            <a:off x="444777" y="100369"/>
            <a:ext cx="477960" cy="430164"/>
          </a:xfrm>
          <a:prstGeom prst="rect">
            <a:avLst/>
          </a:prstGeom>
          <a:solidFill>
            <a:srgbClr val="486877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ibre Franklin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3" name="Google Shape;193;p29"/>
          <p:cNvSpPr txBox="1"/>
          <p:nvPr/>
        </p:nvSpPr>
        <p:spPr>
          <a:xfrm>
            <a:off x="1066892" y="113427"/>
            <a:ext cx="219322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48687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Cinema</a:t>
            </a:r>
            <a:r>
              <a:rPr b="1" lang="tr-TR" sz="1800">
                <a:solidFill>
                  <a:srgbClr val="48687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 Comparison</a:t>
            </a:r>
            <a:endParaRPr b="1" sz="1800">
              <a:solidFill>
                <a:srgbClr val="486877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29">
  <p:cSld name="Slide 29"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5" name="Google Shape;195;p3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1372"/>
            <a:ext cx="9144000" cy="5140757"/>
          </a:xfrm>
          <a:prstGeom prst="rect">
            <a:avLst/>
          </a:prstGeom>
          <a:noFill/>
          <a:ln>
            <a:noFill/>
          </a:ln>
        </p:spPr>
      </p:pic>
      <p:sp>
        <p:nvSpPr>
          <p:cNvPr id="196" name="Google Shape;196;p30"/>
          <p:cNvSpPr/>
          <p:nvPr/>
        </p:nvSpPr>
        <p:spPr>
          <a:xfrm>
            <a:off x="0" y="530503"/>
            <a:ext cx="9143880" cy="444148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ibre Franklin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97" name="Google Shape;197;p3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36" y="530503"/>
            <a:ext cx="9143245" cy="41147"/>
          </a:xfrm>
          <a:prstGeom prst="rect">
            <a:avLst/>
          </a:prstGeom>
          <a:noFill/>
          <a:ln>
            <a:noFill/>
          </a:ln>
        </p:spPr>
      </p:pic>
      <p:sp>
        <p:nvSpPr>
          <p:cNvPr id="198" name="Google Shape;198;p30"/>
          <p:cNvSpPr/>
          <p:nvPr/>
        </p:nvSpPr>
        <p:spPr>
          <a:xfrm>
            <a:off x="304912" y="1"/>
            <a:ext cx="477960" cy="430164"/>
          </a:xfrm>
          <a:prstGeom prst="rect">
            <a:avLst/>
          </a:prstGeom>
          <a:solidFill>
            <a:srgbClr val="6D95A7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ibre Franklin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" name="Google Shape;199;p30"/>
          <p:cNvSpPr/>
          <p:nvPr/>
        </p:nvSpPr>
        <p:spPr>
          <a:xfrm>
            <a:off x="444777" y="100369"/>
            <a:ext cx="477960" cy="430164"/>
          </a:xfrm>
          <a:prstGeom prst="rect">
            <a:avLst/>
          </a:prstGeom>
          <a:solidFill>
            <a:srgbClr val="486877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ibre Franklin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" name="Google Shape;200;p30"/>
          <p:cNvSpPr txBox="1"/>
          <p:nvPr/>
        </p:nvSpPr>
        <p:spPr>
          <a:xfrm>
            <a:off x="1066892" y="113427"/>
            <a:ext cx="219322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48687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Cinema</a:t>
            </a:r>
            <a:r>
              <a:rPr b="1" lang="tr-TR" sz="1800">
                <a:solidFill>
                  <a:srgbClr val="48687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 Comparison</a:t>
            </a:r>
            <a:endParaRPr b="1" sz="1800">
              <a:solidFill>
                <a:srgbClr val="486877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" type="title">
  <p:cSld name="TITLE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4"/>
          <p:cNvSpPr txBox="1"/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Libre Franklin Medium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" type="subTitle"/>
          </p:nvPr>
        </p:nvSpPr>
        <p:spPr>
          <a:xfrm>
            <a:off x="1143000" y="2701528"/>
            <a:ext cx="6858000" cy="12418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25" name="Google Shape;25;p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30">
  <p:cSld name="Slide 30"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2" name="Google Shape;202;p3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1372"/>
            <a:ext cx="9144000" cy="5140757"/>
          </a:xfrm>
          <a:prstGeom prst="rect">
            <a:avLst/>
          </a:prstGeom>
          <a:noFill/>
          <a:ln>
            <a:noFill/>
          </a:ln>
        </p:spPr>
      </p:pic>
      <p:sp>
        <p:nvSpPr>
          <p:cNvPr id="203" name="Google Shape;203;p31"/>
          <p:cNvSpPr/>
          <p:nvPr/>
        </p:nvSpPr>
        <p:spPr>
          <a:xfrm>
            <a:off x="0" y="530503"/>
            <a:ext cx="9143880" cy="444148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ibre Franklin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04" name="Google Shape;204;p3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36" y="530503"/>
            <a:ext cx="9143245" cy="41147"/>
          </a:xfrm>
          <a:prstGeom prst="rect">
            <a:avLst/>
          </a:prstGeom>
          <a:noFill/>
          <a:ln>
            <a:noFill/>
          </a:ln>
        </p:spPr>
      </p:pic>
      <p:sp>
        <p:nvSpPr>
          <p:cNvPr id="205" name="Google Shape;205;p31"/>
          <p:cNvSpPr/>
          <p:nvPr/>
        </p:nvSpPr>
        <p:spPr>
          <a:xfrm>
            <a:off x="304912" y="1"/>
            <a:ext cx="477960" cy="430164"/>
          </a:xfrm>
          <a:prstGeom prst="rect">
            <a:avLst/>
          </a:prstGeom>
          <a:solidFill>
            <a:srgbClr val="6D95A7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ibre Franklin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6" name="Google Shape;206;p31"/>
          <p:cNvSpPr/>
          <p:nvPr/>
        </p:nvSpPr>
        <p:spPr>
          <a:xfrm>
            <a:off x="444777" y="100369"/>
            <a:ext cx="477960" cy="430164"/>
          </a:xfrm>
          <a:prstGeom prst="rect">
            <a:avLst/>
          </a:prstGeom>
          <a:solidFill>
            <a:srgbClr val="486877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ibre Franklin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" name="Google Shape;207;p31"/>
          <p:cNvSpPr txBox="1"/>
          <p:nvPr/>
        </p:nvSpPr>
        <p:spPr>
          <a:xfrm>
            <a:off x="1066892" y="113427"/>
            <a:ext cx="219322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48687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Cinema</a:t>
            </a:r>
            <a:r>
              <a:rPr b="1" lang="tr-TR" sz="1800">
                <a:solidFill>
                  <a:srgbClr val="48687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 Comparison</a:t>
            </a:r>
            <a:endParaRPr b="1" sz="1800">
              <a:solidFill>
                <a:srgbClr val="486877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31">
  <p:cSld name="Slide 31"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" name="Google Shape;209;p3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1372"/>
            <a:ext cx="9144000" cy="5140757"/>
          </a:xfrm>
          <a:prstGeom prst="rect">
            <a:avLst/>
          </a:prstGeom>
          <a:noFill/>
          <a:ln>
            <a:noFill/>
          </a:ln>
        </p:spPr>
      </p:pic>
      <p:sp>
        <p:nvSpPr>
          <p:cNvPr id="210" name="Google Shape;210;p32"/>
          <p:cNvSpPr/>
          <p:nvPr/>
        </p:nvSpPr>
        <p:spPr>
          <a:xfrm>
            <a:off x="142104" y="480766"/>
            <a:ext cx="9143880" cy="444148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ibre Franklin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11" name="Google Shape;211;p3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36" y="530503"/>
            <a:ext cx="9143245" cy="41147"/>
          </a:xfrm>
          <a:prstGeom prst="rect">
            <a:avLst/>
          </a:prstGeom>
          <a:noFill/>
          <a:ln>
            <a:noFill/>
          </a:ln>
        </p:spPr>
      </p:pic>
      <p:sp>
        <p:nvSpPr>
          <p:cNvPr id="212" name="Google Shape;212;p32"/>
          <p:cNvSpPr/>
          <p:nvPr/>
        </p:nvSpPr>
        <p:spPr>
          <a:xfrm>
            <a:off x="304912" y="1"/>
            <a:ext cx="477960" cy="430164"/>
          </a:xfrm>
          <a:prstGeom prst="rect">
            <a:avLst/>
          </a:prstGeom>
          <a:solidFill>
            <a:srgbClr val="6D95A7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ibre Franklin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3" name="Google Shape;213;p32"/>
          <p:cNvSpPr/>
          <p:nvPr/>
        </p:nvSpPr>
        <p:spPr>
          <a:xfrm>
            <a:off x="444777" y="100369"/>
            <a:ext cx="477960" cy="430164"/>
          </a:xfrm>
          <a:prstGeom prst="rect">
            <a:avLst/>
          </a:prstGeom>
          <a:solidFill>
            <a:srgbClr val="486877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ibre Franklin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" name="Google Shape;214;p32"/>
          <p:cNvSpPr txBox="1"/>
          <p:nvPr/>
        </p:nvSpPr>
        <p:spPr>
          <a:xfrm>
            <a:off x="1066892" y="113427"/>
            <a:ext cx="219322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48687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Cinema</a:t>
            </a:r>
            <a:r>
              <a:rPr b="1" lang="tr-TR" sz="1800">
                <a:solidFill>
                  <a:srgbClr val="48687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 Comparison</a:t>
            </a:r>
            <a:endParaRPr b="1" sz="1800">
              <a:solidFill>
                <a:srgbClr val="486877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32">
  <p:cSld name="Slide 32"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6" name="Google Shape;216;p3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1372"/>
            <a:ext cx="9144000" cy="5140757"/>
          </a:xfrm>
          <a:prstGeom prst="rect">
            <a:avLst/>
          </a:prstGeom>
          <a:noFill/>
          <a:ln>
            <a:noFill/>
          </a:ln>
        </p:spPr>
      </p:pic>
      <p:sp>
        <p:nvSpPr>
          <p:cNvPr id="217" name="Google Shape;217;p33"/>
          <p:cNvSpPr/>
          <p:nvPr/>
        </p:nvSpPr>
        <p:spPr>
          <a:xfrm>
            <a:off x="0" y="530503"/>
            <a:ext cx="9143880" cy="444148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ibre Franklin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18" name="Google Shape;218;p3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36" y="530503"/>
            <a:ext cx="9143245" cy="41147"/>
          </a:xfrm>
          <a:prstGeom prst="rect">
            <a:avLst/>
          </a:prstGeom>
          <a:noFill/>
          <a:ln>
            <a:noFill/>
          </a:ln>
        </p:spPr>
      </p:pic>
      <p:sp>
        <p:nvSpPr>
          <p:cNvPr id="219" name="Google Shape;219;p33"/>
          <p:cNvSpPr/>
          <p:nvPr/>
        </p:nvSpPr>
        <p:spPr>
          <a:xfrm>
            <a:off x="304912" y="1"/>
            <a:ext cx="477960" cy="430164"/>
          </a:xfrm>
          <a:prstGeom prst="rect">
            <a:avLst/>
          </a:prstGeom>
          <a:solidFill>
            <a:srgbClr val="6D95A7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ibre Franklin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0" name="Google Shape;220;p33"/>
          <p:cNvSpPr/>
          <p:nvPr/>
        </p:nvSpPr>
        <p:spPr>
          <a:xfrm>
            <a:off x="444777" y="100369"/>
            <a:ext cx="477960" cy="430164"/>
          </a:xfrm>
          <a:prstGeom prst="rect">
            <a:avLst/>
          </a:prstGeom>
          <a:solidFill>
            <a:srgbClr val="486877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ibre Franklin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" name="Google Shape;221;p33"/>
          <p:cNvSpPr txBox="1"/>
          <p:nvPr/>
        </p:nvSpPr>
        <p:spPr>
          <a:xfrm>
            <a:off x="1066892" y="113427"/>
            <a:ext cx="219322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48687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Cinema</a:t>
            </a:r>
            <a:r>
              <a:rPr b="1" lang="tr-TR" sz="1800">
                <a:solidFill>
                  <a:srgbClr val="48687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 Comparison</a:t>
            </a:r>
            <a:endParaRPr b="1" sz="1800">
              <a:solidFill>
                <a:srgbClr val="486877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2" type="obj">
  <p:cSld name="OBJEC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5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5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5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3" type="secHead">
  <p:cSld name="SECTION_HEADER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6"/>
          <p:cNvSpPr txBox="1"/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Libre Franklin Medium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6"/>
          <p:cNvSpPr txBox="1"/>
          <p:nvPr>
            <p:ph idx="1" type="body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7" name="Google Shape;37;p6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4" type="twoObj">
  <p:cSld name="TWO_OBJECTS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/>
          <p:nvPr/>
        </p:nvSpPr>
        <p:spPr>
          <a:xfrm>
            <a:off x="6318628" y="2671925"/>
            <a:ext cx="775136" cy="2308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PPT模板下载：www.1ppt.com/moban/          行业PPT模板：www.1ppt.com/hangye/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节日PPT模板：www.1ppt.com/jieri/          PPT素材：www.1ppt.com/sucai/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PPT背景图片：www.1ppt.com/beijing/        PPT图表：www.1ppt.com/tubiao/  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精美PPT下载：www.1ppt.com/xiazai/         PPT教程： www.1ppt.com/powerpoint/  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PPT课件：www.1ppt.com/kejian/             字体下载：www.1ppt.com/ziti/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工作总结PPT：www.1ppt.com/xiazai/zongjie/ 工作计划：www.1ppt.com/xiazai/jihua/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商务PPT模板：www.1ppt.com/moban/shangwu/  个人简历PPT：www.1ppt.com/xiazai/jianli/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毕业答辩PPT：www.1ppt.com/xiazai/dabian/  工作汇报PPT：www.1ppt.com/xiazai/huibao/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  <p:sp>
        <p:nvSpPr>
          <p:cNvPr id="42" name="Google Shape;42;p7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" type="body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2" type="body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5" name="Google Shape;45;p7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7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5" type="twoTxTwoObj">
  <p:cSld name="TWO_OBJECTS_WITH_TEXT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8"/>
          <p:cNvSpPr txBox="1"/>
          <p:nvPr>
            <p:ph type="title"/>
          </p:nvPr>
        </p:nvSpPr>
        <p:spPr>
          <a:xfrm>
            <a:off x="629841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8"/>
          <p:cNvSpPr txBox="1"/>
          <p:nvPr>
            <p:ph idx="1" type="body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51" name="Google Shape;51;p8"/>
          <p:cNvSpPr txBox="1"/>
          <p:nvPr>
            <p:ph idx="2" type="body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3" type="body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53" name="Google Shape;53;p8"/>
          <p:cNvSpPr txBox="1"/>
          <p:nvPr>
            <p:ph idx="4" type="body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4" name="Google Shape;54;p8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8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8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6" type="titleOnly">
  <p:cSld name="TITLE_ONLY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9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9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8" type="objTx">
  <p:cSld name="OBJECT_WITH_CAPTION_TEX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0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ibre Franklin Medium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6195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2385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indent="-32385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indent="-32385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indent="-32385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indent="-32385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indent="-32385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/>
        </p:txBody>
      </p:sp>
      <p:sp>
        <p:nvSpPr>
          <p:cNvPr id="65" name="Google Shape;65;p10"/>
          <p:cNvSpPr txBox="1"/>
          <p:nvPr>
            <p:ph idx="2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66" name="Google Shape;66;p10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0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26" Type="http://schemas.openxmlformats.org/officeDocument/2006/relationships/slideLayout" Target="../slideLayouts/slideLayout26.xml"/><Relationship Id="rId25" Type="http://schemas.openxmlformats.org/officeDocument/2006/relationships/slideLayout" Target="../slideLayouts/slideLayout25.xml"/><Relationship Id="rId28" Type="http://schemas.openxmlformats.org/officeDocument/2006/relationships/slideLayout" Target="../slideLayouts/slideLayout28.xml"/><Relationship Id="rId27" Type="http://schemas.openxmlformats.org/officeDocument/2006/relationships/slideLayout" Target="../slideLayouts/slideLayout27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29" Type="http://schemas.openxmlformats.org/officeDocument/2006/relationships/slideLayout" Target="../slideLayouts/slideLayout29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31" Type="http://schemas.openxmlformats.org/officeDocument/2006/relationships/slideLayout" Target="../slideLayouts/slideLayout31.xml"/><Relationship Id="rId30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11.xml"/><Relationship Id="rId3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32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Libre Franklin Medium"/>
              <a:buNone/>
              <a:defRPr b="0" i="0" sz="3300" u="none" cap="none" strike="noStrike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  <p:sldLayoutId id="2147483672" r:id="rId25"/>
    <p:sldLayoutId id="2147483673" r:id="rId26"/>
    <p:sldLayoutId id="2147483674" r:id="rId27"/>
    <p:sldLayoutId id="2147483675" r:id="rId28"/>
    <p:sldLayoutId id="2147483676" r:id="rId29"/>
    <p:sldLayoutId id="2147483677" r:id="rId30"/>
    <p:sldLayoutId id="2147483678" r:id="rId31"/>
    <p:sldLayoutId id="2147483679" r:id="rId32"/>
  </p:sldLayoutIdLst>
  <p:transition spd="slow">
    <p:push/>
  </p:transition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7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0.jp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9.png"/><Relationship Id="rId4" Type="http://schemas.openxmlformats.org/officeDocument/2006/relationships/image" Target="../media/image6.png"/><Relationship Id="rId5" Type="http://schemas.openxmlformats.org/officeDocument/2006/relationships/image" Target="../media/image14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1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4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0.jp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10.jp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5.png"/><Relationship Id="rId4" Type="http://schemas.openxmlformats.org/officeDocument/2006/relationships/image" Target="../media/image8.png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7.xml"/><Relationship Id="rId3" Type="http://schemas.openxmlformats.org/officeDocument/2006/relationships/image" Target="../media/image7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0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3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0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7" name="Google Shape;227;p3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7159" cy="5143499"/>
          </a:xfrm>
          <a:prstGeom prst="rect">
            <a:avLst/>
          </a:prstGeom>
          <a:noFill/>
          <a:ln>
            <a:noFill/>
          </a:ln>
        </p:spPr>
      </p:pic>
      <p:sp>
        <p:nvSpPr>
          <p:cNvPr id="228" name="Google Shape;228;p34"/>
          <p:cNvSpPr txBox="1"/>
          <p:nvPr/>
        </p:nvSpPr>
        <p:spPr>
          <a:xfrm>
            <a:off x="2307350" y="1059700"/>
            <a:ext cx="5017200" cy="135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4100" u="none" cap="none" strike="noStrike">
                <a:solidFill>
                  <a:srgbClr val="3D4E55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CINEMA </a:t>
            </a:r>
            <a:endParaRPr b="1" i="0" sz="4100" u="none" cap="none" strike="noStrike">
              <a:solidFill>
                <a:srgbClr val="3D4E55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4100" u="none" cap="none" strike="noStrike">
                <a:solidFill>
                  <a:srgbClr val="3D4E55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COMPARISON</a:t>
            </a:r>
            <a:endParaRPr b="1" i="0" sz="4100" u="none" cap="none" strike="noStrike">
              <a:solidFill>
                <a:srgbClr val="3D4E55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29" name="Google Shape;229;p34"/>
          <p:cNvSpPr txBox="1"/>
          <p:nvPr/>
        </p:nvSpPr>
        <p:spPr>
          <a:xfrm>
            <a:off x="2035036" y="2618859"/>
            <a:ext cx="4348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2000" u="none" cap="none" strike="noStrike">
                <a:solidFill>
                  <a:srgbClr val="3D4E55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Presentation Template</a:t>
            </a:r>
            <a:endParaRPr b="0" i="0" sz="2000" u="none" cap="none" strike="noStrike">
              <a:solidFill>
                <a:srgbClr val="3D4E55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30" name="Google Shape;230;p34"/>
          <p:cNvSpPr txBox="1"/>
          <p:nvPr/>
        </p:nvSpPr>
        <p:spPr>
          <a:xfrm>
            <a:off x="1809686" y="3141960"/>
            <a:ext cx="43482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200" u="none" cap="none" strike="noStrike">
                <a:solidFill>
                  <a:srgbClr val="3D4E55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www.freepptbackgrounds.net</a:t>
            </a:r>
            <a:endParaRPr b="0" i="0" sz="1200" u="none" cap="none" strike="noStrike">
              <a:solidFill>
                <a:srgbClr val="3D4E55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3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p43"/>
          <p:cNvSpPr txBox="1"/>
          <p:nvPr/>
        </p:nvSpPr>
        <p:spPr>
          <a:xfrm>
            <a:off x="3835688" y="946104"/>
            <a:ext cx="1408847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284848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NOTE HERE</a:t>
            </a:r>
            <a:endParaRPr sz="1400">
              <a:solidFill>
                <a:srgbClr val="284848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grpSp>
        <p:nvGrpSpPr>
          <p:cNvPr id="365" name="Google Shape;365;p43"/>
          <p:cNvGrpSpPr/>
          <p:nvPr/>
        </p:nvGrpSpPr>
        <p:grpSpPr>
          <a:xfrm>
            <a:off x="895350" y="1460502"/>
            <a:ext cx="2185988" cy="1481667"/>
            <a:chOff x="895350" y="1746251"/>
            <a:chExt cx="2185988" cy="1481667"/>
          </a:xfrm>
        </p:grpSpPr>
        <p:sp>
          <p:nvSpPr>
            <p:cNvPr id="366" name="Google Shape;366;p43"/>
            <p:cNvSpPr/>
            <p:nvPr/>
          </p:nvSpPr>
          <p:spPr>
            <a:xfrm>
              <a:off x="895350" y="1746251"/>
              <a:ext cx="2185988" cy="1481667"/>
            </a:xfrm>
            <a:custGeom>
              <a:rect b="b" l="l" r="r" t="t"/>
              <a:pathLst>
                <a:path extrusionOk="0" h="840" w="1377">
                  <a:moveTo>
                    <a:pt x="1377" y="181"/>
                  </a:moveTo>
                  <a:lnTo>
                    <a:pt x="1034" y="90"/>
                  </a:lnTo>
                  <a:lnTo>
                    <a:pt x="691" y="0"/>
                  </a:lnTo>
                  <a:lnTo>
                    <a:pt x="343" y="90"/>
                  </a:lnTo>
                  <a:lnTo>
                    <a:pt x="0" y="181"/>
                  </a:lnTo>
                  <a:lnTo>
                    <a:pt x="0" y="840"/>
                  </a:lnTo>
                  <a:lnTo>
                    <a:pt x="1377" y="840"/>
                  </a:lnTo>
                  <a:lnTo>
                    <a:pt x="1377" y="181"/>
                  </a:lnTo>
                  <a:close/>
                </a:path>
              </a:pathLst>
            </a:custGeom>
            <a:solidFill>
              <a:srgbClr val="48687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367" name="Google Shape;367;p43"/>
            <p:cNvSpPr txBox="1"/>
            <p:nvPr/>
          </p:nvSpPr>
          <p:spPr>
            <a:xfrm>
              <a:off x="1460797" y="2231541"/>
              <a:ext cx="1055096" cy="584775"/>
            </a:xfrm>
            <a:prstGeom prst="rect">
              <a:avLst/>
            </a:prstGeom>
            <a:solidFill>
              <a:srgbClr val="48687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3200">
                  <a:solidFill>
                    <a:schemeClr val="lt1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rPr>
                <a:t>75</a:t>
              </a:r>
              <a:r>
                <a:rPr lang="tr-TR" sz="2400">
                  <a:solidFill>
                    <a:schemeClr val="lt1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rPr>
                <a:t>%</a:t>
              </a:r>
              <a:endParaRPr sz="32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</p:grpSp>
      <p:grpSp>
        <p:nvGrpSpPr>
          <p:cNvPr id="368" name="Google Shape;368;p43"/>
          <p:cNvGrpSpPr/>
          <p:nvPr/>
        </p:nvGrpSpPr>
        <p:grpSpPr>
          <a:xfrm>
            <a:off x="895350" y="3132669"/>
            <a:ext cx="2185988" cy="915459"/>
            <a:chOff x="895350" y="3418418"/>
            <a:chExt cx="2185988" cy="915459"/>
          </a:xfrm>
        </p:grpSpPr>
        <p:sp>
          <p:nvSpPr>
            <p:cNvPr id="369" name="Google Shape;369;p43"/>
            <p:cNvSpPr/>
            <p:nvPr/>
          </p:nvSpPr>
          <p:spPr>
            <a:xfrm>
              <a:off x="895350" y="3418418"/>
              <a:ext cx="2185988" cy="915459"/>
            </a:xfrm>
            <a:custGeom>
              <a:rect b="b" l="l" r="r" t="t"/>
              <a:pathLst>
                <a:path extrusionOk="0" h="519" w="1377">
                  <a:moveTo>
                    <a:pt x="0" y="0"/>
                  </a:moveTo>
                  <a:lnTo>
                    <a:pt x="0" y="334"/>
                  </a:lnTo>
                  <a:lnTo>
                    <a:pt x="343" y="424"/>
                  </a:lnTo>
                  <a:lnTo>
                    <a:pt x="691" y="519"/>
                  </a:lnTo>
                  <a:lnTo>
                    <a:pt x="1034" y="424"/>
                  </a:lnTo>
                  <a:lnTo>
                    <a:pt x="1377" y="334"/>
                  </a:lnTo>
                  <a:lnTo>
                    <a:pt x="137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8687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370" name="Google Shape;370;p43"/>
            <p:cNvSpPr txBox="1"/>
            <p:nvPr/>
          </p:nvSpPr>
          <p:spPr>
            <a:xfrm>
              <a:off x="1460797" y="3459207"/>
              <a:ext cx="1055096" cy="584775"/>
            </a:xfrm>
            <a:prstGeom prst="rect">
              <a:avLst/>
            </a:prstGeom>
            <a:solidFill>
              <a:srgbClr val="48687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3200">
                  <a:solidFill>
                    <a:schemeClr val="lt1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rPr>
                <a:t>25</a:t>
              </a:r>
              <a:r>
                <a:rPr lang="tr-TR" sz="2400">
                  <a:solidFill>
                    <a:schemeClr val="lt1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rPr>
                <a:t>%</a:t>
              </a:r>
              <a:endParaRPr sz="32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</p:grpSp>
      <p:grpSp>
        <p:nvGrpSpPr>
          <p:cNvPr id="371" name="Google Shape;371;p43"/>
          <p:cNvGrpSpPr/>
          <p:nvPr/>
        </p:nvGrpSpPr>
        <p:grpSpPr>
          <a:xfrm>
            <a:off x="5379835" y="1004301"/>
            <a:ext cx="725691" cy="253916"/>
            <a:chOff x="5379835" y="1290051"/>
            <a:chExt cx="725691" cy="253916"/>
          </a:xfrm>
        </p:grpSpPr>
        <p:sp>
          <p:nvSpPr>
            <p:cNvPr id="372" name="Google Shape;372;p43"/>
            <p:cNvSpPr/>
            <p:nvPr/>
          </p:nvSpPr>
          <p:spPr>
            <a:xfrm>
              <a:off x="5803901" y="1363487"/>
              <a:ext cx="301625" cy="144639"/>
            </a:xfrm>
            <a:prstGeom prst="rect">
              <a:avLst/>
            </a:prstGeom>
            <a:solidFill>
              <a:srgbClr val="48687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373" name="Google Shape;373;p43"/>
            <p:cNvSpPr txBox="1"/>
            <p:nvPr/>
          </p:nvSpPr>
          <p:spPr>
            <a:xfrm>
              <a:off x="5379835" y="1290051"/>
              <a:ext cx="301685" cy="25391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50">
                  <a:solidFill>
                    <a:srgbClr val="595959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rPr>
                <a:t>1</a:t>
              </a:r>
              <a:endParaRPr sz="1050">
                <a:solidFill>
                  <a:srgbClr val="595959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</p:grpSp>
      <p:grpSp>
        <p:nvGrpSpPr>
          <p:cNvPr id="374" name="Google Shape;374;p43"/>
          <p:cNvGrpSpPr/>
          <p:nvPr/>
        </p:nvGrpSpPr>
        <p:grpSpPr>
          <a:xfrm>
            <a:off x="6593760" y="1004301"/>
            <a:ext cx="716680" cy="253916"/>
            <a:chOff x="6593759" y="1290051"/>
            <a:chExt cx="716680" cy="253916"/>
          </a:xfrm>
        </p:grpSpPr>
        <p:sp>
          <p:nvSpPr>
            <p:cNvPr id="375" name="Google Shape;375;p43"/>
            <p:cNvSpPr/>
            <p:nvPr/>
          </p:nvSpPr>
          <p:spPr>
            <a:xfrm>
              <a:off x="7015164" y="1363487"/>
              <a:ext cx="295275" cy="144639"/>
            </a:xfrm>
            <a:prstGeom prst="rect">
              <a:avLst/>
            </a:prstGeom>
            <a:solidFill>
              <a:srgbClr val="48687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376" name="Google Shape;376;p43"/>
            <p:cNvSpPr txBox="1"/>
            <p:nvPr/>
          </p:nvSpPr>
          <p:spPr>
            <a:xfrm>
              <a:off x="6593759" y="1290051"/>
              <a:ext cx="301685" cy="25391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50">
                  <a:solidFill>
                    <a:srgbClr val="595959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rPr>
                <a:t>2</a:t>
              </a:r>
              <a:endParaRPr sz="1050">
                <a:solidFill>
                  <a:srgbClr val="595959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</p:grpSp>
      <p:grpSp>
        <p:nvGrpSpPr>
          <p:cNvPr id="377" name="Google Shape;377;p43"/>
          <p:cNvGrpSpPr/>
          <p:nvPr/>
        </p:nvGrpSpPr>
        <p:grpSpPr>
          <a:xfrm>
            <a:off x="3546187" y="1485196"/>
            <a:ext cx="4710402" cy="2777812"/>
            <a:chOff x="3546186" y="1770946"/>
            <a:chExt cx="4710402" cy="2777812"/>
          </a:xfrm>
        </p:grpSpPr>
        <p:cxnSp>
          <p:nvCxnSpPr>
            <p:cNvPr id="378" name="Google Shape;378;p43"/>
            <p:cNvCxnSpPr/>
            <p:nvPr/>
          </p:nvCxnSpPr>
          <p:spPr>
            <a:xfrm>
              <a:off x="4490764" y="1770946"/>
              <a:ext cx="0" cy="2707570"/>
            </a:xfrm>
            <a:prstGeom prst="straightConnector1">
              <a:avLst/>
            </a:prstGeom>
            <a:solidFill>
              <a:srgbClr val="9C9C9C"/>
            </a:solidFill>
            <a:ln cap="flat" cmpd="sng" w="9525">
              <a:solidFill>
                <a:srgbClr val="A5A5A5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79" name="Google Shape;379;p43"/>
            <p:cNvCxnSpPr/>
            <p:nvPr/>
          </p:nvCxnSpPr>
          <p:spPr>
            <a:xfrm>
              <a:off x="4736206" y="1770946"/>
              <a:ext cx="0" cy="2707570"/>
            </a:xfrm>
            <a:prstGeom prst="straightConnector1">
              <a:avLst/>
            </a:prstGeom>
            <a:solidFill>
              <a:srgbClr val="9C9C9C"/>
            </a:solidFill>
            <a:ln cap="flat" cmpd="sng" w="9525">
              <a:solidFill>
                <a:srgbClr val="A5A5A5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80" name="Google Shape;380;p43"/>
            <p:cNvCxnSpPr/>
            <p:nvPr/>
          </p:nvCxnSpPr>
          <p:spPr>
            <a:xfrm>
              <a:off x="5227090" y="1770946"/>
              <a:ext cx="0" cy="2707570"/>
            </a:xfrm>
            <a:prstGeom prst="straightConnector1">
              <a:avLst/>
            </a:prstGeom>
            <a:solidFill>
              <a:srgbClr val="9C9C9C"/>
            </a:solidFill>
            <a:ln cap="flat" cmpd="sng" w="9525">
              <a:solidFill>
                <a:srgbClr val="A5A5A5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81" name="Google Shape;381;p43"/>
            <p:cNvCxnSpPr/>
            <p:nvPr/>
          </p:nvCxnSpPr>
          <p:spPr>
            <a:xfrm>
              <a:off x="5472532" y="1770946"/>
              <a:ext cx="0" cy="2707570"/>
            </a:xfrm>
            <a:prstGeom prst="straightConnector1">
              <a:avLst/>
            </a:prstGeom>
            <a:solidFill>
              <a:srgbClr val="9C9C9C"/>
            </a:solidFill>
            <a:ln cap="flat" cmpd="sng" w="9525">
              <a:solidFill>
                <a:srgbClr val="A5A5A5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82" name="Google Shape;382;p43"/>
            <p:cNvCxnSpPr/>
            <p:nvPr/>
          </p:nvCxnSpPr>
          <p:spPr>
            <a:xfrm>
              <a:off x="5717974" y="1770946"/>
              <a:ext cx="0" cy="2707570"/>
            </a:xfrm>
            <a:prstGeom prst="straightConnector1">
              <a:avLst/>
            </a:prstGeom>
            <a:solidFill>
              <a:srgbClr val="9C9C9C"/>
            </a:solidFill>
            <a:ln cap="flat" cmpd="sng" w="9525">
              <a:solidFill>
                <a:srgbClr val="A5A5A5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83" name="Google Shape;383;p43"/>
            <p:cNvCxnSpPr/>
            <p:nvPr/>
          </p:nvCxnSpPr>
          <p:spPr>
            <a:xfrm>
              <a:off x="4981648" y="1770946"/>
              <a:ext cx="0" cy="2707570"/>
            </a:xfrm>
            <a:prstGeom prst="straightConnector1">
              <a:avLst/>
            </a:prstGeom>
            <a:solidFill>
              <a:srgbClr val="9C9C9C"/>
            </a:solidFill>
            <a:ln cap="flat" cmpd="sng" w="9525">
              <a:solidFill>
                <a:srgbClr val="A5A5A5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84" name="Google Shape;384;p43"/>
            <p:cNvCxnSpPr/>
            <p:nvPr/>
          </p:nvCxnSpPr>
          <p:spPr>
            <a:xfrm>
              <a:off x="5963416" y="1770946"/>
              <a:ext cx="0" cy="2707570"/>
            </a:xfrm>
            <a:prstGeom prst="straightConnector1">
              <a:avLst/>
            </a:prstGeom>
            <a:solidFill>
              <a:srgbClr val="9C9C9C"/>
            </a:solidFill>
            <a:ln cap="flat" cmpd="sng" w="9525">
              <a:solidFill>
                <a:srgbClr val="A5A5A5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85" name="Google Shape;385;p43"/>
            <p:cNvCxnSpPr/>
            <p:nvPr/>
          </p:nvCxnSpPr>
          <p:spPr>
            <a:xfrm>
              <a:off x="6208858" y="1770946"/>
              <a:ext cx="0" cy="2707570"/>
            </a:xfrm>
            <a:prstGeom prst="straightConnector1">
              <a:avLst/>
            </a:prstGeom>
            <a:solidFill>
              <a:srgbClr val="9C9C9C"/>
            </a:solidFill>
            <a:ln cap="flat" cmpd="sng" w="9525">
              <a:solidFill>
                <a:srgbClr val="A5A5A5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86" name="Google Shape;386;p43"/>
            <p:cNvCxnSpPr/>
            <p:nvPr/>
          </p:nvCxnSpPr>
          <p:spPr>
            <a:xfrm>
              <a:off x="6699742" y="1770946"/>
              <a:ext cx="0" cy="2707570"/>
            </a:xfrm>
            <a:prstGeom prst="straightConnector1">
              <a:avLst/>
            </a:prstGeom>
            <a:solidFill>
              <a:srgbClr val="9C9C9C"/>
            </a:solidFill>
            <a:ln cap="flat" cmpd="sng" w="9525">
              <a:solidFill>
                <a:srgbClr val="A5A5A5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87" name="Google Shape;387;p43"/>
            <p:cNvCxnSpPr/>
            <p:nvPr/>
          </p:nvCxnSpPr>
          <p:spPr>
            <a:xfrm>
              <a:off x="6945184" y="1770946"/>
              <a:ext cx="0" cy="2707570"/>
            </a:xfrm>
            <a:prstGeom prst="straightConnector1">
              <a:avLst/>
            </a:prstGeom>
            <a:solidFill>
              <a:srgbClr val="9C9C9C"/>
            </a:solidFill>
            <a:ln cap="flat" cmpd="sng" w="9525">
              <a:solidFill>
                <a:srgbClr val="A5A5A5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88" name="Google Shape;388;p43"/>
            <p:cNvCxnSpPr/>
            <p:nvPr/>
          </p:nvCxnSpPr>
          <p:spPr>
            <a:xfrm>
              <a:off x="7190626" y="1770946"/>
              <a:ext cx="0" cy="2707570"/>
            </a:xfrm>
            <a:prstGeom prst="straightConnector1">
              <a:avLst/>
            </a:prstGeom>
            <a:solidFill>
              <a:srgbClr val="9C9C9C"/>
            </a:solidFill>
            <a:ln cap="flat" cmpd="sng" w="9525">
              <a:solidFill>
                <a:srgbClr val="A5A5A5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89" name="Google Shape;389;p43"/>
            <p:cNvCxnSpPr/>
            <p:nvPr/>
          </p:nvCxnSpPr>
          <p:spPr>
            <a:xfrm>
              <a:off x="6454300" y="1770946"/>
              <a:ext cx="0" cy="2707570"/>
            </a:xfrm>
            <a:prstGeom prst="straightConnector1">
              <a:avLst/>
            </a:prstGeom>
            <a:solidFill>
              <a:srgbClr val="9C9C9C"/>
            </a:solidFill>
            <a:ln cap="flat" cmpd="sng" w="9525">
              <a:solidFill>
                <a:srgbClr val="A5A5A5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90" name="Google Shape;390;p43"/>
            <p:cNvCxnSpPr/>
            <p:nvPr/>
          </p:nvCxnSpPr>
          <p:spPr>
            <a:xfrm>
              <a:off x="7681510" y="1770946"/>
              <a:ext cx="0" cy="2707570"/>
            </a:xfrm>
            <a:prstGeom prst="straightConnector1">
              <a:avLst/>
            </a:prstGeom>
            <a:solidFill>
              <a:srgbClr val="9C9C9C"/>
            </a:solidFill>
            <a:ln cap="flat" cmpd="sng" w="9525">
              <a:solidFill>
                <a:srgbClr val="A5A5A5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91" name="Google Shape;391;p43"/>
            <p:cNvCxnSpPr/>
            <p:nvPr/>
          </p:nvCxnSpPr>
          <p:spPr>
            <a:xfrm>
              <a:off x="7926952" y="1770946"/>
              <a:ext cx="0" cy="2707570"/>
            </a:xfrm>
            <a:prstGeom prst="straightConnector1">
              <a:avLst/>
            </a:prstGeom>
            <a:solidFill>
              <a:srgbClr val="9C9C9C"/>
            </a:solidFill>
            <a:ln cap="flat" cmpd="sng" w="9525">
              <a:solidFill>
                <a:srgbClr val="A5A5A5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92" name="Google Shape;392;p43"/>
            <p:cNvCxnSpPr/>
            <p:nvPr/>
          </p:nvCxnSpPr>
          <p:spPr>
            <a:xfrm>
              <a:off x="8172400" y="1770946"/>
              <a:ext cx="0" cy="2707570"/>
            </a:xfrm>
            <a:prstGeom prst="straightConnector1">
              <a:avLst/>
            </a:prstGeom>
            <a:solidFill>
              <a:srgbClr val="9C9C9C"/>
            </a:solidFill>
            <a:ln cap="flat" cmpd="sng" w="9525">
              <a:solidFill>
                <a:srgbClr val="A5A5A5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93" name="Google Shape;393;p43"/>
            <p:cNvCxnSpPr/>
            <p:nvPr/>
          </p:nvCxnSpPr>
          <p:spPr>
            <a:xfrm>
              <a:off x="7436068" y="1770946"/>
              <a:ext cx="0" cy="2707570"/>
            </a:xfrm>
            <a:prstGeom prst="straightConnector1">
              <a:avLst/>
            </a:prstGeom>
            <a:solidFill>
              <a:srgbClr val="9C9C9C"/>
            </a:solidFill>
            <a:ln cap="flat" cmpd="sng" w="9525">
              <a:solidFill>
                <a:srgbClr val="A5A5A5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sp>
          <p:nvSpPr>
            <p:cNvPr id="394" name="Google Shape;394;p43"/>
            <p:cNvSpPr/>
            <p:nvPr/>
          </p:nvSpPr>
          <p:spPr>
            <a:xfrm>
              <a:off x="4241800" y="3291418"/>
              <a:ext cx="4014788" cy="54681"/>
            </a:xfrm>
            <a:prstGeom prst="rect">
              <a:avLst/>
            </a:prstGeom>
            <a:solidFill>
              <a:srgbClr val="9C9C9C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395" name="Google Shape;395;p43"/>
            <p:cNvSpPr/>
            <p:nvPr/>
          </p:nvSpPr>
          <p:spPr>
            <a:xfrm>
              <a:off x="4808538" y="1889126"/>
              <a:ext cx="3354388" cy="1425222"/>
            </a:xfrm>
            <a:custGeom>
              <a:rect b="b" l="l" r="r" t="t"/>
              <a:pathLst>
                <a:path extrusionOk="0" h="808" w="2113">
                  <a:moveTo>
                    <a:pt x="2059" y="736"/>
                  </a:moveTo>
                  <a:lnTo>
                    <a:pt x="2032" y="736"/>
                  </a:lnTo>
                  <a:lnTo>
                    <a:pt x="2000" y="714"/>
                  </a:lnTo>
                  <a:lnTo>
                    <a:pt x="1982" y="736"/>
                  </a:lnTo>
                  <a:lnTo>
                    <a:pt x="1968" y="781"/>
                  </a:lnTo>
                  <a:lnTo>
                    <a:pt x="1923" y="587"/>
                  </a:lnTo>
                  <a:lnTo>
                    <a:pt x="1887" y="641"/>
                  </a:lnTo>
                  <a:lnTo>
                    <a:pt x="1878" y="601"/>
                  </a:lnTo>
                  <a:lnTo>
                    <a:pt x="1860" y="650"/>
                  </a:lnTo>
                  <a:lnTo>
                    <a:pt x="1819" y="556"/>
                  </a:lnTo>
                  <a:lnTo>
                    <a:pt x="1783" y="578"/>
                  </a:lnTo>
                  <a:lnTo>
                    <a:pt x="1774" y="447"/>
                  </a:lnTo>
                  <a:lnTo>
                    <a:pt x="1752" y="470"/>
                  </a:lnTo>
                  <a:lnTo>
                    <a:pt x="1720" y="357"/>
                  </a:lnTo>
                  <a:lnTo>
                    <a:pt x="1697" y="393"/>
                  </a:lnTo>
                  <a:lnTo>
                    <a:pt x="1679" y="217"/>
                  </a:lnTo>
                  <a:lnTo>
                    <a:pt x="1661" y="267"/>
                  </a:lnTo>
                  <a:lnTo>
                    <a:pt x="1652" y="217"/>
                  </a:lnTo>
                  <a:lnTo>
                    <a:pt x="1634" y="249"/>
                  </a:lnTo>
                  <a:lnTo>
                    <a:pt x="1625" y="199"/>
                  </a:lnTo>
                  <a:lnTo>
                    <a:pt x="1571" y="194"/>
                  </a:lnTo>
                  <a:lnTo>
                    <a:pt x="1517" y="0"/>
                  </a:lnTo>
                  <a:lnTo>
                    <a:pt x="1472" y="149"/>
                  </a:lnTo>
                  <a:lnTo>
                    <a:pt x="1449" y="82"/>
                  </a:lnTo>
                  <a:lnTo>
                    <a:pt x="1413" y="131"/>
                  </a:lnTo>
                  <a:lnTo>
                    <a:pt x="1363" y="158"/>
                  </a:lnTo>
                  <a:lnTo>
                    <a:pt x="1323" y="14"/>
                  </a:lnTo>
                  <a:lnTo>
                    <a:pt x="1278" y="181"/>
                  </a:lnTo>
                  <a:lnTo>
                    <a:pt x="1260" y="100"/>
                  </a:lnTo>
                  <a:lnTo>
                    <a:pt x="1219" y="194"/>
                  </a:lnTo>
                  <a:lnTo>
                    <a:pt x="1196" y="167"/>
                  </a:lnTo>
                  <a:lnTo>
                    <a:pt x="1147" y="208"/>
                  </a:lnTo>
                  <a:lnTo>
                    <a:pt x="1124" y="289"/>
                  </a:lnTo>
                  <a:lnTo>
                    <a:pt x="1101" y="398"/>
                  </a:lnTo>
                  <a:lnTo>
                    <a:pt x="1065" y="262"/>
                  </a:lnTo>
                  <a:lnTo>
                    <a:pt x="1043" y="398"/>
                  </a:lnTo>
                  <a:lnTo>
                    <a:pt x="1020" y="330"/>
                  </a:lnTo>
                  <a:lnTo>
                    <a:pt x="1002" y="389"/>
                  </a:lnTo>
                  <a:lnTo>
                    <a:pt x="984" y="370"/>
                  </a:lnTo>
                  <a:lnTo>
                    <a:pt x="966" y="416"/>
                  </a:lnTo>
                  <a:lnTo>
                    <a:pt x="948" y="370"/>
                  </a:lnTo>
                  <a:lnTo>
                    <a:pt x="907" y="407"/>
                  </a:lnTo>
                  <a:lnTo>
                    <a:pt x="880" y="393"/>
                  </a:lnTo>
                  <a:lnTo>
                    <a:pt x="862" y="411"/>
                  </a:lnTo>
                  <a:lnTo>
                    <a:pt x="817" y="438"/>
                  </a:lnTo>
                  <a:lnTo>
                    <a:pt x="808" y="506"/>
                  </a:lnTo>
                  <a:lnTo>
                    <a:pt x="754" y="601"/>
                  </a:lnTo>
                  <a:lnTo>
                    <a:pt x="722" y="655"/>
                  </a:lnTo>
                  <a:lnTo>
                    <a:pt x="704" y="587"/>
                  </a:lnTo>
                  <a:lnTo>
                    <a:pt x="645" y="547"/>
                  </a:lnTo>
                  <a:lnTo>
                    <a:pt x="573" y="416"/>
                  </a:lnTo>
                  <a:lnTo>
                    <a:pt x="555" y="370"/>
                  </a:lnTo>
                  <a:lnTo>
                    <a:pt x="515" y="407"/>
                  </a:lnTo>
                  <a:lnTo>
                    <a:pt x="487" y="393"/>
                  </a:lnTo>
                  <a:lnTo>
                    <a:pt x="465" y="411"/>
                  </a:lnTo>
                  <a:lnTo>
                    <a:pt x="424" y="438"/>
                  </a:lnTo>
                  <a:lnTo>
                    <a:pt x="411" y="506"/>
                  </a:lnTo>
                  <a:lnTo>
                    <a:pt x="357" y="601"/>
                  </a:lnTo>
                  <a:lnTo>
                    <a:pt x="325" y="655"/>
                  </a:lnTo>
                  <a:lnTo>
                    <a:pt x="320" y="687"/>
                  </a:lnTo>
                  <a:lnTo>
                    <a:pt x="298" y="709"/>
                  </a:lnTo>
                  <a:lnTo>
                    <a:pt x="275" y="709"/>
                  </a:lnTo>
                  <a:lnTo>
                    <a:pt x="244" y="736"/>
                  </a:lnTo>
                  <a:lnTo>
                    <a:pt x="226" y="714"/>
                  </a:lnTo>
                  <a:lnTo>
                    <a:pt x="194" y="736"/>
                  </a:lnTo>
                  <a:lnTo>
                    <a:pt x="167" y="736"/>
                  </a:lnTo>
                  <a:lnTo>
                    <a:pt x="140" y="777"/>
                  </a:lnTo>
                  <a:lnTo>
                    <a:pt x="126" y="736"/>
                  </a:lnTo>
                  <a:lnTo>
                    <a:pt x="108" y="714"/>
                  </a:lnTo>
                  <a:lnTo>
                    <a:pt x="77" y="736"/>
                  </a:lnTo>
                  <a:lnTo>
                    <a:pt x="50" y="736"/>
                  </a:lnTo>
                  <a:lnTo>
                    <a:pt x="0" y="808"/>
                  </a:lnTo>
                  <a:lnTo>
                    <a:pt x="117" y="808"/>
                  </a:lnTo>
                  <a:lnTo>
                    <a:pt x="149" y="808"/>
                  </a:lnTo>
                  <a:lnTo>
                    <a:pt x="510" y="808"/>
                  </a:lnTo>
                  <a:lnTo>
                    <a:pt x="758" y="808"/>
                  </a:lnTo>
                  <a:lnTo>
                    <a:pt x="1959" y="808"/>
                  </a:lnTo>
                  <a:lnTo>
                    <a:pt x="1973" y="808"/>
                  </a:lnTo>
                  <a:lnTo>
                    <a:pt x="2113" y="808"/>
                  </a:lnTo>
                  <a:lnTo>
                    <a:pt x="2059" y="736"/>
                  </a:lnTo>
                  <a:close/>
                </a:path>
              </a:pathLst>
            </a:custGeom>
            <a:solidFill>
              <a:srgbClr val="48687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396" name="Google Shape;396;p43"/>
            <p:cNvSpPr/>
            <p:nvPr/>
          </p:nvSpPr>
          <p:spPr>
            <a:xfrm>
              <a:off x="4241800" y="3314348"/>
              <a:ext cx="2020888" cy="756709"/>
            </a:xfrm>
            <a:custGeom>
              <a:rect b="b" l="l" r="r" t="t"/>
              <a:pathLst>
                <a:path extrusionOk="0" h="429" w="1273">
                  <a:moveTo>
                    <a:pt x="668" y="0"/>
                  </a:moveTo>
                  <a:lnTo>
                    <a:pt x="574" y="0"/>
                  </a:lnTo>
                  <a:lnTo>
                    <a:pt x="0" y="0"/>
                  </a:lnTo>
                  <a:lnTo>
                    <a:pt x="36" y="27"/>
                  </a:lnTo>
                  <a:lnTo>
                    <a:pt x="86" y="95"/>
                  </a:lnTo>
                  <a:lnTo>
                    <a:pt x="131" y="59"/>
                  </a:lnTo>
                  <a:lnTo>
                    <a:pt x="140" y="95"/>
                  </a:lnTo>
                  <a:lnTo>
                    <a:pt x="194" y="118"/>
                  </a:lnTo>
                  <a:lnTo>
                    <a:pt x="217" y="163"/>
                  </a:lnTo>
                  <a:lnTo>
                    <a:pt x="276" y="176"/>
                  </a:lnTo>
                  <a:lnTo>
                    <a:pt x="321" y="127"/>
                  </a:lnTo>
                  <a:lnTo>
                    <a:pt x="379" y="186"/>
                  </a:lnTo>
                  <a:lnTo>
                    <a:pt x="438" y="149"/>
                  </a:lnTo>
                  <a:lnTo>
                    <a:pt x="497" y="131"/>
                  </a:lnTo>
                  <a:lnTo>
                    <a:pt x="542" y="154"/>
                  </a:lnTo>
                  <a:lnTo>
                    <a:pt x="587" y="95"/>
                  </a:lnTo>
                  <a:lnTo>
                    <a:pt x="614" y="64"/>
                  </a:lnTo>
                  <a:lnTo>
                    <a:pt x="632" y="109"/>
                  </a:lnTo>
                  <a:lnTo>
                    <a:pt x="650" y="100"/>
                  </a:lnTo>
                  <a:lnTo>
                    <a:pt x="659" y="163"/>
                  </a:lnTo>
                  <a:lnTo>
                    <a:pt x="673" y="204"/>
                  </a:lnTo>
                  <a:lnTo>
                    <a:pt x="695" y="195"/>
                  </a:lnTo>
                  <a:lnTo>
                    <a:pt x="705" y="244"/>
                  </a:lnTo>
                  <a:lnTo>
                    <a:pt x="718" y="267"/>
                  </a:lnTo>
                  <a:lnTo>
                    <a:pt x="732" y="307"/>
                  </a:lnTo>
                  <a:lnTo>
                    <a:pt x="745" y="271"/>
                  </a:lnTo>
                  <a:lnTo>
                    <a:pt x="750" y="316"/>
                  </a:lnTo>
                  <a:lnTo>
                    <a:pt x="772" y="380"/>
                  </a:lnTo>
                  <a:lnTo>
                    <a:pt x="786" y="348"/>
                  </a:lnTo>
                  <a:lnTo>
                    <a:pt x="822" y="398"/>
                  </a:lnTo>
                  <a:lnTo>
                    <a:pt x="844" y="429"/>
                  </a:lnTo>
                  <a:lnTo>
                    <a:pt x="858" y="402"/>
                  </a:lnTo>
                  <a:lnTo>
                    <a:pt x="881" y="384"/>
                  </a:lnTo>
                  <a:lnTo>
                    <a:pt x="903" y="375"/>
                  </a:lnTo>
                  <a:lnTo>
                    <a:pt x="912" y="357"/>
                  </a:lnTo>
                  <a:lnTo>
                    <a:pt x="948" y="393"/>
                  </a:lnTo>
                  <a:lnTo>
                    <a:pt x="962" y="335"/>
                  </a:lnTo>
                  <a:lnTo>
                    <a:pt x="980" y="362"/>
                  </a:lnTo>
                  <a:lnTo>
                    <a:pt x="998" y="339"/>
                  </a:lnTo>
                  <a:lnTo>
                    <a:pt x="1012" y="312"/>
                  </a:lnTo>
                  <a:lnTo>
                    <a:pt x="1030" y="312"/>
                  </a:lnTo>
                  <a:lnTo>
                    <a:pt x="1048" y="244"/>
                  </a:lnTo>
                  <a:lnTo>
                    <a:pt x="1102" y="208"/>
                  </a:lnTo>
                  <a:lnTo>
                    <a:pt x="1147" y="244"/>
                  </a:lnTo>
                  <a:lnTo>
                    <a:pt x="1192" y="154"/>
                  </a:lnTo>
                  <a:lnTo>
                    <a:pt x="1273" y="0"/>
                  </a:lnTo>
                  <a:lnTo>
                    <a:pt x="668" y="0"/>
                  </a:lnTo>
                  <a:close/>
                </a:path>
              </a:pathLst>
            </a:custGeom>
            <a:solidFill>
              <a:srgbClr val="48687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cxnSp>
          <p:nvCxnSpPr>
            <p:cNvPr id="397" name="Google Shape;397;p43"/>
            <p:cNvCxnSpPr/>
            <p:nvPr/>
          </p:nvCxnSpPr>
          <p:spPr>
            <a:xfrm>
              <a:off x="4252942" y="1770946"/>
              <a:ext cx="0" cy="2707570"/>
            </a:xfrm>
            <a:prstGeom prst="straightConnector1">
              <a:avLst/>
            </a:prstGeom>
            <a:solidFill>
              <a:srgbClr val="9C9C9C"/>
            </a:solidFill>
            <a:ln cap="flat" cmpd="sng" w="19050">
              <a:solidFill>
                <a:srgbClr val="A5A5A5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sp>
          <p:nvSpPr>
            <p:cNvPr id="398" name="Google Shape;398;p43"/>
            <p:cNvSpPr txBox="1"/>
            <p:nvPr/>
          </p:nvSpPr>
          <p:spPr>
            <a:xfrm>
              <a:off x="3546186" y="3032217"/>
              <a:ext cx="579005" cy="20005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700">
                  <a:solidFill>
                    <a:srgbClr val="595959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rPr>
                <a:t>TITLE</a:t>
              </a:r>
              <a:endParaRPr sz="700">
                <a:solidFill>
                  <a:srgbClr val="595959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399" name="Google Shape;399;p43"/>
            <p:cNvSpPr txBox="1"/>
            <p:nvPr/>
          </p:nvSpPr>
          <p:spPr>
            <a:xfrm>
              <a:off x="3546186" y="2793740"/>
              <a:ext cx="579005" cy="20005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700">
                  <a:solidFill>
                    <a:srgbClr val="595959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rPr>
                <a:t>TITLE</a:t>
              </a:r>
              <a:endParaRPr sz="700">
                <a:solidFill>
                  <a:srgbClr val="595959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400" name="Google Shape;400;p43"/>
            <p:cNvSpPr txBox="1"/>
            <p:nvPr/>
          </p:nvSpPr>
          <p:spPr>
            <a:xfrm>
              <a:off x="3546186" y="2555262"/>
              <a:ext cx="579005" cy="20005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700">
                  <a:solidFill>
                    <a:srgbClr val="595959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rPr>
                <a:t>TITLE</a:t>
              </a:r>
              <a:endParaRPr sz="700">
                <a:solidFill>
                  <a:srgbClr val="595959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401" name="Google Shape;401;p43"/>
            <p:cNvSpPr txBox="1"/>
            <p:nvPr/>
          </p:nvSpPr>
          <p:spPr>
            <a:xfrm>
              <a:off x="3546186" y="2316784"/>
              <a:ext cx="579005" cy="20005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700">
                  <a:solidFill>
                    <a:srgbClr val="595959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rPr>
                <a:t>TITLE</a:t>
              </a:r>
              <a:endParaRPr sz="700">
                <a:solidFill>
                  <a:srgbClr val="595959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402" name="Google Shape;402;p43"/>
            <p:cNvSpPr txBox="1"/>
            <p:nvPr/>
          </p:nvSpPr>
          <p:spPr>
            <a:xfrm>
              <a:off x="3546186" y="2078306"/>
              <a:ext cx="579005" cy="20005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700">
                  <a:solidFill>
                    <a:srgbClr val="595959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rPr>
                <a:t>TITLE</a:t>
              </a:r>
              <a:endParaRPr sz="700">
                <a:solidFill>
                  <a:srgbClr val="595959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403" name="Google Shape;403;p43"/>
            <p:cNvSpPr txBox="1"/>
            <p:nvPr/>
          </p:nvSpPr>
          <p:spPr>
            <a:xfrm>
              <a:off x="3546186" y="1839829"/>
              <a:ext cx="579005" cy="20005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700">
                  <a:solidFill>
                    <a:srgbClr val="595959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rPr>
                <a:t>TITLE</a:t>
              </a:r>
              <a:endParaRPr sz="700">
                <a:solidFill>
                  <a:srgbClr val="595959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cxnSp>
          <p:nvCxnSpPr>
            <p:cNvPr id="404" name="Google Shape;404;p43"/>
            <p:cNvCxnSpPr/>
            <p:nvPr/>
          </p:nvCxnSpPr>
          <p:spPr>
            <a:xfrm rot="10800000">
              <a:off x="4126856" y="3143358"/>
              <a:ext cx="127783" cy="0"/>
            </a:xfrm>
            <a:prstGeom prst="straightConnector1">
              <a:avLst/>
            </a:prstGeom>
            <a:solidFill>
              <a:srgbClr val="9C9C9C"/>
            </a:solidFill>
            <a:ln cap="flat" cmpd="sng" w="9525">
              <a:solidFill>
                <a:srgbClr val="A5A5A5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405" name="Google Shape;405;p43"/>
            <p:cNvCxnSpPr/>
            <p:nvPr/>
          </p:nvCxnSpPr>
          <p:spPr>
            <a:xfrm rot="10800000">
              <a:off x="4126856" y="2903988"/>
              <a:ext cx="127783" cy="0"/>
            </a:xfrm>
            <a:prstGeom prst="straightConnector1">
              <a:avLst/>
            </a:prstGeom>
            <a:solidFill>
              <a:srgbClr val="9C9C9C"/>
            </a:solidFill>
            <a:ln cap="flat" cmpd="sng" w="9525">
              <a:solidFill>
                <a:srgbClr val="A5A5A5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406" name="Google Shape;406;p43"/>
            <p:cNvCxnSpPr/>
            <p:nvPr/>
          </p:nvCxnSpPr>
          <p:spPr>
            <a:xfrm rot="10800000">
              <a:off x="4126856" y="2664619"/>
              <a:ext cx="127783" cy="0"/>
            </a:xfrm>
            <a:prstGeom prst="straightConnector1">
              <a:avLst/>
            </a:prstGeom>
            <a:solidFill>
              <a:srgbClr val="9C9C9C"/>
            </a:solidFill>
            <a:ln cap="flat" cmpd="sng" w="9525">
              <a:solidFill>
                <a:srgbClr val="A5A5A5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407" name="Google Shape;407;p43"/>
            <p:cNvCxnSpPr/>
            <p:nvPr/>
          </p:nvCxnSpPr>
          <p:spPr>
            <a:xfrm rot="10800000">
              <a:off x="4126856" y="2425250"/>
              <a:ext cx="127783" cy="0"/>
            </a:xfrm>
            <a:prstGeom prst="straightConnector1">
              <a:avLst/>
            </a:prstGeom>
            <a:solidFill>
              <a:srgbClr val="9C9C9C"/>
            </a:solidFill>
            <a:ln cap="flat" cmpd="sng" w="9525">
              <a:solidFill>
                <a:srgbClr val="A5A5A5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408" name="Google Shape;408;p43"/>
            <p:cNvCxnSpPr/>
            <p:nvPr/>
          </p:nvCxnSpPr>
          <p:spPr>
            <a:xfrm rot="10800000">
              <a:off x="4126856" y="2185881"/>
              <a:ext cx="127783" cy="0"/>
            </a:xfrm>
            <a:prstGeom prst="straightConnector1">
              <a:avLst/>
            </a:prstGeom>
            <a:solidFill>
              <a:srgbClr val="9C9C9C"/>
            </a:solidFill>
            <a:ln cap="flat" cmpd="sng" w="9525">
              <a:solidFill>
                <a:srgbClr val="A5A5A5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409" name="Google Shape;409;p43"/>
            <p:cNvCxnSpPr/>
            <p:nvPr/>
          </p:nvCxnSpPr>
          <p:spPr>
            <a:xfrm rot="10800000">
              <a:off x="4126856" y="1946512"/>
              <a:ext cx="127783" cy="0"/>
            </a:xfrm>
            <a:prstGeom prst="straightConnector1">
              <a:avLst/>
            </a:prstGeom>
            <a:solidFill>
              <a:srgbClr val="9C9C9C"/>
            </a:solidFill>
            <a:ln cap="flat" cmpd="sng" w="9525">
              <a:solidFill>
                <a:srgbClr val="A5A5A5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410" name="Google Shape;410;p43"/>
            <p:cNvCxnSpPr/>
            <p:nvPr/>
          </p:nvCxnSpPr>
          <p:spPr>
            <a:xfrm rot="10800000">
              <a:off x="4126856" y="4462992"/>
              <a:ext cx="127783" cy="0"/>
            </a:xfrm>
            <a:prstGeom prst="straightConnector1">
              <a:avLst/>
            </a:prstGeom>
            <a:solidFill>
              <a:srgbClr val="9C9C9C"/>
            </a:solidFill>
            <a:ln cap="flat" cmpd="sng" w="9525">
              <a:solidFill>
                <a:srgbClr val="A5A5A5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411" name="Google Shape;411;p43"/>
            <p:cNvCxnSpPr/>
            <p:nvPr/>
          </p:nvCxnSpPr>
          <p:spPr>
            <a:xfrm rot="10800000">
              <a:off x="4126856" y="4223623"/>
              <a:ext cx="127783" cy="0"/>
            </a:xfrm>
            <a:prstGeom prst="straightConnector1">
              <a:avLst/>
            </a:prstGeom>
            <a:solidFill>
              <a:srgbClr val="9C9C9C"/>
            </a:solidFill>
            <a:ln cap="flat" cmpd="sng" w="9525">
              <a:solidFill>
                <a:srgbClr val="A5A5A5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412" name="Google Shape;412;p43"/>
            <p:cNvCxnSpPr/>
            <p:nvPr/>
          </p:nvCxnSpPr>
          <p:spPr>
            <a:xfrm rot="10800000">
              <a:off x="4126856" y="3984254"/>
              <a:ext cx="127783" cy="0"/>
            </a:xfrm>
            <a:prstGeom prst="straightConnector1">
              <a:avLst/>
            </a:prstGeom>
            <a:solidFill>
              <a:srgbClr val="9C9C9C"/>
            </a:solidFill>
            <a:ln cap="flat" cmpd="sng" w="9525">
              <a:solidFill>
                <a:srgbClr val="A5A5A5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413" name="Google Shape;413;p43"/>
            <p:cNvCxnSpPr/>
            <p:nvPr/>
          </p:nvCxnSpPr>
          <p:spPr>
            <a:xfrm rot="10800000">
              <a:off x="4126856" y="3744886"/>
              <a:ext cx="127783" cy="0"/>
            </a:xfrm>
            <a:prstGeom prst="straightConnector1">
              <a:avLst/>
            </a:prstGeom>
            <a:solidFill>
              <a:srgbClr val="9C9C9C"/>
            </a:solidFill>
            <a:ln cap="flat" cmpd="sng" w="9525">
              <a:solidFill>
                <a:srgbClr val="A5A5A5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414" name="Google Shape;414;p43"/>
            <p:cNvCxnSpPr/>
            <p:nvPr/>
          </p:nvCxnSpPr>
          <p:spPr>
            <a:xfrm rot="10800000">
              <a:off x="4126856" y="3505517"/>
              <a:ext cx="127783" cy="0"/>
            </a:xfrm>
            <a:prstGeom prst="straightConnector1">
              <a:avLst/>
            </a:prstGeom>
            <a:solidFill>
              <a:srgbClr val="9C9C9C"/>
            </a:solidFill>
            <a:ln cap="flat" cmpd="sng" w="9525">
              <a:solidFill>
                <a:srgbClr val="A5A5A5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sp>
          <p:nvSpPr>
            <p:cNvPr id="415" name="Google Shape;415;p43"/>
            <p:cNvSpPr txBox="1"/>
            <p:nvPr/>
          </p:nvSpPr>
          <p:spPr>
            <a:xfrm>
              <a:off x="3546186" y="4348703"/>
              <a:ext cx="579005" cy="20005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700">
                  <a:solidFill>
                    <a:srgbClr val="595959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rPr>
                <a:t>TITLE</a:t>
              </a:r>
              <a:endParaRPr sz="700">
                <a:solidFill>
                  <a:srgbClr val="595959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416" name="Google Shape;416;p43"/>
            <p:cNvSpPr txBox="1"/>
            <p:nvPr/>
          </p:nvSpPr>
          <p:spPr>
            <a:xfrm>
              <a:off x="3546186" y="4110225"/>
              <a:ext cx="579005" cy="20005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700">
                  <a:solidFill>
                    <a:srgbClr val="595959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rPr>
                <a:t>TITLE</a:t>
              </a:r>
              <a:endParaRPr sz="700">
                <a:solidFill>
                  <a:srgbClr val="595959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417" name="Google Shape;417;p43"/>
            <p:cNvSpPr txBox="1"/>
            <p:nvPr/>
          </p:nvSpPr>
          <p:spPr>
            <a:xfrm>
              <a:off x="3546186" y="3871747"/>
              <a:ext cx="579005" cy="20005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700">
                  <a:solidFill>
                    <a:srgbClr val="595959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rPr>
                <a:t>TITLE</a:t>
              </a:r>
              <a:endParaRPr sz="700">
                <a:solidFill>
                  <a:srgbClr val="595959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418" name="Google Shape;418;p43"/>
            <p:cNvSpPr txBox="1"/>
            <p:nvPr/>
          </p:nvSpPr>
          <p:spPr>
            <a:xfrm>
              <a:off x="3546186" y="3633270"/>
              <a:ext cx="579005" cy="20005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700">
                  <a:solidFill>
                    <a:srgbClr val="595959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rPr>
                <a:t>TITLE</a:t>
              </a:r>
              <a:endParaRPr sz="700">
                <a:solidFill>
                  <a:srgbClr val="595959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419" name="Google Shape;419;p43"/>
            <p:cNvSpPr txBox="1"/>
            <p:nvPr/>
          </p:nvSpPr>
          <p:spPr>
            <a:xfrm>
              <a:off x="3546186" y="3394792"/>
              <a:ext cx="579005" cy="20005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700">
                  <a:solidFill>
                    <a:srgbClr val="595959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rPr>
                <a:t>TITLE</a:t>
              </a:r>
              <a:endParaRPr sz="700">
                <a:solidFill>
                  <a:srgbClr val="595959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</p:grpSp>
    </p:spTree>
  </p:cSld>
  <p:clrMapOvr>
    <a:masterClrMapping/>
  </p:clrMapOvr>
  <p:transition spd="slow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5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4" name="Shape 4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" name="Google Shape;425;p44"/>
          <p:cNvSpPr/>
          <p:nvPr/>
        </p:nvSpPr>
        <p:spPr>
          <a:xfrm rot="5400000">
            <a:off x="1166098" y="1434957"/>
            <a:ext cx="6779225" cy="6780648"/>
          </a:xfrm>
          <a:custGeom>
            <a:rect b="b" l="l" r="r" t="t"/>
            <a:pathLst>
              <a:path extrusionOk="0" h="7568417" w="7568417">
                <a:moveTo>
                  <a:pt x="3792159" y="7568409"/>
                </a:moveTo>
                <a:cubicBezTo>
                  <a:pt x="2439247" y="7571252"/>
                  <a:pt x="1187738" y="6851611"/>
                  <a:pt x="509640" y="5680901"/>
                </a:cubicBezTo>
                <a:cubicBezTo>
                  <a:pt x="-168458" y="4510191"/>
                  <a:pt x="-169974" y="3066531"/>
                  <a:pt x="505663" y="1894399"/>
                </a:cubicBezTo>
                <a:cubicBezTo>
                  <a:pt x="1181299" y="722267"/>
                  <a:pt x="2431294" y="-2"/>
                  <a:pt x="3784209" y="-2"/>
                </a:cubicBezTo>
                <a:lnTo>
                  <a:pt x="3784209" y="3784209"/>
                </a:lnTo>
                <a:lnTo>
                  <a:pt x="3792159" y="7568409"/>
                </a:lnTo>
                <a:close/>
              </a:path>
            </a:pathLst>
          </a:custGeom>
          <a:solidFill>
            <a:srgbClr val="486877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000000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26" name="Google Shape;426;p44"/>
          <p:cNvSpPr/>
          <p:nvPr/>
        </p:nvSpPr>
        <p:spPr>
          <a:xfrm rot="5400000">
            <a:off x="1462606" y="1693070"/>
            <a:ext cx="6221756" cy="6287174"/>
          </a:xfrm>
          <a:custGeom>
            <a:rect b="b" l="l" r="r" t="t"/>
            <a:pathLst>
              <a:path extrusionOk="0" h="7017429" w="6947096">
                <a:moveTo>
                  <a:pt x="3480920" y="7017421"/>
                </a:moveTo>
                <a:cubicBezTo>
                  <a:pt x="2233638" y="7020095"/>
                  <a:pt x="1080689" y="6347052"/>
                  <a:pt x="460244" y="5254078"/>
                </a:cubicBezTo>
                <a:cubicBezTo>
                  <a:pt x="-152126" y="4175329"/>
                  <a:pt x="-153497" y="2849756"/>
                  <a:pt x="456639" y="1769717"/>
                </a:cubicBezTo>
                <a:cubicBezTo>
                  <a:pt x="1074801" y="675469"/>
                  <a:pt x="2226303" y="-1"/>
                  <a:pt x="3473548" y="-1"/>
                </a:cubicBezTo>
                <a:lnTo>
                  <a:pt x="3473548" y="3508715"/>
                </a:lnTo>
                <a:cubicBezTo>
                  <a:pt x="3476005" y="4678284"/>
                  <a:pt x="3478463" y="5847852"/>
                  <a:pt x="3480920" y="7017421"/>
                </a:cubicBezTo>
                <a:close/>
              </a:path>
            </a:pathLst>
          </a:custGeom>
          <a:solidFill>
            <a:srgbClr val="486877"/>
          </a:solidFill>
          <a:ln cap="flat" cmpd="sng" w="76200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000000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grpSp>
        <p:nvGrpSpPr>
          <p:cNvPr id="427" name="Google Shape;427;p44"/>
          <p:cNvGrpSpPr/>
          <p:nvPr/>
        </p:nvGrpSpPr>
        <p:grpSpPr>
          <a:xfrm>
            <a:off x="2428224" y="2721261"/>
            <a:ext cx="4257815" cy="4256392"/>
            <a:chOff x="2428223" y="3007011"/>
            <a:chExt cx="4257815" cy="4256392"/>
          </a:xfrm>
        </p:grpSpPr>
        <p:sp>
          <p:nvSpPr>
            <p:cNvPr id="428" name="Google Shape;428;p44"/>
            <p:cNvSpPr/>
            <p:nvPr/>
          </p:nvSpPr>
          <p:spPr>
            <a:xfrm rot="5400000">
              <a:off x="2428935" y="3006299"/>
              <a:ext cx="4256392" cy="4257815"/>
            </a:xfrm>
            <a:custGeom>
              <a:rect b="b" l="l" r="r" t="t"/>
              <a:pathLst>
                <a:path extrusionOk="0" h="4752535" w="4752535">
                  <a:moveTo>
                    <a:pt x="2381260" y="4752530"/>
                  </a:moveTo>
                  <a:cubicBezTo>
                    <a:pt x="1531708" y="4754315"/>
                    <a:pt x="745832" y="4302422"/>
                    <a:pt x="320025" y="3567282"/>
                  </a:cubicBezTo>
                  <a:cubicBezTo>
                    <a:pt x="-105782" y="2832143"/>
                    <a:pt x="-106734" y="1925606"/>
                    <a:pt x="317527" y="1189574"/>
                  </a:cubicBezTo>
                  <a:cubicBezTo>
                    <a:pt x="741788" y="453542"/>
                    <a:pt x="1526714" y="-2"/>
                    <a:pt x="2376267" y="-2"/>
                  </a:cubicBezTo>
                  <a:cubicBezTo>
                    <a:pt x="2376267" y="792088"/>
                    <a:pt x="2376268" y="1584178"/>
                    <a:pt x="2376268" y="2376268"/>
                  </a:cubicBezTo>
                  <a:lnTo>
                    <a:pt x="2381260" y="4752530"/>
                  </a:lnTo>
                  <a:close/>
                </a:path>
              </a:pathLst>
            </a:custGeom>
            <a:solidFill>
              <a:schemeClr val="lt1"/>
            </a:solidFill>
            <a:ln cap="flat" cmpd="sng" w="76200">
              <a:solidFill>
                <a:srgbClr val="486877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000000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429" name="Google Shape;429;p44"/>
            <p:cNvSpPr/>
            <p:nvPr/>
          </p:nvSpPr>
          <p:spPr>
            <a:xfrm rot="5400000">
              <a:off x="2578256" y="3142823"/>
              <a:ext cx="3979079" cy="3980501"/>
            </a:xfrm>
            <a:custGeom>
              <a:rect b="b" l="l" r="r" t="t"/>
              <a:pathLst>
                <a:path extrusionOk="0" h="4443044" w="4443044">
                  <a:moveTo>
                    <a:pt x="2226190" y="4443039"/>
                  </a:moveTo>
                  <a:cubicBezTo>
                    <a:pt x="1431962" y="4444708"/>
                    <a:pt x="697263" y="4022242"/>
                    <a:pt x="299186" y="3334976"/>
                  </a:cubicBezTo>
                  <a:cubicBezTo>
                    <a:pt x="-98892" y="2647710"/>
                    <a:pt x="-99782" y="1800208"/>
                    <a:pt x="296851" y="1112108"/>
                  </a:cubicBezTo>
                  <a:cubicBezTo>
                    <a:pt x="693484" y="424007"/>
                    <a:pt x="1427294" y="-1"/>
                    <a:pt x="2221523" y="-1"/>
                  </a:cubicBezTo>
                  <a:cubicBezTo>
                    <a:pt x="2221523" y="740507"/>
                    <a:pt x="2221522" y="1481014"/>
                    <a:pt x="2221522" y="2221522"/>
                  </a:cubicBezTo>
                  <a:lnTo>
                    <a:pt x="2226190" y="4443039"/>
                  </a:lnTo>
                  <a:close/>
                </a:path>
              </a:pathLst>
            </a:custGeom>
            <a:solidFill>
              <a:srgbClr val="FFFFFF"/>
            </a:solidFill>
            <a:ln cap="flat" cmpd="sng" w="76200">
              <a:solidFill>
                <a:srgbClr val="486877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000000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</p:grpSp>
      <p:sp>
        <p:nvSpPr>
          <p:cNvPr id="430" name="Google Shape;430;p44"/>
          <p:cNvSpPr/>
          <p:nvPr/>
        </p:nvSpPr>
        <p:spPr>
          <a:xfrm rot="-4012266">
            <a:off x="2098294" y="3689721"/>
            <a:ext cx="335619" cy="978416"/>
          </a:xfrm>
          <a:prstGeom prst="upArrow">
            <a:avLst>
              <a:gd fmla="val 25259" name="adj1"/>
              <a:gd fmla="val 99345" name="adj2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31" name="Google Shape;431;p44"/>
          <p:cNvSpPr/>
          <p:nvPr/>
        </p:nvSpPr>
        <p:spPr>
          <a:xfrm rot="-2532852">
            <a:off x="2839216" y="2604647"/>
            <a:ext cx="335620" cy="978416"/>
          </a:xfrm>
          <a:prstGeom prst="upArrow">
            <a:avLst>
              <a:gd fmla="val 25259" name="adj1"/>
              <a:gd fmla="val 99345" name="adj2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32" name="Google Shape;432;p44"/>
          <p:cNvSpPr/>
          <p:nvPr/>
        </p:nvSpPr>
        <p:spPr>
          <a:xfrm>
            <a:off x="4412077" y="2186545"/>
            <a:ext cx="337041" cy="978416"/>
          </a:xfrm>
          <a:prstGeom prst="upArrow">
            <a:avLst>
              <a:gd fmla="val 25259" name="adj1"/>
              <a:gd fmla="val 99345" name="adj2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33" name="Google Shape;433;p44"/>
          <p:cNvSpPr/>
          <p:nvPr/>
        </p:nvSpPr>
        <p:spPr>
          <a:xfrm rot="2426442">
            <a:off x="5885387" y="2537807"/>
            <a:ext cx="335620" cy="978416"/>
          </a:xfrm>
          <a:prstGeom prst="upArrow">
            <a:avLst>
              <a:gd fmla="val 25259" name="adj1"/>
              <a:gd fmla="val 99345" name="adj2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34" name="Google Shape;434;p44"/>
          <p:cNvSpPr/>
          <p:nvPr/>
        </p:nvSpPr>
        <p:spPr>
          <a:xfrm rot="4413403">
            <a:off x="6576537" y="3657013"/>
            <a:ext cx="335619" cy="978416"/>
          </a:xfrm>
          <a:prstGeom prst="upArrow">
            <a:avLst>
              <a:gd fmla="val 25259" name="adj1"/>
              <a:gd fmla="val 99345" name="adj2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35" name="Google Shape;435;p44"/>
          <p:cNvSpPr/>
          <p:nvPr/>
        </p:nvSpPr>
        <p:spPr>
          <a:xfrm>
            <a:off x="838298" y="3287263"/>
            <a:ext cx="920110" cy="920108"/>
          </a:xfrm>
          <a:prstGeom prst="ellipse">
            <a:avLst/>
          </a:prstGeom>
          <a:solidFill>
            <a:srgbClr val="486877"/>
          </a:solidFill>
          <a:ln cap="flat" cmpd="sng" w="762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FFFFF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</a:t>
            </a:r>
            <a:endParaRPr sz="1400">
              <a:solidFill>
                <a:srgbClr val="FFFFF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36" name="Google Shape;436;p44"/>
          <p:cNvSpPr/>
          <p:nvPr/>
        </p:nvSpPr>
        <p:spPr>
          <a:xfrm>
            <a:off x="1957504" y="1774132"/>
            <a:ext cx="920109" cy="918687"/>
          </a:xfrm>
          <a:prstGeom prst="ellipse">
            <a:avLst/>
          </a:prstGeom>
          <a:solidFill>
            <a:srgbClr val="486877"/>
          </a:solidFill>
          <a:ln cap="flat" cmpd="sng" w="762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FFFFF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</a:t>
            </a:r>
            <a:endParaRPr sz="1400">
              <a:solidFill>
                <a:srgbClr val="FFFFF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37" name="Google Shape;437;p44"/>
          <p:cNvSpPr/>
          <p:nvPr/>
        </p:nvSpPr>
        <p:spPr>
          <a:xfrm>
            <a:off x="6282157" y="1798308"/>
            <a:ext cx="920110" cy="920109"/>
          </a:xfrm>
          <a:prstGeom prst="ellipse">
            <a:avLst/>
          </a:prstGeom>
          <a:solidFill>
            <a:srgbClr val="486877"/>
          </a:solidFill>
          <a:ln cap="flat" cmpd="sng" w="762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FFFFF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</a:t>
            </a:r>
            <a:endParaRPr sz="1400">
              <a:solidFill>
                <a:srgbClr val="FFFFF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38" name="Google Shape;438;p44"/>
          <p:cNvSpPr/>
          <p:nvPr/>
        </p:nvSpPr>
        <p:spPr>
          <a:xfrm>
            <a:off x="7250619" y="3321394"/>
            <a:ext cx="920109" cy="920108"/>
          </a:xfrm>
          <a:prstGeom prst="ellipse">
            <a:avLst/>
          </a:prstGeom>
          <a:solidFill>
            <a:srgbClr val="486877"/>
          </a:solidFill>
          <a:ln cap="flat" cmpd="sng" w="762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FFFFF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</a:t>
            </a:r>
            <a:endParaRPr sz="1400">
              <a:solidFill>
                <a:srgbClr val="FFFFF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39" name="Google Shape;439;p44"/>
          <p:cNvSpPr/>
          <p:nvPr/>
        </p:nvSpPr>
        <p:spPr>
          <a:xfrm>
            <a:off x="3986862" y="838380"/>
            <a:ext cx="1174668" cy="1174668"/>
          </a:xfrm>
          <a:prstGeom prst="ellipse">
            <a:avLst/>
          </a:prstGeom>
          <a:solidFill>
            <a:srgbClr val="486877"/>
          </a:solidFill>
          <a:ln cap="flat" cmpd="sng" w="762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FFFFF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</a:t>
            </a:r>
            <a:endParaRPr sz="1200">
              <a:solidFill>
                <a:srgbClr val="FFFFF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40" name="Google Shape;440;p44"/>
          <p:cNvSpPr txBox="1"/>
          <p:nvPr/>
        </p:nvSpPr>
        <p:spPr>
          <a:xfrm>
            <a:off x="3208519" y="3946167"/>
            <a:ext cx="2894005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486877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DESCRIPTION HERE</a:t>
            </a:r>
            <a:endParaRPr sz="1400">
              <a:solidFill>
                <a:srgbClr val="486877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41" name="Google Shape;441;p44"/>
          <p:cNvSpPr txBox="1"/>
          <p:nvPr/>
        </p:nvSpPr>
        <p:spPr>
          <a:xfrm>
            <a:off x="1749833" y="3193632"/>
            <a:ext cx="1343900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Go ahead and replace </a:t>
            </a:r>
            <a:endParaRPr/>
          </a:p>
        </p:txBody>
      </p:sp>
      <p:sp>
        <p:nvSpPr>
          <p:cNvPr id="442" name="Google Shape;442;p44"/>
          <p:cNvSpPr txBox="1"/>
          <p:nvPr/>
        </p:nvSpPr>
        <p:spPr>
          <a:xfrm>
            <a:off x="2989961" y="2122550"/>
            <a:ext cx="1345321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Go ahead and replace </a:t>
            </a:r>
            <a:endParaRPr/>
          </a:p>
        </p:txBody>
      </p:sp>
      <p:sp>
        <p:nvSpPr>
          <p:cNvPr id="443" name="Google Shape;443;p44"/>
          <p:cNvSpPr txBox="1"/>
          <p:nvPr/>
        </p:nvSpPr>
        <p:spPr>
          <a:xfrm>
            <a:off x="4756228" y="2133927"/>
            <a:ext cx="1345321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Go ahead and replace </a:t>
            </a:r>
            <a:endParaRPr/>
          </a:p>
        </p:txBody>
      </p:sp>
      <p:sp>
        <p:nvSpPr>
          <p:cNvPr id="444" name="Google Shape;444;p44"/>
          <p:cNvSpPr txBox="1"/>
          <p:nvPr/>
        </p:nvSpPr>
        <p:spPr>
          <a:xfrm>
            <a:off x="6091595" y="3150740"/>
            <a:ext cx="1345321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Go ahead and replace </a:t>
            </a:r>
            <a:endParaRPr/>
          </a:p>
        </p:txBody>
      </p:sp>
    </p:spTree>
  </p:cSld>
  <p:clrMapOvr>
    <a:masterClrMapping/>
  </p:clrMapOvr>
  <p:transition spd="slow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9" name="Shape 4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" name="Google Shape;450;p45"/>
          <p:cNvSpPr/>
          <p:nvPr/>
        </p:nvSpPr>
        <p:spPr>
          <a:xfrm>
            <a:off x="4495981" y="590603"/>
            <a:ext cx="1942430" cy="2046979"/>
          </a:xfrm>
          <a:custGeom>
            <a:rect b="b" l="l" r="r" t="t"/>
            <a:pathLst>
              <a:path extrusionOk="0" h="174" w="165">
                <a:moveTo>
                  <a:pt x="165" y="119"/>
                </a:moveTo>
                <a:cubicBezTo>
                  <a:pt x="141" y="48"/>
                  <a:pt x="75" y="0"/>
                  <a:pt x="0" y="0"/>
                </a:cubicBezTo>
                <a:lnTo>
                  <a:pt x="0" y="174"/>
                </a:lnTo>
                <a:lnTo>
                  <a:pt x="165" y="119"/>
                </a:lnTo>
                <a:close/>
              </a:path>
            </a:pathLst>
          </a:custGeom>
          <a:solidFill>
            <a:srgbClr val="486877"/>
          </a:solidFill>
          <a:ln cap="flat" cmpd="sng" w="762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000000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51" name="Google Shape;451;p45"/>
          <p:cNvSpPr/>
          <p:nvPr/>
        </p:nvSpPr>
        <p:spPr>
          <a:xfrm>
            <a:off x="4495981" y="1990104"/>
            <a:ext cx="2048814" cy="2294598"/>
          </a:xfrm>
          <a:custGeom>
            <a:rect b="b" l="l" r="r" t="t"/>
            <a:pathLst>
              <a:path extrusionOk="0" h="195" w="174">
                <a:moveTo>
                  <a:pt x="101" y="195"/>
                </a:moveTo>
                <a:cubicBezTo>
                  <a:pt x="147" y="163"/>
                  <a:pt x="174" y="110"/>
                  <a:pt x="174" y="55"/>
                </a:cubicBezTo>
                <a:cubicBezTo>
                  <a:pt x="174" y="36"/>
                  <a:pt x="171" y="18"/>
                  <a:pt x="165" y="0"/>
                </a:cubicBezTo>
                <a:lnTo>
                  <a:pt x="0" y="55"/>
                </a:lnTo>
                <a:lnTo>
                  <a:pt x="101" y="195"/>
                </a:lnTo>
                <a:close/>
              </a:path>
            </a:pathLst>
          </a:custGeom>
          <a:solidFill>
            <a:srgbClr val="486877"/>
          </a:solidFill>
          <a:ln cap="flat" cmpd="sng" w="762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000000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52" name="Google Shape;452;p45"/>
          <p:cNvSpPr/>
          <p:nvPr/>
        </p:nvSpPr>
        <p:spPr>
          <a:xfrm>
            <a:off x="3292740" y="2637581"/>
            <a:ext cx="2391811" cy="2035974"/>
          </a:xfrm>
          <a:custGeom>
            <a:rect b="b" l="l" r="r" t="t"/>
            <a:pathLst>
              <a:path extrusionOk="0" h="173" w="203">
                <a:moveTo>
                  <a:pt x="0" y="140"/>
                </a:moveTo>
                <a:cubicBezTo>
                  <a:pt x="29" y="162"/>
                  <a:pt x="65" y="173"/>
                  <a:pt x="102" y="173"/>
                </a:cubicBezTo>
                <a:cubicBezTo>
                  <a:pt x="138" y="173"/>
                  <a:pt x="174" y="162"/>
                  <a:pt x="203" y="140"/>
                </a:cubicBezTo>
                <a:lnTo>
                  <a:pt x="102" y="0"/>
                </a:lnTo>
                <a:lnTo>
                  <a:pt x="0" y="140"/>
                </a:lnTo>
                <a:close/>
              </a:path>
            </a:pathLst>
          </a:custGeom>
          <a:solidFill>
            <a:srgbClr val="486877"/>
          </a:solidFill>
          <a:ln cap="flat" cmpd="sng" w="762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000000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53" name="Google Shape;453;p45"/>
          <p:cNvSpPr/>
          <p:nvPr/>
        </p:nvSpPr>
        <p:spPr>
          <a:xfrm>
            <a:off x="2432496" y="1990104"/>
            <a:ext cx="2063487" cy="2294598"/>
          </a:xfrm>
          <a:custGeom>
            <a:rect b="b" l="l" r="r" t="t"/>
            <a:pathLst>
              <a:path extrusionOk="0" h="195" w="175">
                <a:moveTo>
                  <a:pt x="9" y="0"/>
                </a:moveTo>
                <a:cubicBezTo>
                  <a:pt x="3" y="18"/>
                  <a:pt x="1" y="36"/>
                  <a:pt x="1" y="54"/>
                </a:cubicBezTo>
                <a:cubicBezTo>
                  <a:pt x="0" y="110"/>
                  <a:pt x="27" y="163"/>
                  <a:pt x="73" y="195"/>
                </a:cubicBezTo>
                <a:lnTo>
                  <a:pt x="175" y="55"/>
                </a:lnTo>
                <a:lnTo>
                  <a:pt x="9" y="0"/>
                </a:lnTo>
                <a:close/>
              </a:path>
            </a:pathLst>
          </a:custGeom>
          <a:solidFill>
            <a:srgbClr val="486877"/>
          </a:solidFill>
          <a:ln cap="flat" cmpd="sng" w="762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000000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54" name="Google Shape;454;p45"/>
          <p:cNvSpPr/>
          <p:nvPr/>
        </p:nvSpPr>
        <p:spPr>
          <a:xfrm>
            <a:off x="2538879" y="590603"/>
            <a:ext cx="1957102" cy="2046979"/>
          </a:xfrm>
          <a:custGeom>
            <a:rect b="b" l="l" r="r" t="t"/>
            <a:pathLst>
              <a:path extrusionOk="0" h="174" w="166">
                <a:moveTo>
                  <a:pt x="165" y="0"/>
                </a:moveTo>
                <a:cubicBezTo>
                  <a:pt x="90" y="0"/>
                  <a:pt x="24" y="48"/>
                  <a:pt x="0" y="119"/>
                </a:cubicBezTo>
                <a:lnTo>
                  <a:pt x="166" y="174"/>
                </a:lnTo>
                <a:lnTo>
                  <a:pt x="165" y="0"/>
                </a:lnTo>
                <a:close/>
              </a:path>
            </a:pathLst>
          </a:custGeom>
          <a:solidFill>
            <a:srgbClr val="486877"/>
          </a:solidFill>
          <a:ln cap="flat" cmpd="sng" w="762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000000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55" name="Google Shape;455;p45"/>
          <p:cNvSpPr txBox="1"/>
          <p:nvPr/>
        </p:nvSpPr>
        <p:spPr>
          <a:xfrm>
            <a:off x="829208" y="993145"/>
            <a:ext cx="2564227" cy="1138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400">
                <a:solidFill>
                  <a:srgbClr val="000000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NOTE HERE</a:t>
            </a:r>
            <a:endParaRPr/>
          </a:p>
          <a:p>
            <a:pPr indent="0" lvl="0" marL="0" marR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000000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Go ahead and </a:t>
            </a:r>
            <a:endParaRPr sz="1200">
              <a:solidFill>
                <a:srgbClr val="000000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  <a:p>
            <a:pPr indent="0" lvl="0" marL="0" marR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000000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replace it with your </a:t>
            </a:r>
            <a:endParaRPr sz="1200">
              <a:solidFill>
                <a:srgbClr val="000000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  <a:p>
            <a:pPr indent="0" lvl="0" marL="0" marR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000000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own text.</a:t>
            </a:r>
            <a:endParaRPr sz="1200">
              <a:solidFill>
                <a:srgbClr val="000000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56" name="Google Shape;456;p45"/>
          <p:cNvSpPr txBox="1"/>
          <p:nvPr/>
        </p:nvSpPr>
        <p:spPr>
          <a:xfrm>
            <a:off x="6417658" y="958538"/>
            <a:ext cx="2564227" cy="1138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400">
                <a:solidFill>
                  <a:srgbClr val="000000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NOTE HERE</a:t>
            </a:r>
            <a:endParaRPr/>
          </a:p>
          <a:p>
            <a:pPr indent="0" lvl="0" marL="0" marR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000000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Go ahead and </a:t>
            </a:r>
            <a:endParaRPr sz="1200">
              <a:solidFill>
                <a:srgbClr val="000000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  <a:p>
            <a:pPr indent="0" lvl="0" marL="0" marR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000000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replace it with your </a:t>
            </a:r>
            <a:endParaRPr sz="1200">
              <a:solidFill>
                <a:srgbClr val="000000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  <a:p>
            <a:pPr indent="0" lvl="0" marL="0" marR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000000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own text.</a:t>
            </a:r>
            <a:endParaRPr sz="1200">
              <a:solidFill>
                <a:srgbClr val="000000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57" name="Google Shape;457;p45"/>
          <p:cNvSpPr txBox="1"/>
          <p:nvPr/>
        </p:nvSpPr>
        <p:spPr>
          <a:xfrm>
            <a:off x="6422820" y="3291814"/>
            <a:ext cx="2564227" cy="1138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400">
                <a:solidFill>
                  <a:srgbClr val="000000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NOTE HERE</a:t>
            </a:r>
            <a:endParaRPr/>
          </a:p>
          <a:p>
            <a:pPr indent="0" lvl="0" marL="0" marR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000000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Go ahead and </a:t>
            </a:r>
            <a:endParaRPr sz="1200">
              <a:solidFill>
                <a:srgbClr val="000000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  <a:p>
            <a:pPr indent="0" lvl="0" marL="0" marR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000000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replace it with your </a:t>
            </a:r>
            <a:endParaRPr sz="1200">
              <a:solidFill>
                <a:srgbClr val="000000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  <a:p>
            <a:pPr indent="0" lvl="0" marL="0" marR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000000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own text.</a:t>
            </a:r>
            <a:endParaRPr sz="1200">
              <a:solidFill>
                <a:srgbClr val="000000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58" name="Google Shape;458;p45"/>
          <p:cNvSpPr txBox="1"/>
          <p:nvPr/>
        </p:nvSpPr>
        <p:spPr>
          <a:xfrm>
            <a:off x="829208" y="3277140"/>
            <a:ext cx="2564227" cy="1138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400">
                <a:solidFill>
                  <a:srgbClr val="000000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NOTE HERE</a:t>
            </a:r>
            <a:endParaRPr/>
          </a:p>
          <a:p>
            <a:pPr indent="0" lvl="0" marL="0" marR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000000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Go ahead and </a:t>
            </a:r>
            <a:endParaRPr sz="1200">
              <a:solidFill>
                <a:srgbClr val="000000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  <a:p>
            <a:pPr indent="0" lvl="0" marL="0" marR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000000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replace it with your </a:t>
            </a:r>
            <a:endParaRPr sz="1200">
              <a:solidFill>
                <a:srgbClr val="000000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  <a:p>
            <a:pPr indent="0" lvl="0" marL="0" marR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000000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own text.</a:t>
            </a:r>
            <a:endParaRPr sz="1200">
              <a:solidFill>
                <a:srgbClr val="000000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59" name="Google Shape;459;p45"/>
          <p:cNvSpPr txBox="1"/>
          <p:nvPr/>
        </p:nvSpPr>
        <p:spPr>
          <a:xfrm>
            <a:off x="3569966" y="4558725"/>
            <a:ext cx="2530180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400">
                <a:solidFill>
                  <a:srgbClr val="000000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NOTE HERE</a:t>
            </a:r>
            <a:endParaRPr/>
          </a:p>
          <a:p>
            <a:pPr indent="0" lvl="0" marL="0" marR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000000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Go ahead and </a:t>
            </a:r>
            <a:endParaRPr sz="1200">
              <a:solidFill>
                <a:srgbClr val="000000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60" name="Google Shape;460;p45"/>
          <p:cNvSpPr/>
          <p:nvPr/>
        </p:nvSpPr>
        <p:spPr>
          <a:xfrm rot="-2237223">
            <a:off x="3034116" y="1351799"/>
            <a:ext cx="1254600" cy="209100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>
                  <a:noFill/>
                </a:ln>
                <a:solidFill>
                  <a:srgbClr val="FFFFFF"/>
                </a:solidFill>
                <a:latin typeface="Libre Franklin;500"/>
              </a:rPr>
              <a:t>NOTE HERE</a:t>
            </a:r>
          </a:p>
        </p:txBody>
      </p:sp>
      <p:sp>
        <p:nvSpPr>
          <p:cNvPr id="461" name="Google Shape;461;p45"/>
          <p:cNvSpPr/>
          <p:nvPr/>
        </p:nvSpPr>
        <p:spPr>
          <a:xfrm rot="2204878">
            <a:off x="4772948" y="1382981"/>
            <a:ext cx="1254600" cy="209100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>
                  <a:noFill/>
                </a:ln>
                <a:solidFill>
                  <a:srgbClr val="FFFFFF"/>
                </a:solidFill>
                <a:latin typeface="Libre Franklin;500"/>
              </a:rPr>
              <a:t>NOTE HERE</a:t>
            </a:r>
          </a:p>
        </p:txBody>
      </p:sp>
      <p:sp>
        <p:nvSpPr>
          <p:cNvPr id="462" name="Google Shape;462;p45"/>
          <p:cNvSpPr/>
          <p:nvPr/>
        </p:nvSpPr>
        <p:spPr>
          <a:xfrm rot="6502875">
            <a:off x="5253511" y="2989749"/>
            <a:ext cx="1254600" cy="209100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>
                  <a:noFill/>
                </a:ln>
                <a:solidFill>
                  <a:srgbClr val="FFFFFF"/>
                </a:solidFill>
                <a:latin typeface="Libre Franklin;500"/>
              </a:rPr>
              <a:t>NOTE HERE</a:t>
            </a:r>
          </a:p>
        </p:txBody>
      </p:sp>
      <p:sp>
        <p:nvSpPr>
          <p:cNvPr id="463" name="Google Shape;463;p45"/>
          <p:cNvSpPr/>
          <p:nvPr/>
        </p:nvSpPr>
        <p:spPr>
          <a:xfrm>
            <a:off x="3861344" y="3993062"/>
            <a:ext cx="1254600" cy="209100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>
                  <a:noFill/>
                </a:ln>
                <a:solidFill>
                  <a:srgbClr val="FFFFFF"/>
                </a:solidFill>
                <a:latin typeface="Libre Franklin;500"/>
              </a:rPr>
              <a:t>NOTE HERE</a:t>
            </a:r>
          </a:p>
        </p:txBody>
      </p:sp>
      <p:sp>
        <p:nvSpPr>
          <p:cNvPr id="464" name="Google Shape;464;p45"/>
          <p:cNvSpPr/>
          <p:nvPr/>
        </p:nvSpPr>
        <p:spPr>
          <a:xfrm rot="-6598462">
            <a:off x="2469179" y="2964070"/>
            <a:ext cx="1254600" cy="209100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>
                  <a:noFill/>
                </a:ln>
                <a:solidFill>
                  <a:srgbClr val="FFFFFF"/>
                </a:solidFill>
                <a:latin typeface="Libre Franklin;500"/>
              </a:rPr>
              <a:t>NOTE HERE</a:t>
            </a:r>
          </a:p>
        </p:txBody>
      </p:sp>
      <p:sp>
        <p:nvSpPr>
          <p:cNvPr id="465" name="Google Shape;465;p45"/>
          <p:cNvSpPr/>
          <p:nvPr/>
        </p:nvSpPr>
        <p:spPr>
          <a:xfrm rot="650306">
            <a:off x="3307413" y="1478361"/>
            <a:ext cx="2362464" cy="2358795"/>
          </a:xfrm>
          <a:prstGeom prst="ellipse">
            <a:avLst/>
          </a:prstGeom>
          <a:gradFill>
            <a:gsLst>
              <a:gs pos="0">
                <a:srgbClr val="808080"/>
              </a:gs>
              <a:gs pos="50000">
                <a:srgbClr val="FEFEFE"/>
              </a:gs>
              <a:gs pos="100000">
                <a:srgbClr val="FEFEFE"/>
              </a:gs>
            </a:gsLst>
            <a:lin ang="2700000" scaled="0"/>
          </a:gradFill>
          <a:ln cap="flat" cmpd="sng" w="9525">
            <a:solidFill>
              <a:srgbClr val="80808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000000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0" name="Shape 4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" name="Google Shape;471;p46"/>
          <p:cNvSpPr/>
          <p:nvPr/>
        </p:nvSpPr>
        <p:spPr>
          <a:xfrm>
            <a:off x="3808234" y="2429404"/>
            <a:ext cx="1520620" cy="1313977"/>
          </a:xfrm>
          <a:custGeom>
            <a:rect b="b" l="l" r="r" t="t"/>
            <a:pathLst>
              <a:path extrusionOk="0" h="961048" w="1095615">
                <a:moveTo>
                  <a:pt x="178526" y="0"/>
                </a:moveTo>
                <a:cubicBezTo>
                  <a:pt x="278720" y="82542"/>
                  <a:pt x="407363" y="130592"/>
                  <a:pt x="547229" y="130592"/>
                </a:cubicBezTo>
                <a:cubicBezTo>
                  <a:pt x="686636" y="130592"/>
                  <a:pt x="814895" y="82857"/>
                  <a:pt x="914952" y="810"/>
                </a:cubicBezTo>
                <a:lnTo>
                  <a:pt x="1095615" y="312297"/>
                </a:lnTo>
                <a:cubicBezTo>
                  <a:pt x="871706" y="397439"/>
                  <a:pt x="713331" y="614376"/>
                  <a:pt x="713331" y="868304"/>
                </a:cubicBezTo>
                <a:cubicBezTo>
                  <a:pt x="713331" y="899966"/>
                  <a:pt x="715794" y="931053"/>
                  <a:pt x="722681" y="961048"/>
                </a:cubicBezTo>
                <a:lnTo>
                  <a:pt x="371495" y="961048"/>
                </a:lnTo>
                <a:lnTo>
                  <a:pt x="381327" y="863513"/>
                </a:lnTo>
                <a:cubicBezTo>
                  <a:pt x="381327" y="609939"/>
                  <a:pt x="223393" y="393252"/>
                  <a:pt x="0" y="307803"/>
                </a:cubicBez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grpSp>
        <p:nvGrpSpPr>
          <p:cNvPr id="472" name="Google Shape;472;p46"/>
          <p:cNvGrpSpPr/>
          <p:nvPr/>
        </p:nvGrpSpPr>
        <p:grpSpPr>
          <a:xfrm>
            <a:off x="3252793" y="480568"/>
            <a:ext cx="2827108" cy="2375142"/>
            <a:chOff x="3252792" y="766318"/>
            <a:chExt cx="2827108" cy="2375142"/>
          </a:xfrm>
        </p:grpSpPr>
        <p:sp>
          <p:nvSpPr>
            <p:cNvPr id="473" name="Google Shape;473;p46"/>
            <p:cNvSpPr/>
            <p:nvPr/>
          </p:nvSpPr>
          <p:spPr>
            <a:xfrm>
              <a:off x="3252792" y="766318"/>
              <a:ext cx="2629405" cy="2375142"/>
            </a:xfrm>
            <a:custGeom>
              <a:rect b="b" l="l" r="r" t="t"/>
              <a:pathLst>
                <a:path extrusionOk="0" h="2287660" w="2532508">
                  <a:moveTo>
                    <a:pt x="1266254" y="0"/>
                  </a:moveTo>
                  <a:cubicBezTo>
                    <a:pt x="1965587" y="0"/>
                    <a:pt x="2532508" y="566921"/>
                    <a:pt x="2532508" y="1266254"/>
                  </a:cubicBezTo>
                  <a:cubicBezTo>
                    <a:pt x="2532508" y="1686211"/>
                    <a:pt x="2328070" y="2058418"/>
                    <a:pt x="2012465" y="2287660"/>
                  </a:cubicBezTo>
                  <a:lnTo>
                    <a:pt x="1774621" y="1877585"/>
                  </a:lnTo>
                  <a:cubicBezTo>
                    <a:pt x="1952954" y="1733884"/>
                    <a:pt x="2064978" y="1513151"/>
                    <a:pt x="2064978" y="1266254"/>
                  </a:cubicBezTo>
                  <a:cubicBezTo>
                    <a:pt x="2064978" y="825131"/>
                    <a:pt x="1707377" y="467530"/>
                    <a:pt x="1266254" y="467530"/>
                  </a:cubicBezTo>
                  <a:cubicBezTo>
                    <a:pt x="825131" y="467530"/>
                    <a:pt x="467530" y="825131"/>
                    <a:pt x="467530" y="1266254"/>
                  </a:cubicBezTo>
                  <a:cubicBezTo>
                    <a:pt x="467530" y="1513151"/>
                    <a:pt x="579554" y="1733884"/>
                    <a:pt x="757887" y="1877585"/>
                  </a:cubicBezTo>
                  <a:lnTo>
                    <a:pt x="520044" y="2287660"/>
                  </a:lnTo>
                  <a:cubicBezTo>
                    <a:pt x="204439" y="2058418"/>
                    <a:pt x="0" y="1686211"/>
                    <a:pt x="0" y="1266254"/>
                  </a:cubicBezTo>
                  <a:cubicBezTo>
                    <a:pt x="0" y="566921"/>
                    <a:pt x="566921" y="0"/>
                    <a:pt x="1266254" y="0"/>
                  </a:cubicBezTo>
                  <a:close/>
                </a:path>
              </a:pathLst>
            </a:custGeom>
            <a:solidFill>
              <a:srgbClr val="486877"/>
            </a:soli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FFFFF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474" name="Google Shape;474;p46"/>
            <p:cNvSpPr txBox="1"/>
            <p:nvPr/>
          </p:nvSpPr>
          <p:spPr>
            <a:xfrm rot="-2928990">
              <a:off x="5252988" y="2182789"/>
              <a:ext cx="801663" cy="4308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200">
                  <a:solidFill>
                    <a:srgbClr val="FFFFFF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rPr>
                <a:t>01</a:t>
              </a:r>
              <a:endParaRPr sz="2200">
                <a:solidFill>
                  <a:srgbClr val="FFFFF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475" name="Google Shape;475;p46"/>
            <p:cNvSpPr/>
            <p:nvPr/>
          </p:nvSpPr>
          <p:spPr>
            <a:xfrm>
              <a:off x="4243958" y="1436230"/>
              <a:ext cx="647073" cy="645551"/>
            </a:xfrm>
            <a:custGeom>
              <a:rect b="b" l="l" r="r" t="t"/>
              <a:pathLst>
                <a:path extrusionOk="0" h="896114" w="896114">
                  <a:moveTo>
                    <a:pt x="331065" y="214073"/>
                  </a:moveTo>
                  <a:lnTo>
                    <a:pt x="331065" y="331065"/>
                  </a:lnTo>
                  <a:lnTo>
                    <a:pt x="214073" y="331065"/>
                  </a:lnTo>
                  <a:lnTo>
                    <a:pt x="214073" y="565048"/>
                  </a:lnTo>
                  <a:lnTo>
                    <a:pt x="331065" y="565048"/>
                  </a:lnTo>
                  <a:lnTo>
                    <a:pt x="331065" y="682040"/>
                  </a:lnTo>
                  <a:lnTo>
                    <a:pt x="565048" y="682040"/>
                  </a:lnTo>
                  <a:lnTo>
                    <a:pt x="565048" y="565048"/>
                  </a:lnTo>
                  <a:lnTo>
                    <a:pt x="682040" y="565048"/>
                  </a:lnTo>
                  <a:lnTo>
                    <a:pt x="682040" y="331065"/>
                  </a:lnTo>
                  <a:lnTo>
                    <a:pt x="565048" y="331065"/>
                  </a:lnTo>
                  <a:lnTo>
                    <a:pt x="565048" y="214073"/>
                  </a:lnTo>
                  <a:close/>
                  <a:moveTo>
                    <a:pt x="448057" y="0"/>
                  </a:moveTo>
                  <a:cubicBezTo>
                    <a:pt x="695512" y="0"/>
                    <a:pt x="896114" y="200602"/>
                    <a:pt x="896114" y="448057"/>
                  </a:cubicBezTo>
                  <a:cubicBezTo>
                    <a:pt x="896114" y="695512"/>
                    <a:pt x="695512" y="896114"/>
                    <a:pt x="448057" y="896114"/>
                  </a:cubicBezTo>
                  <a:cubicBezTo>
                    <a:pt x="200602" y="896114"/>
                    <a:pt x="0" y="695512"/>
                    <a:pt x="0" y="448057"/>
                  </a:cubicBezTo>
                  <a:cubicBezTo>
                    <a:pt x="0" y="200602"/>
                    <a:pt x="200602" y="0"/>
                    <a:pt x="448057" y="0"/>
                  </a:cubicBezTo>
                  <a:close/>
                </a:path>
              </a:pathLst>
            </a:custGeom>
            <a:solidFill>
              <a:srgbClr val="FFFFFF"/>
            </a:solidFill>
            <a:ln cap="flat" cmpd="sng" w="9525">
              <a:solidFill>
                <a:srgbClr val="57646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FFFFF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476" name="Google Shape;476;p46"/>
            <p:cNvSpPr/>
            <p:nvPr/>
          </p:nvSpPr>
          <p:spPr>
            <a:xfrm>
              <a:off x="3886218" y="2218374"/>
              <a:ext cx="1415772" cy="33855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600">
                  <a:solidFill>
                    <a:srgbClr val="595959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rPr>
                <a:t>OPTION HERE</a:t>
              </a:r>
              <a:endParaRPr b="1" sz="1600">
                <a:solidFill>
                  <a:srgbClr val="595959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</p:grpSp>
      <p:grpSp>
        <p:nvGrpSpPr>
          <p:cNvPr id="477" name="Google Shape;477;p46"/>
          <p:cNvGrpSpPr/>
          <p:nvPr/>
        </p:nvGrpSpPr>
        <p:grpSpPr>
          <a:xfrm>
            <a:off x="1711446" y="1962918"/>
            <a:ext cx="3371974" cy="3464933"/>
            <a:chOff x="1711446" y="2248668"/>
            <a:chExt cx="3371974" cy="3464933"/>
          </a:xfrm>
        </p:grpSpPr>
        <p:sp>
          <p:nvSpPr>
            <p:cNvPr id="478" name="Google Shape;478;p46"/>
            <p:cNvSpPr/>
            <p:nvPr/>
          </p:nvSpPr>
          <p:spPr>
            <a:xfrm>
              <a:off x="3088360" y="3403335"/>
              <a:ext cx="808463" cy="397379"/>
            </a:xfrm>
            <a:custGeom>
              <a:rect b="b" l="l" r="r" t="t"/>
              <a:pathLst>
                <a:path extrusionOk="0" h="335756" w="683419">
                  <a:moveTo>
                    <a:pt x="0" y="335756"/>
                  </a:moveTo>
                  <a:lnTo>
                    <a:pt x="290512" y="159544"/>
                  </a:lnTo>
                  <a:lnTo>
                    <a:pt x="330994" y="219075"/>
                  </a:lnTo>
                  <a:lnTo>
                    <a:pt x="683419" y="0"/>
                  </a:lnTo>
                </a:path>
              </a:pathLst>
            </a:custGeom>
            <a:noFill/>
            <a:ln cap="flat" cmpd="sng" w="22225">
              <a:solidFill>
                <a:srgbClr val="57646D"/>
              </a:solidFill>
              <a:prstDash val="solid"/>
              <a:round/>
              <a:headEnd len="sm" w="sm" type="none"/>
              <a:tailEnd len="med" w="med" type="stealth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000000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grpSp>
          <p:nvGrpSpPr>
            <p:cNvPr id="479" name="Google Shape;479;p46"/>
            <p:cNvGrpSpPr/>
            <p:nvPr/>
          </p:nvGrpSpPr>
          <p:grpSpPr>
            <a:xfrm>
              <a:off x="1711446" y="2248668"/>
              <a:ext cx="3371974" cy="3464933"/>
              <a:chOff x="1711446" y="2248668"/>
              <a:chExt cx="3371974" cy="3464933"/>
            </a:xfrm>
          </p:grpSpPr>
          <p:sp>
            <p:nvSpPr>
              <p:cNvPr id="480" name="Google Shape;480;p46"/>
              <p:cNvSpPr/>
              <p:nvPr/>
            </p:nvSpPr>
            <p:spPr>
              <a:xfrm rot="-7201070">
                <a:off x="2082731" y="2793563"/>
                <a:ext cx="2629404" cy="2375142"/>
              </a:xfrm>
              <a:custGeom>
                <a:rect b="b" l="l" r="r" t="t"/>
                <a:pathLst>
                  <a:path extrusionOk="0" h="2287660" w="2532508">
                    <a:moveTo>
                      <a:pt x="1266254" y="0"/>
                    </a:moveTo>
                    <a:cubicBezTo>
                      <a:pt x="1965587" y="0"/>
                      <a:pt x="2532508" y="566921"/>
                      <a:pt x="2532508" y="1266254"/>
                    </a:cubicBezTo>
                    <a:cubicBezTo>
                      <a:pt x="2532508" y="1686211"/>
                      <a:pt x="2328070" y="2058418"/>
                      <a:pt x="2012465" y="2287660"/>
                    </a:cubicBezTo>
                    <a:lnTo>
                      <a:pt x="1774621" y="1877585"/>
                    </a:lnTo>
                    <a:cubicBezTo>
                      <a:pt x="1952954" y="1733884"/>
                      <a:pt x="2064978" y="1513151"/>
                      <a:pt x="2064978" y="1266254"/>
                    </a:cubicBezTo>
                    <a:cubicBezTo>
                      <a:pt x="2064978" y="825131"/>
                      <a:pt x="1707377" y="467530"/>
                      <a:pt x="1266254" y="467530"/>
                    </a:cubicBezTo>
                    <a:cubicBezTo>
                      <a:pt x="825131" y="467530"/>
                      <a:pt x="467530" y="825131"/>
                      <a:pt x="467530" y="1266254"/>
                    </a:cubicBezTo>
                    <a:cubicBezTo>
                      <a:pt x="467530" y="1513151"/>
                      <a:pt x="579554" y="1733884"/>
                      <a:pt x="757887" y="1877585"/>
                    </a:cubicBezTo>
                    <a:lnTo>
                      <a:pt x="520044" y="2287660"/>
                    </a:lnTo>
                    <a:cubicBezTo>
                      <a:pt x="204439" y="2058418"/>
                      <a:pt x="0" y="1686211"/>
                      <a:pt x="0" y="1266254"/>
                    </a:cubicBezTo>
                    <a:cubicBezTo>
                      <a:pt x="0" y="566921"/>
                      <a:pt x="566921" y="0"/>
                      <a:pt x="1266254" y="0"/>
                    </a:cubicBezTo>
                    <a:close/>
                  </a:path>
                </a:pathLst>
              </a:custGeom>
              <a:solidFill>
                <a:srgbClr val="486877"/>
              </a:solidFill>
              <a:ln>
                <a:noFill/>
              </a:ln>
              <a:effectLst>
                <a:outerShdw blurRad="50800" rotWithShape="0" algn="br" dir="13500000" dist="381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200">
                  <a:solidFill>
                    <a:srgbClr val="FFFFFF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endParaRPr>
              </a:p>
            </p:txBody>
          </p:sp>
          <p:sp>
            <p:nvSpPr>
              <p:cNvPr id="481" name="Google Shape;481;p46"/>
              <p:cNvSpPr txBox="1"/>
              <p:nvPr/>
            </p:nvSpPr>
            <p:spPr>
              <a:xfrm>
                <a:off x="3129341" y="2588436"/>
                <a:ext cx="828044" cy="40011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2000">
                    <a:solidFill>
                      <a:srgbClr val="FFFFFF"/>
                    </a:solidFill>
                    <a:latin typeface="Libre Franklin Medium"/>
                    <a:ea typeface="Libre Franklin Medium"/>
                    <a:cs typeface="Libre Franklin Medium"/>
                    <a:sym typeface="Libre Franklin Medium"/>
                  </a:rPr>
                  <a:t>02</a:t>
                </a:r>
                <a:endParaRPr sz="2000">
                  <a:solidFill>
                    <a:srgbClr val="FFFFFF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endParaRPr>
              </a:p>
            </p:txBody>
          </p:sp>
          <p:sp>
            <p:nvSpPr>
              <p:cNvPr id="482" name="Google Shape;482;p46"/>
              <p:cNvSpPr/>
              <p:nvPr/>
            </p:nvSpPr>
            <p:spPr>
              <a:xfrm>
                <a:off x="3091405" y="3432263"/>
                <a:ext cx="800849" cy="391289"/>
              </a:xfrm>
              <a:custGeom>
                <a:rect b="b" l="l" r="r" t="t"/>
                <a:pathLst>
                  <a:path extrusionOk="0" h="331433" w="677541">
                    <a:moveTo>
                      <a:pt x="677541" y="0"/>
                    </a:moveTo>
                    <a:lnTo>
                      <a:pt x="677541" y="331433"/>
                    </a:lnTo>
                    <a:lnTo>
                      <a:pt x="0" y="331433"/>
                    </a:lnTo>
                    <a:lnTo>
                      <a:pt x="260548" y="176506"/>
                    </a:lnTo>
                    <a:lnTo>
                      <a:pt x="301427" y="24045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200">
                  <a:solidFill>
                    <a:srgbClr val="FFFFFF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endParaRPr>
              </a:p>
            </p:txBody>
          </p:sp>
          <p:sp>
            <p:nvSpPr>
              <p:cNvPr id="483" name="Google Shape;483;p46"/>
              <p:cNvSpPr/>
              <p:nvPr/>
            </p:nvSpPr>
            <p:spPr>
              <a:xfrm>
                <a:off x="2768126" y="3928492"/>
                <a:ext cx="1261884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1400">
                    <a:solidFill>
                      <a:srgbClr val="595959"/>
                    </a:solidFill>
                    <a:latin typeface="Libre Franklin Medium"/>
                    <a:ea typeface="Libre Franklin Medium"/>
                    <a:cs typeface="Libre Franklin Medium"/>
                    <a:sym typeface="Libre Franklin Medium"/>
                  </a:rPr>
                  <a:t>OPTION HERE</a:t>
                </a:r>
                <a:endParaRPr b="1" sz="1400">
                  <a:solidFill>
                    <a:srgbClr val="595959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endParaRPr>
              </a:p>
            </p:txBody>
          </p:sp>
        </p:grpSp>
      </p:grpSp>
      <p:grpSp>
        <p:nvGrpSpPr>
          <p:cNvPr id="484" name="Google Shape;484;p46"/>
          <p:cNvGrpSpPr/>
          <p:nvPr/>
        </p:nvGrpSpPr>
        <p:grpSpPr>
          <a:xfrm>
            <a:off x="4054614" y="1958350"/>
            <a:ext cx="3371975" cy="3464934"/>
            <a:chOff x="4054613" y="2244100"/>
            <a:chExt cx="3371975" cy="3464934"/>
          </a:xfrm>
        </p:grpSpPr>
        <p:sp>
          <p:nvSpPr>
            <p:cNvPr id="485" name="Google Shape;485;p46"/>
            <p:cNvSpPr/>
            <p:nvPr/>
          </p:nvSpPr>
          <p:spPr>
            <a:xfrm flipH="1" rot="7201070">
              <a:off x="4425898" y="2788996"/>
              <a:ext cx="2629406" cy="2375142"/>
            </a:xfrm>
            <a:custGeom>
              <a:rect b="b" l="l" r="r" t="t"/>
              <a:pathLst>
                <a:path extrusionOk="0" h="2287660" w="2532508">
                  <a:moveTo>
                    <a:pt x="1266254" y="0"/>
                  </a:moveTo>
                  <a:cubicBezTo>
                    <a:pt x="1965587" y="0"/>
                    <a:pt x="2532508" y="566921"/>
                    <a:pt x="2532508" y="1266254"/>
                  </a:cubicBezTo>
                  <a:cubicBezTo>
                    <a:pt x="2532508" y="1686211"/>
                    <a:pt x="2328070" y="2058418"/>
                    <a:pt x="2012465" y="2287660"/>
                  </a:cubicBezTo>
                  <a:lnTo>
                    <a:pt x="1774621" y="1877585"/>
                  </a:lnTo>
                  <a:cubicBezTo>
                    <a:pt x="1952954" y="1733884"/>
                    <a:pt x="2064978" y="1513151"/>
                    <a:pt x="2064978" y="1266254"/>
                  </a:cubicBezTo>
                  <a:cubicBezTo>
                    <a:pt x="2064978" y="825131"/>
                    <a:pt x="1707377" y="467530"/>
                    <a:pt x="1266254" y="467530"/>
                  </a:cubicBezTo>
                  <a:cubicBezTo>
                    <a:pt x="825131" y="467530"/>
                    <a:pt x="467530" y="825131"/>
                    <a:pt x="467530" y="1266254"/>
                  </a:cubicBezTo>
                  <a:cubicBezTo>
                    <a:pt x="467530" y="1513151"/>
                    <a:pt x="579554" y="1733884"/>
                    <a:pt x="757887" y="1877585"/>
                  </a:cubicBezTo>
                  <a:lnTo>
                    <a:pt x="520044" y="2287660"/>
                  </a:lnTo>
                  <a:cubicBezTo>
                    <a:pt x="204439" y="2058418"/>
                    <a:pt x="0" y="1686211"/>
                    <a:pt x="0" y="1266254"/>
                  </a:cubicBezTo>
                  <a:cubicBezTo>
                    <a:pt x="0" y="566921"/>
                    <a:pt x="566921" y="0"/>
                    <a:pt x="1266254" y="0"/>
                  </a:cubicBezTo>
                  <a:close/>
                </a:path>
              </a:pathLst>
            </a:custGeom>
            <a:solidFill>
              <a:srgbClr val="486877"/>
            </a:solidFill>
            <a:ln>
              <a:noFill/>
            </a:ln>
            <a:effectLst>
              <a:outerShdw blurRad="50800" rotWithShape="0" algn="r" dir="108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FFFFF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grpSp>
          <p:nvGrpSpPr>
            <p:cNvPr id="486" name="Google Shape;486;p46"/>
            <p:cNvGrpSpPr/>
            <p:nvPr/>
          </p:nvGrpSpPr>
          <p:grpSpPr>
            <a:xfrm>
              <a:off x="5334088" y="3392677"/>
              <a:ext cx="575515" cy="441533"/>
              <a:chOff x="5334088" y="3392677"/>
              <a:chExt cx="575515" cy="441533"/>
            </a:xfrm>
          </p:grpSpPr>
          <p:sp>
            <p:nvSpPr>
              <p:cNvPr id="487" name="Google Shape;487;p46"/>
              <p:cNvSpPr/>
              <p:nvPr/>
            </p:nvSpPr>
            <p:spPr>
              <a:xfrm>
                <a:off x="5334088" y="3663687"/>
                <a:ext cx="95919" cy="170523"/>
              </a:xfrm>
              <a:prstGeom prst="rect">
                <a:avLst/>
              </a:prstGeom>
              <a:solidFill>
                <a:srgbClr val="FFFFFF"/>
              </a:solidFill>
              <a:ln cap="flat" cmpd="sng" w="9525">
                <a:solidFill>
                  <a:srgbClr val="57646D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200">
                  <a:solidFill>
                    <a:srgbClr val="FFFFFF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endParaRPr>
              </a:p>
            </p:txBody>
          </p:sp>
          <p:sp>
            <p:nvSpPr>
              <p:cNvPr id="488" name="Google Shape;488;p46"/>
              <p:cNvSpPr/>
              <p:nvPr/>
            </p:nvSpPr>
            <p:spPr>
              <a:xfrm>
                <a:off x="5653818" y="3500777"/>
                <a:ext cx="95919" cy="333433"/>
              </a:xfrm>
              <a:prstGeom prst="rect">
                <a:avLst/>
              </a:prstGeom>
              <a:solidFill>
                <a:srgbClr val="FFFFFF"/>
              </a:solidFill>
              <a:ln cap="flat" cmpd="sng" w="9525">
                <a:solidFill>
                  <a:srgbClr val="57646D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200">
                  <a:solidFill>
                    <a:srgbClr val="FFFFFF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endParaRPr>
              </a:p>
            </p:txBody>
          </p:sp>
          <p:sp>
            <p:nvSpPr>
              <p:cNvPr id="489" name="Google Shape;489;p46"/>
              <p:cNvSpPr/>
              <p:nvPr/>
            </p:nvSpPr>
            <p:spPr>
              <a:xfrm>
                <a:off x="5813684" y="3392677"/>
                <a:ext cx="95919" cy="441533"/>
              </a:xfrm>
              <a:prstGeom prst="rect">
                <a:avLst/>
              </a:prstGeom>
              <a:solidFill>
                <a:srgbClr val="FFFFFF"/>
              </a:solidFill>
              <a:ln cap="flat" cmpd="sng" w="9525">
                <a:solidFill>
                  <a:srgbClr val="57646D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200">
                  <a:solidFill>
                    <a:srgbClr val="FFFFFF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endParaRPr>
              </a:p>
            </p:txBody>
          </p:sp>
          <p:sp>
            <p:nvSpPr>
              <p:cNvPr id="490" name="Google Shape;490;p46"/>
              <p:cNvSpPr/>
              <p:nvPr/>
            </p:nvSpPr>
            <p:spPr>
              <a:xfrm>
                <a:off x="5493952" y="3578425"/>
                <a:ext cx="95919" cy="251218"/>
              </a:xfrm>
              <a:prstGeom prst="rect">
                <a:avLst/>
              </a:prstGeom>
              <a:solidFill>
                <a:srgbClr val="FFFFFF"/>
              </a:solidFill>
              <a:ln cap="flat" cmpd="sng" w="9525">
                <a:solidFill>
                  <a:srgbClr val="57646D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200">
                  <a:solidFill>
                    <a:srgbClr val="FFFFFF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endParaRPr>
              </a:p>
            </p:txBody>
          </p:sp>
        </p:grpSp>
        <p:sp>
          <p:nvSpPr>
            <p:cNvPr id="491" name="Google Shape;491;p46"/>
            <p:cNvSpPr txBox="1"/>
            <p:nvPr/>
          </p:nvSpPr>
          <p:spPr>
            <a:xfrm rot="4054594">
              <a:off x="4217667" y="4147949"/>
              <a:ext cx="801663" cy="4001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000">
                  <a:solidFill>
                    <a:srgbClr val="FFFFFF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rPr>
                <a:t>03</a:t>
              </a:r>
              <a:endParaRPr sz="2000">
                <a:solidFill>
                  <a:srgbClr val="FFFFF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492" name="Google Shape;492;p46"/>
            <p:cNvSpPr/>
            <p:nvPr/>
          </p:nvSpPr>
          <p:spPr>
            <a:xfrm>
              <a:off x="4955550" y="3976567"/>
              <a:ext cx="1261884" cy="30777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400">
                  <a:solidFill>
                    <a:srgbClr val="595959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rPr>
                <a:t>OPTION HERE</a:t>
              </a:r>
              <a:endParaRPr b="1" sz="1400">
                <a:solidFill>
                  <a:srgbClr val="595959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</p:grpSp>
      <p:cxnSp>
        <p:nvCxnSpPr>
          <p:cNvPr id="493" name="Google Shape;493;p46"/>
          <p:cNvCxnSpPr/>
          <p:nvPr/>
        </p:nvCxnSpPr>
        <p:spPr>
          <a:xfrm>
            <a:off x="1654673" y="1315440"/>
            <a:ext cx="188869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494" name="Google Shape;494;p46"/>
          <p:cNvSpPr txBox="1"/>
          <p:nvPr/>
        </p:nvSpPr>
        <p:spPr>
          <a:xfrm>
            <a:off x="1458995" y="955078"/>
            <a:ext cx="1711325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400">
                <a:solidFill>
                  <a:srgbClr val="486877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OPTION HERE</a:t>
            </a:r>
            <a:endParaRPr b="1" sz="1400">
              <a:solidFill>
                <a:srgbClr val="486877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95" name="Google Shape;495;p46"/>
          <p:cNvSpPr txBox="1"/>
          <p:nvPr/>
        </p:nvSpPr>
        <p:spPr>
          <a:xfrm>
            <a:off x="1447883" y="1315441"/>
            <a:ext cx="1711325" cy="6001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00">
                <a:solidFill>
                  <a:srgbClr val="000000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Go ahead and replace it with your own text.</a:t>
            </a:r>
            <a:endParaRPr sz="1100">
              <a:solidFill>
                <a:srgbClr val="000000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cxnSp>
        <p:nvCxnSpPr>
          <p:cNvPr id="496" name="Google Shape;496;p46"/>
          <p:cNvCxnSpPr/>
          <p:nvPr/>
        </p:nvCxnSpPr>
        <p:spPr>
          <a:xfrm>
            <a:off x="838299" y="4003105"/>
            <a:ext cx="1632751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497" name="Google Shape;497;p46"/>
          <p:cNvSpPr txBox="1"/>
          <p:nvPr/>
        </p:nvSpPr>
        <p:spPr>
          <a:xfrm>
            <a:off x="544619" y="3642743"/>
            <a:ext cx="1711325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400">
                <a:solidFill>
                  <a:srgbClr val="486877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OPTION HERE</a:t>
            </a:r>
            <a:endParaRPr b="1" sz="1400">
              <a:solidFill>
                <a:srgbClr val="486877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98" name="Google Shape;498;p46"/>
          <p:cNvSpPr txBox="1"/>
          <p:nvPr/>
        </p:nvSpPr>
        <p:spPr>
          <a:xfrm>
            <a:off x="533507" y="4003106"/>
            <a:ext cx="1711325" cy="6001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00">
                <a:solidFill>
                  <a:srgbClr val="000000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Go ahead and replace it with your own text.</a:t>
            </a:r>
            <a:endParaRPr sz="1100">
              <a:solidFill>
                <a:srgbClr val="000000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cxnSp>
        <p:nvCxnSpPr>
          <p:cNvPr id="499" name="Google Shape;499;p46"/>
          <p:cNvCxnSpPr/>
          <p:nvPr/>
        </p:nvCxnSpPr>
        <p:spPr>
          <a:xfrm>
            <a:off x="6476950" y="4014183"/>
            <a:ext cx="190495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500" name="Google Shape;500;p46"/>
          <p:cNvSpPr txBox="1"/>
          <p:nvPr/>
        </p:nvSpPr>
        <p:spPr>
          <a:xfrm>
            <a:off x="6899170" y="3653821"/>
            <a:ext cx="1711325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400">
                <a:solidFill>
                  <a:srgbClr val="486877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OPTION HERE</a:t>
            </a:r>
            <a:endParaRPr b="1" sz="1400">
              <a:solidFill>
                <a:srgbClr val="486877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501" name="Google Shape;501;p46"/>
          <p:cNvSpPr txBox="1"/>
          <p:nvPr/>
        </p:nvSpPr>
        <p:spPr>
          <a:xfrm>
            <a:off x="6899170" y="4014184"/>
            <a:ext cx="1711325" cy="6001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00">
                <a:solidFill>
                  <a:srgbClr val="000000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Go ahead and replace it with your own text.</a:t>
            </a:r>
            <a:endParaRPr sz="1100">
              <a:solidFill>
                <a:srgbClr val="000000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06" name="Shape 5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7" name="Google Shape;507;p47"/>
          <p:cNvSpPr/>
          <p:nvPr/>
        </p:nvSpPr>
        <p:spPr>
          <a:xfrm>
            <a:off x="5119447" y="2960678"/>
            <a:ext cx="173494" cy="90518"/>
          </a:xfrm>
          <a:prstGeom prst="rect">
            <a:avLst/>
          </a:prstGeom>
          <a:solidFill>
            <a:srgbClr val="0067B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508" name="Google Shape;508;p47"/>
          <p:cNvSpPr/>
          <p:nvPr/>
        </p:nvSpPr>
        <p:spPr>
          <a:xfrm>
            <a:off x="5114189" y="2829281"/>
            <a:ext cx="173494" cy="81758"/>
          </a:xfrm>
          <a:prstGeom prst="rect">
            <a:avLst/>
          </a:prstGeom>
          <a:solidFill>
            <a:srgbClr val="00427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509" name="Google Shape;509;p47"/>
          <p:cNvSpPr/>
          <p:nvPr/>
        </p:nvSpPr>
        <p:spPr>
          <a:xfrm>
            <a:off x="728763" y="1068583"/>
            <a:ext cx="3690614" cy="11079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0">
                <a:solidFill>
                  <a:srgbClr val="3F3F3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use well-known development methodologies to create a customized approach for each of the projects. This allows us to achieve high quality outcomes and full transparency towards.</a:t>
            </a:r>
            <a:endParaRPr sz="1000">
              <a:solidFill>
                <a:srgbClr val="3F3F3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0">
                <a:solidFill>
                  <a:srgbClr val="3F3F3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use well-known development methodologies to create a customized approach for each of the projects. This allows us to achieve high quality outcomes and full transparency towards.</a:t>
            </a:r>
            <a:endParaRPr/>
          </a:p>
        </p:txBody>
      </p:sp>
      <p:sp>
        <p:nvSpPr>
          <p:cNvPr id="510" name="Google Shape;510;p47"/>
          <p:cNvSpPr txBox="1"/>
          <p:nvPr/>
        </p:nvSpPr>
        <p:spPr>
          <a:xfrm>
            <a:off x="4522263" y="2760701"/>
            <a:ext cx="546945" cy="2000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700">
                <a:solidFill>
                  <a:srgbClr val="595959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NOTE</a:t>
            </a:r>
            <a:endParaRPr sz="700">
              <a:solidFill>
                <a:srgbClr val="595959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511" name="Google Shape;511;p47"/>
          <p:cNvSpPr txBox="1"/>
          <p:nvPr/>
        </p:nvSpPr>
        <p:spPr>
          <a:xfrm>
            <a:off x="4522263" y="2902487"/>
            <a:ext cx="546945" cy="2000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700">
                <a:solidFill>
                  <a:srgbClr val="595959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NOTE</a:t>
            </a:r>
            <a:endParaRPr sz="700">
              <a:solidFill>
                <a:srgbClr val="595959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grpSp>
        <p:nvGrpSpPr>
          <p:cNvPr id="512" name="Google Shape;512;p47"/>
          <p:cNvGrpSpPr/>
          <p:nvPr/>
        </p:nvGrpSpPr>
        <p:grpSpPr>
          <a:xfrm>
            <a:off x="4525481" y="1023756"/>
            <a:ext cx="1119707" cy="1258685"/>
            <a:chOff x="4525480" y="1309506"/>
            <a:chExt cx="1119707" cy="1258685"/>
          </a:xfrm>
        </p:grpSpPr>
        <p:sp>
          <p:nvSpPr>
            <p:cNvPr id="513" name="Google Shape;513;p47"/>
            <p:cNvSpPr/>
            <p:nvPr/>
          </p:nvSpPr>
          <p:spPr>
            <a:xfrm>
              <a:off x="4546391" y="1309506"/>
              <a:ext cx="1098796" cy="1235126"/>
            </a:xfrm>
            <a:custGeom>
              <a:rect b="b" l="l" r="r" t="t"/>
              <a:pathLst>
                <a:path extrusionOk="0" h="179" w="177">
                  <a:moveTo>
                    <a:pt x="119" y="0"/>
                  </a:moveTo>
                  <a:cubicBezTo>
                    <a:pt x="60" y="0"/>
                    <a:pt x="60" y="0"/>
                    <a:pt x="60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26" y="0"/>
                    <a:pt x="0" y="26"/>
                    <a:pt x="0" y="58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0" y="121"/>
                    <a:pt x="0" y="121"/>
                    <a:pt x="0" y="121"/>
                  </a:cubicBezTo>
                  <a:cubicBezTo>
                    <a:pt x="0" y="179"/>
                    <a:pt x="0" y="179"/>
                    <a:pt x="0" y="179"/>
                  </a:cubicBezTo>
                  <a:cubicBezTo>
                    <a:pt x="58" y="179"/>
                    <a:pt x="58" y="179"/>
                    <a:pt x="58" y="179"/>
                  </a:cubicBezTo>
                  <a:cubicBezTo>
                    <a:pt x="116" y="179"/>
                    <a:pt x="116" y="179"/>
                    <a:pt x="116" y="179"/>
                  </a:cubicBezTo>
                  <a:cubicBezTo>
                    <a:pt x="119" y="179"/>
                    <a:pt x="119" y="179"/>
                    <a:pt x="119" y="179"/>
                  </a:cubicBezTo>
                  <a:cubicBezTo>
                    <a:pt x="151" y="179"/>
                    <a:pt x="177" y="153"/>
                    <a:pt x="177" y="121"/>
                  </a:cubicBezTo>
                  <a:cubicBezTo>
                    <a:pt x="177" y="83"/>
                    <a:pt x="177" y="83"/>
                    <a:pt x="177" y="83"/>
                  </a:cubicBezTo>
                  <a:cubicBezTo>
                    <a:pt x="177" y="58"/>
                    <a:pt x="177" y="58"/>
                    <a:pt x="177" y="58"/>
                  </a:cubicBezTo>
                  <a:cubicBezTo>
                    <a:pt x="177" y="0"/>
                    <a:pt x="177" y="0"/>
                    <a:pt x="177" y="0"/>
                  </a:cubicBezTo>
                  <a:lnTo>
                    <a:pt x="119" y="0"/>
                  </a:lnTo>
                  <a:close/>
                </a:path>
              </a:pathLst>
            </a:custGeom>
            <a:solidFill>
              <a:srgbClr val="48687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514" name="Google Shape;514;p47"/>
            <p:cNvSpPr/>
            <p:nvPr/>
          </p:nvSpPr>
          <p:spPr>
            <a:xfrm>
              <a:off x="4525480" y="2044971"/>
              <a:ext cx="1098796" cy="5232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chemeClr val="lt1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rPr>
                <a:t>NOTE HERE</a:t>
              </a:r>
              <a:endParaRPr/>
            </a:p>
          </p:txBody>
        </p:sp>
        <p:sp>
          <p:nvSpPr>
            <p:cNvPr id="515" name="Google Shape;515;p47"/>
            <p:cNvSpPr txBox="1"/>
            <p:nvPr/>
          </p:nvSpPr>
          <p:spPr>
            <a:xfrm>
              <a:off x="4578052" y="1402355"/>
              <a:ext cx="1046224" cy="5847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3200">
                  <a:solidFill>
                    <a:schemeClr val="lt1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rPr>
                <a:t>80%</a:t>
              </a:r>
              <a:endParaRPr sz="32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</p:grpSp>
      <p:grpSp>
        <p:nvGrpSpPr>
          <p:cNvPr id="516" name="Google Shape;516;p47"/>
          <p:cNvGrpSpPr/>
          <p:nvPr/>
        </p:nvGrpSpPr>
        <p:grpSpPr>
          <a:xfrm>
            <a:off x="5781613" y="986813"/>
            <a:ext cx="1101692" cy="1282328"/>
            <a:chOff x="5781613" y="1272563"/>
            <a:chExt cx="1101692" cy="1282328"/>
          </a:xfrm>
        </p:grpSpPr>
        <p:sp>
          <p:nvSpPr>
            <p:cNvPr id="517" name="Google Shape;517;p47"/>
            <p:cNvSpPr/>
            <p:nvPr/>
          </p:nvSpPr>
          <p:spPr>
            <a:xfrm>
              <a:off x="5789766" y="1272563"/>
              <a:ext cx="1093539" cy="1235126"/>
            </a:xfrm>
            <a:custGeom>
              <a:rect b="b" l="l" r="r" t="t"/>
              <a:pathLst>
                <a:path extrusionOk="0" h="179" w="176">
                  <a:moveTo>
                    <a:pt x="118" y="0"/>
                  </a:moveTo>
                  <a:cubicBezTo>
                    <a:pt x="60" y="0"/>
                    <a:pt x="60" y="0"/>
                    <a:pt x="60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26" y="0"/>
                    <a:pt x="0" y="26"/>
                    <a:pt x="0" y="58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0" y="121"/>
                    <a:pt x="0" y="121"/>
                    <a:pt x="0" y="121"/>
                  </a:cubicBezTo>
                  <a:cubicBezTo>
                    <a:pt x="0" y="179"/>
                    <a:pt x="0" y="179"/>
                    <a:pt x="0" y="179"/>
                  </a:cubicBezTo>
                  <a:cubicBezTo>
                    <a:pt x="58" y="179"/>
                    <a:pt x="58" y="179"/>
                    <a:pt x="58" y="179"/>
                  </a:cubicBezTo>
                  <a:cubicBezTo>
                    <a:pt x="116" y="179"/>
                    <a:pt x="116" y="179"/>
                    <a:pt x="116" y="179"/>
                  </a:cubicBezTo>
                  <a:cubicBezTo>
                    <a:pt x="118" y="179"/>
                    <a:pt x="118" y="179"/>
                    <a:pt x="118" y="179"/>
                  </a:cubicBezTo>
                  <a:cubicBezTo>
                    <a:pt x="150" y="179"/>
                    <a:pt x="176" y="153"/>
                    <a:pt x="176" y="121"/>
                  </a:cubicBezTo>
                  <a:cubicBezTo>
                    <a:pt x="176" y="83"/>
                    <a:pt x="176" y="83"/>
                    <a:pt x="176" y="83"/>
                  </a:cubicBezTo>
                  <a:cubicBezTo>
                    <a:pt x="176" y="58"/>
                    <a:pt x="176" y="58"/>
                    <a:pt x="176" y="58"/>
                  </a:cubicBezTo>
                  <a:cubicBezTo>
                    <a:pt x="176" y="0"/>
                    <a:pt x="176" y="0"/>
                    <a:pt x="176" y="0"/>
                  </a:cubicBezTo>
                  <a:lnTo>
                    <a:pt x="118" y="0"/>
                  </a:lnTo>
                  <a:close/>
                </a:path>
              </a:pathLst>
            </a:custGeom>
            <a:solidFill>
              <a:srgbClr val="48687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518" name="Google Shape;518;p47"/>
            <p:cNvSpPr/>
            <p:nvPr/>
          </p:nvSpPr>
          <p:spPr>
            <a:xfrm>
              <a:off x="5781613" y="2031671"/>
              <a:ext cx="1098796" cy="5232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FFFFFF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rPr>
                <a:t>NOTE HERE</a:t>
              </a:r>
              <a:endParaRPr/>
            </a:p>
          </p:txBody>
        </p:sp>
        <p:sp>
          <p:nvSpPr>
            <p:cNvPr id="519" name="Google Shape;519;p47"/>
            <p:cNvSpPr txBox="1"/>
            <p:nvPr/>
          </p:nvSpPr>
          <p:spPr>
            <a:xfrm>
              <a:off x="5806777" y="1402355"/>
              <a:ext cx="1046224" cy="5847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3200">
                  <a:solidFill>
                    <a:schemeClr val="lt1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rPr>
                <a:t>5%</a:t>
              </a:r>
              <a:endParaRPr sz="32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</p:grpSp>
      <p:grpSp>
        <p:nvGrpSpPr>
          <p:cNvPr id="520" name="Google Shape;520;p47"/>
          <p:cNvGrpSpPr/>
          <p:nvPr/>
        </p:nvGrpSpPr>
        <p:grpSpPr>
          <a:xfrm>
            <a:off x="7001072" y="986813"/>
            <a:ext cx="1099321" cy="1282328"/>
            <a:chOff x="7001071" y="1272563"/>
            <a:chExt cx="1099321" cy="1282328"/>
          </a:xfrm>
        </p:grpSpPr>
        <p:sp>
          <p:nvSpPr>
            <p:cNvPr id="521" name="Google Shape;521;p47"/>
            <p:cNvSpPr/>
            <p:nvPr/>
          </p:nvSpPr>
          <p:spPr>
            <a:xfrm>
              <a:off x="7001596" y="1272563"/>
              <a:ext cx="1098796" cy="1235126"/>
            </a:xfrm>
            <a:custGeom>
              <a:rect b="b" l="l" r="r" t="t"/>
              <a:pathLst>
                <a:path extrusionOk="0" h="179" w="177">
                  <a:moveTo>
                    <a:pt x="119" y="0"/>
                  </a:moveTo>
                  <a:cubicBezTo>
                    <a:pt x="61" y="0"/>
                    <a:pt x="61" y="0"/>
                    <a:pt x="61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26" y="0"/>
                    <a:pt x="0" y="26"/>
                    <a:pt x="0" y="58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0" y="121"/>
                    <a:pt x="0" y="121"/>
                    <a:pt x="0" y="121"/>
                  </a:cubicBezTo>
                  <a:cubicBezTo>
                    <a:pt x="0" y="179"/>
                    <a:pt x="0" y="179"/>
                    <a:pt x="0" y="179"/>
                  </a:cubicBezTo>
                  <a:cubicBezTo>
                    <a:pt x="58" y="179"/>
                    <a:pt x="58" y="179"/>
                    <a:pt x="58" y="179"/>
                  </a:cubicBezTo>
                  <a:cubicBezTo>
                    <a:pt x="116" y="179"/>
                    <a:pt x="116" y="179"/>
                    <a:pt x="116" y="179"/>
                  </a:cubicBezTo>
                  <a:cubicBezTo>
                    <a:pt x="119" y="179"/>
                    <a:pt x="119" y="179"/>
                    <a:pt x="119" y="179"/>
                  </a:cubicBezTo>
                  <a:cubicBezTo>
                    <a:pt x="151" y="179"/>
                    <a:pt x="177" y="153"/>
                    <a:pt x="177" y="121"/>
                  </a:cubicBezTo>
                  <a:cubicBezTo>
                    <a:pt x="177" y="83"/>
                    <a:pt x="177" y="83"/>
                    <a:pt x="177" y="83"/>
                  </a:cubicBezTo>
                  <a:cubicBezTo>
                    <a:pt x="177" y="58"/>
                    <a:pt x="177" y="58"/>
                    <a:pt x="177" y="58"/>
                  </a:cubicBezTo>
                  <a:cubicBezTo>
                    <a:pt x="177" y="0"/>
                    <a:pt x="177" y="0"/>
                    <a:pt x="177" y="0"/>
                  </a:cubicBezTo>
                  <a:lnTo>
                    <a:pt x="119" y="0"/>
                  </a:lnTo>
                  <a:close/>
                </a:path>
              </a:pathLst>
            </a:custGeom>
            <a:solidFill>
              <a:srgbClr val="48687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522" name="Google Shape;522;p47"/>
            <p:cNvSpPr/>
            <p:nvPr/>
          </p:nvSpPr>
          <p:spPr>
            <a:xfrm>
              <a:off x="7001071" y="2031671"/>
              <a:ext cx="1098796" cy="5232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FFFFFF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rPr>
                <a:t>NOTE HERE</a:t>
              </a:r>
              <a:endParaRPr/>
            </a:p>
          </p:txBody>
        </p:sp>
        <p:sp>
          <p:nvSpPr>
            <p:cNvPr id="523" name="Google Shape;523;p47"/>
            <p:cNvSpPr txBox="1"/>
            <p:nvPr/>
          </p:nvSpPr>
          <p:spPr>
            <a:xfrm>
              <a:off x="7025977" y="1402355"/>
              <a:ext cx="1046224" cy="5847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3200">
                  <a:solidFill>
                    <a:schemeClr val="lt1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rPr>
                <a:t>10%</a:t>
              </a:r>
              <a:endParaRPr sz="32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</p:grpSp>
      <p:grpSp>
        <p:nvGrpSpPr>
          <p:cNvPr id="524" name="Google Shape;524;p47"/>
          <p:cNvGrpSpPr/>
          <p:nvPr/>
        </p:nvGrpSpPr>
        <p:grpSpPr>
          <a:xfrm>
            <a:off x="5250882" y="3807370"/>
            <a:ext cx="704396" cy="369332"/>
            <a:chOff x="5250882" y="4093120"/>
            <a:chExt cx="704396" cy="369332"/>
          </a:xfrm>
        </p:grpSpPr>
        <p:sp>
          <p:nvSpPr>
            <p:cNvPr id="525" name="Google Shape;525;p47"/>
            <p:cNvSpPr/>
            <p:nvPr/>
          </p:nvSpPr>
          <p:spPr>
            <a:xfrm>
              <a:off x="5250882" y="4170460"/>
              <a:ext cx="670318" cy="291992"/>
            </a:xfrm>
            <a:prstGeom prst="rect">
              <a:avLst/>
            </a:prstGeom>
            <a:solidFill>
              <a:srgbClr val="EBAC0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526" name="Google Shape;526;p47"/>
            <p:cNvSpPr txBox="1"/>
            <p:nvPr/>
          </p:nvSpPr>
          <p:spPr>
            <a:xfrm>
              <a:off x="5251239" y="4093120"/>
              <a:ext cx="704039" cy="369332"/>
            </a:xfrm>
            <a:prstGeom prst="rect">
              <a:avLst/>
            </a:prstGeom>
            <a:solidFill>
              <a:srgbClr val="48687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800">
                  <a:solidFill>
                    <a:schemeClr val="lt1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rPr>
                <a:t>173</a:t>
              </a:r>
              <a:endParaRPr sz="18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</p:grpSp>
      <p:grpSp>
        <p:nvGrpSpPr>
          <p:cNvPr id="527" name="Google Shape;527;p47"/>
          <p:cNvGrpSpPr/>
          <p:nvPr/>
        </p:nvGrpSpPr>
        <p:grpSpPr>
          <a:xfrm>
            <a:off x="5958517" y="3595638"/>
            <a:ext cx="704039" cy="581064"/>
            <a:chOff x="5922741" y="3881388"/>
            <a:chExt cx="704039" cy="581064"/>
          </a:xfrm>
        </p:grpSpPr>
        <p:sp>
          <p:nvSpPr>
            <p:cNvPr id="528" name="Google Shape;528;p47"/>
            <p:cNvSpPr/>
            <p:nvPr/>
          </p:nvSpPr>
          <p:spPr>
            <a:xfrm>
              <a:off x="5939601" y="3881388"/>
              <a:ext cx="670318" cy="581064"/>
            </a:xfrm>
            <a:prstGeom prst="rect">
              <a:avLst/>
            </a:prstGeom>
            <a:solidFill>
              <a:srgbClr val="48687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529" name="Google Shape;529;p47"/>
            <p:cNvSpPr txBox="1"/>
            <p:nvPr/>
          </p:nvSpPr>
          <p:spPr>
            <a:xfrm>
              <a:off x="5922741" y="4093120"/>
              <a:ext cx="704039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800">
                  <a:solidFill>
                    <a:schemeClr val="lt1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rPr>
                <a:t>258</a:t>
              </a:r>
              <a:endParaRPr sz="18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</p:grpSp>
      <p:sp>
        <p:nvSpPr>
          <p:cNvPr id="530" name="Google Shape;530;p47"/>
          <p:cNvSpPr txBox="1"/>
          <p:nvPr/>
        </p:nvSpPr>
        <p:spPr>
          <a:xfrm>
            <a:off x="6665794" y="3807370"/>
            <a:ext cx="704039" cy="369332"/>
          </a:xfrm>
          <a:prstGeom prst="rect">
            <a:avLst/>
          </a:prstGeom>
          <a:solidFill>
            <a:srgbClr val="486877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178</a:t>
            </a:r>
            <a:endParaRPr sz="18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grpSp>
        <p:nvGrpSpPr>
          <p:cNvPr id="531" name="Google Shape;531;p47"/>
          <p:cNvGrpSpPr/>
          <p:nvPr/>
        </p:nvGrpSpPr>
        <p:grpSpPr>
          <a:xfrm>
            <a:off x="7373070" y="3321166"/>
            <a:ext cx="704039" cy="855537"/>
            <a:chOff x="7373069" y="3606915"/>
            <a:chExt cx="704039" cy="855537"/>
          </a:xfrm>
        </p:grpSpPr>
        <p:sp>
          <p:nvSpPr>
            <p:cNvPr id="532" name="Google Shape;532;p47"/>
            <p:cNvSpPr/>
            <p:nvPr/>
          </p:nvSpPr>
          <p:spPr>
            <a:xfrm>
              <a:off x="7388616" y="3606915"/>
              <a:ext cx="672947" cy="855537"/>
            </a:xfrm>
            <a:prstGeom prst="rect">
              <a:avLst/>
            </a:prstGeom>
            <a:solidFill>
              <a:srgbClr val="48687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533" name="Google Shape;533;p47"/>
            <p:cNvSpPr txBox="1"/>
            <p:nvPr/>
          </p:nvSpPr>
          <p:spPr>
            <a:xfrm>
              <a:off x="7373069" y="4093120"/>
              <a:ext cx="704039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800">
                  <a:solidFill>
                    <a:schemeClr val="lt1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rPr>
                <a:t>382</a:t>
              </a:r>
              <a:endParaRPr sz="18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</p:grpSp>
      <p:grpSp>
        <p:nvGrpSpPr>
          <p:cNvPr id="534" name="Google Shape;534;p47"/>
          <p:cNvGrpSpPr/>
          <p:nvPr/>
        </p:nvGrpSpPr>
        <p:grpSpPr>
          <a:xfrm>
            <a:off x="804104" y="2650106"/>
            <a:ext cx="3738021" cy="1656547"/>
            <a:chOff x="804104" y="2935855"/>
            <a:chExt cx="3738021" cy="1656547"/>
          </a:xfrm>
        </p:grpSpPr>
        <p:cxnSp>
          <p:nvCxnSpPr>
            <p:cNvPr id="535" name="Google Shape;535;p47"/>
            <p:cNvCxnSpPr/>
            <p:nvPr/>
          </p:nvCxnSpPr>
          <p:spPr>
            <a:xfrm>
              <a:off x="1722408" y="2976797"/>
              <a:ext cx="0" cy="1280647"/>
            </a:xfrm>
            <a:prstGeom prst="straightConnector1">
              <a:avLst/>
            </a:prstGeom>
            <a:noFill/>
            <a:ln cap="flat" cmpd="sng" w="9525">
              <a:solidFill>
                <a:srgbClr val="7F7F7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36" name="Google Shape;536;p47"/>
            <p:cNvCxnSpPr/>
            <p:nvPr/>
          </p:nvCxnSpPr>
          <p:spPr>
            <a:xfrm>
              <a:off x="1982758" y="2976797"/>
              <a:ext cx="0" cy="1280647"/>
            </a:xfrm>
            <a:prstGeom prst="straightConnector1">
              <a:avLst/>
            </a:prstGeom>
            <a:noFill/>
            <a:ln cap="flat" cmpd="sng" w="9525">
              <a:solidFill>
                <a:srgbClr val="7F7F7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37" name="Google Shape;537;p47"/>
            <p:cNvCxnSpPr/>
            <p:nvPr/>
          </p:nvCxnSpPr>
          <p:spPr>
            <a:xfrm>
              <a:off x="2249458" y="2976797"/>
              <a:ext cx="0" cy="1280647"/>
            </a:xfrm>
            <a:prstGeom prst="straightConnector1">
              <a:avLst/>
            </a:prstGeom>
            <a:noFill/>
            <a:ln cap="flat" cmpd="sng" w="9525">
              <a:solidFill>
                <a:srgbClr val="7F7F7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38" name="Google Shape;538;p47"/>
            <p:cNvCxnSpPr/>
            <p:nvPr/>
          </p:nvCxnSpPr>
          <p:spPr>
            <a:xfrm>
              <a:off x="2516158" y="2976797"/>
              <a:ext cx="0" cy="1280647"/>
            </a:xfrm>
            <a:prstGeom prst="straightConnector1">
              <a:avLst/>
            </a:prstGeom>
            <a:noFill/>
            <a:ln cap="flat" cmpd="sng" w="9525">
              <a:solidFill>
                <a:srgbClr val="7F7F7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39" name="Google Shape;539;p47"/>
            <p:cNvCxnSpPr/>
            <p:nvPr/>
          </p:nvCxnSpPr>
          <p:spPr>
            <a:xfrm>
              <a:off x="2782858" y="2976797"/>
              <a:ext cx="0" cy="1280647"/>
            </a:xfrm>
            <a:prstGeom prst="straightConnector1">
              <a:avLst/>
            </a:prstGeom>
            <a:noFill/>
            <a:ln cap="flat" cmpd="sng" w="9525">
              <a:solidFill>
                <a:srgbClr val="7F7F7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40" name="Google Shape;540;p47"/>
            <p:cNvCxnSpPr/>
            <p:nvPr/>
          </p:nvCxnSpPr>
          <p:spPr>
            <a:xfrm>
              <a:off x="3055908" y="2976797"/>
              <a:ext cx="0" cy="1280647"/>
            </a:xfrm>
            <a:prstGeom prst="straightConnector1">
              <a:avLst/>
            </a:prstGeom>
            <a:noFill/>
            <a:ln cap="flat" cmpd="sng" w="9525">
              <a:solidFill>
                <a:srgbClr val="7F7F7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41" name="Google Shape;541;p47"/>
            <p:cNvCxnSpPr/>
            <p:nvPr/>
          </p:nvCxnSpPr>
          <p:spPr>
            <a:xfrm>
              <a:off x="3328958" y="2976797"/>
              <a:ext cx="0" cy="1280647"/>
            </a:xfrm>
            <a:prstGeom prst="straightConnector1">
              <a:avLst/>
            </a:prstGeom>
            <a:noFill/>
            <a:ln cap="flat" cmpd="sng" w="9525">
              <a:solidFill>
                <a:srgbClr val="7F7F7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42" name="Google Shape;542;p47"/>
            <p:cNvCxnSpPr/>
            <p:nvPr/>
          </p:nvCxnSpPr>
          <p:spPr>
            <a:xfrm>
              <a:off x="3595658" y="2976797"/>
              <a:ext cx="0" cy="1280647"/>
            </a:xfrm>
            <a:prstGeom prst="straightConnector1">
              <a:avLst/>
            </a:prstGeom>
            <a:noFill/>
            <a:ln cap="flat" cmpd="sng" w="9525">
              <a:solidFill>
                <a:srgbClr val="7F7F7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43" name="Google Shape;543;p47"/>
            <p:cNvCxnSpPr/>
            <p:nvPr/>
          </p:nvCxnSpPr>
          <p:spPr>
            <a:xfrm>
              <a:off x="3868708" y="2976797"/>
              <a:ext cx="0" cy="1280647"/>
            </a:xfrm>
            <a:prstGeom prst="straightConnector1">
              <a:avLst/>
            </a:prstGeom>
            <a:noFill/>
            <a:ln cap="flat" cmpd="sng" w="9525">
              <a:solidFill>
                <a:srgbClr val="7F7F7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44" name="Google Shape;544;p47"/>
            <p:cNvCxnSpPr/>
            <p:nvPr/>
          </p:nvCxnSpPr>
          <p:spPr>
            <a:xfrm>
              <a:off x="4135408" y="2976797"/>
              <a:ext cx="0" cy="1280647"/>
            </a:xfrm>
            <a:prstGeom prst="straightConnector1">
              <a:avLst/>
            </a:prstGeom>
            <a:noFill/>
            <a:ln cap="flat" cmpd="sng" w="9525">
              <a:solidFill>
                <a:srgbClr val="7F7F7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45" name="Google Shape;545;p47"/>
            <p:cNvCxnSpPr/>
            <p:nvPr/>
          </p:nvCxnSpPr>
          <p:spPr>
            <a:xfrm>
              <a:off x="4408458" y="2976797"/>
              <a:ext cx="0" cy="1280647"/>
            </a:xfrm>
            <a:prstGeom prst="straightConnector1">
              <a:avLst/>
            </a:prstGeom>
            <a:noFill/>
            <a:ln cap="flat" cmpd="sng" w="9525">
              <a:solidFill>
                <a:srgbClr val="7F7F7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546" name="Google Shape;546;p47"/>
            <p:cNvSpPr/>
            <p:nvPr/>
          </p:nvSpPr>
          <p:spPr>
            <a:xfrm>
              <a:off x="1437026" y="3586474"/>
              <a:ext cx="2976683" cy="680647"/>
            </a:xfrm>
            <a:custGeom>
              <a:rect b="b" l="l" r="r" t="t"/>
              <a:pathLst>
                <a:path extrusionOk="0" h="89" w="434">
                  <a:moveTo>
                    <a:pt x="397" y="68"/>
                  </a:moveTo>
                  <a:cubicBezTo>
                    <a:pt x="397" y="66"/>
                    <a:pt x="396" y="64"/>
                    <a:pt x="394" y="64"/>
                  </a:cubicBezTo>
                  <a:cubicBezTo>
                    <a:pt x="393" y="64"/>
                    <a:pt x="392" y="65"/>
                    <a:pt x="391" y="66"/>
                  </a:cubicBezTo>
                  <a:cubicBezTo>
                    <a:pt x="358" y="57"/>
                    <a:pt x="358" y="57"/>
                    <a:pt x="358" y="57"/>
                  </a:cubicBezTo>
                  <a:cubicBezTo>
                    <a:pt x="358" y="55"/>
                    <a:pt x="356" y="54"/>
                    <a:pt x="354" y="54"/>
                  </a:cubicBezTo>
                  <a:cubicBezTo>
                    <a:pt x="353" y="54"/>
                    <a:pt x="352" y="54"/>
                    <a:pt x="352" y="55"/>
                  </a:cubicBezTo>
                  <a:cubicBezTo>
                    <a:pt x="319" y="48"/>
                    <a:pt x="319" y="48"/>
                    <a:pt x="319" y="48"/>
                  </a:cubicBezTo>
                  <a:cubicBezTo>
                    <a:pt x="319" y="46"/>
                    <a:pt x="317" y="44"/>
                    <a:pt x="315" y="44"/>
                  </a:cubicBezTo>
                  <a:cubicBezTo>
                    <a:pt x="315" y="44"/>
                    <a:pt x="314" y="45"/>
                    <a:pt x="313" y="45"/>
                  </a:cubicBezTo>
                  <a:cubicBezTo>
                    <a:pt x="279" y="12"/>
                    <a:pt x="279" y="12"/>
                    <a:pt x="279" y="12"/>
                  </a:cubicBezTo>
                  <a:cubicBezTo>
                    <a:pt x="279" y="12"/>
                    <a:pt x="280" y="12"/>
                    <a:pt x="280" y="11"/>
                  </a:cubicBezTo>
                  <a:cubicBezTo>
                    <a:pt x="280" y="9"/>
                    <a:pt x="278" y="8"/>
                    <a:pt x="276" y="8"/>
                  </a:cubicBezTo>
                  <a:cubicBezTo>
                    <a:pt x="275" y="8"/>
                    <a:pt x="274" y="8"/>
                    <a:pt x="273" y="9"/>
                  </a:cubicBezTo>
                  <a:cubicBezTo>
                    <a:pt x="240" y="3"/>
                    <a:pt x="240" y="3"/>
                    <a:pt x="240" y="3"/>
                  </a:cubicBezTo>
                  <a:cubicBezTo>
                    <a:pt x="240" y="1"/>
                    <a:pt x="239" y="0"/>
                    <a:pt x="237" y="0"/>
                  </a:cubicBezTo>
                  <a:cubicBezTo>
                    <a:pt x="235" y="0"/>
                    <a:pt x="233" y="1"/>
                    <a:pt x="233" y="3"/>
                  </a:cubicBezTo>
                  <a:cubicBezTo>
                    <a:pt x="233" y="4"/>
                    <a:pt x="233" y="4"/>
                    <a:pt x="233" y="4"/>
                  </a:cubicBezTo>
                  <a:cubicBezTo>
                    <a:pt x="200" y="24"/>
                    <a:pt x="200" y="24"/>
                    <a:pt x="200" y="24"/>
                  </a:cubicBezTo>
                  <a:cubicBezTo>
                    <a:pt x="199" y="23"/>
                    <a:pt x="198" y="23"/>
                    <a:pt x="198" y="23"/>
                  </a:cubicBezTo>
                  <a:cubicBezTo>
                    <a:pt x="196" y="23"/>
                    <a:pt x="195" y="23"/>
                    <a:pt x="194" y="25"/>
                  </a:cubicBezTo>
                  <a:cubicBezTo>
                    <a:pt x="162" y="19"/>
                    <a:pt x="162" y="19"/>
                    <a:pt x="162" y="19"/>
                  </a:cubicBezTo>
                  <a:cubicBezTo>
                    <a:pt x="161" y="18"/>
                    <a:pt x="160" y="17"/>
                    <a:pt x="158" y="17"/>
                  </a:cubicBezTo>
                  <a:cubicBezTo>
                    <a:pt x="157" y="17"/>
                    <a:pt x="156" y="18"/>
                    <a:pt x="155" y="19"/>
                  </a:cubicBezTo>
                  <a:cubicBezTo>
                    <a:pt x="122" y="26"/>
                    <a:pt x="122" y="26"/>
                    <a:pt x="122" y="26"/>
                  </a:cubicBezTo>
                  <a:cubicBezTo>
                    <a:pt x="122" y="25"/>
                    <a:pt x="120" y="24"/>
                    <a:pt x="119" y="24"/>
                  </a:cubicBezTo>
                  <a:cubicBezTo>
                    <a:pt x="117" y="24"/>
                    <a:pt x="116" y="25"/>
                    <a:pt x="116" y="27"/>
                  </a:cubicBezTo>
                  <a:cubicBezTo>
                    <a:pt x="83" y="37"/>
                    <a:pt x="83" y="37"/>
                    <a:pt x="83" y="37"/>
                  </a:cubicBezTo>
                  <a:cubicBezTo>
                    <a:pt x="82" y="36"/>
                    <a:pt x="81" y="35"/>
                    <a:pt x="80" y="35"/>
                  </a:cubicBezTo>
                  <a:cubicBezTo>
                    <a:pt x="78" y="35"/>
                    <a:pt x="76" y="37"/>
                    <a:pt x="76" y="39"/>
                  </a:cubicBezTo>
                  <a:cubicBezTo>
                    <a:pt x="76" y="39"/>
                    <a:pt x="76" y="39"/>
                    <a:pt x="77" y="40"/>
                  </a:cubicBezTo>
                  <a:cubicBezTo>
                    <a:pt x="42" y="64"/>
                    <a:pt x="42" y="64"/>
                    <a:pt x="42" y="64"/>
                  </a:cubicBezTo>
                  <a:cubicBezTo>
                    <a:pt x="42" y="64"/>
                    <a:pt x="41" y="64"/>
                    <a:pt x="41" y="64"/>
                  </a:cubicBezTo>
                  <a:cubicBezTo>
                    <a:pt x="39" y="64"/>
                    <a:pt x="37" y="65"/>
                    <a:pt x="37" y="67"/>
                  </a:cubicBezTo>
                  <a:cubicBezTo>
                    <a:pt x="37" y="67"/>
                    <a:pt x="37" y="67"/>
                    <a:pt x="37" y="67"/>
                  </a:cubicBezTo>
                  <a:cubicBezTo>
                    <a:pt x="0" y="88"/>
                    <a:pt x="0" y="88"/>
                    <a:pt x="0" y="88"/>
                  </a:cubicBezTo>
                  <a:cubicBezTo>
                    <a:pt x="1" y="89"/>
                    <a:pt x="1" y="89"/>
                    <a:pt x="1" y="89"/>
                  </a:cubicBezTo>
                  <a:cubicBezTo>
                    <a:pt x="2" y="89"/>
                    <a:pt x="2" y="89"/>
                    <a:pt x="2" y="89"/>
                  </a:cubicBezTo>
                  <a:cubicBezTo>
                    <a:pt x="2" y="89"/>
                    <a:pt x="2" y="89"/>
                    <a:pt x="2" y="89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9" y="70"/>
                    <a:pt x="40" y="71"/>
                    <a:pt x="41" y="71"/>
                  </a:cubicBezTo>
                  <a:cubicBezTo>
                    <a:pt x="43" y="71"/>
                    <a:pt x="44" y="69"/>
                    <a:pt x="44" y="67"/>
                  </a:cubicBezTo>
                  <a:cubicBezTo>
                    <a:pt x="44" y="67"/>
                    <a:pt x="44" y="66"/>
                    <a:pt x="44" y="66"/>
                  </a:cubicBezTo>
                  <a:cubicBezTo>
                    <a:pt x="78" y="41"/>
                    <a:pt x="78" y="41"/>
                    <a:pt x="78" y="41"/>
                  </a:cubicBezTo>
                  <a:cubicBezTo>
                    <a:pt x="78" y="42"/>
                    <a:pt x="79" y="42"/>
                    <a:pt x="80" y="42"/>
                  </a:cubicBezTo>
                  <a:cubicBezTo>
                    <a:pt x="82" y="42"/>
                    <a:pt x="83" y="41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116" y="29"/>
                    <a:pt x="116" y="29"/>
                    <a:pt x="116" y="29"/>
                  </a:cubicBezTo>
                  <a:cubicBezTo>
                    <a:pt x="117" y="30"/>
                    <a:pt x="118" y="31"/>
                    <a:pt x="119" y="31"/>
                  </a:cubicBezTo>
                  <a:cubicBezTo>
                    <a:pt x="121" y="31"/>
                    <a:pt x="122" y="30"/>
                    <a:pt x="123" y="28"/>
                  </a:cubicBezTo>
                  <a:cubicBezTo>
                    <a:pt x="155" y="21"/>
                    <a:pt x="155" y="21"/>
                    <a:pt x="155" y="21"/>
                  </a:cubicBezTo>
                  <a:cubicBezTo>
                    <a:pt x="155" y="23"/>
                    <a:pt x="157" y="24"/>
                    <a:pt x="158" y="24"/>
                  </a:cubicBezTo>
                  <a:cubicBezTo>
                    <a:pt x="160" y="24"/>
                    <a:pt x="161" y="23"/>
                    <a:pt x="162" y="21"/>
                  </a:cubicBezTo>
                  <a:cubicBezTo>
                    <a:pt x="194" y="27"/>
                    <a:pt x="194" y="27"/>
                    <a:pt x="194" y="27"/>
                  </a:cubicBezTo>
                  <a:cubicBezTo>
                    <a:pt x="194" y="28"/>
                    <a:pt x="196" y="30"/>
                    <a:pt x="198" y="30"/>
                  </a:cubicBezTo>
                  <a:cubicBezTo>
                    <a:pt x="199" y="30"/>
                    <a:pt x="201" y="28"/>
                    <a:pt x="201" y="26"/>
                  </a:cubicBezTo>
                  <a:cubicBezTo>
                    <a:pt x="201" y="26"/>
                    <a:pt x="201" y="26"/>
                    <a:pt x="201" y="26"/>
                  </a:cubicBezTo>
                  <a:cubicBezTo>
                    <a:pt x="234" y="6"/>
                    <a:pt x="234" y="6"/>
                    <a:pt x="234" y="6"/>
                  </a:cubicBezTo>
                  <a:cubicBezTo>
                    <a:pt x="235" y="7"/>
                    <a:pt x="236" y="7"/>
                    <a:pt x="237" y="7"/>
                  </a:cubicBezTo>
                  <a:cubicBezTo>
                    <a:pt x="238" y="7"/>
                    <a:pt x="239" y="6"/>
                    <a:pt x="240" y="5"/>
                  </a:cubicBezTo>
                  <a:cubicBezTo>
                    <a:pt x="273" y="11"/>
                    <a:pt x="273" y="11"/>
                    <a:pt x="273" y="11"/>
                  </a:cubicBezTo>
                  <a:cubicBezTo>
                    <a:pt x="273" y="11"/>
                    <a:pt x="273" y="11"/>
                    <a:pt x="273" y="11"/>
                  </a:cubicBezTo>
                  <a:cubicBezTo>
                    <a:pt x="273" y="13"/>
                    <a:pt x="274" y="15"/>
                    <a:pt x="276" y="15"/>
                  </a:cubicBezTo>
                  <a:cubicBezTo>
                    <a:pt x="277" y="15"/>
                    <a:pt x="277" y="15"/>
                    <a:pt x="278" y="14"/>
                  </a:cubicBezTo>
                  <a:cubicBezTo>
                    <a:pt x="312" y="47"/>
                    <a:pt x="312" y="47"/>
                    <a:pt x="312" y="47"/>
                  </a:cubicBezTo>
                  <a:cubicBezTo>
                    <a:pt x="312" y="47"/>
                    <a:pt x="312" y="47"/>
                    <a:pt x="312" y="48"/>
                  </a:cubicBezTo>
                  <a:cubicBezTo>
                    <a:pt x="312" y="50"/>
                    <a:pt x="313" y="51"/>
                    <a:pt x="315" y="51"/>
                  </a:cubicBezTo>
                  <a:cubicBezTo>
                    <a:pt x="316" y="51"/>
                    <a:pt x="317" y="51"/>
                    <a:pt x="318" y="50"/>
                  </a:cubicBezTo>
                  <a:cubicBezTo>
                    <a:pt x="351" y="57"/>
                    <a:pt x="351" y="57"/>
                    <a:pt x="351" y="57"/>
                  </a:cubicBezTo>
                  <a:cubicBezTo>
                    <a:pt x="351" y="57"/>
                    <a:pt x="351" y="57"/>
                    <a:pt x="351" y="57"/>
                  </a:cubicBezTo>
                  <a:cubicBezTo>
                    <a:pt x="351" y="59"/>
                    <a:pt x="353" y="61"/>
                    <a:pt x="354" y="61"/>
                  </a:cubicBezTo>
                  <a:cubicBezTo>
                    <a:pt x="356" y="61"/>
                    <a:pt x="357" y="60"/>
                    <a:pt x="358" y="59"/>
                  </a:cubicBezTo>
                  <a:cubicBezTo>
                    <a:pt x="390" y="68"/>
                    <a:pt x="390" y="68"/>
                    <a:pt x="390" y="68"/>
                  </a:cubicBezTo>
                  <a:cubicBezTo>
                    <a:pt x="390" y="70"/>
                    <a:pt x="392" y="71"/>
                    <a:pt x="394" y="71"/>
                  </a:cubicBezTo>
                  <a:cubicBezTo>
                    <a:pt x="395" y="71"/>
                    <a:pt x="396" y="71"/>
                    <a:pt x="396" y="70"/>
                  </a:cubicBezTo>
                  <a:cubicBezTo>
                    <a:pt x="432" y="86"/>
                    <a:pt x="432" y="86"/>
                    <a:pt x="432" y="86"/>
                  </a:cubicBezTo>
                  <a:cubicBezTo>
                    <a:pt x="432" y="89"/>
                    <a:pt x="432" y="89"/>
                    <a:pt x="432" y="89"/>
                  </a:cubicBezTo>
                  <a:cubicBezTo>
                    <a:pt x="434" y="89"/>
                    <a:pt x="434" y="89"/>
                    <a:pt x="434" y="89"/>
                  </a:cubicBezTo>
                  <a:cubicBezTo>
                    <a:pt x="434" y="85"/>
                    <a:pt x="434" y="85"/>
                    <a:pt x="434" y="85"/>
                  </a:cubicBezTo>
                  <a:cubicBezTo>
                    <a:pt x="397" y="68"/>
                    <a:pt x="397" y="68"/>
                    <a:pt x="397" y="68"/>
                  </a:cubicBezTo>
                  <a:cubicBezTo>
                    <a:pt x="397" y="68"/>
                    <a:pt x="397" y="68"/>
                    <a:pt x="397" y="68"/>
                  </a:cubicBezTo>
                  <a:close/>
                </a:path>
              </a:pathLst>
            </a:custGeom>
            <a:solidFill>
              <a:srgbClr val="3BCC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547" name="Google Shape;547;p47"/>
            <p:cNvSpPr/>
            <p:nvPr/>
          </p:nvSpPr>
          <p:spPr>
            <a:xfrm>
              <a:off x="1442833" y="3228409"/>
              <a:ext cx="2982491" cy="1038711"/>
            </a:xfrm>
            <a:custGeom>
              <a:rect b="b" l="l" r="r" t="t"/>
              <a:pathLst>
                <a:path extrusionOk="0" h="136" w="435">
                  <a:moveTo>
                    <a:pt x="432" y="49"/>
                  </a:moveTo>
                  <a:cubicBezTo>
                    <a:pt x="430" y="49"/>
                    <a:pt x="428" y="51"/>
                    <a:pt x="428" y="53"/>
                  </a:cubicBezTo>
                  <a:cubicBezTo>
                    <a:pt x="428" y="53"/>
                    <a:pt x="429" y="53"/>
                    <a:pt x="429" y="53"/>
                  </a:cubicBezTo>
                  <a:cubicBezTo>
                    <a:pt x="395" y="70"/>
                    <a:pt x="395" y="70"/>
                    <a:pt x="395" y="70"/>
                  </a:cubicBezTo>
                  <a:cubicBezTo>
                    <a:pt x="394" y="69"/>
                    <a:pt x="393" y="68"/>
                    <a:pt x="392" y="68"/>
                  </a:cubicBezTo>
                  <a:cubicBezTo>
                    <a:pt x="392" y="68"/>
                    <a:pt x="391" y="68"/>
                    <a:pt x="391" y="69"/>
                  </a:cubicBezTo>
                  <a:cubicBezTo>
                    <a:pt x="357" y="31"/>
                    <a:pt x="357" y="31"/>
                    <a:pt x="357" y="31"/>
                  </a:cubicBezTo>
                  <a:cubicBezTo>
                    <a:pt x="357" y="31"/>
                    <a:pt x="357" y="30"/>
                    <a:pt x="357" y="30"/>
                  </a:cubicBezTo>
                  <a:cubicBezTo>
                    <a:pt x="357" y="28"/>
                    <a:pt x="355" y="26"/>
                    <a:pt x="353" y="26"/>
                  </a:cubicBezTo>
                  <a:cubicBezTo>
                    <a:pt x="352" y="26"/>
                    <a:pt x="351" y="27"/>
                    <a:pt x="350" y="28"/>
                  </a:cubicBezTo>
                  <a:cubicBezTo>
                    <a:pt x="318" y="28"/>
                    <a:pt x="318" y="28"/>
                    <a:pt x="318" y="28"/>
                  </a:cubicBezTo>
                  <a:cubicBezTo>
                    <a:pt x="317" y="27"/>
                    <a:pt x="316" y="26"/>
                    <a:pt x="315" y="26"/>
                  </a:cubicBezTo>
                  <a:cubicBezTo>
                    <a:pt x="314" y="26"/>
                    <a:pt x="313" y="26"/>
                    <a:pt x="312" y="27"/>
                  </a:cubicBezTo>
                  <a:cubicBezTo>
                    <a:pt x="278" y="10"/>
                    <a:pt x="278" y="10"/>
                    <a:pt x="278" y="10"/>
                  </a:cubicBezTo>
                  <a:cubicBezTo>
                    <a:pt x="278" y="9"/>
                    <a:pt x="279" y="9"/>
                    <a:pt x="279" y="9"/>
                  </a:cubicBezTo>
                  <a:cubicBezTo>
                    <a:pt x="279" y="7"/>
                    <a:pt x="277" y="5"/>
                    <a:pt x="275" y="5"/>
                  </a:cubicBezTo>
                  <a:cubicBezTo>
                    <a:pt x="273" y="5"/>
                    <a:pt x="272" y="7"/>
                    <a:pt x="272" y="9"/>
                  </a:cubicBezTo>
                  <a:cubicBezTo>
                    <a:pt x="239" y="15"/>
                    <a:pt x="239" y="15"/>
                    <a:pt x="239" y="15"/>
                  </a:cubicBezTo>
                  <a:cubicBezTo>
                    <a:pt x="239" y="14"/>
                    <a:pt x="237" y="13"/>
                    <a:pt x="236" y="13"/>
                  </a:cubicBezTo>
                  <a:cubicBezTo>
                    <a:pt x="234" y="13"/>
                    <a:pt x="233" y="14"/>
                    <a:pt x="233" y="15"/>
                  </a:cubicBezTo>
                  <a:cubicBezTo>
                    <a:pt x="200" y="3"/>
                    <a:pt x="200" y="3"/>
                    <a:pt x="200" y="3"/>
                  </a:cubicBezTo>
                  <a:cubicBezTo>
                    <a:pt x="200" y="2"/>
                    <a:pt x="198" y="0"/>
                    <a:pt x="197" y="0"/>
                  </a:cubicBezTo>
                  <a:cubicBezTo>
                    <a:pt x="195" y="0"/>
                    <a:pt x="193" y="2"/>
                    <a:pt x="193" y="4"/>
                  </a:cubicBezTo>
                  <a:cubicBezTo>
                    <a:pt x="193" y="4"/>
                    <a:pt x="193" y="4"/>
                    <a:pt x="193" y="4"/>
                  </a:cubicBezTo>
                  <a:cubicBezTo>
                    <a:pt x="160" y="24"/>
                    <a:pt x="160" y="24"/>
                    <a:pt x="160" y="24"/>
                  </a:cubicBezTo>
                  <a:cubicBezTo>
                    <a:pt x="159" y="23"/>
                    <a:pt x="158" y="23"/>
                    <a:pt x="157" y="23"/>
                  </a:cubicBezTo>
                  <a:cubicBezTo>
                    <a:pt x="156" y="23"/>
                    <a:pt x="154" y="24"/>
                    <a:pt x="154" y="25"/>
                  </a:cubicBezTo>
                  <a:cubicBezTo>
                    <a:pt x="121" y="24"/>
                    <a:pt x="121" y="24"/>
                    <a:pt x="121" y="24"/>
                  </a:cubicBezTo>
                  <a:cubicBezTo>
                    <a:pt x="120" y="23"/>
                    <a:pt x="119" y="22"/>
                    <a:pt x="118" y="22"/>
                  </a:cubicBezTo>
                  <a:cubicBezTo>
                    <a:pt x="116" y="22"/>
                    <a:pt x="115" y="24"/>
                    <a:pt x="115" y="26"/>
                  </a:cubicBezTo>
                  <a:cubicBezTo>
                    <a:pt x="115" y="26"/>
                    <a:pt x="115" y="26"/>
                    <a:pt x="115" y="27"/>
                  </a:cubicBezTo>
                  <a:cubicBezTo>
                    <a:pt x="80" y="61"/>
                    <a:pt x="80" y="61"/>
                    <a:pt x="80" y="61"/>
                  </a:cubicBezTo>
                  <a:cubicBezTo>
                    <a:pt x="80" y="61"/>
                    <a:pt x="79" y="60"/>
                    <a:pt x="79" y="60"/>
                  </a:cubicBezTo>
                  <a:cubicBezTo>
                    <a:pt x="77" y="60"/>
                    <a:pt x="75" y="62"/>
                    <a:pt x="75" y="64"/>
                  </a:cubicBezTo>
                  <a:cubicBezTo>
                    <a:pt x="75" y="64"/>
                    <a:pt x="75" y="64"/>
                    <a:pt x="75" y="64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1" y="80"/>
                    <a:pt x="41" y="79"/>
                    <a:pt x="40" y="79"/>
                  </a:cubicBezTo>
                  <a:cubicBezTo>
                    <a:pt x="38" y="79"/>
                    <a:pt x="36" y="81"/>
                    <a:pt x="36" y="83"/>
                  </a:cubicBezTo>
                  <a:cubicBezTo>
                    <a:pt x="36" y="84"/>
                    <a:pt x="36" y="84"/>
                    <a:pt x="37" y="85"/>
                  </a:cubicBezTo>
                  <a:cubicBezTo>
                    <a:pt x="0" y="132"/>
                    <a:pt x="0" y="132"/>
                    <a:pt x="0" y="132"/>
                  </a:cubicBezTo>
                  <a:cubicBezTo>
                    <a:pt x="0" y="136"/>
                    <a:pt x="0" y="136"/>
                    <a:pt x="0" y="136"/>
                  </a:cubicBezTo>
                  <a:cubicBezTo>
                    <a:pt x="0" y="136"/>
                    <a:pt x="0" y="136"/>
                    <a:pt x="0" y="136"/>
                  </a:cubicBezTo>
                  <a:cubicBezTo>
                    <a:pt x="0" y="136"/>
                    <a:pt x="0" y="136"/>
                    <a:pt x="0" y="136"/>
                  </a:cubicBezTo>
                  <a:cubicBezTo>
                    <a:pt x="433" y="136"/>
                    <a:pt x="433" y="136"/>
                    <a:pt x="433" y="136"/>
                  </a:cubicBezTo>
                  <a:cubicBezTo>
                    <a:pt x="433" y="135"/>
                    <a:pt x="433" y="135"/>
                    <a:pt x="433" y="135"/>
                  </a:cubicBezTo>
                  <a:cubicBezTo>
                    <a:pt x="2" y="135"/>
                    <a:pt x="2" y="135"/>
                    <a:pt x="2" y="135"/>
                  </a:cubicBezTo>
                  <a:cubicBezTo>
                    <a:pt x="2" y="133"/>
                    <a:pt x="2" y="133"/>
                    <a:pt x="2" y="133"/>
                  </a:cubicBezTo>
                  <a:cubicBezTo>
                    <a:pt x="38" y="86"/>
                    <a:pt x="38" y="86"/>
                    <a:pt x="38" y="86"/>
                  </a:cubicBezTo>
                  <a:cubicBezTo>
                    <a:pt x="39" y="86"/>
                    <a:pt x="39" y="86"/>
                    <a:pt x="40" y="86"/>
                  </a:cubicBezTo>
                  <a:cubicBezTo>
                    <a:pt x="42" y="86"/>
                    <a:pt x="43" y="85"/>
                    <a:pt x="43" y="83"/>
                  </a:cubicBezTo>
                  <a:cubicBezTo>
                    <a:pt x="43" y="83"/>
                    <a:pt x="43" y="83"/>
                    <a:pt x="43" y="82"/>
                  </a:cubicBezTo>
                  <a:cubicBezTo>
                    <a:pt x="76" y="66"/>
                    <a:pt x="76" y="66"/>
                    <a:pt x="76" y="66"/>
                  </a:cubicBezTo>
                  <a:cubicBezTo>
                    <a:pt x="77" y="67"/>
                    <a:pt x="78" y="67"/>
                    <a:pt x="79" y="67"/>
                  </a:cubicBezTo>
                  <a:cubicBezTo>
                    <a:pt x="81" y="67"/>
                    <a:pt x="82" y="66"/>
                    <a:pt x="82" y="64"/>
                  </a:cubicBezTo>
                  <a:cubicBezTo>
                    <a:pt x="82" y="63"/>
                    <a:pt x="82" y="63"/>
                    <a:pt x="82" y="62"/>
                  </a:cubicBezTo>
                  <a:cubicBezTo>
                    <a:pt x="116" y="29"/>
                    <a:pt x="116" y="29"/>
                    <a:pt x="116" y="29"/>
                  </a:cubicBezTo>
                  <a:cubicBezTo>
                    <a:pt x="117" y="29"/>
                    <a:pt x="117" y="29"/>
                    <a:pt x="118" y="29"/>
                  </a:cubicBezTo>
                  <a:cubicBezTo>
                    <a:pt x="120" y="29"/>
                    <a:pt x="121" y="28"/>
                    <a:pt x="122" y="26"/>
                  </a:cubicBezTo>
                  <a:cubicBezTo>
                    <a:pt x="154" y="28"/>
                    <a:pt x="154" y="28"/>
                    <a:pt x="154" y="28"/>
                  </a:cubicBezTo>
                  <a:cubicBezTo>
                    <a:pt x="155" y="29"/>
                    <a:pt x="156" y="30"/>
                    <a:pt x="157" y="30"/>
                  </a:cubicBezTo>
                  <a:cubicBezTo>
                    <a:pt x="159" y="30"/>
                    <a:pt x="161" y="28"/>
                    <a:pt x="161" y="26"/>
                  </a:cubicBezTo>
                  <a:cubicBezTo>
                    <a:pt x="161" y="26"/>
                    <a:pt x="161" y="26"/>
                    <a:pt x="161" y="26"/>
                  </a:cubicBezTo>
                  <a:cubicBezTo>
                    <a:pt x="194" y="6"/>
                    <a:pt x="194" y="6"/>
                    <a:pt x="194" y="6"/>
                  </a:cubicBezTo>
                  <a:cubicBezTo>
                    <a:pt x="195" y="7"/>
                    <a:pt x="196" y="7"/>
                    <a:pt x="197" y="7"/>
                  </a:cubicBezTo>
                  <a:cubicBezTo>
                    <a:pt x="198" y="7"/>
                    <a:pt x="199" y="7"/>
                    <a:pt x="200" y="6"/>
                  </a:cubicBezTo>
                  <a:cubicBezTo>
                    <a:pt x="232" y="17"/>
                    <a:pt x="232" y="17"/>
                    <a:pt x="232" y="17"/>
                  </a:cubicBezTo>
                  <a:cubicBezTo>
                    <a:pt x="233" y="19"/>
                    <a:pt x="234" y="20"/>
                    <a:pt x="236" y="20"/>
                  </a:cubicBezTo>
                  <a:cubicBezTo>
                    <a:pt x="237" y="20"/>
                    <a:pt x="239" y="19"/>
                    <a:pt x="239" y="18"/>
                  </a:cubicBezTo>
                  <a:cubicBezTo>
                    <a:pt x="272" y="11"/>
                    <a:pt x="272" y="11"/>
                    <a:pt x="272" y="11"/>
                  </a:cubicBezTo>
                  <a:cubicBezTo>
                    <a:pt x="273" y="12"/>
                    <a:pt x="274" y="12"/>
                    <a:pt x="275" y="12"/>
                  </a:cubicBezTo>
                  <a:cubicBezTo>
                    <a:pt x="276" y="12"/>
                    <a:pt x="277" y="12"/>
                    <a:pt x="277" y="11"/>
                  </a:cubicBezTo>
                  <a:cubicBezTo>
                    <a:pt x="311" y="29"/>
                    <a:pt x="311" y="29"/>
                    <a:pt x="311" y="29"/>
                  </a:cubicBezTo>
                  <a:cubicBezTo>
                    <a:pt x="311" y="29"/>
                    <a:pt x="311" y="29"/>
                    <a:pt x="311" y="30"/>
                  </a:cubicBezTo>
                  <a:cubicBezTo>
                    <a:pt x="311" y="31"/>
                    <a:pt x="313" y="33"/>
                    <a:pt x="315" y="33"/>
                  </a:cubicBezTo>
                  <a:cubicBezTo>
                    <a:pt x="316" y="33"/>
                    <a:pt x="317" y="32"/>
                    <a:pt x="318" y="31"/>
                  </a:cubicBezTo>
                  <a:cubicBezTo>
                    <a:pt x="350" y="30"/>
                    <a:pt x="350" y="30"/>
                    <a:pt x="350" y="30"/>
                  </a:cubicBezTo>
                  <a:cubicBezTo>
                    <a:pt x="351" y="32"/>
                    <a:pt x="352" y="33"/>
                    <a:pt x="353" y="33"/>
                  </a:cubicBezTo>
                  <a:cubicBezTo>
                    <a:pt x="354" y="33"/>
                    <a:pt x="355" y="33"/>
                    <a:pt x="355" y="33"/>
                  </a:cubicBezTo>
                  <a:cubicBezTo>
                    <a:pt x="389" y="70"/>
                    <a:pt x="389" y="70"/>
                    <a:pt x="389" y="70"/>
                  </a:cubicBezTo>
                  <a:cubicBezTo>
                    <a:pt x="389" y="71"/>
                    <a:pt x="389" y="71"/>
                    <a:pt x="389" y="72"/>
                  </a:cubicBezTo>
                  <a:cubicBezTo>
                    <a:pt x="389" y="74"/>
                    <a:pt x="390" y="75"/>
                    <a:pt x="392" y="75"/>
                  </a:cubicBezTo>
                  <a:cubicBezTo>
                    <a:pt x="394" y="75"/>
                    <a:pt x="396" y="74"/>
                    <a:pt x="396" y="72"/>
                  </a:cubicBezTo>
                  <a:cubicBezTo>
                    <a:pt x="396" y="72"/>
                    <a:pt x="396" y="72"/>
                    <a:pt x="396" y="72"/>
                  </a:cubicBezTo>
                  <a:cubicBezTo>
                    <a:pt x="430" y="55"/>
                    <a:pt x="430" y="55"/>
                    <a:pt x="430" y="55"/>
                  </a:cubicBezTo>
                  <a:cubicBezTo>
                    <a:pt x="430" y="56"/>
                    <a:pt x="431" y="56"/>
                    <a:pt x="432" y="56"/>
                  </a:cubicBezTo>
                  <a:cubicBezTo>
                    <a:pt x="434" y="56"/>
                    <a:pt x="435" y="54"/>
                    <a:pt x="435" y="53"/>
                  </a:cubicBezTo>
                  <a:cubicBezTo>
                    <a:pt x="435" y="51"/>
                    <a:pt x="434" y="49"/>
                    <a:pt x="432" y="49"/>
                  </a:cubicBezTo>
                  <a:close/>
                </a:path>
              </a:pathLst>
            </a:custGeom>
            <a:solidFill>
              <a:srgbClr val="0067B4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548" name="Google Shape;548;p47"/>
            <p:cNvSpPr txBox="1"/>
            <p:nvPr/>
          </p:nvSpPr>
          <p:spPr>
            <a:xfrm>
              <a:off x="804104" y="4128244"/>
              <a:ext cx="546945" cy="20005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700">
                  <a:solidFill>
                    <a:srgbClr val="595959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rPr>
                <a:t>NOTE</a:t>
              </a:r>
              <a:endParaRPr sz="700">
                <a:solidFill>
                  <a:srgbClr val="595959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549" name="Google Shape;549;p47"/>
            <p:cNvSpPr txBox="1"/>
            <p:nvPr/>
          </p:nvSpPr>
          <p:spPr>
            <a:xfrm>
              <a:off x="804104" y="3889766"/>
              <a:ext cx="546945" cy="20005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700">
                  <a:solidFill>
                    <a:srgbClr val="595959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rPr>
                <a:t>NOTE</a:t>
              </a:r>
              <a:endParaRPr sz="700">
                <a:solidFill>
                  <a:srgbClr val="595959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550" name="Google Shape;550;p47"/>
            <p:cNvSpPr txBox="1"/>
            <p:nvPr/>
          </p:nvSpPr>
          <p:spPr>
            <a:xfrm>
              <a:off x="804104" y="3651289"/>
              <a:ext cx="546945" cy="20005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700">
                  <a:solidFill>
                    <a:srgbClr val="595959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rPr>
                <a:t>NOTE</a:t>
              </a:r>
              <a:endParaRPr sz="700">
                <a:solidFill>
                  <a:srgbClr val="595959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551" name="Google Shape;551;p47"/>
            <p:cNvSpPr txBox="1"/>
            <p:nvPr/>
          </p:nvSpPr>
          <p:spPr>
            <a:xfrm>
              <a:off x="804104" y="3412811"/>
              <a:ext cx="546945" cy="20005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700">
                  <a:solidFill>
                    <a:srgbClr val="595959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rPr>
                <a:t>NOTE</a:t>
              </a:r>
              <a:endParaRPr sz="700">
                <a:solidFill>
                  <a:srgbClr val="595959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552" name="Google Shape;552;p47"/>
            <p:cNvSpPr txBox="1"/>
            <p:nvPr/>
          </p:nvSpPr>
          <p:spPr>
            <a:xfrm>
              <a:off x="804104" y="3174333"/>
              <a:ext cx="546945" cy="20005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700">
                  <a:solidFill>
                    <a:srgbClr val="595959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rPr>
                <a:t>NOTE</a:t>
              </a:r>
              <a:endParaRPr sz="700">
                <a:solidFill>
                  <a:srgbClr val="595959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553" name="Google Shape;553;p47"/>
            <p:cNvSpPr txBox="1"/>
            <p:nvPr/>
          </p:nvSpPr>
          <p:spPr>
            <a:xfrm>
              <a:off x="804104" y="2935855"/>
              <a:ext cx="546945" cy="20005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700">
                  <a:solidFill>
                    <a:srgbClr val="595959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rPr>
                <a:t>NOTE</a:t>
              </a:r>
              <a:endParaRPr sz="700">
                <a:solidFill>
                  <a:srgbClr val="595959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554" name="Google Shape;554;p47"/>
            <p:cNvSpPr txBox="1"/>
            <p:nvPr/>
          </p:nvSpPr>
          <p:spPr>
            <a:xfrm>
              <a:off x="1577260" y="4392347"/>
              <a:ext cx="276038" cy="20005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700">
                  <a:solidFill>
                    <a:srgbClr val="595959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rPr>
                <a:t>1</a:t>
              </a:r>
              <a:endParaRPr sz="700">
                <a:solidFill>
                  <a:srgbClr val="595959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555" name="Google Shape;555;p47"/>
            <p:cNvSpPr txBox="1"/>
            <p:nvPr/>
          </p:nvSpPr>
          <p:spPr>
            <a:xfrm>
              <a:off x="2125341" y="4392347"/>
              <a:ext cx="276038" cy="20005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700">
                  <a:solidFill>
                    <a:srgbClr val="595959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rPr>
                <a:t>2</a:t>
              </a:r>
              <a:endParaRPr sz="700">
                <a:solidFill>
                  <a:srgbClr val="595959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556" name="Google Shape;556;p47"/>
            <p:cNvSpPr txBox="1"/>
            <p:nvPr/>
          </p:nvSpPr>
          <p:spPr>
            <a:xfrm>
              <a:off x="2655566" y="4392347"/>
              <a:ext cx="276038" cy="20005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700">
                  <a:solidFill>
                    <a:srgbClr val="595959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rPr>
                <a:t>3</a:t>
              </a:r>
              <a:endParaRPr sz="700">
                <a:solidFill>
                  <a:srgbClr val="595959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557" name="Google Shape;557;p47"/>
            <p:cNvSpPr txBox="1"/>
            <p:nvPr/>
          </p:nvSpPr>
          <p:spPr>
            <a:xfrm>
              <a:off x="3192141" y="4392347"/>
              <a:ext cx="276038" cy="20005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700">
                  <a:solidFill>
                    <a:srgbClr val="595959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rPr>
                <a:t>4</a:t>
              </a:r>
              <a:endParaRPr sz="700">
                <a:solidFill>
                  <a:srgbClr val="595959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558" name="Google Shape;558;p47"/>
            <p:cNvSpPr txBox="1"/>
            <p:nvPr/>
          </p:nvSpPr>
          <p:spPr>
            <a:xfrm>
              <a:off x="3732685" y="4392347"/>
              <a:ext cx="276038" cy="20005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700">
                  <a:solidFill>
                    <a:srgbClr val="595959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rPr>
                <a:t>5</a:t>
              </a:r>
              <a:endParaRPr sz="700">
                <a:solidFill>
                  <a:srgbClr val="595959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559" name="Google Shape;559;p47"/>
            <p:cNvSpPr txBox="1"/>
            <p:nvPr/>
          </p:nvSpPr>
          <p:spPr>
            <a:xfrm>
              <a:off x="4266087" y="4392347"/>
              <a:ext cx="276038" cy="20005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700">
                  <a:solidFill>
                    <a:srgbClr val="595959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rPr>
                <a:t>6</a:t>
              </a:r>
              <a:endParaRPr sz="700">
                <a:solidFill>
                  <a:srgbClr val="595959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cxnSp>
          <p:nvCxnSpPr>
            <p:cNvPr id="560" name="Google Shape;560;p47"/>
            <p:cNvCxnSpPr/>
            <p:nvPr/>
          </p:nvCxnSpPr>
          <p:spPr>
            <a:xfrm>
              <a:off x="1442833" y="2976797"/>
              <a:ext cx="0" cy="1280647"/>
            </a:xfrm>
            <a:prstGeom prst="straightConnector1">
              <a:avLst/>
            </a:prstGeom>
            <a:noFill/>
            <a:ln cap="flat" cmpd="sng" w="9525">
              <a:solidFill>
                <a:srgbClr val="7F7F7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61" name="Google Shape;561;p47"/>
            <p:cNvCxnSpPr/>
            <p:nvPr/>
          </p:nvCxnSpPr>
          <p:spPr>
            <a:xfrm rot="10800000">
              <a:off x="1377950" y="3046449"/>
              <a:ext cx="64884" cy="0"/>
            </a:xfrm>
            <a:prstGeom prst="straightConnector1">
              <a:avLst/>
            </a:prstGeom>
            <a:noFill/>
            <a:ln cap="flat" cmpd="sng" w="9525">
              <a:solidFill>
                <a:srgbClr val="7F7F7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62" name="Google Shape;562;p47"/>
            <p:cNvCxnSpPr/>
            <p:nvPr/>
          </p:nvCxnSpPr>
          <p:spPr>
            <a:xfrm rot="10800000">
              <a:off x="1377950" y="3290429"/>
              <a:ext cx="64884" cy="0"/>
            </a:xfrm>
            <a:prstGeom prst="straightConnector1">
              <a:avLst/>
            </a:prstGeom>
            <a:noFill/>
            <a:ln cap="flat" cmpd="sng" w="9525">
              <a:solidFill>
                <a:srgbClr val="7F7F7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63" name="Google Shape;563;p47"/>
            <p:cNvCxnSpPr/>
            <p:nvPr/>
          </p:nvCxnSpPr>
          <p:spPr>
            <a:xfrm rot="10800000">
              <a:off x="1377950" y="3534409"/>
              <a:ext cx="64884" cy="0"/>
            </a:xfrm>
            <a:prstGeom prst="straightConnector1">
              <a:avLst/>
            </a:prstGeom>
            <a:noFill/>
            <a:ln cap="flat" cmpd="sng" w="9525">
              <a:solidFill>
                <a:srgbClr val="7F7F7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64" name="Google Shape;564;p47"/>
            <p:cNvCxnSpPr/>
            <p:nvPr/>
          </p:nvCxnSpPr>
          <p:spPr>
            <a:xfrm rot="10800000">
              <a:off x="1377950" y="3778389"/>
              <a:ext cx="64884" cy="0"/>
            </a:xfrm>
            <a:prstGeom prst="straightConnector1">
              <a:avLst/>
            </a:prstGeom>
            <a:noFill/>
            <a:ln cap="flat" cmpd="sng" w="9525">
              <a:solidFill>
                <a:srgbClr val="7F7F7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65" name="Google Shape;565;p47"/>
            <p:cNvCxnSpPr/>
            <p:nvPr/>
          </p:nvCxnSpPr>
          <p:spPr>
            <a:xfrm rot="10800000">
              <a:off x="1377950" y="4022369"/>
              <a:ext cx="64884" cy="0"/>
            </a:xfrm>
            <a:prstGeom prst="straightConnector1">
              <a:avLst/>
            </a:prstGeom>
            <a:noFill/>
            <a:ln cap="flat" cmpd="sng" w="9525">
              <a:solidFill>
                <a:srgbClr val="7F7F7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66" name="Google Shape;566;p47"/>
            <p:cNvCxnSpPr/>
            <p:nvPr/>
          </p:nvCxnSpPr>
          <p:spPr>
            <a:xfrm rot="10800000">
              <a:off x="1377950" y="4266351"/>
              <a:ext cx="64884" cy="0"/>
            </a:xfrm>
            <a:prstGeom prst="straightConnector1">
              <a:avLst/>
            </a:prstGeom>
            <a:noFill/>
            <a:ln cap="flat" cmpd="sng" w="9525">
              <a:solidFill>
                <a:srgbClr val="7F7F7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</p:spTree>
  </p:cSld>
  <p:clrMapOvr>
    <a:masterClrMapping/>
  </p:clrMapOvr>
  <p:transition spd="slow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1" name="Shape 5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2" name="Google Shape;572;p4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7159" cy="5143499"/>
          </a:xfrm>
          <a:prstGeom prst="rect">
            <a:avLst/>
          </a:prstGeom>
          <a:noFill/>
          <a:ln>
            <a:noFill/>
          </a:ln>
        </p:spPr>
      </p:pic>
      <p:sp>
        <p:nvSpPr>
          <p:cNvPr id="573" name="Google Shape;573;p48"/>
          <p:cNvSpPr txBox="1"/>
          <p:nvPr/>
        </p:nvSpPr>
        <p:spPr>
          <a:xfrm>
            <a:off x="1429556" y="1651000"/>
            <a:ext cx="5834130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4000">
                <a:solidFill>
                  <a:srgbClr val="3D4E55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3</a:t>
            </a:r>
            <a:endParaRPr sz="4000">
              <a:solidFill>
                <a:srgbClr val="3D4E55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574" name="Google Shape;574;p48"/>
          <p:cNvSpPr txBox="1"/>
          <p:nvPr/>
        </p:nvSpPr>
        <p:spPr>
          <a:xfrm>
            <a:off x="1429557" y="2406649"/>
            <a:ext cx="5834130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4800">
                <a:solidFill>
                  <a:srgbClr val="3D4E55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BUSINESS</a:t>
            </a:r>
            <a:endParaRPr b="1" sz="4800">
              <a:solidFill>
                <a:srgbClr val="3D4E55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9" name="Shape 5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0" name="Google Shape;580;p4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62880" y="971592"/>
            <a:ext cx="2461358" cy="2266958"/>
          </a:xfrm>
          <a:prstGeom prst="rect">
            <a:avLst/>
          </a:prstGeom>
          <a:noFill/>
          <a:ln>
            <a:noFill/>
          </a:ln>
        </p:spPr>
      </p:pic>
      <p:sp>
        <p:nvSpPr>
          <p:cNvPr id="581" name="Google Shape;581;p49"/>
          <p:cNvSpPr txBox="1"/>
          <p:nvPr/>
        </p:nvSpPr>
        <p:spPr>
          <a:xfrm>
            <a:off x="1340038" y="1718850"/>
            <a:ext cx="1175591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3600">
                <a:solidFill>
                  <a:srgbClr val="48687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80</a:t>
            </a:r>
            <a:r>
              <a:rPr b="1" lang="tr-TR" sz="3200">
                <a:solidFill>
                  <a:srgbClr val="48687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%</a:t>
            </a:r>
            <a:endParaRPr b="1" sz="3200">
              <a:solidFill>
                <a:srgbClr val="486877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pic>
        <p:nvPicPr>
          <p:cNvPr id="582" name="Google Shape;582;p4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314295" y="971592"/>
            <a:ext cx="2461358" cy="2266958"/>
          </a:xfrm>
          <a:prstGeom prst="rect">
            <a:avLst/>
          </a:prstGeom>
          <a:noFill/>
          <a:ln>
            <a:noFill/>
          </a:ln>
        </p:spPr>
      </p:pic>
      <p:pic>
        <p:nvPicPr>
          <p:cNvPr id="583" name="Google Shape;583;p49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943564" y="971592"/>
            <a:ext cx="2461358" cy="2266958"/>
          </a:xfrm>
          <a:prstGeom prst="rect">
            <a:avLst/>
          </a:prstGeom>
          <a:noFill/>
          <a:ln>
            <a:noFill/>
          </a:ln>
        </p:spPr>
      </p:pic>
      <p:sp>
        <p:nvSpPr>
          <p:cNvPr id="584" name="Google Shape;584;p49"/>
          <p:cNvSpPr txBox="1"/>
          <p:nvPr/>
        </p:nvSpPr>
        <p:spPr>
          <a:xfrm>
            <a:off x="3978860" y="1718850"/>
            <a:ext cx="1175591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3600">
                <a:solidFill>
                  <a:srgbClr val="48687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65</a:t>
            </a:r>
            <a:r>
              <a:rPr b="1" lang="tr-TR" sz="3200">
                <a:solidFill>
                  <a:srgbClr val="48687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%</a:t>
            </a:r>
            <a:endParaRPr b="1" sz="3200">
              <a:solidFill>
                <a:srgbClr val="486877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585" name="Google Shape;585;p49"/>
          <p:cNvSpPr txBox="1"/>
          <p:nvPr/>
        </p:nvSpPr>
        <p:spPr>
          <a:xfrm>
            <a:off x="6662703" y="1718849"/>
            <a:ext cx="1175591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3600">
                <a:solidFill>
                  <a:srgbClr val="48687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45</a:t>
            </a:r>
            <a:r>
              <a:rPr b="1" lang="tr-TR" sz="3200">
                <a:solidFill>
                  <a:srgbClr val="48687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%</a:t>
            </a:r>
            <a:endParaRPr b="1" sz="3200">
              <a:solidFill>
                <a:srgbClr val="486877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586" name="Google Shape;586;p49"/>
          <p:cNvSpPr txBox="1"/>
          <p:nvPr/>
        </p:nvSpPr>
        <p:spPr>
          <a:xfrm>
            <a:off x="838298" y="3909108"/>
            <a:ext cx="2438336" cy="9538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14A6A3"/>
              </a:buClr>
              <a:buSzPts val="1100"/>
              <a:buFont typeface="Arial"/>
              <a:buNone/>
            </a:pPr>
            <a:r>
              <a:rPr lang="tr-TR" sz="1100">
                <a:solidFill>
                  <a:srgbClr val="333333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We hope that this template will return to you as a time, money and reputation.</a:t>
            </a:r>
            <a:endParaRPr sz="1100">
              <a:solidFill>
                <a:srgbClr val="333333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587" name="Google Shape;587;p49"/>
          <p:cNvSpPr/>
          <p:nvPr/>
        </p:nvSpPr>
        <p:spPr>
          <a:xfrm>
            <a:off x="838298" y="3338962"/>
            <a:ext cx="2438336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48687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DESCRIPTION HERE</a:t>
            </a:r>
            <a:endParaRPr b="1" sz="1600">
              <a:solidFill>
                <a:srgbClr val="486877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cxnSp>
        <p:nvCxnSpPr>
          <p:cNvPr id="588" name="Google Shape;588;p49"/>
          <p:cNvCxnSpPr/>
          <p:nvPr/>
        </p:nvCxnSpPr>
        <p:spPr>
          <a:xfrm>
            <a:off x="914468" y="3839444"/>
            <a:ext cx="2133572" cy="0"/>
          </a:xfrm>
          <a:prstGeom prst="straightConnector1">
            <a:avLst/>
          </a:prstGeom>
          <a:solidFill>
            <a:schemeClr val="accent1"/>
          </a:solidFill>
          <a:ln cap="flat" cmpd="sng" w="9525">
            <a:solidFill>
              <a:srgbClr val="486877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589" name="Google Shape;589;p49"/>
          <p:cNvSpPr txBox="1"/>
          <p:nvPr/>
        </p:nvSpPr>
        <p:spPr>
          <a:xfrm>
            <a:off x="3581426" y="3909108"/>
            <a:ext cx="2438336" cy="9538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14A6A3"/>
              </a:buClr>
              <a:buSzPts val="1100"/>
              <a:buFont typeface="Arial"/>
              <a:buNone/>
            </a:pPr>
            <a:r>
              <a:rPr lang="tr-TR" sz="1100">
                <a:solidFill>
                  <a:srgbClr val="333333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We hope that this template will return to you as a time, money and reputation.</a:t>
            </a:r>
            <a:endParaRPr sz="1100">
              <a:solidFill>
                <a:srgbClr val="333333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590" name="Google Shape;590;p49"/>
          <p:cNvSpPr/>
          <p:nvPr/>
        </p:nvSpPr>
        <p:spPr>
          <a:xfrm>
            <a:off x="3581426" y="3338962"/>
            <a:ext cx="2438336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48687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DESCRIPTION HERE</a:t>
            </a:r>
            <a:endParaRPr b="1" sz="1600">
              <a:solidFill>
                <a:srgbClr val="486877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cxnSp>
        <p:nvCxnSpPr>
          <p:cNvPr id="591" name="Google Shape;591;p49"/>
          <p:cNvCxnSpPr/>
          <p:nvPr/>
        </p:nvCxnSpPr>
        <p:spPr>
          <a:xfrm>
            <a:off x="3657596" y="3839444"/>
            <a:ext cx="2133572" cy="0"/>
          </a:xfrm>
          <a:prstGeom prst="straightConnector1">
            <a:avLst/>
          </a:prstGeom>
          <a:solidFill>
            <a:schemeClr val="accent1"/>
          </a:solidFill>
          <a:ln cap="flat" cmpd="sng" w="9525">
            <a:solidFill>
              <a:srgbClr val="486877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592" name="Google Shape;592;p49"/>
          <p:cNvSpPr txBox="1"/>
          <p:nvPr/>
        </p:nvSpPr>
        <p:spPr>
          <a:xfrm>
            <a:off x="6248356" y="3916316"/>
            <a:ext cx="2438336" cy="9538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14A6A3"/>
              </a:buClr>
              <a:buSzPts val="1100"/>
              <a:buFont typeface="Arial"/>
              <a:buNone/>
            </a:pPr>
            <a:r>
              <a:rPr lang="tr-TR" sz="1100">
                <a:solidFill>
                  <a:srgbClr val="333333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We hope that this template will return to you as a time, money and reputation.</a:t>
            </a:r>
            <a:endParaRPr sz="1100">
              <a:solidFill>
                <a:srgbClr val="333333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593" name="Google Shape;593;p49"/>
          <p:cNvSpPr/>
          <p:nvPr/>
        </p:nvSpPr>
        <p:spPr>
          <a:xfrm>
            <a:off x="6248356" y="3346170"/>
            <a:ext cx="2438336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48687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DESCRIPTION HERE</a:t>
            </a:r>
            <a:endParaRPr b="1" sz="1600">
              <a:solidFill>
                <a:srgbClr val="486877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cxnSp>
        <p:nvCxnSpPr>
          <p:cNvPr id="594" name="Google Shape;594;p49"/>
          <p:cNvCxnSpPr/>
          <p:nvPr/>
        </p:nvCxnSpPr>
        <p:spPr>
          <a:xfrm>
            <a:off x="6324526" y="3846652"/>
            <a:ext cx="2133572" cy="0"/>
          </a:xfrm>
          <a:prstGeom prst="straightConnector1">
            <a:avLst/>
          </a:prstGeom>
          <a:solidFill>
            <a:schemeClr val="accent1"/>
          </a:solidFill>
          <a:ln cap="flat" cmpd="sng" w="9525">
            <a:solidFill>
              <a:srgbClr val="486877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  <p:transition spd="slow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9" name="Shape 5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0" name="Google Shape;600;p5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09704" y="1023796"/>
            <a:ext cx="7833360" cy="4200144"/>
          </a:xfrm>
          <a:prstGeom prst="rect">
            <a:avLst/>
          </a:prstGeom>
          <a:noFill/>
          <a:ln>
            <a:noFill/>
          </a:ln>
        </p:spPr>
      </p:pic>
      <p:sp>
        <p:nvSpPr>
          <p:cNvPr id="601" name="Google Shape;601;p50"/>
          <p:cNvSpPr/>
          <p:nvPr/>
        </p:nvSpPr>
        <p:spPr>
          <a:xfrm>
            <a:off x="1136946" y="733474"/>
            <a:ext cx="2173287" cy="3000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350">
                <a:solidFill>
                  <a:srgbClr val="000000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 HERE</a:t>
            </a:r>
            <a:endParaRPr sz="1350">
              <a:solidFill>
                <a:srgbClr val="000000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02" name="Google Shape;602;p50"/>
          <p:cNvSpPr/>
          <p:nvPr/>
        </p:nvSpPr>
        <p:spPr>
          <a:xfrm>
            <a:off x="1673521" y="1776463"/>
            <a:ext cx="3571875" cy="287337"/>
          </a:xfrm>
          <a:prstGeom prst="roundRect">
            <a:avLst>
              <a:gd fmla="val 0" name="adj"/>
            </a:avLst>
          </a:prstGeom>
          <a:solidFill>
            <a:srgbClr val="486877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  <a:effectLst>
            <a:outerShdw rotWithShape="0" algn="ctr" dir="5400000" dist="381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2" marL="0" marR="0" rtl="0" algn="ctr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945"/>
              <a:buFont typeface="Noto Sans Symbols"/>
              <a:buNone/>
            </a:pPr>
            <a:r>
              <a:t/>
            </a:r>
            <a:endParaRPr b="0" i="0" sz="1350" u="none" cap="none" strike="noStrike">
              <a:solidFill>
                <a:srgbClr val="FFFFF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03" name="Google Shape;603;p50"/>
          <p:cNvSpPr/>
          <p:nvPr/>
        </p:nvSpPr>
        <p:spPr>
          <a:xfrm>
            <a:off x="798490" y="1755824"/>
            <a:ext cx="768667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486877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</a:t>
            </a:r>
            <a:endParaRPr sz="1350">
              <a:solidFill>
                <a:srgbClr val="486877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04" name="Google Shape;604;p50"/>
          <p:cNvSpPr/>
          <p:nvPr/>
        </p:nvSpPr>
        <p:spPr>
          <a:xfrm>
            <a:off x="1673521" y="2367013"/>
            <a:ext cx="2987675" cy="287337"/>
          </a:xfrm>
          <a:prstGeom prst="roundRect">
            <a:avLst>
              <a:gd fmla="val 0" name="adj"/>
            </a:avLst>
          </a:prstGeom>
          <a:solidFill>
            <a:srgbClr val="486877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  <a:effectLst>
            <a:outerShdw rotWithShape="0" algn="ctr" dir="5400000" dist="381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2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rgbClr val="FFFFF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05" name="Google Shape;605;p50"/>
          <p:cNvSpPr/>
          <p:nvPr/>
        </p:nvSpPr>
        <p:spPr>
          <a:xfrm>
            <a:off x="1673521" y="2957563"/>
            <a:ext cx="1908175" cy="288925"/>
          </a:xfrm>
          <a:prstGeom prst="roundRect">
            <a:avLst>
              <a:gd fmla="val 0" name="adj"/>
            </a:avLst>
          </a:prstGeom>
          <a:solidFill>
            <a:srgbClr val="486877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  <a:effectLst>
            <a:outerShdw rotWithShape="0" algn="ctr" dir="5400000" dist="381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2" marL="0" marR="0" rtl="0" algn="ctr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945"/>
              <a:buFont typeface="Noto Sans Symbols"/>
              <a:buNone/>
            </a:pPr>
            <a:r>
              <a:t/>
            </a:r>
            <a:endParaRPr b="0" i="0" sz="1350" u="none" cap="none" strike="noStrike">
              <a:solidFill>
                <a:srgbClr val="FFFFF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06" name="Google Shape;606;p50"/>
          <p:cNvSpPr/>
          <p:nvPr/>
        </p:nvSpPr>
        <p:spPr>
          <a:xfrm>
            <a:off x="1673521" y="3549699"/>
            <a:ext cx="2339975" cy="287338"/>
          </a:xfrm>
          <a:prstGeom prst="roundRect">
            <a:avLst>
              <a:gd fmla="val 0" name="adj"/>
            </a:avLst>
          </a:prstGeom>
          <a:solidFill>
            <a:srgbClr val="486877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  <a:effectLst>
            <a:outerShdw rotWithShape="0" algn="ctr" dir="5400000" dist="381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2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rgbClr val="FFFFF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cxnSp>
        <p:nvCxnSpPr>
          <p:cNvPr id="607" name="Google Shape;607;p50"/>
          <p:cNvCxnSpPr/>
          <p:nvPr/>
        </p:nvCxnSpPr>
        <p:spPr>
          <a:xfrm rot="5400000">
            <a:off x="3999206" y="3087735"/>
            <a:ext cx="3527425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dash"/>
            <a:round/>
            <a:headEnd len="med" w="med" type="none"/>
            <a:tailEnd len="med" w="med" type="none"/>
          </a:ln>
        </p:spPr>
      </p:cxnSp>
      <p:sp>
        <p:nvSpPr>
          <p:cNvPr id="608" name="Google Shape;608;p50"/>
          <p:cNvSpPr/>
          <p:nvPr/>
        </p:nvSpPr>
        <p:spPr>
          <a:xfrm>
            <a:off x="5778796" y="700138"/>
            <a:ext cx="2174875" cy="3000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350">
                <a:solidFill>
                  <a:srgbClr val="000000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 HERE</a:t>
            </a:r>
            <a:endParaRPr sz="1350">
              <a:solidFill>
                <a:srgbClr val="000000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09" name="Google Shape;609;p50"/>
          <p:cNvSpPr/>
          <p:nvPr/>
        </p:nvSpPr>
        <p:spPr>
          <a:xfrm>
            <a:off x="1673521" y="4140250"/>
            <a:ext cx="828675" cy="288925"/>
          </a:xfrm>
          <a:prstGeom prst="roundRect">
            <a:avLst>
              <a:gd fmla="val 0" name="adj"/>
            </a:avLst>
          </a:prstGeom>
          <a:solidFill>
            <a:srgbClr val="486877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  <a:effectLst>
            <a:outerShdw rotWithShape="0" algn="ctr" dir="5400000" dist="381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2" marL="0" marR="0" rtl="0" algn="ctr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945"/>
              <a:buFont typeface="Noto Sans Symbols"/>
              <a:buNone/>
            </a:pPr>
            <a:r>
              <a:t/>
            </a:r>
            <a:endParaRPr b="0" i="0" sz="1350" u="none" cap="none" strike="noStrike">
              <a:solidFill>
                <a:srgbClr val="FFFFF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10" name="Google Shape;610;p50"/>
          <p:cNvSpPr/>
          <p:nvPr/>
        </p:nvSpPr>
        <p:spPr>
          <a:xfrm>
            <a:off x="798490" y="2346374"/>
            <a:ext cx="768667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486877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</a:t>
            </a:r>
            <a:endParaRPr sz="1350">
              <a:solidFill>
                <a:srgbClr val="486877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11" name="Google Shape;611;p50"/>
          <p:cNvSpPr/>
          <p:nvPr/>
        </p:nvSpPr>
        <p:spPr>
          <a:xfrm>
            <a:off x="798490" y="2935338"/>
            <a:ext cx="768667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486877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</a:t>
            </a:r>
            <a:endParaRPr sz="1350">
              <a:solidFill>
                <a:srgbClr val="486877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12" name="Google Shape;612;p50"/>
          <p:cNvSpPr/>
          <p:nvPr/>
        </p:nvSpPr>
        <p:spPr>
          <a:xfrm>
            <a:off x="798490" y="3524299"/>
            <a:ext cx="768667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486877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</a:t>
            </a:r>
            <a:endParaRPr sz="1350">
              <a:solidFill>
                <a:srgbClr val="486877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13" name="Google Shape;613;p50"/>
          <p:cNvSpPr/>
          <p:nvPr/>
        </p:nvSpPr>
        <p:spPr>
          <a:xfrm>
            <a:off x="798490" y="4113263"/>
            <a:ext cx="768667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486877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</a:t>
            </a:r>
            <a:endParaRPr sz="1350">
              <a:solidFill>
                <a:srgbClr val="486877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14" name="Google Shape;614;p50"/>
          <p:cNvSpPr/>
          <p:nvPr/>
        </p:nvSpPr>
        <p:spPr>
          <a:xfrm>
            <a:off x="6258220" y="1781224"/>
            <a:ext cx="1516062" cy="3381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 HERE</a:t>
            </a:r>
            <a:endParaRPr sz="135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15" name="Google Shape;615;p50"/>
          <p:cNvSpPr/>
          <p:nvPr/>
        </p:nvSpPr>
        <p:spPr>
          <a:xfrm>
            <a:off x="6258220" y="2381299"/>
            <a:ext cx="1516062" cy="3381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 HERE</a:t>
            </a:r>
            <a:endParaRPr sz="135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16" name="Google Shape;616;p50"/>
          <p:cNvSpPr/>
          <p:nvPr/>
        </p:nvSpPr>
        <p:spPr>
          <a:xfrm>
            <a:off x="6258220" y="2982963"/>
            <a:ext cx="1516062" cy="3381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 HERE</a:t>
            </a:r>
            <a:endParaRPr sz="135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17" name="Google Shape;617;p50"/>
          <p:cNvSpPr/>
          <p:nvPr/>
        </p:nvSpPr>
        <p:spPr>
          <a:xfrm>
            <a:off x="6258220" y="3584624"/>
            <a:ext cx="1516062" cy="3381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 HERE</a:t>
            </a:r>
            <a:endParaRPr sz="135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18" name="Google Shape;618;p50"/>
          <p:cNvSpPr/>
          <p:nvPr/>
        </p:nvSpPr>
        <p:spPr>
          <a:xfrm>
            <a:off x="6258220" y="4184699"/>
            <a:ext cx="1516062" cy="3381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 HERE</a:t>
            </a:r>
            <a:endParaRPr sz="135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3" name="Shape 6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4" name="Google Shape;624;p5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46651" y="870640"/>
            <a:ext cx="6158431" cy="4063249"/>
          </a:xfrm>
          <a:prstGeom prst="rect">
            <a:avLst/>
          </a:prstGeom>
          <a:noFill/>
          <a:ln>
            <a:noFill/>
          </a:ln>
        </p:spPr>
      </p:pic>
      <p:sp>
        <p:nvSpPr>
          <p:cNvPr id="625" name="Google Shape;625;p51"/>
          <p:cNvSpPr/>
          <p:nvPr/>
        </p:nvSpPr>
        <p:spPr>
          <a:xfrm rot="-2900029">
            <a:off x="2535338" y="1031781"/>
            <a:ext cx="636009" cy="760109"/>
          </a:xfrm>
          <a:prstGeom prst="triangle">
            <a:avLst>
              <a:gd fmla="val 50000" name="adj"/>
            </a:avLst>
          </a:prstGeom>
          <a:solidFill>
            <a:srgbClr val="486877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26" name="Google Shape;626;p51"/>
          <p:cNvSpPr/>
          <p:nvPr/>
        </p:nvSpPr>
        <p:spPr>
          <a:xfrm rot="-8120658">
            <a:off x="2624631" y="4006733"/>
            <a:ext cx="636009" cy="760109"/>
          </a:xfrm>
          <a:prstGeom prst="triangle">
            <a:avLst>
              <a:gd fmla="val 50000" name="adj"/>
            </a:avLst>
          </a:prstGeom>
          <a:solidFill>
            <a:srgbClr val="486877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27" name="Google Shape;627;p51"/>
          <p:cNvSpPr/>
          <p:nvPr/>
        </p:nvSpPr>
        <p:spPr>
          <a:xfrm rot="3026884">
            <a:off x="5584128" y="1028774"/>
            <a:ext cx="636009" cy="760109"/>
          </a:xfrm>
          <a:prstGeom prst="triangle">
            <a:avLst>
              <a:gd fmla="val 50000" name="adj"/>
            </a:avLst>
          </a:prstGeom>
          <a:solidFill>
            <a:srgbClr val="486877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28" name="Google Shape;628;p51"/>
          <p:cNvSpPr/>
          <p:nvPr/>
        </p:nvSpPr>
        <p:spPr>
          <a:xfrm rot="7573868">
            <a:off x="5759373" y="3854150"/>
            <a:ext cx="636009" cy="760109"/>
          </a:xfrm>
          <a:prstGeom prst="triangle">
            <a:avLst>
              <a:gd fmla="val 50000" name="adj"/>
            </a:avLst>
          </a:prstGeom>
          <a:solidFill>
            <a:srgbClr val="486877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29" name="Google Shape;629;p51"/>
          <p:cNvSpPr/>
          <p:nvPr/>
        </p:nvSpPr>
        <p:spPr>
          <a:xfrm>
            <a:off x="886961" y="1724745"/>
            <a:ext cx="2549005" cy="430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50">
                <a:solidFill>
                  <a:srgbClr val="595959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Go ahead and replace it with </a:t>
            </a:r>
            <a:endParaRPr sz="1050">
              <a:solidFill>
                <a:srgbClr val="595959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50">
                <a:solidFill>
                  <a:srgbClr val="595959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your own text.</a:t>
            </a:r>
            <a:endParaRPr/>
          </a:p>
        </p:txBody>
      </p:sp>
      <p:sp>
        <p:nvSpPr>
          <p:cNvPr id="630" name="Google Shape;630;p51"/>
          <p:cNvSpPr txBox="1"/>
          <p:nvPr/>
        </p:nvSpPr>
        <p:spPr>
          <a:xfrm>
            <a:off x="886961" y="1320922"/>
            <a:ext cx="2238551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rgbClr val="486877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STEP HERE</a:t>
            </a:r>
            <a:endParaRPr b="1" sz="2400">
              <a:solidFill>
                <a:srgbClr val="486877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31" name="Google Shape;631;p51"/>
          <p:cNvSpPr txBox="1"/>
          <p:nvPr/>
        </p:nvSpPr>
        <p:spPr>
          <a:xfrm>
            <a:off x="3020197" y="2152590"/>
            <a:ext cx="2763009" cy="14465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4400">
                <a:solidFill>
                  <a:srgbClr val="486877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STEP HERE</a:t>
            </a:r>
            <a:endParaRPr b="1" sz="4400">
              <a:solidFill>
                <a:srgbClr val="486877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32" name="Google Shape;632;p51"/>
          <p:cNvSpPr/>
          <p:nvPr/>
        </p:nvSpPr>
        <p:spPr>
          <a:xfrm>
            <a:off x="880026" y="3966147"/>
            <a:ext cx="2549005" cy="430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50">
                <a:solidFill>
                  <a:srgbClr val="595959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Go ahead and replace it with </a:t>
            </a:r>
            <a:endParaRPr sz="1050">
              <a:solidFill>
                <a:srgbClr val="595959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50">
                <a:solidFill>
                  <a:srgbClr val="595959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your own text.</a:t>
            </a:r>
            <a:endParaRPr/>
          </a:p>
        </p:txBody>
      </p:sp>
      <p:sp>
        <p:nvSpPr>
          <p:cNvPr id="633" name="Google Shape;633;p51"/>
          <p:cNvSpPr txBox="1"/>
          <p:nvPr/>
        </p:nvSpPr>
        <p:spPr>
          <a:xfrm>
            <a:off x="880026" y="3562324"/>
            <a:ext cx="2238551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rgbClr val="486877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STEP HERE</a:t>
            </a:r>
            <a:endParaRPr b="1" sz="2400">
              <a:solidFill>
                <a:srgbClr val="486877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34" name="Google Shape;634;p51"/>
          <p:cNvSpPr/>
          <p:nvPr/>
        </p:nvSpPr>
        <p:spPr>
          <a:xfrm>
            <a:off x="6172159" y="1604009"/>
            <a:ext cx="2549005" cy="430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50">
                <a:solidFill>
                  <a:srgbClr val="595959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Go ahead and replace it with your own text.</a:t>
            </a:r>
            <a:endParaRPr/>
          </a:p>
        </p:txBody>
      </p:sp>
      <p:sp>
        <p:nvSpPr>
          <p:cNvPr id="635" name="Google Shape;635;p51"/>
          <p:cNvSpPr txBox="1"/>
          <p:nvPr/>
        </p:nvSpPr>
        <p:spPr>
          <a:xfrm>
            <a:off x="6172159" y="1200186"/>
            <a:ext cx="2238551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rgbClr val="486877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STEP HERE</a:t>
            </a:r>
            <a:endParaRPr b="1" sz="2400">
              <a:solidFill>
                <a:srgbClr val="486877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36" name="Google Shape;636;p51"/>
          <p:cNvSpPr/>
          <p:nvPr/>
        </p:nvSpPr>
        <p:spPr>
          <a:xfrm>
            <a:off x="6400753" y="3737553"/>
            <a:ext cx="2549005" cy="430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50">
                <a:solidFill>
                  <a:srgbClr val="595959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Go ahead and replace it with your own text.</a:t>
            </a:r>
            <a:endParaRPr/>
          </a:p>
        </p:txBody>
      </p:sp>
      <p:sp>
        <p:nvSpPr>
          <p:cNvPr id="637" name="Google Shape;637;p51"/>
          <p:cNvSpPr txBox="1"/>
          <p:nvPr/>
        </p:nvSpPr>
        <p:spPr>
          <a:xfrm>
            <a:off x="6400753" y="3333730"/>
            <a:ext cx="2238551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rgbClr val="486877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STEP HERE</a:t>
            </a:r>
            <a:endParaRPr b="1" sz="2400">
              <a:solidFill>
                <a:srgbClr val="486877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2" name="Shape 6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" name="Google Shape;643;p52"/>
          <p:cNvSpPr/>
          <p:nvPr/>
        </p:nvSpPr>
        <p:spPr>
          <a:xfrm>
            <a:off x="2760664" y="1027058"/>
            <a:ext cx="3678237" cy="3678237"/>
          </a:xfrm>
          <a:prstGeom prst="diamond">
            <a:avLst/>
          </a:prstGeom>
          <a:solidFill>
            <a:schemeClr val="dk1">
              <a:alpha val="29803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44" name="Google Shape;644;p52"/>
          <p:cNvSpPr/>
          <p:nvPr/>
        </p:nvSpPr>
        <p:spPr>
          <a:xfrm>
            <a:off x="2982913" y="1392182"/>
            <a:ext cx="1435100" cy="1435100"/>
          </a:xfrm>
          <a:custGeom>
            <a:rect b="b" l="l" r="r" t="t"/>
            <a:pathLst>
              <a:path extrusionOk="0" h="1584960" w="1584960">
                <a:moveTo>
                  <a:pt x="0" y="264165"/>
                </a:moveTo>
                <a:cubicBezTo>
                  <a:pt x="0" y="118271"/>
                  <a:pt x="118271" y="0"/>
                  <a:pt x="264165" y="0"/>
                </a:cubicBezTo>
                <a:lnTo>
                  <a:pt x="1320795" y="0"/>
                </a:lnTo>
                <a:cubicBezTo>
                  <a:pt x="1466689" y="0"/>
                  <a:pt x="1584960" y="118271"/>
                  <a:pt x="1584960" y="264165"/>
                </a:cubicBezTo>
                <a:lnTo>
                  <a:pt x="1584960" y="1320795"/>
                </a:lnTo>
                <a:cubicBezTo>
                  <a:pt x="1584960" y="1466689"/>
                  <a:pt x="1466689" y="1584960"/>
                  <a:pt x="1320795" y="1584960"/>
                </a:cubicBezTo>
                <a:lnTo>
                  <a:pt x="264165" y="1584960"/>
                </a:lnTo>
                <a:cubicBezTo>
                  <a:pt x="118271" y="1584960"/>
                  <a:pt x="0" y="1466689"/>
                  <a:pt x="0" y="1320795"/>
                </a:cubicBezTo>
                <a:lnTo>
                  <a:pt x="0" y="264165"/>
                </a:lnTo>
                <a:close/>
              </a:path>
            </a:pathLst>
          </a:custGeom>
          <a:solidFill>
            <a:srgbClr val="486877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0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STAGE HERE</a:t>
            </a:r>
            <a:endParaRPr b="1" sz="2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45" name="Google Shape;645;p52"/>
          <p:cNvSpPr/>
          <p:nvPr/>
        </p:nvSpPr>
        <p:spPr>
          <a:xfrm>
            <a:off x="4689475" y="1392182"/>
            <a:ext cx="1435100" cy="1435100"/>
          </a:xfrm>
          <a:custGeom>
            <a:rect b="b" l="l" r="r" t="t"/>
            <a:pathLst>
              <a:path extrusionOk="0" h="1584960" w="1584960">
                <a:moveTo>
                  <a:pt x="0" y="264165"/>
                </a:moveTo>
                <a:cubicBezTo>
                  <a:pt x="0" y="118271"/>
                  <a:pt x="118271" y="0"/>
                  <a:pt x="264165" y="0"/>
                </a:cubicBezTo>
                <a:lnTo>
                  <a:pt x="1320795" y="0"/>
                </a:lnTo>
                <a:cubicBezTo>
                  <a:pt x="1466689" y="0"/>
                  <a:pt x="1584960" y="118271"/>
                  <a:pt x="1584960" y="264165"/>
                </a:cubicBezTo>
                <a:lnTo>
                  <a:pt x="1584960" y="1320795"/>
                </a:lnTo>
                <a:cubicBezTo>
                  <a:pt x="1584960" y="1466689"/>
                  <a:pt x="1466689" y="1584960"/>
                  <a:pt x="1320795" y="1584960"/>
                </a:cubicBezTo>
                <a:lnTo>
                  <a:pt x="264165" y="1584960"/>
                </a:lnTo>
                <a:cubicBezTo>
                  <a:pt x="118271" y="1584960"/>
                  <a:pt x="0" y="1466689"/>
                  <a:pt x="0" y="1320795"/>
                </a:cubicBezTo>
                <a:lnTo>
                  <a:pt x="0" y="264165"/>
                </a:lnTo>
                <a:close/>
              </a:path>
            </a:pathLst>
          </a:custGeom>
          <a:solidFill>
            <a:srgbClr val="486877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0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STAGE HERE</a:t>
            </a:r>
            <a:endParaRPr b="1" sz="2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46" name="Google Shape;646;p52"/>
          <p:cNvSpPr/>
          <p:nvPr/>
        </p:nvSpPr>
        <p:spPr>
          <a:xfrm>
            <a:off x="2982913" y="3098744"/>
            <a:ext cx="1435100" cy="1435100"/>
          </a:xfrm>
          <a:custGeom>
            <a:rect b="b" l="l" r="r" t="t"/>
            <a:pathLst>
              <a:path extrusionOk="0" h="1584960" w="1584960">
                <a:moveTo>
                  <a:pt x="0" y="264165"/>
                </a:moveTo>
                <a:cubicBezTo>
                  <a:pt x="0" y="118271"/>
                  <a:pt x="118271" y="0"/>
                  <a:pt x="264165" y="0"/>
                </a:cubicBezTo>
                <a:lnTo>
                  <a:pt x="1320795" y="0"/>
                </a:lnTo>
                <a:cubicBezTo>
                  <a:pt x="1466689" y="0"/>
                  <a:pt x="1584960" y="118271"/>
                  <a:pt x="1584960" y="264165"/>
                </a:cubicBezTo>
                <a:lnTo>
                  <a:pt x="1584960" y="1320795"/>
                </a:lnTo>
                <a:cubicBezTo>
                  <a:pt x="1584960" y="1466689"/>
                  <a:pt x="1466689" y="1584960"/>
                  <a:pt x="1320795" y="1584960"/>
                </a:cubicBezTo>
                <a:lnTo>
                  <a:pt x="264165" y="1584960"/>
                </a:lnTo>
                <a:cubicBezTo>
                  <a:pt x="118271" y="1584960"/>
                  <a:pt x="0" y="1466689"/>
                  <a:pt x="0" y="1320795"/>
                </a:cubicBezTo>
                <a:lnTo>
                  <a:pt x="0" y="264165"/>
                </a:lnTo>
                <a:close/>
              </a:path>
            </a:pathLst>
          </a:custGeom>
          <a:solidFill>
            <a:srgbClr val="486877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0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STAGE HERE</a:t>
            </a:r>
            <a:endParaRPr b="1" sz="2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47" name="Google Shape;647;p52"/>
          <p:cNvSpPr/>
          <p:nvPr/>
        </p:nvSpPr>
        <p:spPr>
          <a:xfrm>
            <a:off x="4689475" y="3098744"/>
            <a:ext cx="1435100" cy="1435100"/>
          </a:xfrm>
          <a:custGeom>
            <a:rect b="b" l="l" r="r" t="t"/>
            <a:pathLst>
              <a:path extrusionOk="0" h="1584960" w="1584960">
                <a:moveTo>
                  <a:pt x="0" y="264165"/>
                </a:moveTo>
                <a:cubicBezTo>
                  <a:pt x="0" y="118271"/>
                  <a:pt x="118271" y="0"/>
                  <a:pt x="264165" y="0"/>
                </a:cubicBezTo>
                <a:lnTo>
                  <a:pt x="1320795" y="0"/>
                </a:lnTo>
                <a:cubicBezTo>
                  <a:pt x="1466689" y="0"/>
                  <a:pt x="1584960" y="118271"/>
                  <a:pt x="1584960" y="264165"/>
                </a:cubicBezTo>
                <a:lnTo>
                  <a:pt x="1584960" y="1320795"/>
                </a:lnTo>
                <a:cubicBezTo>
                  <a:pt x="1584960" y="1466689"/>
                  <a:pt x="1466689" y="1584960"/>
                  <a:pt x="1320795" y="1584960"/>
                </a:cubicBezTo>
                <a:lnTo>
                  <a:pt x="264165" y="1584960"/>
                </a:lnTo>
                <a:cubicBezTo>
                  <a:pt x="118271" y="1584960"/>
                  <a:pt x="0" y="1466689"/>
                  <a:pt x="0" y="1320795"/>
                </a:cubicBezTo>
                <a:lnTo>
                  <a:pt x="0" y="264165"/>
                </a:lnTo>
                <a:close/>
              </a:path>
            </a:pathLst>
          </a:custGeom>
          <a:solidFill>
            <a:srgbClr val="486877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0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STAGE HERE</a:t>
            </a:r>
            <a:endParaRPr b="1" sz="2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48" name="Google Shape;648;p52"/>
          <p:cNvSpPr/>
          <p:nvPr/>
        </p:nvSpPr>
        <p:spPr>
          <a:xfrm>
            <a:off x="930027" y="1487432"/>
            <a:ext cx="2018309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000000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hope that this template </a:t>
            </a:r>
            <a:endParaRPr sz="1200">
              <a:solidFill>
                <a:srgbClr val="000000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000000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will return to you as a time, </a:t>
            </a:r>
            <a:endParaRPr sz="1200">
              <a:solidFill>
                <a:srgbClr val="000000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000000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money and reputation.</a:t>
            </a:r>
            <a:endParaRPr sz="1200">
              <a:solidFill>
                <a:srgbClr val="000000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49" name="Google Shape;649;p52"/>
          <p:cNvSpPr/>
          <p:nvPr/>
        </p:nvSpPr>
        <p:spPr>
          <a:xfrm>
            <a:off x="6380163" y="1487432"/>
            <a:ext cx="2018309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000000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hope that this template </a:t>
            </a:r>
            <a:endParaRPr sz="1200">
              <a:solidFill>
                <a:srgbClr val="000000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000000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will return to you as a time, </a:t>
            </a:r>
            <a:endParaRPr sz="1200">
              <a:solidFill>
                <a:srgbClr val="000000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000000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money and reputation.</a:t>
            </a:r>
            <a:endParaRPr sz="1200">
              <a:solidFill>
                <a:srgbClr val="000000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50" name="Google Shape;650;p52"/>
          <p:cNvSpPr/>
          <p:nvPr/>
        </p:nvSpPr>
        <p:spPr>
          <a:xfrm>
            <a:off x="930027" y="3216219"/>
            <a:ext cx="2018309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000000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hope that this template </a:t>
            </a:r>
            <a:endParaRPr sz="1200">
              <a:solidFill>
                <a:srgbClr val="000000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000000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will return to you as a time, </a:t>
            </a:r>
            <a:endParaRPr sz="1200">
              <a:solidFill>
                <a:srgbClr val="000000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000000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money and reputation.</a:t>
            </a:r>
            <a:endParaRPr sz="1200">
              <a:solidFill>
                <a:srgbClr val="000000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51" name="Google Shape;651;p52"/>
          <p:cNvSpPr/>
          <p:nvPr/>
        </p:nvSpPr>
        <p:spPr>
          <a:xfrm>
            <a:off x="6380163" y="3216219"/>
            <a:ext cx="2018309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000000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hope that this template </a:t>
            </a:r>
            <a:endParaRPr sz="1200">
              <a:solidFill>
                <a:srgbClr val="000000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000000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will return to you as a time, </a:t>
            </a:r>
            <a:endParaRPr sz="1200">
              <a:solidFill>
                <a:srgbClr val="000000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000000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money and reputation.</a:t>
            </a:r>
            <a:endParaRPr sz="1200">
              <a:solidFill>
                <a:srgbClr val="000000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6" name="Google Shape;236;p3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7159" cy="5143499"/>
          </a:xfrm>
          <a:prstGeom prst="rect">
            <a:avLst/>
          </a:prstGeom>
          <a:noFill/>
          <a:ln>
            <a:noFill/>
          </a:ln>
        </p:spPr>
      </p:pic>
      <p:sp>
        <p:nvSpPr>
          <p:cNvPr id="237" name="Google Shape;237;p35"/>
          <p:cNvSpPr/>
          <p:nvPr/>
        </p:nvSpPr>
        <p:spPr>
          <a:xfrm>
            <a:off x="3409950" y="1447800"/>
            <a:ext cx="2552700" cy="342900"/>
          </a:xfrm>
          <a:prstGeom prst="rect">
            <a:avLst/>
          </a:prstGeom>
          <a:solidFill>
            <a:srgbClr val="3D4E5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600" u="none" cap="none" strike="noStrike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01  Your</a:t>
            </a:r>
            <a:endParaRPr b="1" sz="16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38" name="Google Shape;238;p35"/>
          <p:cNvSpPr/>
          <p:nvPr/>
        </p:nvSpPr>
        <p:spPr>
          <a:xfrm>
            <a:off x="3409950" y="1985433"/>
            <a:ext cx="2552700" cy="342900"/>
          </a:xfrm>
          <a:prstGeom prst="rect">
            <a:avLst/>
          </a:prstGeom>
          <a:solidFill>
            <a:srgbClr val="3D4E5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FFFFF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02  Company</a:t>
            </a:r>
            <a:endParaRPr b="1" sz="1600">
              <a:solidFill>
                <a:srgbClr val="FFFFF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39" name="Google Shape;239;p35"/>
          <p:cNvSpPr/>
          <p:nvPr/>
        </p:nvSpPr>
        <p:spPr>
          <a:xfrm>
            <a:off x="3409950" y="2523066"/>
            <a:ext cx="2552700" cy="342900"/>
          </a:xfrm>
          <a:prstGeom prst="rect">
            <a:avLst/>
          </a:prstGeom>
          <a:solidFill>
            <a:srgbClr val="3D4E5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03  Business</a:t>
            </a:r>
            <a:endParaRPr b="1" sz="16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40" name="Google Shape;240;p35"/>
          <p:cNvSpPr/>
          <p:nvPr/>
        </p:nvSpPr>
        <p:spPr>
          <a:xfrm>
            <a:off x="3409950" y="3060700"/>
            <a:ext cx="2552700" cy="342900"/>
          </a:xfrm>
          <a:prstGeom prst="rect">
            <a:avLst/>
          </a:prstGeom>
          <a:solidFill>
            <a:srgbClr val="3D4E5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FFFFF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04  Models</a:t>
            </a:r>
            <a:endParaRPr b="1" sz="1600">
              <a:solidFill>
                <a:srgbClr val="FFFFF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41" name="Google Shape;241;p35"/>
          <p:cNvSpPr txBox="1"/>
          <p:nvPr/>
        </p:nvSpPr>
        <p:spPr>
          <a:xfrm>
            <a:off x="1352954" y="2184727"/>
            <a:ext cx="20763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600">
                <a:solidFill>
                  <a:srgbClr val="3D4E55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CONTENTS</a:t>
            </a:r>
            <a:endParaRPr b="1" sz="2600">
              <a:solidFill>
                <a:srgbClr val="3D4E55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6" name="Shape 6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" name="Google Shape;657;p53"/>
          <p:cNvSpPr/>
          <p:nvPr/>
        </p:nvSpPr>
        <p:spPr>
          <a:xfrm flipH="1">
            <a:off x="2914414" y="652962"/>
            <a:ext cx="3454853" cy="3441765"/>
          </a:xfrm>
          <a:custGeom>
            <a:rect b="b" l="l" r="r" t="t"/>
            <a:pathLst>
              <a:path extrusionOk="0" h="120000" w="120000">
                <a:moveTo>
                  <a:pt x="111016" y="60090"/>
                </a:moveTo>
                <a:lnTo>
                  <a:pt x="111016" y="60090"/>
                </a:lnTo>
                <a:cubicBezTo>
                  <a:pt x="110970" y="85777"/>
                  <a:pt x="91809" y="107419"/>
                  <a:pt x="66301" y="110592"/>
                </a:cubicBezTo>
                <a:cubicBezTo>
                  <a:pt x="40794" y="113764"/>
                  <a:pt x="16908" y="97478"/>
                  <a:pt x="10563" y="72585"/>
                </a:cubicBezTo>
                <a:cubicBezTo>
                  <a:pt x="4217" y="47693"/>
                  <a:pt x="17394" y="21971"/>
                  <a:pt x="41312" y="12562"/>
                </a:cubicBezTo>
                <a:cubicBezTo>
                  <a:pt x="65230" y="3152"/>
                  <a:pt x="92417" y="12994"/>
                  <a:pt x="104755" y="35529"/>
                </a:cubicBezTo>
                <a:lnTo>
                  <a:pt x="113154" y="32856"/>
                </a:lnTo>
                <a:lnTo>
                  <a:pt x="101436" y="46814"/>
                </a:lnTo>
                <a:lnTo>
                  <a:pt x="81677" y="42873"/>
                </a:lnTo>
                <a:lnTo>
                  <a:pt x="90004" y="40223"/>
                </a:lnTo>
                <a:lnTo>
                  <a:pt x="90004" y="40223"/>
                </a:lnTo>
                <a:cubicBezTo>
                  <a:pt x="80171" y="25381"/>
                  <a:pt x="60918" y="19970"/>
                  <a:pt x="44763" y="27507"/>
                </a:cubicBezTo>
                <a:cubicBezTo>
                  <a:pt x="28608" y="35045"/>
                  <a:pt x="20431" y="53254"/>
                  <a:pt x="25550" y="70295"/>
                </a:cubicBezTo>
                <a:cubicBezTo>
                  <a:pt x="30668" y="87336"/>
                  <a:pt x="47535" y="98061"/>
                  <a:pt x="65184" y="95497"/>
                </a:cubicBezTo>
                <a:cubicBezTo>
                  <a:pt x="82833" y="92933"/>
                  <a:pt x="95931" y="77853"/>
                  <a:pt x="95963" y="60064"/>
                </a:cubicBezTo>
                <a:close/>
              </a:path>
            </a:pathLst>
          </a:custGeom>
          <a:solidFill>
            <a:srgbClr val="486877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58" name="Google Shape;658;p53"/>
          <p:cNvSpPr/>
          <p:nvPr/>
        </p:nvSpPr>
        <p:spPr>
          <a:xfrm>
            <a:off x="3569348" y="2266958"/>
            <a:ext cx="2221820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Go ahead and replace it with your own text.</a:t>
            </a:r>
            <a:endParaRPr sz="16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59" name="Google Shape;659;p53"/>
          <p:cNvSpPr txBox="1"/>
          <p:nvPr/>
        </p:nvSpPr>
        <p:spPr>
          <a:xfrm>
            <a:off x="4142628" y="1657375"/>
            <a:ext cx="1262884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32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</a:t>
            </a:r>
            <a:endParaRPr b="1" sz="32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60" name="Google Shape;660;p53"/>
          <p:cNvSpPr/>
          <p:nvPr/>
        </p:nvSpPr>
        <p:spPr>
          <a:xfrm flipH="1">
            <a:off x="914496" y="1410374"/>
            <a:ext cx="2268650" cy="2260055"/>
          </a:xfrm>
          <a:custGeom>
            <a:rect b="b" l="l" r="r" t="t"/>
            <a:pathLst>
              <a:path extrusionOk="0" h="120000" w="120000">
                <a:moveTo>
                  <a:pt x="110517" y="66988"/>
                </a:moveTo>
                <a:cubicBezTo>
                  <a:pt x="107045" y="92051"/>
                  <a:pt x="85698" y="110775"/>
                  <a:pt x="60379" y="110963"/>
                </a:cubicBezTo>
                <a:cubicBezTo>
                  <a:pt x="35060" y="111151"/>
                  <a:pt x="13437" y="92747"/>
                  <a:pt x="9593" y="67737"/>
                </a:cubicBezTo>
                <a:cubicBezTo>
                  <a:pt x="5749" y="42728"/>
                  <a:pt x="20848" y="18687"/>
                  <a:pt x="45057" y="11273"/>
                </a:cubicBezTo>
                <a:cubicBezTo>
                  <a:pt x="69265" y="3859"/>
                  <a:pt x="95251" y="15317"/>
                  <a:pt x="106090" y="38184"/>
                </a:cubicBezTo>
                <a:lnTo>
                  <a:pt x="114648" y="36002"/>
                </a:lnTo>
                <a:lnTo>
                  <a:pt x="102137" y="49255"/>
                </a:lnTo>
                <a:lnTo>
                  <a:pt x="82643" y="44163"/>
                </a:lnTo>
                <a:lnTo>
                  <a:pt x="91128" y="41999"/>
                </a:lnTo>
                <a:cubicBezTo>
                  <a:pt x="82311" y="26829"/>
                  <a:pt x="63794" y="20235"/>
                  <a:pt x="47338" y="26406"/>
                </a:cubicBezTo>
                <a:cubicBezTo>
                  <a:pt x="30883" y="32577"/>
                  <a:pt x="21307" y="49705"/>
                  <a:pt x="24693" y="66912"/>
                </a:cubicBezTo>
                <a:cubicBezTo>
                  <a:pt x="28078" y="84119"/>
                  <a:pt x="43434" y="96366"/>
                  <a:pt x="61007" y="95876"/>
                </a:cubicBezTo>
                <a:cubicBezTo>
                  <a:pt x="78581" y="95385"/>
                  <a:pt x="93225" y="82299"/>
                  <a:pt x="95640" y="64930"/>
                </a:cubicBezTo>
                <a:close/>
              </a:path>
            </a:pathLst>
          </a:custGeom>
          <a:solidFill>
            <a:srgbClr val="486877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61" name="Google Shape;661;p53"/>
          <p:cNvSpPr/>
          <p:nvPr/>
        </p:nvSpPr>
        <p:spPr>
          <a:xfrm>
            <a:off x="1400320" y="2430082"/>
            <a:ext cx="1226312" cy="5539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Go ahead and replace it with your own text.</a:t>
            </a:r>
            <a:endParaRPr sz="10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62" name="Google Shape;662;p53"/>
          <p:cNvSpPr txBox="1"/>
          <p:nvPr/>
        </p:nvSpPr>
        <p:spPr>
          <a:xfrm>
            <a:off x="1748453" y="2092109"/>
            <a:ext cx="826156" cy="3000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35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</a:t>
            </a:r>
            <a:endParaRPr b="1" sz="135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63" name="Google Shape;663;p53"/>
          <p:cNvSpPr/>
          <p:nvPr/>
        </p:nvSpPr>
        <p:spPr>
          <a:xfrm flipH="1">
            <a:off x="6085122" y="1410374"/>
            <a:ext cx="2268650" cy="2260055"/>
          </a:xfrm>
          <a:custGeom>
            <a:rect b="b" l="l" r="r" t="t"/>
            <a:pathLst>
              <a:path extrusionOk="0" h="120000" w="120000">
                <a:moveTo>
                  <a:pt x="111016" y="60090"/>
                </a:moveTo>
                <a:cubicBezTo>
                  <a:pt x="110970" y="85777"/>
                  <a:pt x="91809" y="107419"/>
                  <a:pt x="66301" y="110592"/>
                </a:cubicBezTo>
                <a:cubicBezTo>
                  <a:pt x="40794" y="113764"/>
                  <a:pt x="16908" y="97478"/>
                  <a:pt x="10563" y="72585"/>
                </a:cubicBezTo>
                <a:cubicBezTo>
                  <a:pt x="4217" y="47693"/>
                  <a:pt x="17394" y="21971"/>
                  <a:pt x="41312" y="12562"/>
                </a:cubicBezTo>
                <a:cubicBezTo>
                  <a:pt x="65230" y="3152"/>
                  <a:pt x="92417" y="12994"/>
                  <a:pt x="104755" y="35529"/>
                </a:cubicBezTo>
                <a:lnTo>
                  <a:pt x="113154" y="32856"/>
                </a:lnTo>
                <a:lnTo>
                  <a:pt x="101436" y="46814"/>
                </a:lnTo>
                <a:lnTo>
                  <a:pt x="81677" y="42873"/>
                </a:lnTo>
                <a:lnTo>
                  <a:pt x="90004" y="40223"/>
                </a:lnTo>
                <a:cubicBezTo>
                  <a:pt x="80171" y="25381"/>
                  <a:pt x="60918" y="19970"/>
                  <a:pt x="44763" y="27507"/>
                </a:cubicBezTo>
                <a:cubicBezTo>
                  <a:pt x="28608" y="35045"/>
                  <a:pt x="20431" y="53254"/>
                  <a:pt x="25550" y="70295"/>
                </a:cubicBezTo>
                <a:cubicBezTo>
                  <a:pt x="30668" y="87336"/>
                  <a:pt x="47535" y="98061"/>
                  <a:pt x="65184" y="95497"/>
                </a:cubicBezTo>
                <a:cubicBezTo>
                  <a:pt x="82833" y="92933"/>
                  <a:pt x="95931" y="77853"/>
                  <a:pt x="95963" y="60064"/>
                </a:cubicBezTo>
                <a:close/>
              </a:path>
            </a:pathLst>
          </a:custGeom>
          <a:solidFill>
            <a:srgbClr val="486877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cxnSp>
        <p:nvCxnSpPr>
          <p:cNvPr id="664" name="Google Shape;664;p53"/>
          <p:cNvCxnSpPr/>
          <p:nvPr/>
        </p:nvCxnSpPr>
        <p:spPr>
          <a:xfrm rot="5400000">
            <a:off x="1655023" y="3861739"/>
            <a:ext cx="591444" cy="1407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dash"/>
            <a:miter lim="800000"/>
            <a:headEnd len="sm" w="sm" type="none"/>
            <a:tailEnd len="med" w="med" type="oval"/>
          </a:ln>
        </p:spPr>
      </p:cxnSp>
      <p:cxnSp>
        <p:nvCxnSpPr>
          <p:cNvPr id="665" name="Google Shape;665;p53"/>
          <p:cNvCxnSpPr/>
          <p:nvPr/>
        </p:nvCxnSpPr>
        <p:spPr>
          <a:xfrm rot="5400000">
            <a:off x="4387238" y="4163891"/>
            <a:ext cx="591444" cy="1407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dash"/>
            <a:miter lim="800000"/>
            <a:headEnd len="sm" w="sm" type="none"/>
            <a:tailEnd len="med" w="med" type="oval"/>
          </a:ln>
        </p:spPr>
      </p:cxnSp>
      <p:cxnSp>
        <p:nvCxnSpPr>
          <p:cNvPr id="666" name="Google Shape;666;p53"/>
          <p:cNvCxnSpPr/>
          <p:nvPr/>
        </p:nvCxnSpPr>
        <p:spPr>
          <a:xfrm rot="5400000">
            <a:off x="6978021" y="3836026"/>
            <a:ext cx="591444" cy="1407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dash"/>
            <a:miter lim="800000"/>
            <a:headEnd len="sm" w="sm" type="none"/>
            <a:tailEnd len="med" w="med" type="oval"/>
          </a:ln>
        </p:spPr>
      </p:cxnSp>
      <p:sp>
        <p:nvSpPr>
          <p:cNvPr id="667" name="Google Shape;667;p53"/>
          <p:cNvSpPr/>
          <p:nvPr/>
        </p:nvSpPr>
        <p:spPr>
          <a:xfrm>
            <a:off x="840880" y="4318179"/>
            <a:ext cx="2221820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DESCRIPTION HERE</a:t>
            </a:r>
            <a:endParaRPr sz="16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68" name="Google Shape;668;p53"/>
          <p:cNvSpPr/>
          <p:nvPr/>
        </p:nvSpPr>
        <p:spPr>
          <a:xfrm>
            <a:off x="3545023" y="4576530"/>
            <a:ext cx="2221820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DESCRIPTION HERE</a:t>
            </a:r>
            <a:endParaRPr sz="16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69" name="Google Shape;669;p53"/>
          <p:cNvSpPr/>
          <p:nvPr/>
        </p:nvSpPr>
        <p:spPr>
          <a:xfrm>
            <a:off x="6177077" y="4241034"/>
            <a:ext cx="2221820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DESCRIPTION HERE</a:t>
            </a:r>
            <a:endParaRPr sz="16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70" name="Google Shape;670;p53"/>
          <p:cNvSpPr/>
          <p:nvPr/>
        </p:nvSpPr>
        <p:spPr>
          <a:xfrm>
            <a:off x="6622202" y="2373844"/>
            <a:ext cx="1226312" cy="5539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Go ahead and replace it with your own text.</a:t>
            </a:r>
            <a:endParaRPr sz="10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71" name="Google Shape;671;p53"/>
          <p:cNvSpPr txBox="1"/>
          <p:nvPr/>
        </p:nvSpPr>
        <p:spPr>
          <a:xfrm>
            <a:off x="6948441" y="2073762"/>
            <a:ext cx="826156" cy="3000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35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</a:t>
            </a:r>
            <a:endParaRPr b="1" sz="135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6" name="Shape 6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7" name="Google Shape;677;p5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7159" cy="5143499"/>
          </a:xfrm>
          <a:prstGeom prst="rect">
            <a:avLst/>
          </a:prstGeom>
          <a:noFill/>
          <a:ln>
            <a:noFill/>
          </a:ln>
        </p:spPr>
      </p:pic>
      <p:sp>
        <p:nvSpPr>
          <p:cNvPr id="678" name="Google Shape;678;p54"/>
          <p:cNvSpPr txBox="1"/>
          <p:nvPr/>
        </p:nvSpPr>
        <p:spPr>
          <a:xfrm>
            <a:off x="1429556" y="1651000"/>
            <a:ext cx="5834130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4000">
                <a:solidFill>
                  <a:srgbClr val="3D4E55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4</a:t>
            </a:r>
            <a:endParaRPr sz="4000">
              <a:solidFill>
                <a:srgbClr val="3D4E55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79" name="Google Shape;679;p54"/>
          <p:cNvSpPr txBox="1"/>
          <p:nvPr/>
        </p:nvSpPr>
        <p:spPr>
          <a:xfrm>
            <a:off x="1429557" y="2406649"/>
            <a:ext cx="5834130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4800">
                <a:solidFill>
                  <a:srgbClr val="3D4E55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MODELS</a:t>
            </a:r>
            <a:endParaRPr b="1" sz="4800">
              <a:solidFill>
                <a:srgbClr val="3D4E55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4" name="Shape 6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5" name="Google Shape;685;p55"/>
          <p:cNvGrpSpPr/>
          <p:nvPr/>
        </p:nvGrpSpPr>
        <p:grpSpPr>
          <a:xfrm>
            <a:off x="3143818" y="1123988"/>
            <a:ext cx="1418438" cy="1862048"/>
            <a:chOff x="3143818" y="1409738"/>
            <a:chExt cx="1418438" cy="1862048"/>
          </a:xfrm>
        </p:grpSpPr>
        <p:sp>
          <p:nvSpPr>
            <p:cNvPr id="686" name="Google Shape;686;p55"/>
            <p:cNvSpPr/>
            <p:nvPr/>
          </p:nvSpPr>
          <p:spPr>
            <a:xfrm>
              <a:off x="3143818" y="1462323"/>
              <a:ext cx="1418438" cy="1771285"/>
            </a:xfrm>
            <a:prstGeom prst="roundRect">
              <a:avLst>
                <a:gd fmla="val 0" name="adj"/>
              </a:avLst>
            </a:prstGeom>
            <a:solidFill>
              <a:srgbClr val="48687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6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687" name="Google Shape;687;p55"/>
            <p:cNvSpPr/>
            <p:nvPr/>
          </p:nvSpPr>
          <p:spPr>
            <a:xfrm>
              <a:off x="3263519" y="1409738"/>
              <a:ext cx="1050289" cy="186204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tr-TR" sz="11500">
                  <a:solidFill>
                    <a:schemeClr val="lt1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rPr>
                <a:t>1</a:t>
              </a:r>
              <a:endParaRPr b="1" i="1" sz="115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</p:grpSp>
      <p:grpSp>
        <p:nvGrpSpPr>
          <p:cNvPr id="688" name="Google Shape;688;p55"/>
          <p:cNvGrpSpPr/>
          <p:nvPr/>
        </p:nvGrpSpPr>
        <p:grpSpPr>
          <a:xfrm>
            <a:off x="4707081" y="1123988"/>
            <a:ext cx="1418438" cy="1862048"/>
            <a:chOff x="4707081" y="1409738"/>
            <a:chExt cx="1418438" cy="1862048"/>
          </a:xfrm>
        </p:grpSpPr>
        <p:sp>
          <p:nvSpPr>
            <p:cNvPr id="689" name="Google Shape;689;p55"/>
            <p:cNvSpPr/>
            <p:nvPr/>
          </p:nvSpPr>
          <p:spPr>
            <a:xfrm>
              <a:off x="4707081" y="1462323"/>
              <a:ext cx="1418438" cy="1771285"/>
            </a:xfrm>
            <a:prstGeom prst="roundRect">
              <a:avLst>
                <a:gd fmla="val 0" name="adj"/>
              </a:avLst>
            </a:prstGeom>
            <a:solidFill>
              <a:srgbClr val="48687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6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690" name="Google Shape;690;p55"/>
            <p:cNvSpPr/>
            <p:nvPr/>
          </p:nvSpPr>
          <p:spPr>
            <a:xfrm>
              <a:off x="4915303" y="1409738"/>
              <a:ext cx="1050289" cy="186204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tr-TR" sz="11500">
                  <a:solidFill>
                    <a:schemeClr val="lt1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rPr>
                <a:t>2</a:t>
              </a:r>
              <a:endParaRPr b="1" i="1" sz="115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</p:grpSp>
      <p:grpSp>
        <p:nvGrpSpPr>
          <p:cNvPr id="691" name="Google Shape;691;p55"/>
          <p:cNvGrpSpPr/>
          <p:nvPr/>
        </p:nvGrpSpPr>
        <p:grpSpPr>
          <a:xfrm>
            <a:off x="3143818" y="3041206"/>
            <a:ext cx="1418438" cy="1862048"/>
            <a:chOff x="3143818" y="3326956"/>
            <a:chExt cx="1418438" cy="1862048"/>
          </a:xfrm>
        </p:grpSpPr>
        <p:sp>
          <p:nvSpPr>
            <p:cNvPr id="692" name="Google Shape;692;p55"/>
            <p:cNvSpPr/>
            <p:nvPr/>
          </p:nvSpPr>
          <p:spPr>
            <a:xfrm>
              <a:off x="3143818" y="3379541"/>
              <a:ext cx="1418438" cy="1771214"/>
            </a:xfrm>
            <a:prstGeom prst="roundRect">
              <a:avLst>
                <a:gd fmla="val 0" name="adj"/>
              </a:avLst>
            </a:prstGeom>
            <a:solidFill>
              <a:srgbClr val="48687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6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693" name="Google Shape;693;p55"/>
            <p:cNvSpPr/>
            <p:nvPr/>
          </p:nvSpPr>
          <p:spPr>
            <a:xfrm>
              <a:off x="3263519" y="3326956"/>
              <a:ext cx="1050289" cy="186204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tr-TR" sz="11500">
                  <a:solidFill>
                    <a:schemeClr val="lt1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rPr>
                <a:t>3</a:t>
              </a:r>
              <a:endParaRPr b="1" i="1" sz="115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</p:grpSp>
      <p:grpSp>
        <p:nvGrpSpPr>
          <p:cNvPr id="694" name="Google Shape;694;p55"/>
          <p:cNvGrpSpPr/>
          <p:nvPr/>
        </p:nvGrpSpPr>
        <p:grpSpPr>
          <a:xfrm>
            <a:off x="4707081" y="3041206"/>
            <a:ext cx="1418438" cy="1862048"/>
            <a:chOff x="4707081" y="3326956"/>
            <a:chExt cx="1418438" cy="1862048"/>
          </a:xfrm>
        </p:grpSpPr>
        <p:sp>
          <p:nvSpPr>
            <p:cNvPr id="695" name="Google Shape;695;p55"/>
            <p:cNvSpPr/>
            <p:nvPr/>
          </p:nvSpPr>
          <p:spPr>
            <a:xfrm>
              <a:off x="4707081" y="3379541"/>
              <a:ext cx="1418438" cy="1771214"/>
            </a:xfrm>
            <a:prstGeom prst="roundRect">
              <a:avLst>
                <a:gd fmla="val 0" name="adj"/>
              </a:avLst>
            </a:prstGeom>
            <a:solidFill>
              <a:srgbClr val="48687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6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696" name="Google Shape;696;p55"/>
            <p:cNvSpPr/>
            <p:nvPr/>
          </p:nvSpPr>
          <p:spPr>
            <a:xfrm>
              <a:off x="4915303" y="3326956"/>
              <a:ext cx="1050289" cy="186204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tr-TR" sz="11500">
                  <a:solidFill>
                    <a:schemeClr val="lt1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rPr>
                <a:t>4</a:t>
              </a:r>
              <a:endParaRPr b="1" i="1" sz="115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</p:grpSp>
      <p:grpSp>
        <p:nvGrpSpPr>
          <p:cNvPr id="697" name="Google Shape;697;p55"/>
          <p:cNvGrpSpPr/>
          <p:nvPr/>
        </p:nvGrpSpPr>
        <p:grpSpPr>
          <a:xfrm>
            <a:off x="533506" y="1181153"/>
            <a:ext cx="2610312" cy="1762127"/>
            <a:chOff x="533506" y="1466902"/>
            <a:chExt cx="2610312" cy="1762127"/>
          </a:xfrm>
        </p:grpSpPr>
        <p:sp>
          <p:nvSpPr>
            <p:cNvPr id="698" name="Google Shape;698;p55"/>
            <p:cNvSpPr/>
            <p:nvPr/>
          </p:nvSpPr>
          <p:spPr>
            <a:xfrm>
              <a:off x="533506" y="1466902"/>
              <a:ext cx="2610312" cy="1762127"/>
            </a:xfrm>
            <a:prstGeom prst="roundRect">
              <a:avLst>
                <a:gd fmla="val 0" name="adj"/>
              </a:avLst>
            </a:prstGeom>
            <a:gradFill>
              <a:gsLst>
                <a:gs pos="0">
                  <a:srgbClr val="FFFFFF"/>
                </a:gs>
                <a:gs pos="100000">
                  <a:srgbClr val="E5E5E5"/>
                </a:gs>
              </a:gsLst>
              <a:lin ang="5400000" scaled="0"/>
            </a:gradFill>
            <a:ln cap="flat" cmpd="sng" w="9525">
              <a:solidFill>
                <a:srgbClr val="B2B2B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000000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699" name="Google Shape;699;p55"/>
            <p:cNvSpPr/>
            <p:nvPr/>
          </p:nvSpPr>
          <p:spPr>
            <a:xfrm>
              <a:off x="664254" y="1808748"/>
              <a:ext cx="2348815" cy="106182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-285750" lvl="0" marL="28575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1"/>
                </a:buClr>
                <a:buSzPts val="1400"/>
                <a:buFont typeface="Arial"/>
                <a:buChar char="•"/>
              </a:pPr>
              <a:r>
                <a:rPr lang="tr-TR" sz="1400">
                  <a:solidFill>
                    <a:schemeClr val="dk1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rPr>
                <a:t>Go ahead and </a:t>
              </a:r>
              <a:endParaRPr sz="14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  <a:p>
              <a:pPr indent="-285750" lvl="0" marL="28575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1"/>
                </a:buClr>
                <a:buSzPts val="1400"/>
                <a:buFont typeface="Arial"/>
                <a:buChar char="•"/>
              </a:pPr>
              <a:r>
                <a:rPr lang="tr-TR" sz="1400">
                  <a:solidFill>
                    <a:schemeClr val="dk1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rPr>
                <a:t>replace it </a:t>
              </a:r>
              <a:endParaRPr sz="14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  <a:p>
              <a:pPr indent="-285750" lvl="0" marL="28575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1"/>
                </a:buClr>
                <a:buSzPts val="1400"/>
                <a:buFont typeface="Arial"/>
                <a:buChar char="•"/>
              </a:pPr>
              <a:r>
                <a:rPr lang="tr-TR" sz="1400">
                  <a:solidFill>
                    <a:schemeClr val="dk1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rPr>
                <a:t>with your own text.</a:t>
              </a:r>
              <a:endParaRPr sz="14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</p:grpSp>
      <p:grpSp>
        <p:nvGrpSpPr>
          <p:cNvPr id="700" name="Google Shape;700;p55"/>
          <p:cNvGrpSpPr/>
          <p:nvPr/>
        </p:nvGrpSpPr>
        <p:grpSpPr>
          <a:xfrm>
            <a:off x="533506" y="3093792"/>
            <a:ext cx="2610312" cy="1762127"/>
            <a:chOff x="533506" y="3379541"/>
            <a:chExt cx="2610312" cy="1762127"/>
          </a:xfrm>
        </p:grpSpPr>
        <p:sp>
          <p:nvSpPr>
            <p:cNvPr id="701" name="Google Shape;701;p55"/>
            <p:cNvSpPr/>
            <p:nvPr/>
          </p:nvSpPr>
          <p:spPr>
            <a:xfrm>
              <a:off x="533506" y="3379541"/>
              <a:ext cx="2610312" cy="1762127"/>
            </a:xfrm>
            <a:prstGeom prst="roundRect">
              <a:avLst>
                <a:gd fmla="val 0" name="adj"/>
              </a:avLst>
            </a:prstGeom>
            <a:gradFill>
              <a:gsLst>
                <a:gs pos="0">
                  <a:srgbClr val="FFFFFF"/>
                </a:gs>
                <a:gs pos="100000">
                  <a:srgbClr val="E5E5E5"/>
                </a:gs>
              </a:gsLst>
              <a:lin ang="5400000" scaled="0"/>
            </a:gradFill>
            <a:ln cap="flat" cmpd="sng" w="9525">
              <a:solidFill>
                <a:srgbClr val="B2B2B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000000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702" name="Google Shape;702;p55"/>
            <p:cNvSpPr/>
            <p:nvPr/>
          </p:nvSpPr>
          <p:spPr>
            <a:xfrm>
              <a:off x="664254" y="3725895"/>
              <a:ext cx="2348815" cy="106182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-285750" lvl="0" marL="28575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1"/>
                </a:buClr>
                <a:buSzPts val="1400"/>
                <a:buFont typeface="Arial"/>
                <a:buChar char="•"/>
              </a:pPr>
              <a:r>
                <a:rPr lang="tr-TR" sz="1400">
                  <a:solidFill>
                    <a:schemeClr val="dk1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rPr>
                <a:t>Go ahead and </a:t>
              </a:r>
              <a:endParaRPr sz="14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  <a:p>
              <a:pPr indent="-285750" lvl="0" marL="28575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1"/>
                </a:buClr>
                <a:buSzPts val="1400"/>
                <a:buFont typeface="Arial"/>
                <a:buChar char="•"/>
              </a:pPr>
              <a:r>
                <a:rPr lang="tr-TR" sz="1400">
                  <a:solidFill>
                    <a:schemeClr val="dk1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rPr>
                <a:t>replace it </a:t>
              </a:r>
              <a:endParaRPr sz="14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  <a:p>
              <a:pPr indent="-285750" lvl="0" marL="28575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1"/>
                </a:buClr>
                <a:buSzPts val="1400"/>
                <a:buFont typeface="Arial"/>
                <a:buChar char="•"/>
              </a:pPr>
              <a:r>
                <a:rPr lang="tr-TR" sz="1400">
                  <a:solidFill>
                    <a:schemeClr val="dk1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rPr>
                <a:t>with your own text.</a:t>
              </a:r>
              <a:endParaRPr sz="14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</p:grpSp>
      <p:grpSp>
        <p:nvGrpSpPr>
          <p:cNvPr id="703" name="Google Shape;703;p55"/>
          <p:cNvGrpSpPr/>
          <p:nvPr/>
        </p:nvGrpSpPr>
        <p:grpSpPr>
          <a:xfrm>
            <a:off x="6125518" y="1181153"/>
            <a:ext cx="2610312" cy="1762127"/>
            <a:chOff x="6125518" y="1466902"/>
            <a:chExt cx="2610312" cy="1762127"/>
          </a:xfrm>
        </p:grpSpPr>
        <p:sp>
          <p:nvSpPr>
            <p:cNvPr id="704" name="Google Shape;704;p55"/>
            <p:cNvSpPr/>
            <p:nvPr/>
          </p:nvSpPr>
          <p:spPr>
            <a:xfrm flipH="1">
              <a:off x="6125518" y="1466902"/>
              <a:ext cx="2610312" cy="1762127"/>
            </a:xfrm>
            <a:prstGeom prst="roundRect">
              <a:avLst>
                <a:gd fmla="val 0" name="adj"/>
              </a:avLst>
            </a:prstGeom>
            <a:gradFill>
              <a:gsLst>
                <a:gs pos="0">
                  <a:srgbClr val="FFFFFF"/>
                </a:gs>
                <a:gs pos="100000">
                  <a:srgbClr val="E5E5E5"/>
                </a:gs>
              </a:gsLst>
              <a:lin ang="5400000" scaled="0"/>
            </a:gradFill>
            <a:ln cap="flat" cmpd="sng" w="9525">
              <a:solidFill>
                <a:srgbClr val="B2B2B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000000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705" name="Google Shape;705;p55"/>
            <p:cNvSpPr/>
            <p:nvPr/>
          </p:nvSpPr>
          <p:spPr>
            <a:xfrm>
              <a:off x="6256266" y="1808748"/>
              <a:ext cx="2348815" cy="106182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-285750" lvl="0" marL="28575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1"/>
                </a:buClr>
                <a:buSzPts val="1400"/>
                <a:buFont typeface="Arial"/>
                <a:buChar char="•"/>
              </a:pPr>
              <a:r>
                <a:rPr lang="tr-TR" sz="1400">
                  <a:solidFill>
                    <a:schemeClr val="dk1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rPr>
                <a:t>Go ahead and </a:t>
              </a:r>
              <a:endParaRPr sz="14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  <a:p>
              <a:pPr indent="-285750" lvl="0" marL="28575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1"/>
                </a:buClr>
                <a:buSzPts val="1400"/>
                <a:buFont typeface="Arial"/>
                <a:buChar char="•"/>
              </a:pPr>
              <a:r>
                <a:rPr lang="tr-TR" sz="1400">
                  <a:solidFill>
                    <a:schemeClr val="dk1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rPr>
                <a:t>replace it </a:t>
              </a:r>
              <a:endParaRPr sz="14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  <a:p>
              <a:pPr indent="-285750" lvl="0" marL="28575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1"/>
                </a:buClr>
                <a:buSzPts val="1400"/>
                <a:buFont typeface="Arial"/>
                <a:buChar char="•"/>
              </a:pPr>
              <a:r>
                <a:rPr lang="tr-TR" sz="1400">
                  <a:solidFill>
                    <a:schemeClr val="dk1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rPr>
                <a:t>with your own text.</a:t>
              </a:r>
              <a:endParaRPr sz="14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</p:grpSp>
      <p:grpSp>
        <p:nvGrpSpPr>
          <p:cNvPr id="706" name="Google Shape;706;p55"/>
          <p:cNvGrpSpPr/>
          <p:nvPr/>
        </p:nvGrpSpPr>
        <p:grpSpPr>
          <a:xfrm>
            <a:off x="6125518" y="3093792"/>
            <a:ext cx="2610312" cy="1762127"/>
            <a:chOff x="6125518" y="3379541"/>
            <a:chExt cx="2610312" cy="1762127"/>
          </a:xfrm>
        </p:grpSpPr>
        <p:sp>
          <p:nvSpPr>
            <p:cNvPr id="707" name="Google Shape;707;p55"/>
            <p:cNvSpPr/>
            <p:nvPr/>
          </p:nvSpPr>
          <p:spPr>
            <a:xfrm flipH="1">
              <a:off x="6125518" y="3379541"/>
              <a:ext cx="2610312" cy="1762127"/>
            </a:xfrm>
            <a:prstGeom prst="roundRect">
              <a:avLst>
                <a:gd fmla="val 0" name="adj"/>
              </a:avLst>
            </a:prstGeom>
            <a:gradFill>
              <a:gsLst>
                <a:gs pos="0">
                  <a:srgbClr val="FFFFFF"/>
                </a:gs>
                <a:gs pos="100000">
                  <a:srgbClr val="E5E5E5"/>
                </a:gs>
              </a:gsLst>
              <a:lin ang="5400000" scaled="0"/>
            </a:gradFill>
            <a:ln cap="flat" cmpd="sng" w="9525">
              <a:solidFill>
                <a:srgbClr val="B2B2B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000000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708" name="Google Shape;708;p55"/>
            <p:cNvSpPr/>
            <p:nvPr/>
          </p:nvSpPr>
          <p:spPr>
            <a:xfrm>
              <a:off x="6256266" y="3725895"/>
              <a:ext cx="2348815" cy="106182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-285750" lvl="0" marL="28575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1"/>
                </a:buClr>
                <a:buSzPts val="1400"/>
                <a:buFont typeface="Arial"/>
                <a:buChar char="•"/>
              </a:pPr>
              <a:r>
                <a:rPr lang="tr-TR" sz="1400">
                  <a:solidFill>
                    <a:schemeClr val="dk1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rPr>
                <a:t>Go ahead and </a:t>
              </a:r>
              <a:endParaRPr sz="14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  <a:p>
              <a:pPr indent="-285750" lvl="0" marL="28575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1"/>
                </a:buClr>
                <a:buSzPts val="1400"/>
                <a:buFont typeface="Arial"/>
                <a:buChar char="•"/>
              </a:pPr>
              <a:r>
                <a:rPr lang="tr-TR" sz="1400">
                  <a:solidFill>
                    <a:schemeClr val="dk1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rPr>
                <a:t>replace it </a:t>
              </a:r>
              <a:endParaRPr sz="14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  <a:p>
              <a:pPr indent="-285750" lvl="0" marL="28575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1"/>
                </a:buClr>
                <a:buSzPts val="1400"/>
                <a:buFont typeface="Arial"/>
                <a:buChar char="•"/>
              </a:pPr>
              <a:r>
                <a:rPr lang="tr-TR" sz="1400">
                  <a:solidFill>
                    <a:schemeClr val="dk1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rPr>
                <a:t>with your own text.</a:t>
              </a:r>
              <a:endParaRPr sz="14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</p:grpSp>
      <p:grpSp>
        <p:nvGrpSpPr>
          <p:cNvPr id="709" name="Google Shape;709;p55"/>
          <p:cNvGrpSpPr/>
          <p:nvPr/>
        </p:nvGrpSpPr>
        <p:grpSpPr>
          <a:xfrm>
            <a:off x="3954019" y="2365900"/>
            <a:ext cx="1380863" cy="1418262"/>
            <a:chOff x="3954018" y="2651650"/>
            <a:chExt cx="1380863" cy="1418262"/>
          </a:xfrm>
        </p:grpSpPr>
        <p:grpSp>
          <p:nvGrpSpPr>
            <p:cNvPr id="710" name="Google Shape;710;p55"/>
            <p:cNvGrpSpPr/>
            <p:nvPr/>
          </p:nvGrpSpPr>
          <p:grpSpPr>
            <a:xfrm>
              <a:off x="3954018" y="2651650"/>
              <a:ext cx="1380863" cy="1418262"/>
              <a:chOff x="-2175792" y="3087687"/>
              <a:chExt cx="1524000" cy="1565276"/>
            </a:xfrm>
          </p:grpSpPr>
          <p:sp>
            <p:nvSpPr>
              <p:cNvPr id="711" name="Google Shape;711;p55"/>
              <p:cNvSpPr/>
              <p:nvPr/>
            </p:nvSpPr>
            <p:spPr>
              <a:xfrm>
                <a:off x="-2175792" y="4076700"/>
                <a:ext cx="1524000" cy="576263"/>
              </a:xfrm>
              <a:prstGeom prst="ellipse">
                <a:avLst/>
              </a:prstGeom>
              <a:gradFill>
                <a:gsLst>
                  <a:gs pos="0">
                    <a:srgbClr val="000000"/>
                  </a:gs>
                  <a:gs pos="100000">
                    <a:srgbClr val="000000">
                      <a:alpha val="0"/>
                    </a:srgbClr>
                  </a:gs>
                </a:gsLst>
                <a:path path="circle">
                  <a:fillToRect b="50%" l="50%" r="50%" t="50%"/>
                </a:path>
                <a:tileRect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50">
                  <a:solidFill>
                    <a:srgbClr val="000000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endParaRPr>
              </a:p>
            </p:txBody>
          </p:sp>
          <p:sp>
            <p:nvSpPr>
              <p:cNvPr id="712" name="Google Shape;712;p55"/>
              <p:cNvSpPr/>
              <p:nvPr/>
            </p:nvSpPr>
            <p:spPr>
              <a:xfrm>
                <a:off x="-2104355" y="3087687"/>
                <a:ext cx="1384300" cy="1370013"/>
              </a:xfrm>
              <a:prstGeom prst="ellipse">
                <a:avLst/>
              </a:prstGeom>
              <a:solidFill>
                <a:srgbClr val="486877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1600">
                    <a:solidFill>
                      <a:schemeClr val="lt1"/>
                    </a:solidFill>
                    <a:latin typeface="Libre Franklin Medium"/>
                    <a:ea typeface="Libre Franklin Medium"/>
                    <a:cs typeface="Libre Franklin Medium"/>
                    <a:sym typeface="Libre Franklin Medium"/>
                  </a:rPr>
                  <a:t>TITLE HERE</a:t>
                </a:r>
                <a:endParaRPr b="1" sz="1600">
                  <a:solidFill>
                    <a:schemeClr val="lt1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endParaRPr>
              </a:p>
            </p:txBody>
          </p:sp>
        </p:grpSp>
        <p:grpSp>
          <p:nvGrpSpPr>
            <p:cNvPr id="713" name="Google Shape;713;p55"/>
            <p:cNvGrpSpPr/>
            <p:nvPr/>
          </p:nvGrpSpPr>
          <p:grpSpPr>
            <a:xfrm>
              <a:off x="4080857" y="2675588"/>
              <a:ext cx="1130521" cy="374951"/>
              <a:chOff x="1258957" y="3851531"/>
              <a:chExt cx="1792119" cy="594381"/>
            </a:xfrm>
          </p:grpSpPr>
          <p:sp>
            <p:nvSpPr>
              <p:cNvPr id="714" name="Google Shape;714;p55"/>
              <p:cNvSpPr/>
              <p:nvPr/>
            </p:nvSpPr>
            <p:spPr>
              <a:xfrm>
                <a:off x="1530715" y="4078461"/>
                <a:ext cx="352654" cy="350958"/>
              </a:xfrm>
              <a:prstGeom prst="ellipse">
                <a:avLst/>
              </a:prstGeom>
              <a:gradFill>
                <a:gsLst>
                  <a:gs pos="0">
                    <a:srgbClr val="FFFFFF"/>
                  </a:gs>
                  <a:gs pos="100000">
                    <a:srgbClr val="67ABF5">
                      <a:alpha val="0"/>
                    </a:srgbClr>
                  </a:gs>
                </a:gsLst>
                <a:path path="circle">
                  <a:fillToRect b="50%" l="50%" r="50%" t="50%"/>
                </a:path>
                <a:tileRect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600">
                  <a:solidFill>
                    <a:srgbClr val="000000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endParaRPr>
              </a:p>
            </p:txBody>
          </p:sp>
          <p:sp>
            <p:nvSpPr>
              <p:cNvPr id="715" name="Google Shape;715;p55"/>
              <p:cNvSpPr/>
              <p:nvPr/>
            </p:nvSpPr>
            <p:spPr>
              <a:xfrm>
                <a:off x="1258957" y="3851531"/>
                <a:ext cx="1792119" cy="594381"/>
              </a:xfrm>
              <a:custGeom>
                <a:rect b="b" l="l" r="r" t="t"/>
                <a:pathLst>
                  <a:path extrusionOk="0" h="1576" w="4756">
                    <a:moveTo>
                      <a:pt x="0" y="1576"/>
                    </a:moveTo>
                    <a:lnTo>
                      <a:pt x="0" y="1576"/>
                    </a:lnTo>
                    <a:lnTo>
                      <a:pt x="24" y="1518"/>
                    </a:lnTo>
                    <a:lnTo>
                      <a:pt x="50" y="1462"/>
                    </a:lnTo>
                    <a:lnTo>
                      <a:pt x="78" y="1406"/>
                    </a:lnTo>
                    <a:lnTo>
                      <a:pt x="108" y="1350"/>
                    </a:lnTo>
                    <a:lnTo>
                      <a:pt x="138" y="1296"/>
                    </a:lnTo>
                    <a:lnTo>
                      <a:pt x="170" y="1242"/>
                    </a:lnTo>
                    <a:lnTo>
                      <a:pt x="204" y="1190"/>
                    </a:lnTo>
                    <a:lnTo>
                      <a:pt x="238" y="1138"/>
                    </a:lnTo>
                    <a:lnTo>
                      <a:pt x="272" y="1086"/>
                    </a:lnTo>
                    <a:lnTo>
                      <a:pt x="310" y="1036"/>
                    </a:lnTo>
                    <a:lnTo>
                      <a:pt x="348" y="988"/>
                    </a:lnTo>
                    <a:lnTo>
                      <a:pt x="386" y="940"/>
                    </a:lnTo>
                    <a:lnTo>
                      <a:pt x="426" y="892"/>
                    </a:lnTo>
                    <a:lnTo>
                      <a:pt x="468" y="846"/>
                    </a:lnTo>
                    <a:lnTo>
                      <a:pt x="510" y="800"/>
                    </a:lnTo>
                    <a:lnTo>
                      <a:pt x="552" y="756"/>
                    </a:lnTo>
                    <a:lnTo>
                      <a:pt x="552" y="756"/>
                    </a:lnTo>
                    <a:lnTo>
                      <a:pt x="596" y="712"/>
                    </a:lnTo>
                    <a:lnTo>
                      <a:pt x="642" y="670"/>
                    </a:lnTo>
                    <a:lnTo>
                      <a:pt x="688" y="630"/>
                    </a:lnTo>
                    <a:lnTo>
                      <a:pt x="736" y="590"/>
                    </a:lnTo>
                    <a:lnTo>
                      <a:pt x="784" y="550"/>
                    </a:lnTo>
                    <a:lnTo>
                      <a:pt x="834" y="512"/>
                    </a:lnTo>
                    <a:lnTo>
                      <a:pt x="884" y="476"/>
                    </a:lnTo>
                    <a:lnTo>
                      <a:pt x="934" y="440"/>
                    </a:lnTo>
                    <a:lnTo>
                      <a:pt x="986" y="406"/>
                    </a:lnTo>
                    <a:lnTo>
                      <a:pt x="1040" y="374"/>
                    </a:lnTo>
                    <a:lnTo>
                      <a:pt x="1092" y="342"/>
                    </a:lnTo>
                    <a:lnTo>
                      <a:pt x="1148" y="312"/>
                    </a:lnTo>
                    <a:lnTo>
                      <a:pt x="1202" y="282"/>
                    </a:lnTo>
                    <a:lnTo>
                      <a:pt x="1258" y="254"/>
                    </a:lnTo>
                    <a:lnTo>
                      <a:pt x="1316" y="228"/>
                    </a:lnTo>
                    <a:lnTo>
                      <a:pt x="1374" y="202"/>
                    </a:lnTo>
                    <a:lnTo>
                      <a:pt x="1374" y="202"/>
                    </a:lnTo>
                    <a:lnTo>
                      <a:pt x="1432" y="178"/>
                    </a:lnTo>
                    <a:lnTo>
                      <a:pt x="1490" y="156"/>
                    </a:lnTo>
                    <a:lnTo>
                      <a:pt x="1550" y="136"/>
                    </a:lnTo>
                    <a:lnTo>
                      <a:pt x="1610" y="116"/>
                    </a:lnTo>
                    <a:lnTo>
                      <a:pt x="1672" y="98"/>
                    </a:lnTo>
                    <a:lnTo>
                      <a:pt x="1732" y="80"/>
                    </a:lnTo>
                    <a:lnTo>
                      <a:pt x="1794" y="66"/>
                    </a:lnTo>
                    <a:lnTo>
                      <a:pt x="1858" y="52"/>
                    </a:lnTo>
                    <a:lnTo>
                      <a:pt x="1922" y="40"/>
                    </a:lnTo>
                    <a:lnTo>
                      <a:pt x="1984" y="30"/>
                    </a:lnTo>
                    <a:lnTo>
                      <a:pt x="2050" y="20"/>
                    </a:lnTo>
                    <a:lnTo>
                      <a:pt x="2114" y="12"/>
                    </a:lnTo>
                    <a:lnTo>
                      <a:pt x="2180" y="8"/>
                    </a:lnTo>
                    <a:lnTo>
                      <a:pt x="2246" y="2"/>
                    </a:lnTo>
                    <a:lnTo>
                      <a:pt x="2312" y="0"/>
                    </a:lnTo>
                    <a:lnTo>
                      <a:pt x="2378" y="0"/>
                    </a:lnTo>
                    <a:lnTo>
                      <a:pt x="2378" y="0"/>
                    </a:lnTo>
                    <a:lnTo>
                      <a:pt x="2444" y="0"/>
                    </a:lnTo>
                    <a:lnTo>
                      <a:pt x="2510" y="2"/>
                    </a:lnTo>
                    <a:lnTo>
                      <a:pt x="2576" y="8"/>
                    </a:lnTo>
                    <a:lnTo>
                      <a:pt x="2642" y="12"/>
                    </a:lnTo>
                    <a:lnTo>
                      <a:pt x="2706" y="20"/>
                    </a:lnTo>
                    <a:lnTo>
                      <a:pt x="2772" y="30"/>
                    </a:lnTo>
                    <a:lnTo>
                      <a:pt x="2834" y="40"/>
                    </a:lnTo>
                    <a:lnTo>
                      <a:pt x="2898" y="52"/>
                    </a:lnTo>
                    <a:lnTo>
                      <a:pt x="2962" y="66"/>
                    </a:lnTo>
                    <a:lnTo>
                      <a:pt x="3024" y="80"/>
                    </a:lnTo>
                    <a:lnTo>
                      <a:pt x="3084" y="98"/>
                    </a:lnTo>
                    <a:lnTo>
                      <a:pt x="3146" y="116"/>
                    </a:lnTo>
                    <a:lnTo>
                      <a:pt x="3206" y="136"/>
                    </a:lnTo>
                    <a:lnTo>
                      <a:pt x="3266" y="156"/>
                    </a:lnTo>
                    <a:lnTo>
                      <a:pt x="3324" y="178"/>
                    </a:lnTo>
                    <a:lnTo>
                      <a:pt x="3382" y="202"/>
                    </a:lnTo>
                    <a:lnTo>
                      <a:pt x="3382" y="202"/>
                    </a:lnTo>
                    <a:lnTo>
                      <a:pt x="3440" y="228"/>
                    </a:lnTo>
                    <a:lnTo>
                      <a:pt x="3498" y="254"/>
                    </a:lnTo>
                    <a:lnTo>
                      <a:pt x="3554" y="282"/>
                    </a:lnTo>
                    <a:lnTo>
                      <a:pt x="3608" y="312"/>
                    </a:lnTo>
                    <a:lnTo>
                      <a:pt x="3664" y="342"/>
                    </a:lnTo>
                    <a:lnTo>
                      <a:pt x="3716" y="374"/>
                    </a:lnTo>
                    <a:lnTo>
                      <a:pt x="3770" y="406"/>
                    </a:lnTo>
                    <a:lnTo>
                      <a:pt x="3822" y="440"/>
                    </a:lnTo>
                    <a:lnTo>
                      <a:pt x="3872" y="476"/>
                    </a:lnTo>
                    <a:lnTo>
                      <a:pt x="3922" y="512"/>
                    </a:lnTo>
                    <a:lnTo>
                      <a:pt x="3972" y="550"/>
                    </a:lnTo>
                    <a:lnTo>
                      <a:pt x="4020" y="590"/>
                    </a:lnTo>
                    <a:lnTo>
                      <a:pt x="4068" y="630"/>
                    </a:lnTo>
                    <a:lnTo>
                      <a:pt x="4114" y="670"/>
                    </a:lnTo>
                    <a:lnTo>
                      <a:pt x="4160" y="712"/>
                    </a:lnTo>
                    <a:lnTo>
                      <a:pt x="4204" y="756"/>
                    </a:lnTo>
                    <a:lnTo>
                      <a:pt x="4204" y="756"/>
                    </a:lnTo>
                    <a:lnTo>
                      <a:pt x="4246" y="800"/>
                    </a:lnTo>
                    <a:lnTo>
                      <a:pt x="4288" y="846"/>
                    </a:lnTo>
                    <a:lnTo>
                      <a:pt x="4330" y="892"/>
                    </a:lnTo>
                    <a:lnTo>
                      <a:pt x="4370" y="940"/>
                    </a:lnTo>
                    <a:lnTo>
                      <a:pt x="4410" y="988"/>
                    </a:lnTo>
                    <a:lnTo>
                      <a:pt x="4446" y="1036"/>
                    </a:lnTo>
                    <a:lnTo>
                      <a:pt x="4484" y="1086"/>
                    </a:lnTo>
                    <a:lnTo>
                      <a:pt x="4518" y="1138"/>
                    </a:lnTo>
                    <a:lnTo>
                      <a:pt x="4552" y="1190"/>
                    </a:lnTo>
                    <a:lnTo>
                      <a:pt x="4586" y="1242"/>
                    </a:lnTo>
                    <a:lnTo>
                      <a:pt x="4618" y="1296"/>
                    </a:lnTo>
                    <a:lnTo>
                      <a:pt x="4648" y="1350"/>
                    </a:lnTo>
                    <a:lnTo>
                      <a:pt x="4678" y="1406"/>
                    </a:lnTo>
                    <a:lnTo>
                      <a:pt x="4706" y="1462"/>
                    </a:lnTo>
                    <a:lnTo>
                      <a:pt x="4732" y="1518"/>
                    </a:lnTo>
                    <a:lnTo>
                      <a:pt x="4756" y="1576"/>
                    </a:lnTo>
                    <a:lnTo>
                      <a:pt x="0" y="1576"/>
                    </a:lnTo>
                    <a:close/>
                  </a:path>
                </a:pathLst>
              </a:custGeom>
              <a:gradFill>
                <a:gsLst>
                  <a:gs pos="0">
                    <a:srgbClr val="FFFFFF"/>
                  </a:gs>
                  <a:gs pos="100000">
                    <a:srgbClr val="B3B3B3">
                      <a:alpha val="0"/>
                    </a:srgbClr>
                  </a:gs>
                </a:gsLst>
                <a:lin ang="5400000" scaled="0"/>
              </a:gra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600">
                  <a:solidFill>
                    <a:srgbClr val="000000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endParaRPr>
              </a:p>
            </p:txBody>
          </p:sp>
        </p:grpSp>
      </p:grpSp>
    </p:spTree>
  </p:cSld>
  <p:clrMapOvr>
    <a:masterClrMapping/>
  </p:clrMapOvr>
  <p:transition spd="slow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00"/>
                                        <p:tgtEl>
                                          <p:spTgt spid="7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00"/>
                                        <p:tgtEl>
                                          <p:spTgt spid="7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0" name="Shape 7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1" name="Google Shape;721;p56"/>
          <p:cNvGrpSpPr/>
          <p:nvPr/>
        </p:nvGrpSpPr>
        <p:grpSpPr>
          <a:xfrm>
            <a:off x="3321924" y="634018"/>
            <a:ext cx="2602066" cy="2615539"/>
            <a:chOff x="3321924" y="919767"/>
            <a:chExt cx="2602066" cy="2615539"/>
          </a:xfrm>
        </p:grpSpPr>
        <p:sp>
          <p:nvSpPr>
            <p:cNvPr id="722" name="Google Shape;722;p56"/>
            <p:cNvSpPr/>
            <p:nvPr/>
          </p:nvSpPr>
          <p:spPr>
            <a:xfrm>
              <a:off x="3321924" y="919767"/>
              <a:ext cx="2602066" cy="2602066"/>
            </a:xfrm>
            <a:prstGeom prst="ellipse">
              <a:avLst/>
            </a:prstGeom>
            <a:solidFill>
              <a:srgbClr val="48687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FFFFF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723" name="Google Shape;723;p56"/>
            <p:cNvSpPr/>
            <p:nvPr/>
          </p:nvSpPr>
          <p:spPr>
            <a:xfrm flipH="1">
              <a:off x="3321924" y="933239"/>
              <a:ext cx="1301033" cy="2602067"/>
            </a:xfrm>
            <a:custGeom>
              <a:rect b="b" l="l" r="r" t="t"/>
              <a:pathLst>
                <a:path extrusionOk="0" h="3259822" w="1629911">
                  <a:moveTo>
                    <a:pt x="0" y="0"/>
                  </a:moveTo>
                  <a:cubicBezTo>
                    <a:pt x="900175" y="0"/>
                    <a:pt x="1629911" y="729736"/>
                    <a:pt x="1629911" y="1629911"/>
                  </a:cubicBezTo>
                  <a:cubicBezTo>
                    <a:pt x="1629911" y="2530086"/>
                    <a:pt x="900175" y="3259822"/>
                    <a:pt x="0" y="3259822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FFFFF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pic>
          <p:nvPicPr>
            <p:cNvPr descr="\\MAGNUM\Projects\Microsoft\Cloud Power FY12\Design\ICONS_PNG\Tower.png" id="724" name="Google Shape;724;p56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3531667" y="1531472"/>
              <a:ext cx="2202776" cy="122891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725" name="Google Shape;725;p56"/>
          <p:cNvGrpSpPr/>
          <p:nvPr/>
        </p:nvGrpSpPr>
        <p:grpSpPr>
          <a:xfrm>
            <a:off x="749357" y="982159"/>
            <a:ext cx="1841080" cy="1841080"/>
            <a:chOff x="749357" y="1267909"/>
            <a:chExt cx="1841080" cy="1841080"/>
          </a:xfrm>
        </p:grpSpPr>
        <p:sp>
          <p:nvSpPr>
            <p:cNvPr id="726" name="Google Shape;726;p56"/>
            <p:cNvSpPr/>
            <p:nvPr/>
          </p:nvSpPr>
          <p:spPr>
            <a:xfrm>
              <a:off x="749357" y="1267909"/>
              <a:ext cx="1841080" cy="1841080"/>
            </a:xfrm>
            <a:prstGeom prst="ellipse">
              <a:avLst/>
            </a:prstGeom>
            <a:solidFill>
              <a:srgbClr val="48687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FFFFF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727" name="Google Shape;727;p56"/>
            <p:cNvSpPr/>
            <p:nvPr/>
          </p:nvSpPr>
          <p:spPr>
            <a:xfrm flipH="1">
              <a:off x="759455" y="1269943"/>
              <a:ext cx="910442" cy="1839044"/>
            </a:xfrm>
            <a:custGeom>
              <a:rect b="b" l="l" r="r" t="t"/>
              <a:pathLst>
                <a:path extrusionOk="0" h="2303921" w="1140585">
                  <a:moveTo>
                    <a:pt x="0" y="0"/>
                  </a:moveTo>
                  <a:lnTo>
                    <a:pt x="219766" y="22154"/>
                  </a:lnTo>
                  <a:cubicBezTo>
                    <a:pt x="745277" y="129689"/>
                    <a:pt x="1140585" y="594660"/>
                    <a:pt x="1140585" y="1151960"/>
                  </a:cubicBezTo>
                  <a:cubicBezTo>
                    <a:pt x="1140585" y="1709261"/>
                    <a:pt x="745277" y="2174232"/>
                    <a:pt x="219766" y="2281767"/>
                  </a:cubicBezTo>
                  <a:lnTo>
                    <a:pt x="0" y="2303921"/>
                  </a:ln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FFFFF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728" name="Google Shape;728;p56"/>
            <p:cNvSpPr/>
            <p:nvPr/>
          </p:nvSpPr>
          <p:spPr>
            <a:xfrm>
              <a:off x="1276863" y="1963647"/>
              <a:ext cx="530426" cy="533363"/>
            </a:xfrm>
            <a:custGeom>
              <a:rect b="b" l="l" r="r" t="t"/>
              <a:pathLst>
                <a:path extrusionOk="0" h="294" w="292">
                  <a:moveTo>
                    <a:pt x="292" y="140"/>
                  </a:moveTo>
                  <a:cubicBezTo>
                    <a:pt x="287" y="113"/>
                    <a:pt x="287" y="113"/>
                    <a:pt x="287" y="113"/>
                  </a:cubicBezTo>
                  <a:cubicBezTo>
                    <a:pt x="286" y="110"/>
                    <a:pt x="284" y="108"/>
                    <a:pt x="280" y="107"/>
                  </a:cubicBezTo>
                  <a:cubicBezTo>
                    <a:pt x="239" y="105"/>
                    <a:pt x="239" y="105"/>
                    <a:pt x="239" y="105"/>
                  </a:cubicBezTo>
                  <a:cubicBezTo>
                    <a:pt x="237" y="102"/>
                    <a:pt x="235" y="98"/>
                    <a:pt x="233" y="95"/>
                  </a:cubicBezTo>
                  <a:cubicBezTo>
                    <a:pt x="252" y="58"/>
                    <a:pt x="252" y="58"/>
                    <a:pt x="252" y="58"/>
                  </a:cubicBezTo>
                  <a:cubicBezTo>
                    <a:pt x="254" y="55"/>
                    <a:pt x="253" y="51"/>
                    <a:pt x="250" y="49"/>
                  </a:cubicBezTo>
                  <a:cubicBezTo>
                    <a:pt x="229" y="32"/>
                    <a:pt x="229" y="32"/>
                    <a:pt x="229" y="32"/>
                  </a:cubicBezTo>
                  <a:cubicBezTo>
                    <a:pt x="227" y="29"/>
                    <a:pt x="223" y="29"/>
                    <a:pt x="220" y="31"/>
                  </a:cubicBezTo>
                  <a:cubicBezTo>
                    <a:pt x="187" y="57"/>
                    <a:pt x="187" y="57"/>
                    <a:pt x="187" y="57"/>
                  </a:cubicBezTo>
                  <a:cubicBezTo>
                    <a:pt x="184" y="55"/>
                    <a:pt x="181" y="54"/>
                    <a:pt x="177" y="53"/>
                  </a:cubicBezTo>
                  <a:cubicBezTo>
                    <a:pt x="167" y="6"/>
                    <a:pt x="167" y="6"/>
                    <a:pt x="167" y="6"/>
                  </a:cubicBezTo>
                  <a:cubicBezTo>
                    <a:pt x="166" y="3"/>
                    <a:pt x="163" y="0"/>
                    <a:pt x="160" y="0"/>
                  </a:cubicBezTo>
                  <a:cubicBezTo>
                    <a:pt x="132" y="0"/>
                    <a:pt x="132" y="0"/>
                    <a:pt x="132" y="0"/>
                  </a:cubicBezTo>
                  <a:cubicBezTo>
                    <a:pt x="129" y="0"/>
                    <a:pt x="126" y="3"/>
                    <a:pt x="125" y="6"/>
                  </a:cubicBezTo>
                  <a:cubicBezTo>
                    <a:pt x="115" y="53"/>
                    <a:pt x="115" y="53"/>
                    <a:pt x="115" y="53"/>
                  </a:cubicBezTo>
                  <a:cubicBezTo>
                    <a:pt x="111" y="54"/>
                    <a:pt x="108" y="55"/>
                    <a:pt x="105" y="57"/>
                  </a:cubicBezTo>
                  <a:cubicBezTo>
                    <a:pt x="72" y="31"/>
                    <a:pt x="72" y="31"/>
                    <a:pt x="72" y="31"/>
                  </a:cubicBezTo>
                  <a:cubicBezTo>
                    <a:pt x="69" y="29"/>
                    <a:pt x="65" y="29"/>
                    <a:pt x="63" y="31"/>
                  </a:cubicBezTo>
                  <a:cubicBezTo>
                    <a:pt x="42" y="49"/>
                    <a:pt x="42" y="49"/>
                    <a:pt x="42" y="49"/>
                  </a:cubicBezTo>
                  <a:cubicBezTo>
                    <a:pt x="39" y="51"/>
                    <a:pt x="39" y="55"/>
                    <a:pt x="40" y="58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57" y="98"/>
                    <a:pt x="55" y="102"/>
                    <a:pt x="53" y="105"/>
                  </a:cubicBezTo>
                  <a:cubicBezTo>
                    <a:pt x="12" y="107"/>
                    <a:pt x="12" y="107"/>
                    <a:pt x="12" y="107"/>
                  </a:cubicBezTo>
                  <a:cubicBezTo>
                    <a:pt x="8" y="107"/>
                    <a:pt x="6" y="110"/>
                    <a:pt x="5" y="113"/>
                  </a:cubicBezTo>
                  <a:cubicBezTo>
                    <a:pt x="0" y="140"/>
                    <a:pt x="0" y="140"/>
                    <a:pt x="0" y="140"/>
                  </a:cubicBezTo>
                  <a:cubicBezTo>
                    <a:pt x="0" y="143"/>
                    <a:pt x="1" y="147"/>
                    <a:pt x="4" y="148"/>
                  </a:cubicBezTo>
                  <a:cubicBezTo>
                    <a:pt x="43" y="164"/>
                    <a:pt x="43" y="164"/>
                    <a:pt x="43" y="164"/>
                  </a:cubicBezTo>
                  <a:cubicBezTo>
                    <a:pt x="44" y="168"/>
                    <a:pt x="44" y="172"/>
                    <a:pt x="45" y="176"/>
                  </a:cubicBezTo>
                  <a:cubicBezTo>
                    <a:pt x="14" y="204"/>
                    <a:pt x="14" y="204"/>
                    <a:pt x="14" y="204"/>
                  </a:cubicBezTo>
                  <a:cubicBezTo>
                    <a:pt x="12" y="206"/>
                    <a:pt x="11" y="210"/>
                    <a:pt x="13" y="213"/>
                  </a:cubicBezTo>
                  <a:cubicBezTo>
                    <a:pt x="27" y="237"/>
                    <a:pt x="27" y="237"/>
                    <a:pt x="27" y="237"/>
                  </a:cubicBezTo>
                  <a:cubicBezTo>
                    <a:pt x="28" y="239"/>
                    <a:pt x="32" y="241"/>
                    <a:pt x="35" y="240"/>
                  </a:cubicBezTo>
                  <a:cubicBezTo>
                    <a:pt x="75" y="227"/>
                    <a:pt x="75" y="227"/>
                    <a:pt x="75" y="227"/>
                  </a:cubicBezTo>
                  <a:cubicBezTo>
                    <a:pt x="78" y="230"/>
                    <a:pt x="81" y="233"/>
                    <a:pt x="84" y="235"/>
                  </a:cubicBezTo>
                  <a:cubicBezTo>
                    <a:pt x="79" y="276"/>
                    <a:pt x="79" y="276"/>
                    <a:pt x="79" y="276"/>
                  </a:cubicBezTo>
                  <a:cubicBezTo>
                    <a:pt x="78" y="280"/>
                    <a:pt x="80" y="283"/>
                    <a:pt x="83" y="284"/>
                  </a:cubicBezTo>
                  <a:cubicBezTo>
                    <a:pt x="109" y="293"/>
                    <a:pt x="109" y="293"/>
                    <a:pt x="109" y="293"/>
                  </a:cubicBezTo>
                  <a:cubicBezTo>
                    <a:pt x="112" y="294"/>
                    <a:pt x="116" y="293"/>
                    <a:pt x="118" y="291"/>
                  </a:cubicBezTo>
                  <a:cubicBezTo>
                    <a:pt x="140" y="255"/>
                    <a:pt x="140" y="255"/>
                    <a:pt x="140" y="255"/>
                  </a:cubicBezTo>
                  <a:cubicBezTo>
                    <a:pt x="142" y="255"/>
                    <a:pt x="144" y="256"/>
                    <a:pt x="146" y="256"/>
                  </a:cubicBezTo>
                  <a:cubicBezTo>
                    <a:pt x="148" y="256"/>
                    <a:pt x="150" y="255"/>
                    <a:pt x="152" y="255"/>
                  </a:cubicBezTo>
                  <a:cubicBezTo>
                    <a:pt x="174" y="291"/>
                    <a:pt x="174" y="291"/>
                    <a:pt x="174" y="291"/>
                  </a:cubicBezTo>
                  <a:cubicBezTo>
                    <a:pt x="176" y="293"/>
                    <a:pt x="180" y="294"/>
                    <a:pt x="183" y="293"/>
                  </a:cubicBezTo>
                  <a:cubicBezTo>
                    <a:pt x="209" y="284"/>
                    <a:pt x="209" y="284"/>
                    <a:pt x="209" y="284"/>
                  </a:cubicBezTo>
                  <a:cubicBezTo>
                    <a:pt x="212" y="283"/>
                    <a:pt x="214" y="280"/>
                    <a:pt x="213" y="276"/>
                  </a:cubicBezTo>
                  <a:cubicBezTo>
                    <a:pt x="208" y="235"/>
                    <a:pt x="208" y="235"/>
                    <a:pt x="208" y="235"/>
                  </a:cubicBezTo>
                  <a:cubicBezTo>
                    <a:pt x="211" y="232"/>
                    <a:pt x="214" y="230"/>
                    <a:pt x="217" y="227"/>
                  </a:cubicBezTo>
                  <a:cubicBezTo>
                    <a:pt x="257" y="240"/>
                    <a:pt x="257" y="240"/>
                    <a:pt x="257" y="240"/>
                  </a:cubicBezTo>
                  <a:cubicBezTo>
                    <a:pt x="260" y="241"/>
                    <a:pt x="264" y="239"/>
                    <a:pt x="265" y="237"/>
                  </a:cubicBezTo>
                  <a:cubicBezTo>
                    <a:pt x="279" y="213"/>
                    <a:pt x="279" y="213"/>
                    <a:pt x="279" y="213"/>
                  </a:cubicBezTo>
                  <a:cubicBezTo>
                    <a:pt x="281" y="210"/>
                    <a:pt x="280" y="206"/>
                    <a:pt x="278" y="204"/>
                  </a:cubicBezTo>
                  <a:cubicBezTo>
                    <a:pt x="247" y="176"/>
                    <a:pt x="247" y="176"/>
                    <a:pt x="247" y="176"/>
                  </a:cubicBezTo>
                  <a:cubicBezTo>
                    <a:pt x="248" y="172"/>
                    <a:pt x="248" y="168"/>
                    <a:pt x="249" y="164"/>
                  </a:cubicBezTo>
                  <a:cubicBezTo>
                    <a:pt x="288" y="148"/>
                    <a:pt x="288" y="148"/>
                    <a:pt x="288" y="148"/>
                  </a:cubicBezTo>
                  <a:cubicBezTo>
                    <a:pt x="291" y="147"/>
                    <a:pt x="292" y="144"/>
                    <a:pt x="292" y="140"/>
                  </a:cubicBezTo>
                  <a:close/>
                  <a:moveTo>
                    <a:pt x="204" y="152"/>
                  </a:moveTo>
                  <a:cubicBezTo>
                    <a:pt x="204" y="168"/>
                    <a:pt x="197" y="182"/>
                    <a:pt x="187" y="193"/>
                  </a:cubicBezTo>
                  <a:cubicBezTo>
                    <a:pt x="176" y="203"/>
                    <a:pt x="162" y="210"/>
                    <a:pt x="146" y="210"/>
                  </a:cubicBezTo>
                  <a:cubicBezTo>
                    <a:pt x="130" y="210"/>
                    <a:pt x="116" y="203"/>
                    <a:pt x="105" y="193"/>
                  </a:cubicBezTo>
                  <a:cubicBezTo>
                    <a:pt x="95" y="182"/>
                    <a:pt x="88" y="168"/>
                    <a:pt x="88" y="152"/>
                  </a:cubicBezTo>
                  <a:cubicBezTo>
                    <a:pt x="88" y="136"/>
                    <a:pt x="95" y="121"/>
                    <a:pt x="105" y="111"/>
                  </a:cubicBezTo>
                  <a:cubicBezTo>
                    <a:pt x="116" y="100"/>
                    <a:pt x="130" y="94"/>
                    <a:pt x="146" y="94"/>
                  </a:cubicBezTo>
                  <a:cubicBezTo>
                    <a:pt x="162" y="94"/>
                    <a:pt x="176" y="100"/>
                    <a:pt x="187" y="111"/>
                  </a:cubicBezTo>
                  <a:cubicBezTo>
                    <a:pt x="197" y="121"/>
                    <a:pt x="204" y="136"/>
                    <a:pt x="204" y="15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rgbClr val="000000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729" name="Google Shape;729;p56"/>
            <p:cNvSpPr/>
            <p:nvPr/>
          </p:nvSpPr>
          <p:spPr>
            <a:xfrm>
              <a:off x="1768635" y="1862240"/>
              <a:ext cx="314562" cy="338741"/>
            </a:xfrm>
            <a:custGeom>
              <a:rect b="b" l="l" r="r" t="t"/>
              <a:pathLst>
                <a:path extrusionOk="0" h="160" w="148">
                  <a:moveTo>
                    <a:pt x="129" y="91"/>
                  </a:moveTo>
                  <a:cubicBezTo>
                    <a:pt x="130" y="88"/>
                    <a:pt x="131" y="84"/>
                    <a:pt x="131" y="80"/>
                  </a:cubicBezTo>
                  <a:cubicBezTo>
                    <a:pt x="131" y="77"/>
                    <a:pt x="130" y="73"/>
                    <a:pt x="129" y="70"/>
                  </a:cubicBezTo>
                  <a:cubicBezTo>
                    <a:pt x="145" y="55"/>
                    <a:pt x="145" y="55"/>
                    <a:pt x="145" y="55"/>
                  </a:cubicBezTo>
                  <a:cubicBezTo>
                    <a:pt x="147" y="54"/>
                    <a:pt x="147" y="52"/>
                    <a:pt x="147" y="50"/>
                  </a:cubicBezTo>
                  <a:cubicBezTo>
                    <a:pt x="147" y="49"/>
                    <a:pt x="147" y="47"/>
                    <a:pt x="147" y="46"/>
                  </a:cubicBezTo>
                  <a:cubicBezTo>
                    <a:pt x="140" y="34"/>
                    <a:pt x="140" y="34"/>
                    <a:pt x="140" y="34"/>
                  </a:cubicBezTo>
                  <a:cubicBezTo>
                    <a:pt x="138" y="32"/>
                    <a:pt x="136" y="31"/>
                    <a:pt x="133" y="31"/>
                  </a:cubicBezTo>
                  <a:cubicBezTo>
                    <a:pt x="133" y="31"/>
                    <a:pt x="132" y="31"/>
                    <a:pt x="131" y="31"/>
                  </a:cubicBezTo>
                  <a:cubicBezTo>
                    <a:pt x="111" y="37"/>
                    <a:pt x="111" y="37"/>
                    <a:pt x="111" y="37"/>
                  </a:cubicBezTo>
                  <a:cubicBezTo>
                    <a:pt x="105" y="33"/>
                    <a:pt x="99" y="29"/>
                    <a:pt x="92" y="27"/>
                  </a:cubicBezTo>
                  <a:cubicBezTo>
                    <a:pt x="88" y="6"/>
                    <a:pt x="88" y="6"/>
                    <a:pt x="88" y="6"/>
                  </a:cubicBezTo>
                  <a:cubicBezTo>
                    <a:pt x="87" y="3"/>
                    <a:pt x="84" y="0"/>
                    <a:pt x="81" y="0"/>
                  </a:cubicBezTo>
                  <a:cubicBezTo>
                    <a:pt x="67" y="0"/>
                    <a:pt x="67" y="0"/>
                    <a:pt x="67" y="0"/>
                  </a:cubicBezTo>
                  <a:cubicBezTo>
                    <a:pt x="63" y="0"/>
                    <a:pt x="61" y="3"/>
                    <a:pt x="60" y="6"/>
                  </a:cubicBezTo>
                  <a:cubicBezTo>
                    <a:pt x="55" y="27"/>
                    <a:pt x="55" y="27"/>
                    <a:pt x="55" y="27"/>
                  </a:cubicBezTo>
                  <a:cubicBezTo>
                    <a:pt x="48" y="29"/>
                    <a:pt x="42" y="33"/>
                    <a:pt x="37" y="38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1"/>
                    <a:pt x="15" y="31"/>
                    <a:pt x="14" y="31"/>
                  </a:cubicBezTo>
                  <a:cubicBezTo>
                    <a:pt x="12" y="31"/>
                    <a:pt x="9" y="32"/>
                    <a:pt x="8" y="34"/>
                  </a:cubicBezTo>
                  <a:cubicBezTo>
                    <a:pt x="1" y="46"/>
                    <a:pt x="1" y="46"/>
                    <a:pt x="1" y="46"/>
                  </a:cubicBezTo>
                  <a:cubicBezTo>
                    <a:pt x="0" y="47"/>
                    <a:pt x="0" y="49"/>
                    <a:pt x="0" y="50"/>
                  </a:cubicBezTo>
                  <a:cubicBezTo>
                    <a:pt x="0" y="52"/>
                    <a:pt x="1" y="54"/>
                    <a:pt x="2" y="55"/>
                  </a:cubicBezTo>
                  <a:cubicBezTo>
                    <a:pt x="19" y="70"/>
                    <a:pt x="19" y="70"/>
                    <a:pt x="19" y="70"/>
                  </a:cubicBezTo>
                  <a:cubicBezTo>
                    <a:pt x="18" y="73"/>
                    <a:pt x="17" y="77"/>
                    <a:pt x="17" y="80"/>
                  </a:cubicBezTo>
                  <a:cubicBezTo>
                    <a:pt x="17" y="84"/>
                    <a:pt x="18" y="87"/>
                    <a:pt x="19" y="91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1" y="107"/>
                    <a:pt x="0" y="109"/>
                    <a:pt x="0" y="111"/>
                  </a:cubicBezTo>
                  <a:cubicBezTo>
                    <a:pt x="0" y="112"/>
                    <a:pt x="0" y="113"/>
                    <a:pt x="1" y="114"/>
                  </a:cubicBezTo>
                  <a:cubicBezTo>
                    <a:pt x="8" y="126"/>
                    <a:pt x="8" y="126"/>
                    <a:pt x="8" y="126"/>
                  </a:cubicBezTo>
                  <a:cubicBezTo>
                    <a:pt x="9" y="129"/>
                    <a:pt x="12" y="130"/>
                    <a:pt x="14" y="130"/>
                  </a:cubicBezTo>
                  <a:cubicBezTo>
                    <a:pt x="15" y="130"/>
                    <a:pt x="15" y="130"/>
                    <a:pt x="16" y="130"/>
                  </a:cubicBezTo>
                  <a:cubicBezTo>
                    <a:pt x="37" y="123"/>
                    <a:pt x="37" y="123"/>
                    <a:pt x="37" y="123"/>
                  </a:cubicBezTo>
                  <a:cubicBezTo>
                    <a:pt x="42" y="127"/>
                    <a:pt x="48" y="131"/>
                    <a:pt x="55" y="133"/>
                  </a:cubicBezTo>
                  <a:cubicBezTo>
                    <a:pt x="60" y="155"/>
                    <a:pt x="60" y="155"/>
                    <a:pt x="60" y="155"/>
                  </a:cubicBezTo>
                  <a:cubicBezTo>
                    <a:pt x="61" y="158"/>
                    <a:pt x="63" y="160"/>
                    <a:pt x="67" y="160"/>
                  </a:cubicBezTo>
                  <a:cubicBezTo>
                    <a:pt x="81" y="160"/>
                    <a:pt x="81" y="160"/>
                    <a:pt x="81" y="160"/>
                  </a:cubicBezTo>
                  <a:cubicBezTo>
                    <a:pt x="84" y="160"/>
                    <a:pt x="87" y="158"/>
                    <a:pt x="88" y="155"/>
                  </a:cubicBezTo>
                  <a:cubicBezTo>
                    <a:pt x="92" y="134"/>
                    <a:pt x="92" y="134"/>
                    <a:pt x="92" y="134"/>
                  </a:cubicBezTo>
                  <a:cubicBezTo>
                    <a:pt x="99" y="131"/>
                    <a:pt x="105" y="128"/>
                    <a:pt x="111" y="123"/>
                  </a:cubicBezTo>
                  <a:cubicBezTo>
                    <a:pt x="131" y="130"/>
                    <a:pt x="131" y="130"/>
                    <a:pt x="131" y="130"/>
                  </a:cubicBezTo>
                  <a:cubicBezTo>
                    <a:pt x="132" y="130"/>
                    <a:pt x="133" y="130"/>
                    <a:pt x="133" y="130"/>
                  </a:cubicBezTo>
                  <a:cubicBezTo>
                    <a:pt x="136" y="130"/>
                    <a:pt x="138" y="129"/>
                    <a:pt x="140" y="126"/>
                  </a:cubicBezTo>
                  <a:cubicBezTo>
                    <a:pt x="147" y="114"/>
                    <a:pt x="147" y="114"/>
                    <a:pt x="147" y="114"/>
                  </a:cubicBezTo>
                  <a:cubicBezTo>
                    <a:pt x="147" y="113"/>
                    <a:pt x="148" y="112"/>
                    <a:pt x="147" y="111"/>
                  </a:cubicBezTo>
                  <a:cubicBezTo>
                    <a:pt x="148" y="109"/>
                    <a:pt x="147" y="107"/>
                    <a:pt x="145" y="106"/>
                  </a:cubicBezTo>
                  <a:lnTo>
                    <a:pt x="129" y="91"/>
                  </a:lnTo>
                  <a:close/>
                  <a:moveTo>
                    <a:pt x="96" y="80"/>
                  </a:moveTo>
                  <a:cubicBezTo>
                    <a:pt x="96" y="92"/>
                    <a:pt x="86" y="102"/>
                    <a:pt x="74" y="102"/>
                  </a:cubicBezTo>
                  <a:cubicBezTo>
                    <a:pt x="62" y="102"/>
                    <a:pt x="52" y="92"/>
                    <a:pt x="52" y="80"/>
                  </a:cubicBezTo>
                  <a:cubicBezTo>
                    <a:pt x="52" y="68"/>
                    <a:pt x="62" y="58"/>
                    <a:pt x="74" y="58"/>
                  </a:cubicBezTo>
                  <a:cubicBezTo>
                    <a:pt x="86" y="58"/>
                    <a:pt x="96" y="68"/>
                    <a:pt x="96" y="8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rgbClr val="000000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</p:grpSp>
      <p:grpSp>
        <p:nvGrpSpPr>
          <p:cNvPr id="730" name="Google Shape;730;p56"/>
          <p:cNvGrpSpPr/>
          <p:nvPr/>
        </p:nvGrpSpPr>
        <p:grpSpPr>
          <a:xfrm>
            <a:off x="6600497" y="982157"/>
            <a:ext cx="1841080" cy="1841080"/>
            <a:chOff x="6600497" y="1267907"/>
            <a:chExt cx="1841080" cy="1841080"/>
          </a:xfrm>
        </p:grpSpPr>
        <p:sp>
          <p:nvSpPr>
            <p:cNvPr id="731" name="Google Shape;731;p56"/>
            <p:cNvSpPr/>
            <p:nvPr/>
          </p:nvSpPr>
          <p:spPr>
            <a:xfrm>
              <a:off x="6600497" y="1267907"/>
              <a:ext cx="1841080" cy="1841080"/>
            </a:xfrm>
            <a:prstGeom prst="ellipse">
              <a:avLst/>
            </a:prstGeom>
            <a:solidFill>
              <a:srgbClr val="48687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FFFFF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732" name="Google Shape;732;p56"/>
            <p:cNvSpPr/>
            <p:nvPr/>
          </p:nvSpPr>
          <p:spPr>
            <a:xfrm flipH="1">
              <a:off x="6600991" y="1267907"/>
              <a:ext cx="910442" cy="1839044"/>
            </a:xfrm>
            <a:custGeom>
              <a:rect b="b" l="l" r="r" t="t"/>
              <a:pathLst>
                <a:path extrusionOk="0" h="2303921" w="1140585">
                  <a:moveTo>
                    <a:pt x="0" y="0"/>
                  </a:moveTo>
                  <a:lnTo>
                    <a:pt x="219766" y="22154"/>
                  </a:lnTo>
                  <a:cubicBezTo>
                    <a:pt x="745277" y="129689"/>
                    <a:pt x="1140585" y="594660"/>
                    <a:pt x="1140585" y="1151960"/>
                  </a:cubicBezTo>
                  <a:cubicBezTo>
                    <a:pt x="1140585" y="1709261"/>
                    <a:pt x="745277" y="2174232"/>
                    <a:pt x="219766" y="2281767"/>
                  </a:cubicBezTo>
                  <a:lnTo>
                    <a:pt x="0" y="2303921"/>
                  </a:ln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FFFFF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pic>
          <p:nvPicPr>
            <p:cNvPr id="733" name="Google Shape;733;p56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7065815" y="1767114"/>
              <a:ext cx="910475" cy="729896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734" name="Google Shape;734;p56"/>
          <p:cNvSpPr/>
          <p:nvPr/>
        </p:nvSpPr>
        <p:spPr>
          <a:xfrm>
            <a:off x="749357" y="3450605"/>
            <a:ext cx="1830982" cy="342994"/>
          </a:xfrm>
          <a:prstGeom prst="roundRect">
            <a:avLst>
              <a:gd fmla="val 16667" name="adj"/>
            </a:avLst>
          </a:prstGeom>
          <a:solidFill>
            <a:srgbClr val="486877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000">
                <a:solidFill>
                  <a:srgbClr val="FFFFF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 HERE</a:t>
            </a:r>
            <a:endParaRPr sz="2000">
              <a:solidFill>
                <a:srgbClr val="FFFFF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35" name="Google Shape;735;p56"/>
          <p:cNvSpPr/>
          <p:nvPr/>
        </p:nvSpPr>
        <p:spPr>
          <a:xfrm>
            <a:off x="3717563" y="3450605"/>
            <a:ext cx="1830982" cy="342994"/>
          </a:xfrm>
          <a:prstGeom prst="roundRect">
            <a:avLst>
              <a:gd fmla="val 16667" name="adj"/>
            </a:avLst>
          </a:prstGeom>
          <a:solidFill>
            <a:srgbClr val="486877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000">
                <a:solidFill>
                  <a:srgbClr val="FFFFF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 HERE</a:t>
            </a:r>
            <a:endParaRPr sz="2000">
              <a:solidFill>
                <a:srgbClr val="FFFFF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36" name="Google Shape;736;p56"/>
          <p:cNvSpPr/>
          <p:nvPr/>
        </p:nvSpPr>
        <p:spPr>
          <a:xfrm>
            <a:off x="6685770" y="3450605"/>
            <a:ext cx="1830982" cy="342994"/>
          </a:xfrm>
          <a:prstGeom prst="roundRect">
            <a:avLst>
              <a:gd fmla="val 16667" name="adj"/>
            </a:avLst>
          </a:prstGeom>
          <a:solidFill>
            <a:srgbClr val="486877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000">
                <a:solidFill>
                  <a:srgbClr val="FFFFF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 HERE</a:t>
            </a:r>
            <a:endParaRPr sz="2000">
              <a:solidFill>
                <a:srgbClr val="FFFFF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37" name="Google Shape;737;p56"/>
          <p:cNvSpPr txBox="1"/>
          <p:nvPr/>
        </p:nvSpPr>
        <p:spPr>
          <a:xfrm>
            <a:off x="1044363" y="3935930"/>
            <a:ext cx="1151277" cy="88941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000000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Go ahead and </a:t>
            </a:r>
            <a:endParaRPr sz="1200">
              <a:solidFill>
                <a:srgbClr val="000000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000000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replace it with </a:t>
            </a:r>
            <a:endParaRPr sz="1200">
              <a:solidFill>
                <a:srgbClr val="000000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000000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your own text.</a:t>
            </a:r>
            <a:endParaRPr sz="1200">
              <a:solidFill>
                <a:srgbClr val="000000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38" name="Google Shape;738;p56"/>
          <p:cNvSpPr txBox="1"/>
          <p:nvPr/>
        </p:nvSpPr>
        <p:spPr>
          <a:xfrm>
            <a:off x="4018543" y="3935929"/>
            <a:ext cx="1151277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000000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Go ahead and </a:t>
            </a:r>
            <a:endParaRPr sz="1200">
              <a:solidFill>
                <a:srgbClr val="000000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000000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replace it with </a:t>
            </a:r>
            <a:endParaRPr sz="1200">
              <a:solidFill>
                <a:srgbClr val="000000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000000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your own text.</a:t>
            </a:r>
            <a:endParaRPr sz="1200">
              <a:solidFill>
                <a:srgbClr val="000000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39" name="Google Shape;739;p56"/>
          <p:cNvSpPr txBox="1"/>
          <p:nvPr/>
        </p:nvSpPr>
        <p:spPr>
          <a:xfrm>
            <a:off x="6996847" y="3935930"/>
            <a:ext cx="1151277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000000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Go ahead and </a:t>
            </a:r>
            <a:endParaRPr sz="1200">
              <a:solidFill>
                <a:srgbClr val="000000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000000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replace it with </a:t>
            </a:r>
            <a:endParaRPr sz="1200">
              <a:solidFill>
                <a:srgbClr val="000000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000000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your own text.</a:t>
            </a:r>
            <a:endParaRPr sz="1200">
              <a:solidFill>
                <a:srgbClr val="000000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4" name="Shape 7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5" name="Google Shape;745;p57"/>
          <p:cNvSpPr/>
          <p:nvPr/>
        </p:nvSpPr>
        <p:spPr>
          <a:xfrm>
            <a:off x="765239" y="971593"/>
            <a:ext cx="3466981" cy="3466981"/>
          </a:xfrm>
          <a:prstGeom prst="arc">
            <a:avLst>
              <a:gd fmla="val 830435" name="adj1"/>
              <a:gd fmla="val 10793851" name="adj2"/>
            </a:avLst>
          </a:prstGeom>
          <a:noFill/>
          <a:ln cap="flat" cmpd="sng" w="254000">
            <a:solidFill>
              <a:srgbClr val="66666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grpSp>
        <p:nvGrpSpPr>
          <p:cNvPr id="746" name="Google Shape;746;p57"/>
          <p:cNvGrpSpPr/>
          <p:nvPr/>
        </p:nvGrpSpPr>
        <p:grpSpPr>
          <a:xfrm>
            <a:off x="2550969" y="1791846"/>
            <a:ext cx="649062" cy="2093094"/>
            <a:chOff x="6656632" y="2132856"/>
            <a:chExt cx="876155" cy="2825421"/>
          </a:xfrm>
        </p:grpSpPr>
        <p:grpSp>
          <p:nvGrpSpPr>
            <p:cNvPr id="747" name="Google Shape;747;p57"/>
            <p:cNvGrpSpPr/>
            <p:nvPr/>
          </p:nvGrpSpPr>
          <p:grpSpPr>
            <a:xfrm>
              <a:off x="6656632" y="2132856"/>
              <a:ext cx="864000" cy="2825421"/>
              <a:chOff x="6656632" y="2132856"/>
              <a:chExt cx="864000" cy="2825421"/>
            </a:xfrm>
          </p:grpSpPr>
          <p:sp>
            <p:nvSpPr>
              <p:cNvPr id="748" name="Google Shape;748;p57"/>
              <p:cNvSpPr/>
              <p:nvPr/>
            </p:nvSpPr>
            <p:spPr>
              <a:xfrm>
                <a:off x="7017271" y="4815555"/>
                <a:ext cx="142722" cy="142722"/>
              </a:xfrm>
              <a:prstGeom prst="ellipse">
                <a:avLst/>
              </a:prstGeom>
              <a:noFill/>
              <a:ln cap="flat" cmpd="sng" w="38100">
                <a:solidFill>
                  <a:srgbClr val="486877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200">
                  <a:solidFill>
                    <a:schemeClr val="lt1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endParaRPr>
              </a:p>
            </p:txBody>
          </p:sp>
          <p:cxnSp>
            <p:nvCxnSpPr>
              <p:cNvPr id="749" name="Google Shape;749;p57"/>
              <p:cNvCxnSpPr>
                <a:stCxn id="748" idx="0"/>
              </p:cNvCxnSpPr>
              <p:nvPr/>
            </p:nvCxnSpPr>
            <p:spPr>
              <a:xfrm flipH="1" rot="10800000">
                <a:off x="7088632" y="3014655"/>
                <a:ext cx="300" cy="180090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486877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sp>
            <p:nvSpPr>
              <p:cNvPr id="750" name="Google Shape;750;p57"/>
              <p:cNvSpPr/>
              <p:nvPr/>
            </p:nvSpPr>
            <p:spPr>
              <a:xfrm>
                <a:off x="6656632" y="2132856"/>
                <a:ext cx="864000" cy="864000"/>
              </a:xfrm>
              <a:prstGeom prst="arc">
                <a:avLst>
                  <a:gd fmla="val 2657162" name="adj1"/>
                  <a:gd fmla="val 8176062" name="adj2"/>
                </a:avLst>
              </a:prstGeom>
              <a:noFill/>
              <a:ln cap="flat" cmpd="sng" w="38100">
                <a:solidFill>
                  <a:srgbClr val="486877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200">
                  <a:solidFill>
                    <a:schemeClr val="lt1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endParaRPr>
              </a:p>
            </p:txBody>
          </p:sp>
          <p:sp>
            <p:nvSpPr>
              <p:cNvPr id="751" name="Google Shape;751;p57"/>
              <p:cNvSpPr/>
              <p:nvPr/>
            </p:nvSpPr>
            <p:spPr>
              <a:xfrm>
                <a:off x="6710632" y="2187164"/>
                <a:ext cx="756000" cy="756000"/>
              </a:xfrm>
              <a:prstGeom prst="ellipse">
                <a:avLst/>
              </a:prstGeom>
              <a:solidFill>
                <a:srgbClr val="486877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200">
                  <a:solidFill>
                    <a:schemeClr val="lt1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endParaRPr>
              </a:p>
            </p:txBody>
          </p:sp>
        </p:grpSp>
        <p:sp>
          <p:nvSpPr>
            <p:cNvPr id="752" name="Google Shape;752;p57"/>
            <p:cNvSpPr txBox="1"/>
            <p:nvPr/>
          </p:nvSpPr>
          <p:spPr>
            <a:xfrm>
              <a:off x="6744709" y="2350575"/>
              <a:ext cx="788078" cy="45700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600">
                  <a:solidFill>
                    <a:schemeClr val="lt1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rPr>
                <a:t>28%</a:t>
              </a:r>
              <a:endParaRPr sz="16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</p:grpSp>
      <p:sp>
        <p:nvSpPr>
          <p:cNvPr id="753" name="Google Shape;753;p57"/>
          <p:cNvSpPr/>
          <p:nvPr/>
        </p:nvSpPr>
        <p:spPr>
          <a:xfrm>
            <a:off x="1031930" y="1238284"/>
            <a:ext cx="2933599" cy="2933599"/>
          </a:xfrm>
          <a:prstGeom prst="arc">
            <a:avLst>
              <a:gd fmla="val 2938498" name="adj1"/>
              <a:gd fmla="val 10793851" name="adj2"/>
            </a:avLst>
          </a:prstGeom>
          <a:noFill/>
          <a:ln cap="flat" cmpd="sng" w="254000">
            <a:solidFill>
              <a:srgbClr val="A5A5A5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54" name="Google Shape;754;p57"/>
          <p:cNvSpPr/>
          <p:nvPr/>
        </p:nvSpPr>
        <p:spPr>
          <a:xfrm>
            <a:off x="1298620" y="1504974"/>
            <a:ext cx="2400218" cy="2400218"/>
          </a:xfrm>
          <a:prstGeom prst="arc">
            <a:avLst>
              <a:gd fmla="val 4654623" name="adj1"/>
              <a:gd fmla="val 10793851" name="adj2"/>
            </a:avLst>
          </a:prstGeom>
          <a:noFill/>
          <a:ln cap="flat" cmpd="sng" w="254000">
            <a:solidFill>
              <a:srgbClr val="486877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55" name="Google Shape;755;p57"/>
          <p:cNvSpPr/>
          <p:nvPr/>
        </p:nvSpPr>
        <p:spPr>
          <a:xfrm>
            <a:off x="1565310" y="1771665"/>
            <a:ext cx="1866836" cy="1866836"/>
          </a:xfrm>
          <a:prstGeom prst="arc">
            <a:avLst>
              <a:gd fmla="val 7924595" name="adj1"/>
              <a:gd fmla="val 10793851" name="adj2"/>
            </a:avLst>
          </a:prstGeom>
          <a:noFill/>
          <a:ln cap="flat" cmpd="sng" w="254000">
            <a:solidFill>
              <a:srgbClr val="486877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grpSp>
        <p:nvGrpSpPr>
          <p:cNvPr id="756" name="Google Shape;756;p57"/>
          <p:cNvGrpSpPr/>
          <p:nvPr/>
        </p:nvGrpSpPr>
        <p:grpSpPr>
          <a:xfrm>
            <a:off x="581739" y="1684678"/>
            <a:ext cx="1142977" cy="1043112"/>
            <a:chOff x="581738" y="1970428"/>
            <a:chExt cx="1142977" cy="1043112"/>
          </a:xfrm>
        </p:grpSpPr>
        <p:sp>
          <p:nvSpPr>
            <p:cNvPr id="757" name="Google Shape;757;p57"/>
            <p:cNvSpPr txBox="1"/>
            <p:nvPr/>
          </p:nvSpPr>
          <p:spPr>
            <a:xfrm rot="5400000">
              <a:off x="237153" y="2315012"/>
              <a:ext cx="1043112" cy="35394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100">
                  <a:solidFill>
                    <a:schemeClr val="dk1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rPr>
                <a:t>TITLE HERE</a:t>
              </a:r>
              <a:endParaRPr sz="11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758" name="Google Shape;758;p57"/>
            <p:cNvSpPr txBox="1"/>
            <p:nvPr/>
          </p:nvSpPr>
          <p:spPr>
            <a:xfrm rot="5400000">
              <a:off x="500164" y="2315012"/>
              <a:ext cx="1043112" cy="35394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100">
                  <a:solidFill>
                    <a:schemeClr val="dk1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rPr>
                <a:t>TITLE HERE</a:t>
              </a:r>
              <a:endParaRPr sz="11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759" name="Google Shape;759;p57"/>
            <p:cNvSpPr txBox="1"/>
            <p:nvPr/>
          </p:nvSpPr>
          <p:spPr>
            <a:xfrm rot="5400000">
              <a:off x="763176" y="2315012"/>
              <a:ext cx="1043112" cy="35394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100">
                  <a:solidFill>
                    <a:schemeClr val="dk1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rPr>
                <a:t>TITLE HERE</a:t>
              </a:r>
              <a:endParaRPr sz="11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760" name="Google Shape;760;p57"/>
            <p:cNvSpPr txBox="1"/>
            <p:nvPr/>
          </p:nvSpPr>
          <p:spPr>
            <a:xfrm rot="5400000">
              <a:off x="1026188" y="2315012"/>
              <a:ext cx="1043112" cy="35394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100">
                  <a:solidFill>
                    <a:schemeClr val="dk1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rPr>
                <a:t>TITLE HERE</a:t>
              </a:r>
              <a:endParaRPr sz="11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</p:grpSp>
      <p:grpSp>
        <p:nvGrpSpPr>
          <p:cNvPr id="761" name="Google Shape;761;p57"/>
          <p:cNvGrpSpPr/>
          <p:nvPr/>
        </p:nvGrpSpPr>
        <p:grpSpPr>
          <a:xfrm>
            <a:off x="3216259" y="1791847"/>
            <a:ext cx="649062" cy="1977445"/>
            <a:chOff x="4583023" y="1773463"/>
            <a:chExt cx="876155" cy="2669309"/>
          </a:xfrm>
        </p:grpSpPr>
        <p:sp>
          <p:nvSpPr>
            <p:cNvPr id="762" name="Google Shape;762;p57"/>
            <p:cNvSpPr/>
            <p:nvPr/>
          </p:nvSpPr>
          <p:spPr>
            <a:xfrm>
              <a:off x="4943662" y="4300050"/>
              <a:ext cx="142722" cy="142722"/>
            </a:xfrm>
            <a:prstGeom prst="ellipse">
              <a:avLst/>
            </a:prstGeom>
            <a:noFill/>
            <a:ln cap="flat" cmpd="sng" w="38100">
              <a:solidFill>
                <a:srgbClr val="A5A5A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cxnSp>
          <p:nvCxnSpPr>
            <p:cNvPr id="763" name="Google Shape;763;p57"/>
            <p:cNvCxnSpPr>
              <a:stCxn id="762" idx="0"/>
            </p:cNvCxnSpPr>
            <p:nvPr/>
          </p:nvCxnSpPr>
          <p:spPr>
            <a:xfrm rot="10800000">
              <a:off x="5015023" y="2637450"/>
              <a:ext cx="0" cy="1662600"/>
            </a:xfrm>
            <a:prstGeom prst="straightConnector1">
              <a:avLst/>
            </a:prstGeom>
            <a:noFill/>
            <a:ln cap="flat" cmpd="sng" w="38100">
              <a:solidFill>
                <a:srgbClr val="A5A5A5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764" name="Google Shape;764;p57"/>
            <p:cNvSpPr/>
            <p:nvPr/>
          </p:nvSpPr>
          <p:spPr>
            <a:xfrm>
              <a:off x="4583023" y="1773463"/>
              <a:ext cx="864000" cy="864000"/>
            </a:xfrm>
            <a:prstGeom prst="arc">
              <a:avLst>
                <a:gd fmla="val 2657162" name="adj1"/>
                <a:gd fmla="val 8176062" name="adj2"/>
              </a:avLst>
            </a:prstGeom>
            <a:noFill/>
            <a:ln cap="flat" cmpd="sng" w="38100">
              <a:solidFill>
                <a:srgbClr val="A5A5A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765" name="Google Shape;765;p57"/>
            <p:cNvSpPr/>
            <p:nvPr/>
          </p:nvSpPr>
          <p:spPr>
            <a:xfrm>
              <a:off x="4637023" y="1827771"/>
              <a:ext cx="756000" cy="756000"/>
            </a:xfrm>
            <a:prstGeom prst="ellipse">
              <a:avLst/>
            </a:prstGeom>
            <a:solidFill>
              <a:srgbClr val="A5A5A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766" name="Google Shape;766;p57"/>
            <p:cNvSpPr txBox="1"/>
            <p:nvPr/>
          </p:nvSpPr>
          <p:spPr>
            <a:xfrm>
              <a:off x="4671100" y="1991182"/>
              <a:ext cx="788078" cy="45700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600">
                  <a:solidFill>
                    <a:schemeClr val="lt1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rPr>
                <a:t>38%</a:t>
              </a:r>
              <a:endParaRPr sz="16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</p:grpSp>
      <p:grpSp>
        <p:nvGrpSpPr>
          <p:cNvPr id="767" name="Google Shape;767;p57"/>
          <p:cNvGrpSpPr/>
          <p:nvPr/>
        </p:nvGrpSpPr>
        <p:grpSpPr>
          <a:xfrm>
            <a:off x="3881549" y="1791846"/>
            <a:ext cx="649062" cy="1279300"/>
            <a:chOff x="6656632" y="2132856"/>
            <a:chExt cx="876155" cy="1726898"/>
          </a:xfrm>
        </p:grpSpPr>
        <p:grpSp>
          <p:nvGrpSpPr>
            <p:cNvPr id="768" name="Google Shape;768;p57"/>
            <p:cNvGrpSpPr/>
            <p:nvPr/>
          </p:nvGrpSpPr>
          <p:grpSpPr>
            <a:xfrm>
              <a:off x="6656632" y="2132856"/>
              <a:ext cx="864000" cy="1726898"/>
              <a:chOff x="6656632" y="2132856"/>
              <a:chExt cx="864000" cy="1726898"/>
            </a:xfrm>
          </p:grpSpPr>
          <p:sp>
            <p:nvSpPr>
              <p:cNvPr id="769" name="Google Shape;769;p57"/>
              <p:cNvSpPr/>
              <p:nvPr/>
            </p:nvSpPr>
            <p:spPr>
              <a:xfrm>
                <a:off x="7017271" y="3717032"/>
                <a:ext cx="142722" cy="142722"/>
              </a:xfrm>
              <a:prstGeom prst="ellipse">
                <a:avLst/>
              </a:prstGeom>
              <a:noFill/>
              <a:ln cap="flat" cmpd="sng" w="38100">
                <a:solidFill>
                  <a:srgbClr val="666666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200">
                  <a:solidFill>
                    <a:schemeClr val="lt1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endParaRPr>
              </a:p>
            </p:txBody>
          </p:sp>
          <p:cxnSp>
            <p:nvCxnSpPr>
              <p:cNvPr id="770" name="Google Shape;770;p57"/>
              <p:cNvCxnSpPr/>
              <p:nvPr/>
            </p:nvCxnSpPr>
            <p:spPr>
              <a:xfrm flipH="1" rot="10800000">
                <a:off x="7088309" y="2996952"/>
                <a:ext cx="647" cy="72008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666666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sp>
            <p:nvSpPr>
              <p:cNvPr id="771" name="Google Shape;771;p57"/>
              <p:cNvSpPr/>
              <p:nvPr/>
            </p:nvSpPr>
            <p:spPr>
              <a:xfrm>
                <a:off x="6656632" y="2132856"/>
                <a:ext cx="864000" cy="864000"/>
              </a:xfrm>
              <a:prstGeom prst="arc">
                <a:avLst>
                  <a:gd fmla="val 2657162" name="adj1"/>
                  <a:gd fmla="val 8176062" name="adj2"/>
                </a:avLst>
              </a:prstGeom>
              <a:noFill/>
              <a:ln cap="flat" cmpd="sng" w="38100">
                <a:solidFill>
                  <a:srgbClr val="666666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200">
                  <a:solidFill>
                    <a:schemeClr val="lt1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endParaRPr>
              </a:p>
            </p:txBody>
          </p:sp>
          <p:sp>
            <p:nvSpPr>
              <p:cNvPr id="772" name="Google Shape;772;p57"/>
              <p:cNvSpPr/>
              <p:nvPr/>
            </p:nvSpPr>
            <p:spPr>
              <a:xfrm>
                <a:off x="6710632" y="2187164"/>
                <a:ext cx="756000" cy="756000"/>
              </a:xfrm>
              <a:prstGeom prst="ellipse">
                <a:avLst/>
              </a:prstGeom>
              <a:solidFill>
                <a:srgbClr val="66666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200">
                  <a:solidFill>
                    <a:schemeClr val="lt1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endParaRPr>
              </a:p>
            </p:txBody>
          </p:sp>
        </p:grpSp>
        <p:sp>
          <p:nvSpPr>
            <p:cNvPr id="773" name="Google Shape;773;p57"/>
            <p:cNvSpPr txBox="1"/>
            <p:nvPr/>
          </p:nvSpPr>
          <p:spPr>
            <a:xfrm>
              <a:off x="6744709" y="2350575"/>
              <a:ext cx="788078" cy="45700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600">
                  <a:solidFill>
                    <a:schemeClr val="lt1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rPr>
                <a:t>46%</a:t>
              </a:r>
              <a:endParaRPr sz="16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</p:grpSp>
      <p:grpSp>
        <p:nvGrpSpPr>
          <p:cNvPr id="774" name="Google Shape;774;p57"/>
          <p:cNvGrpSpPr/>
          <p:nvPr/>
        </p:nvGrpSpPr>
        <p:grpSpPr>
          <a:xfrm>
            <a:off x="1885679" y="1791846"/>
            <a:ext cx="640058" cy="1720080"/>
            <a:chOff x="1885679" y="2077596"/>
            <a:chExt cx="640058" cy="1720080"/>
          </a:xfrm>
        </p:grpSpPr>
        <p:grpSp>
          <p:nvGrpSpPr>
            <p:cNvPr id="775" name="Google Shape;775;p57"/>
            <p:cNvGrpSpPr/>
            <p:nvPr/>
          </p:nvGrpSpPr>
          <p:grpSpPr>
            <a:xfrm>
              <a:off x="1885679" y="2077596"/>
              <a:ext cx="640058" cy="1720080"/>
              <a:chOff x="6656632" y="2132856"/>
              <a:chExt cx="864000" cy="2321897"/>
            </a:xfrm>
          </p:grpSpPr>
          <p:grpSp>
            <p:nvGrpSpPr>
              <p:cNvPr id="776" name="Google Shape;776;p57"/>
              <p:cNvGrpSpPr/>
              <p:nvPr/>
            </p:nvGrpSpPr>
            <p:grpSpPr>
              <a:xfrm>
                <a:off x="6656632" y="2132856"/>
                <a:ext cx="864000" cy="2321897"/>
                <a:chOff x="6656632" y="2132856"/>
                <a:chExt cx="864000" cy="2321897"/>
              </a:xfrm>
            </p:grpSpPr>
            <p:sp>
              <p:nvSpPr>
                <p:cNvPr id="777" name="Google Shape;777;p57"/>
                <p:cNvSpPr/>
                <p:nvPr/>
              </p:nvSpPr>
              <p:spPr>
                <a:xfrm>
                  <a:off x="6710256" y="4312031"/>
                  <a:ext cx="142722" cy="142722"/>
                </a:xfrm>
                <a:prstGeom prst="ellipse">
                  <a:avLst/>
                </a:prstGeom>
                <a:noFill/>
                <a:ln cap="flat" cmpd="sng" w="38100">
                  <a:solidFill>
                    <a:srgbClr val="486877"/>
                  </a:solidFill>
                  <a:prstDash val="solid"/>
                  <a:miter lim="800000"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200">
                    <a:solidFill>
                      <a:schemeClr val="lt1"/>
                    </a:solidFill>
                    <a:latin typeface="Libre Franklin Medium"/>
                    <a:ea typeface="Libre Franklin Medium"/>
                    <a:cs typeface="Libre Franklin Medium"/>
                    <a:sym typeface="Libre Franklin Medium"/>
                  </a:endParaRPr>
                </a:p>
              </p:txBody>
            </p:sp>
            <p:cxnSp>
              <p:nvCxnSpPr>
                <p:cNvPr id="778" name="Google Shape;778;p57"/>
                <p:cNvCxnSpPr/>
                <p:nvPr/>
              </p:nvCxnSpPr>
              <p:spPr>
                <a:xfrm rot="10800000">
                  <a:off x="7088956" y="2996952"/>
                  <a:ext cx="0" cy="1079473"/>
                </a:xfrm>
                <a:prstGeom prst="straightConnector1">
                  <a:avLst/>
                </a:prstGeom>
                <a:noFill/>
                <a:ln cap="flat" cmpd="sng" w="38100">
                  <a:solidFill>
                    <a:srgbClr val="486877"/>
                  </a:solidFill>
                  <a:prstDash val="solid"/>
                  <a:miter lim="800000"/>
                  <a:headEnd len="sm" w="sm" type="none"/>
                  <a:tailEnd len="sm" w="sm" type="none"/>
                </a:ln>
              </p:spPr>
            </p:cxnSp>
            <p:sp>
              <p:nvSpPr>
                <p:cNvPr id="779" name="Google Shape;779;p57"/>
                <p:cNvSpPr/>
                <p:nvPr/>
              </p:nvSpPr>
              <p:spPr>
                <a:xfrm>
                  <a:off x="6656632" y="2132856"/>
                  <a:ext cx="864000" cy="864000"/>
                </a:xfrm>
                <a:prstGeom prst="arc">
                  <a:avLst>
                    <a:gd fmla="val 2657162" name="adj1"/>
                    <a:gd fmla="val 8176062" name="adj2"/>
                  </a:avLst>
                </a:prstGeom>
                <a:noFill/>
                <a:ln cap="flat" cmpd="sng" w="38100">
                  <a:solidFill>
                    <a:srgbClr val="486877"/>
                  </a:solidFill>
                  <a:prstDash val="solid"/>
                  <a:miter lim="800000"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200">
                    <a:solidFill>
                      <a:schemeClr val="lt1"/>
                    </a:solidFill>
                    <a:latin typeface="Libre Franklin Medium"/>
                    <a:ea typeface="Libre Franklin Medium"/>
                    <a:cs typeface="Libre Franklin Medium"/>
                    <a:sym typeface="Libre Franklin Medium"/>
                  </a:endParaRPr>
                </a:p>
              </p:txBody>
            </p:sp>
            <p:sp>
              <p:nvSpPr>
                <p:cNvPr id="780" name="Google Shape;780;p57"/>
                <p:cNvSpPr/>
                <p:nvPr/>
              </p:nvSpPr>
              <p:spPr>
                <a:xfrm>
                  <a:off x="6710632" y="2187164"/>
                  <a:ext cx="756000" cy="756000"/>
                </a:xfrm>
                <a:prstGeom prst="ellipse">
                  <a:avLst/>
                </a:prstGeom>
                <a:solidFill>
                  <a:srgbClr val="486877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200">
                    <a:solidFill>
                      <a:schemeClr val="lt1"/>
                    </a:solidFill>
                    <a:latin typeface="Libre Franklin Medium"/>
                    <a:ea typeface="Libre Franklin Medium"/>
                    <a:cs typeface="Libre Franklin Medium"/>
                    <a:sym typeface="Libre Franklin Medium"/>
                  </a:endParaRPr>
                </a:p>
              </p:txBody>
            </p:sp>
          </p:grpSp>
          <p:sp>
            <p:nvSpPr>
              <p:cNvPr id="781" name="Google Shape;781;p57"/>
              <p:cNvSpPr txBox="1"/>
              <p:nvPr/>
            </p:nvSpPr>
            <p:spPr>
              <a:xfrm>
                <a:off x="6744709" y="2350575"/>
                <a:ext cx="625787" cy="45700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600">
                    <a:solidFill>
                      <a:schemeClr val="lt1"/>
                    </a:solidFill>
                    <a:latin typeface="Libre Franklin Medium"/>
                    <a:ea typeface="Libre Franklin Medium"/>
                    <a:cs typeface="Libre Franklin Medium"/>
                    <a:sym typeface="Libre Franklin Medium"/>
                  </a:rPr>
                  <a:t>9%</a:t>
                </a:r>
                <a:endParaRPr sz="1600">
                  <a:solidFill>
                    <a:schemeClr val="lt1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endParaRPr>
              </a:p>
            </p:txBody>
          </p:sp>
        </p:grpSp>
        <p:cxnSp>
          <p:nvCxnSpPr>
            <p:cNvPr id="782" name="Google Shape;782;p57"/>
            <p:cNvCxnSpPr>
              <a:endCxn id="777" idx="7"/>
            </p:cNvCxnSpPr>
            <p:nvPr/>
          </p:nvCxnSpPr>
          <p:spPr>
            <a:xfrm flipH="1">
              <a:off x="2015650" y="3504630"/>
              <a:ext cx="195000" cy="202800"/>
            </a:xfrm>
            <a:prstGeom prst="straightConnector1">
              <a:avLst/>
            </a:prstGeom>
            <a:noFill/>
            <a:ln cap="flat" cmpd="sng" w="38100">
              <a:solidFill>
                <a:srgbClr val="486877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grpSp>
        <p:nvGrpSpPr>
          <p:cNvPr id="783" name="Google Shape;783;p57"/>
          <p:cNvGrpSpPr/>
          <p:nvPr/>
        </p:nvGrpSpPr>
        <p:grpSpPr>
          <a:xfrm>
            <a:off x="6471178" y="1752678"/>
            <a:ext cx="1910723" cy="1068805"/>
            <a:chOff x="6471177" y="2038427"/>
            <a:chExt cx="1910723" cy="1068805"/>
          </a:xfrm>
        </p:grpSpPr>
        <p:sp>
          <p:nvSpPr>
            <p:cNvPr id="784" name="Google Shape;784;p57"/>
            <p:cNvSpPr/>
            <p:nvPr/>
          </p:nvSpPr>
          <p:spPr>
            <a:xfrm>
              <a:off x="8278420" y="2044233"/>
              <a:ext cx="103480" cy="503753"/>
            </a:xfrm>
            <a:custGeom>
              <a:rect b="b" l="l" r="r" t="t"/>
              <a:pathLst>
                <a:path extrusionOk="0" h="680005" w="139685">
                  <a:moveTo>
                    <a:pt x="68388" y="117634"/>
                  </a:moveTo>
                  <a:cubicBezTo>
                    <a:pt x="68388" y="117634"/>
                    <a:pt x="68388" y="117634"/>
                    <a:pt x="125060" y="117634"/>
                  </a:cubicBezTo>
                  <a:lnTo>
                    <a:pt x="139685" y="117634"/>
                  </a:lnTo>
                  <a:lnTo>
                    <a:pt x="139685" y="402472"/>
                  </a:lnTo>
                  <a:lnTo>
                    <a:pt x="139523" y="402472"/>
                  </a:lnTo>
                  <a:cubicBezTo>
                    <a:pt x="137386" y="402472"/>
                    <a:pt x="133112" y="402472"/>
                    <a:pt x="124564" y="402472"/>
                  </a:cubicBezTo>
                  <a:cubicBezTo>
                    <a:pt x="124564" y="402472"/>
                    <a:pt x="124564" y="402472"/>
                    <a:pt x="124564" y="648357"/>
                  </a:cubicBezTo>
                  <a:cubicBezTo>
                    <a:pt x="124564" y="665398"/>
                    <a:pt x="112351" y="680005"/>
                    <a:pt x="95254" y="680005"/>
                  </a:cubicBezTo>
                  <a:cubicBezTo>
                    <a:pt x="78157" y="680005"/>
                    <a:pt x="63503" y="665398"/>
                    <a:pt x="63503" y="648357"/>
                  </a:cubicBezTo>
                  <a:cubicBezTo>
                    <a:pt x="63503" y="648357"/>
                    <a:pt x="63503" y="648357"/>
                    <a:pt x="63503" y="370823"/>
                  </a:cubicBezTo>
                  <a:cubicBezTo>
                    <a:pt x="63503" y="368388"/>
                    <a:pt x="63503" y="365954"/>
                    <a:pt x="63503" y="363519"/>
                  </a:cubicBezTo>
                  <a:cubicBezTo>
                    <a:pt x="63503" y="363519"/>
                    <a:pt x="63503" y="363519"/>
                    <a:pt x="63503" y="210145"/>
                  </a:cubicBezTo>
                  <a:cubicBezTo>
                    <a:pt x="63503" y="210145"/>
                    <a:pt x="63503" y="210145"/>
                    <a:pt x="43963" y="210145"/>
                  </a:cubicBezTo>
                  <a:cubicBezTo>
                    <a:pt x="43963" y="210145"/>
                    <a:pt x="43963" y="210145"/>
                    <a:pt x="43963" y="370823"/>
                  </a:cubicBezTo>
                  <a:cubicBezTo>
                    <a:pt x="43963" y="382996"/>
                    <a:pt x="34194" y="392733"/>
                    <a:pt x="21982" y="392733"/>
                  </a:cubicBezTo>
                  <a:cubicBezTo>
                    <a:pt x="9770" y="392733"/>
                    <a:pt x="0" y="382996"/>
                    <a:pt x="0" y="370823"/>
                  </a:cubicBezTo>
                  <a:cubicBezTo>
                    <a:pt x="0" y="370823"/>
                    <a:pt x="0" y="370823"/>
                    <a:pt x="0" y="183366"/>
                  </a:cubicBezTo>
                  <a:cubicBezTo>
                    <a:pt x="0" y="183366"/>
                    <a:pt x="0" y="183366"/>
                    <a:pt x="0" y="176062"/>
                  </a:cubicBezTo>
                  <a:cubicBezTo>
                    <a:pt x="0" y="176062"/>
                    <a:pt x="0" y="176062"/>
                    <a:pt x="0" y="173627"/>
                  </a:cubicBezTo>
                  <a:cubicBezTo>
                    <a:pt x="0" y="159021"/>
                    <a:pt x="19539" y="120069"/>
                    <a:pt x="68388" y="117634"/>
                  </a:cubicBezTo>
                  <a:close/>
                  <a:moveTo>
                    <a:pt x="134144" y="0"/>
                  </a:moveTo>
                  <a:lnTo>
                    <a:pt x="139685" y="2295"/>
                  </a:lnTo>
                  <a:lnTo>
                    <a:pt x="139685" y="105020"/>
                  </a:lnTo>
                  <a:lnTo>
                    <a:pt x="134144" y="107315"/>
                  </a:lnTo>
                  <a:cubicBezTo>
                    <a:pt x="104510" y="107315"/>
                    <a:pt x="80486" y="83292"/>
                    <a:pt x="80486" y="53658"/>
                  </a:cubicBezTo>
                  <a:cubicBezTo>
                    <a:pt x="80486" y="24023"/>
                    <a:pt x="104510" y="0"/>
                    <a:pt x="134144" y="0"/>
                  </a:cubicBezTo>
                  <a:close/>
                </a:path>
              </a:pathLst>
            </a:custGeom>
            <a:solidFill>
              <a:srgbClr val="48687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785" name="Google Shape;785;p57"/>
            <p:cNvSpPr/>
            <p:nvPr/>
          </p:nvSpPr>
          <p:spPr>
            <a:xfrm>
              <a:off x="6491597" y="2038427"/>
              <a:ext cx="197221" cy="503753"/>
            </a:xfrm>
            <a:custGeom>
              <a:rect b="b" l="l" r="r" t="t"/>
              <a:pathLst>
                <a:path extrusionOk="0" h="1046162" w="409575">
                  <a:moveTo>
                    <a:pt x="105212" y="180975"/>
                  </a:moveTo>
                  <a:cubicBezTo>
                    <a:pt x="105212" y="180975"/>
                    <a:pt x="105212" y="180975"/>
                    <a:pt x="311878" y="180975"/>
                  </a:cubicBezTo>
                  <a:cubicBezTo>
                    <a:pt x="375757" y="180975"/>
                    <a:pt x="409575" y="237156"/>
                    <a:pt x="409575" y="263374"/>
                  </a:cubicBezTo>
                  <a:cubicBezTo>
                    <a:pt x="409575" y="263374"/>
                    <a:pt x="409575" y="263374"/>
                    <a:pt x="409575" y="270865"/>
                  </a:cubicBezTo>
                  <a:cubicBezTo>
                    <a:pt x="409575" y="270865"/>
                    <a:pt x="409575" y="270865"/>
                    <a:pt x="409575" y="282101"/>
                  </a:cubicBezTo>
                  <a:cubicBezTo>
                    <a:pt x="409575" y="282101"/>
                    <a:pt x="409575" y="282101"/>
                    <a:pt x="409575" y="570497"/>
                  </a:cubicBezTo>
                  <a:cubicBezTo>
                    <a:pt x="409575" y="589224"/>
                    <a:pt x="394545" y="604205"/>
                    <a:pt x="375757" y="604205"/>
                  </a:cubicBezTo>
                  <a:cubicBezTo>
                    <a:pt x="353212" y="604205"/>
                    <a:pt x="338181" y="589224"/>
                    <a:pt x="338181" y="570497"/>
                  </a:cubicBezTo>
                  <a:cubicBezTo>
                    <a:pt x="338181" y="570497"/>
                    <a:pt x="338181" y="570497"/>
                    <a:pt x="338181" y="323300"/>
                  </a:cubicBezTo>
                  <a:cubicBezTo>
                    <a:pt x="338181" y="323300"/>
                    <a:pt x="338181" y="323300"/>
                    <a:pt x="311878" y="323300"/>
                  </a:cubicBezTo>
                  <a:cubicBezTo>
                    <a:pt x="311878" y="323300"/>
                    <a:pt x="311878" y="323300"/>
                    <a:pt x="311878" y="559260"/>
                  </a:cubicBezTo>
                  <a:cubicBezTo>
                    <a:pt x="311878" y="559260"/>
                    <a:pt x="311878" y="559260"/>
                    <a:pt x="311878" y="997472"/>
                  </a:cubicBezTo>
                  <a:cubicBezTo>
                    <a:pt x="311878" y="1023690"/>
                    <a:pt x="289333" y="1046162"/>
                    <a:pt x="263030" y="1046162"/>
                  </a:cubicBezTo>
                  <a:cubicBezTo>
                    <a:pt x="236727" y="1046162"/>
                    <a:pt x="217939" y="1023690"/>
                    <a:pt x="217939" y="997472"/>
                  </a:cubicBezTo>
                  <a:cubicBezTo>
                    <a:pt x="217939" y="997472"/>
                    <a:pt x="217939" y="997472"/>
                    <a:pt x="217939" y="619187"/>
                  </a:cubicBezTo>
                  <a:cubicBezTo>
                    <a:pt x="217939" y="619187"/>
                    <a:pt x="217939" y="619187"/>
                    <a:pt x="191636" y="619187"/>
                  </a:cubicBezTo>
                  <a:cubicBezTo>
                    <a:pt x="191636" y="619187"/>
                    <a:pt x="191636" y="619187"/>
                    <a:pt x="191636" y="997472"/>
                  </a:cubicBezTo>
                  <a:cubicBezTo>
                    <a:pt x="191636" y="1023690"/>
                    <a:pt x="172848" y="1046162"/>
                    <a:pt x="146545" y="1046162"/>
                  </a:cubicBezTo>
                  <a:cubicBezTo>
                    <a:pt x="120242" y="1046162"/>
                    <a:pt x="97697" y="1023690"/>
                    <a:pt x="97697" y="997472"/>
                  </a:cubicBezTo>
                  <a:cubicBezTo>
                    <a:pt x="97697" y="997472"/>
                    <a:pt x="97697" y="997472"/>
                    <a:pt x="97697" y="570497"/>
                  </a:cubicBezTo>
                  <a:cubicBezTo>
                    <a:pt x="97697" y="566751"/>
                    <a:pt x="97697" y="563006"/>
                    <a:pt x="97697" y="559260"/>
                  </a:cubicBezTo>
                  <a:cubicBezTo>
                    <a:pt x="97697" y="559260"/>
                    <a:pt x="97697" y="559260"/>
                    <a:pt x="97697" y="323300"/>
                  </a:cubicBezTo>
                  <a:cubicBezTo>
                    <a:pt x="97697" y="323300"/>
                    <a:pt x="97697" y="323300"/>
                    <a:pt x="67636" y="323300"/>
                  </a:cubicBezTo>
                  <a:cubicBezTo>
                    <a:pt x="67636" y="323300"/>
                    <a:pt x="67636" y="323300"/>
                    <a:pt x="67636" y="570497"/>
                  </a:cubicBezTo>
                  <a:cubicBezTo>
                    <a:pt x="67636" y="589224"/>
                    <a:pt x="52606" y="604205"/>
                    <a:pt x="33818" y="604205"/>
                  </a:cubicBezTo>
                  <a:cubicBezTo>
                    <a:pt x="15030" y="604205"/>
                    <a:pt x="0" y="589224"/>
                    <a:pt x="0" y="570497"/>
                  </a:cubicBezTo>
                  <a:cubicBezTo>
                    <a:pt x="0" y="570497"/>
                    <a:pt x="0" y="570497"/>
                    <a:pt x="0" y="282101"/>
                  </a:cubicBezTo>
                  <a:cubicBezTo>
                    <a:pt x="0" y="282101"/>
                    <a:pt x="0" y="282101"/>
                    <a:pt x="0" y="270865"/>
                  </a:cubicBezTo>
                  <a:cubicBezTo>
                    <a:pt x="0" y="270865"/>
                    <a:pt x="0" y="270865"/>
                    <a:pt x="0" y="267119"/>
                  </a:cubicBezTo>
                  <a:cubicBezTo>
                    <a:pt x="0" y="244647"/>
                    <a:pt x="30060" y="184721"/>
                    <a:pt x="105212" y="180975"/>
                  </a:cubicBezTo>
                  <a:close/>
                  <a:moveTo>
                    <a:pt x="206375" y="0"/>
                  </a:moveTo>
                  <a:cubicBezTo>
                    <a:pt x="251966" y="0"/>
                    <a:pt x="288925" y="36959"/>
                    <a:pt x="288925" y="82550"/>
                  </a:cubicBezTo>
                  <a:cubicBezTo>
                    <a:pt x="288925" y="128141"/>
                    <a:pt x="251966" y="165100"/>
                    <a:pt x="206375" y="165100"/>
                  </a:cubicBezTo>
                  <a:cubicBezTo>
                    <a:pt x="160784" y="165100"/>
                    <a:pt x="123825" y="128141"/>
                    <a:pt x="123825" y="82550"/>
                  </a:cubicBezTo>
                  <a:cubicBezTo>
                    <a:pt x="123825" y="36959"/>
                    <a:pt x="160784" y="0"/>
                    <a:pt x="206375" y="0"/>
                  </a:cubicBezTo>
                  <a:close/>
                </a:path>
              </a:pathLst>
            </a:custGeom>
            <a:solidFill>
              <a:srgbClr val="48687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786" name="Google Shape;786;p57"/>
            <p:cNvSpPr/>
            <p:nvPr/>
          </p:nvSpPr>
          <p:spPr>
            <a:xfrm>
              <a:off x="6471177" y="2603479"/>
              <a:ext cx="230844" cy="503753"/>
            </a:xfrm>
            <a:custGeom>
              <a:rect b="b" l="l" r="r" t="t"/>
              <a:pathLst>
                <a:path extrusionOk="0" h="1046162" w="479402">
                  <a:moveTo>
                    <a:pt x="139649" y="187325"/>
                  </a:moveTo>
                  <a:cubicBezTo>
                    <a:pt x="139649" y="187325"/>
                    <a:pt x="139649" y="187325"/>
                    <a:pt x="334594" y="187325"/>
                  </a:cubicBezTo>
                  <a:cubicBezTo>
                    <a:pt x="364586" y="187325"/>
                    <a:pt x="387080" y="209827"/>
                    <a:pt x="390829" y="239830"/>
                  </a:cubicBezTo>
                  <a:cubicBezTo>
                    <a:pt x="390829" y="239830"/>
                    <a:pt x="390829" y="239830"/>
                    <a:pt x="477054" y="502357"/>
                  </a:cubicBezTo>
                  <a:cubicBezTo>
                    <a:pt x="484552" y="521109"/>
                    <a:pt x="473305" y="543611"/>
                    <a:pt x="454561" y="547362"/>
                  </a:cubicBezTo>
                  <a:cubicBezTo>
                    <a:pt x="439565" y="554862"/>
                    <a:pt x="417071" y="543611"/>
                    <a:pt x="413322" y="524859"/>
                  </a:cubicBezTo>
                  <a:cubicBezTo>
                    <a:pt x="413322" y="524859"/>
                    <a:pt x="413322" y="524859"/>
                    <a:pt x="342092" y="307337"/>
                  </a:cubicBezTo>
                  <a:cubicBezTo>
                    <a:pt x="338343" y="307337"/>
                    <a:pt x="334594" y="307337"/>
                    <a:pt x="334594" y="307337"/>
                  </a:cubicBezTo>
                  <a:cubicBezTo>
                    <a:pt x="334594" y="307337"/>
                    <a:pt x="334594" y="307337"/>
                    <a:pt x="327096" y="307337"/>
                  </a:cubicBezTo>
                  <a:cubicBezTo>
                    <a:pt x="327096" y="307337"/>
                    <a:pt x="327096" y="307337"/>
                    <a:pt x="435816" y="697377"/>
                  </a:cubicBezTo>
                  <a:cubicBezTo>
                    <a:pt x="435816" y="697377"/>
                    <a:pt x="435816" y="697377"/>
                    <a:pt x="330845" y="697377"/>
                  </a:cubicBezTo>
                  <a:cubicBezTo>
                    <a:pt x="330845" y="697377"/>
                    <a:pt x="330845" y="697377"/>
                    <a:pt x="330845" y="1004908"/>
                  </a:cubicBezTo>
                  <a:cubicBezTo>
                    <a:pt x="330845" y="1027410"/>
                    <a:pt x="312101" y="1046162"/>
                    <a:pt x="293356" y="1046162"/>
                  </a:cubicBezTo>
                  <a:cubicBezTo>
                    <a:pt x="270862" y="1046162"/>
                    <a:pt x="252118" y="1027410"/>
                    <a:pt x="252118" y="1004908"/>
                  </a:cubicBezTo>
                  <a:cubicBezTo>
                    <a:pt x="252118" y="1004908"/>
                    <a:pt x="252118" y="1004908"/>
                    <a:pt x="252118" y="697377"/>
                  </a:cubicBezTo>
                  <a:cubicBezTo>
                    <a:pt x="252118" y="697377"/>
                    <a:pt x="252118" y="697377"/>
                    <a:pt x="229624" y="697377"/>
                  </a:cubicBezTo>
                  <a:cubicBezTo>
                    <a:pt x="229624" y="697377"/>
                    <a:pt x="229624" y="697377"/>
                    <a:pt x="229624" y="1004908"/>
                  </a:cubicBezTo>
                  <a:cubicBezTo>
                    <a:pt x="229624" y="1027410"/>
                    <a:pt x="210879" y="1046162"/>
                    <a:pt x="188385" y="1046162"/>
                  </a:cubicBezTo>
                  <a:cubicBezTo>
                    <a:pt x="165892" y="1046162"/>
                    <a:pt x="150896" y="1027410"/>
                    <a:pt x="150896" y="1004908"/>
                  </a:cubicBezTo>
                  <a:cubicBezTo>
                    <a:pt x="150896" y="1004908"/>
                    <a:pt x="150896" y="1004908"/>
                    <a:pt x="150896" y="697377"/>
                  </a:cubicBezTo>
                  <a:cubicBezTo>
                    <a:pt x="150896" y="697377"/>
                    <a:pt x="150896" y="697377"/>
                    <a:pt x="45926" y="697377"/>
                  </a:cubicBezTo>
                  <a:cubicBezTo>
                    <a:pt x="45926" y="697377"/>
                    <a:pt x="45926" y="697377"/>
                    <a:pt x="147147" y="307337"/>
                  </a:cubicBezTo>
                  <a:cubicBezTo>
                    <a:pt x="147147" y="307337"/>
                    <a:pt x="147147" y="307337"/>
                    <a:pt x="139649" y="307337"/>
                  </a:cubicBezTo>
                  <a:cubicBezTo>
                    <a:pt x="139649" y="307337"/>
                    <a:pt x="135900" y="307337"/>
                    <a:pt x="135900" y="307337"/>
                  </a:cubicBezTo>
                  <a:cubicBezTo>
                    <a:pt x="135900" y="307337"/>
                    <a:pt x="135900" y="307337"/>
                    <a:pt x="68419" y="524859"/>
                  </a:cubicBezTo>
                  <a:cubicBezTo>
                    <a:pt x="60921" y="543611"/>
                    <a:pt x="42177" y="554862"/>
                    <a:pt x="23432" y="547362"/>
                  </a:cubicBezTo>
                  <a:cubicBezTo>
                    <a:pt x="4687" y="543611"/>
                    <a:pt x="-2811" y="524859"/>
                    <a:pt x="938" y="506107"/>
                  </a:cubicBezTo>
                  <a:cubicBezTo>
                    <a:pt x="938" y="506107"/>
                    <a:pt x="938" y="506107"/>
                    <a:pt x="87164" y="232330"/>
                  </a:cubicBezTo>
                  <a:cubicBezTo>
                    <a:pt x="87164" y="228579"/>
                    <a:pt x="87164" y="228579"/>
                    <a:pt x="87164" y="224829"/>
                  </a:cubicBezTo>
                  <a:cubicBezTo>
                    <a:pt x="90913" y="221079"/>
                    <a:pt x="90913" y="217328"/>
                    <a:pt x="94662" y="213578"/>
                  </a:cubicBezTo>
                  <a:cubicBezTo>
                    <a:pt x="102160" y="198576"/>
                    <a:pt x="120904" y="187325"/>
                    <a:pt x="139649" y="187325"/>
                  </a:cubicBezTo>
                  <a:close/>
                  <a:moveTo>
                    <a:pt x="234521" y="0"/>
                  </a:moveTo>
                  <a:cubicBezTo>
                    <a:pt x="277044" y="0"/>
                    <a:pt x="311515" y="35182"/>
                    <a:pt x="311515" y="78581"/>
                  </a:cubicBezTo>
                  <a:cubicBezTo>
                    <a:pt x="311515" y="121980"/>
                    <a:pt x="277044" y="157162"/>
                    <a:pt x="234521" y="157162"/>
                  </a:cubicBezTo>
                  <a:cubicBezTo>
                    <a:pt x="191998" y="157162"/>
                    <a:pt x="157527" y="121980"/>
                    <a:pt x="157527" y="78581"/>
                  </a:cubicBezTo>
                  <a:cubicBezTo>
                    <a:pt x="157527" y="35182"/>
                    <a:pt x="191998" y="0"/>
                    <a:pt x="234521" y="0"/>
                  </a:cubicBezTo>
                  <a:close/>
                </a:path>
              </a:pathLst>
            </a:custGeom>
            <a:solidFill>
              <a:srgbClr val="48687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787" name="Google Shape;787;p57"/>
            <p:cNvSpPr/>
            <p:nvPr/>
          </p:nvSpPr>
          <p:spPr>
            <a:xfrm>
              <a:off x="7162613" y="2038427"/>
              <a:ext cx="197221" cy="503753"/>
            </a:xfrm>
            <a:custGeom>
              <a:rect b="b" l="l" r="r" t="t"/>
              <a:pathLst>
                <a:path extrusionOk="0" h="1046162" w="409575">
                  <a:moveTo>
                    <a:pt x="105212" y="180975"/>
                  </a:moveTo>
                  <a:cubicBezTo>
                    <a:pt x="105212" y="180975"/>
                    <a:pt x="105212" y="180975"/>
                    <a:pt x="311878" y="180975"/>
                  </a:cubicBezTo>
                  <a:cubicBezTo>
                    <a:pt x="375757" y="180975"/>
                    <a:pt x="409575" y="237156"/>
                    <a:pt x="409575" y="263374"/>
                  </a:cubicBezTo>
                  <a:cubicBezTo>
                    <a:pt x="409575" y="263374"/>
                    <a:pt x="409575" y="263374"/>
                    <a:pt x="409575" y="270865"/>
                  </a:cubicBezTo>
                  <a:cubicBezTo>
                    <a:pt x="409575" y="270865"/>
                    <a:pt x="409575" y="270865"/>
                    <a:pt x="409575" y="282101"/>
                  </a:cubicBezTo>
                  <a:cubicBezTo>
                    <a:pt x="409575" y="282101"/>
                    <a:pt x="409575" y="282101"/>
                    <a:pt x="409575" y="570497"/>
                  </a:cubicBezTo>
                  <a:cubicBezTo>
                    <a:pt x="409575" y="589224"/>
                    <a:pt x="394545" y="604205"/>
                    <a:pt x="375757" y="604205"/>
                  </a:cubicBezTo>
                  <a:cubicBezTo>
                    <a:pt x="353212" y="604205"/>
                    <a:pt x="338181" y="589224"/>
                    <a:pt x="338181" y="570497"/>
                  </a:cubicBezTo>
                  <a:cubicBezTo>
                    <a:pt x="338181" y="570497"/>
                    <a:pt x="338181" y="570497"/>
                    <a:pt x="338181" y="323300"/>
                  </a:cubicBezTo>
                  <a:cubicBezTo>
                    <a:pt x="338181" y="323300"/>
                    <a:pt x="338181" y="323300"/>
                    <a:pt x="311878" y="323300"/>
                  </a:cubicBezTo>
                  <a:cubicBezTo>
                    <a:pt x="311878" y="323300"/>
                    <a:pt x="311878" y="323300"/>
                    <a:pt x="311878" y="559260"/>
                  </a:cubicBezTo>
                  <a:cubicBezTo>
                    <a:pt x="311878" y="559260"/>
                    <a:pt x="311878" y="559260"/>
                    <a:pt x="311878" y="997472"/>
                  </a:cubicBezTo>
                  <a:cubicBezTo>
                    <a:pt x="311878" y="1023690"/>
                    <a:pt x="289333" y="1046162"/>
                    <a:pt x="263030" y="1046162"/>
                  </a:cubicBezTo>
                  <a:cubicBezTo>
                    <a:pt x="236727" y="1046162"/>
                    <a:pt x="217939" y="1023690"/>
                    <a:pt x="217939" y="997472"/>
                  </a:cubicBezTo>
                  <a:cubicBezTo>
                    <a:pt x="217939" y="997472"/>
                    <a:pt x="217939" y="997472"/>
                    <a:pt x="217939" y="619187"/>
                  </a:cubicBezTo>
                  <a:cubicBezTo>
                    <a:pt x="217939" y="619187"/>
                    <a:pt x="217939" y="619187"/>
                    <a:pt x="191636" y="619187"/>
                  </a:cubicBezTo>
                  <a:cubicBezTo>
                    <a:pt x="191636" y="619187"/>
                    <a:pt x="191636" y="619187"/>
                    <a:pt x="191636" y="997472"/>
                  </a:cubicBezTo>
                  <a:cubicBezTo>
                    <a:pt x="191636" y="1023690"/>
                    <a:pt x="172848" y="1046162"/>
                    <a:pt x="146545" y="1046162"/>
                  </a:cubicBezTo>
                  <a:cubicBezTo>
                    <a:pt x="120242" y="1046162"/>
                    <a:pt x="97697" y="1023690"/>
                    <a:pt x="97697" y="997472"/>
                  </a:cubicBezTo>
                  <a:cubicBezTo>
                    <a:pt x="97697" y="997472"/>
                    <a:pt x="97697" y="997472"/>
                    <a:pt x="97697" y="570497"/>
                  </a:cubicBezTo>
                  <a:cubicBezTo>
                    <a:pt x="97697" y="566751"/>
                    <a:pt x="97697" y="563006"/>
                    <a:pt x="97697" y="559260"/>
                  </a:cubicBezTo>
                  <a:cubicBezTo>
                    <a:pt x="97697" y="559260"/>
                    <a:pt x="97697" y="559260"/>
                    <a:pt x="97697" y="323300"/>
                  </a:cubicBezTo>
                  <a:cubicBezTo>
                    <a:pt x="97697" y="323300"/>
                    <a:pt x="97697" y="323300"/>
                    <a:pt x="67636" y="323300"/>
                  </a:cubicBezTo>
                  <a:cubicBezTo>
                    <a:pt x="67636" y="323300"/>
                    <a:pt x="67636" y="323300"/>
                    <a:pt x="67636" y="570497"/>
                  </a:cubicBezTo>
                  <a:cubicBezTo>
                    <a:pt x="67636" y="589224"/>
                    <a:pt x="52606" y="604205"/>
                    <a:pt x="33818" y="604205"/>
                  </a:cubicBezTo>
                  <a:cubicBezTo>
                    <a:pt x="15030" y="604205"/>
                    <a:pt x="0" y="589224"/>
                    <a:pt x="0" y="570497"/>
                  </a:cubicBezTo>
                  <a:cubicBezTo>
                    <a:pt x="0" y="570497"/>
                    <a:pt x="0" y="570497"/>
                    <a:pt x="0" y="282101"/>
                  </a:cubicBezTo>
                  <a:cubicBezTo>
                    <a:pt x="0" y="282101"/>
                    <a:pt x="0" y="282101"/>
                    <a:pt x="0" y="270865"/>
                  </a:cubicBezTo>
                  <a:cubicBezTo>
                    <a:pt x="0" y="270865"/>
                    <a:pt x="0" y="270865"/>
                    <a:pt x="0" y="267119"/>
                  </a:cubicBezTo>
                  <a:cubicBezTo>
                    <a:pt x="0" y="244647"/>
                    <a:pt x="30060" y="184721"/>
                    <a:pt x="105212" y="180975"/>
                  </a:cubicBezTo>
                  <a:close/>
                  <a:moveTo>
                    <a:pt x="206375" y="0"/>
                  </a:moveTo>
                  <a:cubicBezTo>
                    <a:pt x="251966" y="0"/>
                    <a:pt x="288925" y="36959"/>
                    <a:pt x="288925" y="82550"/>
                  </a:cubicBezTo>
                  <a:cubicBezTo>
                    <a:pt x="288925" y="128141"/>
                    <a:pt x="251966" y="165100"/>
                    <a:pt x="206375" y="165100"/>
                  </a:cubicBezTo>
                  <a:cubicBezTo>
                    <a:pt x="160784" y="165100"/>
                    <a:pt x="123825" y="128141"/>
                    <a:pt x="123825" y="82550"/>
                  </a:cubicBezTo>
                  <a:cubicBezTo>
                    <a:pt x="123825" y="36959"/>
                    <a:pt x="160784" y="0"/>
                    <a:pt x="206375" y="0"/>
                  </a:cubicBezTo>
                  <a:close/>
                </a:path>
              </a:pathLst>
            </a:custGeom>
            <a:solidFill>
              <a:srgbClr val="48687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788" name="Google Shape;788;p57"/>
            <p:cNvSpPr/>
            <p:nvPr/>
          </p:nvSpPr>
          <p:spPr>
            <a:xfrm>
              <a:off x="6715269" y="2038427"/>
              <a:ext cx="197221" cy="503753"/>
            </a:xfrm>
            <a:custGeom>
              <a:rect b="b" l="l" r="r" t="t"/>
              <a:pathLst>
                <a:path extrusionOk="0" h="1046162" w="409575">
                  <a:moveTo>
                    <a:pt x="105212" y="180975"/>
                  </a:moveTo>
                  <a:cubicBezTo>
                    <a:pt x="105212" y="180975"/>
                    <a:pt x="105212" y="180975"/>
                    <a:pt x="311878" y="180975"/>
                  </a:cubicBezTo>
                  <a:cubicBezTo>
                    <a:pt x="375757" y="180975"/>
                    <a:pt x="409575" y="237156"/>
                    <a:pt x="409575" y="263374"/>
                  </a:cubicBezTo>
                  <a:cubicBezTo>
                    <a:pt x="409575" y="263374"/>
                    <a:pt x="409575" y="263374"/>
                    <a:pt x="409575" y="270865"/>
                  </a:cubicBezTo>
                  <a:cubicBezTo>
                    <a:pt x="409575" y="270865"/>
                    <a:pt x="409575" y="270865"/>
                    <a:pt x="409575" y="282101"/>
                  </a:cubicBezTo>
                  <a:cubicBezTo>
                    <a:pt x="409575" y="282101"/>
                    <a:pt x="409575" y="282101"/>
                    <a:pt x="409575" y="570497"/>
                  </a:cubicBezTo>
                  <a:cubicBezTo>
                    <a:pt x="409575" y="589224"/>
                    <a:pt x="394545" y="604205"/>
                    <a:pt x="375757" y="604205"/>
                  </a:cubicBezTo>
                  <a:cubicBezTo>
                    <a:pt x="353212" y="604205"/>
                    <a:pt x="338181" y="589224"/>
                    <a:pt x="338181" y="570497"/>
                  </a:cubicBezTo>
                  <a:cubicBezTo>
                    <a:pt x="338181" y="570497"/>
                    <a:pt x="338181" y="570497"/>
                    <a:pt x="338181" y="323300"/>
                  </a:cubicBezTo>
                  <a:cubicBezTo>
                    <a:pt x="338181" y="323300"/>
                    <a:pt x="338181" y="323300"/>
                    <a:pt x="311878" y="323300"/>
                  </a:cubicBezTo>
                  <a:cubicBezTo>
                    <a:pt x="311878" y="323300"/>
                    <a:pt x="311878" y="323300"/>
                    <a:pt x="311878" y="559260"/>
                  </a:cubicBezTo>
                  <a:cubicBezTo>
                    <a:pt x="311878" y="559260"/>
                    <a:pt x="311878" y="559260"/>
                    <a:pt x="311878" y="997472"/>
                  </a:cubicBezTo>
                  <a:cubicBezTo>
                    <a:pt x="311878" y="1023690"/>
                    <a:pt x="289333" y="1046162"/>
                    <a:pt x="263030" y="1046162"/>
                  </a:cubicBezTo>
                  <a:cubicBezTo>
                    <a:pt x="236727" y="1046162"/>
                    <a:pt x="217939" y="1023690"/>
                    <a:pt x="217939" y="997472"/>
                  </a:cubicBezTo>
                  <a:cubicBezTo>
                    <a:pt x="217939" y="997472"/>
                    <a:pt x="217939" y="997472"/>
                    <a:pt x="217939" y="619187"/>
                  </a:cubicBezTo>
                  <a:cubicBezTo>
                    <a:pt x="217939" y="619187"/>
                    <a:pt x="217939" y="619187"/>
                    <a:pt x="191636" y="619187"/>
                  </a:cubicBezTo>
                  <a:cubicBezTo>
                    <a:pt x="191636" y="619187"/>
                    <a:pt x="191636" y="619187"/>
                    <a:pt x="191636" y="997472"/>
                  </a:cubicBezTo>
                  <a:cubicBezTo>
                    <a:pt x="191636" y="1023690"/>
                    <a:pt x="172848" y="1046162"/>
                    <a:pt x="146545" y="1046162"/>
                  </a:cubicBezTo>
                  <a:cubicBezTo>
                    <a:pt x="120242" y="1046162"/>
                    <a:pt x="97697" y="1023690"/>
                    <a:pt x="97697" y="997472"/>
                  </a:cubicBezTo>
                  <a:cubicBezTo>
                    <a:pt x="97697" y="997472"/>
                    <a:pt x="97697" y="997472"/>
                    <a:pt x="97697" y="570497"/>
                  </a:cubicBezTo>
                  <a:cubicBezTo>
                    <a:pt x="97697" y="566751"/>
                    <a:pt x="97697" y="563006"/>
                    <a:pt x="97697" y="559260"/>
                  </a:cubicBezTo>
                  <a:cubicBezTo>
                    <a:pt x="97697" y="559260"/>
                    <a:pt x="97697" y="559260"/>
                    <a:pt x="97697" y="323300"/>
                  </a:cubicBezTo>
                  <a:cubicBezTo>
                    <a:pt x="97697" y="323300"/>
                    <a:pt x="97697" y="323300"/>
                    <a:pt x="67636" y="323300"/>
                  </a:cubicBezTo>
                  <a:cubicBezTo>
                    <a:pt x="67636" y="323300"/>
                    <a:pt x="67636" y="323300"/>
                    <a:pt x="67636" y="570497"/>
                  </a:cubicBezTo>
                  <a:cubicBezTo>
                    <a:pt x="67636" y="589224"/>
                    <a:pt x="52606" y="604205"/>
                    <a:pt x="33818" y="604205"/>
                  </a:cubicBezTo>
                  <a:cubicBezTo>
                    <a:pt x="15030" y="604205"/>
                    <a:pt x="0" y="589224"/>
                    <a:pt x="0" y="570497"/>
                  </a:cubicBezTo>
                  <a:cubicBezTo>
                    <a:pt x="0" y="570497"/>
                    <a:pt x="0" y="570497"/>
                    <a:pt x="0" y="282101"/>
                  </a:cubicBezTo>
                  <a:cubicBezTo>
                    <a:pt x="0" y="282101"/>
                    <a:pt x="0" y="282101"/>
                    <a:pt x="0" y="270865"/>
                  </a:cubicBezTo>
                  <a:cubicBezTo>
                    <a:pt x="0" y="270865"/>
                    <a:pt x="0" y="270865"/>
                    <a:pt x="0" y="267119"/>
                  </a:cubicBezTo>
                  <a:cubicBezTo>
                    <a:pt x="0" y="244647"/>
                    <a:pt x="30060" y="184721"/>
                    <a:pt x="105212" y="180975"/>
                  </a:cubicBezTo>
                  <a:close/>
                  <a:moveTo>
                    <a:pt x="206375" y="0"/>
                  </a:moveTo>
                  <a:cubicBezTo>
                    <a:pt x="251966" y="0"/>
                    <a:pt x="288925" y="36959"/>
                    <a:pt x="288925" y="82550"/>
                  </a:cubicBezTo>
                  <a:cubicBezTo>
                    <a:pt x="288925" y="128141"/>
                    <a:pt x="251966" y="165100"/>
                    <a:pt x="206375" y="165100"/>
                  </a:cubicBezTo>
                  <a:cubicBezTo>
                    <a:pt x="160784" y="165100"/>
                    <a:pt x="123825" y="128141"/>
                    <a:pt x="123825" y="82550"/>
                  </a:cubicBezTo>
                  <a:cubicBezTo>
                    <a:pt x="123825" y="36959"/>
                    <a:pt x="160784" y="0"/>
                    <a:pt x="206375" y="0"/>
                  </a:cubicBezTo>
                  <a:close/>
                </a:path>
              </a:pathLst>
            </a:custGeom>
            <a:solidFill>
              <a:srgbClr val="48687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789" name="Google Shape;789;p57"/>
            <p:cNvSpPr/>
            <p:nvPr/>
          </p:nvSpPr>
          <p:spPr>
            <a:xfrm>
              <a:off x="6938941" y="2038427"/>
              <a:ext cx="197221" cy="503753"/>
            </a:xfrm>
            <a:custGeom>
              <a:rect b="b" l="l" r="r" t="t"/>
              <a:pathLst>
                <a:path extrusionOk="0" h="1046162" w="409575">
                  <a:moveTo>
                    <a:pt x="105212" y="180975"/>
                  </a:moveTo>
                  <a:cubicBezTo>
                    <a:pt x="105212" y="180975"/>
                    <a:pt x="105212" y="180975"/>
                    <a:pt x="311878" y="180975"/>
                  </a:cubicBezTo>
                  <a:cubicBezTo>
                    <a:pt x="375757" y="180975"/>
                    <a:pt x="409575" y="237156"/>
                    <a:pt x="409575" y="263374"/>
                  </a:cubicBezTo>
                  <a:cubicBezTo>
                    <a:pt x="409575" y="263374"/>
                    <a:pt x="409575" y="263374"/>
                    <a:pt x="409575" y="270865"/>
                  </a:cubicBezTo>
                  <a:cubicBezTo>
                    <a:pt x="409575" y="270865"/>
                    <a:pt x="409575" y="270865"/>
                    <a:pt x="409575" y="282101"/>
                  </a:cubicBezTo>
                  <a:cubicBezTo>
                    <a:pt x="409575" y="282101"/>
                    <a:pt x="409575" y="282101"/>
                    <a:pt x="409575" y="570497"/>
                  </a:cubicBezTo>
                  <a:cubicBezTo>
                    <a:pt x="409575" y="589224"/>
                    <a:pt x="394545" y="604205"/>
                    <a:pt x="375757" y="604205"/>
                  </a:cubicBezTo>
                  <a:cubicBezTo>
                    <a:pt x="353212" y="604205"/>
                    <a:pt x="338181" y="589224"/>
                    <a:pt x="338181" y="570497"/>
                  </a:cubicBezTo>
                  <a:cubicBezTo>
                    <a:pt x="338181" y="570497"/>
                    <a:pt x="338181" y="570497"/>
                    <a:pt x="338181" y="323300"/>
                  </a:cubicBezTo>
                  <a:cubicBezTo>
                    <a:pt x="338181" y="323300"/>
                    <a:pt x="338181" y="323300"/>
                    <a:pt x="311878" y="323300"/>
                  </a:cubicBezTo>
                  <a:cubicBezTo>
                    <a:pt x="311878" y="323300"/>
                    <a:pt x="311878" y="323300"/>
                    <a:pt x="311878" y="559260"/>
                  </a:cubicBezTo>
                  <a:cubicBezTo>
                    <a:pt x="311878" y="559260"/>
                    <a:pt x="311878" y="559260"/>
                    <a:pt x="311878" y="997472"/>
                  </a:cubicBezTo>
                  <a:cubicBezTo>
                    <a:pt x="311878" y="1023690"/>
                    <a:pt x="289333" y="1046162"/>
                    <a:pt x="263030" y="1046162"/>
                  </a:cubicBezTo>
                  <a:cubicBezTo>
                    <a:pt x="236727" y="1046162"/>
                    <a:pt x="217939" y="1023690"/>
                    <a:pt x="217939" y="997472"/>
                  </a:cubicBezTo>
                  <a:cubicBezTo>
                    <a:pt x="217939" y="997472"/>
                    <a:pt x="217939" y="997472"/>
                    <a:pt x="217939" y="619187"/>
                  </a:cubicBezTo>
                  <a:cubicBezTo>
                    <a:pt x="217939" y="619187"/>
                    <a:pt x="217939" y="619187"/>
                    <a:pt x="191636" y="619187"/>
                  </a:cubicBezTo>
                  <a:cubicBezTo>
                    <a:pt x="191636" y="619187"/>
                    <a:pt x="191636" y="619187"/>
                    <a:pt x="191636" y="997472"/>
                  </a:cubicBezTo>
                  <a:cubicBezTo>
                    <a:pt x="191636" y="1023690"/>
                    <a:pt x="172848" y="1046162"/>
                    <a:pt x="146545" y="1046162"/>
                  </a:cubicBezTo>
                  <a:cubicBezTo>
                    <a:pt x="120242" y="1046162"/>
                    <a:pt x="97697" y="1023690"/>
                    <a:pt x="97697" y="997472"/>
                  </a:cubicBezTo>
                  <a:cubicBezTo>
                    <a:pt x="97697" y="997472"/>
                    <a:pt x="97697" y="997472"/>
                    <a:pt x="97697" y="570497"/>
                  </a:cubicBezTo>
                  <a:cubicBezTo>
                    <a:pt x="97697" y="566751"/>
                    <a:pt x="97697" y="563006"/>
                    <a:pt x="97697" y="559260"/>
                  </a:cubicBezTo>
                  <a:cubicBezTo>
                    <a:pt x="97697" y="559260"/>
                    <a:pt x="97697" y="559260"/>
                    <a:pt x="97697" y="323300"/>
                  </a:cubicBezTo>
                  <a:cubicBezTo>
                    <a:pt x="97697" y="323300"/>
                    <a:pt x="97697" y="323300"/>
                    <a:pt x="67636" y="323300"/>
                  </a:cubicBezTo>
                  <a:cubicBezTo>
                    <a:pt x="67636" y="323300"/>
                    <a:pt x="67636" y="323300"/>
                    <a:pt x="67636" y="570497"/>
                  </a:cubicBezTo>
                  <a:cubicBezTo>
                    <a:pt x="67636" y="589224"/>
                    <a:pt x="52606" y="604205"/>
                    <a:pt x="33818" y="604205"/>
                  </a:cubicBezTo>
                  <a:cubicBezTo>
                    <a:pt x="15030" y="604205"/>
                    <a:pt x="0" y="589224"/>
                    <a:pt x="0" y="570497"/>
                  </a:cubicBezTo>
                  <a:cubicBezTo>
                    <a:pt x="0" y="570497"/>
                    <a:pt x="0" y="570497"/>
                    <a:pt x="0" y="282101"/>
                  </a:cubicBezTo>
                  <a:cubicBezTo>
                    <a:pt x="0" y="282101"/>
                    <a:pt x="0" y="282101"/>
                    <a:pt x="0" y="270865"/>
                  </a:cubicBezTo>
                  <a:cubicBezTo>
                    <a:pt x="0" y="270865"/>
                    <a:pt x="0" y="270865"/>
                    <a:pt x="0" y="267119"/>
                  </a:cubicBezTo>
                  <a:cubicBezTo>
                    <a:pt x="0" y="244647"/>
                    <a:pt x="30060" y="184721"/>
                    <a:pt x="105212" y="180975"/>
                  </a:cubicBezTo>
                  <a:close/>
                  <a:moveTo>
                    <a:pt x="206375" y="0"/>
                  </a:moveTo>
                  <a:cubicBezTo>
                    <a:pt x="251966" y="0"/>
                    <a:pt x="288925" y="36959"/>
                    <a:pt x="288925" y="82550"/>
                  </a:cubicBezTo>
                  <a:cubicBezTo>
                    <a:pt x="288925" y="128141"/>
                    <a:pt x="251966" y="165100"/>
                    <a:pt x="206375" y="165100"/>
                  </a:cubicBezTo>
                  <a:cubicBezTo>
                    <a:pt x="160784" y="165100"/>
                    <a:pt x="123825" y="128141"/>
                    <a:pt x="123825" y="82550"/>
                  </a:cubicBezTo>
                  <a:cubicBezTo>
                    <a:pt x="123825" y="36959"/>
                    <a:pt x="160784" y="0"/>
                    <a:pt x="206375" y="0"/>
                  </a:cubicBezTo>
                  <a:close/>
                </a:path>
              </a:pathLst>
            </a:custGeom>
            <a:solidFill>
              <a:srgbClr val="48687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790" name="Google Shape;790;p57"/>
            <p:cNvSpPr/>
            <p:nvPr/>
          </p:nvSpPr>
          <p:spPr>
            <a:xfrm>
              <a:off x="7386285" y="2038427"/>
              <a:ext cx="197221" cy="503753"/>
            </a:xfrm>
            <a:custGeom>
              <a:rect b="b" l="l" r="r" t="t"/>
              <a:pathLst>
                <a:path extrusionOk="0" h="1046162" w="409575">
                  <a:moveTo>
                    <a:pt x="105212" y="180975"/>
                  </a:moveTo>
                  <a:cubicBezTo>
                    <a:pt x="105212" y="180975"/>
                    <a:pt x="105212" y="180975"/>
                    <a:pt x="311878" y="180975"/>
                  </a:cubicBezTo>
                  <a:cubicBezTo>
                    <a:pt x="375757" y="180975"/>
                    <a:pt x="409575" y="237156"/>
                    <a:pt x="409575" y="263374"/>
                  </a:cubicBezTo>
                  <a:cubicBezTo>
                    <a:pt x="409575" y="263374"/>
                    <a:pt x="409575" y="263374"/>
                    <a:pt x="409575" y="270865"/>
                  </a:cubicBezTo>
                  <a:cubicBezTo>
                    <a:pt x="409575" y="270865"/>
                    <a:pt x="409575" y="270865"/>
                    <a:pt x="409575" y="282101"/>
                  </a:cubicBezTo>
                  <a:cubicBezTo>
                    <a:pt x="409575" y="282101"/>
                    <a:pt x="409575" y="282101"/>
                    <a:pt x="409575" y="570497"/>
                  </a:cubicBezTo>
                  <a:cubicBezTo>
                    <a:pt x="409575" y="589224"/>
                    <a:pt x="394545" y="604205"/>
                    <a:pt x="375757" y="604205"/>
                  </a:cubicBezTo>
                  <a:cubicBezTo>
                    <a:pt x="353212" y="604205"/>
                    <a:pt x="338181" y="589224"/>
                    <a:pt x="338181" y="570497"/>
                  </a:cubicBezTo>
                  <a:cubicBezTo>
                    <a:pt x="338181" y="570497"/>
                    <a:pt x="338181" y="570497"/>
                    <a:pt x="338181" y="323300"/>
                  </a:cubicBezTo>
                  <a:cubicBezTo>
                    <a:pt x="338181" y="323300"/>
                    <a:pt x="338181" y="323300"/>
                    <a:pt x="311878" y="323300"/>
                  </a:cubicBezTo>
                  <a:cubicBezTo>
                    <a:pt x="311878" y="323300"/>
                    <a:pt x="311878" y="323300"/>
                    <a:pt x="311878" y="559260"/>
                  </a:cubicBezTo>
                  <a:cubicBezTo>
                    <a:pt x="311878" y="559260"/>
                    <a:pt x="311878" y="559260"/>
                    <a:pt x="311878" y="997472"/>
                  </a:cubicBezTo>
                  <a:cubicBezTo>
                    <a:pt x="311878" y="1023690"/>
                    <a:pt x="289333" y="1046162"/>
                    <a:pt x="263030" y="1046162"/>
                  </a:cubicBezTo>
                  <a:cubicBezTo>
                    <a:pt x="236727" y="1046162"/>
                    <a:pt x="217939" y="1023690"/>
                    <a:pt x="217939" y="997472"/>
                  </a:cubicBezTo>
                  <a:cubicBezTo>
                    <a:pt x="217939" y="997472"/>
                    <a:pt x="217939" y="997472"/>
                    <a:pt x="217939" y="619187"/>
                  </a:cubicBezTo>
                  <a:cubicBezTo>
                    <a:pt x="217939" y="619187"/>
                    <a:pt x="217939" y="619187"/>
                    <a:pt x="191636" y="619187"/>
                  </a:cubicBezTo>
                  <a:cubicBezTo>
                    <a:pt x="191636" y="619187"/>
                    <a:pt x="191636" y="619187"/>
                    <a:pt x="191636" y="997472"/>
                  </a:cubicBezTo>
                  <a:cubicBezTo>
                    <a:pt x="191636" y="1023690"/>
                    <a:pt x="172848" y="1046162"/>
                    <a:pt x="146545" y="1046162"/>
                  </a:cubicBezTo>
                  <a:cubicBezTo>
                    <a:pt x="120242" y="1046162"/>
                    <a:pt x="97697" y="1023690"/>
                    <a:pt x="97697" y="997472"/>
                  </a:cubicBezTo>
                  <a:cubicBezTo>
                    <a:pt x="97697" y="997472"/>
                    <a:pt x="97697" y="997472"/>
                    <a:pt x="97697" y="570497"/>
                  </a:cubicBezTo>
                  <a:cubicBezTo>
                    <a:pt x="97697" y="566751"/>
                    <a:pt x="97697" y="563006"/>
                    <a:pt x="97697" y="559260"/>
                  </a:cubicBezTo>
                  <a:cubicBezTo>
                    <a:pt x="97697" y="559260"/>
                    <a:pt x="97697" y="559260"/>
                    <a:pt x="97697" y="323300"/>
                  </a:cubicBezTo>
                  <a:cubicBezTo>
                    <a:pt x="97697" y="323300"/>
                    <a:pt x="97697" y="323300"/>
                    <a:pt x="67636" y="323300"/>
                  </a:cubicBezTo>
                  <a:cubicBezTo>
                    <a:pt x="67636" y="323300"/>
                    <a:pt x="67636" y="323300"/>
                    <a:pt x="67636" y="570497"/>
                  </a:cubicBezTo>
                  <a:cubicBezTo>
                    <a:pt x="67636" y="589224"/>
                    <a:pt x="52606" y="604205"/>
                    <a:pt x="33818" y="604205"/>
                  </a:cubicBezTo>
                  <a:cubicBezTo>
                    <a:pt x="15030" y="604205"/>
                    <a:pt x="0" y="589224"/>
                    <a:pt x="0" y="570497"/>
                  </a:cubicBezTo>
                  <a:cubicBezTo>
                    <a:pt x="0" y="570497"/>
                    <a:pt x="0" y="570497"/>
                    <a:pt x="0" y="282101"/>
                  </a:cubicBezTo>
                  <a:cubicBezTo>
                    <a:pt x="0" y="282101"/>
                    <a:pt x="0" y="282101"/>
                    <a:pt x="0" y="270865"/>
                  </a:cubicBezTo>
                  <a:cubicBezTo>
                    <a:pt x="0" y="270865"/>
                    <a:pt x="0" y="270865"/>
                    <a:pt x="0" y="267119"/>
                  </a:cubicBezTo>
                  <a:cubicBezTo>
                    <a:pt x="0" y="244647"/>
                    <a:pt x="30060" y="184721"/>
                    <a:pt x="105212" y="180975"/>
                  </a:cubicBezTo>
                  <a:close/>
                  <a:moveTo>
                    <a:pt x="206375" y="0"/>
                  </a:moveTo>
                  <a:cubicBezTo>
                    <a:pt x="251966" y="0"/>
                    <a:pt x="288925" y="36959"/>
                    <a:pt x="288925" y="82550"/>
                  </a:cubicBezTo>
                  <a:cubicBezTo>
                    <a:pt x="288925" y="128141"/>
                    <a:pt x="251966" y="165100"/>
                    <a:pt x="206375" y="165100"/>
                  </a:cubicBezTo>
                  <a:cubicBezTo>
                    <a:pt x="160784" y="165100"/>
                    <a:pt x="123825" y="128141"/>
                    <a:pt x="123825" y="82550"/>
                  </a:cubicBezTo>
                  <a:cubicBezTo>
                    <a:pt x="123825" y="36959"/>
                    <a:pt x="160784" y="0"/>
                    <a:pt x="206375" y="0"/>
                  </a:cubicBezTo>
                  <a:close/>
                </a:path>
              </a:pathLst>
            </a:custGeom>
            <a:solidFill>
              <a:srgbClr val="48687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791" name="Google Shape;791;p57"/>
            <p:cNvSpPr/>
            <p:nvPr/>
          </p:nvSpPr>
          <p:spPr>
            <a:xfrm>
              <a:off x="7609957" y="2038427"/>
              <a:ext cx="197221" cy="503753"/>
            </a:xfrm>
            <a:custGeom>
              <a:rect b="b" l="l" r="r" t="t"/>
              <a:pathLst>
                <a:path extrusionOk="0" h="1046162" w="409575">
                  <a:moveTo>
                    <a:pt x="105212" y="180975"/>
                  </a:moveTo>
                  <a:cubicBezTo>
                    <a:pt x="105212" y="180975"/>
                    <a:pt x="105212" y="180975"/>
                    <a:pt x="311878" y="180975"/>
                  </a:cubicBezTo>
                  <a:cubicBezTo>
                    <a:pt x="375757" y="180975"/>
                    <a:pt x="409575" y="237156"/>
                    <a:pt x="409575" y="263374"/>
                  </a:cubicBezTo>
                  <a:cubicBezTo>
                    <a:pt x="409575" y="263374"/>
                    <a:pt x="409575" y="263374"/>
                    <a:pt x="409575" y="270865"/>
                  </a:cubicBezTo>
                  <a:cubicBezTo>
                    <a:pt x="409575" y="270865"/>
                    <a:pt x="409575" y="270865"/>
                    <a:pt x="409575" y="282101"/>
                  </a:cubicBezTo>
                  <a:cubicBezTo>
                    <a:pt x="409575" y="282101"/>
                    <a:pt x="409575" y="282101"/>
                    <a:pt x="409575" y="570497"/>
                  </a:cubicBezTo>
                  <a:cubicBezTo>
                    <a:pt x="409575" y="589224"/>
                    <a:pt x="394545" y="604205"/>
                    <a:pt x="375757" y="604205"/>
                  </a:cubicBezTo>
                  <a:cubicBezTo>
                    <a:pt x="353212" y="604205"/>
                    <a:pt x="338181" y="589224"/>
                    <a:pt x="338181" y="570497"/>
                  </a:cubicBezTo>
                  <a:cubicBezTo>
                    <a:pt x="338181" y="570497"/>
                    <a:pt x="338181" y="570497"/>
                    <a:pt x="338181" y="323300"/>
                  </a:cubicBezTo>
                  <a:cubicBezTo>
                    <a:pt x="338181" y="323300"/>
                    <a:pt x="338181" y="323300"/>
                    <a:pt x="311878" y="323300"/>
                  </a:cubicBezTo>
                  <a:cubicBezTo>
                    <a:pt x="311878" y="323300"/>
                    <a:pt x="311878" y="323300"/>
                    <a:pt x="311878" y="559260"/>
                  </a:cubicBezTo>
                  <a:cubicBezTo>
                    <a:pt x="311878" y="559260"/>
                    <a:pt x="311878" y="559260"/>
                    <a:pt x="311878" y="997472"/>
                  </a:cubicBezTo>
                  <a:cubicBezTo>
                    <a:pt x="311878" y="1023690"/>
                    <a:pt x="289333" y="1046162"/>
                    <a:pt x="263030" y="1046162"/>
                  </a:cubicBezTo>
                  <a:cubicBezTo>
                    <a:pt x="236727" y="1046162"/>
                    <a:pt x="217939" y="1023690"/>
                    <a:pt x="217939" y="997472"/>
                  </a:cubicBezTo>
                  <a:cubicBezTo>
                    <a:pt x="217939" y="997472"/>
                    <a:pt x="217939" y="997472"/>
                    <a:pt x="217939" y="619187"/>
                  </a:cubicBezTo>
                  <a:cubicBezTo>
                    <a:pt x="217939" y="619187"/>
                    <a:pt x="217939" y="619187"/>
                    <a:pt x="191636" y="619187"/>
                  </a:cubicBezTo>
                  <a:cubicBezTo>
                    <a:pt x="191636" y="619187"/>
                    <a:pt x="191636" y="619187"/>
                    <a:pt x="191636" y="997472"/>
                  </a:cubicBezTo>
                  <a:cubicBezTo>
                    <a:pt x="191636" y="1023690"/>
                    <a:pt x="172848" y="1046162"/>
                    <a:pt x="146545" y="1046162"/>
                  </a:cubicBezTo>
                  <a:cubicBezTo>
                    <a:pt x="120242" y="1046162"/>
                    <a:pt x="97697" y="1023690"/>
                    <a:pt x="97697" y="997472"/>
                  </a:cubicBezTo>
                  <a:cubicBezTo>
                    <a:pt x="97697" y="997472"/>
                    <a:pt x="97697" y="997472"/>
                    <a:pt x="97697" y="570497"/>
                  </a:cubicBezTo>
                  <a:cubicBezTo>
                    <a:pt x="97697" y="566751"/>
                    <a:pt x="97697" y="563006"/>
                    <a:pt x="97697" y="559260"/>
                  </a:cubicBezTo>
                  <a:cubicBezTo>
                    <a:pt x="97697" y="559260"/>
                    <a:pt x="97697" y="559260"/>
                    <a:pt x="97697" y="323300"/>
                  </a:cubicBezTo>
                  <a:cubicBezTo>
                    <a:pt x="97697" y="323300"/>
                    <a:pt x="97697" y="323300"/>
                    <a:pt x="67636" y="323300"/>
                  </a:cubicBezTo>
                  <a:cubicBezTo>
                    <a:pt x="67636" y="323300"/>
                    <a:pt x="67636" y="323300"/>
                    <a:pt x="67636" y="570497"/>
                  </a:cubicBezTo>
                  <a:cubicBezTo>
                    <a:pt x="67636" y="589224"/>
                    <a:pt x="52606" y="604205"/>
                    <a:pt x="33818" y="604205"/>
                  </a:cubicBezTo>
                  <a:cubicBezTo>
                    <a:pt x="15030" y="604205"/>
                    <a:pt x="0" y="589224"/>
                    <a:pt x="0" y="570497"/>
                  </a:cubicBezTo>
                  <a:cubicBezTo>
                    <a:pt x="0" y="570497"/>
                    <a:pt x="0" y="570497"/>
                    <a:pt x="0" y="282101"/>
                  </a:cubicBezTo>
                  <a:cubicBezTo>
                    <a:pt x="0" y="282101"/>
                    <a:pt x="0" y="282101"/>
                    <a:pt x="0" y="270865"/>
                  </a:cubicBezTo>
                  <a:cubicBezTo>
                    <a:pt x="0" y="270865"/>
                    <a:pt x="0" y="270865"/>
                    <a:pt x="0" y="267119"/>
                  </a:cubicBezTo>
                  <a:cubicBezTo>
                    <a:pt x="0" y="244647"/>
                    <a:pt x="30060" y="184721"/>
                    <a:pt x="105212" y="180975"/>
                  </a:cubicBezTo>
                  <a:close/>
                  <a:moveTo>
                    <a:pt x="206375" y="0"/>
                  </a:moveTo>
                  <a:cubicBezTo>
                    <a:pt x="251966" y="0"/>
                    <a:pt x="288925" y="36959"/>
                    <a:pt x="288925" y="82550"/>
                  </a:cubicBezTo>
                  <a:cubicBezTo>
                    <a:pt x="288925" y="128141"/>
                    <a:pt x="251966" y="165100"/>
                    <a:pt x="206375" y="165100"/>
                  </a:cubicBezTo>
                  <a:cubicBezTo>
                    <a:pt x="160784" y="165100"/>
                    <a:pt x="123825" y="128141"/>
                    <a:pt x="123825" y="82550"/>
                  </a:cubicBezTo>
                  <a:cubicBezTo>
                    <a:pt x="123825" y="36959"/>
                    <a:pt x="160784" y="0"/>
                    <a:pt x="206375" y="0"/>
                  </a:cubicBezTo>
                  <a:close/>
                </a:path>
              </a:pathLst>
            </a:custGeom>
            <a:solidFill>
              <a:srgbClr val="48687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792" name="Google Shape;792;p57"/>
            <p:cNvSpPr/>
            <p:nvPr/>
          </p:nvSpPr>
          <p:spPr>
            <a:xfrm>
              <a:off x="7833630" y="2038427"/>
              <a:ext cx="197221" cy="503753"/>
            </a:xfrm>
            <a:custGeom>
              <a:rect b="b" l="l" r="r" t="t"/>
              <a:pathLst>
                <a:path extrusionOk="0" h="1046162" w="409575">
                  <a:moveTo>
                    <a:pt x="105212" y="180975"/>
                  </a:moveTo>
                  <a:cubicBezTo>
                    <a:pt x="105212" y="180975"/>
                    <a:pt x="105212" y="180975"/>
                    <a:pt x="311878" y="180975"/>
                  </a:cubicBezTo>
                  <a:cubicBezTo>
                    <a:pt x="375757" y="180975"/>
                    <a:pt x="409575" y="237156"/>
                    <a:pt x="409575" y="263374"/>
                  </a:cubicBezTo>
                  <a:cubicBezTo>
                    <a:pt x="409575" y="263374"/>
                    <a:pt x="409575" y="263374"/>
                    <a:pt x="409575" y="270865"/>
                  </a:cubicBezTo>
                  <a:cubicBezTo>
                    <a:pt x="409575" y="270865"/>
                    <a:pt x="409575" y="270865"/>
                    <a:pt x="409575" y="282101"/>
                  </a:cubicBezTo>
                  <a:cubicBezTo>
                    <a:pt x="409575" y="282101"/>
                    <a:pt x="409575" y="282101"/>
                    <a:pt x="409575" y="570497"/>
                  </a:cubicBezTo>
                  <a:cubicBezTo>
                    <a:pt x="409575" y="589224"/>
                    <a:pt x="394545" y="604205"/>
                    <a:pt x="375757" y="604205"/>
                  </a:cubicBezTo>
                  <a:cubicBezTo>
                    <a:pt x="353212" y="604205"/>
                    <a:pt x="338181" y="589224"/>
                    <a:pt x="338181" y="570497"/>
                  </a:cubicBezTo>
                  <a:cubicBezTo>
                    <a:pt x="338181" y="570497"/>
                    <a:pt x="338181" y="570497"/>
                    <a:pt x="338181" y="323300"/>
                  </a:cubicBezTo>
                  <a:cubicBezTo>
                    <a:pt x="338181" y="323300"/>
                    <a:pt x="338181" y="323300"/>
                    <a:pt x="311878" y="323300"/>
                  </a:cubicBezTo>
                  <a:cubicBezTo>
                    <a:pt x="311878" y="323300"/>
                    <a:pt x="311878" y="323300"/>
                    <a:pt x="311878" y="559260"/>
                  </a:cubicBezTo>
                  <a:cubicBezTo>
                    <a:pt x="311878" y="559260"/>
                    <a:pt x="311878" y="559260"/>
                    <a:pt x="311878" y="997472"/>
                  </a:cubicBezTo>
                  <a:cubicBezTo>
                    <a:pt x="311878" y="1023690"/>
                    <a:pt x="289333" y="1046162"/>
                    <a:pt x="263030" y="1046162"/>
                  </a:cubicBezTo>
                  <a:cubicBezTo>
                    <a:pt x="236727" y="1046162"/>
                    <a:pt x="217939" y="1023690"/>
                    <a:pt x="217939" y="997472"/>
                  </a:cubicBezTo>
                  <a:cubicBezTo>
                    <a:pt x="217939" y="997472"/>
                    <a:pt x="217939" y="997472"/>
                    <a:pt x="217939" y="619187"/>
                  </a:cubicBezTo>
                  <a:cubicBezTo>
                    <a:pt x="217939" y="619187"/>
                    <a:pt x="217939" y="619187"/>
                    <a:pt x="191636" y="619187"/>
                  </a:cubicBezTo>
                  <a:cubicBezTo>
                    <a:pt x="191636" y="619187"/>
                    <a:pt x="191636" y="619187"/>
                    <a:pt x="191636" y="997472"/>
                  </a:cubicBezTo>
                  <a:cubicBezTo>
                    <a:pt x="191636" y="1023690"/>
                    <a:pt x="172848" y="1046162"/>
                    <a:pt x="146545" y="1046162"/>
                  </a:cubicBezTo>
                  <a:cubicBezTo>
                    <a:pt x="120242" y="1046162"/>
                    <a:pt x="97697" y="1023690"/>
                    <a:pt x="97697" y="997472"/>
                  </a:cubicBezTo>
                  <a:cubicBezTo>
                    <a:pt x="97697" y="997472"/>
                    <a:pt x="97697" y="997472"/>
                    <a:pt x="97697" y="570497"/>
                  </a:cubicBezTo>
                  <a:cubicBezTo>
                    <a:pt x="97697" y="566751"/>
                    <a:pt x="97697" y="563006"/>
                    <a:pt x="97697" y="559260"/>
                  </a:cubicBezTo>
                  <a:cubicBezTo>
                    <a:pt x="97697" y="559260"/>
                    <a:pt x="97697" y="559260"/>
                    <a:pt x="97697" y="323300"/>
                  </a:cubicBezTo>
                  <a:cubicBezTo>
                    <a:pt x="97697" y="323300"/>
                    <a:pt x="97697" y="323300"/>
                    <a:pt x="67636" y="323300"/>
                  </a:cubicBezTo>
                  <a:cubicBezTo>
                    <a:pt x="67636" y="323300"/>
                    <a:pt x="67636" y="323300"/>
                    <a:pt x="67636" y="570497"/>
                  </a:cubicBezTo>
                  <a:cubicBezTo>
                    <a:pt x="67636" y="589224"/>
                    <a:pt x="52606" y="604205"/>
                    <a:pt x="33818" y="604205"/>
                  </a:cubicBezTo>
                  <a:cubicBezTo>
                    <a:pt x="15030" y="604205"/>
                    <a:pt x="0" y="589224"/>
                    <a:pt x="0" y="570497"/>
                  </a:cubicBezTo>
                  <a:cubicBezTo>
                    <a:pt x="0" y="570497"/>
                    <a:pt x="0" y="570497"/>
                    <a:pt x="0" y="282101"/>
                  </a:cubicBezTo>
                  <a:cubicBezTo>
                    <a:pt x="0" y="282101"/>
                    <a:pt x="0" y="282101"/>
                    <a:pt x="0" y="270865"/>
                  </a:cubicBezTo>
                  <a:cubicBezTo>
                    <a:pt x="0" y="270865"/>
                    <a:pt x="0" y="270865"/>
                    <a:pt x="0" y="267119"/>
                  </a:cubicBezTo>
                  <a:cubicBezTo>
                    <a:pt x="0" y="244647"/>
                    <a:pt x="30060" y="184721"/>
                    <a:pt x="105212" y="180975"/>
                  </a:cubicBezTo>
                  <a:close/>
                  <a:moveTo>
                    <a:pt x="206375" y="0"/>
                  </a:moveTo>
                  <a:cubicBezTo>
                    <a:pt x="251966" y="0"/>
                    <a:pt x="288925" y="36959"/>
                    <a:pt x="288925" y="82550"/>
                  </a:cubicBezTo>
                  <a:cubicBezTo>
                    <a:pt x="288925" y="128141"/>
                    <a:pt x="251966" y="165100"/>
                    <a:pt x="206375" y="165100"/>
                  </a:cubicBezTo>
                  <a:cubicBezTo>
                    <a:pt x="160784" y="165100"/>
                    <a:pt x="123825" y="128141"/>
                    <a:pt x="123825" y="82550"/>
                  </a:cubicBezTo>
                  <a:cubicBezTo>
                    <a:pt x="123825" y="36959"/>
                    <a:pt x="160784" y="0"/>
                    <a:pt x="206375" y="0"/>
                  </a:cubicBezTo>
                  <a:close/>
                </a:path>
              </a:pathLst>
            </a:custGeom>
            <a:solidFill>
              <a:srgbClr val="48687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793" name="Google Shape;793;p57"/>
            <p:cNvSpPr/>
            <p:nvPr/>
          </p:nvSpPr>
          <p:spPr>
            <a:xfrm>
              <a:off x="6920687" y="2603479"/>
              <a:ext cx="230844" cy="503753"/>
            </a:xfrm>
            <a:custGeom>
              <a:rect b="b" l="l" r="r" t="t"/>
              <a:pathLst>
                <a:path extrusionOk="0" h="1046162" w="479402">
                  <a:moveTo>
                    <a:pt x="139649" y="187325"/>
                  </a:moveTo>
                  <a:cubicBezTo>
                    <a:pt x="139649" y="187325"/>
                    <a:pt x="139649" y="187325"/>
                    <a:pt x="334594" y="187325"/>
                  </a:cubicBezTo>
                  <a:cubicBezTo>
                    <a:pt x="364586" y="187325"/>
                    <a:pt x="387080" y="209827"/>
                    <a:pt x="390829" y="239830"/>
                  </a:cubicBezTo>
                  <a:cubicBezTo>
                    <a:pt x="390829" y="239830"/>
                    <a:pt x="390829" y="239830"/>
                    <a:pt x="477054" y="502357"/>
                  </a:cubicBezTo>
                  <a:cubicBezTo>
                    <a:pt x="484552" y="521109"/>
                    <a:pt x="473305" y="543611"/>
                    <a:pt x="454561" y="547362"/>
                  </a:cubicBezTo>
                  <a:cubicBezTo>
                    <a:pt x="439565" y="554862"/>
                    <a:pt x="417071" y="543611"/>
                    <a:pt x="413322" y="524859"/>
                  </a:cubicBezTo>
                  <a:cubicBezTo>
                    <a:pt x="413322" y="524859"/>
                    <a:pt x="413322" y="524859"/>
                    <a:pt x="342092" y="307337"/>
                  </a:cubicBezTo>
                  <a:cubicBezTo>
                    <a:pt x="338343" y="307337"/>
                    <a:pt x="334594" y="307337"/>
                    <a:pt x="334594" y="307337"/>
                  </a:cubicBezTo>
                  <a:cubicBezTo>
                    <a:pt x="334594" y="307337"/>
                    <a:pt x="334594" y="307337"/>
                    <a:pt x="327096" y="307337"/>
                  </a:cubicBezTo>
                  <a:cubicBezTo>
                    <a:pt x="327096" y="307337"/>
                    <a:pt x="327096" y="307337"/>
                    <a:pt x="435816" y="697377"/>
                  </a:cubicBezTo>
                  <a:cubicBezTo>
                    <a:pt x="435816" y="697377"/>
                    <a:pt x="435816" y="697377"/>
                    <a:pt x="330845" y="697377"/>
                  </a:cubicBezTo>
                  <a:cubicBezTo>
                    <a:pt x="330845" y="697377"/>
                    <a:pt x="330845" y="697377"/>
                    <a:pt x="330845" y="1004908"/>
                  </a:cubicBezTo>
                  <a:cubicBezTo>
                    <a:pt x="330845" y="1027410"/>
                    <a:pt x="312101" y="1046162"/>
                    <a:pt x="293356" y="1046162"/>
                  </a:cubicBezTo>
                  <a:cubicBezTo>
                    <a:pt x="270862" y="1046162"/>
                    <a:pt x="252118" y="1027410"/>
                    <a:pt x="252118" y="1004908"/>
                  </a:cubicBezTo>
                  <a:cubicBezTo>
                    <a:pt x="252118" y="1004908"/>
                    <a:pt x="252118" y="1004908"/>
                    <a:pt x="252118" y="697377"/>
                  </a:cubicBezTo>
                  <a:cubicBezTo>
                    <a:pt x="252118" y="697377"/>
                    <a:pt x="252118" y="697377"/>
                    <a:pt x="229624" y="697377"/>
                  </a:cubicBezTo>
                  <a:cubicBezTo>
                    <a:pt x="229624" y="697377"/>
                    <a:pt x="229624" y="697377"/>
                    <a:pt x="229624" y="1004908"/>
                  </a:cubicBezTo>
                  <a:cubicBezTo>
                    <a:pt x="229624" y="1027410"/>
                    <a:pt x="210879" y="1046162"/>
                    <a:pt x="188385" y="1046162"/>
                  </a:cubicBezTo>
                  <a:cubicBezTo>
                    <a:pt x="165892" y="1046162"/>
                    <a:pt x="150896" y="1027410"/>
                    <a:pt x="150896" y="1004908"/>
                  </a:cubicBezTo>
                  <a:cubicBezTo>
                    <a:pt x="150896" y="1004908"/>
                    <a:pt x="150896" y="1004908"/>
                    <a:pt x="150896" y="697377"/>
                  </a:cubicBezTo>
                  <a:cubicBezTo>
                    <a:pt x="150896" y="697377"/>
                    <a:pt x="150896" y="697377"/>
                    <a:pt x="45926" y="697377"/>
                  </a:cubicBezTo>
                  <a:cubicBezTo>
                    <a:pt x="45926" y="697377"/>
                    <a:pt x="45926" y="697377"/>
                    <a:pt x="147147" y="307337"/>
                  </a:cubicBezTo>
                  <a:cubicBezTo>
                    <a:pt x="147147" y="307337"/>
                    <a:pt x="147147" y="307337"/>
                    <a:pt x="139649" y="307337"/>
                  </a:cubicBezTo>
                  <a:cubicBezTo>
                    <a:pt x="139649" y="307337"/>
                    <a:pt x="135900" y="307337"/>
                    <a:pt x="135900" y="307337"/>
                  </a:cubicBezTo>
                  <a:cubicBezTo>
                    <a:pt x="135900" y="307337"/>
                    <a:pt x="135900" y="307337"/>
                    <a:pt x="68419" y="524859"/>
                  </a:cubicBezTo>
                  <a:cubicBezTo>
                    <a:pt x="60921" y="543611"/>
                    <a:pt x="42177" y="554862"/>
                    <a:pt x="23432" y="547362"/>
                  </a:cubicBezTo>
                  <a:cubicBezTo>
                    <a:pt x="4687" y="543611"/>
                    <a:pt x="-2811" y="524859"/>
                    <a:pt x="938" y="506107"/>
                  </a:cubicBezTo>
                  <a:cubicBezTo>
                    <a:pt x="938" y="506107"/>
                    <a:pt x="938" y="506107"/>
                    <a:pt x="87164" y="232330"/>
                  </a:cubicBezTo>
                  <a:cubicBezTo>
                    <a:pt x="87164" y="228579"/>
                    <a:pt x="87164" y="228579"/>
                    <a:pt x="87164" y="224829"/>
                  </a:cubicBezTo>
                  <a:cubicBezTo>
                    <a:pt x="90913" y="221079"/>
                    <a:pt x="90913" y="217328"/>
                    <a:pt x="94662" y="213578"/>
                  </a:cubicBezTo>
                  <a:cubicBezTo>
                    <a:pt x="102160" y="198576"/>
                    <a:pt x="120904" y="187325"/>
                    <a:pt x="139649" y="187325"/>
                  </a:cubicBezTo>
                  <a:close/>
                  <a:moveTo>
                    <a:pt x="234521" y="0"/>
                  </a:moveTo>
                  <a:cubicBezTo>
                    <a:pt x="277044" y="0"/>
                    <a:pt x="311515" y="35182"/>
                    <a:pt x="311515" y="78581"/>
                  </a:cubicBezTo>
                  <a:cubicBezTo>
                    <a:pt x="311515" y="121980"/>
                    <a:pt x="277044" y="157162"/>
                    <a:pt x="234521" y="157162"/>
                  </a:cubicBezTo>
                  <a:cubicBezTo>
                    <a:pt x="191998" y="157162"/>
                    <a:pt x="157527" y="121980"/>
                    <a:pt x="157527" y="78581"/>
                  </a:cubicBezTo>
                  <a:cubicBezTo>
                    <a:pt x="157527" y="35182"/>
                    <a:pt x="191998" y="0"/>
                    <a:pt x="234521" y="0"/>
                  </a:cubicBezTo>
                  <a:close/>
                </a:path>
              </a:pathLst>
            </a:custGeom>
            <a:solidFill>
              <a:srgbClr val="48687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794" name="Google Shape;794;p57"/>
            <p:cNvSpPr/>
            <p:nvPr/>
          </p:nvSpPr>
          <p:spPr>
            <a:xfrm>
              <a:off x="6695932" y="2603479"/>
              <a:ext cx="230844" cy="503753"/>
            </a:xfrm>
            <a:custGeom>
              <a:rect b="b" l="l" r="r" t="t"/>
              <a:pathLst>
                <a:path extrusionOk="0" h="1046162" w="479402">
                  <a:moveTo>
                    <a:pt x="139649" y="187325"/>
                  </a:moveTo>
                  <a:cubicBezTo>
                    <a:pt x="139649" y="187325"/>
                    <a:pt x="139649" y="187325"/>
                    <a:pt x="334594" y="187325"/>
                  </a:cubicBezTo>
                  <a:cubicBezTo>
                    <a:pt x="364586" y="187325"/>
                    <a:pt x="387080" y="209827"/>
                    <a:pt x="390829" y="239830"/>
                  </a:cubicBezTo>
                  <a:cubicBezTo>
                    <a:pt x="390829" y="239830"/>
                    <a:pt x="390829" y="239830"/>
                    <a:pt x="477054" y="502357"/>
                  </a:cubicBezTo>
                  <a:cubicBezTo>
                    <a:pt x="484552" y="521109"/>
                    <a:pt x="473305" y="543611"/>
                    <a:pt x="454561" y="547362"/>
                  </a:cubicBezTo>
                  <a:cubicBezTo>
                    <a:pt x="439565" y="554862"/>
                    <a:pt x="417071" y="543611"/>
                    <a:pt x="413322" y="524859"/>
                  </a:cubicBezTo>
                  <a:cubicBezTo>
                    <a:pt x="413322" y="524859"/>
                    <a:pt x="413322" y="524859"/>
                    <a:pt x="342092" y="307337"/>
                  </a:cubicBezTo>
                  <a:cubicBezTo>
                    <a:pt x="338343" y="307337"/>
                    <a:pt x="334594" y="307337"/>
                    <a:pt x="334594" y="307337"/>
                  </a:cubicBezTo>
                  <a:cubicBezTo>
                    <a:pt x="334594" y="307337"/>
                    <a:pt x="334594" y="307337"/>
                    <a:pt x="327096" y="307337"/>
                  </a:cubicBezTo>
                  <a:cubicBezTo>
                    <a:pt x="327096" y="307337"/>
                    <a:pt x="327096" y="307337"/>
                    <a:pt x="435816" y="697377"/>
                  </a:cubicBezTo>
                  <a:cubicBezTo>
                    <a:pt x="435816" y="697377"/>
                    <a:pt x="435816" y="697377"/>
                    <a:pt x="330845" y="697377"/>
                  </a:cubicBezTo>
                  <a:cubicBezTo>
                    <a:pt x="330845" y="697377"/>
                    <a:pt x="330845" y="697377"/>
                    <a:pt x="330845" y="1004908"/>
                  </a:cubicBezTo>
                  <a:cubicBezTo>
                    <a:pt x="330845" y="1027410"/>
                    <a:pt x="312101" y="1046162"/>
                    <a:pt x="293356" y="1046162"/>
                  </a:cubicBezTo>
                  <a:cubicBezTo>
                    <a:pt x="270862" y="1046162"/>
                    <a:pt x="252118" y="1027410"/>
                    <a:pt x="252118" y="1004908"/>
                  </a:cubicBezTo>
                  <a:cubicBezTo>
                    <a:pt x="252118" y="1004908"/>
                    <a:pt x="252118" y="1004908"/>
                    <a:pt x="252118" y="697377"/>
                  </a:cubicBezTo>
                  <a:cubicBezTo>
                    <a:pt x="252118" y="697377"/>
                    <a:pt x="252118" y="697377"/>
                    <a:pt x="229624" y="697377"/>
                  </a:cubicBezTo>
                  <a:cubicBezTo>
                    <a:pt x="229624" y="697377"/>
                    <a:pt x="229624" y="697377"/>
                    <a:pt x="229624" y="1004908"/>
                  </a:cubicBezTo>
                  <a:cubicBezTo>
                    <a:pt x="229624" y="1027410"/>
                    <a:pt x="210879" y="1046162"/>
                    <a:pt x="188385" y="1046162"/>
                  </a:cubicBezTo>
                  <a:cubicBezTo>
                    <a:pt x="165892" y="1046162"/>
                    <a:pt x="150896" y="1027410"/>
                    <a:pt x="150896" y="1004908"/>
                  </a:cubicBezTo>
                  <a:cubicBezTo>
                    <a:pt x="150896" y="1004908"/>
                    <a:pt x="150896" y="1004908"/>
                    <a:pt x="150896" y="697377"/>
                  </a:cubicBezTo>
                  <a:cubicBezTo>
                    <a:pt x="150896" y="697377"/>
                    <a:pt x="150896" y="697377"/>
                    <a:pt x="45926" y="697377"/>
                  </a:cubicBezTo>
                  <a:cubicBezTo>
                    <a:pt x="45926" y="697377"/>
                    <a:pt x="45926" y="697377"/>
                    <a:pt x="147147" y="307337"/>
                  </a:cubicBezTo>
                  <a:cubicBezTo>
                    <a:pt x="147147" y="307337"/>
                    <a:pt x="147147" y="307337"/>
                    <a:pt x="139649" y="307337"/>
                  </a:cubicBezTo>
                  <a:cubicBezTo>
                    <a:pt x="139649" y="307337"/>
                    <a:pt x="135900" y="307337"/>
                    <a:pt x="135900" y="307337"/>
                  </a:cubicBezTo>
                  <a:cubicBezTo>
                    <a:pt x="135900" y="307337"/>
                    <a:pt x="135900" y="307337"/>
                    <a:pt x="68419" y="524859"/>
                  </a:cubicBezTo>
                  <a:cubicBezTo>
                    <a:pt x="60921" y="543611"/>
                    <a:pt x="42177" y="554862"/>
                    <a:pt x="23432" y="547362"/>
                  </a:cubicBezTo>
                  <a:cubicBezTo>
                    <a:pt x="4687" y="543611"/>
                    <a:pt x="-2811" y="524859"/>
                    <a:pt x="938" y="506107"/>
                  </a:cubicBezTo>
                  <a:cubicBezTo>
                    <a:pt x="938" y="506107"/>
                    <a:pt x="938" y="506107"/>
                    <a:pt x="87164" y="232330"/>
                  </a:cubicBezTo>
                  <a:cubicBezTo>
                    <a:pt x="87164" y="228579"/>
                    <a:pt x="87164" y="228579"/>
                    <a:pt x="87164" y="224829"/>
                  </a:cubicBezTo>
                  <a:cubicBezTo>
                    <a:pt x="90913" y="221079"/>
                    <a:pt x="90913" y="217328"/>
                    <a:pt x="94662" y="213578"/>
                  </a:cubicBezTo>
                  <a:cubicBezTo>
                    <a:pt x="102160" y="198576"/>
                    <a:pt x="120904" y="187325"/>
                    <a:pt x="139649" y="187325"/>
                  </a:cubicBezTo>
                  <a:close/>
                  <a:moveTo>
                    <a:pt x="234521" y="0"/>
                  </a:moveTo>
                  <a:cubicBezTo>
                    <a:pt x="277044" y="0"/>
                    <a:pt x="311515" y="35182"/>
                    <a:pt x="311515" y="78581"/>
                  </a:cubicBezTo>
                  <a:cubicBezTo>
                    <a:pt x="311515" y="121980"/>
                    <a:pt x="277044" y="157162"/>
                    <a:pt x="234521" y="157162"/>
                  </a:cubicBezTo>
                  <a:cubicBezTo>
                    <a:pt x="191998" y="157162"/>
                    <a:pt x="157527" y="121980"/>
                    <a:pt x="157527" y="78581"/>
                  </a:cubicBezTo>
                  <a:cubicBezTo>
                    <a:pt x="157527" y="35182"/>
                    <a:pt x="191998" y="0"/>
                    <a:pt x="234521" y="0"/>
                  </a:cubicBezTo>
                  <a:close/>
                </a:path>
              </a:pathLst>
            </a:custGeom>
            <a:solidFill>
              <a:srgbClr val="48687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795" name="Google Shape;795;p57"/>
            <p:cNvSpPr/>
            <p:nvPr/>
          </p:nvSpPr>
          <p:spPr>
            <a:xfrm>
              <a:off x="7145443" y="2603479"/>
              <a:ext cx="230844" cy="503753"/>
            </a:xfrm>
            <a:custGeom>
              <a:rect b="b" l="l" r="r" t="t"/>
              <a:pathLst>
                <a:path extrusionOk="0" h="1046162" w="479402">
                  <a:moveTo>
                    <a:pt x="139649" y="187325"/>
                  </a:moveTo>
                  <a:cubicBezTo>
                    <a:pt x="139649" y="187325"/>
                    <a:pt x="139649" y="187325"/>
                    <a:pt x="334594" y="187325"/>
                  </a:cubicBezTo>
                  <a:cubicBezTo>
                    <a:pt x="364586" y="187325"/>
                    <a:pt x="387080" y="209827"/>
                    <a:pt x="390829" y="239830"/>
                  </a:cubicBezTo>
                  <a:cubicBezTo>
                    <a:pt x="390829" y="239830"/>
                    <a:pt x="390829" y="239830"/>
                    <a:pt x="477054" y="502357"/>
                  </a:cubicBezTo>
                  <a:cubicBezTo>
                    <a:pt x="484552" y="521109"/>
                    <a:pt x="473305" y="543611"/>
                    <a:pt x="454561" y="547362"/>
                  </a:cubicBezTo>
                  <a:cubicBezTo>
                    <a:pt x="439565" y="554862"/>
                    <a:pt x="417071" y="543611"/>
                    <a:pt x="413322" y="524859"/>
                  </a:cubicBezTo>
                  <a:cubicBezTo>
                    <a:pt x="413322" y="524859"/>
                    <a:pt x="413322" y="524859"/>
                    <a:pt x="342092" y="307337"/>
                  </a:cubicBezTo>
                  <a:cubicBezTo>
                    <a:pt x="338343" y="307337"/>
                    <a:pt x="334594" y="307337"/>
                    <a:pt x="334594" y="307337"/>
                  </a:cubicBezTo>
                  <a:cubicBezTo>
                    <a:pt x="334594" y="307337"/>
                    <a:pt x="334594" y="307337"/>
                    <a:pt x="327096" y="307337"/>
                  </a:cubicBezTo>
                  <a:cubicBezTo>
                    <a:pt x="327096" y="307337"/>
                    <a:pt x="327096" y="307337"/>
                    <a:pt x="435816" y="697377"/>
                  </a:cubicBezTo>
                  <a:cubicBezTo>
                    <a:pt x="435816" y="697377"/>
                    <a:pt x="435816" y="697377"/>
                    <a:pt x="330845" y="697377"/>
                  </a:cubicBezTo>
                  <a:cubicBezTo>
                    <a:pt x="330845" y="697377"/>
                    <a:pt x="330845" y="697377"/>
                    <a:pt x="330845" y="1004908"/>
                  </a:cubicBezTo>
                  <a:cubicBezTo>
                    <a:pt x="330845" y="1027410"/>
                    <a:pt x="312101" y="1046162"/>
                    <a:pt x="293356" y="1046162"/>
                  </a:cubicBezTo>
                  <a:cubicBezTo>
                    <a:pt x="270862" y="1046162"/>
                    <a:pt x="252118" y="1027410"/>
                    <a:pt x="252118" y="1004908"/>
                  </a:cubicBezTo>
                  <a:cubicBezTo>
                    <a:pt x="252118" y="1004908"/>
                    <a:pt x="252118" y="1004908"/>
                    <a:pt x="252118" y="697377"/>
                  </a:cubicBezTo>
                  <a:cubicBezTo>
                    <a:pt x="252118" y="697377"/>
                    <a:pt x="252118" y="697377"/>
                    <a:pt x="229624" y="697377"/>
                  </a:cubicBezTo>
                  <a:cubicBezTo>
                    <a:pt x="229624" y="697377"/>
                    <a:pt x="229624" y="697377"/>
                    <a:pt x="229624" y="1004908"/>
                  </a:cubicBezTo>
                  <a:cubicBezTo>
                    <a:pt x="229624" y="1027410"/>
                    <a:pt x="210879" y="1046162"/>
                    <a:pt x="188385" y="1046162"/>
                  </a:cubicBezTo>
                  <a:cubicBezTo>
                    <a:pt x="165892" y="1046162"/>
                    <a:pt x="150896" y="1027410"/>
                    <a:pt x="150896" y="1004908"/>
                  </a:cubicBezTo>
                  <a:cubicBezTo>
                    <a:pt x="150896" y="1004908"/>
                    <a:pt x="150896" y="1004908"/>
                    <a:pt x="150896" y="697377"/>
                  </a:cubicBezTo>
                  <a:cubicBezTo>
                    <a:pt x="150896" y="697377"/>
                    <a:pt x="150896" y="697377"/>
                    <a:pt x="45926" y="697377"/>
                  </a:cubicBezTo>
                  <a:cubicBezTo>
                    <a:pt x="45926" y="697377"/>
                    <a:pt x="45926" y="697377"/>
                    <a:pt x="147147" y="307337"/>
                  </a:cubicBezTo>
                  <a:cubicBezTo>
                    <a:pt x="147147" y="307337"/>
                    <a:pt x="147147" y="307337"/>
                    <a:pt x="139649" y="307337"/>
                  </a:cubicBezTo>
                  <a:cubicBezTo>
                    <a:pt x="139649" y="307337"/>
                    <a:pt x="135900" y="307337"/>
                    <a:pt x="135900" y="307337"/>
                  </a:cubicBezTo>
                  <a:cubicBezTo>
                    <a:pt x="135900" y="307337"/>
                    <a:pt x="135900" y="307337"/>
                    <a:pt x="68419" y="524859"/>
                  </a:cubicBezTo>
                  <a:cubicBezTo>
                    <a:pt x="60921" y="543611"/>
                    <a:pt x="42177" y="554862"/>
                    <a:pt x="23432" y="547362"/>
                  </a:cubicBezTo>
                  <a:cubicBezTo>
                    <a:pt x="4687" y="543611"/>
                    <a:pt x="-2811" y="524859"/>
                    <a:pt x="938" y="506107"/>
                  </a:cubicBezTo>
                  <a:cubicBezTo>
                    <a:pt x="938" y="506107"/>
                    <a:pt x="938" y="506107"/>
                    <a:pt x="87164" y="232330"/>
                  </a:cubicBezTo>
                  <a:cubicBezTo>
                    <a:pt x="87164" y="228579"/>
                    <a:pt x="87164" y="228579"/>
                    <a:pt x="87164" y="224829"/>
                  </a:cubicBezTo>
                  <a:cubicBezTo>
                    <a:pt x="90913" y="221079"/>
                    <a:pt x="90913" y="217328"/>
                    <a:pt x="94662" y="213578"/>
                  </a:cubicBezTo>
                  <a:cubicBezTo>
                    <a:pt x="102160" y="198576"/>
                    <a:pt x="120904" y="187325"/>
                    <a:pt x="139649" y="187325"/>
                  </a:cubicBezTo>
                  <a:close/>
                  <a:moveTo>
                    <a:pt x="234521" y="0"/>
                  </a:moveTo>
                  <a:cubicBezTo>
                    <a:pt x="277044" y="0"/>
                    <a:pt x="311515" y="35182"/>
                    <a:pt x="311515" y="78581"/>
                  </a:cubicBezTo>
                  <a:cubicBezTo>
                    <a:pt x="311515" y="121980"/>
                    <a:pt x="277044" y="157162"/>
                    <a:pt x="234521" y="157162"/>
                  </a:cubicBezTo>
                  <a:cubicBezTo>
                    <a:pt x="191998" y="157162"/>
                    <a:pt x="157527" y="121980"/>
                    <a:pt x="157527" y="78581"/>
                  </a:cubicBezTo>
                  <a:cubicBezTo>
                    <a:pt x="157527" y="35182"/>
                    <a:pt x="191998" y="0"/>
                    <a:pt x="234521" y="0"/>
                  </a:cubicBezTo>
                  <a:close/>
                </a:path>
              </a:pathLst>
            </a:custGeom>
            <a:solidFill>
              <a:srgbClr val="48687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796" name="Google Shape;796;p57"/>
            <p:cNvSpPr/>
            <p:nvPr/>
          </p:nvSpPr>
          <p:spPr>
            <a:xfrm>
              <a:off x="8057303" y="2038427"/>
              <a:ext cx="197221" cy="503753"/>
            </a:xfrm>
            <a:custGeom>
              <a:rect b="b" l="l" r="r" t="t"/>
              <a:pathLst>
                <a:path extrusionOk="0" h="1046162" w="409575">
                  <a:moveTo>
                    <a:pt x="105212" y="180975"/>
                  </a:moveTo>
                  <a:cubicBezTo>
                    <a:pt x="105212" y="180975"/>
                    <a:pt x="105212" y="180975"/>
                    <a:pt x="311878" y="180975"/>
                  </a:cubicBezTo>
                  <a:cubicBezTo>
                    <a:pt x="375757" y="180975"/>
                    <a:pt x="409575" y="237156"/>
                    <a:pt x="409575" y="263374"/>
                  </a:cubicBezTo>
                  <a:cubicBezTo>
                    <a:pt x="409575" y="263374"/>
                    <a:pt x="409575" y="263374"/>
                    <a:pt x="409575" y="270865"/>
                  </a:cubicBezTo>
                  <a:cubicBezTo>
                    <a:pt x="409575" y="270865"/>
                    <a:pt x="409575" y="270865"/>
                    <a:pt x="409575" y="282101"/>
                  </a:cubicBezTo>
                  <a:cubicBezTo>
                    <a:pt x="409575" y="282101"/>
                    <a:pt x="409575" y="282101"/>
                    <a:pt x="409575" y="570497"/>
                  </a:cubicBezTo>
                  <a:cubicBezTo>
                    <a:pt x="409575" y="589224"/>
                    <a:pt x="394545" y="604205"/>
                    <a:pt x="375757" y="604205"/>
                  </a:cubicBezTo>
                  <a:cubicBezTo>
                    <a:pt x="353212" y="604205"/>
                    <a:pt x="338181" y="589224"/>
                    <a:pt x="338181" y="570497"/>
                  </a:cubicBezTo>
                  <a:cubicBezTo>
                    <a:pt x="338181" y="570497"/>
                    <a:pt x="338181" y="570497"/>
                    <a:pt x="338181" y="323300"/>
                  </a:cubicBezTo>
                  <a:cubicBezTo>
                    <a:pt x="338181" y="323300"/>
                    <a:pt x="338181" y="323300"/>
                    <a:pt x="311878" y="323300"/>
                  </a:cubicBezTo>
                  <a:cubicBezTo>
                    <a:pt x="311878" y="323300"/>
                    <a:pt x="311878" y="323300"/>
                    <a:pt x="311878" y="559260"/>
                  </a:cubicBezTo>
                  <a:cubicBezTo>
                    <a:pt x="311878" y="559260"/>
                    <a:pt x="311878" y="559260"/>
                    <a:pt x="311878" y="997472"/>
                  </a:cubicBezTo>
                  <a:cubicBezTo>
                    <a:pt x="311878" y="1023690"/>
                    <a:pt x="289333" y="1046162"/>
                    <a:pt x="263030" y="1046162"/>
                  </a:cubicBezTo>
                  <a:cubicBezTo>
                    <a:pt x="236727" y="1046162"/>
                    <a:pt x="217939" y="1023690"/>
                    <a:pt x="217939" y="997472"/>
                  </a:cubicBezTo>
                  <a:cubicBezTo>
                    <a:pt x="217939" y="997472"/>
                    <a:pt x="217939" y="997472"/>
                    <a:pt x="217939" y="619187"/>
                  </a:cubicBezTo>
                  <a:cubicBezTo>
                    <a:pt x="217939" y="619187"/>
                    <a:pt x="217939" y="619187"/>
                    <a:pt x="191636" y="619187"/>
                  </a:cubicBezTo>
                  <a:cubicBezTo>
                    <a:pt x="191636" y="619187"/>
                    <a:pt x="191636" y="619187"/>
                    <a:pt x="191636" y="997472"/>
                  </a:cubicBezTo>
                  <a:cubicBezTo>
                    <a:pt x="191636" y="1023690"/>
                    <a:pt x="172848" y="1046162"/>
                    <a:pt x="146545" y="1046162"/>
                  </a:cubicBezTo>
                  <a:cubicBezTo>
                    <a:pt x="120242" y="1046162"/>
                    <a:pt x="97697" y="1023690"/>
                    <a:pt x="97697" y="997472"/>
                  </a:cubicBezTo>
                  <a:cubicBezTo>
                    <a:pt x="97697" y="997472"/>
                    <a:pt x="97697" y="997472"/>
                    <a:pt x="97697" y="570497"/>
                  </a:cubicBezTo>
                  <a:cubicBezTo>
                    <a:pt x="97697" y="566751"/>
                    <a:pt x="97697" y="563006"/>
                    <a:pt x="97697" y="559260"/>
                  </a:cubicBezTo>
                  <a:cubicBezTo>
                    <a:pt x="97697" y="559260"/>
                    <a:pt x="97697" y="559260"/>
                    <a:pt x="97697" y="323300"/>
                  </a:cubicBezTo>
                  <a:cubicBezTo>
                    <a:pt x="97697" y="323300"/>
                    <a:pt x="97697" y="323300"/>
                    <a:pt x="67636" y="323300"/>
                  </a:cubicBezTo>
                  <a:cubicBezTo>
                    <a:pt x="67636" y="323300"/>
                    <a:pt x="67636" y="323300"/>
                    <a:pt x="67636" y="570497"/>
                  </a:cubicBezTo>
                  <a:cubicBezTo>
                    <a:pt x="67636" y="589224"/>
                    <a:pt x="52606" y="604205"/>
                    <a:pt x="33818" y="604205"/>
                  </a:cubicBezTo>
                  <a:cubicBezTo>
                    <a:pt x="15030" y="604205"/>
                    <a:pt x="0" y="589224"/>
                    <a:pt x="0" y="570497"/>
                  </a:cubicBezTo>
                  <a:cubicBezTo>
                    <a:pt x="0" y="570497"/>
                    <a:pt x="0" y="570497"/>
                    <a:pt x="0" y="282101"/>
                  </a:cubicBezTo>
                  <a:cubicBezTo>
                    <a:pt x="0" y="282101"/>
                    <a:pt x="0" y="282101"/>
                    <a:pt x="0" y="270865"/>
                  </a:cubicBezTo>
                  <a:cubicBezTo>
                    <a:pt x="0" y="270865"/>
                    <a:pt x="0" y="270865"/>
                    <a:pt x="0" y="267119"/>
                  </a:cubicBezTo>
                  <a:cubicBezTo>
                    <a:pt x="0" y="244647"/>
                    <a:pt x="30060" y="184721"/>
                    <a:pt x="105212" y="180975"/>
                  </a:cubicBezTo>
                  <a:close/>
                  <a:moveTo>
                    <a:pt x="206375" y="0"/>
                  </a:moveTo>
                  <a:cubicBezTo>
                    <a:pt x="251966" y="0"/>
                    <a:pt x="288925" y="36959"/>
                    <a:pt x="288925" y="82550"/>
                  </a:cubicBezTo>
                  <a:cubicBezTo>
                    <a:pt x="288925" y="128141"/>
                    <a:pt x="251966" y="165100"/>
                    <a:pt x="206375" y="165100"/>
                  </a:cubicBezTo>
                  <a:cubicBezTo>
                    <a:pt x="160784" y="165100"/>
                    <a:pt x="123825" y="128141"/>
                    <a:pt x="123825" y="82550"/>
                  </a:cubicBezTo>
                  <a:cubicBezTo>
                    <a:pt x="123825" y="36959"/>
                    <a:pt x="160784" y="0"/>
                    <a:pt x="206375" y="0"/>
                  </a:cubicBezTo>
                  <a:close/>
                </a:path>
              </a:pathLst>
            </a:custGeom>
            <a:solidFill>
              <a:srgbClr val="48687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</p:grpSp>
      <p:grpSp>
        <p:nvGrpSpPr>
          <p:cNvPr id="797" name="Google Shape;797;p57"/>
          <p:cNvGrpSpPr/>
          <p:nvPr/>
        </p:nvGrpSpPr>
        <p:grpSpPr>
          <a:xfrm>
            <a:off x="6468777" y="3049705"/>
            <a:ext cx="1783347" cy="1068805"/>
            <a:chOff x="6468776" y="3335454"/>
            <a:chExt cx="1783347" cy="1068805"/>
          </a:xfrm>
        </p:grpSpPr>
        <p:sp>
          <p:nvSpPr>
            <p:cNvPr id="798" name="Google Shape;798;p57"/>
            <p:cNvSpPr/>
            <p:nvPr/>
          </p:nvSpPr>
          <p:spPr>
            <a:xfrm>
              <a:off x="6489196" y="3335454"/>
              <a:ext cx="197221" cy="503753"/>
            </a:xfrm>
            <a:custGeom>
              <a:rect b="b" l="l" r="r" t="t"/>
              <a:pathLst>
                <a:path extrusionOk="0" h="1046162" w="409575">
                  <a:moveTo>
                    <a:pt x="105212" y="180975"/>
                  </a:moveTo>
                  <a:cubicBezTo>
                    <a:pt x="105212" y="180975"/>
                    <a:pt x="105212" y="180975"/>
                    <a:pt x="311878" y="180975"/>
                  </a:cubicBezTo>
                  <a:cubicBezTo>
                    <a:pt x="375757" y="180975"/>
                    <a:pt x="409575" y="237156"/>
                    <a:pt x="409575" y="263374"/>
                  </a:cubicBezTo>
                  <a:cubicBezTo>
                    <a:pt x="409575" y="263374"/>
                    <a:pt x="409575" y="263374"/>
                    <a:pt x="409575" y="270865"/>
                  </a:cubicBezTo>
                  <a:cubicBezTo>
                    <a:pt x="409575" y="270865"/>
                    <a:pt x="409575" y="270865"/>
                    <a:pt x="409575" y="282101"/>
                  </a:cubicBezTo>
                  <a:cubicBezTo>
                    <a:pt x="409575" y="282101"/>
                    <a:pt x="409575" y="282101"/>
                    <a:pt x="409575" y="570497"/>
                  </a:cubicBezTo>
                  <a:cubicBezTo>
                    <a:pt x="409575" y="589224"/>
                    <a:pt x="394545" y="604205"/>
                    <a:pt x="375757" y="604205"/>
                  </a:cubicBezTo>
                  <a:cubicBezTo>
                    <a:pt x="353212" y="604205"/>
                    <a:pt x="338181" y="589224"/>
                    <a:pt x="338181" y="570497"/>
                  </a:cubicBezTo>
                  <a:cubicBezTo>
                    <a:pt x="338181" y="570497"/>
                    <a:pt x="338181" y="570497"/>
                    <a:pt x="338181" y="323300"/>
                  </a:cubicBezTo>
                  <a:cubicBezTo>
                    <a:pt x="338181" y="323300"/>
                    <a:pt x="338181" y="323300"/>
                    <a:pt x="311878" y="323300"/>
                  </a:cubicBezTo>
                  <a:cubicBezTo>
                    <a:pt x="311878" y="323300"/>
                    <a:pt x="311878" y="323300"/>
                    <a:pt x="311878" y="559260"/>
                  </a:cubicBezTo>
                  <a:cubicBezTo>
                    <a:pt x="311878" y="559260"/>
                    <a:pt x="311878" y="559260"/>
                    <a:pt x="311878" y="997472"/>
                  </a:cubicBezTo>
                  <a:cubicBezTo>
                    <a:pt x="311878" y="1023690"/>
                    <a:pt x="289333" y="1046162"/>
                    <a:pt x="263030" y="1046162"/>
                  </a:cubicBezTo>
                  <a:cubicBezTo>
                    <a:pt x="236727" y="1046162"/>
                    <a:pt x="217939" y="1023690"/>
                    <a:pt x="217939" y="997472"/>
                  </a:cubicBezTo>
                  <a:cubicBezTo>
                    <a:pt x="217939" y="997472"/>
                    <a:pt x="217939" y="997472"/>
                    <a:pt x="217939" y="619187"/>
                  </a:cubicBezTo>
                  <a:cubicBezTo>
                    <a:pt x="217939" y="619187"/>
                    <a:pt x="217939" y="619187"/>
                    <a:pt x="191636" y="619187"/>
                  </a:cubicBezTo>
                  <a:cubicBezTo>
                    <a:pt x="191636" y="619187"/>
                    <a:pt x="191636" y="619187"/>
                    <a:pt x="191636" y="997472"/>
                  </a:cubicBezTo>
                  <a:cubicBezTo>
                    <a:pt x="191636" y="1023690"/>
                    <a:pt x="172848" y="1046162"/>
                    <a:pt x="146545" y="1046162"/>
                  </a:cubicBezTo>
                  <a:cubicBezTo>
                    <a:pt x="120242" y="1046162"/>
                    <a:pt x="97697" y="1023690"/>
                    <a:pt x="97697" y="997472"/>
                  </a:cubicBezTo>
                  <a:cubicBezTo>
                    <a:pt x="97697" y="997472"/>
                    <a:pt x="97697" y="997472"/>
                    <a:pt x="97697" y="570497"/>
                  </a:cubicBezTo>
                  <a:cubicBezTo>
                    <a:pt x="97697" y="566751"/>
                    <a:pt x="97697" y="563006"/>
                    <a:pt x="97697" y="559260"/>
                  </a:cubicBezTo>
                  <a:cubicBezTo>
                    <a:pt x="97697" y="559260"/>
                    <a:pt x="97697" y="559260"/>
                    <a:pt x="97697" y="323300"/>
                  </a:cubicBezTo>
                  <a:cubicBezTo>
                    <a:pt x="97697" y="323300"/>
                    <a:pt x="97697" y="323300"/>
                    <a:pt x="67636" y="323300"/>
                  </a:cubicBezTo>
                  <a:cubicBezTo>
                    <a:pt x="67636" y="323300"/>
                    <a:pt x="67636" y="323300"/>
                    <a:pt x="67636" y="570497"/>
                  </a:cubicBezTo>
                  <a:cubicBezTo>
                    <a:pt x="67636" y="589224"/>
                    <a:pt x="52606" y="604205"/>
                    <a:pt x="33818" y="604205"/>
                  </a:cubicBezTo>
                  <a:cubicBezTo>
                    <a:pt x="15030" y="604205"/>
                    <a:pt x="0" y="589224"/>
                    <a:pt x="0" y="570497"/>
                  </a:cubicBezTo>
                  <a:cubicBezTo>
                    <a:pt x="0" y="570497"/>
                    <a:pt x="0" y="570497"/>
                    <a:pt x="0" y="282101"/>
                  </a:cubicBezTo>
                  <a:cubicBezTo>
                    <a:pt x="0" y="282101"/>
                    <a:pt x="0" y="282101"/>
                    <a:pt x="0" y="270865"/>
                  </a:cubicBezTo>
                  <a:cubicBezTo>
                    <a:pt x="0" y="270865"/>
                    <a:pt x="0" y="270865"/>
                    <a:pt x="0" y="267119"/>
                  </a:cubicBezTo>
                  <a:cubicBezTo>
                    <a:pt x="0" y="244647"/>
                    <a:pt x="30060" y="184721"/>
                    <a:pt x="105212" y="180975"/>
                  </a:cubicBezTo>
                  <a:close/>
                  <a:moveTo>
                    <a:pt x="206375" y="0"/>
                  </a:moveTo>
                  <a:cubicBezTo>
                    <a:pt x="251966" y="0"/>
                    <a:pt x="288925" y="36959"/>
                    <a:pt x="288925" y="82550"/>
                  </a:cubicBezTo>
                  <a:cubicBezTo>
                    <a:pt x="288925" y="128141"/>
                    <a:pt x="251966" y="165100"/>
                    <a:pt x="206375" y="165100"/>
                  </a:cubicBezTo>
                  <a:cubicBezTo>
                    <a:pt x="160784" y="165100"/>
                    <a:pt x="123825" y="128141"/>
                    <a:pt x="123825" y="82550"/>
                  </a:cubicBezTo>
                  <a:cubicBezTo>
                    <a:pt x="123825" y="36959"/>
                    <a:pt x="160784" y="0"/>
                    <a:pt x="206375" y="0"/>
                  </a:cubicBezTo>
                  <a:close/>
                </a:path>
              </a:pathLst>
            </a:custGeom>
            <a:solidFill>
              <a:srgbClr val="48687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799" name="Google Shape;799;p57"/>
            <p:cNvSpPr/>
            <p:nvPr/>
          </p:nvSpPr>
          <p:spPr>
            <a:xfrm>
              <a:off x="6468776" y="3900506"/>
              <a:ext cx="230844" cy="503753"/>
            </a:xfrm>
            <a:custGeom>
              <a:rect b="b" l="l" r="r" t="t"/>
              <a:pathLst>
                <a:path extrusionOk="0" h="1046162" w="479402">
                  <a:moveTo>
                    <a:pt x="139649" y="187325"/>
                  </a:moveTo>
                  <a:cubicBezTo>
                    <a:pt x="139649" y="187325"/>
                    <a:pt x="139649" y="187325"/>
                    <a:pt x="334594" y="187325"/>
                  </a:cubicBezTo>
                  <a:cubicBezTo>
                    <a:pt x="364586" y="187325"/>
                    <a:pt x="387080" y="209827"/>
                    <a:pt x="390829" y="239830"/>
                  </a:cubicBezTo>
                  <a:cubicBezTo>
                    <a:pt x="390829" y="239830"/>
                    <a:pt x="390829" y="239830"/>
                    <a:pt x="477054" y="502357"/>
                  </a:cubicBezTo>
                  <a:cubicBezTo>
                    <a:pt x="484552" y="521109"/>
                    <a:pt x="473305" y="543611"/>
                    <a:pt x="454561" y="547362"/>
                  </a:cubicBezTo>
                  <a:cubicBezTo>
                    <a:pt x="439565" y="554862"/>
                    <a:pt x="417071" y="543611"/>
                    <a:pt x="413322" y="524859"/>
                  </a:cubicBezTo>
                  <a:cubicBezTo>
                    <a:pt x="413322" y="524859"/>
                    <a:pt x="413322" y="524859"/>
                    <a:pt x="342092" y="307337"/>
                  </a:cubicBezTo>
                  <a:cubicBezTo>
                    <a:pt x="338343" y="307337"/>
                    <a:pt x="334594" y="307337"/>
                    <a:pt x="334594" y="307337"/>
                  </a:cubicBezTo>
                  <a:cubicBezTo>
                    <a:pt x="334594" y="307337"/>
                    <a:pt x="334594" y="307337"/>
                    <a:pt x="327096" y="307337"/>
                  </a:cubicBezTo>
                  <a:cubicBezTo>
                    <a:pt x="327096" y="307337"/>
                    <a:pt x="327096" y="307337"/>
                    <a:pt x="435816" y="697377"/>
                  </a:cubicBezTo>
                  <a:cubicBezTo>
                    <a:pt x="435816" y="697377"/>
                    <a:pt x="435816" y="697377"/>
                    <a:pt x="330845" y="697377"/>
                  </a:cubicBezTo>
                  <a:cubicBezTo>
                    <a:pt x="330845" y="697377"/>
                    <a:pt x="330845" y="697377"/>
                    <a:pt x="330845" y="1004908"/>
                  </a:cubicBezTo>
                  <a:cubicBezTo>
                    <a:pt x="330845" y="1027410"/>
                    <a:pt x="312101" y="1046162"/>
                    <a:pt x="293356" y="1046162"/>
                  </a:cubicBezTo>
                  <a:cubicBezTo>
                    <a:pt x="270862" y="1046162"/>
                    <a:pt x="252118" y="1027410"/>
                    <a:pt x="252118" y="1004908"/>
                  </a:cubicBezTo>
                  <a:cubicBezTo>
                    <a:pt x="252118" y="1004908"/>
                    <a:pt x="252118" y="1004908"/>
                    <a:pt x="252118" y="697377"/>
                  </a:cubicBezTo>
                  <a:cubicBezTo>
                    <a:pt x="252118" y="697377"/>
                    <a:pt x="252118" y="697377"/>
                    <a:pt x="229624" y="697377"/>
                  </a:cubicBezTo>
                  <a:cubicBezTo>
                    <a:pt x="229624" y="697377"/>
                    <a:pt x="229624" y="697377"/>
                    <a:pt x="229624" y="1004908"/>
                  </a:cubicBezTo>
                  <a:cubicBezTo>
                    <a:pt x="229624" y="1027410"/>
                    <a:pt x="210879" y="1046162"/>
                    <a:pt x="188385" y="1046162"/>
                  </a:cubicBezTo>
                  <a:cubicBezTo>
                    <a:pt x="165892" y="1046162"/>
                    <a:pt x="150896" y="1027410"/>
                    <a:pt x="150896" y="1004908"/>
                  </a:cubicBezTo>
                  <a:cubicBezTo>
                    <a:pt x="150896" y="1004908"/>
                    <a:pt x="150896" y="1004908"/>
                    <a:pt x="150896" y="697377"/>
                  </a:cubicBezTo>
                  <a:cubicBezTo>
                    <a:pt x="150896" y="697377"/>
                    <a:pt x="150896" y="697377"/>
                    <a:pt x="45926" y="697377"/>
                  </a:cubicBezTo>
                  <a:cubicBezTo>
                    <a:pt x="45926" y="697377"/>
                    <a:pt x="45926" y="697377"/>
                    <a:pt x="147147" y="307337"/>
                  </a:cubicBezTo>
                  <a:cubicBezTo>
                    <a:pt x="147147" y="307337"/>
                    <a:pt x="147147" y="307337"/>
                    <a:pt x="139649" y="307337"/>
                  </a:cubicBezTo>
                  <a:cubicBezTo>
                    <a:pt x="139649" y="307337"/>
                    <a:pt x="135900" y="307337"/>
                    <a:pt x="135900" y="307337"/>
                  </a:cubicBezTo>
                  <a:cubicBezTo>
                    <a:pt x="135900" y="307337"/>
                    <a:pt x="135900" y="307337"/>
                    <a:pt x="68419" y="524859"/>
                  </a:cubicBezTo>
                  <a:cubicBezTo>
                    <a:pt x="60921" y="543611"/>
                    <a:pt x="42177" y="554862"/>
                    <a:pt x="23432" y="547362"/>
                  </a:cubicBezTo>
                  <a:cubicBezTo>
                    <a:pt x="4687" y="543611"/>
                    <a:pt x="-2811" y="524859"/>
                    <a:pt x="938" y="506107"/>
                  </a:cubicBezTo>
                  <a:cubicBezTo>
                    <a:pt x="938" y="506107"/>
                    <a:pt x="938" y="506107"/>
                    <a:pt x="87164" y="232330"/>
                  </a:cubicBezTo>
                  <a:cubicBezTo>
                    <a:pt x="87164" y="228579"/>
                    <a:pt x="87164" y="228579"/>
                    <a:pt x="87164" y="224829"/>
                  </a:cubicBezTo>
                  <a:cubicBezTo>
                    <a:pt x="90913" y="221079"/>
                    <a:pt x="90913" y="217328"/>
                    <a:pt x="94662" y="213578"/>
                  </a:cubicBezTo>
                  <a:cubicBezTo>
                    <a:pt x="102160" y="198576"/>
                    <a:pt x="120904" y="187325"/>
                    <a:pt x="139649" y="187325"/>
                  </a:cubicBezTo>
                  <a:close/>
                  <a:moveTo>
                    <a:pt x="234521" y="0"/>
                  </a:moveTo>
                  <a:cubicBezTo>
                    <a:pt x="277044" y="0"/>
                    <a:pt x="311515" y="35182"/>
                    <a:pt x="311515" y="78581"/>
                  </a:cubicBezTo>
                  <a:cubicBezTo>
                    <a:pt x="311515" y="121980"/>
                    <a:pt x="277044" y="157162"/>
                    <a:pt x="234521" y="157162"/>
                  </a:cubicBezTo>
                  <a:cubicBezTo>
                    <a:pt x="191998" y="157162"/>
                    <a:pt x="157527" y="121980"/>
                    <a:pt x="157527" y="78581"/>
                  </a:cubicBezTo>
                  <a:cubicBezTo>
                    <a:pt x="157527" y="35182"/>
                    <a:pt x="191998" y="0"/>
                    <a:pt x="234521" y="0"/>
                  </a:cubicBezTo>
                  <a:close/>
                </a:path>
              </a:pathLst>
            </a:custGeom>
            <a:solidFill>
              <a:srgbClr val="48687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800" name="Google Shape;800;p57"/>
            <p:cNvSpPr/>
            <p:nvPr/>
          </p:nvSpPr>
          <p:spPr>
            <a:xfrm>
              <a:off x="7160212" y="3335454"/>
              <a:ext cx="197221" cy="503753"/>
            </a:xfrm>
            <a:custGeom>
              <a:rect b="b" l="l" r="r" t="t"/>
              <a:pathLst>
                <a:path extrusionOk="0" h="1046162" w="409575">
                  <a:moveTo>
                    <a:pt x="105212" y="180975"/>
                  </a:moveTo>
                  <a:cubicBezTo>
                    <a:pt x="105212" y="180975"/>
                    <a:pt x="105212" y="180975"/>
                    <a:pt x="311878" y="180975"/>
                  </a:cubicBezTo>
                  <a:cubicBezTo>
                    <a:pt x="375757" y="180975"/>
                    <a:pt x="409575" y="237156"/>
                    <a:pt x="409575" y="263374"/>
                  </a:cubicBezTo>
                  <a:cubicBezTo>
                    <a:pt x="409575" y="263374"/>
                    <a:pt x="409575" y="263374"/>
                    <a:pt x="409575" y="270865"/>
                  </a:cubicBezTo>
                  <a:cubicBezTo>
                    <a:pt x="409575" y="270865"/>
                    <a:pt x="409575" y="270865"/>
                    <a:pt x="409575" y="282101"/>
                  </a:cubicBezTo>
                  <a:cubicBezTo>
                    <a:pt x="409575" y="282101"/>
                    <a:pt x="409575" y="282101"/>
                    <a:pt x="409575" y="570497"/>
                  </a:cubicBezTo>
                  <a:cubicBezTo>
                    <a:pt x="409575" y="589224"/>
                    <a:pt x="394545" y="604205"/>
                    <a:pt x="375757" y="604205"/>
                  </a:cubicBezTo>
                  <a:cubicBezTo>
                    <a:pt x="353212" y="604205"/>
                    <a:pt x="338181" y="589224"/>
                    <a:pt x="338181" y="570497"/>
                  </a:cubicBezTo>
                  <a:cubicBezTo>
                    <a:pt x="338181" y="570497"/>
                    <a:pt x="338181" y="570497"/>
                    <a:pt x="338181" y="323300"/>
                  </a:cubicBezTo>
                  <a:cubicBezTo>
                    <a:pt x="338181" y="323300"/>
                    <a:pt x="338181" y="323300"/>
                    <a:pt x="311878" y="323300"/>
                  </a:cubicBezTo>
                  <a:cubicBezTo>
                    <a:pt x="311878" y="323300"/>
                    <a:pt x="311878" y="323300"/>
                    <a:pt x="311878" y="559260"/>
                  </a:cubicBezTo>
                  <a:cubicBezTo>
                    <a:pt x="311878" y="559260"/>
                    <a:pt x="311878" y="559260"/>
                    <a:pt x="311878" y="997472"/>
                  </a:cubicBezTo>
                  <a:cubicBezTo>
                    <a:pt x="311878" y="1023690"/>
                    <a:pt x="289333" y="1046162"/>
                    <a:pt x="263030" y="1046162"/>
                  </a:cubicBezTo>
                  <a:cubicBezTo>
                    <a:pt x="236727" y="1046162"/>
                    <a:pt x="217939" y="1023690"/>
                    <a:pt x="217939" y="997472"/>
                  </a:cubicBezTo>
                  <a:cubicBezTo>
                    <a:pt x="217939" y="997472"/>
                    <a:pt x="217939" y="997472"/>
                    <a:pt x="217939" y="619187"/>
                  </a:cubicBezTo>
                  <a:cubicBezTo>
                    <a:pt x="217939" y="619187"/>
                    <a:pt x="217939" y="619187"/>
                    <a:pt x="191636" y="619187"/>
                  </a:cubicBezTo>
                  <a:cubicBezTo>
                    <a:pt x="191636" y="619187"/>
                    <a:pt x="191636" y="619187"/>
                    <a:pt x="191636" y="997472"/>
                  </a:cubicBezTo>
                  <a:cubicBezTo>
                    <a:pt x="191636" y="1023690"/>
                    <a:pt x="172848" y="1046162"/>
                    <a:pt x="146545" y="1046162"/>
                  </a:cubicBezTo>
                  <a:cubicBezTo>
                    <a:pt x="120242" y="1046162"/>
                    <a:pt x="97697" y="1023690"/>
                    <a:pt x="97697" y="997472"/>
                  </a:cubicBezTo>
                  <a:cubicBezTo>
                    <a:pt x="97697" y="997472"/>
                    <a:pt x="97697" y="997472"/>
                    <a:pt x="97697" y="570497"/>
                  </a:cubicBezTo>
                  <a:cubicBezTo>
                    <a:pt x="97697" y="566751"/>
                    <a:pt x="97697" y="563006"/>
                    <a:pt x="97697" y="559260"/>
                  </a:cubicBezTo>
                  <a:cubicBezTo>
                    <a:pt x="97697" y="559260"/>
                    <a:pt x="97697" y="559260"/>
                    <a:pt x="97697" y="323300"/>
                  </a:cubicBezTo>
                  <a:cubicBezTo>
                    <a:pt x="97697" y="323300"/>
                    <a:pt x="97697" y="323300"/>
                    <a:pt x="67636" y="323300"/>
                  </a:cubicBezTo>
                  <a:cubicBezTo>
                    <a:pt x="67636" y="323300"/>
                    <a:pt x="67636" y="323300"/>
                    <a:pt x="67636" y="570497"/>
                  </a:cubicBezTo>
                  <a:cubicBezTo>
                    <a:pt x="67636" y="589224"/>
                    <a:pt x="52606" y="604205"/>
                    <a:pt x="33818" y="604205"/>
                  </a:cubicBezTo>
                  <a:cubicBezTo>
                    <a:pt x="15030" y="604205"/>
                    <a:pt x="0" y="589224"/>
                    <a:pt x="0" y="570497"/>
                  </a:cubicBezTo>
                  <a:cubicBezTo>
                    <a:pt x="0" y="570497"/>
                    <a:pt x="0" y="570497"/>
                    <a:pt x="0" y="282101"/>
                  </a:cubicBezTo>
                  <a:cubicBezTo>
                    <a:pt x="0" y="282101"/>
                    <a:pt x="0" y="282101"/>
                    <a:pt x="0" y="270865"/>
                  </a:cubicBezTo>
                  <a:cubicBezTo>
                    <a:pt x="0" y="270865"/>
                    <a:pt x="0" y="270865"/>
                    <a:pt x="0" y="267119"/>
                  </a:cubicBezTo>
                  <a:cubicBezTo>
                    <a:pt x="0" y="244647"/>
                    <a:pt x="30060" y="184721"/>
                    <a:pt x="105212" y="180975"/>
                  </a:cubicBezTo>
                  <a:close/>
                  <a:moveTo>
                    <a:pt x="206375" y="0"/>
                  </a:moveTo>
                  <a:cubicBezTo>
                    <a:pt x="251966" y="0"/>
                    <a:pt x="288925" y="36959"/>
                    <a:pt x="288925" y="82550"/>
                  </a:cubicBezTo>
                  <a:cubicBezTo>
                    <a:pt x="288925" y="128141"/>
                    <a:pt x="251966" y="165100"/>
                    <a:pt x="206375" y="165100"/>
                  </a:cubicBezTo>
                  <a:cubicBezTo>
                    <a:pt x="160784" y="165100"/>
                    <a:pt x="123825" y="128141"/>
                    <a:pt x="123825" y="82550"/>
                  </a:cubicBezTo>
                  <a:cubicBezTo>
                    <a:pt x="123825" y="36959"/>
                    <a:pt x="160784" y="0"/>
                    <a:pt x="206375" y="0"/>
                  </a:cubicBezTo>
                  <a:close/>
                </a:path>
              </a:pathLst>
            </a:custGeom>
            <a:solidFill>
              <a:srgbClr val="48687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801" name="Google Shape;801;p57"/>
            <p:cNvSpPr/>
            <p:nvPr/>
          </p:nvSpPr>
          <p:spPr>
            <a:xfrm>
              <a:off x="6712868" y="3335454"/>
              <a:ext cx="197221" cy="503753"/>
            </a:xfrm>
            <a:custGeom>
              <a:rect b="b" l="l" r="r" t="t"/>
              <a:pathLst>
                <a:path extrusionOk="0" h="1046162" w="409575">
                  <a:moveTo>
                    <a:pt x="105212" y="180975"/>
                  </a:moveTo>
                  <a:cubicBezTo>
                    <a:pt x="105212" y="180975"/>
                    <a:pt x="105212" y="180975"/>
                    <a:pt x="311878" y="180975"/>
                  </a:cubicBezTo>
                  <a:cubicBezTo>
                    <a:pt x="375757" y="180975"/>
                    <a:pt x="409575" y="237156"/>
                    <a:pt x="409575" y="263374"/>
                  </a:cubicBezTo>
                  <a:cubicBezTo>
                    <a:pt x="409575" y="263374"/>
                    <a:pt x="409575" y="263374"/>
                    <a:pt x="409575" y="270865"/>
                  </a:cubicBezTo>
                  <a:cubicBezTo>
                    <a:pt x="409575" y="270865"/>
                    <a:pt x="409575" y="270865"/>
                    <a:pt x="409575" y="282101"/>
                  </a:cubicBezTo>
                  <a:cubicBezTo>
                    <a:pt x="409575" y="282101"/>
                    <a:pt x="409575" y="282101"/>
                    <a:pt x="409575" y="570497"/>
                  </a:cubicBezTo>
                  <a:cubicBezTo>
                    <a:pt x="409575" y="589224"/>
                    <a:pt x="394545" y="604205"/>
                    <a:pt x="375757" y="604205"/>
                  </a:cubicBezTo>
                  <a:cubicBezTo>
                    <a:pt x="353212" y="604205"/>
                    <a:pt x="338181" y="589224"/>
                    <a:pt x="338181" y="570497"/>
                  </a:cubicBezTo>
                  <a:cubicBezTo>
                    <a:pt x="338181" y="570497"/>
                    <a:pt x="338181" y="570497"/>
                    <a:pt x="338181" y="323300"/>
                  </a:cubicBezTo>
                  <a:cubicBezTo>
                    <a:pt x="338181" y="323300"/>
                    <a:pt x="338181" y="323300"/>
                    <a:pt x="311878" y="323300"/>
                  </a:cubicBezTo>
                  <a:cubicBezTo>
                    <a:pt x="311878" y="323300"/>
                    <a:pt x="311878" y="323300"/>
                    <a:pt x="311878" y="559260"/>
                  </a:cubicBezTo>
                  <a:cubicBezTo>
                    <a:pt x="311878" y="559260"/>
                    <a:pt x="311878" y="559260"/>
                    <a:pt x="311878" y="997472"/>
                  </a:cubicBezTo>
                  <a:cubicBezTo>
                    <a:pt x="311878" y="1023690"/>
                    <a:pt x="289333" y="1046162"/>
                    <a:pt x="263030" y="1046162"/>
                  </a:cubicBezTo>
                  <a:cubicBezTo>
                    <a:pt x="236727" y="1046162"/>
                    <a:pt x="217939" y="1023690"/>
                    <a:pt x="217939" y="997472"/>
                  </a:cubicBezTo>
                  <a:cubicBezTo>
                    <a:pt x="217939" y="997472"/>
                    <a:pt x="217939" y="997472"/>
                    <a:pt x="217939" y="619187"/>
                  </a:cubicBezTo>
                  <a:cubicBezTo>
                    <a:pt x="217939" y="619187"/>
                    <a:pt x="217939" y="619187"/>
                    <a:pt x="191636" y="619187"/>
                  </a:cubicBezTo>
                  <a:cubicBezTo>
                    <a:pt x="191636" y="619187"/>
                    <a:pt x="191636" y="619187"/>
                    <a:pt x="191636" y="997472"/>
                  </a:cubicBezTo>
                  <a:cubicBezTo>
                    <a:pt x="191636" y="1023690"/>
                    <a:pt x="172848" y="1046162"/>
                    <a:pt x="146545" y="1046162"/>
                  </a:cubicBezTo>
                  <a:cubicBezTo>
                    <a:pt x="120242" y="1046162"/>
                    <a:pt x="97697" y="1023690"/>
                    <a:pt x="97697" y="997472"/>
                  </a:cubicBezTo>
                  <a:cubicBezTo>
                    <a:pt x="97697" y="997472"/>
                    <a:pt x="97697" y="997472"/>
                    <a:pt x="97697" y="570497"/>
                  </a:cubicBezTo>
                  <a:cubicBezTo>
                    <a:pt x="97697" y="566751"/>
                    <a:pt x="97697" y="563006"/>
                    <a:pt x="97697" y="559260"/>
                  </a:cubicBezTo>
                  <a:cubicBezTo>
                    <a:pt x="97697" y="559260"/>
                    <a:pt x="97697" y="559260"/>
                    <a:pt x="97697" y="323300"/>
                  </a:cubicBezTo>
                  <a:cubicBezTo>
                    <a:pt x="97697" y="323300"/>
                    <a:pt x="97697" y="323300"/>
                    <a:pt x="67636" y="323300"/>
                  </a:cubicBezTo>
                  <a:cubicBezTo>
                    <a:pt x="67636" y="323300"/>
                    <a:pt x="67636" y="323300"/>
                    <a:pt x="67636" y="570497"/>
                  </a:cubicBezTo>
                  <a:cubicBezTo>
                    <a:pt x="67636" y="589224"/>
                    <a:pt x="52606" y="604205"/>
                    <a:pt x="33818" y="604205"/>
                  </a:cubicBezTo>
                  <a:cubicBezTo>
                    <a:pt x="15030" y="604205"/>
                    <a:pt x="0" y="589224"/>
                    <a:pt x="0" y="570497"/>
                  </a:cubicBezTo>
                  <a:cubicBezTo>
                    <a:pt x="0" y="570497"/>
                    <a:pt x="0" y="570497"/>
                    <a:pt x="0" y="282101"/>
                  </a:cubicBezTo>
                  <a:cubicBezTo>
                    <a:pt x="0" y="282101"/>
                    <a:pt x="0" y="282101"/>
                    <a:pt x="0" y="270865"/>
                  </a:cubicBezTo>
                  <a:cubicBezTo>
                    <a:pt x="0" y="270865"/>
                    <a:pt x="0" y="270865"/>
                    <a:pt x="0" y="267119"/>
                  </a:cubicBezTo>
                  <a:cubicBezTo>
                    <a:pt x="0" y="244647"/>
                    <a:pt x="30060" y="184721"/>
                    <a:pt x="105212" y="180975"/>
                  </a:cubicBezTo>
                  <a:close/>
                  <a:moveTo>
                    <a:pt x="206375" y="0"/>
                  </a:moveTo>
                  <a:cubicBezTo>
                    <a:pt x="251966" y="0"/>
                    <a:pt x="288925" y="36959"/>
                    <a:pt x="288925" y="82550"/>
                  </a:cubicBezTo>
                  <a:cubicBezTo>
                    <a:pt x="288925" y="128141"/>
                    <a:pt x="251966" y="165100"/>
                    <a:pt x="206375" y="165100"/>
                  </a:cubicBezTo>
                  <a:cubicBezTo>
                    <a:pt x="160784" y="165100"/>
                    <a:pt x="123825" y="128141"/>
                    <a:pt x="123825" y="82550"/>
                  </a:cubicBezTo>
                  <a:cubicBezTo>
                    <a:pt x="123825" y="36959"/>
                    <a:pt x="160784" y="0"/>
                    <a:pt x="206375" y="0"/>
                  </a:cubicBezTo>
                  <a:close/>
                </a:path>
              </a:pathLst>
            </a:custGeom>
            <a:solidFill>
              <a:srgbClr val="48687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802" name="Google Shape;802;p57"/>
            <p:cNvSpPr/>
            <p:nvPr/>
          </p:nvSpPr>
          <p:spPr>
            <a:xfrm>
              <a:off x="6936540" y="3335454"/>
              <a:ext cx="197221" cy="503753"/>
            </a:xfrm>
            <a:custGeom>
              <a:rect b="b" l="l" r="r" t="t"/>
              <a:pathLst>
                <a:path extrusionOk="0" h="1046162" w="409575">
                  <a:moveTo>
                    <a:pt x="105212" y="180975"/>
                  </a:moveTo>
                  <a:cubicBezTo>
                    <a:pt x="105212" y="180975"/>
                    <a:pt x="105212" y="180975"/>
                    <a:pt x="311878" y="180975"/>
                  </a:cubicBezTo>
                  <a:cubicBezTo>
                    <a:pt x="375757" y="180975"/>
                    <a:pt x="409575" y="237156"/>
                    <a:pt x="409575" y="263374"/>
                  </a:cubicBezTo>
                  <a:cubicBezTo>
                    <a:pt x="409575" y="263374"/>
                    <a:pt x="409575" y="263374"/>
                    <a:pt x="409575" y="270865"/>
                  </a:cubicBezTo>
                  <a:cubicBezTo>
                    <a:pt x="409575" y="270865"/>
                    <a:pt x="409575" y="270865"/>
                    <a:pt x="409575" y="282101"/>
                  </a:cubicBezTo>
                  <a:cubicBezTo>
                    <a:pt x="409575" y="282101"/>
                    <a:pt x="409575" y="282101"/>
                    <a:pt x="409575" y="570497"/>
                  </a:cubicBezTo>
                  <a:cubicBezTo>
                    <a:pt x="409575" y="589224"/>
                    <a:pt x="394545" y="604205"/>
                    <a:pt x="375757" y="604205"/>
                  </a:cubicBezTo>
                  <a:cubicBezTo>
                    <a:pt x="353212" y="604205"/>
                    <a:pt x="338181" y="589224"/>
                    <a:pt x="338181" y="570497"/>
                  </a:cubicBezTo>
                  <a:cubicBezTo>
                    <a:pt x="338181" y="570497"/>
                    <a:pt x="338181" y="570497"/>
                    <a:pt x="338181" y="323300"/>
                  </a:cubicBezTo>
                  <a:cubicBezTo>
                    <a:pt x="338181" y="323300"/>
                    <a:pt x="338181" y="323300"/>
                    <a:pt x="311878" y="323300"/>
                  </a:cubicBezTo>
                  <a:cubicBezTo>
                    <a:pt x="311878" y="323300"/>
                    <a:pt x="311878" y="323300"/>
                    <a:pt x="311878" y="559260"/>
                  </a:cubicBezTo>
                  <a:cubicBezTo>
                    <a:pt x="311878" y="559260"/>
                    <a:pt x="311878" y="559260"/>
                    <a:pt x="311878" y="997472"/>
                  </a:cubicBezTo>
                  <a:cubicBezTo>
                    <a:pt x="311878" y="1023690"/>
                    <a:pt x="289333" y="1046162"/>
                    <a:pt x="263030" y="1046162"/>
                  </a:cubicBezTo>
                  <a:cubicBezTo>
                    <a:pt x="236727" y="1046162"/>
                    <a:pt x="217939" y="1023690"/>
                    <a:pt x="217939" y="997472"/>
                  </a:cubicBezTo>
                  <a:cubicBezTo>
                    <a:pt x="217939" y="997472"/>
                    <a:pt x="217939" y="997472"/>
                    <a:pt x="217939" y="619187"/>
                  </a:cubicBezTo>
                  <a:cubicBezTo>
                    <a:pt x="217939" y="619187"/>
                    <a:pt x="217939" y="619187"/>
                    <a:pt x="191636" y="619187"/>
                  </a:cubicBezTo>
                  <a:cubicBezTo>
                    <a:pt x="191636" y="619187"/>
                    <a:pt x="191636" y="619187"/>
                    <a:pt x="191636" y="997472"/>
                  </a:cubicBezTo>
                  <a:cubicBezTo>
                    <a:pt x="191636" y="1023690"/>
                    <a:pt x="172848" y="1046162"/>
                    <a:pt x="146545" y="1046162"/>
                  </a:cubicBezTo>
                  <a:cubicBezTo>
                    <a:pt x="120242" y="1046162"/>
                    <a:pt x="97697" y="1023690"/>
                    <a:pt x="97697" y="997472"/>
                  </a:cubicBezTo>
                  <a:cubicBezTo>
                    <a:pt x="97697" y="997472"/>
                    <a:pt x="97697" y="997472"/>
                    <a:pt x="97697" y="570497"/>
                  </a:cubicBezTo>
                  <a:cubicBezTo>
                    <a:pt x="97697" y="566751"/>
                    <a:pt x="97697" y="563006"/>
                    <a:pt x="97697" y="559260"/>
                  </a:cubicBezTo>
                  <a:cubicBezTo>
                    <a:pt x="97697" y="559260"/>
                    <a:pt x="97697" y="559260"/>
                    <a:pt x="97697" y="323300"/>
                  </a:cubicBezTo>
                  <a:cubicBezTo>
                    <a:pt x="97697" y="323300"/>
                    <a:pt x="97697" y="323300"/>
                    <a:pt x="67636" y="323300"/>
                  </a:cubicBezTo>
                  <a:cubicBezTo>
                    <a:pt x="67636" y="323300"/>
                    <a:pt x="67636" y="323300"/>
                    <a:pt x="67636" y="570497"/>
                  </a:cubicBezTo>
                  <a:cubicBezTo>
                    <a:pt x="67636" y="589224"/>
                    <a:pt x="52606" y="604205"/>
                    <a:pt x="33818" y="604205"/>
                  </a:cubicBezTo>
                  <a:cubicBezTo>
                    <a:pt x="15030" y="604205"/>
                    <a:pt x="0" y="589224"/>
                    <a:pt x="0" y="570497"/>
                  </a:cubicBezTo>
                  <a:cubicBezTo>
                    <a:pt x="0" y="570497"/>
                    <a:pt x="0" y="570497"/>
                    <a:pt x="0" y="282101"/>
                  </a:cubicBezTo>
                  <a:cubicBezTo>
                    <a:pt x="0" y="282101"/>
                    <a:pt x="0" y="282101"/>
                    <a:pt x="0" y="270865"/>
                  </a:cubicBezTo>
                  <a:cubicBezTo>
                    <a:pt x="0" y="270865"/>
                    <a:pt x="0" y="270865"/>
                    <a:pt x="0" y="267119"/>
                  </a:cubicBezTo>
                  <a:cubicBezTo>
                    <a:pt x="0" y="244647"/>
                    <a:pt x="30060" y="184721"/>
                    <a:pt x="105212" y="180975"/>
                  </a:cubicBezTo>
                  <a:close/>
                  <a:moveTo>
                    <a:pt x="206375" y="0"/>
                  </a:moveTo>
                  <a:cubicBezTo>
                    <a:pt x="251966" y="0"/>
                    <a:pt x="288925" y="36959"/>
                    <a:pt x="288925" y="82550"/>
                  </a:cubicBezTo>
                  <a:cubicBezTo>
                    <a:pt x="288925" y="128141"/>
                    <a:pt x="251966" y="165100"/>
                    <a:pt x="206375" y="165100"/>
                  </a:cubicBezTo>
                  <a:cubicBezTo>
                    <a:pt x="160784" y="165100"/>
                    <a:pt x="123825" y="128141"/>
                    <a:pt x="123825" y="82550"/>
                  </a:cubicBezTo>
                  <a:cubicBezTo>
                    <a:pt x="123825" y="36959"/>
                    <a:pt x="160784" y="0"/>
                    <a:pt x="206375" y="0"/>
                  </a:cubicBezTo>
                  <a:close/>
                </a:path>
              </a:pathLst>
            </a:custGeom>
            <a:solidFill>
              <a:srgbClr val="48687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803" name="Google Shape;803;p57"/>
            <p:cNvSpPr/>
            <p:nvPr/>
          </p:nvSpPr>
          <p:spPr>
            <a:xfrm>
              <a:off x="7383884" y="3335454"/>
              <a:ext cx="197221" cy="503753"/>
            </a:xfrm>
            <a:custGeom>
              <a:rect b="b" l="l" r="r" t="t"/>
              <a:pathLst>
                <a:path extrusionOk="0" h="1046162" w="409575">
                  <a:moveTo>
                    <a:pt x="105212" y="180975"/>
                  </a:moveTo>
                  <a:cubicBezTo>
                    <a:pt x="105212" y="180975"/>
                    <a:pt x="105212" y="180975"/>
                    <a:pt x="311878" y="180975"/>
                  </a:cubicBezTo>
                  <a:cubicBezTo>
                    <a:pt x="375757" y="180975"/>
                    <a:pt x="409575" y="237156"/>
                    <a:pt x="409575" y="263374"/>
                  </a:cubicBezTo>
                  <a:cubicBezTo>
                    <a:pt x="409575" y="263374"/>
                    <a:pt x="409575" y="263374"/>
                    <a:pt x="409575" y="270865"/>
                  </a:cubicBezTo>
                  <a:cubicBezTo>
                    <a:pt x="409575" y="270865"/>
                    <a:pt x="409575" y="270865"/>
                    <a:pt x="409575" y="282101"/>
                  </a:cubicBezTo>
                  <a:cubicBezTo>
                    <a:pt x="409575" y="282101"/>
                    <a:pt x="409575" y="282101"/>
                    <a:pt x="409575" y="570497"/>
                  </a:cubicBezTo>
                  <a:cubicBezTo>
                    <a:pt x="409575" y="589224"/>
                    <a:pt x="394545" y="604205"/>
                    <a:pt x="375757" y="604205"/>
                  </a:cubicBezTo>
                  <a:cubicBezTo>
                    <a:pt x="353212" y="604205"/>
                    <a:pt x="338181" y="589224"/>
                    <a:pt x="338181" y="570497"/>
                  </a:cubicBezTo>
                  <a:cubicBezTo>
                    <a:pt x="338181" y="570497"/>
                    <a:pt x="338181" y="570497"/>
                    <a:pt x="338181" y="323300"/>
                  </a:cubicBezTo>
                  <a:cubicBezTo>
                    <a:pt x="338181" y="323300"/>
                    <a:pt x="338181" y="323300"/>
                    <a:pt x="311878" y="323300"/>
                  </a:cubicBezTo>
                  <a:cubicBezTo>
                    <a:pt x="311878" y="323300"/>
                    <a:pt x="311878" y="323300"/>
                    <a:pt x="311878" y="559260"/>
                  </a:cubicBezTo>
                  <a:cubicBezTo>
                    <a:pt x="311878" y="559260"/>
                    <a:pt x="311878" y="559260"/>
                    <a:pt x="311878" y="997472"/>
                  </a:cubicBezTo>
                  <a:cubicBezTo>
                    <a:pt x="311878" y="1023690"/>
                    <a:pt x="289333" y="1046162"/>
                    <a:pt x="263030" y="1046162"/>
                  </a:cubicBezTo>
                  <a:cubicBezTo>
                    <a:pt x="236727" y="1046162"/>
                    <a:pt x="217939" y="1023690"/>
                    <a:pt x="217939" y="997472"/>
                  </a:cubicBezTo>
                  <a:cubicBezTo>
                    <a:pt x="217939" y="997472"/>
                    <a:pt x="217939" y="997472"/>
                    <a:pt x="217939" y="619187"/>
                  </a:cubicBezTo>
                  <a:cubicBezTo>
                    <a:pt x="217939" y="619187"/>
                    <a:pt x="217939" y="619187"/>
                    <a:pt x="191636" y="619187"/>
                  </a:cubicBezTo>
                  <a:cubicBezTo>
                    <a:pt x="191636" y="619187"/>
                    <a:pt x="191636" y="619187"/>
                    <a:pt x="191636" y="997472"/>
                  </a:cubicBezTo>
                  <a:cubicBezTo>
                    <a:pt x="191636" y="1023690"/>
                    <a:pt x="172848" y="1046162"/>
                    <a:pt x="146545" y="1046162"/>
                  </a:cubicBezTo>
                  <a:cubicBezTo>
                    <a:pt x="120242" y="1046162"/>
                    <a:pt x="97697" y="1023690"/>
                    <a:pt x="97697" y="997472"/>
                  </a:cubicBezTo>
                  <a:cubicBezTo>
                    <a:pt x="97697" y="997472"/>
                    <a:pt x="97697" y="997472"/>
                    <a:pt x="97697" y="570497"/>
                  </a:cubicBezTo>
                  <a:cubicBezTo>
                    <a:pt x="97697" y="566751"/>
                    <a:pt x="97697" y="563006"/>
                    <a:pt x="97697" y="559260"/>
                  </a:cubicBezTo>
                  <a:cubicBezTo>
                    <a:pt x="97697" y="559260"/>
                    <a:pt x="97697" y="559260"/>
                    <a:pt x="97697" y="323300"/>
                  </a:cubicBezTo>
                  <a:cubicBezTo>
                    <a:pt x="97697" y="323300"/>
                    <a:pt x="97697" y="323300"/>
                    <a:pt x="67636" y="323300"/>
                  </a:cubicBezTo>
                  <a:cubicBezTo>
                    <a:pt x="67636" y="323300"/>
                    <a:pt x="67636" y="323300"/>
                    <a:pt x="67636" y="570497"/>
                  </a:cubicBezTo>
                  <a:cubicBezTo>
                    <a:pt x="67636" y="589224"/>
                    <a:pt x="52606" y="604205"/>
                    <a:pt x="33818" y="604205"/>
                  </a:cubicBezTo>
                  <a:cubicBezTo>
                    <a:pt x="15030" y="604205"/>
                    <a:pt x="0" y="589224"/>
                    <a:pt x="0" y="570497"/>
                  </a:cubicBezTo>
                  <a:cubicBezTo>
                    <a:pt x="0" y="570497"/>
                    <a:pt x="0" y="570497"/>
                    <a:pt x="0" y="282101"/>
                  </a:cubicBezTo>
                  <a:cubicBezTo>
                    <a:pt x="0" y="282101"/>
                    <a:pt x="0" y="282101"/>
                    <a:pt x="0" y="270865"/>
                  </a:cubicBezTo>
                  <a:cubicBezTo>
                    <a:pt x="0" y="270865"/>
                    <a:pt x="0" y="270865"/>
                    <a:pt x="0" y="267119"/>
                  </a:cubicBezTo>
                  <a:cubicBezTo>
                    <a:pt x="0" y="244647"/>
                    <a:pt x="30060" y="184721"/>
                    <a:pt x="105212" y="180975"/>
                  </a:cubicBezTo>
                  <a:close/>
                  <a:moveTo>
                    <a:pt x="206375" y="0"/>
                  </a:moveTo>
                  <a:cubicBezTo>
                    <a:pt x="251966" y="0"/>
                    <a:pt x="288925" y="36959"/>
                    <a:pt x="288925" y="82550"/>
                  </a:cubicBezTo>
                  <a:cubicBezTo>
                    <a:pt x="288925" y="128141"/>
                    <a:pt x="251966" y="165100"/>
                    <a:pt x="206375" y="165100"/>
                  </a:cubicBezTo>
                  <a:cubicBezTo>
                    <a:pt x="160784" y="165100"/>
                    <a:pt x="123825" y="128141"/>
                    <a:pt x="123825" y="82550"/>
                  </a:cubicBezTo>
                  <a:cubicBezTo>
                    <a:pt x="123825" y="36959"/>
                    <a:pt x="160784" y="0"/>
                    <a:pt x="206375" y="0"/>
                  </a:cubicBezTo>
                  <a:close/>
                </a:path>
              </a:pathLst>
            </a:custGeom>
            <a:solidFill>
              <a:srgbClr val="48687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804" name="Google Shape;804;p57"/>
            <p:cNvSpPr/>
            <p:nvPr/>
          </p:nvSpPr>
          <p:spPr>
            <a:xfrm>
              <a:off x="7607556" y="3335454"/>
              <a:ext cx="197221" cy="503753"/>
            </a:xfrm>
            <a:custGeom>
              <a:rect b="b" l="l" r="r" t="t"/>
              <a:pathLst>
                <a:path extrusionOk="0" h="1046162" w="409575">
                  <a:moveTo>
                    <a:pt x="105212" y="180975"/>
                  </a:moveTo>
                  <a:cubicBezTo>
                    <a:pt x="105212" y="180975"/>
                    <a:pt x="105212" y="180975"/>
                    <a:pt x="311878" y="180975"/>
                  </a:cubicBezTo>
                  <a:cubicBezTo>
                    <a:pt x="375757" y="180975"/>
                    <a:pt x="409575" y="237156"/>
                    <a:pt x="409575" y="263374"/>
                  </a:cubicBezTo>
                  <a:cubicBezTo>
                    <a:pt x="409575" y="263374"/>
                    <a:pt x="409575" y="263374"/>
                    <a:pt x="409575" y="270865"/>
                  </a:cubicBezTo>
                  <a:cubicBezTo>
                    <a:pt x="409575" y="270865"/>
                    <a:pt x="409575" y="270865"/>
                    <a:pt x="409575" y="282101"/>
                  </a:cubicBezTo>
                  <a:cubicBezTo>
                    <a:pt x="409575" y="282101"/>
                    <a:pt x="409575" y="282101"/>
                    <a:pt x="409575" y="570497"/>
                  </a:cubicBezTo>
                  <a:cubicBezTo>
                    <a:pt x="409575" y="589224"/>
                    <a:pt x="394545" y="604205"/>
                    <a:pt x="375757" y="604205"/>
                  </a:cubicBezTo>
                  <a:cubicBezTo>
                    <a:pt x="353212" y="604205"/>
                    <a:pt x="338181" y="589224"/>
                    <a:pt x="338181" y="570497"/>
                  </a:cubicBezTo>
                  <a:cubicBezTo>
                    <a:pt x="338181" y="570497"/>
                    <a:pt x="338181" y="570497"/>
                    <a:pt x="338181" y="323300"/>
                  </a:cubicBezTo>
                  <a:cubicBezTo>
                    <a:pt x="338181" y="323300"/>
                    <a:pt x="338181" y="323300"/>
                    <a:pt x="311878" y="323300"/>
                  </a:cubicBezTo>
                  <a:cubicBezTo>
                    <a:pt x="311878" y="323300"/>
                    <a:pt x="311878" y="323300"/>
                    <a:pt x="311878" y="559260"/>
                  </a:cubicBezTo>
                  <a:cubicBezTo>
                    <a:pt x="311878" y="559260"/>
                    <a:pt x="311878" y="559260"/>
                    <a:pt x="311878" y="997472"/>
                  </a:cubicBezTo>
                  <a:cubicBezTo>
                    <a:pt x="311878" y="1023690"/>
                    <a:pt x="289333" y="1046162"/>
                    <a:pt x="263030" y="1046162"/>
                  </a:cubicBezTo>
                  <a:cubicBezTo>
                    <a:pt x="236727" y="1046162"/>
                    <a:pt x="217939" y="1023690"/>
                    <a:pt x="217939" y="997472"/>
                  </a:cubicBezTo>
                  <a:cubicBezTo>
                    <a:pt x="217939" y="997472"/>
                    <a:pt x="217939" y="997472"/>
                    <a:pt x="217939" y="619187"/>
                  </a:cubicBezTo>
                  <a:cubicBezTo>
                    <a:pt x="217939" y="619187"/>
                    <a:pt x="217939" y="619187"/>
                    <a:pt x="191636" y="619187"/>
                  </a:cubicBezTo>
                  <a:cubicBezTo>
                    <a:pt x="191636" y="619187"/>
                    <a:pt x="191636" y="619187"/>
                    <a:pt x="191636" y="997472"/>
                  </a:cubicBezTo>
                  <a:cubicBezTo>
                    <a:pt x="191636" y="1023690"/>
                    <a:pt x="172848" y="1046162"/>
                    <a:pt x="146545" y="1046162"/>
                  </a:cubicBezTo>
                  <a:cubicBezTo>
                    <a:pt x="120242" y="1046162"/>
                    <a:pt x="97697" y="1023690"/>
                    <a:pt x="97697" y="997472"/>
                  </a:cubicBezTo>
                  <a:cubicBezTo>
                    <a:pt x="97697" y="997472"/>
                    <a:pt x="97697" y="997472"/>
                    <a:pt x="97697" y="570497"/>
                  </a:cubicBezTo>
                  <a:cubicBezTo>
                    <a:pt x="97697" y="566751"/>
                    <a:pt x="97697" y="563006"/>
                    <a:pt x="97697" y="559260"/>
                  </a:cubicBezTo>
                  <a:cubicBezTo>
                    <a:pt x="97697" y="559260"/>
                    <a:pt x="97697" y="559260"/>
                    <a:pt x="97697" y="323300"/>
                  </a:cubicBezTo>
                  <a:cubicBezTo>
                    <a:pt x="97697" y="323300"/>
                    <a:pt x="97697" y="323300"/>
                    <a:pt x="67636" y="323300"/>
                  </a:cubicBezTo>
                  <a:cubicBezTo>
                    <a:pt x="67636" y="323300"/>
                    <a:pt x="67636" y="323300"/>
                    <a:pt x="67636" y="570497"/>
                  </a:cubicBezTo>
                  <a:cubicBezTo>
                    <a:pt x="67636" y="589224"/>
                    <a:pt x="52606" y="604205"/>
                    <a:pt x="33818" y="604205"/>
                  </a:cubicBezTo>
                  <a:cubicBezTo>
                    <a:pt x="15030" y="604205"/>
                    <a:pt x="0" y="589224"/>
                    <a:pt x="0" y="570497"/>
                  </a:cubicBezTo>
                  <a:cubicBezTo>
                    <a:pt x="0" y="570497"/>
                    <a:pt x="0" y="570497"/>
                    <a:pt x="0" y="282101"/>
                  </a:cubicBezTo>
                  <a:cubicBezTo>
                    <a:pt x="0" y="282101"/>
                    <a:pt x="0" y="282101"/>
                    <a:pt x="0" y="270865"/>
                  </a:cubicBezTo>
                  <a:cubicBezTo>
                    <a:pt x="0" y="270865"/>
                    <a:pt x="0" y="270865"/>
                    <a:pt x="0" y="267119"/>
                  </a:cubicBezTo>
                  <a:cubicBezTo>
                    <a:pt x="0" y="244647"/>
                    <a:pt x="30060" y="184721"/>
                    <a:pt x="105212" y="180975"/>
                  </a:cubicBezTo>
                  <a:close/>
                  <a:moveTo>
                    <a:pt x="206375" y="0"/>
                  </a:moveTo>
                  <a:cubicBezTo>
                    <a:pt x="251966" y="0"/>
                    <a:pt x="288925" y="36959"/>
                    <a:pt x="288925" y="82550"/>
                  </a:cubicBezTo>
                  <a:cubicBezTo>
                    <a:pt x="288925" y="128141"/>
                    <a:pt x="251966" y="165100"/>
                    <a:pt x="206375" y="165100"/>
                  </a:cubicBezTo>
                  <a:cubicBezTo>
                    <a:pt x="160784" y="165100"/>
                    <a:pt x="123825" y="128141"/>
                    <a:pt x="123825" y="82550"/>
                  </a:cubicBezTo>
                  <a:cubicBezTo>
                    <a:pt x="123825" y="36959"/>
                    <a:pt x="160784" y="0"/>
                    <a:pt x="206375" y="0"/>
                  </a:cubicBezTo>
                  <a:close/>
                </a:path>
              </a:pathLst>
            </a:custGeom>
            <a:solidFill>
              <a:srgbClr val="48687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805" name="Google Shape;805;p57"/>
            <p:cNvSpPr/>
            <p:nvPr/>
          </p:nvSpPr>
          <p:spPr>
            <a:xfrm>
              <a:off x="7831229" y="3335454"/>
              <a:ext cx="197221" cy="503753"/>
            </a:xfrm>
            <a:custGeom>
              <a:rect b="b" l="l" r="r" t="t"/>
              <a:pathLst>
                <a:path extrusionOk="0" h="1046162" w="409575">
                  <a:moveTo>
                    <a:pt x="105212" y="180975"/>
                  </a:moveTo>
                  <a:cubicBezTo>
                    <a:pt x="105212" y="180975"/>
                    <a:pt x="105212" y="180975"/>
                    <a:pt x="311878" y="180975"/>
                  </a:cubicBezTo>
                  <a:cubicBezTo>
                    <a:pt x="375757" y="180975"/>
                    <a:pt x="409575" y="237156"/>
                    <a:pt x="409575" y="263374"/>
                  </a:cubicBezTo>
                  <a:cubicBezTo>
                    <a:pt x="409575" y="263374"/>
                    <a:pt x="409575" y="263374"/>
                    <a:pt x="409575" y="270865"/>
                  </a:cubicBezTo>
                  <a:cubicBezTo>
                    <a:pt x="409575" y="270865"/>
                    <a:pt x="409575" y="270865"/>
                    <a:pt x="409575" y="282101"/>
                  </a:cubicBezTo>
                  <a:cubicBezTo>
                    <a:pt x="409575" y="282101"/>
                    <a:pt x="409575" y="282101"/>
                    <a:pt x="409575" y="570497"/>
                  </a:cubicBezTo>
                  <a:cubicBezTo>
                    <a:pt x="409575" y="589224"/>
                    <a:pt x="394545" y="604205"/>
                    <a:pt x="375757" y="604205"/>
                  </a:cubicBezTo>
                  <a:cubicBezTo>
                    <a:pt x="353212" y="604205"/>
                    <a:pt x="338181" y="589224"/>
                    <a:pt x="338181" y="570497"/>
                  </a:cubicBezTo>
                  <a:cubicBezTo>
                    <a:pt x="338181" y="570497"/>
                    <a:pt x="338181" y="570497"/>
                    <a:pt x="338181" y="323300"/>
                  </a:cubicBezTo>
                  <a:cubicBezTo>
                    <a:pt x="338181" y="323300"/>
                    <a:pt x="338181" y="323300"/>
                    <a:pt x="311878" y="323300"/>
                  </a:cubicBezTo>
                  <a:cubicBezTo>
                    <a:pt x="311878" y="323300"/>
                    <a:pt x="311878" y="323300"/>
                    <a:pt x="311878" y="559260"/>
                  </a:cubicBezTo>
                  <a:cubicBezTo>
                    <a:pt x="311878" y="559260"/>
                    <a:pt x="311878" y="559260"/>
                    <a:pt x="311878" y="997472"/>
                  </a:cubicBezTo>
                  <a:cubicBezTo>
                    <a:pt x="311878" y="1023690"/>
                    <a:pt x="289333" y="1046162"/>
                    <a:pt x="263030" y="1046162"/>
                  </a:cubicBezTo>
                  <a:cubicBezTo>
                    <a:pt x="236727" y="1046162"/>
                    <a:pt x="217939" y="1023690"/>
                    <a:pt x="217939" y="997472"/>
                  </a:cubicBezTo>
                  <a:cubicBezTo>
                    <a:pt x="217939" y="997472"/>
                    <a:pt x="217939" y="997472"/>
                    <a:pt x="217939" y="619187"/>
                  </a:cubicBezTo>
                  <a:cubicBezTo>
                    <a:pt x="217939" y="619187"/>
                    <a:pt x="217939" y="619187"/>
                    <a:pt x="191636" y="619187"/>
                  </a:cubicBezTo>
                  <a:cubicBezTo>
                    <a:pt x="191636" y="619187"/>
                    <a:pt x="191636" y="619187"/>
                    <a:pt x="191636" y="997472"/>
                  </a:cubicBezTo>
                  <a:cubicBezTo>
                    <a:pt x="191636" y="1023690"/>
                    <a:pt x="172848" y="1046162"/>
                    <a:pt x="146545" y="1046162"/>
                  </a:cubicBezTo>
                  <a:cubicBezTo>
                    <a:pt x="120242" y="1046162"/>
                    <a:pt x="97697" y="1023690"/>
                    <a:pt x="97697" y="997472"/>
                  </a:cubicBezTo>
                  <a:cubicBezTo>
                    <a:pt x="97697" y="997472"/>
                    <a:pt x="97697" y="997472"/>
                    <a:pt x="97697" y="570497"/>
                  </a:cubicBezTo>
                  <a:cubicBezTo>
                    <a:pt x="97697" y="566751"/>
                    <a:pt x="97697" y="563006"/>
                    <a:pt x="97697" y="559260"/>
                  </a:cubicBezTo>
                  <a:cubicBezTo>
                    <a:pt x="97697" y="559260"/>
                    <a:pt x="97697" y="559260"/>
                    <a:pt x="97697" y="323300"/>
                  </a:cubicBezTo>
                  <a:cubicBezTo>
                    <a:pt x="97697" y="323300"/>
                    <a:pt x="97697" y="323300"/>
                    <a:pt x="67636" y="323300"/>
                  </a:cubicBezTo>
                  <a:cubicBezTo>
                    <a:pt x="67636" y="323300"/>
                    <a:pt x="67636" y="323300"/>
                    <a:pt x="67636" y="570497"/>
                  </a:cubicBezTo>
                  <a:cubicBezTo>
                    <a:pt x="67636" y="589224"/>
                    <a:pt x="52606" y="604205"/>
                    <a:pt x="33818" y="604205"/>
                  </a:cubicBezTo>
                  <a:cubicBezTo>
                    <a:pt x="15030" y="604205"/>
                    <a:pt x="0" y="589224"/>
                    <a:pt x="0" y="570497"/>
                  </a:cubicBezTo>
                  <a:cubicBezTo>
                    <a:pt x="0" y="570497"/>
                    <a:pt x="0" y="570497"/>
                    <a:pt x="0" y="282101"/>
                  </a:cubicBezTo>
                  <a:cubicBezTo>
                    <a:pt x="0" y="282101"/>
                    <a:pt x="0" y="282101"/>
                    <a:pt x="0" y="270865"/>
                  </a:cubicBezTo>
                  <a:cubicBezTo>
                    <a:pt x="0" y="270865"/>
                    <a:pt x="0" y="270865"/>
                    <a:pt x="0" y="267119"/>
                  </a:cubicBezTo>
                  <a:cubicBezTo>
                    <a:pt x="0" y="244647"/>
                    <a:pt x="30060" y="184721"/>
                    <a:pt x="105212" y="180975"/>
                  </a:cubicBezTo>
                  <a:close/>
                  <a:moveTo>
                    <a:pt x="206375" y="0"/>
                  </a:moveTo>
                  <a:cubicBezTo>
                    <a:pt x="251966" y="0"/>
                    <a:pt x="288925" y="36959"/>
                    <a:pt x="288925" y="82550"/>
                  </a:cubicBezTo>
                  <a:cubicBezTo>
                    <a:pt x="288925" y="128141"/>
                    <a:pt x="251966" y="165100"/>
                    <a:pt x="206375" y="165100"/>
                  </a:cubicBezTo>
                  <a:cubicBezTo>
                    <a:pt x="160784" y="165100"/>
                    <a:pt x="123825" y="128141"/>
                    <a:pt x="123825" y="82550"/>
                  </a:cubicBezTo>
                  <a:cubicBezTo>
                    <a:pt x="123825" y="36959"/>
                    <a:pt x="160784" y="0"/>
                    <a:pt x="206375" y="0"/>
                  </a:cubicBezTo>
                  <a:close/>
                </a:path>
              </a:pathLst>
            </a:custGeom>
            <a:solidFill>
              <a:srgbClr val="48687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806" name="Google Shape;806;p57"/>
            <p:cNvSpPr/>
            <p:nvPr/>
          </p:nvSpPr>
          <p:spPr>
            <a:xfrm>
              <a:off x="6918286" y="3900506"/>
              <a:ext cx="230844" cy="503753"/>
            </a:xfrm>
            <a:custGeom>
              <a:rect b="b" l="l" r="r" t="t"/>
              <a:pathLst>
                <a:path extrusionOk="0" h="1046162" w="479402">
                  <a:moveTo>
                    <a:pt x="139649" y="187325"/>
                  </a:moveTo>
                  <a:cubicBezTo>
                    <a:pt x="139649" y="187325"/>
                    <a:pt x="139649" y="187325"/>
                    <a:pt x="334594" y="187325"/>
                  </a:cubicBezTo>
                  <a:cubicBezTo>
                    <a:pt x="364586" y="187325"/>
                    <a:pt x="387080" y="209827"/>
                    <a:pt x="390829" y="239830"/>
                  </a:cubicBezTo>
                  <a:cubicBezTo>
                    <a:pt x="390829" y="239830"/>
                    <a:pt x="390829" y="239830"/>
                    <a:pt x="477054" y="502357"/>
                  </a:cubicBezTo>
                  <a:cubicBezTo>
                    <a:pt x="484552" y="521109"/>
                    <a:pt x="473305" y="543611"/>
                    <a:pt x="454561" y="547362"/>
                  </a:cubicBezTo>
                  <a:cubicBezTo>
                    <a:pt x="439565" y="554862"/>
                    <a:pt x="417071" y="543611"/>
                    <a:pt x="413322" y="524859"/>
                  </a:cubicBezTo>
                  <a:cubicBezTo>
                    <a:pt x="413322" y="524859"/>
                    <a:pt x="413322" y="524859"/>
                    <a:pt x="342092" y="307337"/>
                  </a:cubicBezTo>
                  <a:cubicBezTo>
                    <a:pt x="338343" y="307337"/>
                    <a:pt x="334594" y="307337"/>
                    <a:pt x="334594" y="307337"/>
                  </a:cubicBezTo>
                  <a:cubicBezTo>
                    <a:pt x="334594" y="307337"/>
                    <a:pt x="334594" y="307337"/>
                    <a:pt x="327096" y="307337"/>
                  </a:cubicBezTo>
                  <a:cubicBezTo>
                    <a:pt x="327096" y="307337"/>
                    <a:pt x="327096" y="307337"/>
                    <a:pt x="435816" y="697377"/>
                  </a:cubicBezTo>
                  <a:cubicBezTo>
                    <a:pt x="435816" y="697377"/>
                    <a:pt x="435816" y="697377"/>
                    <a:pt x="330845" y="697377"/>
                  </a:cubicBezTo>
                  <a:cubicBezTo>
                    <a:pt x="330845" y="697377"/>
                    <a:pt x="330845" y="697377"/>
                    <a:pt x="330845" y="1004908"/>
                  </a:cubicBezTo>
                  <a:cubicBezTo>
                    <a:pt x="330845" y="1027410"/>
                    <a:pt x="312101" y="1046162"/>
                    <a:pt x="293356" y="1046162"/>
                  </a:cubicBezTo>
                  <a:cubicBezTo>
                    <a:pt x="270862" y="1046162"/>
                    <a:pt x="252118" y="1027410"/>
                    <a:pt x="252118" y="1004908"/>
                  </a:cubicBezTo>
                  <a:cubicBezTo>
                    <a:pt x="252118" y="1004908"/>
                    <a:pt x="252118" y="1004908"/>
                    <a:pt x="252118" y="697377"/>
                  </a:cubicBezTo>
                  <a:cubicBezTo>
                    <a:pt x="252118" y="697377"/>
                    <a:pt x="252118" y="697377"/>
                    <a:pt x="229624" y="697377"/>
                  </a:cubicBezTo>
                  <a:cubicBezTo>
                    <a:pt x="229624" y="697377"/>
                    <a:pt x="229624" y="697377"/>
                    <a:pt x="229624" y="1004908"/>
                  </a:cubicBezTo>
                  <a:cubicBezTo>
                    <a:pt x="229624" y="1027410"/>
                    <a:pt x="210879" y="1046162"/>
                    <a:pt x="188385" y="1046162"/>
                  </a:cubicBezTo>
                  <a:cubicBezTo>
                    <a:pt x="165892" y="1046162"/>
                    <a:pt x="150896" y="1027410"/>
                    <a:pt x="150896" y="1004908"/>
                  </a:cubicBezTo>
                  <a:cubicBezTo>
                    <a:pt x="150896" y="1004908"/>
                    <a:pt x="150896" y="1004908"/>
                    <a:pt x="150896" y="697377"/>
                  </a:cubicBezTo>
                  <a:cubicBezTo>
                    <a:pt x="150896" y="697377"/>
                    <a:pt x="150896" y="697377"/>
                    <a:pt x="45926" y="697377"/>
                  </a:cubicBezTo>
                  <a:cubicBezTo>
                    <a:pt x="45926" y="697377"/>
                    <a:pt x="45926" y="697377"/>
                    <a:pt x="147147" y="307337"/>
                  </a:cubicBezTo>
                  <a:cubicBezTo>
                    <a:pt x="147147" y="307337"/>
                    <a:pt x="147147" y="307337"/>
                    <a:pt x="139649" y="307337"/>
                  </a:cubicBezTo>
                  <a:cubicBezTo>
                    <a:pt x="139649" y="307337"/>
                    <a:pt x="135900" y="307337"/>
                    <a:pt x="135900" y="307337"/>
                  </a:cubicBezTo>
                  <a:cubicBezTo>
                    <a:pt x="135900" y="307337"/>
                    <a:pt x="135900" y="307337"/>
                    <a:pt x="68419" y="524859"/>
                  </a:cubicBezTo>
                  <a:cubicBezTo>
                    <a:pt x="60921" y="543611"/>
                    <a:pt x="42177" y="554862"/>
                    <a:pt x="23432" y="547362"/>
                  </a:cubicBezTo>
                  <a:cubicBezTo>
                    <a:pt x="4687" y="543611"/>
                    <a:pt x="-2811" y="524859"/>
                    <a:pt x="938" y="506107"/>
                  </a:cubicBezTo>
                  <a:cubicBezTo>
                    <a:pt x="938" y="506107"/>
                    <a:pt x="938" y="506107"/>
                    <a:pt x="87164" y="232330"/>
                  </a:cubicBezTo>
                  <a:cubicBezTo>
                    <a:pt x="87164" y="228579"/>
                    <a:pt x="87164" y="228579"/>
                    <a:pt x="87164" y="224829"/>
                  </a:cubicBezTo>
                  <a:cubicBezTo>
                    <a:pt x="90913" y="221079"/>
                    <a:pt x="90913" y="217328"/>
                    <a:pt x="94662" y="213578"/>
                  </a:cubicBezTo>
                  <a:cubicBezTo>
                    <a:pt x="102160" y="198576"/>
                    <a:pt x="120904" y="187325"/>
                    <a:pt x="139649" y="187325"/>
                  </a:cubicBezTo>
                  <a:close/>
                  <a:moveTo>
                    <a:pt x="234521" y="0"/>
                  </a:moveTo>
                  <a:cubicBezTo>
                    <a:pt x="277044" y="0"/>
                    <a:pt x="311515" y="35182"/>
                    <a:pt x="311515" y="78581"/>
                  </a:cubicBezTo>
                  <a:cubicBezTo>
                    <a:pt x="311515" y="121980"/>
                    <a:pt x="277044" y="157162"/>
                    <a:pt x="234521" y="157162"/>
                  </a:cubicBezTo>
                  <a:cubicBezTo>
                    <a:pt x="191998" y="157162"/>
                    <a:pt x="157527" y="121980"/>
                    <a:pt x="157527" y="78581"/>
                  </a:cubicBezTo>
                  <a:cubicBezTo>
                    <a:pt x="157527" y="35182"/>
                    <a:pt x="191998" y="0"/>
                    <a:pt x="234521" y="0"/>
                  </a:cubicBezTo>
                  <a:close/>
                </a:path>
              </a:pathLst>
            </a:custGeom>
            <a:solidFill>
              <a:srgbClr val="48687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807" name="Google Shape;807;p57"/>
            <p:cNvSpPr/>
            <p:nvPr/>
          </p:nvSpPr>
          <p:spPr>
            <a:xfrm>
              <a:off x="6693531" y="3900506"/>
              <a:ext cx="230844" cy="503753"/>
            </a:xfrm>
            <a:custGeom>
              <a:rect b="b" l="l" r="r" t="t"/>
              <a:pathLst>
                <a:path extrusionOk="0" h="1046162" w="479402">
                  <a:moveTo>
                    <a:pt x="139649" y="187325"/>
                  </a:moveTo>
                  <a:cubicBezTo>
                    <a:pt x="139649" y="187325"/>
                    <a:pt x="139649" y="187325"/>
                    <a:pt x="334594" y="187325"/>
                  </a:cubicBezTo>
                  <a:cubicBezTo>
                    <a:pt x="364586" y="187325"/>
                    <a:pt x="387080" y="209827"/>
                    <a:pt x="390829" y="239830"/>
                  </a:cubicBezTo>
                  <a:cubicBezTo>
                    <a:pt x="390829" y="239830"/>
                    <a:pt x="390829" y="239830"/>
                    <a:pt x="477054" y="502357"/>
                  </a:cubicBezTo>
                  <a:cubicBezTo>
                    <a:pt x="484552" y="521109"/>
                    <a:pt x="473305" y="543611"/>
                    <a:pt x="454561" y="547362"/>
                  </a:cubicBezTo>
                  <a:cubicBezTo>
                    <a:pt x="439565" y="554862"/>
                    <a:pt x="417071" y="543611"/>
                    <a:pt x="413322" y="524859"/>
                  </a:cubicBezTo>
                  <a:cubicBezTo>
                    <a:pt x="413322" y="524859"/>
                    <a:pt x="413322" y="524859"/>
                    <a:pt x="342092" y="307337"/>
                  </a:cubicBezTo>
                  <a:cubicBezTo>
                    <a:pt x="338343" y="307337"/>
                    <a:pt x="334594" y="307337"/>
                    <a:pt x="334594" y="307337"/>
                  </a:cubicBezTo>
                  <a:cubicBezTo>
                    <a:pt x="334594" y="307337"/>
                    <a:pt x="334594" y="307337"/>
                    <a:pt x="327096" y="307337"/>
                  </a:cubicBezTo>
                  <a:cubicBezTo>
                    <a:pt x="327096" y="307337"/>
                    <a:pt x="327096" y="307337"/>
                    <a:pt x="435816" y="697377"/>
                  </a:cubicBezTo>
                  <a:cubicBezTo>
                    <a:pt x="435816" y="697377"/>
                    <a:pt x="435816" y="697377"/>
                    <a:pt x="330845" y="697377"/>
                  </a:cubicBezTo>
                  <a:cubicBezTo>
                    <a:pt x="330845" y="697377"/>
                    <a:pt x="330845" y="697377"/>
                    <a:pt x="330845" y="1004908"/>
                  </a:cubicBezTo>
                  <a:cubicBezTo>
                    <a:pt x="330845" y="1027410"/>
                    <a:pt x="312101" y="1046162"/>
                    <a:pt x="293356" y="1046162"/>
                  </a:cubicBezTo>
                  <a:cubicBezTo>
                    <a:pt x="270862" y="1046162"/>
                    <a:pt x="252118" y="1027410"/>
                    <a:pt x="252118" y="1004908"/>
                  </a:cubicBezTo>
                  <a:cubicBezTo>
                    <a:pt x="252118" y="1004908"/>
                    <a:pt x="252118" y="1004908"/>
                    <a:pt x="252118" y="697377"/>
                  </a:cubicBezTo>
                  <a:cubicBezTo>
                    <a:pt x="252118" y="697377"/>
                    <a:pt x="252118" y="697377"/>
                    <a:pt x="229624" y="697377"/>
                  </a:cubicBezTo>
                  <a:cubicBezTo>
                    <a:pt x="229624" y="697377"/>
                    <a:pt x="229624" y="697377"/>
                    <a:pt x="229624" y="1004908"/>
                  </a:cubicBezTo>
                  <a:cubicBezTo>
                    <a:pt x="229624" y="1027410"/>
                    <a:pt x="210879" y="1046162"/>
                    <a:pt x="188385" y="1046162"/>
                  </a:cubicBezTo>
                  <a:cubicBezTo>
                    <a:pt x="165892" y="1046162"/>
                    <a:pt x="150896" y="1027410"/>
                    <a:pt x="150896" y="1004908"/>
                  </a:cubicBezTo>
                  <a:cubicBezTo>
                    <a:pt x="150896" y="1004908"/>
                    <a:pt x="150896" y="1004908"/>
                    <a:pt x="150896" y="697377"/>
                  </a:cubicBezTo>
                  <a:cubicBezTo>
                    <a:pt x="150896" y="697377"/>
                    <a:pt x="150896" y="697377"/>
                    <a:pt x="45926" y="697377"/>
                  </a:cubicBezTo>
                  <a:cubicBezTo>
                    <a:pt x="45926" y="697377"/>
                    <a:pt x="45926" y="697377"/>
                    <a:pt x="147147" y="307337"/>
                  </a:cubicBezTo>
                  <a:cubicBezTo>
                    <a:pt x="147147" y="307337"/>
                    <a:pt x="147147" y="307337"/>
                    <a:pt x="139649" y="307337"/>
                  </a:cubicBezTo>
                  <a:cubicBezTo>
                    <a:pt x="139649" y="307337"/>
                    <a:pt x="135900" y="307337"/>
                    <a:pt x="135900" y="307337"/>
                  </a:cubicBezTo>
                  <a:cubicBezTo>
                    <a:pt x="135900" y="307337"/>
                    <a:pt x="135900" y="307337"/>
                    <a:pt x="68419" y="524859"/>
                  </a:cubicBezTo>
                  <a:cubicBezTo>
                    <a:pt x="60921" y="543611"/>
                    <a:pt x="42177" y="554862"/>
                    <a:pt x="23432" y="547362"/>
                  </a:cubicBezTo>
                  <a:cubicBezTo>
                    <a:pt x="4687" y="543611"/>
                    <a:pt x="-2811" y="524859"/>
                    <a:pt x="938" y="506107"/>
                  </a:cubicBezTo>
                  <a:cubicBezTo>
                    <a:pt x="938" y="506107"/>
                    <a:pt x="938" y="506107"/>
                    <a:pt x="87164" y="232330"/>
                  </a:cubicBezTo>
                  <a:cubicBezTo>
                    <a:pt x="87164" y="228579"/>
                    <a:pt x="87164" y="228579"/>
                    <a:pt x="87164" y="224829"/>
                  </a:cubicBezTo>
                  <a:cubicBezTo>
                    <a:pt x="90913" y="221079"/>
                    <a:pt x="90913" y="217328"/>
                    <a:pt x="94662" y="213578"/>
                  </a:cubicBezTo>
                  <a:cubicBezTo>
                    <a:pt x="102160" y="198576"/>
                    <a:pt x="120904" y="187325"/>
                    <a:pt x="139649" y="187325"/>
                  </a:cubicBezTo>
                  <a:close/>
                  <a:moveTo>
                    <a:pt x="234521" y="0"/>
                  </a:moveTo>
                  <a:cubicBezTo>
                    <a:pt x="277044" y="0"/>
                    <a:pt x="311515" y="35182"/>
                    <a:pt x="311515" y="78581"/>
                  </a:cubicBezTo>
                  <a:cubicBezTo>
                    <a:pt x="311515" y="121980"/>
                    <a:pt x="277044" y="157162"/>
                    <a:pt x="234521" y="157162"/>
                  </a:cubicBezTo>
                  <a:cubicBezTo>
                    <a:pt x="191998" y="157162"/>
                    <a:pt x="157527" y="121980"/>
                    <a:pt x="157527" y="78581"/>
                  </a:cubicBezTo>
                  <a:cubicBezTo>
                    <a:pt x="157527" y="35182"/>
                    <a:pt x="191998" y="0"/>
                    <a:pt x="234521" y="0"/>
                  </a:cubicBezTo>
                  <a:close/>
                </a:path>
              </a:pathLst>
            </a:custGeom>
            <a:solidFill>
              <a:srgbClr val="48687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808" name="Google Shape;808;p57"/>
            <p:cNvSpPr/>
            <p:nvPr/>
          </p:nvSpPr>
          <p:spPr>
            <a:xfrm>
              <a:off x="7143042" y="3900506"/>
              <a:ext cx="230844" cy="503753"/>
            </a:xfrm>
            <a:custGeom>
              <a:rect b="b" l="l" r="r" t="t"/>
              <a:pathLst>
                <a:path extrusionOk="0" h="1046162" w="479402">
                  <a:moveTo>
                    <a:pt x="139649" y="187325"/>
                  </a:moveTo>
                  <a:cubicBezTo>
                    <a:pt x="139649" y="187325"/>
                    <a:pt x="139649" y="187325"/>
                    <a:pt x="334594" y="187325"/>
                  </a:cubicBezTo>
                  <a:cubicBezTo>
                    <a:pt x="364586" y="187325"/>
                    <a:pt x="387080" y="209827"/>
                    <a:pt x="390829" y="239830"/>
                  </a:cubicBezTo>
                  <a:cubicBezTo>
                    <a:pt x="390829" y="239830"/>
                    <a:pt x="390829" y="239830"/>
                    <a:pt x="477054" y="502357"/>
                  </a:cubicBezTo>
                  <a:cubicBezTo>
                    <a:pt x="484552" y="521109"/>
                    <a:pt x="473305" y="543611"/>
                    <a:pt x="454561" y="547362"/>
                  </a:cubicBezTo>
                  <a:cubicBezTo>
                    <a:pt x="439565" y="554862"/>
                    <a:pt x="417071" y="543611"/>
                    <a:pt x="413322" y="524859"/>
                  </a:cubicBezTo>
                  <a:cubicBezTo>
                    <a:pt x="413322" y="524859"/>
                    <a:pt x="413322" y="524859"/>
                    <a:pt x="342092" y="307337"/>
                  </a:cubicBezTo>
                  <a:cubicBezTo>
                    <a:pt x="338343" y="307337"/>
                    <a:pt x="334594" y="307337"/>
                    <a:pt x="334594" y="307337"/>
                  </a:cubicBezTo>
                  <a:cubicBezTo>
                    <a:pt x="334594" y="307337"/>
                    <a:pt x="334594" y="307337"/>
                    <a:pt x="327096" y="307337"/>
                  </a:cubicBezTo>
                  <a:cubicBezTo>
                    <a:pt x="327096" y="307337"/>
                    <a:pt x="327096" y="307337"/>
                    <a:pt x="435816" y="697377"/>
                  </a:cubicBezTo>
                  <a:cubicBezTo>
                    <a:pt x="435816" y="697377"/>
                    <a:pt x="435816" y="697377"/>
                    <a:pt x="330845" y="697377"/>
                  </a:cubicBezTo>
                  <a:cubicBezTo>
                    <a:pt x="330845" y="697377"/>
                    <a:pt x="330845" y="697377"/>
                    <a:pt x="330845" y="1004908"/>
                  </a:cubicBezTo>
                  <a:cubicBezTo>
                    <a:pt x="330845" y="1027410"/>
                    <a:pt x="312101" y="1046162"/>
                    <a:pt x="293356" y="1046162"/>
                  </a:cubicBezTo>
                  <a:cubicBezTo>
                    <a:pt x="270862" y="1046162"/>
                    <a:pt x="252118" y="1027410"/>
                    <a:pt x="252118" y="1004908"/>
                  </a:cubicBezTo>
                  <a:cubicBezTo>
                    <a:pt x="252118" y="1004908"/>
                    <a:pt x="252118" y="1004908"/>
                    <a:pt x="252118" y="697377"/>
                  </a:cubicBezTo>
                  <a:cubicBezTo>
                    <a:pt x="252118" y="697377"/>
                    <a:pt x="252118" y="697377"/>
                    <a:pt x="229624" y="697377"/>
                  </a:cubicBezTo>
                  <a:cubicBezTo>
                    <a:pt x="229624" y="697377"/>
                    <a:pt x="229624" y="697377"/>
                    <a:pt x="229624" y="1004908"/>
                  </a:cubicBezTo>
                  <a:cubicBezTo>
                    <a:pt x="229624" y="1027410"/>
                    <a:pt x="210879" y="1046162"/>
                    <a:pt x="188385" y="1046162"/>
                  </a:cubicBezTo>
                  <a:cubicBezTo>
                    <a:pt x="165892" y="1046162"/>
                    <a:pt x="150896" y="1027410"/>
                    <a:pt x="150896" y="1004908"/>
                  </a:cubicBezTo>
                  <a:cubicBezTo>
                    <a:pt x="150896" y="1004908"/>
                    <a:pt x="150896" y="1004908"/>
                    <a:pt x="150896" y="697377"/>
                  </a:cubicBezTo>
                  <a:cubicBezTo>
                    <a:pt x="150896" y="697377"/>
                    <a:pt x="150896" y="697377"/>
                    <a:pt x="45926" y="697377"/>
                  </a:cubicBezTo>
                  <a:cubicBezTo>
                    <a:pt x="45926" y="697377"/>
                    <a:pt x="45926" y="697377"/>
                    <a:pt x="147147" y="307337"/>
                  </a:cubicBezTo>
                  <a:cubicBezTo>
                    <a:pt x="147147" y="307337"/>
                    <a:pt x="147147" y="307337"/>
                    <a:pt x="139649" y="307337"/>
                  </a:cubicBezTo>
                  <a:cubicBezTo>
                    <a:pt x="139649" y="307337"/>
                    <a:pt x="135900" y="307337"/>
                    <a:pt x="135900" y="307337"/>
                  </a:cubicBezTo>
                  <a:cubicBezTo>
                    <a:pt x="135900" y="307337"/>
                    <a:pt x="135900" y="307337"/>
                    <a:pt x="68419" y="524859"/>
                  </a:cubicBezTo>
                  <a:cubicBezTo>
                    <a:pt x="60921" y="543611"/>
                    <a:pt x="42177" y="554862"/>
                    <a:pt x="23432" y="547362"/>
                  </a:cubicBezTo>
                  <a:cubicBezTo>
                    <a:pt x="4687" y="543611"/>
                    <a:pt x="-2811" y="524859"/>
                    <a:pt x="938" y="506107"/>
                  </a:cubicBezTo>
                  <a:cubicBezTo>
                    <a:pt x="938" y="506107"/>
                    <a:pt x="938" y="506107"/>
                    <a:pt x="87164" y="232330"/>
                  </a:cubicBezTo>
                  <a:cubicBezTo>
                    <a:pt x="87164" y="228579"/>
                    <a:pt x="87164" y="228579"/>
                    <a:pt x="87164" y="224829"/>
                  </a:cubicBezTo>
                  <a:cubicBezTo>
                    <a:pt x="90913" y="221079"/>
                    <a:pt x="90913" y="217328"/>
                    <a:pt x="94662" y="213578"/>
                  </a:cubicBezTo>
                  <a:cubicBezTo>
                    <a:pt x="102160" y="198576"/>
                    <a:pt x="120904" y="187325"/>
                    <a:pt x="139649" y="187325"/>
                  </a:cubicBezTo>
                  <a:close/>
                  <a:moveTo>
                    <a:pt x="234521" y="0"/>
                  </a:moveTo>
                  <a:cubicBezTo>
                    <a:pt x="277044" y="0"/>
                    <a:pt x="311515" y="35182"/>
                    <a:pt x="311515" y="78581"/>
                  </a:cubicBezTo>
                  <a:cubicBezTo>
                    <a:pt x="311515" y="121980"/>
                    <a:pt x="277044" y="157162"/>
                    <a:pt x="234521" y="157162"/>
                  </a:cubicBezTo>
                  <a:cubicBezTo>
                    <a:pt x="191998" y="157162"/>
                    <a:pt x="157527" y="121980"/>
                    <a:pt x="157527" y="78581"/>
                  </a:cubicBezTo>
                  <a:cubicBezTo>
                    <a:pt x="157527" y="35182"/>
                    <a:pt x="191998" y="0"/>
                    <a:pt x="234521" y="0"/>
                  </a:cubicBezTo>
                  <a:close/>
                </a:path>
              </a:pathLst>
            </a:custGeom>
            <a:solidFill>
              <a:srgbClr val="48687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809" name="Google Shape;809;p57"/>
            <p:cNvSpPr/>
            <p:nvPr/>
          </p:nvSpPr>
          <p:spPr>
            <a:xfrm>
              <a:off x="8054902" y="3335454"/>
              <a:ext cx="197221" cy="503753"/>
            </a:xfrm>
            <a:custGeom>
              <a:rect b="b" l="l" r="r" t="t"/>
              <a:pathLst>
                <a:path extrusionOk="0" h="1046162" w="409575">
                  <a:moveTo>
                    <a:pt x="105212" y="180975"/>
                  </a:moveTo>
                  <a:cubicBezTo>
                    <a:pt x="105212" y="180975"/>
                    <a:pt x="105212" y="180975"/>
                    <a:pt x="311878" y="180975"/>
                  </a:cubicBezTo>
                  <a:cubicBezTo>
                    <a:pt x="375757" y="180975"/>
                    <a:pt x="409575" y="237156"/>
                    <a:pt x="409575" y="263374"/>
                  </a:cubicBezTo>
                  <a:cubicBezTo>
                    <a:pt x="409575" y="263374"/>
                    <a:pt x="409575" y="263374"/>
                    <a:pt x="409575" y="270865"/>
                  </a:cubicBezTo>
                  <a:cubicBezTo>
                    <a:pt x="409575" y="270865"/>
                    <a:pt x="409575" y="270865"/>
                    <a:pt x="409575" y="282101"/>
                  </a:cubicBezTo>
                  <a:cubicBezTo>
                    <a:pt x="409575" y="282101"/>
                    <a:pt x="409575" y="282101"/>
                    <a:pt x="409575" y="570497"/>
                  </a:cubicBezTo>
                  <a:cubicBezTo>
                    <a:pt x="409575" y="589224"/>
                    <a:pt x="394545" y="604205"/>
                    <a:pt x="375757" y="604205"/>
                  </a:cubicBezTo>
                  <a:cubicBezTo>
                    <a:pt x="353212" y="604205"/>
                    <a:pt x="338181" y="589224"/>
                    <a:pt x="338181" y="570497"/>
                  </a:cubicBezTo>
                  <a:cubicBezTo>
                    <a:pt x="338181" y="570497"/>
                    <a:pt x="338181" y="570497"/>
                    <a:pt x="338181" y="323300"/>
                  </a:cubicBezTo>
                  <a:cubicBezTo>
                    <a:pt x="338181" y="323300"/>
                    <a:pt x="338181" y="323300"/>
                    <a:pt x="311878" y="323300"/>
                  </a:cubicBezTo>
                  <a:cubicBezTo>
                    <a:pt x="311878" y="323300"/>
                    <a:pt x="311878" y="323300"/>
                    <a:pt x="311878" y="559260"/>
                  </a:cubicBezTo>
                  <a:cubicBezTo>
                    <a:pt x="311878" y="559260"/>
                    <a:pt x="311878" y="559260"/>
                    <a:pt x="311878" y="997472"/>
                  </a:cubicBezTo>
                  <a:cubicBezTo>
                    <a:pt x="311878" y="1023690"/>
                    <a:pt x="289333" y="1046162"/>
                    <a:pt x="263030" y="1046162"/>
                  </a:cubicBezTo>
                  <a:cubicBezTo>
                    <a:pt x="236727" y="1046162"/>
                    <a:pt x="217939" y="1023690"/>
                    <a:pt x="217939" y="997472"/>
                  </a:cubicBezTo>
                  <a:cubicBezTo>
                    <a:pt x="217939" y="997472"/>
                    <a:pt x="217939" y="997472"/>
                    <a:pt x="217939" y="619187"/>
                  </a:cubicBezTo>
                  <a:cubicBezTo>
                    <a:pt x="217939" y="619187"/>
                    <a:pt x="217939" y="619187"/>
                    <a:pt x="191636" y="619187"/>
                  </a:cubicBezTo>
                  <a:cubicBezTo>
                    <a:pt x="191636" y="619187"/>
                    <a:pt x="191636" y="619187"/>
                    <a:pt x="191636" y="997472"/>
                  </a:cubicBezTo>
                  <a:cubicBezTo>
                    <a:pt x="191636" y="1023690"/>
                    <a:pt x="172848" y="1046162"/>
                    <a:pt x="146545" y="1046162"/>
                  </a:cubicBezTo>
                  <a:cubicBezTo>
                    <a:pt x="120242" y="1046162"/>
                    <a:pt x="97697" y="1023690"/>
                    <a:pt x="97697" y="997472"/>
                  </a:cubicBezTo>
                  <a:cubicBezTo>
                    <a:pt x="97697" y="997472"/>
                    <a:pt x="97697" y="997472"/>
                    <a:pt x="97697" y="570497"/>
                  </a:cubicBezTo>
                  <a:cubicBezTo>
                    <a:pt x="97697" y="566751"/>
                    <a:pt x="97697" y="563006"/>
                    <a:pt x="97697" y="559260"/>
                  </a:cubicBezTo>
                  <a:cubicBezTo>
                    <a:pt x="97697" y="559260"/>
                    <a:pt x="97697" y="559260"/>
                    <a:pt x="97697" y="323300"/>
                  </a:cubicBezTo>
                  <a:cubicBezTo>
                    <a:pt x="97697" y="323300"/>
                    <a:pt x="97697" y="323300"/>
                    <a:pt x="67636" y="323300"/>
                  </a:cubicBezTo>
                  <a:cubicBezTo>
                    <a:pt x="67636" y="323300"/>
                    <a:pt x="67636" y="323300"/>
                    <a:pt x="67636" y="570497"/>
                  </a:cubicBezTo>
                  <a:cubicBezTo>
                    <a:pt x="67636" y="589224"/>
                    <a:pt x="52606" y="604205"/>
                    <a:pt x="33818" y="604205"/>
                  </a:cubicBezTo>
                  <a:cubicBezTo>
                    <a:pt x="15030" y="604205"/>
                    <a:pt x="0" y="589224"/>
                    <a:pt x="0" y="570497"/>
                  </a:cubicBezTo>
                  <a:cubicBezTo>
                    <a:pt x="0" y="570497"/>
                    <a:pt x="0" y="570497"/>
                    <a:pt x="0" y="282101"/>
                  </a:cubicBezTo>
                  <a:cubicBezTo>
                    <a:pt x="0" y="282101"/>
                    <a:pt x="0" y="282101"/>
                    <a:pt x="0" y="270865"/>
                  </a:cubicBezTo>
                  <a:cubicBezTo>
                    <a:pt x="0" y="270865"/>
                    <a:pt x="0" y="270865"/>
                    <a:pt x="0" y="267119"/>
                  </a:cubicBezTo>
                  <a:cubicBezTo>
                    <a:pt x="0" y="244647"/>
                    <a:pt x="30060" y="184721"/>
                    <a:pt x="105212" y="180975"/>
                  </a:cubicBezTo>
                  <a:close/>
                  <a:moveTo>
                    <a:pt x="206375" y="0"/>
                  </a:moveTo>
                  <a:cubicBezTo>
                    <a:pt x="251966" y="0"/>
                    <a:pt x="288925" y="36959"/>
                    <a:pt x="288925" y="82550"/>
                  </a:cubicBezTo>
                  <a:cubicBezTo>
                    <a:pt x="288925" y="128141"/>
                    <a:pt x="251966" y="165100"/>
                    <a:pt x="206375" y="165100"/>
                  </a:cubicBezTo>
                  <a:cubicBezTo>
                    <a:pt x="160784" y="165100"/>
                    <a:pt x="123825" y="128141"/>
                    <a:pt x="123825" y="82550"/>
                  </a:cubicBezTo>
                  <a:cubicBezTo>
                    <a:pt x="123825" y="36959"/>
                    <a:pt x="160784" y="0"/>
                    <a:pt x="206375" y="0"/>
                  </a:cubicBezTo>
                  <a:close/>
                </a:path>
              </a:pathLst>
            </a:custGeom>
            <a:solidFill>
              <a:srgbClr val="48687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810" name="Google Shape;810;p57"/>
            <p:cNvSpPr/>
            <p:nvPr/>
          </p:nvSpPr>
          <p:spPr>
            <a:xfrm>
              <a:off x="7369332" y="3900505"/>
              <a:ext cx="230844" cy="503753"/>
            </a:xfrm>
            <a:custGeom>
              <a:rect b="b" l="l" r="r" t="t"/>
              <a:pathLst>
                <a:path extrusionOk="0" h="1046162" w="479402">
                  <a:moveTo>
                    <a:pt x="139649" y="187325"/>
                  </a:moveTo>
                  <a:cubicBezTo>
                    <a:pt x="139649" y="187325"/>
                    <a:pt x="139649" y="187325"/>
                    <a:pt x="334594" y="187325"/>
                  </a:cubicBezTo>
                  <a:cubicBezTo>
                    <a:pt x="364586" y="187325"/>
                    <a:pt x="387080" y="209827"/>
                    <a:pt x="390829" y="239830"/>
                  </a:cubicBezTo>
                  <a:cubicBezTo>
                    <a:pt x="390829" y="239830"/>
                    <a:pt x="390829" y="239830"/>
                    <a:pt x="477054" y="502357"/>
                  </a:cubicBezTo>
                  <a:cubicBezTo>
                    <a:pt x="484552" y="521109"/>
                    <a:pt x="473305" y="543611"/>
                    <a:pt x="454561" y="547362"/>
                  </a:cubicBezTo>
                  <a:cubicBezTo>
                    <a:pt x="439565" y="554862"/>
                    <a:pt x="417071" y="543611"/>
                    <a:pt x="413322" y="524859"/>
                  </a:cubicBezTo>
                  <a:cubicBezTo>
                    <a:pt x="413322" y="524859"/>
                    <a:pt x="413322" y="524859"/>
                    <a:pt x="342092" y="307337"/>
                  </a:cubicBezTo>
                  <a:cubicBezTo>
                    <a:pt x="338343" y="307337"/>
                    <a:pt x="334594" y="307337"/>
                    <a:pt x="334594" y="307337"/>
                  </a:cubicBezTo>
                  <a:cubicBezTo>
                    <a:pt x="334594" y="307337"/>
                    <a:pt x="334594" y="307337"/>
                    <a:pt x="327096" y="307337"/>
                  </a:cubicBezTo>
                  <a:cubicBezTo>
                    <a:pt x="327096" y="307337"/>
                    <a:pt x="327096" y="307337"/>
                    <a:pt x="435816" y="697377"/>
                  </a:cubicBezTo>
                  <a:cubicBezTo>
                    <a:pt x="435816" y="697377"/>
                    <a:pt x="435816" y="697377"/>
                    <a:pt x="330845" y="697377"/>
                  </a:cubicBezTo>
                  <a:cubicBezTo>
                    <a:pt x="330845" y="697377"/>
                    <a:pt x="330845" y="697377"/>
                    <a:pt x="330845" y="1004908"/>
                  </a:cubicBezTo>
                  <a:cubicBezTo>
                    <a:pt x="330845" y="1027410"/>
                    <a:pt x="312101" y="1046162"/>
                    <a:pt x="293356" y="1046162"/>
                  </a:cubicBezTo>
                  <a:cubicBezTo>
                    <a:pt x="270862" y="1046162"/>
                    <a:pt x="252118" y="1027410"/>
                    <a:pt x="252118" y="1004908"/>
                  </a:cubicBezTo>
                  <a:cubicBezTo>
                    <a:pt x="252118" y="1004908"/>
                    <a:pt x="252118" y="1004908"/>
                    <a:pt x="252118" y="697377"/>
                  </a:cubicBezTo>
                  <a:cubicBezTo>
                    <a:pt x="252118" y="697377"/>
                    <a:pt x="252118" y="697377"/>
                    <a:pt x="229624" y="697377"/>
                  </a:cubicBezTo>
                  <a:cubicBezTo>
                    <a:pt x="229624" y="697377"/>
                    <a:pt x="229624" y="697377"/>
                    <a:pt x="229624" y="1004908"/>
                  </a:cubicBezTo>
                  <a:cubicBezTo>
                    <a:pt x="229624" y="1027410"/>
                    <a:pt x="210879" y="1046162"/>
                    <a:pt x="188385" y="1046162"/>
                  </a:cubicBezTo>
                  <a:cubicBezTo>
                    <a:pt x="165892" y="1046162"/>
                    <a:pt x="150896" y="1027410"/>
                    <a:pt x="150896" y="1004908"/>
                  </a:cubicBezTo>
                  <a:cubicBezTo>
                    <a:pt x="150896" y="1004908"/>
                    <a:pt x="150896" y="1004908"/>
                    <a:pt x="150896" y="697377"/>
                  </a:cubicBezTo>
                  <a:cubicBezTo>
                    <a:pt x="150896" y="697377"/>
                    <a:pt x="150896" y="697377"/>
                    <a:pt x="45926" y="697377"/>
                  </a:cubicBezTo>
                  <a:cubicBezTo>
                    <a:pt x="45926" y="697377"/>
                    <a:pt x="45926" y="697377"/>
                    <a:pt x="147147" y="307337"/>
                  </a:cubicBezTo>
                  <a:cubicBezTo>
                    <a:pt x="147147" y="307337"/>
                    <a:pt x="147147" y="307337"/>
                    <a:pt x="139649" y="307337"/>
                  </a:cubicBezTo>
                  <a:cubicBezTo>
                    <a:pt x="139649" y="307337"/>
                    <a:pt x="135900" y="307337"/>
                    <a:pt x="135900" y="307337"/>
                  </a:cubicBezTo>
                  <a:cubicBezTo>
                    <a:pt x="135900" y="307337"/>
                    <a:pt x="135900" y="307337"/>
                    <a:pt x="68419" y="524859"/>
                  </a:cubicBezTo>
                  <a:cubicBezTo>
                    <a:pt x="60921" y="543611"/>
                    <a:pt x="42177" y="554862"/>
                    <a:pt x="23432" y="547362"/>
                  </a:cubicBezTo>
                  <a:cubicBezTo>
                    <a:pt x="4687" y="543611"/>
                    <a:pt x="-2811" y="524859"/>
                    <a:pt x="938" y="506107"/>
                  </a:cubicBezTo>
                  <a:cubicBezTo>
                    <a:pt x="938" y="506107"/>
                    <a:pt x="938" y="506107"/>
                    <a:pt x="87164" y="232330"/>
                  </a:cubicBezTo>
                  <a:cubicBezTo>
                    <a:pt x="87164" y="228579"/>
                    <a:pt x="87164" y="228579"/>
                    <a:pt x="87164" y="224829"/>
                  </a:cubicBezTo>
                  <a:cubicBezTo>
                    <a:pt x="90913" y="221079"/>
                    <a:pt x="90913" y="217328"/>
                    <a:pt x="94662" y="213578"/>
                  </a:cubicBezTo>
                  <a:cubicBezTo>
                    <a:pt x="102160" y="198576"/>
                    <a:pt x="120904" y="187325"/>
                    <a:pt x="139649" y="187325"/>
                  </a:cubicBezTo>
                  <a:close/>
                  <a:moveTo>
                    <a:pt x="234521" y="0"/>
                  </a:moveTo>
                  <a:cubicBezTo>
                    <a:pt x="277044" y="0"/>
                    <a:pt x="311515" y="35182"/>
                    <a:pt x="311515" y="78581"/>
                  </a:cubicBezTo>
                  <a:cubicBezTo>
                    <a:pt x="311515" y="121980"/>
                    <a:pt x="277044" y="157162"/>
                    <a:pt x="234521" y="157162"/>
                  </a:cubicBezTo>
                  <a:cubicBezTo>
                    <a:pt x="191998" y="157162"/>
                    <a:pt x="157527" y="121980"/>
                    <a:pt x="157527" y="78581"/>
                  </a:cubicBezTo>
                  <a:cubicBezTo>
                    <a:pt x="157527" y="35182"/>
                    <a:pt x="191998" y="0"/>
                    <a:pt x="234521" y="0"/>
                  </a:cubicBezTo>
                  <a:close/>
                </a:path>
              </a:pathLst>
            </a:custGeom>
            <a:solidFill>
              <a:srgbClr val="48687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811" name="Google Shape;811;p57"/>
            <p:cNvSpPr/>
            <p:nvPr/>
          </p:nvSpPr>
          <p:spPr>
            <a:xfrm>
              <a:off x="7592554" y="3900504"/>
              <a:ext cx="230844" cy="503753"/>
            </a:xfrm>
            <a:custGeom>
              <a:rect b="b" l="l" r="r" t="t"/>
              <a:pathLst>
                <a:path extrusionOk="0" h="1046162" w="479402">
                  <a:moveTo>
                    <a:pt x="139649" y="187325"/>
                  </a:moveTo>
                  <a:cubicBezTo>
                    <a:pt x="139649" y="187325"/>
                    <a:pt x="139649" y="187325"/>
                    <a:pt x="334594" y="187325"/>
                  </a:cubicBezTo>
                  <a:cubicBezTo>
                    <a:pt x="364586" y="187325"/>
                    <a:pt x="387080" y="209827"/>
                    <a:pt x="390829" y="239830"/>
                  </a:cubicBezTo>
                  <a:cubicBezTo>
                    <a:pt x="390829" y="239830"/>
                    <a:pt x="390829" y="239830"/>
                    <a:pt x="477054" y="502357"/>
                  </a:cubicBezTo>
                  <a:cubicBezTo>
                    <a:pt x="484552" y="521109"/>
                    <a:pt x="473305" y="543611"/>
                    <a:pt x="454561" y="547362"/>
                  </a:cubicBezTo>
                  <a:cubicBezTo>
                    <a:pt x="439565" y="554862"/>
                    <a:pt x="417071" y="543611"/>
                    <a:pt x="413322" y="524859"/>
                  </a:cubicBezTo>
                  <a:cubicBezTo>
                    <a:pt x="413322" y="524859"/>
                    <a:pt x="413322" y="524859"/>
                    <a:pt x="342092" y="307337"/>
                  </a:cubicBezTo>
                  <a:cubicBezTo>
                    <a:pt x="338343" y="307337"/>
                    <a:pt x="334594" y="307337"/>
                    <a:pt x="334594" y="307337"/>
                  </a:cubicBezTo>
                  <a:cubicBezTo>
                    <a:pt x="334594" y="307337"/>
                    <a:pt x="334594" y="307337"/>
                    <a:pt x="327096" y="307337"/>
                  </a:cubicBezTo>
                  <a:cubicBezTo>
                    <a:pt x="327096" y="307337"/>
                    <a:pt x="327096" y="307337"/>
                    <a:pt x="435816" y="697377"/>
                  </a:cubicBezTo>
                  <a:cubicBezTo>
                    <a:pt x="435816" y="697377"/>
                    <a:pt x="435816" y="697377"/>
                    <a:pt x="330845" y="697377"/>
                  </a:cubicBezTo>
                  <a:cubicBezTo>
                    <a:pt x="330845" y="697377"/>
                    <a:pt x="330845" y="697377"/>
                    <a:pt x="330845" y="1004908"/>
                  </a:cubicBezTo>
                  <a:cubicBezTo>
                    <a:pt x="330845" y="1027410"/>
                    <a:pt x="312101" y="1046162"/>
                    <a:pt x="293356" y="1046162"/>
                  </a:cubicBezTo>
                  <a:cubicBezTo>
                    <a:pt x="270862" y="1046162"/>
                    <a:pt x="252118" y="1027410"/>
                    <a:pt x="252118" y="1004908"/>
                  </a:cubicBezTo>
                  <a:cubicBezTo>
                    <a:pt x="252118" y="1004908"/>
                    <a:pt x="252118" y="1004908"/>
                    <a:pt x="252118" y="697377"/>
                  </a:cubicBezTo>
                  <a:cubicBezTo>
                    <a:pt x="252118" y="697377"/>
                    <a:pt x="252118" y="697377"/>
                    <a:pt x="229624" y="697377"/>
                  </a:cubicBezTo>
                  <a:cubicBezTo>
                    <a:pt x="229624" y="697377"/>
                    <a:pt x="229624" y="697377"/>
                    <a:pt x="229624" y="1004908"/>
                  </a:cubicBezTo>
                  <a:cubicBezTo>
                    <a:pt x="229624" y="1027410"/>
                    <a:pt x="210879" y="1046162"/>
                    <a:pt x="188385" y="1046162"/>
                  </a:cubicBezTo>
                  <a:cubicBezTo>
                    <a:pt x="165892" y="1046162"/>
                    <a:pt x="150896" y="1027410"/>
                    <a:pt x="150896" y="1004908"/>
                  </a:cubicBezTo>
                  <a:cubicBezTo>
                    <a:pt x="150896" y="1004908"/>
                    <a:pt x="150896" y="1004908"/>
                    <a:pt x="150896" y="697377"/>
                  </a:cubicBezTo>
                  <a:cubicBezTo>
                    <a:pt x="150896" y="697377"/>
                    <a:pt x="150896" y="697377"/>
                    <a:pt x="45926" y="697377"/>
                  </a:cubicBezTo>
                  <a:cubicBezTo>
                    <a:pt x="45926" y="697377"/>
                    <a:pt x="45926" y="697377"/>
                    <a:pt x="147147" y="307337"/>
                  </a:cubicBezTo>
                  <a:cubicBezTo>
                    <a:pt x="147147" y="307337"/>
                    <a:pt x="147147" y="307337"/>
                    <a:pt x="139649" y="307337"/>
                  </a:cubicBezTo>
                  <a:cubicBezTo>
                    <a:pt x="139649" y="307337"/>
                    <a:pt x="135900" y="307337"/>
                    <a:pt x="135900" y="307337"/>
                  </a:cubicBezTo>
                  <a:cubicBezTo>
                    <a:pt x="135900" y="307337"/>
                    <a:pt x="135900" y="307337"/>
                    <a:pt x="68419" y="524859"/>
                  </a:cubicBezTo>
                  <a:cubicBezTo>
                    <a:pt x="60921" y="543611"/>
                    <a:pt x="42177" y="554862"/>
                    <a:pt x="23432" y="547362"/>
                  </a:cubicBezTo>
                  <a:cubicBezTo>
                    <a:pt x="4687" y="543611"/>
                    <a:pt x="-2811" y="524859"/>
                    <a:pt x="938" y="506107"/>
                  </a:cubicBezTo>
                  <a:cubicBezTo>
                    <a:pt x="938" y="506107"/>
                    <a:pt x="938" y="506107"/>
                    <a:pt x="87164" y="232330"/>
                  </a:cubicBezTo>
                  <a:cubicBezTo>
                    <a:pt x="87164" y="228579"/>
                    <a:pt x="87164" y="228579"/>
                    <a:pt x="87164" y="224829"/>
                  </a:cubicBezTo>
                  <a:cubicBezTo>
                    <a:pt x="90913" y="221079"/>
                    <a:pt x="90913" y="217328"/>
                    <a:pt x="94662" y="213578"/>
                  </a:cubicBezTo>
                  <a:cubicBezTo>
                    <a:pt x="102160" y="198576"/>
                    <a:pt x="120904" y="187325"/>
                    <a:pt x="139649" y="187325"/>
                  </a:cubicBezTo>
                  <a:close/>
                  <a:moveTo>
                    <a:pt x="234521" y="0"/>
                  </a:moveTo>
                  <a:cubicBezTo>
                    <a:pt x="277044" y="0"/>
                    <a:pt x="311515" y="35182"/>
                    <a:pt x="311515" y="78581"/>
                  </a:cubicBezTo>
                  <a:cubicBezTo>
                    <a:pt x="311515" y="121980"/>
                    <a:pt x="277044" y="157162"/>
                    <a:pt x="234521" y="157162"/>
                  </a:cubicBezTo>
                  <a:cubicBezTo>
                    <a:pt x="191998" y="157162"/>
                    <a:pt x="157527" y="121980"/>
                    <a:pt x="157527" y="78581"/>
                  </a:cubicBezTo>
                  <a:cubicBezTo>
                    <a:pt x="157527" y="35182"/>
                    <a:pt x="191998" y="0"/>
                    <a:pt x="234521" y="0"/>
                  </a:cubicBezTo>
                  <a:close/>
                </a:path>
              </a:pathLst>
            </a:custGeom>
            <a:solidFill>
              <a:srgbClr val="48687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</p:grpSp>
      <p:sp>
        <p:nvSpPr>
          <p:cNvPr id="812" name="Google Shape;812;p57"/>
          <p:cNvSpPr txBox="1"/>
          <p:nvPr/>
        </p:nvSpPr>
        <p:spPr>
          <a:xfrm>
            <a:off x="5021015" y="1937226"/>
            <a:ext cx="1446636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tr-TR" sz="1200">
                <a:solidFill>
                  <a:srgbClr val="595959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STAGE HERE</a:t>
            </a:r>
            <a:endParaRPr i="1" sz="1100">
              <a:solidFill>
                <a:srgbClr val="595959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813" name="Google Shape;813;p57"/>
          <p:cNvSpPr txBox="1"/>
          <p:nvPr/>
        </p:nvSpPr>
        <p:spPr>
          <a:xfrm>
            <a:off x="5021016" y="3318347"/>
            <a:ext cx="1446636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tr-TR" sz="1200">
                <a:solidFill>
                  <a:srgbClr val="595959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STAGE HERE</a:t>
            </a:r>
            <a:endParaRPr i="1" sz="1100">
              <a:solidFill>
                <a:srgbClr val="595959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cxnSp>
        <p:nvCxnSpPr>
          <p:cNvPr id="814" name="Google Shape;814;p57"/>
          <p:cNvCxnSpPr/>
          <p:nvPr/>
        </p:nvCxnSpPr>
        <p:spPr>
          <a:xfrm>
            <a:off x="4853717" y="1131240"/>
            <a:ext cx="0" cy="357405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dash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  <p:transition spd="slow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9" name="Shape 8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" name="Google Shape;820;p58"/>
          <p:cNvSpPr/>
          <p:nvPr/>
        </p:nvSpPr>
        <p:spPr>
          <a:xfrm>
            <a:off x="533180" y="975120"/>
            <a:ext cx="3921125" cy="38417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821" name="Google Shape;821;p58"/>
          <p:cNvSpPr/>
          <p:nvPr/>
        </p:nvSpPr>
        <p:spPr>
          <a:xfrm>
            <a:off x="3662141" y="4220676"/>
            <a:ext cx="566738" cy="592667"/>
          </a:xfrm>
          <a:custGeom>
            <a:rect b="b" l="l" r="r" t="t"/>
            <a:pathLst>
              <a:path extrusionOk="0" h="163" w="173">
                <a:moveTo>
                  <a:pt x="131" y="162"/>
                </a:moveTo>
                <a:cubicBezTo>
                  <a:pt x="131" y="158"/>
                  <a:pt x="131" y="158"/>
                  <a:pt x="131" y="158"/>
                </a:cubicBezTo>
                <a:cubicBezTo>
                  <a:pt x="132" y="158"/>
                  <a:pt x="133" y="157"/>
                  <a:pt x="134" y="157"/>
                </a:cubicBezTo>
                <a:cubicBezTo>
                  <a:pt x="131" y="151"/>
                  <a:pt x="131" y="151"/>
                  <a:pt x="131" y="151"/>
                </a:cubicBezTo>
                <a:cubicBezTo>
                  <a:pt x="131" y="145"/>
                  <a:pt x="131" y="145"/>
                  <a:pt x="131" y="145"/>
                </a:cubicBezTo>
                <a:cubicBezTo>
                  <a:pt x="140" y="150"/>
                  <a:pt x="140" y="150"/>
                  <a:pt x="140" y="150"/>
                </a:cubicBezTo>
                <a:cubicBezTo>
                  <a:pt x="142" y="148"/>
                  <a:pt x="142" y="145"/>
                  <a:pt x="143" y="143"/>
                </a:cubicBezTo>
                <a:cubicBezTo>
                  <a:pt x="143" y="140"/>
                  <a:pt x="143" y="138"/>
                  <a:pt x="142" y="136"/>
                </a:cubicBezTo>
                <a:cubicBezTo>
                  <a:pt x="131" y="138"/>
                  <a:pt x="131" y="138"/>
                  <a:pt x="131" y="138"/>
                </a:cubicBezTo>
                <a:cubicBezTo>
                  <a:pt x="131" y="134"/>
                  <a:pt x="131" y="134"/>
                  <a:pt x="131" y="134"/>
                </a:cubicBezTo>
                <a:cubicBezTo>
                  <a:pt x="137" y="128"/>
                  <a:pt x="137" y="128"/>
                  <a:pt x="137" y="128"/>
                </a:cubicBezTo>
                <a:cubicBezTo>
                  <a:pt x="131" y="125"/>
                  <a:pt x="131" y="125"/>
                  <a:pt x="131" y="125"/>
                </a:cubicBezTo>
                <a:cubicBezTo>
                  <a:pt x="131" y="125"/>
                  <a:pt x="131" y="125"/>
                  <a:pt x="131" y="125"/>
                </a:cubicBezTo>
                <a:cubicBezTo>
                  <a:pt x="131" y="71"/>
                  <a:pt x="131" y="71"/>
                  <a:pt x="131" y="71"/>
                </a:cubicBezTo>
                <a:cubicBezTo>
                  <a:pt x="134" y="64"/>
                  <a:pt x="134" y="64"/>
                  <a:pt x="134" y="64"/>
                </a:cubicBezTo>
                <a:cubicBezTo>
                  <a:pt x="134" y="64"/>
                  <a:pt x="134" y="64"/>
                  <a:pt x="134" y="64"/>
                </a:cubicBezTo>
                <a:cubicBezTo>
                  <a:pt x="135" y="47"/>
                  <a:pt x="135" y="47"/>
                  <a:pt x="135" y="47"/>
                </a:cubicBezTo>
                <a:cubicBezTo>
                  <a:pt x="135" y="47"/>
                  <a:pt x="135" y="47"/>
                  <a:pt x="135" y="47"/>
                </a:cubicBezTo>
                <a:cubicBezTo>
                  <a:pt x="134" y="46"/>
                  <a:pt x="134" y="45"/>
                  <a:pt x="134" y="45"/>
                </a:cubicBezTo>
                <a:cubicBezTo>
                  <a:pt x="135" y="44"/>
                  <a:pt x="135" y="43"/>
                  <a:pt x="136" y="44"/>
                </a:cubicBezTo>
                <a:cubicBezTo>
                  <a:pt x="137" y="44"/>
                  <a:pt x="137" y="44"/>
                  <a:pt x="137" y="44"/>
                </a:cubicBezTo>
                <a:cubicBezTo>
                  <a:pt x="148" y="33"/>
                  <a:pt x="148" y="33"/>
                  <a:pt x="148" y="33"/>
                </a:cubicBezTo>
                <a:cubicBezTo>
                  <a:pt x="148" y="33"/>
                  <a:pt x="148" y="32"/>
                  <a:pt x="148" y="32"/>
                </a:cubicBezTo>
                <a:cubicBezTo>
                  <a:pt x="148" y="31"/>
                  <a:pt x="148" y="31"/>
                  <a:pt x="149" y="31"/>
                </a:cubicBezTo>
                <a:cubicBezTo>
                  <a:pt x="159" y="35"/>
                  <a:pt x="159" y="35"/>
                  <a:pt x="159" y="35"/>
                </a:cubicBezTo>
                <a:cubicBezTo>
                  <a:pt x="159" y="35"/>
                  <a:pt x="159" y="36"/>
                  <a:pt x="159" y="37"/>
                </a:cubicBezTo>
                <a:cubicBezTo>
                  <a:pt x="159" y="37"/>
                  <a:pt x="158" y="37"/>
                  <a:pt x="158" y="37"/>
                </a:cubicBezTo>
                <a:cubicBezTo>
                  <a:pt x="157" y="53"/>
                  <a:pt x="157" y="53"/>
                  <a:pt x="157" y="53"/>
                </a:cubicBezTo>
                <a:cubicBezTo>
                  <a:pt x="158" y="53"/>
                  <a:pt x="158" y="53"/>
                  <a:pt x="158" y="53"/>
                </a:cubicBezTo>
                <a:cubicBezTo>
                  <a:pt x="158" y="54"/>
                  <a:pt x="158" y="55"/>
                  <a:pt x="158" y="55"/>
                </a:cubicBezTo>
                <a:cubicBezTo>
                  <a:pt x="158" y="56"/>
                  <a:pt x="157" y="57"/>
                  <a:pt x="156" y="56"/>
                </a:cubicBezTo>
                <a:cubicBezTo>
                  <a:pt x="156" y="56"/>
                  <a:pt x="156" y="56"/>
                  <a:pt x="156" y="56"/>
                </a:cubicBezTo>
                <a:cubicBezTo>
                  <a:pt x="144" y="68"/>
                  <a:pt x="144" y="68"/>
                  <a:pt x="144" y="68"/>
                </a:cubicBezTo>
                <a:cubicBezTo>
                  <a:pt x="138" y="80"/>
                  <a:pt x="138" y="80"/>
                  <a:pt x="138" y="80"/>
                </a:cubicBezTo>
                <a:cubicBezTo>
                  <a:pt x="147" y="84"/>
                  <a:pt x="147" y="84"/>
                  <a:pt x="147" y="84"/>
                </a:cubicBezTo>
                <a:cubicBezTo>
                  <a:pt x="149" y="85"/>
                  <a:pt x="149" y="85"/>
                  <a:pt x="149" y="85"/>
                </a:cubicBezTo>
                <a:cubicBezTo>
                  <a:pt x="153" y="78"/>
                  <a:pt x="153" y="78"/>
                  <a:pt x="153" y="78"/>
                </a:cubicBezTo>
                <a:cubicBezTo>
                  <a:pt x="154" y="74"/>
                  <a:pt x="158" y="73"/>
                  <a:pt x="162" y="74"/>
                </a:cubicBezTo>
                <a:cubicBezTo>
                  <a:pt x="165" y="76"/>
                  <a:pt x="167" y="80"/>
                  <a:pt x="165" y="83"/>
                </a:cubicBezTo>
                <a:cubicBezTo>
                  <a:pt x="161" y="91"/>
                  <a:pt x="161" y="91"/>
                  <a:pt x="161" y="91"/>
                </a:cubicBezTo>
                <a:cubicBezTo>
                  <a:pt x="167" y="96"/>
                  <a:pt x="170" y="103"/>
                  <a:pt x="169" y="111"/>
                </a:cubicBezTo>
                <a:cubicBezTo>
                  <a:pt x="172" y="112"/>
                  <a:pt x="172" y="112"/>
                  <a:pt x="172" y="112"/>
                </a:cubicBezTo>
                <a:cubicBezTo>
                  <a:pt x="173" y="112"/>
                  <a:pt x="173" y="114"/>
                  <a:pt x="173" y="115"/>
                </a:cubicBezTo>
                <a:cubicBezTo>
                  <a:pt x="169" y="123"/>
                  <a:pt x="169" y="123"/>
                  <a:pt x="169" y="123"/>
                </a:cubicBezTo>
                <a:cubicBezTo>
                  <a:pt x="169" y="124"/>
                  <a:pt x="167" y="125"/>
                  <a:pt x="166" y="124"/>
                </a:cubicBezTo>
                <a:cubicBezTo>
                  <a:pt x="163" y="123"/>
                  <a:pt x="163" y="123"/>
                  <a:pt x="163" y="123"/>
                </a:cubicBezTo>
                <a:cubicBezTo>
                  <a:pt x="158" y="128"/>
                  <a:pt x="151" y="131"/>
                  <a:pt x="143" y="130"/>
                </a:cubicBezTo>
                <a:cubicBezTo>
                  <a:pt x="147" y="136"/>
                  <a:pt x="147" y="143"/>
                  <a:pt x="144" y="150"/>
                </a:cubicBezTo>
                <a:cubicBezTo>
                  <a:pt x="141" y="156"/>
                  <a:pt x="137" y="160"/>
                  <a:pt x="131" y="162"/>
                </a:cubicBezTo>
                <a:close/>
                <a:moveTo>
                  <a:pt x="131" y="143"/>
                </a:moveTo>
                <a:cubicBezTo>
                  <a:pt x="131" y="143"/>
                  <a:pt x="131" y="143"/>
                  <a:pt x="131" y="143"/>
                </a:cubicBezTo>
                <a:cubicBezTo>
                  <a:pt x="131" y="142"/>
                  <a:pt x="131" y="142"/>
                  <a:pt x="131" y="141"/>
                </a:cubicBezTo>
                <a:lnTo>
                  <a:pt x="131" y="143"/>
                </a:lnTo>
                <a:close/>
                <a:moveTo>
                  <a:pt x="131" y="71"/>
                </a:moveTo>
                <a:cubicBezTo>
                  <a:pt x="131" y="125"/>
                  <a:pt x="131" y="125"/>
                  <a:pt x="131" y="125"/>
                </a:cubicBezTo>
                <a:cubicBezTo>
                  <a:pt x="125" y="125"/>
                  <a:pt x="125" y="125"/>
                  <a:pt x="125" y="125"/>
                </a:cubicBezTo>
                <a:cubicBezTo>
                  <a:pt x="125" y="122"/>
                  <a:pt x="125" y="122"/>
                  <a:pt x="125" y="122"/>
                </a:cubicBezTo>
                <a:cubicBezTo>
                  <a:pt x="125" y="122"/>
                  <a:pt x="125" y="122"/>
                  <a:pt x="125" y="122"/>
                </a:cubicBezTo>
                <a:cubicBezTo>
                  <a:pt x="125" y="122"/>
                  <a:pt x="125" y="122"/>
                  <a:pt x="125" y="122"/>
                </a:cubicBezTo>
                <a:cubicBezTo>
                  <a:pt x="125" y="74"/>
                  <a:pt x="125" y="74"/>
                  <a:pt x="125" y="74"/>
                </a:cubicBezTo>
                <a:cubicBezTo>
                  <a:pt x="129" y="76"/>
                  <a:pt x="129" y="76"/>
                  <a:pt x="129" y="76"/>
                </a:cubicBezTo>
                <a:lnTo>
                  <a:pt x="131" y="71"/>
                </a:lnTo>
                <a:close/>
                <a:moveTo>
                  <a:pt x="131" y="134"/>
                </a:moveTo>
                <a:cubicBezTo>
                  <a:pt x="131" y="138"/>
                  <a:pt x="131" y="138"/>
                  <a:pt x="131" y="138"/>
                </a:cubicBezTo>
                <a:cubicBezTo>
                  <a:pt x="128" y="139"/>
                  <a:pt x="128" y="139"/>
                  <a:pt x="128" y="139"/>
                </a:cubicBezTo>
                <a:cubicBezTo>
                  <a:pt x="129" y="140"/>
                  <a:pt x="130" y="141"/>
                  <a:pt x="131" y="141"/>
                </a:cubicBezTo>
                <a:cubicBezTo>
                  <a:pt x="131" y="143"/>
                  <a:pt x="131" y="143"/>
                  <a:pt x="131" y="143"/>
                </a:cubicBezTo>
                <a:cubicBezTo>
                  <a:pt x="130" y="144"/>
                  <a:pt x="130" y="144"/>
                  <a:pt x="130" y="144"/>
                </a:cubicBezTo>
                <a:cubicBezTo>
                  <a:pt x="130" y="144"/>
                  <a:pt x="130" y="144"/>
                  <a:pt x="130" y="144"/>
                </a:cubicBezTo>
                <a:cubicBezTo>
                  <a:pt x="131" y="145"/>
                  <a:pt x="131" y="145"/>
                  <a:pt x="131" y="145"/>
                </a:cubicBezTo>
                <a:cubicBezTo>
                  <a:pt x="131" y="151"/>
                  <a:pt x="131" y="151"/>
                  <a:pt x="131" y="151"/>
                </a:cubicBezTo>
                <a:cubicBezTo>
                  <a:pt x="127" y="144"/>
                  <a:pt x="127" y="144"/>
                  <a:pt x="127" y="144"/>
                </a:cubicBezTo>
                <a:cubicBezTo>
                  <a:pt x="126" y="144"/>
                  <a:pt x="126" y="144"/>
                  <a:pt x="125" y="144"/>
                </a:cubicBezTo>
                <a:cubicBezTo>
                  <a:pt x="125" y="144"/>
                  <a:pt x="125" y="144"/>
                  <a:pt x="125" y="144"/>
                </a:cubicBezTo>
                <a:cubicBezTo>
                  <a:pt x="125" y="137"/>
                  <a:pt x="125" y="137"/>
                  <a:pt x="125" y="137"/>
                </a:cubicBezTo>
                <a:cubicBezTo>
                  <a:pt x="125" y="137"/>
                  <a:pt x="125" y="137"/>
                  <a:pt x="125" y="137"/>
                </a:cubicBezTo>
                <a:cubicBezTo>
                  <a:pt x="125" y="137"/>
                  <a:pt x="126" y="138"/>
                  <a:pt x="126" y="138"/>
                </a:cubicBezTo>
                <a:cubicBezTo>
                  <a:pt x="127" y="138"/>
                  <a:pt x="127" y="138"/>
                  <a:pt x="127" y="138"/>
                </a:cubicBezTo>
                <a:cubicBezTo>
                  <a:pt x="127" y="138"/>
                  <a:pt x="127" y="138"/>
                  <a:pt x="127" y="138"/>
                </a:cubicBezTo>
                <a:lnTo>
                  <a:pt x="131" y="134"/>
                </a:lnTo>
                <a:close/>
                <a:moveTo>
                  <a:pt x="131" y="158"/>
                </a:moveTo>
                <a:cubicBezTo>
                  <a:pt x="131" y="162"/>
                  <a:pt x="131" y="162"/>
                  <a:pt x="131" y="162"/>
                </a:cubicBezTo>
                <a:cubicBezTo>
                  <a:pt x="129" y="162"/>
                  <a:pt x="127" y="163"/>
                  <a:pt x="125" y="163"/>
                </a:cubicBezTo>
                <a:cubicBezTo>
                  <a:pt x="125" y="160"/>
                  <a:pt x="125" y="160"/>
                  <a:pt x="125" y="160"/>
                </a:cubicBezTo>
                <a:cubicBezTo>
                  <a:pt x="126" y="160"/>
                  <a:pt x="126" y="159"/>
                  <a:pt x="127" y="159"/>
                </a:cubicBezTo>
                <a:cubicBezTo>
                  <a:pt x="129" y="159"/>
                  <a:pt x="130" y="159"/>
                  <a:pt x="131" y="158"/>
                </a:cubicBezTo>
                <a:close/>
                <a:moveTo>
                  <a:pt x="125" y="74"/>
                </a:moveTo>
                <a:cubicBezTo>
                  <a:pt x="125" y="122"/>
                  <a:pt x="125" y="122"/>
                  <a:pt x="125" y="122"/>
                </a:cubicBezTo>
                <a:cubicBezTo>
                  <a:pt x="125" y="122"/>
                  <a:pt x="125" y="122"/>
                  <a:pt x="125" y="122"/>
                </a:cubicBezTo>
                <a:cubicBezTo>
                  <a:pt x="125" y="122"/>
                  <a:pt x="125" y="122"/>
                  <a:pt x="125" y="122"/>
                </a:cubicBezTo>
                <a:cubicBezTo>
                  <a:pt x="125" y="122"/>
                  <a:pt x="125" y="122"/>
                  <a:pt x="125" y="122"/>
                </a:cubicBezTo>
                <a:cubicBezTo>
                  <a:pt x="125" y="125"/>
                  <a:pt x="125" y="125"/>
                  <a:pt x="125" y="125"/>
                </a:cubicBezTo>
                <a:cubicBezTo>
                  <a:pt x="124" y="125"/>
                  <a:pt x="124" y="125"/>
                  <a:pt x="124" y="125"/>
                </a:cubicBezTo>
                <a:cubicBezTo>
                  <a:pt x="123" y="137"/>
                  <a:pt x="123" y="137"/>
                  <a:pt x="123" y="137"/>
                </a:cubicBezTo>
                <a:cubicBezTo>
                  <a:pt x="124" y="137"/>
                  <a:pt x="124" y="137"/>
                  <a:pt x="124" y="137"/>
                </a:cubicBezTo>
                <a:cubicBezTo>
                  <a:pt x="124" y="137"/>
                  <a:pt x="124" y="137"/>
                  <a:pt x="125" y="137"/>
                </a:cubicBezTo>
                <a:cubicBezTo>
                  <a:pt x="125" y="144"/>
                  <a:pt x="125" y="144"/>
                  <a:pt x="125" y="144"/>
                </a:cubicBezTo>
                <a:cubicBezTo>
                  <a:pt x="125" y="144"/>
                  <a:pt x="125" y="144"/>
                  <a:pt x="125" y="144"/>
                </a:cubicBezTo>
                <a:cubicBezTo>
                  <a:pt x="124" y="144"/>
                  <a:pt x="123" y="144"/>
                  <a:pt x="122" y="144"/>
                </a:cubicBezTo>
                <a:cubicBezTo>
                  <a:pt x="121" y="153"/>
                  <a:pt x="121" y="153"/>
                  <a:pt x="121" y="153"/>
                </a:cubicBezTo>
                <a:cubicBezTo>
                  <a:pt x="122" y="153"/>
                  <a:pt x="123" y="154"/>
                  <a:pt x="123" y="154"/>
                </a:cubicBezTo>
                <a:cubicBezTo>
                  <a:pt x="122" y="156"/>
                  <a:pt x="122" y="156"/>
                  <a:pt x="122" y="156"/>
                </a:cubicBezTo>
                <a:cubicBezTo>
                  <a:pt x="121" y="156"/>
                  <a:pt x="121" y="156"/>
                  <a:pt x="121" y="156"/>
                </a:cubicBezTo>
                <a:cubicBezTo>
                  <a:pt x="121" y="145"/>
                  <a:pt x="121" y="145"/>
                  <a:pt x="121" y="145"/>
                </a:cubicBezTo>
                <a:cubicBezTo>
                  <a:pt x="122" y="144"/>
                  <a:pt x="122" y="144"/>
                  <a:pt x="122" y="144"/>
                </a:cubicBezTo>
                <a:cubicBezTo>
                  <a:pt x="121" y="143"/>
                  <a:pt x="121" y="143"/>
                  <a:pt x="121" y="143"/>
                </a:cubicBezTo>
                <a:cubicBezTo>
                  <a:pt x="121" y="136"/>
                  <a:pt x="121" y="136"/>
                  <a:pt x="121" y="136"/>
                </a:cubicBezTo>
                <a:cubicBezTo>
                  <a:pt x="122" y="136"/>
                  <a:pt x="122" y="136"/>
                  <a:pt x="122" y="136"/>
                </a:cubicBezTo>
                <a:cubicBezTo>
                  <a:pt x="121" y="134"/>
                  <a:pt x="121" y="134"/>
                  <a:pt x="121" y="134"/>
                </a:cubicBezTo>
                <a:cubicBezTo>
                  <a:pt x="121" y="72"/>
                  <a:pt x="121" y="72"/>
                  <a:pt x="121" y="72"/>
                </a:cubicBezTo>
                <a:lnTo>
                  <a:pt x="125" y="74"/>
                </a:lnTo>
                <a:close/>
                <a:moveTo>
                  <a:pt x="125" y="160"/>
                </a:moveTo>
                <a:cubicBezTo>
                  <a:pt x="125" y="163"/>
                  <a:pt x="125" y="163"/>
                  <a:pt x="125" y="163"/>
                </a:cubicBezTo>
                <a:cubicBezTo>
                  <a:pt x="123" y="163"/>
                  <a:pt x="122" y="163"/>
                  <a:pt x="121" y="163"/>
                </a:cubicBezTo>
                <a:cubicBezTo>
                  <a:pt x="121" y="160"/>
                  <a:pt x="121" y="160"/>
                  <a:pt x="121" y="160"/>
                </a:cubicBezTo>
                <a:cubicBezTo>
                  <a:pt x="122" y="160"/>
                  <a:pt x="123" y="160"/>
                  <a:pt x="125" y="160"/>
                </a:cubicBezTo>
                <a:close/>
                <a:moveTo>
                  <a:pt x="121" y="72"/>
                </a:moveTo>
                <a:cubicBezTo>
                  <a:pt x="121" y="134"/>
                  <a:pt x="121" y="134"/>
                  <a:pt x="121" y="134"/>
                </a:cubicBezTo>
                <a:cubicBezTo>
                  <a:pt x="116" y="126"/>
                  <a:pt x="116" y="126"/>
                  <a:pt x="116" y="126"/>
                </a:cubicBezTo>
                <a:cubicBezTo>
                  <a:pt x="111" y="126"/>
                  <a:pt x="111" y="126"/>
                  <a:pt x="111" y="126"/>
                </a:cubicBezTo>
                <a:cubicBezTo>
                  <a:pt x="111" y="126"/>
                  <a:pt x="111" y="127"/>
                  <a:pt x="110" y="127"/>
                </a:cubicBezTo>
                <a:cubicBezTo>
                  <a:pt x="110" y="123"/>
                  <a:pt x="110" y="123"/>
                  <a:pt x="110" y="123"/>
                </a:cubicBezTo>
                <a:cubicBezTo>
                  <a:pt x="113" y="121"/>
                  <a:pt x="115" y="120"/>
                  <a:pt x="118" y="119"/>
                </a:cubicBezTo>
                <a:cubicBezTo>
                  <a:pt x="110" y="116"/>
                  <a:pt x="110" y="116"/>
                  <a:pt x="110" y="116"/>
                </a:cubicBezTo>
                <a:cubicBezTo>
                  <a:pt x="110" y="67"/>
                  <a:pt x="110" y="67"/>
                  <a:pt x="110" y="67"/>
                </a:cubicBezTo>
                <a:lnTo>
                  <a:pt x="121" y="72"/>
                </a:lnTo>
                <a:close/>
                <a:moveTo>
                  <a:pt x="121" y="136"/>
                </a:moveTo>
                <a:cubicBezTo>
                  <a:pt x="110" y="131"/>
                  <a:pt x="110" y="131"/>
                  <a:pt x="110" y="131"/>
                </a:cubicBezTo>
                <a:cubicBezTo>
                  <a:pt x="110" y="142"/>
                  <a:pt x="110" y="142"/>
                  <a:pt x="110" y="142"/>
                </a:cubicBezTo>
                <a:cubicBezTo>
                  <a:pt x="118" y="141"/>
                  <a:pt x="118" y="141"/>
                  <a:pt x="118" y="141"/>
                </a:cubicBezTo>
                <a:cubicBezTo>
                  <a:pt x="120" y="142"/>
                  <a:pt x="120" y="142"/>
                  <a:pt x="120" y="142"/>
                </a:cubicBezTo>
                <a:cubicBezTo>
                  <a:pt x="120" y="143"/>
                  <a:pt x="120" y="143"/>
                  <a:pt x="120" y="143"/>
                </a:cubicBezTo>
                <a:cubicBezTo>
                  <a:pt x="121" y="143"/>
                  <a:pt x="121" y="143"/>
                  <a:pt x="121" y="143"/>
                </a:cubicBezTo>
                <a:lnTo>
                  <a:pt x="121" y="136"/>
                </a:lnTo>
                <a:close/>
                <a:moveTo>
                  <a:pt x="121" y="145"/>
                </a:moveTo>
                <a:cubicBezTo>
                  <a:pt x="121" y="156"/>
                  <a:pt x="121" y="156"/>
                  <a:pt x="121" y="156"/>
                </a:cubicBezTo>
                <a:cubicBezTo>
                  <a:pt x="121" y="156"/>
                  <a:pt x="121" y="156"/>
                  <a:pt x="121" y="156"/>
                </a:cubicBezTo>
                <a:cubicBezTo>
                  <a:pt x="120" y="159"/>
                  <a:pt x="120" y="159"/>
                  <a:pt x="120" y="159"/>
                </a:cubicBezTo>
                <a:cubicBezTo>
                  <a:pt x="121" y="160"/>
                  <a:pt x="121" y="160"/>
                  <a:pt x="121" y="160"/>
                </a:cubicBezTo>
                <a:cubicBezTo>
                  <a:pt x="121" y="163"/>
                  <a:pt x="121" y="163"/>
                  <a:pt x="121" y="163"/>
                </a:cubicBezTo>
                <a:cubicBezTo>
                  <a:pt x="119" y="163"/>
                  <a:pt x="117" y="162"/>
                  <a:pt x="114" y="161"/>
                </a:cubicBezTo>
                <a:cubicBezTo>
                  <a:pt x="113" y="160"/>
                  <a:pt x="112" y="159"/>
                  <a:pt x="110" y="159"/>
                </a:cubicBezTo>
                <a:cubicBezTo>
                  <a:pt x="110" y="154"/>
                  <a:pt x="110" y="154"/>
                  <a:pt x="110" y="154"/>
                </a:cubicBezTo>
                <a:cubicBezTo>
                  <a:pt x="111" y="155"/>
                  <a:pt x="111" y="155"/>
                  <a:pt x="112" y="155"/>
                </a:cubicBezTo>
                <a:cubicBezTo>
                  <a:pt x="113" y="153"/>
                  <a:pt x="113" y="153"/>
                  <a:pt x="113" y="153"/>
                </a:cubicBezTo>
                <a:cubicBezTo>
                  <a:pt x="110" y="152"/>
                  <a:pt x="110" y="152"/>
                  <a:pt x="110" y="152"/>
                </a:cubicBezTo>
                <a:cubicBezTo>
                  <a:pt x="110" y="148"/>
                  <a:pt x="110" y="148"/>
                  <a:pt x="110" y="148"/>
                </a:cubicBezTo>
                <a:cubicBezTo>
                  <a:pt x="116" y="151"/>
                  <a:pt x="116" y="151"/>
                  <a:pt x="116" y="151"/>
                </a:cubicBezTo>
                <a:lnTo>
                  <a:pt x="121" y="145"/>
                </a:lnTo>
                <a:close/>
                <a:moveTo>
                  <a:pt x="110" y="67"/>
                </a:moveTo>
                <a:cubicBezTo>
                  <a:pt x="110" y="116"/>
                  <a:pt x="110" y="116"/>
                  <a:pt x="110" y="116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64"/>
                  <a:pt x="104" y="64"/>
                  <a:pt x="104" y="64"/>
                </a:cubicBezTo>
                <a:lnTo>
                  <a:pt x="110" y="67"/>
                </a:lnTo>
                <a:close/>
                <a:moveTo>
                  <a:pt x="110" y="123"/>
                </a:moveTo>
                <a:cubicBezTo>
                  <a:pt x="110" y="127"/>
                  <a:pt x="110" y="127"/>
                  <a:pt x="110" y="127"/>
                </a:cubicBezTo>
                <a:cubicBezTo>
                  <a:pt x="110" y="128"/>
                  <a:pt x="110" y="128"/>
                  <a:pt x="110" y="128"/>
                </a:cubicBezTo>
                <a:cubicBezTo>
                  <a:pt x="109" y="128"/>
                  <a:pt x="109" y="129"/>
                  <a:pt x="108" y="130"/>
                </a:cubicBezTo>
                <a:cubicBezTo>
                  <a:pt x="110" y="131"/>
                  <a:pt x="110" y="131"/>
                  <a:pt x="110" y="131"/>
                </a:cubicBezTo>
                <a:cubicBezTo>
                  <a:pt x="110" y="142"/>
                  <a:pt x="110" y="142"/>
                  <a:pt x="110" y="142"/>
                </a:cubicBezTo>
                <a:cubicBezTo>
                  <a:pt x="105" y="143"/>
                  <a:pt x="105" y="143"/>
                  <a:pt x="105" y="143"/>
                </a:cubicBezTo>
                <a:cubicBezTo>
                  <a:pt x="105" y="144"/>
                  <a:pt x="105" y="145"/>
                  <a:pt x="105" y="146"/>
                </a:cubicBezTo>
                <a:cubicBezTo>
                  <a:pt x="110" y="148"/>
                  <a:pt x="110" y="148"/>
                  <a:pt x="110" y="148"/>
                </a:cubicBezTo>
                <a:cubicBezTo>
                  <a:pt x="110" y="152"/>
                  <a:pt x="110" y="152"/>
                  <a:pt x="110" y="152"/>
                </a:cubicBezTo>
                <a:cubicBezTo>
                  <a:pt x="107" y="150"/>
                  <a:pt x="107" y="150"/>
                  <a:pt x="107" y="150"/>
                </a:cubicBezTo>
                <a:cubicBezTo>
                  <a:pt x="108" y="152"/>
                  <a:pt x="109" y="153"/>
                  <a:pt x="110" y="154"/>
                </a:cubicBezTo>
                <a:cubicBezTo>
                  <a:pt x="110" y="159"/>
                  <a:pt x="110" y="159"/>
                  <a:pt x="110" y="159"/>
                </a:cubicBezTo>
                <a:cubicBezTo>
                  <a:pt x="107" y="156"/>
                  <a:pt x="105" y="154"/>
                  <a:pt x="104" y="151"/>
                </a:cubicBezTo>
                <a:cubicBezTo>
                  <a:pt x="104" y="128"/>
                  <a:pt x="104" y="128"/>
                  <a:pt x="104" y="128"/>
                </a:cubicBezTo>
                <a:cubicBezTo>
                  <a:pt x="105" y="128"/>
                  <a:pt x="105" y="128"/>
                  <a:pt x="105" y="128"/>
                </a:cubicBezTo>
                <a:cubicBezTo>
                  <a:pt x="106" y="128"/>
                  <a:pt x="106" y="127"/>
                  <a:pt x="107" y="126"/>
                </a:cubicBezTo>
                <a:cubicBezTo>
                  <a:pt x="104" y="126"/>
                  <a:pt x="104" y="126"/>
                  <a:pt x="104" y="126"/>
                </a:cubicBezTo>
                <a:cubicBezTo>
                  <a:pt x="104" y="123"/>
                  <a:pt x="104" y="123"/>
                  <a:pt x="104" y="123"/>
                </a:cubicBezTo>
                <a:cubicBezTo>
                  <a:pt x="110" y="123"/>
                  <a:pt x="110" y="123"/>
                  <a:pt x="110" y="123"/>
                </a:cubicBezTo>
                <a:close/>
                <a:moveTo>
                  <a:pt x="104" y="64"/>
                </a:moveTo>
                <a:cubicBezTo>
                  <a:pt x="104" y="113"/>
                  <a:pt x="104" y="113"/>
                  <a:pt x="104" y="113"/>
                </a:cubicBezTo>
                <a:cubicBezTo>
                  <a:pt x="94" y="108"/>
                  <a:pt x="94" y="108"/>
                  <a:pt x="94" y="108"/>
                </a:cubicBezTo>
                <a:cubicBezTo>
                  <a:pt x="94" y="60"/>
                  <a:pt x="94" y="60"/>
                  <a:pt x="94" y="60"/>
                </a:cubicBezTo>
                <a:lnTo>
                  <a:pt x="104" y="64"/>
                </a:lnTo>
                <a:close/>
                <a:moveTo>
                  <a:pt x="104" y="123"/>
                </a:moveTo>
                <a:cubicBezTo>
                  <a:pt x="95" y="124"/>
                  <a:pt x="95" y="124"/>
                  <a:pt x="95" y="124"/>
                </a:cubicBezTo>
                <a:cubicBezTo>
                  <a:pt x="96" y="119"/>
                  <a:pt x="96" y="114"/>
                  <a:pt x="94" y="109"/>
                </a:cubicBezTo>
                <a:cubicBezTo>
                  <a:pt x="94" y="130"/>
                  <a:pt x="94" y="130"/>
                  <a:pt x="94" y="130"/>
                </a:cubicBezTo>
                <a:cubicBezTo>
                  <a:pt x="102" y="134"/>
                  <a:pt x="102" y="134"/>
                  <a:pt x="102" y="134"/>
                </a:cubicBezTo>
                <a:cubicBezTo>
                  <a:pt x="101" y="137"/>
                  <a:pt x="101" y="141"/>
                  <a:pt x="102" y="144"/>
                </a:cubicBezTo>
                <a:cubicBezTo>
                  <a:pt x="94" y="141"/>
                  <a:pt x="94" y="141"/>
                  <a:pt x="94" y="141"/>
                </a:cubicBezTo>
                <a:cubicBezTo>
                  <a:pt x="94" y="144"/>
                  <a:pt x="94" y="144"/>
                  <a:pt x="94" y="144"/>
                </a:cubicBezTo>
                <a:cubicBezTo>
                  <a:pt x="103" y="148"/>
                  <a:pt x="103" y="148"/>
                  <a:pt x="103" y="148"/>
                </a:cubicBezTo>
                <a:cubicBezTo>
                  <a:pt x="103" y="149"/>
                  <a:pt x="103" y="150"/>
                  <a:pt x="104" y="151"/>
                </a:cubicBezTo>
                <a:cubicBezTo>
                  <a:pt x="104" y="128"/>
                  <a:pt x="104" y="128"/>
                  <a:pt x="104" y="128"/>
                </a:cubicBezTo>
                <a:cubicBezTo>
                  <a:pt x="101" y="126"/>
                  <a:pt x="101" y="126"/>
                  <a:pt x="101" y="126"/>
                </a:cubicBezTo>
                <a:cubicBezTo>
                  <a:pt x="104" y="126"/>
                  <a:pt x="104" y="126"/>
                  <a:pt x="104" y="126"/>
                </a:cubicBezTo>
                <a:lnTo>
                  <a:pt x="104" y="123"/>
                </a:lnTo>
                <a:close/>
                <a:moveTo>
                  <a:pt x="94" y="34"/>
                </a:moveTo>
                <a:cubicBezTo>
                  <a:pt x="94" y="17"/>
                  <a:pt x="94" y="17"/>
                  <a:pt x="94" y="17"/>
                </a:cubicBezTo>
                <a:cubicBezTo>
                  <a:pt x="101" y="20"/>
                  <a:pt x="101" y="20"/>
                  <a:pt x="101" y="20"/>
                </a:cubicBezTo>
                <a:cubicBezTo>
                  <a:pt x="102" y="20"/>
                  <a:pt x="102" y="21"/>
                  <a:pt x="102" y="23"/>
                </a:cubicBezTo>
                <a:cubicBezTo>
                  <a:pt x="101" y="25"/>
                  <a:pt x="101" y="25"/>
                  <a:pt x="101" y="25"/>
                </a:cubicBezTo>
                <a:cubicBezTo>
                  <a:pt x="100" y="26"/>
                  <a:pt x="99" y="27"/>
                  <a:pt x="98" y="26"/>
                </a:cubicBezTo>
                <a:cubicBezTo>
                  <a:pt x="97" y="26"/>
                  <a:pt x="97" y="26"/>
                  <a:pt x="97" y="26"/>
                </a:cubicBezTo>
                <a:lnTo>
                  <a:pt x="94" y="34"/>
                </a:lnTo>
                <a:close/>
                <a:moveTo>
                  <a:pt x="94" y="17"/>
                </a:moveTo>
                <a:cubicBezTo>
                  <a:pt x="94" y="34"/>
                  <a:pt x="94" y="34"/>
                  <a:pt x="94" y="34"/>
                </a:cubicBezTo>
                <a:cubicBezTo>
                  <a:pt x="84" y="55"/>
                  <a:pt x="84" y="55"/>
                  <a:pt x="84" y="55"/>
                </a:cubicBezTo>
                <a:cubicBezTo>
                  <a:pt x="94" y="60"/>
                  <a:pt x="94" y="60"/>
                  <a:pt x="94" y="60"/>
                </a:cubicBezTo>
                <a:cubicBezTo>
                  <a:pt x="94" y="108"/>
                  <a:pt x="94" y="108"/>
                  <a:pt x="94" y="108"/>
                </a:cubicBezTo>
                <a:cubicBezTo>
                  <a:pt x="93" y="108"/>
                  <a:pt x="93" y="108"/>
                  <a:pt x="93" y="108"/>
                </a:cubicBezTo>
                <a:cubicBezTo>
                  <a:pt x="94" y="109"/>
                  <a:pt x="94" y="109"/>
                  <a:pt x="94" y="109"/>
                </a:cubicBezTo>
                <a:cubicBezTo>
                  <a:pt x="94" y="130"/>
                  <a:pt x="94" y="130"/>
                  <a:pt x="94" y="130"/>
                </a:cubicBezTo>
                <a:cubicBezTo>
                  <a:pt x="92" y="129"/>
                  <a:pt x="92" y="129"/>
                  <a:pt x="92" y="129"/>
                </a:cubicBezTo>
                <a:cubicBezTo>
                  <a:pt x="91" y="132"/>
                  <a:pt x="88" y="135"/>
                  <a:pt x="85" y="137"/>
                </a:cubicBezTo>
                <a:cubicBezTo>
                  <a:pt x="94" y="141"/>
                  <a:pt x="94" y="141"/>
                  <a:pt x="94" y="141"/>
                </a:cubicBezTo>
                <a:cubicBezTo>
                  <a:pt x="94" y="144"/>
                  <a:pt x="94" y="144"/>
                  <a:pt x="94" y="144"/>
                </a:cubicBezTo>
                <a:cubicBezTo>
                  <a:pt x="81" y="139"/>
                  <a:pt x="81" y="139"/>
                  <a:pt x="81" y="139"/>
                </a:cubicBezTo>
                <a:cubicBezTo>
                  <a:pt x="80" y="139"/>
                  <a:pt x="79" y="139"/>
                  <a:pt x="78" y="140"/>
                </a:cubicBezTo>
                <a:cubicBezTo>
                  <a:pt x="78" y="133"/>
                  <a:pt x="78" y="133"/>
                  <a:pt x="78" y="133"/>
                </a:cubicBezTo>
                <a:cubicBezTo>
                  <a:pt x="81" y="135"/>
                  <a:pt x="81" y="135"/>
                  <a:pt x="81" y="135"/>
                </a:cubicBezTo>
                <a:cubicBezTo>
                  <a:pt x="82" y="135"/>
                  <a:pt x="83" y="134"/>
                  <a:pt x="83" y="134"/>
                </a:cubicBezTo>
                <a:cubicBezTo>
                  <a:pt x="80" y="127"/>
                  <a:pt x="80" y="127"/>
                  <a:pt x="80" y="127"/>
                </a:cubicBezTo>
                <a:cubicBezTo>
                  <a:pt x="78" y="127"/>
                  <a:pt x="78" y="127"/>
                  <a:pt x="78" y="127"/>
                </a:cubicBezTo>
                <a:cubicBezTo>
                  <a:pt x="78" y="124"/>
                  <a:pt x="78" y="124"/>
                  <a:pt x="78" y="124"/>
                </a:cubicBezTo>
                <a:cubicBezTo>
                  <a:pt x="78" y="124"/>
                  <a:pt x="78" y="124"/>
                  <a:pt x="78" y="124"/>
                </a:cubicBezTo>
                <a:cubicBezTo>
                  <a:pt x="78" y="124"/>
                  <a:pt x="78" y="124"/>
                  <a:pt x="78" y="124"/>
                </a:cubicBezTo>
                <a:cubicBezTo>
                  <a:pt x="78" y="116"/>
                  <a:pt x="78" y="116"/>
                  <a:pt x="78" y="116"/>
                </a:cubicBezTo>
                <a:cubicBezTo>
                  <a:pt x="92" y="122"/>
                  <a:pt x="92" y="122"/>
                  <a:pt x="92" y="122"/>
                </a:cubicBezTo>
                <a:cubicBezTo>
                  <a:pt x="92" y="122"/>
                  <a:pt x="92" y="121"/>
                  <a:pt x="92" y="120"/>
                </a:cubicBezTo>
                <a:cubicBezTo>
                  <a:pt x="92" y="118"/>
                  <a:pt x="92" y="115"/>
                  <a:pt x="91" y="113"/>
                </a:cubicBezTo>
                <a:cubicBezTo>
                  <a:pt x="78" y="116"/>
                  <a:pt x="78" y="116"/>
                  <a:pt x="78" y="116"/>
                </a:cubicBezTo>
                <a:cubicBezTo>
                  <a:pt x="78" y="114"/>
                  <a:pt x="78" y="114"/>
                  <a:pt x="78" y="114"/>
                </a:cubicBezTo>
                <a:cubicBezTo>
                  <a:pt x="86" y="105"/>
                  <a:pt x="86" y="105"/>
                  <a:pt x="86" y="105"/>
                </a:cubicBezTo>
                <a:cubicBezTo>
                  <a:pt x="78" y="101"/>
                  <a:pt x="78" y="101"/>
                  <a:pt x="78" y="101"/>
                </a:cubicBezTo>
                <a:cubicBezTo>
                  <a:pt x="78" y="52"/>
                  <a:pt x="78" y="52"/>
                  <a:pt x="78" y="52"/>
                </a:cubicBezTo>
                <a:cubicBezTo>
                  <a:pt x="79" y="52"/>
                  <a:pt x="80" y="52"/>
                  <a:pt x="80" y="51"/>
                </a:cubicBezTo>
                <a:cubicBezTo>
                  <a:pt x="91" y="27"/>
                  <a:pt x="91" y="27"/>
                  <a:pt x="91" y="27"/>
                </a:cubicBezTo>
                <a:cubicBezTo>
                  <a:pt x="92" y="26"/>
                  <a:pt x="91" y="24"/>
                  <a:pt x="90" y="24"/>
                </a:cubicBezTo>
                <a:cubicBezTo>
                  <a:pt x="78" y="18"/>
                  <a:pt x="78" y="18"/>
                  <a:pt x="78" y="18"/>
                </a:cubicBezTo>
                <a:cubicBezTo>
                  <a:pt x="78" y="9"/>
                  <a:pt x="78" y="9"/>
                  <a:pt x="78" y="9"/>
                </a:cubicBezTo>
                <a:lnTo>
                  <a:pt x="94" y="17"/>
                </a:lnTo>
                <a:close/>
                <a:moveTo>
                  <a:pt x="78" y="9"/>
                </a:moveTo>
                <a:cubicBezTo>
                  <a:pt x="78" y="18"/>
                  <a:pt x="78" y="18"/>
                  <a:pt x="78" y="18"/>
                </a:cubicBezTo>
                <a:cubicBezTo>
                  <a:pt x="74" y="16"/>
                  <a:pt x="74" y="16"/>
                  <a:pt x="74" y="16"/>
                </a:cubicBezTo>
                <a:cubicBezTo>
                  <a:pt x="74" y="7"/>
                  <a:pt x="74" y="7"/>
                  <a:pt x="74" y="7"/>
                </a:cubicBezTo>
                <a:lnTo>
                  <a:pt x="78" y="9"/>
                </a:lnTo>
                <a:close/>
                <a:moveTo>
                  <a:pt x="78" y="52"/>
                </a:moveTo>
                <a:cubicBezTo>
                  <a:pt x="78" y="101"/>
                  <a:pt x="78" y="101"/>
                  <a:pt x="78" y="101"/>
                </a:cubicBezTo>
                <a:cubicBezTo>
                  <a:pt x="74" y="99"/>
                  <a:pt x="74" y="99"/>
                  <a:pt x="74" y="99"/>
                </a:cubicBezTo>
                <a:cubicBezTo>
                  <a:pt x="74" y="105"/>
                  <a:pt x="74" y="105"/>
                  <a:pt x="74" y="105"/>
                </a:cubicBezTo>
                <a:cubicBezTo>
                  <a:pt x="74" y="50"/>
                  <a:pt x="74" y="50"/>
                  <a:pt x="74" y="50"/>
                </a:cubicBezTo>
                <a:cubicBezTo>
                  <a:pt x="77" y="52"/>
                  <a:pt x="77" y="52"/>
                  <a:pt x="77" y="52"/>
                </a:cubicBezTo>
                <a:lnTo>
                  <a:pt x="78" y="52"/>
                </a:lnTo>
                <a:close/>
                <a:moveTo>
                  <a:pt x="78" y="114"/>
                </a:moveTo>
                <a:cubicBezTo>
                  <a:pt x="78" y="116"/>
                  <a:pt x="78" y="116"/>
                  <a:pt x="78" y="116"/>
                </a:cubicBezTo>
                <a:cubicBezTo>
                  <a:pt x="77" y="116"/>
                  <a:pt x="77" y="116"/>
                  <a:pt x="77" y="116"/>
                </a:cubicBezTo>
                <a:cubicBezTo>
                  <a:pt x="78" y="116"/>
                  <a:pt x="78" y="116"/>
                  <a:pt x="78" y="116"/>
                </a:cubicBezTo>
                <a:cubicBezTo>
                  <a:pt x="78" y="124"/>
                  <a:pt x="78" y="124"/>
                  <a:pt x="78" y="124"/>
                </a:cubicBezTo>
                <a:cubicBezTo>
                  <a:pt x="77" y="122"/>
                  <a:pt x="77" y="122"/>
                  <a:pt x="77" y="122"/>
                </a:cubicBezTo>
                <a:cubicBezTo>
                  <a:pt x="75" y="121"/>
                  <a:pt x="75" y="121"/>
                  <a:pt x="75" y="121"/>
                </a:cubicBezTo>
                <a:cubicBezTo>
                  <a:pt x="74" y="121"/>
                  <a:pt x="74" y="121"/>
                  <a:pt x="74" y="121"/>
                </a:cubicBezTo>
                <a:cubicBezTo>
                  <a:pt x="74" y="121"/>
                  <a:pt x="74" y="121"/>
                  <a:pt x="74" y="121"/>
                </a:cubicBezTo>
                <a:cubicBezTo>
                  <a:pt x="74" y="114"/>
                  <a:pt x="74" y="114"/>
                  <a:pt x="74" y="114"/>
                </a:cubicBezTo>
                <a:cubicBezTo>
                  <a:pt x="74" y="114"/>
                  <a:pt x="74" y="114"/>
                  <a:pt x="74" y="114"/>
                </a:cubicBezTo>
                <a:cubicBezTo>
                  <a:pt x="75" y="114"/>
                  <a:pt x="75" y="115"/>
                  <a:pt x="76" y="115"/>
                </a:cubicBezTo>
                <a:cubicBezTo>
                  <a:pt x="76" y="115"/>
                  <a:pt x="76" y="115"/>
                  <a:pt x="76" y="115"/>
                </a:cubicBezTo>
                <a:lnTo>
                  <a:pt x="78" y="114"/>
                </a:lnTo>
                <a:close/>
                <a:moveTo>
                  <a:pt x="78" y="124"/>
                </a:moveTo>
                <a:cubicBezTo>
                  <a:pt x="78" y="127"/>
                  <a:pt x="78" y="127"/>
                  <a:pt x="78" y="127"/>
                </a:cubicBezTo>
                <a:cubicBezTo>
                  <a:pt x="74" y="127"/>
                  <a:pt x="74" y="127"/>
                  <a:pt x="74" y="127"/>
                </a:cubicBezTo>
                <a:cubicBezTo>
                  <a:pt x="74" y="124"/>
                  <a:pt x="74" y="124"/>
                  <a:pt x="74" y="124"/>
                </a:cubicBezTo>
                <a:lnTo>
                  <a:pt x="78" y="124"/>
                </a:lnTo>
                <a:close/>
                <a:moveTo>
                  <a:pt x="78" y="133"/>
                </a:moveTo>
                <a:cubicBezTo>
                  <a:pt x="78" y="140"/>
                  <a:pt x="78" y="140"/>
                  <a:pt x="78" y="140"/>
                </a:cubicBezTo>
                <a:cubicBezTo>
                  <a:pt x="76" y="140"/>
                  <a:pt x="75" y="140"/>
                  <a:pt x="74" y="140"/>
                </a:cubicBezTo>
                <a:cubicBezTo>
                  <a:pt x="74" y="137"/>
                  <a:pt x="74" y="137"/>
                  <a:pt x="74" y="137"/>
                </a:cubicBezTo>
                <a:cubicBezTo>
                  <a:pt x="74" y="137"/>
                  <a:pt x="75" y="137"/>
                  <a:pt x="76" y="136"/>
                </a:cubicBezTo>
                <a:cubicBezTo>
                  <a:pt x="74" y="135"/>
                  <a:pt x="74" y="135"/>
                  <a:pt x="74" y="135"/>
                </a:cubicBezTo>
                <a:cubicBezTo>
                  <a:pt x="74" y="131"/>
                  <a:pt x="74" y="131"/>
                  <a:pt x="74" y="131"/>
                </a:cubicBezTo>
                <a:lnTo>
                  <a:pt x="78" y="133"/>
                </a:lnTo>
                <a:close/>
                <a:moveTo>
                  <a:pt x="74" y="7"/>
                </a:moveTo>
                <a:cubicBezTo>
                  <a:pt x="74" y="16"/>
                  <a:pt x="74" y="16"/>
                  <a:pt x="74" y="16"/>
                </a:cubicBezTo>
                <a:cubicBezTo>
                  <a:pt x="63" y="11"/>
                  <a:pt x="63" y="11"/>
                  <a:pt x="63" y="11"/>
                </a:cubicBezTo>
                <a:cubicBezTo>
                  <a:pt x="62" y="11"/>
                  <a:pt x="62" y="11"/>
                  <a:pt x="62" y="11"/>
                </a:cubicBezTo>
                <a:cubicBezTo>
                  <a:pt x="62" y="2"/>
                  <a:pt x="62" y="2"/>
                  <a:pt x="62" y="2"/>
                </a:cubicBezTo>
                <a:lnTo>
                  <a:pt x="74" y="7"/>
                </a:lnTo>
                <a:close/>
                <a:moveTo>
                  <a:pt x="74" y="50"/>
                </a:moveTo>
                <a:cubicBezTo>
                  <a:pt x="74" y="105"/>
                  <a:pt x="74" y="105"/>
                  <a:pt x="74" y="105"/>
                </a:cubicBezTo>
                <a:cubicBezTo>
                  <a:pt x="73" y="114"/>
                  <a:pt x="73" y="114"/>
                  <a:pt x="73" y="114"/>
                </a:cubicBezTo>
                <a:cubicBezTo>
                  <a:pt x="73" y="114"/>
                  <a:pt x="73" y="114"/>
                  <a:pt x="73" y="114"/>
                </a:cubicBezTo>
                <a:cubicBezTo>
                  <a:pt x="74" y="114"/>
                  <a:pt x="74" y="114"/>
                  <a:pt x="74" y="114"/>
                </a:cubicBezTo>
                <a:cubicBezTo>
                  <a:pt x="74" y="121"/>
                  <a:pt x="74" y="121"/>
                  <a:pt x="74" y="121"/>
                </a:cubicBezTo>
                <a:cubicBezTo>
                  <a:pt x="73" y="121"/>
                  <a:pt x="72" y="121"/>
                  <a:pt x="72" y="121"/>
                </a:cubicBezTo>
                <a:cubicBezTo>
                  <a:pt x="71" y="124"/>
                  <a:pt x="71" y="124"/>
                  <a:pt x="71" y="124"/>
                </a:cubicBezTo>
                <a:cubicBezTo>
                  <a:pt x="74" y="124"/>
                  <a:pt x="74" y="124"/>
                  <a:pt x="74" y="124"/>
                </a:cubicBezTo>
                <a:cubicBezTo>
                  <a:pt x="74" y="127"/>
                  <a:pt x="74" y="127"/>
                  <a:pt x="74" y="127"/>
                </a:cubicBezTo>
                <a:cubicBezTo>
                  <a:pt x="71" y="127"/>
                  <a:pt x="71" y="127"/>
                  <a:pt x="71" y="127"/>
                </a:cubicBezTo>
                <a:cubicBezTo>
                  <a:pt x="71" y="130"/>
                  <a:pt x="71" y="130"/>
                  <a:pt x="71" y="130"/>
                </a:cubicBezTo>
                <a:cubicBezTo>
                  <a:pt x="74" y="131"/>
                  <a:pt x="74" y="131"/>
                  <a:pt x="74" y="131"/>
                </a:cubicBezTo>
                <a:cubicBezTo>
                  <a:pt x="74" y="135"/>
                  <a:pt x="74" y="135"/>
                  <a:pt x="74" y="135"/>
                </a:cubicBezTo>
                <a:cubicBezTo>
                  <a:pt x="70" y="134"/>
                  <a:pt x="70" y="134"/>
                  <a:pt x="70" y="134"/>
                </a:cubicBezTo>
                <a:cubicBezTo>
                  <a:pt x="70" y="137"/>
                  <a:pt x="70" y="137"/>
                  <a:pt x="70" y="137"/>
                </a:cubicBezTo>
                <a:cubicBezTo>
                  <a:pt x="71" y="137"/>
                  <a:pt x="72" y="137"/>
                  <a:pt x="74" y="137"/>
                </a:cubicBezTo>
                <a:cubicBezTo>
                  <a:pt x="74" y="140"/>
                  <a:pt x="74" y="140"/>
                  <a:pt x="74" y="140"/>
                </a:cubicBezTo>
                <a:cubicBezTo>
                  <a:pt x="70" y="140"/>
                  <a:pt x="67" y="139"/>
                  <a:pt x="64" y="138"/>
                </a:cubicBezTo>
                <a:cubicBezTo>
                  <a:pt x="63" y="138"/>
                  <a:pt x="63" y="138"/>
                  <a:pt x="62" y="137"/>
                </a:cubicBezTo>
                <a:cubicBezTo>
                  <a:pt x="62" y="131"/>
                  <a:pt x="62" y="131"/>
                  <a:pt x="62" y="131"/>
                </a:cubicBezTo>
                <a:cubicBezTo>
                  <a:pt x="63" y="130"/>
                  <a:pt x="63" y="130"/>
                  <a:pt x="63" y="130"/>
                </a:cubicBezTo>
                <a:cubicBezTo>
                  <a:pt x="62" y="130"/>
                  <a:pt x="62" y="130"/>
                  <a:pt x="62" y="130"/>
                </a:cubicBezTo>
                <a:cubicBezTo>
                  <a:pt x="62" y="125"/>
                  <a:pt x="62" y="125"/>
                  <a:pt x="62" y="125"/>
                </a:cubicBezTo>
                <a:cubicBezTo>
                  <a:pt x="68" y="125"/>
                  <a:pt x="68" y="125"/>
                  <a:pt x="68" y="125"/>
                </a:cubicBezTo>
                <a:cubicBezTo>
                  <a:pt x="71" y="121"/>
                  <a:pt x="71" y="121"/>
                  <a:pt x="71" y="121"/>
                </a:cubicBezTo>
                <a:cubicBezTo>
                  <a:pt x="71" y="121"/>
                  <a:pt x="70" y="120"/>
                  <a:pt x="70" y="120"/>
                </a:cubicBezTo>
                <a:cubicBezTo>
                  <a:pt x="70" y="119"/>
                  <a:pt x="70" y="119"/>
                  <a:pt x="70" y="119"/>
                </a:cubicBezTo>
                <a:cubicBezTo>
                  <a:pt x="68" y="118"/>
                  <a:pt x="68" y="118"/>
                  <a:pt x="68" y="118"/>
                </a:cubicBezTo>
                <a:cubicBezTo>
                  <a:pt x="62" y="119"/>
                  <a:pt x="62" y="119"/>
                  <a:pt x="62" y="119"/>
                </a:cubicBezTo>
                <a:cubicBezTo>
                  <a:pt x="62" y="109"/>
                  <a:pt x="62" y="109"/>
                  <a:pt x="62" y="109"/>
                </a:cubicBezTo>
                <a:cubicBezTo>
                  <a:pt x="71" y="113"/>
                  <a:pt x="71" y="113"/>
                  <a:pt x="71" y="113"/>
                </a:cubicBezTo>
                <a:cubicBezTo>
                  <a:pt x="65" y="101"/>
                  <a:pt x="65" y="101"/>
                  <a:pt x="65" y="101"/>
                </a:cubicBezTo>
                <a:cubicBezTo>
                  <a:pt x="64" y="101"/>
                  <a:pt x="63" y="101"/>
                  <a:pt x="62" y="102"/>
                </a:cubicBezTo>
                <a:cubicBezTo>
                  <a:pt x="62" y="98"/>
                  <a:pt x="62" y="98"/>
                  <a:pt x="62" y="98"/>
                </a:cubicBezTo>
                <a:cubicBezTo>
                  <a:pt x="64" y="97"/>
                  <a:pt x="65" y="97"/>
                  <a:pt x="67" y="96"/>
                </a:cubicBezTo>
                <a:cubicBezTo>
                  <a:pt x="62" y="94"/>
                  <a:pt x="62" y="94"/>
                  <a:pt x="62" y="94"/>
                </a:cubicBezTo>
                <a:cubicBezTo>
                  <a:pt x="62" y="45"/>
                  <a:pt x="62" y="45"/>
                  <a:pt x="62" y="45"/>
                </a:cubicBezTo>
                <a:lnTo>
                  <a:pt x="74" y="50"/>
                </a:lnTo>
                <a:close/>
                <a:moveTo>
                  <a:pt x="62" y="2"/>
                </a:moveTo>
                <a:cubicBezTo>
                  <a:pt x="62" y="11"/>
                  <a:pt x="62" y="11"/>
                  <a:pt x="62" y="11"/>
                </a:cubicBezTo>
                <a:cubicBezTo>
                  <a:pt x="61" y="11"/>
                  <a:pt x="60" y="12"/>
                  <a:pt x="60" y="13"/>
                </a:cubicBezTo>
                <a:cubicBezTo>
                  <a:pt x="49" y="37"/>
                  <a:pt x="49" y="37"/>
                  <a:pt x="49" y="37"/>
                </a:cubicBezTo>
                <a:cubicBezTo>
                  <a:pt x="48" y="38"/>
                  <a:pt x="49" y="39"/>
                  <a:pt x="50" y="40"/>
                </a:cubicBezTo>
                <a:cubicBezTo>
                  <a:pt x="62" y="45"/>
                  <a:pt x="62" y="45"/>
                  <a:pt x="62" y="45"/>
                </a:cubicBezTo>
                <a:cubicBezTo>
                  <a:pt x="62" y="94"/>
                  <a:pt x="62" y="94"/>
                  <a:pt x="62" y="94"/>
                </a:cubicBezTo>
                <a:cubicBezTo>
                  <a:pt x="45" y="86"/>
                  <a:pt x="45" y="86"/>
                  <a:pt x="45" y="86"/>
                </a:cubicBezTo>
                <a:cubicBezTo>
                  <a:pt x="47" y="91"/>
                  <a:pt x="48" y="97"/>
                  <a:pt x="47" y="102"/>
                </a:cubicBezTo>
                <a:cubicBezTo>
                  <a:pt x="54" y="105"/>
                  <a:pt x="54" y="105"/>
                  <a:pt x="54" y="105"/>
                </a:cubicBezTo>
                <a:cubicBezTo>
                  <a:pt x="56" y="102"/>
                  <a:pt x="59" y="100"/>
                  <a:pt x="62" y="98"/>
                </a:cubicBezTo>
                <a:cubicBezTo>
                  <a:pt x="62" y="102"/>
                  <a:pt x="62" y="102"/>
                  <a:pt x="62" y="102"/>
                </a:cubicBezTo>
                <a:cubicBezTo>
                  <a:pt x="61" y="103"/>
                  <a:pt x="60" y="104"/>
                  <a:pt x="59" y="105"/>
                </a:cubicBezTo>
                <a:cubicBezTo>
                  <a:pt x="59" y="105"/>
                  <a:pt x="58" y="106"/>
                  <a:pt x="57" y="107"/>
                </a:cubicBezTo>
                <a:cubicBezTo>
                  <a:pt x="62" y="109"/>
                  <a:pt x="62" y="109"/>
                  <a:pt x="62" y="109"/>
                </a:cubicBezTo>
                <a:cubicBezTo>
                  <a:pt x="62" y="119"/>
                  <a:pt x="62" y="119"/>
                  <a:pt x="62" y="119"/>
                </a:cubicBezTo>
                <a:cubicBezTo>
                  <a:pt x="54" y="120"/>
                  <a:pt x="54" y="120"/>
                  <a:pt x="54" y="120"/>
                </a:cubicBezTo>
                <a:cubicBezTo>
                  <a:pt x="54" y="121"/>
                  <a:pt x="54" y="122"/>
                  <a:pt x="55" y="123"/>
                </a:cubicBezTo>
                <a:cubicBezTo>
                  <a:pt x="59" y="125"/>
                  <a:pt x="59" y="125"/>
                  <a:pt x="59" y="125"/>
                </a:cubicBezTo>
                <a:cubicBezTo>
                  <a:pt x="59" y="125"/>
                  <a:pt x="59" y="125"/>
                  <a:pt x="59" y="125"/>
                </a:cubicBezTo>
                <a:cubicBezTo>
                  <a:pt x="62" y="125"/>
                  <a:pt x="62" y="125"/>
                  <a:pt x="62" y="125"/>
                </a:cubicBezTo>
                <a:cubicBezTo>
                  <a:pt x="62" y="130"/>
                  <a:pt x="62" y="130"/>
                  <a:pt x="62" y="130"/>
                </a:cubicBezTo>
                <a:cubicBezTo>
                  <a:pt x="57" y="128"/>
                  <a:pt x="57" y="128"/>
                  <a:pt x="57" y="128"/>
                </a:cubicBezTo>
                <a:cubicBezTo>
                  <a:pt x="58" y="129"/>
                  <a:pt x="59" y="131"/>
                  <a:pt x="61" y="132"/>
                </a:cubicBezTo>
                <a:cubicBezTo>
                  <a:pt x="62" y="131"/>
                  <a:pt x="62" y="131"/>
                  <a:pt x="62" y="131"/>
                </a:cubicBezTo>
                <a:cubicBezTo>
                  <a:pt x="62" y="137"/>
                  <a:pt x="62" y="137"/>
                  <a:pt x="62" y="137"/>
                </a:cubicBezTo>
                <a:cubicBezTo>
                  <a:pt x="57" y="135"/>
                  <a:pt x="54" y="130"/>
                  <a:pt x="52" y="126"/>
                </a:cubicBezTo>
                <a:cubicBezTo>
                  <a:pt x="44" y="122"/>
                  <a:pt x="44" y="122"/>
                  <a:pt x="44" y="122"/>
                </a:cubicBezTo>
                <a:cubicBezTo>
                  <a:pt x="44" y="118"/>
                  <a:pt x="44" y="118"/>
                  <a:pt x="44" y="118"/>
                </a:cubicBezTo>
                <a:cubicBezTo>
                  <a:pt x="51" y="121"/>
                  <a:pt x="51" y="121"/>
                  <a:pt x="51" y="121"/>
                </a:cubicBezTo>
                <a:cubicBezTo>
                  <a:pt x="51" y="118"/>
                  <a:pt x="51" y="114"/>
                  <a:pt x="52" y="111"/>
                </a:cubicBezTo>
                <a:cubicBezTo>
                  <a:pt x="44" y="107"/>
                  <a:pt x="44" y="107"/>
                  <a:pt x="44" y="107"/>
                </a:cubicBezTo>
                <a:cubicBezTo>
                  <a:pt x="44" y="31"/>
                  <a:pt x="44" y="31"/>
                  <a:pt x="44" y="31"/>
                </a:cubicBezTo>
                <a:cubicBezTo>
                  <a:pt x="55" y="7"/>
                  <a:pt x="55" y="7"/>
                  <a:pt x="55" y="7"/>
                </a:cubicBezTo>
                <a:cubicBezTo>
                  <a:pt x="55" y="7"/>
                  <a:pt x="55" y="7"/>
                  <a:pt x="55" y="7"/>
                </a:cubicBezTo>
                <a:cubicBezTo>
                  <a:pt x="53" y="6"/>
                  <a:pt x="53" y="5"/>
                  <a:pt x="54" y="4"/>
                </a:cubicBezTo>
                <a:cubicBezTo>
                  <a:pt x="55" y="1"/>
                  <a:pt x="55" y="1"/>
                  <a:pt x="55" y="1"/>
                </a:cubicBezTo>
                <a:cubicBezTo>
                  <a:pt x="55" y="0"/>
                  <a:pt x="56" y="0"/>
                  <a:pt x="58" y="0"/>
                </a:cubicBezTo>
                <a:lnTo>
                  <a:pt x="62" y="2"/>
                </a:lnTo>
                <a:close/>
                <a:moveTo>
                  <a:pt x="44" y="31"/>
                </a:moveTo>
                <a:cubicBezTo>
                  <a:pt x="44" y="107"/>
                  <a:pt x="44" y="107"/>
                  <a:pt x="44" y="107"/>
                </a:cubicBezTo>
                <a:cubicBezTo>
                  <a:pt x="44" y="107"/>
                  <a:pt x="44" y="107"/>
                  <a:pt x="44" y="107"/>
                </a:cubicBezTo>
                <a:cubicBezTo>
                  <a:pt x="42" y="110"/>
                  <a:pt x="40" y="113"/>
                  <a:pt x="37" y="115"/>
                </a:cubicBezTo>
                <a:cubicBezTo>
                  <a:pt x="44" y="118"/>
                  <a:pt x="44" y="118"/>
                  <a:pt x="44" y="118"/>
                </a:cubicBezTo>
                <a:cubicBezTo>
                  <a:pt x="44" y="122"/>
                  <a:pt x="44" y="122"/>
                  <a:pt x="44" y="122"/>
                </a:cubicBezTo>
                <a:cubicBezTo>
                  <a:pt x="34" y="117"/>
                  <a:pt x="34" y="117"/>
                  <a:pt x="34" y="117"/>
                </a:cubicBezTo>
                <a:cubicBezTo>
                  <a:pt x="34" y="113"/>
                  <a:pt x="34" y="113"/>
                  <a:pt x="34" y="113"/>
                </a:cubicBezTo>
                <a:cubicBezTo>
                  <a:pt x="34" y="112"/>
                  <a:pt x="35" y="112"/>
                  <a:pt x="35" y="112"/>
                </a:cubicBezTo>
                <a:cubicBezTo>
                  <a:pt x="34" y="110"/>
                  <a:pt x="34" y="110"/>
                  <a:pt x="34" y="110"/>
                </a:cubicBezTo>
                <a:cubicBezTo>
                  <a:pt x="34" y="96"/>
                  <a:pt x="34" y="96"/>
                  <a:pt x="34" y="96"/>
                </a:cubicBezTo>
                <a:cubicBezTo>
                  <a:pt x="44" y="100"/>
                  <a:pt x="44" y="100"/>
                  <a:pt x="44" y="100"/>
                </a:cubicBezTo>
                <a:cubicBezTo>
                  <a:pt x="44" y="100"/>
                  <a:pt x="44" y="99"/>
                  <a:pt x="44" y="98"/>
                </a:cubicBezTo>
                <a:cubicBezTo>
                  <a:pt x="44" y="96"/>
                  <a:pt x="44" y="93"/>
                  <a:pt x="43" y="91"/>
                </a:cubicBezTo>
                <a:cubicBezTo>
                  <a:pt x="34" y="93"/>
                  <a:pt x="34" y="93"/>
                  <a:pt x="34" y="93"/>
                </a:cubicBezTo>
                <a:cubicBezTo>
                  <a:pt x="34" y="88"/>
                  <a:pt x="34" y="88"/>
                  <a:pt x="34" y="88"/>
                </a:cubicBezTo>
                <a:cubicBezTo>
                  <a:pt x="38" y="83"/>
                  <a:pt x="38" y="83"/>
                  <a:pt x="38" y="83"/>
                </a:cubicBezTo>
                <a:cubicBezTo>
                  <a:pt x="34" y="81"/>
                  <a:pt x="34" y="81"/>
                  <a:pt x="34" y="81"/>
                </a:cubicBezTo>
                <a:cubicBezTo>
                  <a:pt x="34" y="48"/>
                  <a:pt x="34" y="48"/>
                  <a:pt x="34" y="48"/>
                </a:cubicBezTo>
                <a:cubicBezTo>
                  <a:pt x="39" y="37"/>
                  <a:pt x="39" y="37"/>
                  <a:pt x="39" y="37"/>
                </a:cubicBezTo>
                <a:cubicBezTo>
                  <a:pt x="39" y="36"/>
                  <a:pt x="41" y="36"/>
                  <a:pt x="42" y="36"/>
                </a:cubicBezTo>
                <a:cubicBezTo>
                  <a:pt x="42" y="36"/>
                  <a:pt x="42" y="36"/>
                  <a:pt x="42" y="36"/>
                </a:cubicBezTo>
                <a:lnTo>
                  <a:pt x="44" y="31"/>
                </a:lnTo>
                <a:close/>
                <a:moveTo>
                  <a:pt x="23" y="91"/>
                </a:moveTo>
                <a:cubicBezTo>
                  <a:pt x="23" y="91"/>
                  <a:pt x="23" y="91"/>
                  <a:pt x="23" y="91"/>
                </a:cubicBezTo>
                <a:cubicBezTo>
                  <a:pt x="23" y="90"/>
                  <a:pt x="23" y="90"/>
                  <a:pt x="23" y="90"/>
                </a:cubicBezTo>
                <a:cubicBezTo>
                  <a:pt x="23" y="73"/>
                  <a:pt x="23" y="73"/>
                  <a:pt x="23" y="73"/>
                </a:cubicBezTo>
                <a:cubicBezTo>
                  <a:pt x="27" y="63"/>
                  <a:pt x="27" y="63"/>
                  <a:pt x="27" y="63"/>
                </a:cubicBezTo>
                <a:cubicBezTo>
                  <a:pt x="23" y="61"/>
                  <a:pt x="23" y="61"/>
                  <a:pt x="23" y="61"/>
                </a:cubicBezTo>
                <a:cubicBezTo>
                  <a:pt x="23" y="42"/>
                  <a:pt x="23" y="42"/>
                  <a:pt x="23" y="42"/>
                </a:cubicBezTo>
                <a:cubicBezTo>
                  <a:pt x="24" y="43"/>
                  <a:pt x="24" y="43"/>
                  <a:pt x="24" y="43"/>
                </a:cubicBezTo>
                <a:cubicBezTo>
                  <a:pt x="25" y="43"/>
                  <a:pt x="25" y="44"/>
                  <a:pt x="24" y="45"/>
                </a:cubicBezTo>
                <a:cubicBezTo>
                  <a:pt x="23" y="49"/>
                  <a:pt x="23" y="49"/>
                  <a:pt x="23" y="49"/>
                </a:cubicBezTo>
                <a:cubicBezTo>
                  <a:pt x="32" y="53"/>
                  <a:pt x="32" y="53"/>
                  <a:pt x="32" y="53"/>
                </a:cubicBezTo>
                <a:cubicBezTo>
                  <a:pt x="34" y="48"/>
                  <a:pt x="34" y="48"/>
                  <a:pt x="34" y="48"/>
                </a:cubicBezTo>
                <a:cubicBezTo>
                  <a:pt x="34" y="81"/>
                  <a:pt x="34" y="81"/>
                  <a:pt x="34" y="81"/>
                </a:cubicBezTo>
                <a:cubicBezTo>
                  <a:pt x="26" y="78"/>
                  <a:pt x="26" y="78"/>
                  <a:pt x="26" y="78"/>
                </a:cubicBezTo>
                <a:cubicBezTo>
                  <a:pt x="25" y="92"/>
                  <a:pt x="25" y="92"/>
                  <a:pt x="25" y="92"/>
                </a:cubicBezTo>
                <a:cubicBezTo>
                  <a:pt x="25" y="92"/>
                  <a:pt x="25" y="92"/>
                  <a:pt x="25" y="92"/>
                </a:cubicBezTo>
                <a:cubicBezTo>
                  <a:pt x="25" y="92"/>
                  <a:pt x="26" y="92"/>
                  <a:pt x="26" y="92"/>
                </a:cubicBezTo>
                <a:cubicBezTo>
                  <a:pt x="27" y="93"/>
                  <a:pt x="27" y="93"/>
                  <a:pt x="28" y="93"/>
                </a:cubicBezTo>
                <a:cubicBezTo>
                  <a:pt x="28" y="94"/>
                  <a:pt x="28" y="94"/>
                  <a:pt x="28" y="94"/>
                </a:cubicBezTo>
                <a:cubicBezTo>
                  <a:pt x="34" y="88"/>
                  <a:pt x="34" y="88"/>
                  <a:pt x="34" y="88"/>
                </a:cubicBezTo>
                <a:cubicBezTo>
                  <a:pt x="34" y="93"/>
                  <a:pt x="34" y="93"/>
                  <a:pt x="34" y="93"/>
                </a:cubicBezTo>
                <a:cubicBezTo>
                  <a:pt x="29" y="94"/>
                  <a:pt x="29" y="94"/>
                  <a:pt x="29" y="94"/>
                </a:cubicBezTo>
                <a:cubicBezTo>
                  <a:pt x="34" y="96"/>
                  <a:pt x="34" y="96"/>
                  <a:pt x="34" y="96"/>
                </a:cubicBezTo>
                <a:cubicBezTo>
                  <a:pt x="34" y="110"/>
                  <a:pt x="34" y="110"/>
                  <a:pt x="34" y="110"/>
                </a:cubicBezTo>
                <a:cubicBezTo>
                  <a:pt x="28" y="100"/>
                  <a:pt x="28" y="100"/>
                  <a:pt x="28" y="100"/>
                </a:cubicBezTo>
                <a:cubicBezTo>
                  <a:pt x="27" y="99"/>
                  <a:pt x="27" y="99"/>
                  <a:pt x="27" y="99"/>
                </a:cubicBezTo>
                <a:cubicBezTo>
                  <a:pt x="26" y="100"/>
                  <a:pt x="26" y="100"/>
                  <a:pt x="26" y="100"/>
                </a:cubicBezTo>
                <a:cubicBezTo>
                  <a:pt x="25" y="100"/>
                  <a:pt x="24" y="100"/>
                  <a:pt x="24" y="100"/>
                </a:cubicBezTo>
                <a:cubicBezTo>
                  <a:pt x="23" y="107"/>
                  <a:pt x="23" y="107"/>
                  <a:pt x="23" y="107"/>
                </a:cubicBezTo>
                <a:cubicBezTo>
                  <a:pt x="23" y="100"/>
                  <a:pt x="23" y="100"/>
                  <a:pt x="23" y="100"/>
                </a:cubicBezTo>
                <a:cubicBezTo>
                  <a:pt x="23" y="99"/>
                  <a:pt x="23" y="99"/>
                  <a:pt x="23" y="99"/>
                </a:cubicBezTo>
                <a:cubicBezTo>
                  <a:pt x="23" y="99"/>
                  <a:pt x="23" y="99"/>
                  <a:pt x="23" y="99"/>
                </a:cubicBezTo>
                <a:lnTo>
                  <a:pt x="23" y="91"/>
                </a:lnTo>
                <a:close/>
                <a:moveTo>
                  <a:pt x="34" y="113"/>
                </a:moveTo>
                <a:cubicBezTo>
                  <a:pt x="33" y="113"/>
                  <a:pt x="33" y="113"/>
                  <a:pt x="33" y="113"/>
                </a:cubicBezTo>
                <a:cubicBezTo>
                  <a:pt x="23" y="108"/>
                  <a:pt x="23" y="108"/>
                  <a:pt x="23" y="108"/>
                </a:cubicBezTo>
                <a:cubicBezTo>
                  <a:pt x="23" y="112"/>
                  <a:pt x="23" y="112"/>
                  <a:pt x="23" y="112"/>
                </a:cubicBezTo>
                <a:cubicBezTo>
                  <a:pt x="28" y="115"/>
                  <a:pt x="28" y="115"/>
                  <a:pt x="28" y="115"/>
                </a:cubicBezTo>
                <a:cubicBezTo>
                  <a:pt x="26" y="115"/>
                  <a:pt x="25" y="115"/>
                  <a:pt x="23" y="115"/>
                </a:cubicBezTo>
                <a:cubicBezTo>
                  <a:pt x="23" y="118"/>
                  <a:pt x="23" y="118"/>
                  <a:pt x="23" y="118"/>
                </a:cubicBezTo>
                <a:cubicBezTo>
                  <a:pt x="26" y="119"/>
                  <a:pt x="30" y="118"/>
                  <a:pt x="33" y="117"/>
                </a:cubicBezTo>
                <a:cubicBezTo>
                  <a:pt x="34" y="117"/>
                  <a:pt x="34" y="117"/>
                  <a:pt x="34" y="117"/>
                </a:cubicBezTo>
                <a:lnTo>
                  <a:pt x="34" y="113"/>
                </a:lnTo>
                <a:close/>
                <a:moveTo>
                  <a:pt x="11" y="83"/>
                </a:moveTo>
                <a:cubicBezTo>
                  <a:pt x="9" y="85"/>
                  <a:pt x="8" y="87"/>
                  <a:pt x="7" y="89"/>
                </a:cubicBezTo>
                <a:cubicBezTo>
                  <a:pt x="14" y="92"/>
                  <a:pt x="14" y="92"/>
                  <a:pt x="14" y="92"/>
                </a:cubicBezTo>
                <a:cubicBezTo>
                  <a:pt x="14" y="91"/>
                  <a:pt x="14" y="91"/>
                  <a:pt x="14" y="91"/>
                </a:cubicBezTo>
                <a:cubicBezTo>
                  <a:pt x="15" y="90"/>
                  <a:pt x="15" y="90"/>
                  <a:pt x="15" y="90"/>
                </a:cubicBezTo>
                <a:cubicBezTo>
                  <a:pt x="15" y="89"/>
                  <a:pt x="18" y="89"/>
                  <a:pt x="21" y="90"/>
                </a:cubicBezTo>
                <a:cubicBezTo>
                  <a:pt x="23" y="91"/>
                  <a:pt x="23" y="91"/>
                  <a:pt x="23" y="91"/>
                </a:cubicBezTo>
                <a:cubicBezTo>
                  <a:pt x="23" y="99"/>
                  <a:pt x="23" y="99"/>
                  <a:pt x="23" y="99"/>
                </a:cubicBezTo>
                <a:cubicBezTo>
                  <a:pt x="22" y="99"/>
                  <a:pt x="22" y="98"/>
                  <a:pt x="22" y="98"/>
                </a:cubicBezTo>
                <a:cubicBezTo>
                  <a:pt x="21" y="97"/>
                  <a:pt x="21" y="97"/>
                  <a:pt x="21" y="97"/>
                </a:cubicBezTo>
                <a:cubicBezTo>
                  <a:pt x="20" y="96"/>
                  <a:pt x="20" y="96"/>
                  <a:pt x="20" y="96"/>
                </a:cubicBezTo>
                <a:cubicBezTo>
                  <a:pt x="6" y="99"/>
                  <a:pt x="6" y="99"/>
                  <a:pt x="6" y="99"/>
                </a:cubicBezTo>
                <a:cubicBezTo>
                  <a:pt x="6" y="101"/>
                  <a:pt x="7" y="103"/>
                  <a:pt x="8" y="105"/>
                </a:cubicBezTo>
                <a:cubicBezTo>
                  <a:pt x="10" y="107"/>
                  <a:pt x="11" y="109"/>
                  <a:pt x="13" y="111"/>
                </a:cubicBezTo>
                <a:cubicBezTo>
                  <a:pt x="15" y="109"/>
                  <a:pt x="15" y="109"/>
                  <a:pt x="15" y="109"/>
                </a:cubicBezTo>
                <a:cubicBezTo>
                  <a:pt x="14" y="108"/>
                  <a:pt x="14" y="108"/>
                  <a:pt x="14" y="107"/>
                </a:cubicBezTo>
                <a:cubicBezTo>
                  <a:pt x="15" y="105"/>
                  <a:pt x="15" y="105"/>
                  <a:pt x="15" y="105"/>
                </a:cubicBezTo>
                <a:cubicBezTo>
                  <a:pt x="15" y="105"/>
                  <a:pt x="16" y="105"/>
                  <a:pt x="17" y="106"/>
                </a:cubicBezTo>
                <a:cubicBezTo>
                  <a:pt x="17" y="106"/>
                  <a:pt x="17" y="106"/>
                  <a:pt x="17" y="106"/>
                </a:cubicBezTo>
                <a:cubicBezTo>
                  <a:pt x="23" y="100"/>
                  <a:pt x="23" y="100"/>
                  <a:pt x="23" y="100"/>
                </a:cubicBezTo>
                <a:cubicBezTo>
                  <a:pt x="23" y="107"/>
                  <a:pt x="23" y="107"/>
                  <a:pt x="23" y="107"/>
                </a:cubicBezTo>
                <a:cubicBezTo>
                  <a:pt x="23" y="108"/>
                  <a:pt x="23" y="108"/>
                  <a:pt x="23" y="108"/>
                </a:cubicBezTo>
                <a:cubicBezTo>
                  <a:pt x="23" y="108"/>
                  <a:pt x="23" y="108"/>
                  <a:pt x="23" y="108"/>
                </a:cubicBezTo>
                <a:cubicBezTo>
                  <a:pt x="23" y="112"/>
                  <a:pt x="23" y="112"/>
                  <a:pt x="23" y="112"/>
                </a:cubicBezTo>
                <a:cubicBezTo>
                  <a:pt x="22" y="112"/>
                  <a:pt x="22" y="112"/>
                  <a:pt x="22" y="112"/>
                </a:cubicBezTo>
                <a:cubicBezTo>
                  <a:pt x="22" y="115"/>
                  <a:pt x="22" y="115"/>
                  <a:pt x="22" y="115"/>
                </a:cubicBezTo>
                <a:cubicBezTo>
                  <a:pt x="22" y="115"/>
                  <a:pt x="22" y="115"/>
                  <a:pt x="23" y="115"/>
                </a:cubicBezTo>
                <a:cubicBezTo>
                  <a:pt x="23" y="118"/>
                  <a:pt x="23" y="118"/>
                  <a:pt x="23" y="118"/>
                </a:cubicBezTo>
                <a:cubicBezTo>
                  <a:pt x="20" y="118"/>
                  <a:pt x="18" y="117"/>
                  <a:pt x="16" y="116"/>
                </a:cubicBezTo>
                <a:cubicBezTo>
                  <a:pt x="5" y="111"/>
                  <a:pt x="0" y="98"/>
                  <a:pt x="5" y="87"/>
                </a:cubicBezTo>
                <a:cubicBezTo>
                  <a:pt x="8" y="79"/>
                  <a:pt x="15" y="75"/>
                  <a:pt x="22" y="74"/>
                </a:cubicBezTo>
                <a:cubicBezTo>
                  <a:pt x="22" y="73"/>
                  <a:pt x="22" y="73"/>
                  <a:pt x="22" y="73"/>
                </a:cubicBezTo>
                <a:cubicBezTo>
                  <a:pt x="23" y="73"/>
                  <a:pt x="23" y="73"/>
                  <a:pt x="23" y="73"/>
                </a:cubicBezTo>
                <a:cubicBezTo>
                  <a:pt x="23" y="90"/>
                  <a:pt x="23" y="90"/>
                  <a:pt x="23" y="90"/>
                </a:cubicBezTo>
                <a:cubicBezTo>
                  <a:pt x="17" y="79"/>
                  <a:pt x="17" y="79"/>
                  <a:pt x="17" y="79"/>
                </a:cubicBezTo>
                <a:cubicBezTo>
                  <a:pt x="15" y="80"/>
                  <a:pt x="13" y="81"/>
                  <a:pt x="11" y="83"/>
                </a:cubicBezTo>
                <a:close/>
                <a:moveTo>
                  <a:pt x="23" y="42"/>
                </a:moveTo>
                <a:cubicBezTo>
                  <a:pt x="23" y="61"/>
                  <a:pt x="23" y="61"/>
                  <a:pt x="23" y="61"/>
                </a:cubicBezTo>
                <a:cubicBezTo>
                  <a:pt x="18" y="59"/>
                  <a:pt x="18" y="59"/>
                  <a:pt x="18" y="59"/>
                </a:cubicBezTo>
                <a:cubicBezTo>
                  <a:pt x="17" y="63"/>
                  <a:pt x="17" y="63"/>
                  <a:pt x="17" y="63"/>
                </a:cubicBezTo>
                <a:cubicBezTo>
                  <a:pt x="16" y="63"/>
                  <a:pt x="15" y="64"/>
                  <a:pt x="14" y="63"/>
                </a:cubicBezTo>
                <a:cubicBezTo>
                  <a:pt x="10" y="62"/>
                  <a:pt x="10" y="62"/>
                  <a:pt x="10" y="62"/>
                </a:cubicBezTo>
                <a:cubicBezTo>
                  <a:pt x="9" y="61"/>
                  <a:pt x="9" y="60"/>
                  <a:pt x="10" y="59"/>
                </a:cubicBezTo>
                <a:cubicBezTo>
                  <a:pt x="17" y="42"/>
                  <a:pt x="17" y="42"/>
                  <a:pt x="17" y="42"/>
                </a:cubicBezTo>
                <a:cubicBezTo>
                  <a:pt x="18" y="41"/>
                  <a:pt x="19" y="41"/>
                  <a:pt x="20" y="41"/>
                </a:cubicBezTo>
                <a:lnTo>
                  <a:pt x="23" y="42"/>
                </a:lnTo>
                <a:close/>
              </a:path>
            </a:pathLst>
          </a:custGeom>
          <a:solidFill>
            <a:srgbClr val="486877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822" name="Google Shape;822;p58"/>
          <p:cNvSpPr/>
          <p:nvPr/>
        </p:nvSpPr>
        <p:spPr>
          <a:xfrm>
            <a:off x="3835178" y="3430454"/>
            <a:ext cx="609600" cy="656167"/>
          </a:xfrm>
          <a:custGeom>
            <a:rect b="b" l="l" r="r" t="t"/>
            <a:pathLst>
              <a:path extrusionOk="0" h="180" w="186">
                <a:moveTo>
                  <a:pt x="165" y="164"/>
                </a:moveTo>
                <a:cubicBezTo>
                  <a:pt x="175" y="162"/>
                  <a:pt x="184" y="159"/>
                  <a:pt x="184" y="159"/>
                </a:cubicBezTo>
                <a:cubicBezTo>
                  <a:pt x="184" y="159"/>
                  <a:pt x="184" y="159"/>
                  <a:pt x="184" y="159"/>
                </a:cubicBezTo>
                <a:cubicBezTo>
                  <a:pt x="184" y="159"/>
                  <a:pt x="184" y="159"/>
                  <a:pt x="184" y="159"/>
                </a:cubicBezTo>
                <a:cubicBezTo>
                  <a:pt x="186" y="159"/>
                  <a:pt x="186" y="159"/>
                  <a:pt x="186" y="159"/>
                </a:cubicBezTo>
                <a:cubicBezTo>
                  <a:pt x="184" y="159"/>
                  <a:pt x="184" y="159"/>
                  <a:pt x="184" y="159"/>
                </a:cubicBezTo>
                <a:cubicBezTo>
                  <a:pt x="165" y="120"/>
                  <a:pt x="165" y="120"/>
                  <a:pt x="165" y="120"/>
                </a:cubicBezTo>
                <a:cubicBezTo>
                  <a:pt x="165" y="122"/>
                  <a:pt x="165" y="122"/>
                  <a:pt x="165" y="122"/>
                </a:cubicBezTo>
                <a:cubicBezTo>
                  <a:pt x="184" y="159"/>
                  <a:pt x="184" y="159"/>
                  <a:pt x="184" y="159"/>
                </a:cubicBezTo>
                <a:cubicBezTo>
                  <a:pt x="183" y="159"/>
                  <a:pt x="183" y="159"/>
                  <a:pt x="183" y="159"/>
                </a:cubicBezTo>
                <a:cubicBezTo>
                  <a:pt x="165" y="158"/>
                  <a:pt x="165" y="158"/>
                  <a:pt x="165" y="158"/>
                </a:cubicBezTo>
                <a:cubicBezTo>
                  <a:pt x="165" y="159"/>
                  <a:pt x="165" y="159"/>
                  <a:pt x="165" y="159"/>
                </a:cubicBezTo>
                <a:cubicBezTo>
                  <a:pt x="183" y="159"/>
                  <a:pt x="183" y="159"/>
                  <a:pt x="183" y="159"/>
                </a:cubicBezTo>
                <a:cubicBezTo>
                  <a:pt x="180" y="160"/>
                  <a:pt x="173" y="162"/>
                  <a:pt x="165" y="164"/>
                </a:cubicBezTo>
                <a:close/>
                <a:moveTo>
                  <a:pt x="165" y="151"/>
                </a:moveTo>
                <a:cubicBezTo>
                  <a:pt x="165" y="130"/>
                  <a:pt x="165" y="130"/>
                  <a:pt x="165" y="130"/>
                </a:cubicBezTo>
                <a:cubicBezTo>
                  <a:pt x="183" y="158"/>
                  <a:pt x="183" y="158"/>
                  <a:pt x="183" y="158"/>
                </a:cubicBezTo>
                <a:cubicBezTo>
                  <a:pt x="183" y="158"/>
                  <a:pt x="176" y="154"/>
                  <a:pt x="165" y="151"/>
                </a:cubicBezTo>
                <a:close/>
                <a:moveTo>
                  <a:pt x="139" y="168"/>
                </a:moveTo>
                <a:cubicBezTo>
                  <a:pt x="147" y="170"/>
                  <a:pt x="147" y="170"/>
                  <a:pt x="147" y="170"/>
                </a:cubicBezTo>
                <a:cubicBezTo>
                  <a:pt x="147" y="170"/>
                  <a:pt x="147" y="170"/>
                  <a:pt x="147" y="170"/>
                </a:cubicBezTo>
                <a:cubicBezTo>
                  <a:pt x="147" y="171"/>
                  <a:pt x="147" y="171"/>
                  <a:pt x="147" y="171"/>
                </a:cubicBezTo>
                <a:cubicBezTo>
                  <a:pt x="147" y="170"/>
                  <a:pt x="147" y="170"/>
                  <a:pt x="147" y="170"/>
                </a:cubicBezTo>
                <a:cubicBezTo>
                  <a:pt x="152" y="168"/>
                  <a:pt x="159" y="166"/>
                  <a:pt x="165" y="164"/>
                </a:cubicBezTo>
                <a:cubicBezTo>
                  <a:pt x="165" y="164"/>
                  <a:pt x="165" y="164"/>
                  <a:pt x="165" y="164"/>
                </a:cubicBezTo>
                <a:cubicBezTo>
                  <a:pt x="159" y="166"/>
                  <a:pt x="152" y="168"/>
                  <a:pt x="147" y="170"/>
                </a:cubicBezTo>
                <a:cubicBezTo>
                  <a:pt x="148" y="161"/>
                  <a:pt x="148" y="161"/>
                  <a:pt x="148" y="161"/>
                </a:cubicBezTo>
                <a:cubicBezTo>
                  <a:pt x="148" y="161"/>
                  <a:pt x="148" y="161"/>
                  <a:pt x="148" y="161"/>
                </a:cubicBezTo>
                <a:cubicBezTo>
                  <a:pt x="148" y="159"/>
                  <a:pt x="148" y="159"/>
                  <a:pt x="148" y="159"/>
                </a:cubicBezTo>
                <a:cubicBezTo>
                  <a:pt x="165" y="159"/>
                  <a:pt x="165" y="159"/>
                  <a:pt x="165" y="159"/>
                </a:cubicBezTo>
                <a:cubicBezTo>
                  <a:pt x="165" y="158"/>
                  <a:pt x="165" y="158"/>
                  <a:pt x="165" y="158"/>
                </a:cubicBezTo>
                <a:cubicBezTo>
                  <a:pt x="146" y="158"/>
                  <a:pt x="146" y="158"/>
                  <a:pt x="146" y="158"/>
                </a:cubicBezTo>
                <a:cubicBezTo>
                  <a:pt x="143" y="146"/>
                  <a:pt x="143" y="146"/>
                  <a:pt x="143" y="146"/>
                </a:cubicBezTo>
                <a:cubicBezTo>
                  <a:pt x="151" y="147"/>
                  <a:pt x="159" y="149"/>
                  <a:pt x="165" y="151"/>
                </a:cubicBezTo>
                <a:cubicBezTo>
                  <a:pt x="165" y="130"/>
                  <a:pt x="165" y="130"/>
                  <a:pt x="165" y="130"/>
                </a:cubicBezTo>
                <a:cubicBezTo>
                  <a:pt x="139" y="91"/>
                  <a:pt x="139" y="91"/>
                  <a:pt x="139" y="91"/>
                </a:cubicBezTo>
                <a:cubicBezTo>
                  <a:pt x="139" y="154"/>
                  <a:pt x="139" y="154"/>
                  <a:pt x="139" y="154"/>
                </a:cubicBezTo>
                <a:cubicBezTo>
                  <a:pt x="141" y="155"/>
                  <a:pt x="144" y="156"/>
                  <a:pt x="146" y="158"/>
                </a:cubicBezTo>
                <a:cubicBezTo>
                  <a:pt x="139" y="158"/>
                  <a:pt x="139" y="158"/>
                  <a:pt x="139" y="158"/>
                </a:cubicBezTo>
                <a:cubicBezTo>
                  <a:pt x="139" y="161"/>
                  <a:pt x="139" y="161"/>
                  <a:pt x="139" y="161"/>
                </a:cubicBezTo>
                <a:cubicBezTo>
                  <a:pt x="147" y="161"/>
                  <a:pt x="147" y="161"/>
                  <a:pt x="147" y="161"/>
                </a:cubicBezTo>
                <a:cubicBezTo>
                  <a:pt x="147" y="170"/>
                  <a:pt x="147" y="170"/>
                  <a:pt x="147" y="170"/>
                </a:cubicBezTo>
                <a:cubicBezTo>
                  <a:pt x="147" y="170"/>
                  <a:pt x="147" y="170"/>
                  <a:pt x="147" y="170"/>
                </a:cubicBezTo>
                <a:cubicBezTo>
                  <a:pt x="139" y="168"/>
                  <a:pt x="139" y="168"/>
                  <a:pt x="139" y="168"/>
                </a:cubicBezTo>
                <a:close/>
                <a:moveTo>
                  <a:pt x="165" y="120"/>
                </a:moveTo>
                <a:cubicBezTo>
                  <a:pt x="165" y="122"/>
                  <a:pt x="165" y="122"/>
                  <a:pt x="165" y="122"/>
                </a:cubicBezTo>
                <a:cubicBezTo>
                  <a:pt x="139" y="69"/>
                  <a:pt x="139" y="69"/>
                  <a:pt x="139" y="69"/>
                </a:cubicBezTo>
                <a:cubicBezTo>
                  <a:pt x="139" y="68"/>
                  <a:pt x="139" y="68"/>
                  <a:pt x="139" y="68"/>
                </a:cubicBezTo>
                <a:lnTo>
                  <a:pt x="165" y="120"/>
                </a:lnTo>
                <a:close/>
                <a:moveTo>
                  <a:pt x="130" y="166"/>
                </a:moveTo>
                <a:cubicBezTo>
                  <a:pt x="139" y="168"/>
                  <a:pt x="139" y="168"/>
                  <a:pt x="139" y="168"/>
                </a:cubicBezTo>
                <a:cubicBezTo>
                  <a:pt x="139" y="168"/>
                  <a:pt x="139" y="168"/>
                  <a:pt x="139" y="168"/>
                </a:cubicBezTo>
                <a:cubicBezTo>
                  <a:pt x="131" y="165"/>
                  <a:pt x="131" y="165"/>
                  <a:pt x="131" y="165"/>
                </a:cubicBezTo>
                <a:cubicBezTo>
                  <a:pt x="132" y="164"/>
                  <a:pt x="133" y="162"/>
                  <a:pt x="133" y="161"/>
                </a:cubicBezTo>
                <a:cubicBezTo>
                  <a:pt x="139" y="161"/>
                  <a:pt x="139" y="161"/>
                  <a:pt x="139" y="161"/>
                </a:cubicBezTo>
                <a:cubicBezTo>
                  <a:pt x="139" y="158"/>
                  <a:pt x="139" y="158"/>
                  <a:pt x="139" y="158"/>
                </a:cubicBezTo>
                <a:cubicBezTo>
                  <a:pt x="130" y="157"/>
                  <a:pt x="130" y="157"/>
                  <a:pt x="130" y="157"/>
                </a:cubicBezTo>
                <a:lnTo>
                  <a:pt x="130" y="166"/>
                </a:lnTo>
                <a:close/>
                <a:moveTo>
                  <a:pt x="139" y="68"/>
                </a:moveTo>
                <a:cubicBezTo>
                  <a:pt x="131" y="52"/>
                  <a:pt x="131" y="52"/>
                  <a:pt x="131" y="52"/>
                </a:cubicBezTo>
                <a:cubicBezTo>
                  <a:pt x="131" y="47"/>
                  <a:pt x="131" y="44"/>
                  <a:pt x="131" y="43"/>
                </a:cubicBezTo>
                <a:cubicBezTo>
                  <a:pt x="133" y="44"/>
                  <a:pt x="133" y="44"/>
                  <a:pt x="133" y="44"/>
                </a:cubicBezTo>
                <a:cubicBezTo>
                  <a:pt x="133" y="43"/>
                  <a:pt x="133" y="43"/>
                  <a:pt x="133" y="43"/>
                </a:cubicBezTo>
                <a:cubicBezTo>
                  <a:pt x="130" y="42"/>
                  <a:pt x="130" y="42"/>
                  <a:pt x="130" y="42"/>
                </a:cubicBezTo>
                <a:cubicBezTo>
                  <a:pt x="130" y="56"/>
                  <a:pt x="130" y="56"/>
                  <a:pt x="130" y="56"/>
                </a:cubicBezTo>
                <a:cubicBezTo>
                  <a:pt x="131" y="55"/>
                  <a:pt x="131" y="54"/>
                  <a:pt x="131" y="53"/>
                </a:cubicBezTo>
                <a:cubicBezTo>
                  <a:pt x="139" y="69"/>
                  <a:pt x="139" y="69"/>
                  <a:pt x="139" y="69"/>
                </a:cubicBezTo>
                <a:lnTo>
                  <a:pt x="139" y="68"/>
                </a:lnTo>
                <a:close/>
                <a:moveTo>
                  <a:pt x="139" y="91"/>
                </a:moveTo>
                <a:cubicBezTo>
                  <a:pt x="139" y="154"/>
                  <a:pt x="139" y="154"/>
                  <a:pt x="139" y="154"/>
                </a:cubicBezTo>
                <a:cubicBezTo>
                  <a:pt x="136" y="152"/>
                  <a:pt x="133" y="151"/>
                  <a:pt x="130" y="151"/>
                </a:cubicBezTo>
                <a:cubicBezTo>
                  <a:pt x="130" y="103"/>
                  <a:pt x="130" y="103"/>
                  <a:pt x="130" y="103"/>
                </a:cubicBezTo>
                <a:cubicBezTo>
                  <a:pt x="133" y="112"/>
                  <a:pt x="133" y="112"/>
                  <a:pt x="133" y="112"/>
                </a:cubicBezTo>
                <a:cubicBezTo>
                  <a:pt x="133" y="106"/>
                  <a:pt x="132" y="99"/>
                  <a:pt x="130" y="92"/>
                </a:cubicBezTo>
                <a:cubicBezTo>
                  <a:pt x="130" y="78"/>
                  <a:pt x="130" y="78"/>
                  <a:pt x="130" y="78"/>
                </a:cubicBezTo>
                <a:lnTo>
                  <a:pt x="139" y="91"/>
                </a:lnTo>
                <a:close/>
                <a:moveTo>
                  <a:pt x="130" y="70"/>
                </a:moveTo>
                <a:cubicBezTo>
                  <a:pt x="130" y="69"/>
                  <a:pt x="130" y="69"/>
                  <a:pt x="130" y="69"/>
                </a:cubicBezTo>
                <a:cubicBezTo>
                  <a:pt x="132" y="70"/>
                  <a:pt x="132" y="70"/>
                  <a:pt x="132" y="70"/>
                </a:cubicBezTo>
                <a:cubicBezTo>
                  <a:pt x="132" y="71"/>
                  <a:pt x="132" y="71"/>
                  <a:pt x="132" y="71"/>
                </a:cubicBezTo>
                <a:lnTo>
                  <a:pt x="130" y="70"/>
                </a:lnTo>
                <a:close/>
                <a:moveTo>
                  <a:pt x="126" y="167"/>
                </a:moveTo>
                <a:cubicBezTo>
                  <a:pt x="128" y="167"/>
                  <a:pt x="129" y="166"/>
                  <a:pt x="130" y="166"/>
                </a:cubicBezTo>
                <a:cubicBezTo>
                  <a:pt x="130" y="166"/>
                  <a:pt x="130" y="166"/>
                  <a:pt x="130" y="166"/>
                </a:cubicBezTo>
                <a:cubicBezTo>
                  <a:pt x="130" y="157"/>
                  <a:pt x="130" y="157"/>
                  <a:pt x="130" y="157"/>
                </a:cubicBezTo>
                <a:cubicBezTo>
                  <a:pt x="126" y="157"/>
                  <a:pt x="126" y="157"/>
                  <a:pt x="126" y="157"/>
                </a:cubicBezTo>
                <a:cubicBezTo>
                  <a:pt x="126" y="161"/>
                  <a:pt x="126" y="161"/>
                  <a:pt x="126" y="161"/>
                </a:cubicBezTo>
                <a:cubicBezTo>
                  <a:pt x="130" y="161"/>
                  <a:pt x="130" y="161"/>
                  <a:pt x="130" y="161"/>
                </a:cubicBezTo>
                <a:cubicBezTo>
                  <a:pt x="129" y="163"/>
                  <a:pt x="128" y="163"/>
                  <a:pt x="126" y="163"/>
                </a:cubicBezTo>
                <a:lnTo>
                  <a:pt x="126" y="167"/>
                </a:lnTo>
                <a:close/>
                <a:moveTo>
                  <a:pt x="130" y="42"/>
                </a:moveTo>
                <a:cubicBezTo>
                  <a:pt x="126" y="40"/>
                  <a:pt x="126" y="40"/>
                  <a:pt x="126" y="40"/>
                </a:cubicBezTo>
                <a:cubicBezTo>
                  <a:pt x="126" y="66"/>
                  <a:pt x="126" y="66"/>
                  <a:pt x="126" y="66"/>
                </a:cubicBezTo>
                <a:cubicBezTo>
                  <a:pt x="127" y="66"/>
                  <a:pt x="127" y="67"/>
                  <a:pt x="127" y="67"/>
                </a:cubicBezTo>
                <a:cubicBezTo>
                  <a:pt x="129" y="63"/>
                  <a:pt x="130" y="59"/>
                  <a:pt x="130" y="56"/>
                </a:cubicBezTo>
                <a:lnTo>
                  <a:pt x="130" y="42"/>
                </a:lnTo>
                <a:close/>
                <a:moveTo>
                  <a:pt x="130" y="69"/>
                </a:moveTo>
                <a:cubicBezTo>
                  <a:pt x="130" y="70"/>
                  <a:pt x="130" y="70"/>
                  <a:pt x="130" y="70"/>
                </a:cubicBezTo>
                <a:cubicBezTo>
                  <a:pt x="129" y="69"/>
                  <a:pt x="129" y="69"/>
                  <a:pt x="129" y="69"/>
                </a:cubicBezTo>
                <a:cubicBezTo>
                  <a:pt x="129" y="70"/>
                  <a:pt x="130" y="73"/>
                  <a:pt x="130" y="77"/>
                </a:cubicBezTo>
                <a:cubicBezTo>
                  <a:pt x="130" y="78"/>
                  <a:pt x="130" y="78"/>
                  <a:pt x="130" y="78"/>
                </a:cubicBezTo>
                <a:cubicBezTo>
                  <a:pt x="130" y="92"/>
                  <a:pt x="130" y="92"/>
                  <a:pt x="130" y="92"/>
                </a:cubicBezTo>
                <a:cubicBezTo>
                  <a:pt x="130" y="90"/>
                  <a:pt x="130" y="88"/>
                  <a:pt x="129" y="86"/>
                </a:cubicBezTo>
                <a:cubicBezTo>
                  <a:pt x="129" y="89"/>
                  <a:pt x="128" y="91"/>
                  <a:pt x="128" y="94"/>
                </a:cubicBezTo>
                <a:cubicBezTo>
                  <a:pt x="130" y="103"/>
                  <a:pt x="130" y="103"/>
                  <a:pt x="130" y="103"/>
                </a:cubicBezTo>
                <a:cubicBezTo>
                  <a:pt x="130" y="151"/>
                  <a:pt x="130" y="151"/>
                  <a:pt x="130" y="151"/>
                </a:cubicBezTo>
                <a:cubicBezTo>
                  <a:pt x="129" y="150"/>
                  <a:pt x="128" y="150"/>
                  <a:pt x="126" y="150"/>
                </a:cubicBezTo>
                <a:cubicBezTo>
                  <a:pt x="126" y="67"/>
                  <a:pt x="126" y="67"/>
                  <a:pt x="126" y="67"/>
                </a:cubicBezTo>
                <a:lnTo>
                  <a:pt x="130" y="69"/>
                </a:lnTo>
                <a:close/>
                <a:moveTo>
                  <a:pt x="123" y="167"/>
                </a:moveTo>
                <a:cubicBezTo>
                  <a:pt x="123" y="167"/>
                  <a:pt x="123" y="167"/>
                  <a:pt x="123" y="167"/>
                </a:cubicBezTo>
                <a:cubicBezTo>
                  <a:pt x="124" y="167"/>
                  <a:pt x="126" y="167"/>
                  <a:pt x="126" y="167"/>
                </a:cubicBezTo>
                <a:cubicBezTo>
                  <a:pt x="126" y="163"/>
                  <a:pt x="126" y="163"/>
                  <a:pt x="126" y="163"/>
                </a:cubicBezTo>
                <a:cubicBezTo>
                  <a:pt x="125" y="163"/>
                  <a:pt x="124" y="162"/>
                  <a:pt x="123" y="161"/>
                </a:cubicBezTo>
                <a:lnTo>
                  <a:pt x="123" y="167"/>
                </a:lnTo>
                <a:close/>
                <a:moveTo>
                  <a:pt x="126" y="40"/>
                </a:moveTo>
                <a:cubicBezTo>
                  <a:pt x="125" y="39"/>
                  <a:pt x="125" y="39"/>
                  <a:pt x="125" y="39"/>
                </a:cubicBezTo>
                <a:cubicBezTo>
                  <a:pt x="123" y="36"/>
                  <a:pt x="123" y="36"/>
                  <a:pt x="123" y="36"/>
                </a:cubicBezTo>
                <a:cubicBezTo>
                  <a:pt x="123" y="37"/>
                  <a:pt x="123" y="37"/>
                  <a:pt x="123" y="37"/>
                </a:cubicBezTo>
                <a:cubicBezTo>
                  <a:pt x="124" y="39"/>
                  <a:pt x="124" y="39"/>
                  <a:pt x="124" y="39"/>
                </a:cubicBezTo>
                <a:cubicBezTo>
                  <a:pt x="123" y="38"/>
                  <a:pt x="123" y="38"/>
                  <a:pt x="123" y="38"/>
                </a:cubicBezTo>
                <a:cubicBezTo>
                  <a:pt x="123" y="63"/>
                  <a:pt x="123" y="63"/>
                  <a:pt x="123" y="63"/>
                </a:cubicBezTo>
                <a:cubicBezTo>
                  <a:pt x="124" y="64"/>
                  <a:pt x="126" y="65"/>
                  <a:pt x="126" y="66"/>
                </a:cubicBezTo>
                <a:lnTo>
                  <a:pt x="126" y="40"/>
                </a:lnTo>
                <a:close/>
                <a:moveTo>
                  <a:pt x="123" y="33"/>
                </a:moveTo>
                <a:cubicBezTo>
                  <a:pt x="124" y="28"/>
                  <a:pt x="124" y="28"/>
                  <a:pt x="124" y="28"/>
                </a:cubicBezTo>
                <a:cubicBezTo>
                  <a:pt x="124" y="28"/>
                  <a:pt x="123" y="29"/>
                  <a:pt x="123" y="31"/>
                </a:cubicBezTo>
                <a:lnTo>
                  <a:pt x="123" y="33"/>
                </a:lnTo>
                <a:close/>
                <a:moveTo>
                  <a:pt x="126" y="67"/>
                </a:moveTo>
                <a:cubicBezTo>
                  <a:pt x="126" y="150"/>
                  <a:pt x="126" y="150"/>
                  <a:pt x="126" y="150"/>
                </a:cubicBezTo>
                <a:cubicBezTo>
                  <a:pt x="126" y="150"/>
                  <a:pt x="125" y="150"/>
                  <a:pt x="124" y="150"/>
                </a:cubicBezTo>
                <a:cubicBezTo>
                  <a:pt x="124" y="153"/>
                  <a:pt x="123" y="155"/>
                  <a:pt x="123" y="156"/>
                </a:cubicBezTo>
                <a:cubicBezTo>
                  <a:pt x="123" y="65"/>
                  <a:pt x="123" y="65"/>
                  <a:pt x="123" y="65"/>
                </a:cubicBezTo>
                <a:lnTo>
                  <a:pt x="126" y="67"/>
                </a:lnTo>
                <a:close/>
                <a:moveTo>
                  <a:pt x="126" y="157"/>
                </a:moveTo>
                <a:cubicBezTo>
                  <a:pt x="126" y="161"/>
                  <a:pt x="126" y="161"/>
                  <a:pt x="126" y="161"/>
                </a:cubicBezTo>
                <a:cubicBezTo>
                  <a:pt x="123" y="161"/>
                  <a:pt x="123" y="161"/>
                  <a:pt x="123" y="161"/>
                </a:cubicBezTo>
                <a:cubicBezTo>
                  <a:pt x="123" y="157"/>
                  <a:pt x="123" y="157"/>
                  <a:pt x="123" y="157"/>
                </a:cubicBezTo>
                <a:lnTo>
                  <a:pt x="126" y="157"/>
                </a:lnTo>
                <a:close/>
                <a:moveTo>
                  <a:pt x="119" y="167"/>
                </a:moveTo>
                <a:cubicBezTo>
                  <a:pt x="120" y="167"/>
                  <a:pt x="121" y="167"/>
                  <a:pt x="123" y="167"/>
                </a:cubicBezTo>
                <a:cubicBezTo>
                  <a:pt x="123" y="161"/>
                  <a:pt x="123" y="161"/>
                  <a:pt x="123" y="161"/>
                </a:cubicBezTo>
                <a:cubicBezTo>
                  <a:pt x="123" y="161"/>
                  <a:pt x="123" y="161"/>
                  <a:pt x="123" y="161"/>
                </a:cubicBezTo>
                <a:cubicBezTo>
                  <a:pt x="123" y="161"/>
                  <a:pt x="123" y="161"/>
                  <a:pt x="123" y="161"/>
                </a:cubicBezTo>
                <a:cubicBezTo>
                  <a:pt x="123" y="157"/>
                  <a:pt x="123" y="157"/>
                  <a:pt x="123" y="157"/>
                </a:cubicBezTo>
                <a:cubicBezTo>
                  <a:pt x="121" y="157"/>
                  <a:pt x="121" y="157"/>
                  <a:pt x="121" y="157"/>
                </a:cubicBezTo>
                <a:cubicBezTo>
                  <a:pt x="119" y="157"/>
                  <a:pt x="119" y="157"/>
                  <a:pt x="119" y="157"/>
                </a:cubicBezTo>
                <a:lnTo>
                  <a:pt x="119" y="167"/>
                </a:lnTo>
                <a:close/>
                <a:moveTo>
                  <a:pt x="123" y="36"/>
                </a:moveTo>
                <a:cubicBezTo>
                  <a:pt x="122" y="35"/>
                  <a:pt x="122" y="35"/>
                  <a:pt x="122" y="35"/>
                </a:cubicBezTo>
                <a:cubicBezTo>
                  <a:pt x="123" y="33"/>
                  <a:pt x="123" y="33"/>
                  <a:pt x="123" y="33"/>
                </a:cubicBezTo>
                <a:cubicBezTo>
                  <a:pt x="123" y="31"/>
                  <a:pt x="123" y="31"/>
                  <a:pt x="123" y="31"/>
                </a:cubicBezTo>
                <a:cubicBezTo>
                  <a:pt x="123" y="32"/>
                  <a:pt x="122" y="33"/>
                  <a:pt x="122" y="34"/>
                </a:cubicBezTo>
                <a:cubicBezTo>
                  <a:pt x="122" y="34"/>
                  <a:pt x="122" y="34"/>
                  <a:pt x="122" y="34"/>
                </a:cubicBezTo>
                <a:cubicBezTo>
                  <a:pt x="122" y="35"/>
                  <a:pt x="122" y="35"/>
                  <a:pt x="122" y="35"/>
                </a:cubicBezTo>
                <a:cubicBezTo>
                  <a:pt x="122" y="36"/>
                  <a:pt x="121" y="36"/>
                  <a:pt x="121" y="37"/>
                </a:cubicBezTo>
                <a:cubicBezTo>
                  <a:pt x="119" y="36"/>
                  <a:pt x="119" y="36"/>
                  <a:pt x="119" y="36"/>
                </a:cubicBezTo>
                <a:cubicBezTo>
                  <a:pt x="119" y="60"/>
                  <a:pt x="119" y="60"/>
                  <a:pt x="119" y="60"/>
                </a:cubicBezTo>
                <a:cubicBezTo>
                  <a:pt x="121" y="61"/>
                  <a:pt x="122" y="62"/>
                  <a:pt x="123" y="63"/>
                </a:cubicBezTo>
                <a:cubicBezTo>
                  <a:pt x="123" y="38"/>
                  <a:pt x="123" y="38"/>
                  <a:pt x="123" y="38"/>
                </a:cubicBezTo>
                <a:cubicBezTo>
                  <a:pt x="122" y="38"/>
                  <a:pt x="122" y="38"/>
                  <a:pt x="122" y="38"/>
                </a:cubicBezTo>
                <a:cubicBezTo>
                  <a:pt x="122" y="36"/>
                  <a:pt x="122" y="36"/>
                  <a:pt x="122" y="36"/>
                </a:cubicBezTo>
                <a:cubicBezTo>
                  <a:pt x="123" y="37"/>
                  <a:pt x="123" y="37"/>
                  <a:pt x="123" y="37"/>
                </a:cubicBezTo>
                <a:lnTo>
                  <a:pt x="123" y="36"/>
                </a:lnTo>
                <a:close/>
                <a:moveTo>
                  <a:pt x="123" y="65"/>
                </a:moveTo>
                <a:cubicBezTo>
                  <a:pt x="123" y="156"/>
                  <a:pt x="123" y="156"/>
                  <a:pt x="123" y="156"/>
                </a:cubicBezTo>
                <a:cubicBezTo>
                  <a:pt x="123" y="157"/>
                  <a:pt x="123" y="157"/>
                  <a:pt x="123" y="157"/>
                </a:cubicBezTo>
                <a:cubicBezTo>
                  <a:pt x="122" y="156"/>
                  <a:pt x="121" y="155"/>
                  <a:pt x="119" y="155"/>
                </a:cubicBezTo>
                <a:cubicBezTo>
                  <a:pt x="119" y="101"/>
                  <a:pt x="119" y="101"/>
                  <a:pt x="119" y="101"/>
                </a:cubicBezTo>
                <a:cubicBezTo>
                  <a:pt x="120" y="101"/>
                  <a:pt x="120" y="101"/>
                  <a:pt x="120" y="101"/>
                </a:cubicBezTo>
                <a:cubicBezTo>
                  <a:pt x="120" y="99"/>
                  <a:pt x="120" y="97"/>
                  <a:pt x="120" y="95"/>
                </a:cubicBezTo>
                <a:cubicBezTo>
                  <a:pt x="119" y="94"/>
                  <a:pt x="119" y="94"/>
                  <a:pt x="119" y="94"/>
                </a:cubicBezTo>
                <a:cubicBezTo>
                  <a:pt x="119" y="63"/>
                  <a:pt x="119" y="63"/>
                  <a:pt x="119" y="63"/>
                </a:cubicBezTo>
                <a:cubicBezTo>
                  <a:pt x="121" y="64"/>
                  <a:pt x="121" y="64"/>
                  <a:pt x="121" y="64"/>
                </a:cubicBezTo>
                <a:cubicBezTo>
                  <a:pt x="120" y="63"/>
                  <a:pt x="120" y="62"/>
                  <a:pt x="119" y="61"/>
                </a:cubicBezTo>
                <a:cubicBezTo>
                  <a:pt x="119" y="61"/>
                  <a:pt x="119" y="61"/>
                  <a:pt x="119" y="61"/>
                </a:cubicBezTo>
                <a:cubicBezTo>
                  <a:pt x="122" y="64"/>
                  <a:pt x="122" y="64"/>
                  <a:pt x="122" y="64"/>
                </a:cubicBezTo>
                <a:lnTo>
                  <a:pt x="123" y="65"/>
                </a:lnTo>
                <a:close/>
                <a:moveTo>
                  <a:pt x="118" y="167"/>
                </a:moveTo>
                <a:cubicBezTo>
                  <a:pt x="119" y="167"/>
                  <a:pt x="119" y="167"/>
                  <a:pt x="119" y="167"/>
                </a:cubicBezTo>
                <a:cubicBezTo>
                  <a:pt x="119" y="157"/>
                  <a:pt x="119" y="157"/>
                  <a:pt x="119" y="157"/>
                </a:cubicBezTo>
                <a:cubicBezTo>
                  <a:pt x="118" y="157"/>
                  <a:pt x="118" y="157"/>
                  <a:pt x="118" y="157"/>
                </a:cubicBezTo>
                <a:lnTo>
                  <a:pt x="118" y="167"/>
                </a:lnTo>
                <a:close/>
                <a:moveTo>
                  <a:pt x="119" y="36"/>
                </a:moveTo>
                <a:cubicBezTo>
                  <a:pt x="118" y="36"/>
                  <a:pt x="118" y="36"/>
                  <a:pt x="118" y="36"/>
                </a:cubicBezTo>
                <a:cubicBezTo>
                  <a:pt x="118" y="60"/>
                  <a:pt x="118" y="60"/>
                  <a:pt x="118" y="60"/>
                </a:cubicBezTo>
                <a:cubicBezTo>
                  <a:pt x="119" y="60"/>
                  <a:pt x="119" y="60"/>
                  <a:pt x="119" y="60"/>
                </a:cubicBezTo>
                <a:lnTo>
                  <a:pt x="119" y="36"/>
                </a:lnTo>
                <a:close/>
                <a:moveTo>
                  <a:pt x="119" y="61"/>
                </a:moveTo>
                <a:cubicBezTo>
                  <a:pt x="119" y="61"/>
                  <a:pt x="119" y="61"/>
                  <a:pt x="119" y="61"/>
                </a:cubicBezTo>
                <a:cubicBezTo>
                  <a:pt x="119" y="61"/>
                  <a:pt x="119" y="60"/>
                  <a:pt x="118" y="60"/>
                </a:cubicBezTo>
                <a:cubicBezTo>
                  <a:pt x="118" y="60"/>
                  <a:pt x="118" y="60"/>
                  <a:pt x="118" y="60"/>
                </a:cubicBezTo>
                <a:lnTo>
                  <a:pt x="119" y="61"/>
                </a:lnTo>
                <a:close/>
                <a:moveTo>
                  <a:pt x="119" y="63"/>
                </a:moveTo>
                <a:cubicBezTo>
                  <a:pt x="119" y="63"/>
                  <a:pt x="119" y="63"/>
                  <a:pt x="119" y="63"/>
                </a:cubicBezTo>
                <a:cubicBezTo>
                  <a:pt x="118" y="61"/>
                  <a:pt x="118" y="61"/>
                  <a:pt x="118" y="61"/>
                </a:cubicBezTo>
                <a:cubicBezTo>
                  <a:pt x="118" y="62"/>
                  <a:pt x="118" y="62"/>
                  <a:pt x="118" y="62"/>
                </a:cubicBezTo>
                <a:cubicBezTo>
                  <a:pt x="119" y="63"/>
                  <a:pt x="119" y="63"/>
                  <a:pt x="119" y="63"/>
                </a:cubicBezTo>
                <a:cubicBezTo>
                  <a:pt x="118" y="63"/>
                  <a:pt x="118" y="63"/>
                  <a:pt x="118" y="63"/>
                </a:cubicBezTo>
                <a:cubicBezTo>
                  <a:pt x="118" y="93"/>
                  <a:pt x="118" y="93"/>
                  <a:pt x="118" y="93"/>
                </a:cubicBezTo>
                <a:cubicBezTo>
                  <a:pt x="119" y="94"/>
                  <a:pt x="119" y="94"/>
                  <a:pt x="119" y="94"/>
                </a:cubicBezTo>
                <a:lnTo>
                  <a:pt x="119" y="63"/>
                </a:lnTo>
                <a:close/>
                <a:moveTo>
                  <a:pt x="119" y="101"/>
                </a:moveTo>
                <a:cubicBezTo>
                  <a:pt x="119" y="155"/>
                  <a:pt x="119" y="155"/>
                  <a:pt x="119" y="155"/>
                </a:cubicBezTo>
                <a:cubicBezTo>
                  <a:pt x="118" y="154"/>
                  <a:pt x="118" y="154"/>
                  <a:pt x="118" y="154"/>
                </a:cubicBezTo>
                <a:cubicBezTo>
                  <a:pt x="118" y="101"/>
                  <a:pt x="118" y="101"/>
                  <a:pt x="118" y="101"/>
                </a:cubicBezTo>
                <a:lnTo>
                  <a:pt x="119" y="101"/>
                </a:lnTo>
                <a:close/>
                <a:moveTo>
                  <a:pt x="118" y="168"/>
                </a:moveTo>
                <a:cubicBezTo>
                  <a:pt x="118" y="167"/>
                  <a:pt x="118" y="167"/>
                  <a:pt x="118" y="167"/>
                </a:cubicBezTo>
                <a:cubicBezTo>
                  <a:pt x="118" y="157"/>
                  <a:pt x="118" y="157"/>
                  <a:pt x="118" y="157"/>
                </a:cubicBezTo>
                <a:cubicBezTo>
                  <a:pt x="118" y="157"/>
                  <a:pt x="118" y="157"/>
                  <a:pt x="118" y="157"/>
                </a:cubicBezTo>
                <a:lnTo>
                  <a:pt x="118" y="168"/>
                </a:lnTo>
                <a:close/>
                <a:moveTo>
                  <a:pt x="118" y="36"/>
                </a:moveTo>
                <a:cubicBezTo>
                  <a:pt x="118" y="36"/>
                  <a:pt x="118" y="36"/>
                  <a:pt x="118" y="36"/>
                </a:cubicBezTo>
                <a:cubicBezTo>
                  <a:pt x="118" y="59"/>
                  <a:pt x="118" y="59"/>
                  <a:pt x="118" y="59"/>
                </a:cubicBezTo>
                <a:cubicBezTo>
                  <a:pt x="118" y="59"/>
                  <a:pt x="118" y="59"/>
                  <a:pt x="118" y="59"/>
                </a:cubicBezTo>
                <a:cubicBezTo>
                  <a:pt x="118" y="60"/>
                  <a:pt x="118" y="61"/>
                  <a:pt x="118" y="62"/>
                </a:cubicBezTo>
                <a:cubicBezTo>
                  <a:pt x="118" y="61"/>
                  <a:pt x="118" y="61"/>
                  <a:pt x="118" y="61"/>
                </a:cubicBezTo>
                <a:cubicBezTo>
                  <a:pt x="118" y="59"/>
                  <a:pt x="118" y="59"/>
                  <a:pt x="118" y="59"/>
                </a:cubicBezTo>
                <a:cubicBezTo>
                  <a:pt x="118" y="59"/>
                  <a:pt x="118" y="59"/>
                  <a:pt x="118" y="59"/>
                </a:cubicBezTo>
                <a:cubicBezTo>
                  <a:pt x="118" y="60"/>
                  <a:pt x="118" y="60"/>
                  <a:pt x="118" y="60"/>
                </a:cubicBezTo>
                <a:cubicBezTo>
                  <a:pt x="118" y="60"/>
                  <a:pt x="118" y="60"/>
                  <a:pt x="118" y="60"/>
                </a:cubicBezTo>
                <a:cubicBezTo>
                  <a:pt x="118" y="59"/>
                  <a:pt x="118" y="59"/>
                  <a:pt x="118" y="59"/>
                </a:cubicBezTo>
                <a:cubicBezTo>
                  <a:pt x="118" y="60"/>
                  <a:pt x="118" y="60"/>
                  <a:pt x="118" y="60"/>
                </a:cubicBezTo>
                <a:lnTo>
                  <a:pt x="118" y="36"/>
                </a:lnTo>
                <a:close/>
                <a:moveTo>
                  <a:pt x="118" y="63"/>
                </a:moveTo>
                <a:cubicBezTo>
                  <a:pt x="118" y="93"/>
                  <a:pt x="118" y="93"/>
                  <a:pt x="118" y="93"/>
                </a:cubicBezTo>
                <a:cubicBezTo>
                  <a:pt x="118" y="93"/>
                  <a:pt x="118" y="93"/>
                  <a:pt x="118" y="93"/>
                </a:cubicBezTo>
                <a:cubicBezTo>
                  <a:pt x="118" y="62"/>
                  <a:pt x="118" y="62"/>
                  <a:pt x="118" y="62"/>
                </a:cubicBezTo>
                <a:lnTo>
                  <a:pt x="118" y="63"/>
                </a:lnTo>
                <a:close/>
                <a:moveTo>
                  <a:pt x="118" y="101"/>
                </a:moveTo>
                <a:cubicBezTo>
                  <a:pt x="118" y="154"/>
                  <a:pt x="118" y="154"/>
                  <a:pt x="118" y="154"/>
                </a:cubicBezTo>
                <a:cubicBezTo>
                  <a:pt x="118" y="154"/>
                  <a:pt x="118" y="154"/>
                  <a:pt x="118" y="154"/>
                </a:cubicBezTo>
                <a:cubicBezTo>
                  <a:pt x="118" y="101"/>
                  <a:pt x="118" y="101"/>
                  <a:pt x="118" y="101"/>
                </a:cubicBezTo>
                <a:close/>
                <a:moveTo>
                  <a:pt x="111" y="178"/>
                </a:moveTo>
                <a:cubicBezTo>
                  <a:pt x="112" y="177"/>
                  <a:pt x="112" y="177"/>
                  <a:pt x="113" y="176"/>
                </a:cubicBezTo>
                <a:cubicBezTo>
                  <a:pt x="115" y="175"/>
                  <a:pt x="115" y="170"/>
                  <a:pt x="118" y="168"/>
                </a:cubicBezTo>
                <a:cubicBezTo>
                  <a:pt x="118" y="157"/>
                  <a:pt x="118" y="157"/>
                  <a:pt x="118" y="157"/>
                </a:cubicBezTo>
                <a:cubicBezTo>
                  <a:pt x="115" y="156"/>
                  <a:pt x="113" y="156"/>
                  <a:pt x="111" y="155"/>
                </a:cubicBezTo>
                <a:lnTo>
                  <a:pt x="111" y="178"/>
                </a:lnTo>
                <a:close/>
                <a:moveTo>
                  <a:pt x="118" y="36"/>
                </a:moveTo>
                <a:cubicBezTo>
                  <a:pt x="111" y="32"/>
                  <a:pt x="111" y="32"/>
                  <a:pt x="111" y="32"/>
                </a:cubicBezTo>
                <a:cubicBezTo>
                  <a:pt x="111" y="33"/>
                  <a:pt x="111" y="33"/>
                  <a:pt x="111" y="33"/>
                </a:cubicBezTo>
                <a:cubicBezTo>
                  <a:pt x="111" y="33"/>
                  <a:pt x="111" y="33"/>
                  <a:pt x="111" y="33"/>
                </a:cubicBezTo>
                <a:cubicBezTo>
                  <a:pt x="113" y="35"/>
                  <a:pt x="113" y="35"/>
                  <a:pt x="113" y="35"/>
                </a:cubicBezTo>
                <a:cubicBezTo>
                  <a:pt x="113" y="35"/>
                  <a:pt x="113" y="35"/>
                  <a:pt x="113" y="35"/>
                </a:cubicBezTo>
                <a:cubicBezTo>
                  <a:pt x="113" y="38"/>
                  <a:pt x="112" y="42"/>
                  <a:pt x="111" y="44"/>
                </a:cubicBezTo>
                <a:cubicBezTo>
                  <a:pt x="111" y="56"/>
                  <a:pt x="111" y="56"/>
                  <a:pt x="111" y="56"/>
                </a:cubicBezTo>
                <a:cubicBezTo>
                  <a:pt x="113" y="57"/>
                  <a:pt x="114" y="57"/>
                  <a:pt x="116" y="58"/>
                </a:cubicBezTo>
                <a:cubicBezTo>
                  <a:pt x="116" y="59"/>
                  <a:pt x="116" y="60"/>
                  <a:pt x="115" y="61"/>
                </a:cubicBezTo>
                <a:cubicBezTo>
                  <a:pt x="111" y="59"/>
                  <a:pt x="111" y="59"/>
                  <a:pt x="111" y="59"/>
                </a:cubicBezTo>
                <a:cubicBezTo>
                  <a:pt x="111" y="90"/>
                  <a:pt x="111" y="90"/>
                  <a:pt x="111" y="90"/>
                </a:cubicBezTo>
                <a:cubicBezTo>
                  <a:pt x="111" y="90"/>
                  <a:pt x="111" y="90"/>
                  <a:pt x="111" y="90"/>
                </a:cubicBezTo>
                <a:cubicBezTo>
                  <a:pt x="114" y="91"/>
                  <a:pt x="116" y="92"/>
                  <a:pt x="118" y="93"/>
                </a:cubicBezTo>
                <a:cubicBezTo>
                  <a:pt x="118" y="62"/>
                  <a:pt x="118" y="62"/>
                  <a:pt x="118" y="62"/>
                </a:cubicBezTo>
                <a:cubicBezTo>
                  <a:pt x="117" y="62"/>
                  <a:pt x="117" y="62"/>
                  <a:pt x="117" y="62"/>
                </a:cubicBezTo>
                <a:cubicBezTo>
                  <a:pt x="117" y="59"/>
                  <a:pt x="117" y="59"/>
                  <a:pt x="117" y="59"/>
                </a:cubicBezTo>
                <a:cubicBezTo>
                  <a:pt x="118" y="59"/>
                  <a:pt x="118" y="59"/>
                  <a:pt x="118" y="59"/>
                </a:cubicBezTo>
                <a:lnTo>
                  <a:pt x="118" y="36"/>
                </a:lnTo>
                <a:close/>
                <a:moveTo>
                  <a:pt x="118" y="101"/>
                </a:moveTo>
                <a:cubicBezTo>
                  <a:pt x="118" y="154"/>
                  <a:pt x="118" y="154"/>
                  <a:pt x="118" y="154"/>
                </a:cubicBezTo>
                <a:cubicBezTo>
                  <a:pt x="117" y="153"/>
                  <a:pt x="115" y="152"/>
                  <a:pt x="114" y="152"/>
                </a:cubicBezTo>
                <a:cubicBezTo>
                  <a:pt x="113" y="153"/>
                  <a:pt x="111" y="154"/>
                  <a:pt x="111" y="154"/>
                </a:cubicBezTo>
                <a:cubicBezTo>
                  <a:pt x="111" y="152"/>
                  <a:pt x="111" y="152"/>
                  <a:pt x="111" y="152"/>
                </a:cubicBezTo>
                <a:cubicBezTo>
                  <a:pt x="111" y="150"/>
                  <a:pt x="111" y="150"/>
                  <a:pt x="111" y="150"/>
                </a:cubicBezTo>
                <a:cubicBezTo>
                  <a:pt x="111" y="150"/>
                  <a:pt x="111" y="150"/>
                  <a:pt x="111" y="150"/>
                </a:cubicBezTo>
                <a:cubicBezTo>
                  <a:pt x="111" y="98"/>
                  <a:pt x="111" y="98"/>
                  <a:pt x="111" y="98"/>
                </a:cubicBezTo>
                <a:lnTo>
                  <a:pt x="118" y="101"/>
                </a:lnTo>
                <a:close/>
                <a:moveTo>
                  <a:pt x="109" y="178"/>
                </a:moveTo>
                <a:cubicBezTo>
                  <a:pt x="110" y="178"/>
                  <a:pt x="110" y="178"/>
                  <a:pt x="111" y="178"/>
                </a:cubicBezTo>
                <a:cubicBezTo>
                  <a:pt x="111" y="155"/>
                  <a:pt x="111" y="155"/>
                  <a:pt x="111" y="155"/>
                </a:cubicBezTo>
                <a:cubicBezTo>
                  <a:pt x="110" y="155"/>
                  <a:pt x="110" y="155"/>
                  <a:pt x="110" y="155"/>
                </a:cubicBezTo>
                <a:cubicBezTo>
                  <a:pt x="110" y="155"/>
                  <a:pt x="110" y="155"/>
                  <a:pt x="110" y="155"/>
                </a:cubicBezTo>
                <a:cubicBezTo>
                  <a:pt x="111" y="154"/>
                  <a:pt x="111" y="154"/>
                  <a:pt x="111" y="154"/>
                </a:cubicBezTo>
                <a:cubicBezTo>
                  <a:pt x="111" y="152"/>
                  <a:pt x="111" y="152"/>
                  <a:pt x="111" y="152"/>
                </a:cubicBezTo>
                <a:cubicBezTo>
                  <a:pt x="110" y="155"/>
                  <a:pt x="110" y="155"/>
                  <a:pt x="110" y="155"/>
                </a:cubicBezTo>
                <a:cubicBezTo>
                  <a:pt x="110" y="149"/>
                  <a:pt x="110" y="149"/>
                  <a:pt x="110" y="149"/>
                </a:cubicBezTo>
                <a:cubicBezTo>
                  <a:pt x="111" y="150"/>
                  <a:pt x="111" y="150"/>
                  <a:pt x="111" y="150"/>
                </a:cubicBezTo>
                <a:cubicBezTo>
                  <a:pt x="111" y="98"/>
                  <a:pt x="111" y="98"/>
                  <a:pt x="111" y="98"/>
                </a:cubicBezTo>
                <a:cubicBezTo>
                  <a:pt x="110" y="98"/>
                  <a:pt x="110" y="98"/>
                  <a:pt x="110" y="98"/>
                </a:cubicBezTo>
                <a:cubicBezTo>
                  <a:pt x="110" y="94"/>
                  <a:pt x="110" y="94"/>
                  <a:pt x="110" y="94"/>
                </a:cubicBezTo>
                <a:cubicBezTo>
                  <a:pt x="111" y="90"/>
                  <a:pt x="111" y="90"/>
                  <a:pt x="111" y="90"/>
                </a:cubicBezTo>
                <a:cubicBezTo>
                  <a:pt x="111" y="59"/>
                  <a:pt x="111" y="59"/>
                  <a:pt x="111" y="59"/>
                </a:cubicBezTo>
                <a:cubicBezTo>
                  <a:pt x="109" y="58"/>
                  <a:pt x="109" y="58"/>
                  <a:pt x="109" y="58"/>
                </a:cubicBezTo>
                <a:cubicBezTo>
                  <a:pt x="109" y="97"/>
                  <a:pt x="109" y="97"/>
                  <a:pt x="109" y="97"/>
                </a:cubicBezTo>
                <a:cubicBezTo>
                  <a:pt x="109" y="96"/>
                  <a:pt x="109" y="96"/>
                  <a:pt x="109" y="96"/>
                </a:cubicBezTo>
                <a:cubicBezTo>
                  <a:pt x="109" y="97"/>
                  <a:pt x="109" y="97"/>
                  <a:pt x="109" y="97"/>
                </a:cubicBezTo>
                <a:cubicBezTo>
                  <a:pt x="109" y="149"/>
                  <a:pt x="109" y="149"/>
                  <a:pt x="109" y="149"/>
                </a:cubicBezTo>
                <a:cubicBezTo>
                  <a:pt x="110" y="149"/>
                  <a:pt x="110" y="149"/>
                  <a:pt x="110" y="149"/>
                </a:cubicBezTo>
                <a:cubicBezTo>
                  <a:pt x="110" y="155"/>
                  <a:pt x="110" y="155"/>
                  <a:pt x="110" y="155"/>
                </a:cubicBezTo>
                <a:cubicBezTo>
                  <a:pt x="109" y="155"/>
                  <a:pt x="109" y="155"/>
                  <a:pt x="109" y="155"/>
                </a:cubicBezTo>
                <a:lnTo>
                  <a:pt x="109" y="178"/>
                </a:lnTo>
                <a:close/>
                <a:moveTo>
                  <a:pt x="111" y="33"/>
                </a:moveTo>
                <a:cubicBezTo>
                  <a:pt x="111" y="33"/>
                  <a:pt x="111" y="33"/>
                  <a:pt x="111" y="33"/>
                </a:cubicBezTo>
                <a:cubicBezTo>
                  <a:pt x="111" y="33"/>
                  <a:pt x="111" y="33"/>
                  <a:pt x="111" y="33"/>
                </a:cubicBezTo>
                <a:close/>
                <a:moveTo>
                  <a:pt x="111" y="44"/>
                </a:moveTo>
                <a:cubicBezTo>
                  <a:pt x="110" y="45"/>
                  <a:pt x="110" y="46"/>
                  <a:pt x="109" y="47"/>
                </a:cubicBezTo>
                <a:cubicBezTo>
                  <a:pt x="109" y="56"/>
                  <a:pt x="109" y="56"/>
                  <a:pt x="109" y="56"/>
                </a:cubicBezTo>
                <a:cubicBezTo>
                  <a:pt x="110" y="56"/>
                  <a:pt x="110" y="56"/>
                  <a:pt x="111" y="56"/>
                </a:cubicBezTo>
                <a:lnTo>
                  <a:pt x="111" y="44"/>
                </a:lnTo>
                <a:close/>
                <a:moveTo>
                  <a:pt x="109" y="178"/>
                </a:moveTo>
                <a:cubicBezTo>
                  <a:pt x="109" y="178"/>
                  <a:pt x="109" y="178"/>
                  <a:pt x="109" y="178"/>
                </a:cubicBezTo>
                <a:cubicBezTo>
                  <a:pt x="109" y="155"/>
                  <a:pt x="109" y="155"/>
                  <a:pt x="109" y="155"/>
                </a:cubicBezTo>
                <a:cubicBezTo>
                  <a:pt x="109" y="155"/>
                  <a:pt x="109" y="155"/>
                  <a:pt x="109" y="155"/>
                </a:cubicBezTo>
                <a:lnTo>
                  <a:pt x="109" y="178"/>
                </a:lnTo>
                <a:close/>
                <a:moveTo>
                  <a:pt x="109" y="47"/>
                </a:moveTo>
                <a:cubicBezTo>
                  <a:pt x="109" y="48"/>
                  <a:pt x="109" y="48"/>
                  <a:pt x="109" y="48"/>
                </a:cubicBezTo>
                <a:cubicBezTo>
                  <a:pt x="109" y="56"/>
                  <a:pt x="109" y="56"/>
                  <a:pt x="109" y="56"/>
                </a:cubicBezTo>
                <a:cubicBezTo>
                  <a:pt x="109" y="56"/>
                  <a:pt x="109" y="56"/>
                  <a:pt x="109" y="56"/>
                </a:cubicBezTo>
                <a:lnTo>
                  <a:pt x="109" y="47"/>
                </a:lnTo>
                <a:close/>
                <a:moveTo>
                  <a:pt x="109" y="58"/>
                </a:moveTo>
                <a:cubicBezTo>
                  <a:pt x="109" y="58"/>
                  <a:pt x="109" y="58"/>
                  <a:pt x="109" y="58"/>
                </a:cubicBezTo>
                <a:cubicBezTo>
                  <a:pt x="109" y="89"/>
                  <a:pt x="109" y="89"/>
                  <a:pt x="109" y="89"/>
                </a:cubicBezTo>
                <a:cubicBezTo>
                  <a:pt x="109" y="89"/>
                  <a:pt x="109" y="89"/>
                  <a:pt x="109" y="89"/>
                </a:cubicBezTo>
                <a:cubicBezTo>
                  <a:pt x="109" y="89"/>
                  <a:pt x="109" y="89"/>
                  <a:pt x="109" y="89"/>
                </a:cubicBezTo>
                <a:cubicBezTo>
                  <a:pt x="109" y="149"/>
                  <a:pt x="109" y="149"/>
                  <a:pt x="109" y="149"/>
                </a:cubicBezTo>
                <a:cubicBezTo>
                  <a:pt x="109" y="149"/>
                  <a:pt x="109" y="149"/>
                  <a:pt x="109" y="149"/>
                </a:cubicBezTo>
                <a:cubicBezTo>
                  <a:pt x="109" y="97"/>
                  <a:pt x="109" y="97"/>
                  <a:pt x="109" y="97"/>
                </a:cubicBezTo>
                <a:cubicBezTo>
                  <a:pt x="109" y="97"/>
                  <a:pt x="109" y="97"/>
                  <a:pt x="109" y="97"/>
                </a:cubicBezTo>
                <a:cubicBezTo>
                  <a:pt x="109" y="97"/>
                  <a:pt x="109" y="97"/>
                  <a:pt x="109" y="97"/>
                </a:cubicBezTo>
                <a:cubicBezTo>
                  <a:pt x="109" y="97"/>
                  <a:pt x="109" y="97"/>
                  <a:pt x="109" y="97"/>
                </a:cubicBezTo>
                <a:lnTo>
                  <a:pt x="109" y="58"/>
                </a:lnTo>
                <a:close/>
                <a:moveTo>
                  <a:pt x="108" y="178"/>
                </a:moveTo>
                <a:cubicBezTo>
                  <a:pt x="109" y="178"/>
                  <a:pt x="109" y="178"/>
                  <a:pt x="109" y="178"/>
                </a:cubicBezTo>
                <a:cubicBezTo>
                  <a:pt x="109" y="155"/>
                  <a:pt x="109" y="155"/>
                  <a:pt x="109" y="155"/>
                </a:cubicBezTo>
                <a:cubicBezTo>
                  <a:pt x="108" y="155"/>
                  <a:pt x="108" y="155"/>
                  <a:pt x="108" y="155"/>
                </a:cubicBezTo>
                <a:lnTo>
                  <a:pt x="108" y="178"/>
                </a:lnTo>
                <a:close/>
                <a:moveTo>
                  <a:pt x="109" y="48"/>
                </a:moveTo>
                <a:cubicBezTo>
                  <a:pt x="108" y="49"/>
                  <a:pt x="108" y="49"/>
                  <a:pt x="108" y="49"/>
                </a:cubicBezTo>
                <a:cubicBezTo>
                  <a:pt x="108" y="55"/>
                  <a:pt x="108" y="55"/>
                  <a:pt x="108" y="55"/>
                </a:cubicBezTo>
                <a:cubicBezTo>
                  <a:pt x="109" y="56"/>
                  <a:pt x="109" y="56"/>
                  <a:pt x="109" y="56"/>
                </a:cubicBezTo>
                <a:lnTo>
                  <a:pt x="109" y="48"/>
                </a:lnTo>
                <a:close/>
                <a:moveTo>
                  <a:pt x="109" y="58"/>
                </a:moveTo>
                <a:cubicBezTo>
                  <a:pt x="108" y="58"/>
                  <a:pt x="108" y="58"/>
                  <a:pt x="108" y="58"/>
                </a:cubicBezTo>
                <a:cubicBezTo>
                  <a:pt x="108" y="89"/>
                  <a:pt x="108" y="89"/>
                  <a:pt x="108" y="89"/>
                </a:cubicBezTo>
                <a:cubicBezTo>
                  <a:pt x="109" y="89"/>
                  <a:pt x="109" y="89"/>
                  <a:pt x="109" y="89"/>
                </a:cubicBezTo>
                <a:lnTo>
                  <a:pt x="109" y="58"/>
                </a:lnTo>
                <a:close/>
                <a:moveTo>
                  <a:pt x="109" y="89"/>
                </a:moveTo>
                <a:cubicBezTo>
                  <a:pt x="109" y="90"/>
                  <a:pt x="109" y="90"/>
                  <a:pt x="109" y="90"/>
                </a:cubicBezTo>
                <a:cubicBezTo>
                  <a:pt x="108" y="91"/>
                  <a:pt x="108" y="91"/>
                  <a:pt x="108" y="91"/>
                </a:cubicBezTo>
                <a:cubicBezTo>
                  <a:pt x="108" y="92"/>
                  <a:pt x="108" y="92"/>
                  <a:pt x="108" y="92"/>
                </a:cubicBezTo>
                <a:cubicBezTo>
                  <a:pt x="108" y="92"/>
                  <a:pt x="108" y="92"/>
                  <a:pt x="108" y="92"/>
                </a:cubicBezTo>
                <a:cubicBezTo>
                  <a:pt x="108" y="92"/>
                  <a:pt x="108" y="92"/>
                  <a:pt x="108" y="92"/>
                </a:cubicBezTo>
                <a:cubicBezTo>
                  <a:pt x="108" y="92"/>
                  <a:pt x="108" y="92"/>
                  <a:pt x="108" y="92"/>
                </a:cubicBezTo>
                <a:cubicBezTo>
                  <a:pt x="108" y="149"/>
                  <a:pt x="108" y="149"/>
                  <a:pt x="108" y="149"/>
                </a:cubicBezTo>
                <a:cubicBezTo>
                  <a:pt x="109" y="149"/>
                  <a:pt x="109" y="149"/>
                  <a:pt x="109" y="149"/>
                </a:cubicBezTo>
                <a:lnTo>
                  <a:pt x="109" y="89"/>
                </a:lnTo>
                <a:close/>
                <a:moveTo>
                  <a:pt x="106" y="179"/>
                </a:moveTo>
                <a:cubicBezTo>
                  <a:pt x="107" y="179"/>
                  <a:pt x="107" y="179"/>
                  <a:pt x="108" y="178"/>
                </a:cubicBezTo>
                <a:cubicBezTo>
                  <a:pt x="108" y="155"/>
                  <a:pt x="108" y="155"/>
                  <a:pt x="108" y="155"/>
                </a:cubicBezTo>
                <a:cubicBezTo>
                  <a:pt x="108" y="155"/>
                  <a:pt x="108" y="155"/>
                  <a:pt x="108" y="155"/>
                </a:cubicBezTo>
                <a:cubicBezTo>
                  <a:pt x="108" y="148"/>
                  <a:pt x="108" y="148"/>
                  <a:pt x="108" y="148"/>
                </a:cubicBezTo>
                <a:cubicBezTo>
                  <a:pt x="108" y="149"/>
                  <a:pt x="108" y="149"/>
                  <a:pt x="108" y="149"/>
                </a:cubicBezTo>
                <a:cubicBezTo>
                  <a:pt x="108" y="92"/>
                  <a:pt x="108" y="92"/>
                  <a:pt x="108" y="92"/>
                </a:cubicBezTo>
                <a:cubicBezTo>
                  <a:pt x="108" y="92"/>
                  <a:pt x="108" y="92"/>
                  <a:pt x="108" y="92"/>
                </a:cubicBezTo>
                <a:cubicBezTo>
                  <a:pt x="108" y="92"/>
                  <a:pt x="108" y="92"/>
                  <a:pt x="108" y="92"/>
                </a:cubicBezTo>
                <a:cubicBezTo>
                  <a:pt x="108" y="91"/>
                  <a:pt x="108" y="91"/>
                  <a:pt x="108" y="91"/>
                </a:cubicBezTo>
                <a:cubicBezTo>
                  <a:pt x="106" y="95"/>
                  <a:pt x="106" y="95"/>
                  <a:pt x="106" y="95"/>
                </a:cubicBezTo>
                <a:cubicBezTo>
                  <a:pt x="106" y="96"/>
                  <a:pt x="106" y="96"/>
                  <a:pt x="106" y="96"/>
                </a:cubicBezTo>
                <a:cubicBezTo>
                  <a:pt x="107" y="93"/>
                  <a:pt x="107" y="93"/>
                  <a:pt x="107" y="93"/>
                </a:cubicBezTo>
                <a:cubicBezTo>
                  <a:pt x="106" y="96"/>
                  <a:pt x="106" y="96"/>
                  <a:pt x="106" y="96"/>
                </a:cubicBezTo>
                <a:cubicBezTo>
                  <a:pt x="106" y="148"/>
                  <a:pt x="106" y="148"/>
                  <a:pt x="106" y="148"/>
                </a:cubicBezTo>
                <a:cubicBezTo>
                  <a:pt x="107" y="148"/>
                  <a:pt x="107" y="148"/>
                  <a:pt x="108" y="148"/>
                </a:cubicBezTo>
                <a:cubicBezTo>
                  <a:pt x="108" y="150"/>
                  <a:pt x="108" y="150"/>
                  <a:pt x="108" y="150"/>
                </a:cubicBezTo>
                <a:cubicBezTo>
                  <a:pt x="106" y="150"/>
                  <a:pt x="106" y="150"/>
                  <a:pt x="106" y="150"/>
                </a:cubicBezTo>
                <a:cubicBezTo>
                  <a:pt x="106" y="150"/>
                  <a:pt x="106" y="150"/>
                  <a:pt x="106" y="150"/>
                </a:cubicBezTo>
                <a:cubicBezTo>
                  <a:pt x="108" y="151"/>
                  <a:pt x="108" y="151"/>
                  <a:pt x="108" y="151"/>
                </a:cubicBezTo>
                <a:cubicBezTo>
                  <a:pt x="107" y="152"/>
                  <a:pt x="107" y="152"/>
                  <a:pt x="107" y="152"/>
                </a:cubicBezTo>
                <a:cubicBezTo>
                  <a:pt x="106" y="152"/>
                  <a:pt x="106" y="152"/>
                  <a:pt x="106" y="152"/>
                </a:cubicBezTo>
                <a:cubicBezTo>
                  <a:pt x="106" y="152"/>
                  <a:pt x="106" y="152"/>
                  <a:pt x="106" y="152"/>
                </a:cubicBezTo>
                <a:cubicBezTo>
                  <a:pt x="107" y="153"/>
                  <a:pt x="107" y="153"/>
                  <a:pt x="107" y="153"/>
                </a:cubicBezTo>
                <a:cubicBezTo>
                  <a:pt x="107" y="155"/>
                  <a:pt x="107" y="155"/>
                  <a:pt x="107" y="155"/>
                </a:cubicBezTo>
                <a:cubicBezTo>
                  <a:pt x="106" y="155"/>
                  <a:pt x="106" y="155"/>
                  <a:pt x="106" y="155"/>
                </a:cubicBezTo>
                <a:lnTo>
                  <a:pt x="106" y="179"/>
                </a:lnTo>
                <a:close/>
                <a:moveTo>
                  <a:pt x="108" y="49"/>
                </a:moveTo>
                <a:cubicBezTo>
                  <a:pt x="107" y="50"/>
                  <a:pt x="107" y="51"/>
                  <a:pt x="106" y="52"/>
                </a:cubicBezTo>
                <a:cubicBezTo>
                  <a:pt x="106" y="55"/>
                  <a:pt x="106" y="55"/>
                  <a:pt x="106" y="55"/>
                </a:cubicBezTo>
                <a:cubicBezTo>
                  <a:pt x="107" y="55"/>
                  <a:pt x="107" y="55"/>
                  <a:pt x="108" y="55"/>
                </a:cubicBezTo>
                <a:lnTo>
                  <a:pt x="108" y="49"/>
                </a:lnTo>
                <a:close/>
                <a:moveTo>
                  <a:pt x="108" y="58"/>
                </a:moveTo>
                <a:cubicBezTo>
                  <a:pt x="106" y="57"/>
                  <a:pt x="106" y="57"/>
                  <a:pt x="106" y="57"/>
                </a:cubicBezTo>
                <a:cubicBezTo>
                  <a:pt x="106" y="89"/>
                  <a:pt x="106" y="89"/>
                  <a:pt x="106" y="89"/>
                </a:cubicBezTo>
                <a:cubicBezTo>
                  <a:pt x="107" y="89"/>
                  <a:pt x="107" y="89"/>
                  <a:pt x="108" y="89"/>
                </a:cubicBezTo>
                <a:lnTo>
                  <a:pt x="108" y="58"/>
                </a:lnTo>
                <a:close/>
                <a:moveTo>
                  <a:pt x="103" y="7"/>
                </a:moveTo>
                <a:cubicBezTo>
                  <a:pt x="103" y="7"/>
                  <a:pt x="104" y="7"/>
                  <a:pt x="104" y="7"/>
                </a:cubicBezTo>
                <a:cubicBezTo>
                  <a:pt x="104" y="7"/>
                  <a:pt x="104" y="7"/>
                  <a:pt x="103" y="6"/>
                </a:cubicBezTo>
                <a:lnTo>
                  <a:pt x="103" y="7"/>
                </a:lnTo>
                <a:close/>
                <a:moveTo>
                  <a:pt x="103" y="179"/>
                </a:moveTo>
                <a:cubicBezTo>
                  <a:pt x="104" y="179"/>
                  <a:pt x="105" y="179"/>
                  <a:pt x="106" y="179"/>
                </a:cubicBezTo>
                <a:cubicBezTo>
                  <a:pt x="106" y="155"/>
                  <a:pt x="106" y="155"/>
                  <a:pt x="106" y="155"/>
                </a:cubicBezTo>
                <a:cubicBezTo>
                  <a:pt x="104" y="154"/>
                  <a:pt x="104" y="154"/>
                  <a:pt x="104" y="154"/>
                </a:cubicBezTo>
                <a:cubicBezTo>
                  <a:pt x="105" y="152"/>
                  <a:pt x="105" y="152"/>
                  <a:pt x="105" y="152"/>
                </a:cubicBezTo>
                <a:cubicBezTo>
                  <a:pt x="106" y="152"/>
                  <a:pt x="106" y="152"/>
                  <a:pt x="106" y="152"/>
                </a:cubicBezTo>
                <a:cubicBezTo>
                  <a:pt x="106" y="152"/>
                  <a:pt x="106" y="152"/>
                  <a:pt x="106" y="152"/>
                </a:cubicBezTo>
                <a:cubicBezTo>
                  <a:pt x="105" y="152"/>
                  <a:pt x="105" y="152"/>
                  <a:pt x="105" y="152"/>
                </a:cubicBezTo>
                <a:cubicBezTo>
                  <a:pt x="105" y="150"/>
                  <a:pt x="105" y="150"/>
                  <a:pt x="105" y="150"/>
                </a:cubicBezTo>
                <a:cubicBezTo>
                  <a:pt x="106" y="150"/>
                  <a:pt x="106" y="150"/>
                  <a:pt x="106" y="150"/>
                </a:cubicBezTo>
                <a:cubicBezTo>
                  <a:pt x="106" y="150"/>
                  <a:pt x="106" y="150"/>
                  <a:pt x="106" y="150"/>
                </a:cubicBezTo>
                <a:cubicBezTo>
                  <a:pt x="105" y="149"/>
                  <a:pt x="105" y="149"/>
                  <a:pt x="105" y="149"/>
                </a:cubicBezTo>
                <a:cubicBezTo>
                  <a:pt x="105" y="147"/>
                  <a:pt x="105" y="147"/>
                  <a:pt x="105" y="147"/>
                </a:cubicBezTo>
                <a:cubicBezTo>
                  <a:pt x="106" y="148"/>
                  <a:pt x="106" y="148"/>
                  <a:pt x="106" y="148"/>
                </a:cubicBezTo>
                <a:cubicBezTo>
                  <a:pt x="106" y="96"/>
                  <a:pt x="106" y="96"/>
                  <a:pt x="106" y="96"/>
                </a:cubicBezTo>
                <a:cubicBezTo>
                  <a:pt x="106" y="96"/>
                  <a:pt x="106" y="96"/>
                  <a:pt x="106" y="96"/>
                </a:cubicBezTo>
                <a:cubicBezTo>
                  <a:pt x="106" y="96"/>
                  <a:pt x="106" y="96"/>
                  <a:pt x="106" y="96"/>
                </a:cubicBezTo>
                <a:cubicBezTo>
                  <a:pt x="106" y="96"/>
                  <a:pt x="106" y="96"/>
                  <a:pt x="106" y="96"/>
                </a:cubicBezTo>
                <a:cubicBezTo>
                  <a:pt x="106" y="95"/>
                  <a:pt x="106" y="95"/>
                  <a:pt x="106" y="95"/>
                </a:cubicBezTo>
                <a:cubicBezTo>
                  <a:pt x="105" y="96"/>
                  <a:pt x="105" y="96"/>
                  <a:pt x="105" y="96"/>
                </a:cubicBezTo>
                <a:cubicBezTo>
                  <a:pt x="103" y="95"/>
                  <a:pt x="103" y="95"/>
                  <a:pt x="103" y="95"/>
                </a:cubicBezTo>
                <a:cubicBezTo>
                  <a:pt x="103" y="146"/>
                  <a:pt x="103" y="146"/>
                  <a:pt x="103" y="146"/>
                </a:cubicBezTo>
                <a:cubicBezTo>
                  <a:pt x="103" y="146"/>
                  <a:pt x="104" y="147"/>
                  <a:pt x="105" y="147"/>
                </a:cubicBezTo>
                <a:cubicBezTo>
                  <a:pt x="104" y="149"/>
                  <a:pt x="104" y="149"/>
                  <a:pt x="104" y="149"/>
                </a:cubicBezTo>
                <a:cubicBezTo>
                  <a:pt x="103" y="149"/>
                  <a:pt x="103" y="149"/>
                  <a:pt x="103" y="149"/>
                </a:cubicBezTo>
                <a:cubicBezTo>
                  <a:pt x="103" y="150"/>
                  <a:pt x="103" y="150"/>
                  <a:pt x="103" y="150"/>
                </a:cubicBezTo>
                <a:cubicBezTo>
                  <a:pt x="104" y="150"/>
                  <a:pt x="104" y="150"/>
                  <a:pt x="104" y="150"/>
                </a:cubicBezTo>
                <a:cubicBezTo>
                  <a:pt x="104" y="151"/>
                  <a:pt x="104" y="151"/>
                  <a:pt x="104" y="151"/>
                </a:cubicBezTo>
                <a:cubicBezTo>
                  <a:pt x="103" y="151"/>
                  <a:pt x="103" y="151"/>
                  <a:pt x="103" y="151"/>
                </a:cubicBezTo>
                <a:cubicBezTo>
                  <a:pt x="103" y="152"/>
                  <a:pt x="103" y="152"/>
                  <a:pt x="103" y="152"/>
                </a:cubicBezTo>
                <a:cubicBezTo>
                  <a:pt x="104" y="152"/>
                  <a:pt x="104" y="152"/>
                  <a:pt x="104" y="152"/>
                </a:cubicBezTo>
                <a:cubicBezTo>
                  <a:pt x="104" y="154"/>
                  <a:pt x="104" y="154"/>
                  <a:pt x="104" y="154"/>
                </a:cubicBezTo>
                <a:cubicBezTo>
                  <a:pt x="103" y="154"/>
                  <a:pt x="103" y="154"/>
                  <a:pt x="103" y="154"/>
                </a:cubicBezTo>
                <a:lnTo>
                  <a:pt x="103" y="179"/>
                </a:lnTo>
                <a:close/>
                <a:moveTo>
                  <a:pt x="106" y="52"/>
                </a:moveTo>
                <a:cubicBezTo>
                  <a:pt x="104" y="54"/>
                  <a:pt x="103" y="55"/>
                  <a:pt x="103" y="55"/>
                </a:cubicBezTo>
                <a:cubicBezTo>
                  <a:pt x="104" y="55"/>
                  <a:pt x="105" y="55"/>
                  <a:pt x="106" y="55"/>
                </a:cubicBezTo>
                <a:lnTo>
                  <a:pt x="106" y="52"/>
                </a:lnTo>
                <a:close/>
                <a:moveTo>
                  <a:pt x="106" y="57"/>
                </a:moveTo>
                <a:cubicBezTo>
                  <a:pt x="106" y="89"/>
                  <a:pt x="106" y="89"/>
                  <a:pt x="106" y="89"/>
                </a:cubicBezTo>
                <a:cubicBezTo>
                  <a:pt x="105" y="88"/>
                  <a:pt x="104" y="88"/>
                  <a:pt x="103" y="88"/>
                </a:cubicBezTo>
                <a:cubicBezTo>
                  <a:pt x="103" y="55"/>
                  <a:pt x="103" y="55"/>
                  <a:pt x="103" y="55"/>
                </a:cubicBezTo>
                <a:lnTo>
                  <a:pt x="106" y="57"/>
                </a:lnTo>
                <a:close/>
                <a:moveTo>
                  <a:pt x="102" y="6"/>
                </a:moveTo>
                <a:cubicBezTo>
                  <a:pt x="103" y="7"/>
                  <a:pt x="103" y="7"/>
                  <a:pt x="103" y="7"/>
                </a:cubicBezTo>
                <a:cubicBezTo>
                  <a:pt x="103" y="6"/>
                  <a:pt x="103" y="6"/>
                  <a:pt x="103" y="6"/>
                </a:cubicBezTo>
                <a:cubicBezTo>
                  <a:pt x="102" y="5"/>
                  <a:pt x="102" y="5"/>
                  <a:pt x="102" y="5"/>
                </a:cubicBezTo>
                <a:lnTo>
                  <a:pt x="102" y="6"/>
                </a:lnTo>
                <a:close/>
                <a:moveTo>
                  <a:pt x="102" y="179"/>
                </a:moveTo>
                <a:cubicBezTo>
                  <a:pt x="103" y="179"/>
                  <a:pt x="103" y="179"/>
                  <a:pt x="103" y="179"/>
                </a:cubicBezTo>
                <a:cubicBezTo>
                  <a:pt x="103" y="154"/>
                  <a:pt x="103" y="154"/>
                  <a:pt x="103" y="154"/>
                </a:cubicBezTo>
                <a:cubicBezTo>
                  <a:pt x="102" y="154"/>
                  <a:pt x="102" y="154"/>
                  <a:pt x="102" y="154"/>
                </a:cubicBezTo>
                <a:lnTo>
                  <a:pt x="102" y="179"/>
                </a:lnTo>
                <a:close/>
                <a:moveTo>
                  <a:pt x="103" y="55"/>
                </a:moveTo>
                <a:cubicBezTo>
                  <a:pt x="102" y="55"/>
                  <a:pt x="102" y="55"/>
                  <a:pt x="102" y="55"/>
                </a:cubicBezTo>
                <a:cubicBezTo>
                  <a:pt x="102" y="56"/>
                  <a:pt x="102" y="56"/>
                  <a:pt x="102" y="56"/>
                </a:cubicBezTo>
                <a:cubicBezTo>
                  <a:pt x="102" y="56"/>
                  <a:pt x="102" y="56"/>
                  <a:pt x="102" y="56"/>
                </a:cubicBezTo>
                <a:cubicBezTo>
                  <a:pt x="102" y="57"/>
                  <a:pt x="102" y="57"/>
                  <a:pt x="102" y="58"/>
                </a:cubicBezTo>
                <a:cubicBezTo>
                  <a:pt x="102" y="88"/>
                  <a:pt x="102" y="88"/>
                  <a:pt x="102" y="88"/>
                </a:cubicBezTo>
                <a:cubicBezTo>
                  <a:pt x="103" y="88"/>
                  <a:pt x="103" y="88"/>
                  <a:pt x="103" y="88"/>
                </a:cubicBezTo>
                <a:lnTo>
                  <a:pt x="103" y="55"/>
                </a:lnTo>
                <a:close/>
                <a:moveTo>
                  <a:pt x="103" y="95"/>
                </a:moveTo>
                <a:cubicBezTo>
                  <a:pt x="102" y="95"/>
                  <a:pt x="102" y="95"/>
                  <a:pt x="102" y="95"/>
                </a:cubicBezTo>
                <a:cubicBezTo>
                  <a:pt x="102" y="146"/>
                  <a:pt x="102" y="146"/>
                  <a:pt x="102" y="146"/>
                </a:cubicBezTo>
                <a:cubicBezTo>
                  <a:pt x="102" y="146"/>
                  <a:pt x="102" y="146"/>
                  <a:pt x="102" y="146"/>
                </a:cubicBezTo>
                <a:cubicBezTo>
                  <a:pt x="102" y="147"/>
                  <a:pt x="102" y="147"/>
                  <a:pt x="102" y="147"/>
                </a:cubicBezTo>
                <a:cubicBezTo>
                  <a:pt x="102" y="150"/>
                  <a:pt x="102" y="150"/>
                  <a:pt x="102" y="150"/>
                </a:cubicBezTo>
                <a:cubicBezTo>
                  <a:pt x="102" y="149"/>
                  <a:pt x="102" y="149"/>
                  <a:pt x="102" y="149"/>
                </a:cubicBezTo>
                <a:cubicBezTo>
                  <a:pt x="103" y="150"/>
                  <a:pt x="103" y="150"/>
                  <a:pt x="103" y="150"/>
                </a:cubicBezTo>
                <a:cubicBezTo>
                  <a:pt x="103" y="149"/>
                  <a:pt x="103" y="149"/>
                  <a:pt x="103" y="149"/>
                </a:cubicBezTo>
                <a:cubicBezTo>
                  <a:pt x="102" y="149"/>
                  <a:pt x="102" y="149"/>
                  <a:pt x="102" y="149"/>
                </a:cubicBezTo>
                <a:cubicBezTo>
                  <a:pt x="103" y="146"/>
                  <a:pt x="103" y="146"/>
                  <a:pt x="103" y="146"/>
                </a:cubicBezTo>
                <a:cubicBezTo>
                  <a:pt x="103" y="146"/>
                  <a:pt x="103" y="146"/>
                  <a:pt x="103" y="146"/>
                </a:cubicBezTo>
                <a:lnTo>
                  <a:pt x="103" y="95"/>
                </a:lnTo>
                <a:close/>
                <a:moveTo>
                  <a:pt x="103" y="151"/>
                </a:moveTo>
                <a:cubicBezTo>
                  <a:pt x="103" y="152"/>
                  <a:pt x="103" y="152"/>
                  <a:pt x="103" y="152"/>
                </a:cubicBezTo>
                <a:cubicBezTo>
                  <a:pt x="102" y="151"/>
                  <a:pt x="102" y="151"/>
                  <a:pt x="102" y="151"/>
                </a:cubicBezTo>
                <a:cubicBezTo>
                  <a:pt x="102" y="151"/>
                  <a:pt x="102" y="151"/>
                  <a:pt x="102" y="151"/>
                </a:cubicBezTo>
                <a:lnTo>
                  <a:pt x="103" y="151"/>
                </a:lnTo>
                <a:close/>
                <a:moveTo>
                  <a:pt x="102" y="6"/>
                </a:moveTo>
                <a:cubicBezTo>
                  <a:pt x="102" y="6"/>
                  <a:pt x="102" y="6"/>
                  <a:pt x="102" y="6"/>
                </a:cubicBezTo>
                <a:cubicBezTo>
                  <a:pt x="102" y="5"/>
                  <a:pt x="102" y="5"/>
                  <a:pt x="102" y="5"/>
                </a:cubicBezTo>
                <a:cubicBezTo>
                  <a:pt x="102" y="5"/>
                  <a:pt x="102" y="5"/>
                  <a:pt x="102" y="5"/>
                </a:cubicBezTo>
                <a:lnTo>
                  <a:pt x="102" y="6"/>
                </a:lnTo>
                <a:close/>
                <a:moveTo>
                  <a:pt x="102" y="179"/>
                </a:moveTo>
                <a:cubicBezTo>
                  <a:pt x="102" y="179"/>
                  <a:pt x="102" y="179"/>
                  <a:pt x="102" y="179"/>
                </a:cubicBezTo>
                <a:cubicBezTo>
                  <a:pt x="102" y="154"/>
                  <a:pt x="102" y="154"/>
                  <a:pt x="102" y="154"/>
                </a:cubicBezTo>
                <a:cubicBezTo>
                  <a:pt x="102" y="154"/>
                  <a:pt x="102" y="154"/>
                  <a:pt x="102" y="154"/>
                </a:cubicBezTo>
                <a:lnTo>
                  <a:pt x="102" y="179"/>
                </a:lnTo>
                <a:close/>
                <a:moveTo>
                  <a:pt x="102" y="55"/>
                </a:moveTo>
                <a:cubicBezTo>
                  <a:pt x="102" y="55"/>
                  <a:pt x="102" y="55"/>
                  <a:pt x="102" y="55"/>
                </a:cubicBezTo>
                <a:cubicBezTo>
                  <a:pt x="102" y="56"/>
                  <a:pt x="102" y="56"/>
                  <a:pt x="102" y="56"/>
                </a:cubicBezTo>
                <a:cubicBezTo>
                  <a:pt x="102" y="56"/>
                  <a:pt x="102" y="56"/>
                  <a:pt x="102" y="56"/>
                </a:cubicBezTo>
                <a:lnTo>
                  <a:pt x="102" y="55"/>
                </a:lnTo>
                <a:close/>
                <a:moveTo>
                  <a:pt x="102" y="58"/>
                </a:moveTo>
                <a:cubicBezTo>
                  <a:pt x="102" y="58"/>
                  <a:pt x="102" y="58"/>
                  <a:pt x="102" y="59"/>
                </a:cubicBezTo>
                <a:cubicBezTo>
                  <a:pt x="102" y="88"/>
                  <a:pt x="102" y="88"/>
                  <a:pt x="102" y="88"/>
                </a:cubicBezTo>
                <a:cubicBezTo>
                  <a:pt x="102" y="88"/>
                  <a:pt x="102" y="88"/>
                  <a:pt x="102" y="88"/>
                </a:cubicBezTo>
                <a:lnTo>
                  <a:pt x="102" y="58"/>
                </a:lnTo>
                <a:close/>
                <a:moveTo>
                  <a:pt x="102" y="95"/>
                </a:moveTo>
                <a:cubicBezTo>
                  <a:pt x="102" y="95"/>
                  <a:pt x="102" y="95"/>
                  <a:pt x="102" y="95"/>
                </a:cubicBezTo>
                <a:cubicBezTo>
                  <a:pt x="102" y="146"/>
                  <a:pt x="102" y="146"/>
                  <a:pt x="102" y="146"/>
                </a:cubicBezTo>
                <a:cubicBezTo>
                  <a:pt x="102" y="146"/>
                  <a:pt x="102" y="146"/>
                  <a:pt x="102" y="146"/>
                </a:cubicBezTo>
                <a:lnTo>
                  <a:pt x="102" y="95"/>
                </a:lnTo>
                <a:close/>
                <a:moveTo>
                  <a:pt x="102" y="147"/>
                </a:moveTo>
                <a:cubicBezTo>
                  <a:pt x="102" y="150"/>
                  <a:pt x="102" y="150"/>
                  <a:pt x="102" y="150"/>
                </a:cubicBezTo>
                <a:cubicBezTo>
                  <a:pt x="102" y="151"/>
                  <a:pt x="102" y="151"/>
                  <a:pt x="102" y="151"/>
                </a:cubicBezTo>
                <a:cubicBezTo>
                  <a:pt x="102" y="151"/>
                  <a:pt x="102" y="151"/>
                  <a:pt x="102" y="151"/>
                </a:cubicBezTo>
                <a:cubicBezTo>
                  <a:pt x="102" y="151"/>
                  <a:pt x="102" y="151"/>
                  <a:pt x="102" y="151"/>
                </a:cubicBezTo>
                <a:cubicBezTo>
                  <a:pt x="102" y="151"/>
                  <a:pt x="102" y="151"/>
                  <a:pt x="102" y="151"/>
                </a:cubicBezTo>
                <a:cubicBezTo>
                  <a:pt x="102" y="152"/>
                  <a:pt x="102" y="152"/>
                  <a:pt x="102" y="152"/>
                </a:cubicBezTo>
                <a:cubicBezTo>
                  <a:pt x="102" y="148"/>
                  <a:pt x="102" y="148"/>
                  <a:pt x="102" y="148"/>
                </a:cubicBezTo>
                <a:lnTo>
                  <a:pt x="102" y="147"/>
                </a:lnTo>
                <a:close/>
                <a:moveTo>
                  <a:pt x="101" y="6"/>
                </a:moveTo>
                <a:cubicBezTo>
                  <a:pt x="102" y="6"/>
                  <a:pt x="102" y="6"/>
                  <a:pt x="102" y="6"/>
                </a:cubicBezTo>
                <a:cubicBezTo>
                  <a:pt x="102" y="5"/>
                  <a:pt x="102" y="5"/>
                  <a:pt x="102" y="5"/>
                </a:cubicBezTo>
                <a:cubicBezTo>
                  <a:pt x="101" y="5"/>
                  <a:pt x="101" y="5"/>
                  <a:pt x="101" y="5"/>
                </a:cubicBezTo>
                <a:lnTo>
                  <a:pt x="101" y="6"/>
                </a:lnTo>
                <a:close/>
                <a:moveTo>
                  <a:pt x="101" y="180"/>
                </a:moveTo>
                <a:cubicBezTo>
                  <a:pt x="102" y="179"/>
                  <a:pt x="102" y="179"/>
                  <a:pt x="102" y="179"/>
                </a:cubicBezTo>
                <a:cubicBezTo>
                  <a:pt x="102" y="154"/>
                  <a:pt x="102" y="154"/>
                  <a:pt x="102" y="154"/>
                </a:cubicBezTo>
                <a:cubicBezTo>
                  <a:pt x="101" y="154"/>
                  <a:pt x="101" y="154"/>
                  <a:pt x="101" y="154"/>
                </a:cubicBezTo>
                <a:cubicBezTo>
                  <a:pt x="102" y="152"/>
                  <a:pt x="102" y="152"/>
                  <a:pt x="102" y="152"/>
                </a:cubicBezTo>
                <a:cubicBezTo>
                  <a:pt x="102" y="148"/>
                  <a:pt x="102" y="148"/>
                  <a:pt x="102" y="148"/>
                </a:cubicBezTo>
                <a:cubicBezTo>
                  <a:pt x="101" y="154"/>
                  <a:pt x="101" y="154"/>
                  <a:pt x="101" y="154"/>
                </a:cubicBezTo>
                <a:cubicBezTo>
                  <a:pt x="101" y="154"/>
                  <a:pt x="101" y="154"/>
                  <a:pt x="101" y="154"/>
                </a:cubicBezTo>
                <a:lnTo>
                  <a:pt x="101" y="180"/>
                </a:lnTo>
                <a:close/>
                <a:moveTo>
                  <a:pt x="102" y="55"/>
                </a:moveTo>
                <a:cubicBezTo>
                  <a:pt x="101" y="54"/>
                  <a:pt x="101" y="54"/>
                  <a:pt x="101" y="54"/>
                </a:cubicBezTo>
                <a:cubicBezTo>
                  <a:pt x="101" y="54"/>
                  <a:pt x="101" y="54"/>
                  <a:pt x="101" y="54"/>
                </a:cubicBezTo>
                <a:cubicBezTo>
                  <a:pt x="101" y="55"/>
                  <a:pt x="101" y="55"/>
                  <a:pt x="101" y="55"/>
                </a:cubicBezTo>
                <a:cubicBezTo>
                  <a:pt x="102" y="56"/>
                  <a:pt x="102" y="56"/>
                  <a:pt x="102" y="56"/>
                </a:cubicBezTo>
                <a:lnTo>
                  <a:pt x="102" y="55"/>
                </a:lnTo>
                <a:close/>
                <a:moveTo>
                  <a:pt x="102" y="59"/>
                </a:moveTo>
                <a:cubicBezTo>
                  <a:pt x="101" y="60"/>
                  <a:pt x="101" y="62"/>
                  <a:pt x="101" y="63"/>
                </a:cubicBezTo>
                <a:cubicBezTo>
                  <a:pt x="101" y="88"/>
                  <a:pt x="101" y="88"/>
                  <a:pt x="101" y="88"/>
                </a:cubicBezTo>
                <a:cubicBezTo>
                  <a:pt x="102" y="88"/>
                  <a:pt x="102" y="88"/>
                  <a:pt x="102" y="88"/>
                </a:cubicBezTo>
                <a:lnTo>
                  <a:pt x="102" y="59"/>
                </a:lnTo>
                <a:close/>
                <a:moveTo>
                  <a:pt x="102" y="95"/>
                </a:moveTo>
                <a:cubicBezTo>
                  <a:pt x="101" y="94"/>
                  <a:pt x="101" y="94"/>
                  <a:pt x="101" y="94"/>
                </a:cubicBezTo>
                <a:cubicBezTo>
                  <a:pt x="101" y="146"/>
                  <a:pt x="101" y="146"/>
                  <a:pt x="101" y="146"/>
                </a:cubicBezTo>
                <a:cubicBezTo>
                  <a:pt x="101" y="145"/>
                  <a:pt x="101" y="145"/>
                  <a:pt x="101" y="145"/>
                </a:cubicBezTo>
                <a:cubicBezTo>
                  <a:pt x="102" y="146"/>
                  <a:pt x="102" y="146"/>
                  <a:pt x="102" y="146"/>
                </a:cubicBezTo>
                <a:lnTo>
                  <a:pt x="102" y="95"/>
                </a:lnTo>
                <a:close/>
                <a:moveTo>
                  <a:pt x="100" y="6"/>
                </a:moveTo>
                <a:cubicBezTo>
                  <a:pt x="101" y="6"/>
                  <a:pt x="101" y="6"/>
                  <a:pt x="101" y="6"/>
                </a:cubicBezTo>
                <a:cubicBezTo>
                  <a:pt x="101" y="5"/>
                  <a:pt x="101" y="5"/>
                  <a:pt x="101" y="5"/>
                </a:cubicBezTo>
                <a:cubicBezTo>
                  <a:pt x="100" y="5"/>
                  <a:pt x="100" y="5"/>
                  <a:pt x="100" y="5"/>
                </a:cubicBezTo>
                <a:cubicBezTo>
                  <a:pt x="100" y="5"/>
                  <a:pt x="100" y="5"/>
                  <a:pt x="100" y="5"/>
                </a:cubicBezTo>
                <a:lnTo>
                  <a:pt x="100" y="6"/>
                </a:lnTo>
                <a:close/>
                <a:moveTo>
                  <a:pt x="100" y="180"/>
                </a:moveTo>
                <a:cubicBezTo>
                  <a:pt x="101" y="180"/>
                  <a:pt x="101" y="180"/>
                  <a:pt x="101" y="180"/>
                </a:cubicBezTo>
                <a:cubicBezTo>
                  <a:pt x="101" y="154"/>
                  <a:pt x="101" y="154"/>
                  <a:pt x="101" y="154"/>
                </a:cubicBezTo>
                <a:cubicBezTo>
                  <a:pt x="100" y="153"/>
                  <a:pt x="100" y="153"/>
                  <a:pt x="100" y="153"/>
                </a:cubicBezTo>
                <a:lnTo>
                  <a:pt x="100" y="180"/>
                </a:lnTo>
                <a:close/>
                <a:moveTo>
                  <a:pt x="101" y="54"/>
                </a:moveTo>
                <a:cubicBezTo>
                  <a:pt x="100" y="55"/>
                  <a:pt x="100" y="55"/>
                  <a:pt x="100" y="55"/>
                </a:cubicBezTo>
                <a:cubicBezTo>
                  <a:pt x="101" y="55"/>
                  <a:pt x="101" y="55"/>
                  <a:pt x="101" y="55"/>
                </a:cubicBezTo>
                <a:lnTo>
                  <a:pt x="101" y="54"/>
                </a:lnTo>
                <a:close/>
                <a:moveTo>
                  <a:pt x="101" y="63"/>
                </a:moveTo>
                <a:cubicBezTo>
                  <a:pt x="101" y="64"/>
                  <a:pt x="100" y="65"/>
                  <a:pt x="100" y="66"/>
                </a:cubicBezTo>
                <a:cubicBezTo>
                  <a:pt x="100" y="88"/>
                  <a:pt x="100" y="88"/>
                  <a:pt x="100" y="88"/>
                </a:cubicBezTo>
                <a:cubicBezTo>
                  <a:pt x="101" y="88"/>
                  <a:pt x="101" y="88"/>
                  <a:pt x="101" y="88"/>
                </a:cubicBezTo>
                <a:lnTo>
                  <a:pt x="101" y="63"/>
                </a:lnTo>
                <a:close/>
                <a:moveTo>
                  <a:pt x="101" y="94"/>
                </a:moveTo>
                <a:cubicBezTo>
                  <a:pt x="100" y="94"/>
                  <a:pt x="100" y="94"/>
                  <a:pt x="100" y="94"/>
                </a:cubicBezTo>
                <a:cubicBezTo>
                  <a:pt x="100" y="145"/>
                  <a:pt x="100" y="145"/>
                  <a:pt x="100" y="145"/>
                </a:cubicBezTo>
                <a:cubicBezTo>
                  <a:pt x="100" y="145"/>
                  <a:pt x="100" y="145"/>
                  <a:pt x="100" y="145"/>
                </a:cubicBezTo>
                <a:cubicBezTo>
                  <a:pt x="100" y="148"/>
                  <a:pt x="100" y="148"/>
                  <a:pt x="100" y="148"/>
                </a:cubicBezTo>
                <a:cubicBezTo>
                  <a:pt x="100" y="151"/>
                  <a:pt x="100" y="151"/>
                  <a:pt x="100" y="151"/>
                </a:cubicBezTo>
                <a:cubicBezTo>
                  <a:pt x="101" y="146"/>
                  <a:pt x="101" y="146"/>
                  <a:pt x="101" y="146"/>
                </a:cubicBezTo>
                <a:lnTo>
                  <a:pt x="101" y="94"/>
                </a:lnTo>
                <a:close/>
                <a:moveTo>
                  <a:pt x="99" y="6"/>
                </a:moveTo>
                <a:cubicBezTo>
                  <a:pt x="99" y="6"/>
                  <a:pt x="99" y="6"/>
                  <a:pt x="100" y="6"/>
                </a:cubicBezTo>
                <a:cubicBezTo>
                  <a:pt x="100" y="5"/>
                  <a:pt x="100" y="5"/>
                  <a:pt x="100" y="5"/>
                </a:cubicBezTo>
                <a:cubicBezTo>
                  <a:pt x="99" y="5"/>
                  <a:pt x="99" y="5"/>
                  <a:pt x="99" y="5"/>
                </a:cubicBezTo>
                <a:lnTo>
                  <a:pt x="99" y="6"/>
                </a:lnTo>
                <a:close/>
                <a:moveTo>
                  <a:pt x="99" y="180"/>
                </a:moveTo>
                <a:cubicBezTo>
                  <a:pt x="99" y="180"/>
                  <a:pt x="100" y="180"/>
                  <a:pt x="100" y="180"/>
                </a:cubicBezTo>
                <a:cubicBezTo>
                  <a:pt x="100" y="153"/>
                  <a:pt x="100" y="153"/>
                  <a:pt x="100" y="153"/>
                </a:cubicBezTo>
                <a:cubicBezTo>
                  <a:pt x="100" y="153"/>
                  <a:pt x="100" y="153"/>
                  <a:pt x="100" y="153"/>
                </a:cubicBezTo>
                <a:cubicBezTo>
                  <a:pt x="100" y="151"/>
                  <a:pt x="100" y="151"/>
                  <a:pt x="100" y="151"/>
                </a:cubicBezTo>
                <a:cubicBezTo>
                  <a:pt x="100" y="148"/>
                  <a:pt x="100" y="148"/>
                  <a:pt x="100" y="148"/>
                </a:cubicBezTo>
                <a:cubicBezTo>
                  <a:pt x="99" y="153"/>
                  <a:pt x="99" y="153"/>
                  <a:pt x="99" y="153"/>
                </a:cubicBezTo>
                <a:cubicBezTo>
                  <a:pt x="99" y="153"/>
                  <a:pt x="99" y="153"/>
                  <a:pt x="99" y="153"/>
                </a:cubicBezTo>
                <a:lnTo>
                  <a:pt x="99" y="180"/>
                </a:lnTo>
                <a:close/>
                <a:moveTo>
                  <a:pt x="100" y="66"/>
                </a:moveTo>
                <a:cubicBezTo>
                  <a:pt x="100" y="67"/>
                  <a:pt x="99" y="68"/>
                  <a:pt x="99" y="69"/>
                </a:cubicBezTo>
                <a:cubicBezTo>
                  <a:pt x="99" y="88"/>
                  <a:pt x="99" y="88"/>
                  <a:pt x="99" y="88"/>
                </a:cubicBezTo>
                <a:cubicBezTo>
                  <a:pt x="99" y="88"/>
                  <a:pt x="100" y="88"/>
                  <a:pt x="100" y="88"/>
                </a:cubicBezTo>
                <a:lnTo>
                  <a:pt x="100" y="66"/>
                </a:lnTo>
                <a:close/>
                <a:moveTo>
                  <a:pt x="100" y="94"/>
                </a:moveTo>
                <a:cubicBezTo>
                  <a:pt x="99" y="93"/>
                  <a:pt x="99" y="93"/>
                  <a:pt x="99" y="93"/>
                </a:cubicBezTo>
                <a:cubicBezTo>
                  <a:pt x="99" y="145"/>
                  <a:pt x="99" y="145"/>
                  <a:pt x="99" y="145"/>
                </a:cubicBezTo>
                <a:cubicBezTo>
                  <a:pt x="99" y="145"/>
                  <a:pt x="100" y="145"/>
                  <a:pt x="100" y="145"/>
                </a:cubicBezTo>
                <a:lnTo>
                  <a:pt x="100" y="94"/>
                </a:lnTo>
                <a:close/>
                <a:moveTo>
                  <a:pt x="94" y="46"/>
                </a:moveTo>
                <a:cubicBezTo>
                  <a:pt x="95" y="46"/>
                  <a:pt x="95" y="46"/>
                  <a:pt x="95" y="46"/>
                </a:cubicBezTo>
                <a:cubicBezTo>
                  <a:pt x="96" y="47"/>
                  <a:pt x="96" y="47"/>
                  <a:pt x="96" y="47"/>
                </a:cubicBezTo>
                <a:cubicBezTo>
                  <a:pt x="96" y="46"/>
                  <a:pt x="96" y="46"/>
                  <a:pt x="96" y="46"/>
                </a:cubicBezTo>
                <a:cubicBezTo>
                  <a:pt x="94" y="45"/>
                  <a:pt x="94" y="45"/>
                  <a:pt x="94" y="45"/>
                </a:cubicBezTo>
                <a:cubicBezTo>
                  <a:pt x="94" y="44"/>
                  <a:pt x="94" y="43"/>
                  <a:pt x="92" y="41"/>
                </a:cubicBezTo>
                <a:cubicBezTo>
                  <a:pt x="92" y="42"/>
                  <a:pt x="92" y="42"/>
                  <a:pt x="92" y="42"/>
                </a:cubicBezTo>
                <a:cubicBezTo>
                  <a:pt x="93" y="43"/>
                  <a:pt x="94" y="44"/>
                  <a:pt x="94" y="45"/>
                </a:cubicBezTo>
                <a:cubicBezTo>
                  <a:pt x="92" y="44"/>
                  <a:pt x="92" y="44"/>
                  <a:pt x="92" y="44"/>
                </a:cubicBezTo>
                <a:cubicBezTo>
                  <a:pt x="92" y="64"/>
                  <a:pt x="92" y="64"/>
                  <a:pt x="92" y="64"/>
                </a:cubicBezTo>
                <a:cubicBezTo>
                  <a:pt x="95" y="53"/>
                  <a:pt x="95" y="47"/>
                  <a:pt x="94" y="46"/>
                </a:cubicBezTo>
                <a:close/>
                <a:moveTo>
                  <a:pt x="92" y="39"/>
                </a:moveTo>
                <a:cubicBezTo>
                  <a:pt x="95" y="28"/>
                  <a:pt x="94" y="21"/>
                  <a:pt x="94" y="20"/>
                </a:cubicBezTo>
                <a:cubicBezTo>
                  <a:pt x="96" y="21"/>
                  <a:pt x="96" y="21"/>
                  <a:pt x="96" y="21"/>
                </a:cubicBezTo>
                <a:cubicBezTo>
                  <a:pt x="97" y="20"/>
                  <a:pt x="97" y="20"/>
                  <a:pt x="97" y="20"/>
                </a:cubicBezTo>
                <a:cubicBezTo>
                  <a:pt x="92" y="18"/>
                  <a:pt x="92" y="18"/>
                  <a:pt x="92" y="18"/>
                </a:cubicBezTo>
                <a:lnTo>
                  <a:pt x="92" y="39"/>
                </a:lnTo>
                <a:close/>
                <a:moveTo>
                  <a:pt x="92" y="5"/>
                </a:moveTo>
                <a:cubicBezTo>
                  <a:pt x="94" y="5"/>
                  <a:pt x="95" y="5"/>
                  <a:pt x="97" y="6"/>
                </a:cubicBezTo>
                <a:cubicBezTo>
                  <a:pt x="97" y="6"/>
                  <a:pt x="98" y="6"/>
                  <a:pt x="99" y="6"/>
                </a:cubicBezTo>
                <a:cubicBezTo>
                  <a:pt x="99" y="5"/>
                  <a:pt x="99" y="5"/>
                  <a:pt x="99" y="5"/>
                </a:cubicBezTo>
                <a:cubicBezTo>
                  <a:pt x="98" y="5"/>
                  <a:pt x="97" y="5"/>
                  <a:pt x="96" y="5"/>
                </a:cubicBezTo>
                <a:cubicBezTo>
                  <a:pt x="95" y="4"/>
                  <a:pt x="94" y="4"/>
                  <a:pt x="92" y="3"/>
                </a:cubicBezTo>
                <a:lnTo>
                  <a:pt x="92" y="5"/>
                </a:lnTo>
                <a:close/>
                <a:moveTo>
                  <a:pt x="92" y="179"/>
                </a:moveTo>
                <a:cubicBezTo>
                  <a:pt x="95" y="179"/>
                  <a:pt x="97" y="179"/>
                  <a:pt x="99" y="180"/>
                </a:cubicBezTo>
                <a:cubicBezTo>
                  <a:pt x="99" y="153"/>
                  <a:pt x="99" y="153"/>
                  <a:pt x="99" y="153"/>
                </a:cubicBezTo>
                <a:cubicBezTo>
                  <a:pt x="97" y="153"/>
                  <a:pt x="97" y="153"/>
                  <a:pt x="97" y="153"/>
                </a:cubicBezTo>
                <a:cubicBezTo>
                  <a:pt x="99" y="145"/>
                  <a:pt x="99" y="145"/>
                  <a:pt x="99" y="145"/>
                </a:cubicBezTo>
                <a:cubicBezTo>
                  <a:pt x="99" y="145"/>
                  <a:pt x="99" y="145"/>
                  <a:pt x="99" y="145"/>
                </a:cubicBezTo>
                <a:cubicBezTo>
                  <a:pt x="99" y="93"/>
                  <a:pt x="99" y="93"/>
                  <a:pt x="99" y="93"/>
                </a:cubicBezTo>
                <a:cubicBezTo>
                  <a:pt x="92" y="91"/>
                  <a:pt x="92" y="91"/>
                  <a:pt x="92" y="91"/>
                </a:cubicBezTo>
                <a:cubicBezTo>
                  <a:pt x="92" y="143"/>
                  <a:pt x="92" y="143"/>
                  <a:pt x="92" y="143"/>
                </a:cubicBezTo>
                <a:cubicBezTo>
                  <a:pt x="94" y="143"/>
                  <a:pt x="95" y="144"/>
                  <a:pt x="96" y="144"/>
                </a:cubicBezTo>
                <a:cubicBezTo>
                  <a:pt x="95" y="148"/>
                  <a:pt x="95" y="151"/>
                  <a:pt x="94" y="152"/>
                </a:cubicBezTo>
                <a:cubicBezTo>
                  <a:pt x="92" y="152"/>
                  <a:pt x="92" y="152"/>
                  <a:pt x="92" y="152"/>
                </a:cubicBezTo>
                <a:lnTo>
                  <a:pt x="92" y="179"/>
                </a:lnTo>
                <a:close/>
                <a:moveTo>
                  <a:pt x="99" y="69"/>
                </a:moveTo>
                <a:cubicBezTo>
                  <a:pt x="97" y="74"/>
                  <a:pt x="95" y="78"/>
                  <a:pt x="92" y="81"/>
                </a:cubicBezTo>
                <a:cubicBezTo>
                  <a:pt x="92" y="88"/>
                  <a:pt x="92" y="88"/>
                  <a:pt x="92" y="88"/>
                </a:cubicBezTo>
                <a:cubicBezTo>
                  <a:pt x="95" y="88"/>
                  <a:pt x="97" y="88"/>
                  <a:pt x="99" y="88"/>
                </a:cubicBezTo>
                <a:lnTo>
                  <a:pt x="99" y="69"/>
                </a:lnTo>
                <a:close/>
                <a:moveTo>
                  <a:pt x="92" y="41"/>
                </a:moveTo>
                <a:cubicBezTo>
                  <a:pt x="92" y="40"/>
                  <a:pt x="92" y="40"/>
                  <a:pt x="92" y="40"/>
                </a:cubicBezTo>
                <a:cubicBezTo>
                  <a:pt x="92" y="40"/>
                  <a:pt x="92" y="39"/>
                  <a:pt x="92" y="39"/>
                </a:cubicBezTo>
                <a:cubicBezTo>
                  <a:pt x="92" y="18"/>
                  <a:pt x="92" y="18"/>
                  <a:pt x="92" y="18"/>
                </a:cubicBezTo>
                <a:cubicBezTo>
                  <a:pt x="90" y="17"/>
                  <a:pt x="90" y="17"/>
                  <a:pt x="90" y="17"/>
                </a:cubicBezTo>
                <a:cubicBezTo>
                  <a:pt x="90" y="39"/>
                  <a:pt x="90" y="39"/>
                  <a:pt x="90" y="39"/>
                </a:cubicBezTo>
                <a:cubicBezTo>
                  <a:pt x="90" y="40"/>
                  <a:pt x="91" y="40"/>
                  <a:pt x="91" y="40"/>
                </a:cubicBezTo>
                <a:cubicBezTo>
                  <a:pt x="92" y="41"/>
                  <a:pt x="92" y="41"/>
                  <a:pt x="92" y="42"/>
                </a:cubicBezTo>
                <a:lnTo>
                  <a:pt x="92" y="41"/>
                </a:lnTo>
                <a:close/>
                <a:moveTo>
                  <a:pt x="90" y="6"/>
                </a:moveTo>
                <a:cubicBezTo>
                  <a:pt x="90" y="6"/>
                  <a:pt x="91" y="6"/>
                  <a:pt x="92" y="5"/>
                </a:cubicBezTo>
                <a:cubicBezTo>
                  <a:pt x="92" y="3"/>
                  <a:pt x="92" y="3"/>
                  <a:pt x="92" y="3"/>
                </a:cubicBezTo>
                <a:cubicBezTo>
                  <a:pt x="92" y="3"/>
                  <a:pt x="91" y="3"/>
                  <a:pt x="90" y="4"/>
                </a:cubicBezTo>
                <a:lnTo>
                  <a:pt x="90" y="6"/>
                </a:lnTo>
                <a:close/>
                <a:moveTo>
                  <a:pt x="90" y="2"/>
                </a:moveTo>
                <a:cubicBezTo>
                  <a:pt x="90" y="1"/>
                  <a:pt x="90" y="1"/>
                  <a:pt x="90" y="1"/>
                </a:cubicBezTo>
                <a:cubicBezTo>
                  <a:pt x="90" y="0"/>
                  <a:pt x="90" y="0"/>
                  <a:pt x="90" y="1"/>
                </a:cubicBezTo>
                <a:lnTo>
                  <a:pt x="90" y="2"/>
                </a:lnTo>
                <a:close/>
                <a:moveTo>
                  <a:pt x="90" y="179"/>
                </a:moveTo>
                <a:cubicBezTo>
                  <a:pt x="91" y="179"/>
                  <a:pt x="92" y="179"/>
                  <a:pt x="92" y="179"/>
                </a:cubicBezTo>
                <a:cubicBezTo>
                  <a:pt x="92" y="152"/>
                  <a:pt x="92" y="152"/>
                  <a:pt x="92" y="152"/>
                </a:cubicBezTo>
                <a:cubicBezTo>
                  <a:pt x="90" y="151"/>
                  <a:pt x="90" y="151"/>
                  <a:pt x="90" y="151"/>
                </a:cubicBezTo>
                <a:lnTo>
                  <a:pt x="90" y="179"/>
                </a:lnTo>
                <a:close/>
                <a:moveTo>
                  <a:pt x="92" y="81"/>
                </a:moveTo>
                <a:cubicBezTo>
                  <a:pt x="92" y="82"/>
                  <a:pt x="91" y="83"/>
                  <a:pt x="90" y="84"/>
                </a:cubicBezTo>
                <a:cubicBezTo>
                  <a:pt x="90" y="88"/>
                  <a:pt x="90" y="88"/>
                  <a:pt x="90" y="88"/>
                </a:cubicBezTo>
                <a:cubicBezTo>
                  <a:pt x="91" y="88"/>
                  <a:pt x="92" y="88"/>
                  <a:pt x="92" y="88"/>
                </a:cubicBezTo>
                <a:lnTo>
                  <a:pt x="92" y="81"/>
                </a:lnTo>
                <a:close/>
                <a:moveTo>
                  <a:pt x="92" y="91"/>
                </a:moveTo>
                <a:cubicBezTo>
                  <a:pt x="90" y="90"/>
                  <a:pt x="90" y="90"/>
                  <a:pt x="90" y="90"/>
                </a:cubicBezTo>
                <a:cubicBezTo>
                  <a:pt x="90" y="142"/>
                  <a:pt x="90" y="142"/>
                  <a:pt x="90" y="142"/>
                </a:cubicBezTo>
                <a:cubicBezTo>
                  <a:pt x="90" y="142"/>
                  <a:pt x="91" y="142"/>
                  <a:pt x="91" y="143"/>
                </a:cubicBezTo>
                <a:cubicBezTo>
                  <a:pt x="90" y="146"/>
                  <a:pt x="90" y="146"/>
                  <a:pt x="90" y="146"/>
                </a:cubicBezTo>
                <a:cubicBezTo>
                  <a:pt x="90" y="148"/>
                  <a:pt x="90" y="148"/>
                  <a:pt x="90" y="148"/>
                </a:cubicBezTo>
                <a:cubicBezTo>
                  <a:pt x="91" y="143"/>
                  <a:pt x="91" y="143"/>
                  <a:pt x="91" y="143"/>
                </a:cubicBezTo>
                <a:cubicBezTo>
                  <a:pt x="92" y="143"/>
                  <a:pt x="92" y="143"/>
                  <a:pt x="92" y="143"/>
                </a:cubicBezTo>
                <a:lnTo>
                  <a:pt x="92" y="91"/>
                </a:lnTo>
                <a:close/>
                <a:moveTo>
                  <a:pt x="90" y="84"/>
                </a:moveTo>
                <a:cubicBezTo>
                  <a:pt x="90" y="84"/>
                  <a:pt x="90" y="84"/>
                  <a:pt x="90" y="84"/>
                </a:cubicBezTo>
                <a:cubicBezTo>
                  <a:pt x="90" y="84"/>
                  <a:pt x="90" y="84"/>
                  <a:pt x="90" y="84"/>
                </a:cubicBezTo>
                <a:close/>
                <a:moveTo>
                  <a:pt x="90" y="75"/>
                </a:moveTo>
                <a:cubicBezTo>
                  <a:pt x="91" y="71"/>
                  <a:pt x="92" y="67"/>
                  <a:pt x="92" y="64"/>
                </a:cubicBezTo>
                <a:cubicBezTo>
                  <a:pt x="92" y="44"/>
                  <a:pt x="92" y="44"/>
                  <a:pt x="92" y="44"/>
                </a:cubicBezTo>
                <a:cubicBezTo>
                  <a:pt x="90" y="43"/>
                  <a:pt x="90" y="43"/>
                  <a:pt x="90" y="43"/>
                </a:cubicBezTo>
                <a:lnTo>
                  <a:pt x="90" y="75"/>
                </a:lnTo>
                <a:close/>
                <a:moveTo>
                  <a:pt x="90" y="17"/>
                </a:moveTo>
                <a:cubicBezTo>
                  <a:pt x="88" y="16"/>
                  <a:pt x="88" y="16"/>
                  <a:pt x="88" y="16"/>
                </a:cubicBezTo>
                <a:cubicBezTo>
                  <a:pt x="88" y="39"/>
                  <a:pt x="88" y="39"/>
                  <a:pt x="88" y="39"/>
                </a:cubicBezTo>
                <a:cubicBezTo>
                  <a:pt x="89" y="39"/>
                  <a:pt x="89" y="39"/>
                  <a:pt x="90" y="39"/>
                </a:cubicBezTo>
                <a:lnTo>
                  <a:pt x="90" y="17"/>
                </a:lnTo>
                <a:close/>
                <a:moveTo>
                  <a:pt x="88" y="9"/>
                </a:moveTo>
                <a:cubicBezTo>
                  <a:pt x="89" y="6"/>
                  <a:pt x="89" y="6"/>
                  <a:pt x="89" y="6"/>
                </a:cubicBezTo>
                <a:cubicBezTo>
                  <a:pt x="89" y="6"/>
                  <a:pt x="89" y="6"/>
                  <a:pt x="90" y="6"/>
                </a:cubicBezTo>
                <a:cubicBezTo>
                  <a:pt x="90" y="4"/>
                  <a:pt x="90" y="4"/>
                  <a:pt x="90" y="4"/>
                </a:cubicBezTo>
                <a:cubicBezTo>
                  <a:pt x="89" y="4"/>
                  <a:pt x="89" y="4"/>
                  <a:pt x="89" y="4"/>
                </a:cubicBezTo>
                <a:cubicBezTo>
                  <a:pt x="89" y="4"/>
                  <a:pt x="89" y="4"/>
                  <a:pt x="89" y="4"/>
                </a:cubicBezTo>
                <a:cubicBezTo>
                  <a:pt x="90" y="2"/>
                  <a:pt x="90" y="2"/>
                  <a:pt x="90" y="2"/>
                </a:cubicBezTo>
                <a:cubicBezTo>
                  <a:pt x="90" y="1"/>
                  <a:pt x="90" y="1"/>
                  <a:pt x="90" y="1"/>
                </a:cubicBezTo>
                <a:cubicBezTo>
                  <a:pt x="90" y="2"/>
                  <a:pt x="89" y="3"/>
                  <a:pt x="88" y="6"/>
                </a:cubicBezTo>
                <a:lnTo>
                  <a:pt x="88" y="9"/>
                </a:lnTo>
                <a:close/>
                <a:moveTo>
                  <a:pt x="88" y="178"/>
                </a:moveTo>
                <a:cubicBezTo>
                  <a:pt x="89" y="178"/>
                  <a:pt x="89" y="178"/>
                  <a:pt x="90" y="179"/>
                </a:cubicBezTo>
                <a:cubicBezTo>
                  <a:pt x="90" y="151"/>
                  <a:pt x="90" y="151"/>
                  <a:pt x="90" y="151"/>
                </a:cubicBezTo>
                <a:cubicBezTo>
                  <a:pt x="89" y="151"/>
                  <a:pt x="89" y="151"/>
                  <a:pt x="89" y="151"/>
                </a:cubicBezTo>
                <a:cubicBezTo>
                  <a:pt x="90" y="148"/>
                  <a:pt x="90" y="148"/>
                  <a:pt x="90" y="148"/>
                </a:cubicBezTo>
                <a:cubicBezTo>
                  <a:pt x="90" y="146"/>
                  <a:pt x="90" y="146"/>
                  <a:pt x="90" y="146"/>
                </a:cubicBezTo>
                <a:cubicBezTo>
                  <a:pt x="88" y="151"/>
                  <a:pt x="88" y="151"/>
                  <a:pt x="88" y="151"/>
                </a:cubicBezTo>
                <a:lnTo>
                  <a:pt x="88" y="178"/>
                </a:lnTo>
                <a:close/>
                <a:moveTo>
                  <a:pt x="90" y="84"/>
                </a:moveTo>
                <a:cubicBezTo>
                  <a:pt x="89" y="85"/>
                  <a:pt x="89" y="86"/>
                  <a:pt x="88" y="86"/>
                </a:cubicBezTo>
                <a:cubicBezTo>
                  <a:pt x="88" y="88"/>
                  <a:pt x="88" y="88"/>
                  <a:pt x="88" y="88"/>
                </a:cubicBezTo>
                <a:cubicBezTo>
                  <a:pt x="89" y="88"/>
                  <a:pt x="89" y="88"/>
                  <a:pt x="90" y="88"/>
                </a:cubicBezTo>
                <a:lnTo>
                  <a:pt x="90" y="84"/>
                </a:lnTo>
                <a:close/>
                <a:moveTo>
                  <a:pt x="90" y="90"/>
                </a:moveTo>
                <a:cubicBezTo>
                  <a:pt x="88" y="90"/>
                  <a:pt x="88" y="90"/>
                  <a:pt x="88" y="90"/>
                </a:cubicBezTo>
                <a:cubicBezTo>
                  <a:pt x="88" y="142"/>
                  <a:pt x="88" y="142"/>
                  <a:pt x="88" y="142"/>
                </a:cubicBezTo>
                <a:cubicBezTo>
                  <a:pt x="88" y="142"/>
                  <a:pt x="88" y="142"/>
                  <a:pt x="88" y="142"/>
                </a:cubicBezTo>
                <a:cubicBezTo>
                  <a:pt x="88" y="143"/>
                  <a:pt x="88" y="143"/>
                  <a:pt x="88" y="143"/>
                </a:cubicBezTo>
                <a:cubicBezTo>
                  <a:pt x="89" y="142"/>
                  <a:pt x="89" y="142"/>
                  <a:pt x="89" y="142"/>
                </a:cubicBezTo>
                <a:cubicBezTo>
                  <a:pt x="90" y="142"/>
                  <a:pt x="90" y="142"/>
                  <a:pt x="90" y="142"/>
                </a:cubicBezTo>
                <a:lnTo>
                  <a:pt x="90" y="90"/>
                </a:lnTo>
                <a:close/>
                <a:moveTo>
                  <a:pt x="88" y="84"/>
                </a:moveTo>
                <a:cubicBezTo>
                  <a:pt x="88" y="83"/>
                  <a:pt x="88" y="83"/>
                  <a:pt x="88" y="83"/>
                </a:cubicBezTo>
                <a:cubicBezTo>
                  <a:pt x="90" y="84"/>
                  <a:pt x="90" y="84"/>
                  <a:pt x="90" y="84"/>
                </a:cubicBezTo>
                <a:cubicBezTo>
                  <a:pt x="90" y="84"/>
                  <a:pt x="90" y="84"/>
                  <a:pt x="90" y="84"/>
                </a:cubicBezTo>
                <a:cubicBezTo>
                  <a:pt x="90" y="85"/>
                  <a:pt x="90" y="85"/>
                  <a:pt x="90" y="85"/>
                </a:cubicBezTo>
                <a:lnTo>
                  <a:pt x="88" y="84"/>
                </a:lnTo>
                <a:close/>
                <a:moveTo>
                  <a:pt x="88" y="81"/>
                </a:moveTo>
                <a:cubicBezTo>
                  <a:pt x="89" y="79"/>
                  <a:pt x="89" y="77"/>
                  <a:pt x="90" y="75"/>
                </a:cubicBezTo>
                <a:cubicBezTo>
                  <a:pt x="90" y="43"/>
                  <a:pt x="90" y="43"/>
                  <a:pt x="90" y="43"/>
                </a:cubicBezTo>
                <a:cubicBezTo>
                  <a:pt x="88" y="42"/>
                  <a:pt x="88" y="42"/>
                  <a:pt x="88" y="42"/>
                </a:cubicBezTo>
                <a:lnTo>
                  <a:pt x="88" y="81"/>
                </a:lnTo>
                <a:close/>
                <a:moveTo>
                  <a:pt x="88" y="16"/>
                </a:moveTo>
                <a:cubicBezTo>
                  <a:pt x="87" y="15"/>
                  <a:pt x="87" y="15"/>
                  <a:pt x="87" y="15"/>
                </a:cubicBezTo>
                <a:cubicBezTo>
                  <a:pt x="88" y="9"/>
                  <a:pt x="88" y="9"/>
                  <a:pt x="88" y="9"/>
                </a:cubicBezTo>
                <a:cubicBezTo>
                  <a:pt x="88" y="6"/>
                  <a:pt x="88" y="6"/>
                  <a:pt x="88" y="6"/>
                </a:cubicBezTo>
                <a:cubicBezTo>
                  <a:pt x="88" y="9"/>
                  <a:pt x="87" y="11"/>
                  <a:pt x="86" y="15"/>
                </a:cubicBezTo>
                <a:cubicBezTo>
                  <a:pt x="86" y="14"/>
                  <a:pt x="86" y="14"/>
                  <a:pt x="86" y="14"/>
                </a:cubicBezTo>
                <a:cubicBezTo>
                  <a:pt x="86" y="37"/>
                  <a:pt x="86" y="37"/>
                  <a:pt x="86" y="37"/>
                </a:cubicBezTo>
                <a:cubicBezTo>
                  <a:pt x="87" y="38"/>
                  <a:pt x="87" y="38"/>
                  <a:pt x="88" y="39"/>
                </a:cubicBezTo>
                <a:lnTo>
                  <a:pt x="88" y="16"/>
                </a:lnTo>
                <a:close/>
                <a:moveTo>
                  <a:pt x="86" y="178"/>
                </a:moveTo>
                <a:cubicBezTo>
                  <a:pt x="87" y="178"/>
                  <a:pt x="87" y="178"/>
                  <a:pt x="88" y="178"/>
                </a:cubicBezTo>
                <a:cubicBezTo>
                  <a:pt x="88" y="151"/>
                  <a:pt x="88" y="151"/>
                  <a:pt x="88" y="151"/>
                </a:cubicBezTo>
                <a:cubicBezTo>
                  <a:pt x="88" y="151"/>
                  <a:pt x="88" y="151"/>
                  <a:pt x="88" y="151"/>
                </a:cubicBezTo>
                <a:cubicBezTo>
                  <a:pt x="86" y="150"/>
                  <a:pt x="86" y="150"/>
                  <a:pt x="86" y="150"/>
                </a:cubicBezTo>
                <a:lnTo>
                  <a:pt x="86" y="178"/>
                </a:lnTo>
                <a:close/>
                <a:moveTo>
                  <a:pt x="88" y="86"/>
                </a:moveTo>
                <a:cubicBezTo>
                  <a:pt x="87" y="88"/>
                  <a:pt x="86" y="88"/>
                  <a:pt x="86" y="88"/>
                </a:cubicBezTo>
                <a:cubicBezTo>
                  <a:pt x="87" y="88"/>
                  <a:pt x="88" y="88"/>
                  <a:pt x="88" y="88"/>
                </a:cubicBezTo>
                <a:lnTo>
                  <a:pt x="88" y="86"/>
                </a:lnTo>
                <a:close/>
                <a:moveTo>
                  <a:pt x="88" y="90"/>
                </a:moveTo>
                <a:cubicBezTo>
                  <a:pt x="86" y="89"/>
                  <a:pt x="86" y="89"/>
                  <a:pt x="86" y="89"/>
                </a:cubicBezTo>
                <a:cubicBezTo>
                  <a:pt x="86" y="142"/>
                  <a:pt x="86" y="142"/>
                  <a:pt x="86" y="142"/>
                </a:cubicBezTo>
                <a:cubicBezTo>
                  <a:pt x="86" y="142"/>
                  <a:pt x="86" y="142"/>
                  <a:pt x="86" y="142"/>
                </a:cubicBezTo>
                <a:cubicBezTo>
                  <a:pt x="87" y="142"/>
                  <a:pt x="87" y="142"/>
                  <a:pt x="88" y="142"/>
                </a:cubicBezTo>
                <a:lnTo>
                  <a:pt x="88" y="90"/>
                </a:lnTo>
                <a:close/>
                <a:moveTo>
                  <a:pt x="86" y="83"/>
                </a:moveTo>
                <a:cubicBezTo>
                  <a:pt x="88" y="84"/>
                  <a:pt x="88" y="84"/>
                  <a:pt x="88" y="84"/>
                </a:cubicBezTo>
                <a:cubicBezTo>
                  <a:pt x="88" y="83"/>
                  <a:pt x="88" y="83"/>
                  <a:pt x="88" y="83"/>
                </a:cubicBezTo>
                <a:cubicBezTo>
                  <a:pt x="88" y="83"/>
                  <a:pt x="88" y="83"/>
                  <a:pt x="88" y="83"/>
                </a:cubicBezTo>
                <a:cubicBezTo>
                  <a:pt x="88" y="82"/>
                  <a:pt x="88" y="82"/>
                  <a:pt x="88" y="81"/>
                </a:cubicBezTo>
                <a:cubicBezTo>
                  <a:pt x="88" y="42"/>
                  <a:pt x="88" y="42"/>
                  <a:pt x="88" y="42"/>
                </a:cubicBezTo>
                <a:cubicBezTo>
                  <a:pt x="86" y="40"/>
                  <a:pt x="86" y="40"/>
                  <a:pt x="86" y="40"/>
                </a:cubicBezTo>
                <a:cubicBezTo>
                  <a:pt x="86" y="82"/>
                  <a:pt x="86" y="82"/>
                  <a:pt x="86" y="82"/>
                </a:cubicBezTo>
                <a:cubicBezTo>
                  <a:pt x="87" y="83"/>
                  <a:pt x="88" y="83"/>
                  <a:pt x="88" y="83"/>
                </a:cubicBezTo>
                <a:cubicBezTo>
                  <a:pt x="86" y="82"/>
                  <a:pt x="86" y="82"/>
                  <a:pt x="86" y="82"/>
                </a:cubicBezTo>
                <a:lnTo>
                  <a:pt x="86" y="83"/>
                </a:lnTo>
                <a:close/>
                <a:moveTo>
                  <a:pt x="88" y="142"/>
                </a:moveTo>
                <a:cubicBezTo>
                  <a:pt x="88" y="143"/>
                  <a:pt x="88" y="143"/>
                  <a:pt x="88" y="143"/>
                </a:cubicBezTo>
                <a:cubicBezTo>
                  <a:pt x="86" y="150"/>
                  <a:pt x="86" y="150"/>
                  <a:pt x="86" y="150"/>
                </a:cubicBezTo>
                <a:cubicBezTo>
                  <a:pt x="86" y="148"/>
                  <a:pt x="86" y="148"/>
                  <a:pt x="86" y="148"/>
                </a:cubicBezTo>
                <a:cubicBezTo>
                  <a:pt x="86" y="148"/>
                  <a:pt x="86" y="148"/>
                  <a:pt x="86" y="148"/>
                </a:cubicBezTo>
                <a:cubicBezTo>
                  <a:pt x="86" y="148"/>
                  <a:pt x="86" y="148"/>
                  <a:pt x="86" y="148"/>
                </a:cubicBezTo>
                <a:cubicBezTo>
                  <a:pt x="86" y="147"/>
                  <a:pt x="86" y="147"/>
                  <a:pt x="86" y="147"/>
                </a:cubicBezTo>
                <a:cubicBezTo>
                  <a:pt x="86" y="147"/>
                  <a:pt x="86" y="147"/>
                  <a:pt x="86" y="147"/>
                </a:cubicBezTo>
                <a:cubicBezTo>
                  <a:pt x="87" y="146"/>
                  <a:pt x="87" y="146"/>
                  <a:pt x="87" y="146"/>
                </a:cubicBezTo>
                <a:cubicBezTo>
                  <a:pt x="86" y="145"/>
                  <a:pt x="86" y="145"/>
                  <a:pt x="86" y="145"/>
                </a:cubicBezTo>
                <a:cubicBezTo>
                  <a:pt x="86" y="145"/>
                  <a:pt x="86" y="145"/>
                  <a:pt x="86" y="145"/>
                </a:cubicBezTo>
                <a:cubicBezTo>
                  <a:pt x="87" y="145"/>
                  <a:pt x="87" y="145"/>
                  <a:pt x="87" y="145"/>
                </a:cubicBezTo>
                <a:lnTo>
                  <a:pt x="88" y="142"/>
                </a:lnTo>
                <a:close/>
                <a:moveTo>
                  <a:pt x="86" y="14"/>
                </a:moveTo>
                <a:cubicBezTo>
                  <a:pt x="85" y="14"/>
                  <a:pt x="85" y="14"/>
                  <a:pt x="85" y="14"/>
                </a:cubicBezTo>
                <a:cubicBezTo>
                  <a:pt x="85" y="37"/>
                  <a:pt x="85" y="37"/>
                  <a:pt x="85" y="37"/>
                </a:cubicBezTo>
                <a:cubicBezTo>
                  <a:pt x="86" y="37"/>
                  <a:pt x="86" y="37"/>
                  <a:pt x="86" y="37"/>
                </a:cubicBezTo>
                <a:lnTo>
                  <a:pt x="86" y="14"/>
                </a:lnTo>
                <a:close/>
                <a:moveTo>
                  <a:pt x="85" y="178"/>
                </a:moveTo>
                <a:cubicBezTo>
                  <a:pt x="86" y="178"/>
                  <a:pt x="86" y="178"/>
                  <a:pt x="86" y="178"/>
                </a:cubicBezTo>
                <a:cubicBezTo>
                  <a:pt x="86" y="150"/>
                  <a:pt x="86" y="150"/>
                  <a:pt x="86" y="150"/>
                </a:cubicBezTo>
                <a:cubicBezTo>
                  <a:pt x="86" y="150"/>
                  <a:pt x="86" y="150"/>
                  <a:pt x="86" y="150"/>
                </a:cubicBezTo>
                <a:cubicBezTo>
                  <a:pt x="86" y="150"/>
                  <a:pt x="86" y="150"/>
                  <a:pt x="86" y="150"/>
                </a:cubicBezTo>
                <a:cubicBezTo>
                  <a:pt x="86" y="148"/>
                  <a:pt x="86" y="148"/>
                  <a:pt x="86" y="148"/>
                </a:cubicBezTo>
                <a:cubicBezTo>
                  <a:pt x="85" y="150"/>
                  <a:pt x="85" y="150"/>
                  <a:pt x="85" y="150"/>
                </a:cubicBezTo>
                <a:cubicBezTo>
                  <a:pt x="85" y="150"/>
                  <a:pt x="85" y="150"/>
                  <a:pt x="85" y="150"/>
                </a:cubicBezTo>
                <a:lnTo>
                  <a:pt x="85" y="178"/>
                </a:lnTo>
                <a:close/>
                <a:moveTo>
                  <a:pt x="86" y="89"/>
                </a:moveTo>
                <a:cubicBezTo>
                  <a:pt x="85" y="88"/>
                  <a:pt x="85" y="88"/>
                  <a:pt x="85" y="88"/>
                </a:cubicBezTo>
                <a:cubicBezTo>
                  <a:pt x="85" y="89"/>
                  <a:pt x="85" y="89"/>
                  <a:pt x="85" y="89"/>
                </a:cubicBezTo>
                <a:cubicBezTo>
                  <a:pt x="86" y="90"/>
                  <a:pt x="86" y="90"/>
                  <a:pt x="86" y="90"/>
                </a:cubicBezTo>
                <a:cubicBezTo>
                  <a:pt x="86" y="90"/>
                  <a:pt x="85" y="92"/>
                  <a:pt x="85" y="93"/>
                </a:cubicBezTo>
                <a:cubicBezTo>
                  <a:pt x="85" y="141"/>
                  <a:pt x="85" y="141"/>
                  <a:pt x="85" y="141"/>
                </a:cubicBezTo>
                <a:cubicBezTo>
                  <a:pt x="85" y="142"/>
                  <a:pt x="85" y="142"/>
                  <a:pt x="85" y="142"/>
                </a:cubicBezTo>
                <a:cubicBezTo>
                  <a:pt x="85" y="142"/>
                  <a:pt x="85" y="142"/>
                  <a:pt x="85" y="142"/>
                </a:cubicBezTo>
                <a:cubicBezTo>
                  <a:pt x="85" y="143"/>
                  <a:pt x="85" y="143"/>
                  <a:pt x="85" y="143"/>
                </a:cubicBezTo>
                <a:cubicBezTo>
                  <a:pt x="86" y="142"/>
                  <a:pt x="86" y="142"/>
                  <a:pt x="86" y="142"/>
                </a:cubicBezTo>
                <a:lnTo>
                  <a:pt x="86" y="89"/>
                </a:lnTo>
                <a:close/>
                <a:moveTo>
                  <a:pt x="85" y="83"/>
                </a:moveTo>
                <a:cubicBezTo>
                  <a:pt x="86" y="83"/>
                  <a:pt x="86" y="83"/>
                  <a:pt x="86" y="83"/>
                </a:cubicBezTo>
                <a:cubicBezTo>
                  <a:pt x="86" y="82"/>
                  <a:pt x="86" y="82"/>
                  <a:pt x="86" y="82"/>
                </a:cubicBezTo>
                <a:cubicBezTo>
                  <a:pt x="85" y="82"/>
                  <a:pt x="85" y="82"/>
                  <a:pt x="85" y="82"/>
                </a:cubicBezTo>
                <a:lnTo>
                  <a:pt x="85" y="83"/>
                </a:lnTo>
                <a:close/>
                <a:moveTo>
                  <a:pt x="86" y="40"/>
                </a:moveTo>
                <a:cubicBezTo>
                  <a:pt x="86" y="82"/>
                  <a:pt x="86" y="82"/>
                  <a:pt x="86" y="82"/>
                </a:cubicBezTo>
                <a:cubicBezTo>
                  <a:pt x="85" y="81"/>
                  <a:pt x="85" y="81"/>
                  <a:pt x="85" y="81"/>
                </a:cubicBezTo>
                <a:cubicBezTo>
                  <a:pt x="85" y="40"/>
                  <a:pt x="85" y="40"/>
                  <a:pt x="85" y="40"/>
                </a:cubicBezTo>
                <a:lnTo>
                  <a:pt x="86" y="40"/>
                </a:lnTo>
                <a:close/>
                <a:moveTo>
                  <a:pt x="86" y="145"/>
                </a:moveTo>
                <a:cubicBezTo>
                  <a:pt x="86" y="145"/>
                  <a:pt x="86" y="145"/>
                  <a:pt x="86" y="145"/>
                </a:cubicBezTo>
                <a:cubicBezTo>
                  <a:pt x="85" y="145"/>
                  <a:pt x="85" y="145"/>
                  <a:pt x="85" y="145"/>
                </a:cubicBezTo>
                <a:cubicBezTo>
                  <a:pt x="85" y="144"/>
                  <a:pt x="85" y="144"/>
                  <a:pt x="85" y="144"/>
                </a:cubicBezTo>
                <a:lnTo>
                  <a:pt x="86" y="145"/>
                </a:lnTo>
                <a:close/>
                <a:moveTo>
                  <a:pt x="86" y="147"/>
                </a:moveTo>
                <a:cubicBezTo>
                  <a:pt x="86" y="148"/>
                  <a:pt x="86" y="148"/>
                  <a:pt x="86" y="148"/>
                </a:cubicBezTo>
                <a:cubicBezTo>
                  <a:pt x="85" y="147"/>
                  <a:pt x="85" y="147"/>
                  <a:pt x="85" y="147"/>
                </a:cubicBezTo>
                <a:cubicBezTo>
                  <a:pt x="85" y="147"/>
                  <a:pt x="85" y="147"/>
                  <a:pt x="85" y="147"/>
                </a:cubicBezTo>
                <a:lnTo>
                  <a:pt x="86" y="147"/>
                </a:lnTo>
                <a:close/>
                <a:moveTo>
                  <a:pt x="85" y="14"/>
                </a:moveTo>
                <a:cubicBezTo>
                  <a:pt x="84" y="13"/>
                  <a:pt x="84" y="13"/>
                  <a:pt x="84" y="13"/>
                </a:cubicBezTo>
                <a:cubicBezTo>
                  <a:pt x="84" y="36"/>
                  <a:pt x="84" y="36"/>
                  <a:pt x="84" y="36"/>
                </a:cubicBezTo>
                <a:cubicBezTo>
                  <a:pt x="85" y="37"/>
                  <a:pt x="85" y="37"/>
                  <a:pt x="85" y="37"/>
                </a:cubicBezTo>
                <a:lnTo>
                  <a:pt x="85" y="14"/>
                </a:lnTo>
                <a:close/>
                <a:moveTo>
                  <a:pt x="84" y="177"/>
                </a:moveTo>
                <a:cubicBezTo>
                  <a:pt x="85" y="178"/>
                  <a:pt x="85" y="178"/>
                  <a:pt x="85" y="178"/>
                </a:cubicBezTo>
                <a:cubicBezTo>
                  <a:pt x="85" y="150"/>
                  <a:pt x="85" y="150"/>
                  <a:pt x="85" y="150"/>
                </a:cubicBezTo>
                <a:cubicBezTo>
                  <a:pt x="84" y="149"/>
                  <a:pt x="84" y="149"/>
                  <a:pt x="84" y="149"/>
                </a:cubicBezTo>
                <a:lnTo>
                  <a:pt x="84" y="177"/>
                </a:lnTo>
                <a:close/>
                <a:moveTo>
                  <a:pt x="85" y="88"/>
                </a:moveTo>
                <a:cubicBezTo>
                  <a:pt x="84" y="88"/>
                  <a:pt x="84" y="88"/>
                  <a:pt x="84" y="88"/>
                </a:cubicBezTo>
                <a:cubicBezTo>
                  <a:pt x="84" y="88"/>
                  <a:pt x="84" y="88"/>
                  <a:pt x="84" y="88"/>
                </a:cubicBezTo>
                <a:cubicBezTo>
                  <a:pt x="84" y="89"/>
                  <a:pt x="84" y="89"/>
                  <a:pt x="84" y="89"/>
                </a:cubicBezTo>
                <a:cubicBezTo>
                  <a:pt x="85" y="89"/>
                  <a:pt x="85" y="89"/>
                  <a:pt x="85" y="89"/>
                </a:cubicBezTo>
                <a:lnTo>
                  <a:pt x="85" y="88"/>
                </a:lnTo>
                <a:close/>
                <a:moveTo>
                  <a:pt x="85" y="93"/>
                </a:moveTo>
                <a:cubicBezTo>
                  <a:pt x="85" y="95"/>
                  <a:pt x="84" y="96"/>
                  <a:pt x="84" y="98"/>
                </a:cubicBezTo>
                <a:cubicBezTo>
                  <a:pt x="84" y="141"/>
                  <a:pt x="84" y="141"/>
                  <a:pt x="84" y="141"/>
                </a:cubicBezTo>
                <a:cubicBezTo>
                  <a:pt x="85" y="141"/>
                  <a:pt x="85" y="141"/>
                  <a:pt x="85" y="141"/>
                </a:cubicBezTo>
                <a:lnTo>
                  <a:pt x="85" y="93"/>
                </a:lnTo>
                <a:close/>
                <a:moveTo>
                  <a:pt x="84" y="82"/>
                </a:moveTo>
                <a:cubicBezTo>
                  <a:pt x="85" y="83"/>
                  <a:pt x="85" y="83"/>
                  <a:pt x="85" y="83"/>
                </a:cubicBezTo>
                <a:cubicBezTo>
                  <a:pt x="85" y="82"/>
                  <a:pt x="85" y="82"/>
                  <a:pt x="85" y="82"/>
                </a:cubicBezTo>
                <a:cubicBezTo>
                  <a:pt x="84" y="82"/>
                  <a:pt x="84" y="82"/>
                  <a:pt x="84" y="82"/>
                </a:cubicBezTo>
                <a:close/>
                <a:moveTo>
                  <a:pt x="85" y="40"/>
                </a:moveTo>
                <a:cubicBezTo>
                  <a:pt x="85" y="81"/>
                  <a:pt x="85" y="81"/>
                  <a:pt x="85" y="81"/>
                </a:cubicBezTo>
                <a:cubicBezTo>
                  <a:pt x="84" y="81"/>
                  <a:pt x="84" y="81"/>
                  <a:pt x="84" y="81"/>
                </a:cubicBezTo>
                <a:cubicBezTo>
                  <a:pt x="84" y="39"/>
                  <a:pt x="84" y="39"/>
                  <a:pt x="84" y="39"/>
                </a:cubicBezTo>
                <a:lnTo>
                  <a:pt x="85" y="40"/>
                </a:lnTo>
                <a:close/>
                <a:moveTo>
                  <a:pt x="85" y="142"/>
                </a:moveTo>
                <a:cubicBezTo>
                  <a:pt x="85" y="143"/>
                  <a:pt x="85" y="143"/>
                  <a:pt x="85" y="143"/>
                </a:cubicBezTo>
                <a:cubicBezTo>
                  <a:pt x="85" y="144"/>
                  <a:pt x="85" y="144"/>
                  <a:pt x="85" y="144"/>
                </a:cubicBezTo>
                <a:cubicBezTo>
                  <a:pt x="85" y="144"/>
                  <a:pt x="85" y="144"/>
                  <a:pt x="85" y="144"/>
                </a:cubicBezTo>
                <a:cubicBezTo>
                  <a:pt x="85" y="145"/>
                  <a:pt x="85" y="145"/>
                  <a:pt x="85" y="145"/>
                </a:cubicBezTo>
                <a:cubicBezTo>
                  <a:pt x="84" y="144"/>
                  <a:pt x="84" y="144"/>
                  <a:pt x="84" y="144"/>
                </a:cubicBezTo>
                <a:cubicBezTo>
                  <a:pt x="84" y="145"/>
                  <a:pt x="84" y="145"/>
                  <a:pt x="84" y="145"/>
                </a:cubicBezTo>
                <a:cubicBezTo>
                  <a:pt x="84" y="144"/>
                  <a:pt x="84" y="144"/>
                  <a:pt x="84" y="144"/>
                </a:cubicBezTo>
                <a:cubicBezTo>
                  <a:pt x="84" y="144"/>
                  <a:pt x="84" y="144"/>
                  <a:pt x="84" y="144"/>
                </a:cubicBezTo>
                <a:cubicBezTo>
                  <a:pt x="84" y="144"/>
                  <a:pt x="84" y="144"/>
                  <a:pt x="84" y="144"/>
                </a:cubicBezTo>
                <a:cubicBezTo>
                  <a:pt x="84" y="143"/>
                  <a:pt x="84" y="143"/>
                  <a:pt x="84" y="143"/>
                </a:cubicBezTo>
                <a:cubicBezTo>
                  <a:pt x="84" y="144"/>
                  <a:pt x="84" y="144"/>
                  <a:pt x="84" y="144"/>
                </a:cubicBezTo>
                <a:lnTo>
                  <a:pt x="85" y="142"/>
                </a:lnTo>
                <a:close/>
                <a:moveTo>
                  <a:pt x="85" y="147"/>
                </a:moveTo>
                <a:cubicBezTo>
                  <a:pt x="85" y="147"/>
                  <a:pt x="85" y="147"/>
                  <a:pt x="85" y="147"/>
                </a:cubicBezTo>
                <a:cubicBezTo>
                  <a:pt x="84" y="146"/>
                  <a:pt x="84" y="146"/>
                  <a:pt x="84" y="146"/>
                </a:cubicBezTo>
                <a:cubicBezTo>
                  <a:pt x="84" y="146"/>
                  <a:pt x="84" y="146"/>
                  <a:pt x="84" y="146"/>
                </a:cubicBezTo>
                <a:lnTo>
                  <a:pt x="85" y="147"/>
                </a:lnTo>
                <a:close/>
                <a:moveTo>
                  <a:pt x="84" y="13"/>
                </a:moveTo>
                <a:cubicBezTo>
                  <a:pt x="83" y="13"/>
                  <a:pt x="83" y="13"/>
                  <a:pt x="83" y="13"/>
                </a:cubicBezTo>
                <a:cubicBezTo>
                  <a:pt x="83" y="36"/>
                  <a:pt x="83" y="36"/>
                  <a:pt x="83" y="36"/>
                </a:cubicBezTo>
                <a:cubicBezTo>
                  <a:pt x="83" y="36"/>
                  <a:pt x="84" y="36"/>
                  <a:pt x="84" y="36"/>
                </a:cubicBezTo>
                <a:lnTo>
                  <a:pt x="84" y="13"/>
                </a:lnTo>
                <a:close/>
                <a:moveTo>
                  <a:pt x="83" y="177"/>
                </a:moveTo>
                <a:cubicBezTo>
                  <a:pt x="83" y="177"/>
                  <a:pt x="84" y="177"/>
                  <a:pt x="84" y="177"/>
                </a:cubicBezTo>
                <a:cubicBezTo>
                  <a:pt x="84" y="149"/>
                  <a:pt x="84" y="149"/>
                  <a:pt x="84" y="149"/>
                </a:cubicBezTo>
                <a:cubicBezTo>
                  <a:pt x="83" y="149"/>
                  <a:pt x="83" y="149"/>
                  <a:pt x="83" y="149"/>
                </a:cubicBezTo>
                <a:cubicBezTo>
                  <a:pt x="83" y="149"/>
                  <a:pt x="83" y="149"/>
                  <a:pt x="83" y="149"/>
                </a:cubicBezTo>
                <a:cubicBezTo>
                  <a:pt x="83" y="150"/>
                  <a:pt x="83" y="150"/>
                  <a:pt x="83" y="150"/>
                </a:cubicBezTo>
                <a:cubicBezTo>
                  <a:pt x="83" y="150"/>
                  <a:pt x="83" y="150"/>
                  <a:pt x="83" y="150"/>
                </a:cubicBezTo>
                <a:lnTo>
                  <a:pt x="83" y="177"/>
                </a:lnTo>
                <a:close/>
                <a:moveTo>
                  <a:pt x="84" y="88"/>
                </a:moveTo>
                <a:cubicBezTo>
                  <a:pt x="84" y="89"/>
                  <a:pt x="84" y="89"/>
                  <a:pt x="84" y="89"/>
                </a:cubicBezTo>
                <a:cubicBezTo>
                  <a:pt x="84" y="89"/>
                  <a:pt x="84" y="89"/>
                  <a:pt x="84" y="89"/>
                </a:cubicBezTo>
                <a:lnTo>
                  <a:pt x="84" y="88"/>
                </a:lnTo>
                <a:close/>
                <a:moveTo>
                  <a:pt x="84" y="98"/>
                </a:moveTo>
                <a:cubicBezTo>
                  <a:pt x="84" y="99"/>
                  <a:pt x="83" y="100"/>
                  <a:pt x="83" y="102"/>
                </a:cubicBezTo>
                <a:cubicBezTo>
                  <a:pt x="83" y="141"/>
                  <a:pt x="83" y="141"/>
                  <a:pt x="83" y="141"/>
                </a:cubicBezTo>
                <a:cubicBezTo>
                  <a:pt x="84" y="141"/>
                  <a:pt x="84" y="141"/>
                  <a:pt x="84" y="141"/>
                </a:cubicBezTo>
                <a:lnTo>
                  <a:pt x="84" y="98"/>
                </a:lnTo>
                <a:close/>
                <a:moveTo>
                  <a:pt x="83" y="82"/>
                </a:moveTo>
                <a:cubicBezTo>
                  <a:pt x="84" y="82"/>
                  <a:pt x="84" y="82"/>
                  <a:pt x="84" y="82"/>
                </a:cubicBezTo>
                <a:cubicBezTo>
                  <a:pt x="84" y="82"/>
                  <a:pt x="84" y="82"/>
                  <a:pt x="84" y="82"/>
                </a:cubicBezTo>
                <a:cubicBezTo>
                  <a:pt x="83" y="81"/>
                  <a:pt x="83" y="81"/>
                  <a:pt x="83" y="81"/>
                </a:cubicBezTo>
                <a:lnTo>
                  <a:pt x="83" y="82"/>
                </a:lnTo>
                <a:close/>
                <a:moveTo>
                  <a:pt x="84" y="39"/>
                </a:moveTo>
                <a:cubicBezTo>
                  <a:pt x="84" y="81"/>
                  <a:pt x="84" y="81"/>
                  <a:pt x="84" y="81"/>
                </a:cubicBezTo>
                <a:cubicBezTo>
                  <a:pt x="83" y="80"/>
                  <a:pt x="83" y="80"/>
                  <a:pt x="83" y="80"/>
                </a:cubicBezTo>
                <a:cubicBezTo>
                  <a:pt x="83" y="39"/>
                  <a:pt x="83" y="39"/>
                  <a:pt x="83" y="39"/>
                </a:cubicBezTo>
                <a:lnTo>
                  <a:pt x="84" y="39"/>
                </a:lnTo>
                <a:close/>
                <a:moveTo>
                  <a:pt x="84" y="143"/>
                </a:moveTo>
                <a:cubicBezTo>
                  <a:pt x="84" y="144"/>
                  <a:pt x="84" y="144"/>
                  <a:pt x="84" y="144"/>
                </a:cubicBezTo>
                <a:cubicBezTo>
                  <a:pt x="83" y="143"/>
                  <a:pt x="83" y="143"/>
                  <a:pt x="83" y="143"/>
                </a:cubicBezTo>
                <a:cubicBezTo>
                  <a:pt x="83" y="142"/>
                  <a:pt x="83" y="142"/>
                  <a:pt x="83" y="142"/>
                </a:cubicBezTo>
                <a:lnTo>
                  <a:pt x="84" y="143"/>
                </a:lnTo>
                <a:close/>
                <a:moveTo>
                  <a:pt x="84" y="144"/>
                </a:moveTo>
                <a:cubicBezTo>
                  <a:pt x="84" y="145"/>
                  <a:pt x="84" y="145"/>
                  <a:pt x="84" y="145"/>
                </a:cubicBezTo>
                <a:cubicBezTo>
                  <a:pt x="84" y="146"/>
                  <a:pt x="84" y="146"/>
                  <a:pt x="84" y="146"/>
                </a:cubicBezTo>
                <a:cubicBezTo>
                  <a:pt x="84" y="146"/>
                  <a:pt x="84" y="146"/>
                  <a:pt x="84" y="146"/>
                </a:cubicBezTo>
                <a:cubicBezTo>
                  <a:pt x="84" y="146"/>
                  <a:pt x="84" y="146"/>
                  <a:pt x="84" y="146"/>
                </a:cubicBezTo>
                <a:cubicBezTo>
                  <a:pt x="84" y="146"/>
                  <a:pt x="84" y="146"/>
                  <a:pt x="84" y="146"/>
                </a:cubicBezTo>
                <a:cubicBezTo>
                  <a:pt x="83" y="148"/>
                  <a:pt x="83" y="148"/>
                  <a:pt x="83" y="148"/>
                </a:cubicBezTo>
                <a:cubicBezTo>
                  <a:pt x="83" y="147"/>
                  <a:pt x="83" y="147"/>
                  <a:pt x="83" y="147"/>
                </a:cubicBezTo>
                <a:cubicBezTo>
                  <a:pt x="83" y="146"/>
                  <a:pt x="83" y="146"/>
                  <a:pt x="83" y="146"/>
                </a:cubicBezTo>
                <a:cubicBezTo>
                  <a:pt x="83" y="146"/>
                  <a:pt x="83" y="146"/>
                  <a:pt x="83" y="146"/>
                </a:cubicBezTo>
                <a:cubicBezTo>
                  <a:pt x="83" y="145"/>
                  <a:pt x="83" y="145"/>
                  <a:pt x="83" y="145"/>
                </a:cubicBezTo>
                <a:cubicBezTo>
                  <a:pt x="83" y="145"/>
                  <a:pt x="83" y="145"/>
                  <a:pt x="83" y="145"/>
                </a:cubicBezTo>
                <a:lnTo>
                  <a:pt x="84" y="144"/>
                </a:lnTo>
                <a:close/>
                <a:moveTo>
                  <a:pt x="83" y="13"/>
                </a:moveTo>
                <a:cubicBezTo>
                  <a:pt x="82" y="12"/>
                  <a:pt x="82" y="12"/>
                  <a:pt x="82" y="12"/>
                </a:cubicBezTo>
                <a:cubicBezTo>
                  <a:pt x="82" y="80"/>
                  <a:pt x="82" y="80"/>
                  <a:pt x="82" y="80"/>
                </a:cubicBezTo>
                <a:cubicBezTo>
                  <a:pt x="83" y="80"/>
                  <a:pt x="83" y="80"/>
                  <a:pt x="83" y="80"/>
                </a:cubicBezTo>
                <a:cubicBezTo>
                  <a:pt x="83" y="39"/>
                  <a:pt x="83" y="39"/>
                  <a:pt x="83" y="39"/>
                </a:cubicBezTo>
                <a:cubicBezTo>
                  <a:pt x="82" y="38"/>
                  <a:pt x="82" y="38"/>
                  <a:pt x="82" y="38"/>
                </a:cubicBezTo>
                <a:cubicBezTo>
                  <a:pt x="83" y="36"/>
                  <a:pt x="83" y="36"/>
                  <a:pt x="83" y="36"/>
                </a:cubicBezTo>
                <a:cubicBezTo>
                  <a:pt x="83" y="36"/>
                  <a:pt x="83" y="36"/>
                  <a:pt x="83" y="36"/>
                </a:cubicBezTo>
                <a:lnTo>
                  <a:pt x="83" y="13"/>
                </a:lnTo>
                <a:close/>
                <a:moveTo>
                  <a:pt x="82" y="177"/>
                </a:moveTo>
                <a:cubicBezTo>
                  <a:pt x="83" y="177"/>
                  <a:pt x="83" y="177"/>
                  <a:pt x="83" y="177"/>
                </a:cubicBezTo>
                <a:cubicBezTo>
                  <a:pt x="83" y="150"/>
                  <a:pt x="83" y="150"/>
                  <a:pt x="83" y="150"/>
                </a:cubicBezTo>
                <a:cubicBezTo>
                  <a:pt x="82" y="149"/>
                  <a:pt x="82" y="149"/>
                  <a:pt x="82" y="149"/>
                </a:cubicBezTo>
                <a:cubicBezTo>
                  <a:pt x="82" y="149"/>
                  <a:pt x="82" y="149"/>
                  <a:pt x="82" y="149"/>
                </a:cubicBezTo>
                <a:cubicBezTo>
                  <a:pt x="83" y="149"/>
                  <a:pt x="83" y="149"/>
                  <a:pt x="83" y="149"/>
                </a:cubicBezTo>
                <a:cubicBezTo>
                  <a:pt x="83" y="149"/>
                  <a:pt x="83" y="149"/>
                  <a:pt x="83" y="149"/>
                </a:cubicBezTo>
                <a:cubicBezTo>
                  <a:pt x="83" y="149"/>
                  <a:pt x="83" y="149"/>
                  <a:pt x="83" y="149"/>
                </a:cubicBezTo>
                <a:cubicBezTo>
                  <a:pt x="83" y="148"/>
                  <a:pt x="83" y="148"/>
                  <a:pt x="83" y="148"/>
                </a:cubicBezTo>
                <a:cubicBezTo>
                  <a:pt x="83" y="147"/>
                  <a:pt x="83" y="147"/>
                  <a:pt x="83" y="147"/>
                </a:cubicBezTo>
                <a:cubicBezTo>
                  <a:pt x="82" y="148"/>
                  <a:pt x="82" y="148"/>
                  <a:pt x="82" y="148"/>
                </a:cubicBezTo>
                <a:cubicBezTo>
                  <a:pt x="82" y="148"/>
                  <a:pt x="82" y="148"/>
                  <a:pt x="82" y="148"/>
                </a:cubicBezTo>
                <a:cubicBezTo>
                  <a:pt x="82" y="149"/>
                  <a:pt x="82" y="149"/>
                  <a:pt x="82" y="149"/>
                </a:cubicBezTo>
                <a:cubicBezTo>
                  <a:pt x="82" y="149"/>
                  <a:pt x="82" y="149"/>
                  <a:pt x="82" y="149"/>
                </a:cubicBezTo>
                <a:cubicBezTo>
                  <a:pt x="82" y="149"/>
                  <a:pt x="82" y="149"/>
                  <a:pt x="82" y="149"/>
                </a:cubicBezTo>
                <a:cubicBezTo>
                  <a:pt x="82" y="149"/>
                  <a:pt x="82" y="149"/>
                  <a:pt x="82" y="149"/>
                </a:cubicBezTo>
                <a:lnTo>
                  <a:pt x="82" y="177"/>
                </a:lnTo>
                <a:close/>
                <a:moveTo>
                  <a:pt x="83" y="102"/>
                </a:moveTo>
                <a:cubicBezTo>
                  <a:pt x="83" y="102"/>
                  <a:pt x="83" y="102"/>
                  <a:pt x="83" y="102"/>
                </a:cubicBezTo>
                <a:cubicBezTo>
                  <a:pt x="82" y="99"/>
                  <a:pt x="82" y="99"/>
                  <a:pt x="82" y="99"/>
                </a:cubicBezTo>
                <a:cubicBezTo>
                  <a:pt x="82" y="100"/>
                  <a:pt x="82" y="100"/>
                  <a:pt x="82" y="100"/>
                </a:cubicBezTo>
                <a:cubicBezTo>
                  <a:pt x="82" y="103"/>
                  <a:pt x="82" y="103"/>
                  <a:pt x="82" y="103"/>
                </a:cubicBezTo>
                <a:cubicBezTo>
                  <a:pt x="82" y="104"/>
                  <a:pt x="82" y="105"/>
                  <a:pt x="82" y="106"/>
                </a:cubicBezTo>
                <a:cubicBezTo>
                  <a:pt x="82" y="141"/>
                  <a:pt x="82" y="141"/>
                  <a:pt x="82" y="141"/>
                </a:cubicBezTo>
                <a:cubicBezTo>
                  <a:pt x="82" y="141"/>
                  <a:pt x="82" y="141"/>
                  <a:pt x="82" y="141"/>
                </a:cubicBezTo>
                <a:cubicBezTo>
                  <a:pt x="82" y="142"/>
                  <a:pt x="82" y="142"/>
                  <a:pt x="82" y="142"/>
                </a:cubicBezTo>
                <a:cubicBezTo>
                  <a:pt x="82" y="143"/>
                  <a:pt x="82" y="143"/>
                  <a:pt x="82" y="143"/>
                </a:cubicBezTo>
                <a:cubicBezTo>
                  <a:pt x="82" y="142"/>
                  <a:pt x="82" y="142"/>
                  <a:pt x="82" y="142"/>
                </a:cubicBezTo>
                <a:cubicBezTo>
                  <a:pt x="83" y="143"/>
                  <a:pt x="83" y="143"/>
                  <a:pt x="83" y="143"/>
                </a:cubicBezTo>
                <a:cubicBezTo>
                  <a:pt x="83" y="142"/>
                  <a:pt x="83" y="142"/>
                  <a:pt x="83" y="142"/>
                </a:cubicBezTo>
                <a:cubicBezTo>
                  <a:pt x="82" y="142"/>
                  <a:pt x="82" y="142"/>
                  <a:pt x="82" y="142"/>
                </a:cubicBezTo>
                <a:cubicBezTo>
                  <a:pt x="82" y="142"/>
                  <a:pt x="82" y="142"/>
                  <a:pt x="82" y="142"/>
                </a:cubicBezTo>
                <a:cubicBezTo>
                  <a:pt x="83" y="141"/>
                  <a:pt x="83" y="141"/>
                  <a:pt x="83" y="141"/>
                </a:cubicBezTo>
                <a:cubicBezTo>
                  <a:pt x="83" y="141"/>
                  <a:pt x="83" y="141"/>
                  <a:pt x="83" y="141"/>
                </a:cubicBezTo>
                <a:lnTo>
                  <a:pt x="83" y="102"/>
                </a:lnTo>
                <a:close/>
                <a:moveTo>
                  <a:pt x="82" y="82"/>
                </a:moveTo>
                <a:cubicBezTo>
                  <a:pt x="83" y="82"/>
                  <a:pt x="83" y="82"/>
                  <a:pt x="83" y="82"/>
                </a:cubicBezTo>
                <a:cubicBezTo>
                  <a:pt x="83" y="81"/>
                  <a:pt x="83" y="81"/>
                  <a:pt x="83" y="81"/>
                </a:cubicBezTo>
                <a:cubicBezTo>
                  <a:pt x="82" y="81"/>
                  <a:pt x="82" y="81"/>
                  <a:pt x="82" y="81"/>
                </a:cubicBezTo>
                <a:lnTo>
                  <a:pt x="82" y="82"/>
                </a:lnTo>
                <a:close/>
                <a:moveTo>
                  <a:pt x="83" y="145"/>
                </a:moveTo>
                <a:cubicBezTo>
                  <a:pt x="83" y="146"/>
                  <a:pt x="83" y="146"/>
                  <a:pt x="83" y="146"/>
                </a:cubicBezTo>
                <a:cubicBezTo>
                  <a:pt x="82" y="145"/>
                  <a:pt x="82" y="145"/>
                  <a:pt x="82" y="145"/>
                </a:cubicBezTo>
                <a:cubicBezTo>
                  <a:pt x="82" y="144"/>
                  <a:pt x="82" y="144"/>
                  <a:pt x="82" y="144"/>
                </a:cubicBezTo>
                <a:lnTo>
                  <a:pt x="83" y="145"/>
                </a:lnTo>
                <a:close/>
                <a:moveTo>
                  <a:pt x="82" y="12"/>
                </a:moveTo>
                <a:cubicBezTo>
                  <a:pt x="81" y="12"/>
                  <a:pt x="81" y="12"/>
                  <a:pt x="81" y="12"/>
                </a:cubicBezTo>
                <a:cubicBezTo>
                  <a:pt x="81" y="35"/>
                  <a:pt x="81" y="35"/>
                  <a:pt x="81" y="35"/>
                </a:cubicBezTo>
                <a:cubicBezTo>
                  <a:pt x="81" y="35"/>
                  <a:pt x="81" y="35"/>
                  <a:pt x="81" y="35"/>
                </a:cubicBezTo>
                <a:cubicBezTo>
                  <a:pt x="81" y="37"/>
                  <a:pt x="81" y="37"/>
                  <a:pt x="81" y="37"/>
                </a:cubicBezTo>
                <a:cubicBezTo>
                  <a:pt x="81" y="79"/>
                  <a:pt x="81" y="79"/>
                  <a:pt x="81" y="79"/>
                </a:cubicBezTo>
                <a:cubicBezTo>
                  <a:pt x="82" y="80"/>
                  <a:pt x="82" y="80"/>
                  <a:pt x="82" y="80"/>
                </a:cubicBezTo>
                <a:lnTo>
                  <a:pt x="82" y="12"/>
                </a:lnTo>
                <a:close/>
                <a:moveTo>
                  <a:pt x="81" y="177"/>
                </a:moveTo>
                <a:cubicBezTo>
                  <a:pt x="82" y="177"/>
                  <a:pt x="82" y="177"/>
                  <a:pt x="82" y="177"/>
                </a:cubicBezTo>
                <a:cubicBezTo>
                  <a:pt x="82" y="149"/>
                  <a:pt x="82" y="149"/>
                  <a:pt x="82" y="149"/>
                </a:cubicBezTo>
                <a:cubicBezTo>
                  <a:pt x="81" y="149"/>
                  <a:pt x="81" y="149"/>
                  <a:pt x="81" y="149"/>
                </a:cubicBezTo>
                <a:lnTo>
                  <a:pt x="81" y="177"/>
                </a:lnTo>
                <a:close/>
                <a:moveTo>
                  <a:pt x="82" y="99"/>
                </a:moveTo>
                <a:cubicBezTo>
                  <a:pt x="81" y="97"/>
                  <a:pt x="81" y="97"/>
                  <a:pt x="81" y="97"/>
                </a:cubicBezTo>
                <a:cubicBezTo>
                  <a:pt x="81" y="98"/>
                  <a:pt x="81" y="98"/>
                  <a:pt x="81" y="98"/>
                </a:cubicBezTo>
                <a:cubicBezTo>
                  <a:pt x="82" y="100"/>
                  <a:pt x="82" y="100"/>
                  <a:pt x="82" y="100"/>
                </a:cubicBezTo>
                <a:lnTo>
                  <a:pt x="82" y="99"/>
                </a:lnTo>
                <a:close/>
                <a:moveTo>
                  <a:pt x="81" y="81"/>
                </a:moveTo>
                <a:cubicBezTo>
                  <a:pt x="82" y="82"/>
                  <a:pt x="82" y="82"/>
                  <a:pt x="82" y="82"/>
                </a:cubicBezTo>
                <a:cubicBezTo>
                  <a:pt x="82" y="81"/>
                  <a:pt x="82" y="81"/>
                  <a:pt x="82" y="81"/>
                </a:cubicBezTo>
                <a:cubicBezTo>
                  <a:pt x="81" y="81"/>
                  <a:pt x="81" y="81"/>
                  <a:pt x="81" y="81"/>
                </a:cubicBezTo>
                <a:close/>
                <a:moveTo>
                  <a:pt x="82" y="106"/>
                </a:moveTo>
                <a:cubicBezTo>
                  <a:pt x="82" y="141"/>
                  <a:pt x="82" y="141"/>
                  <a:pt x="82" y="141"/>
                </a:cubicBezTo>
                <a:cubicBezTo>
                  <a:pt x="81" y="141"/>
                  <a:pt x="81" y="141"/>
                  <a:pt x="81" y="141"/>
                </a:cubicBezTo>
                <a:cubicBezTo>
                  <a:pt x="81" y="108"/>
                  <a:pt x="81" y="108"/>
                  <a:pt x="81" y="108"/>
                </a:cubicBezTo>
                <a:cubicBezTo>
                  <a:pt x="81" y="107"/>
                  <a:pt x="81" y="106"/>
                  <a:pt x="82" y="106"/>
                </a:cubicBezTo>
                <a:close/>
                <a:moveTo>
                  <a:pt x="82" y="142"/>
                </a:moveTo>
                <a:cubicBezTo>
                  <a:pt x="82" y="143"/>
                  <a:pt x="82" y="143"/>
                  <a:pt x="82" y="143"/>
                </a:cubicBezTo>
                <a:cubicBezTo>
                  <a:pt x="81" y="144"/>
                  <a:pt x="81" y="144"/>
                  <a:pt x="81" y="144"/>
                </a:cubicBezTo>
                <a:cubicBezTo>
                  <a:pt x="81" y="144"/>
                  <a:pt x="81" y="144"/>
                  <a:pt x="81" y="144"/>
                </a:cubicBezTo>
                <a:cubicBezTo>
                  <a:pt x="82" y="144"/>
                  <a:pt x="82" y="144"/>
                  <a:pt x="82" y="144"/>
                </a:cubicBezTo>
                <a:cubicBezTo>
                  <a:pt x="82" y="145"/>
                  <a:pt x="82" y="145"/>
                  <a:pt x="82" y="145"/>
                </a:cubicBezTo>
                <a:cubicBezTo>
                  <a:pt x="81" y="144"/>
                  <a:pt x="81" y="144"/>
                  <a:pt x="81" y="144"/>
                </a:cubicBezTo>
                <a:cubicBezTo>
                  <a:pt x="81" y="144"/>
                  <a:pt x="81" y="144"/>
                  <a:pt x="81" y="144"/>
                </a:cubicBezTo>
                <a:cubicBezTo>
                  <a:pt x="81" y="143"/>
                  <a:pt x="81" y="143"/>
                  <a:pt x="81" y="143"/>
                </a:cubicBezTo>
                <a:lnTo>
                  <a:pt x="82" y="142"/>
                </a:lnTo>
                <a:close/>
                <a:moveTo>
                  <a:pt x="82" y="148"/>
                </a:moveTo>
                <a:cubicBezTo>
                  <a:pt x="82" y="149"/>
                  <a:pt x="82" y="149"/>
                  <a:pt x="82" y="149"/>
                </a:cubicBezTo>
                <a:cubicBezTo>
                  <a:pt x="81" y="148"/>
                  <a:pt x="81" y="148"/>
                  <a:pt x="81" y="148"/>
                </a:cubicBezTo>
                <a:cubicBezTo>
                  <a:pt x="81" y="147"/>
                  <a:pt x="81" y="147"/>
                  <a:pt x="81" y="147"/>
                </a:cubicBezTo>
                <a:lnTo>
                  <a:pt x="82" y="148"/>
                </a:lnTo>
                <a:close/>
                <a:moveTo>
                  <a:pt x="81" y="12"/>
                </a:moveTo>
                <a:cubicBezTo>
                  <a:pt x="79" y="11"/>
                  <a:pt x="79" y="11"/>
                  <a:pt x="79" y="11"/>
                </a:cubicBezTo>
                <a:cubicBezTo>
                  <a:pt x="79" y="34"/>
                  <a:pt x="79" y="34"/>
                  <a:pt x="79" y="34"/>
                </a:cubicBezTo>
                <a:cubicBezTo>
                  <a:pt x="80" y="34"/>
                  <a:pt x="80" y="35"/>
                  <a:pt x="81" y="35"/>
                </a:cubicBezTo>
                <a:lnTo>
                  <a:pt x="81" y="12"/>
                </a:lnTo>
                <a:close/>
                <a:moveTo>
                  <a:pt x="79" y="176"/>
                </a:moveTo>
                <a:cubicBezTo>
                  <a:pt x="80" y="176"/>
                  <a:pt x="80" y="176"/>
                  <a:pt x="81" y="177"/>
                </a:cubicBezTo>
                <a:cubicBezTo>
                  <a:pt x="81" y="149"/>
                  <a:pt x="81" y="149"/>
                  <a:pt x="81" y="149"/>
                </a:cubicBezTo>
                <a:cubicBezTo>
                  <a:pt x="79" y="149"/>
                  <a:pt x="79" y="149"/>
                  <a:pt x="79" y="149"/>
                </a:cubicBezTo>
                <a:lnTo>
                  <a:pt x="79" y="176"/>
                </a:lnTo>
                <a:close/>
                <a:moveTo>
                  <a:pt x="81" y="97"/>
                </a:moveTo>
                <a:cubicBezTo>
                  <a:pt x="79" y="92"/>
                  <a:pt x="79" y="92"/>
                  <a:pt x="79" y="92"/>
                </a:cubicBezTo>
                <a:cubicBezTo>
                  <a:pt x="79" y="93"/>
                  <a:pt x="79" y="93"/>
                  <a:pt x="79" y="93"/>
                </a:cubicBezTo>
                <a:cubicBezTo>
                  <a:pt x="81" y="98"/>
                  <a:pt x="81" y="98"/>
                  <a:pt x="81" y="98"/>
                </a:cubicBezTo>
                <a:lnTo>
                  <a:pt x="81" y="97"/>
                </a:lnTo>
                <a:close/>
                <a:moveTo>
                  <a:pt x="79" y="81"/>
                </a:moveTo>
                <a:cubicBezTo>
                  <a:pt x="81" y="81"/>
                  <a:pt x="81" y="81"/>
                  <a:pt x="81" y="81"/>
                </a:cubicBezTo>
                <a:cubicBezTo>
                  <a:pt x="81" y="81"/>
                  <a:pt x="81" y="81"/>
                  <a:pt x="81" y="81"/>
                </a:cubicBezTo>
                <a:cubicBezTo>
                  <a:pt x="79" y="80"/>
                  <a:pt x="79" y="80"/>
                  <a:pt x="79" y="80"/>
                </a:cubicBezTo>
                <a:lnTo>
                  <a:pt x="79" y="81"/>
                </a:lnTo>
                <a:close/>
                <a:moveTo>
                  <a:pt x="81" y="37"/>
                </a:moveTo>
                <a:cubicBezTo>
                  <a:pt x="81" y="79"/>
                  <a:pt x="81" y="79"/>
                  <a:pt x="81" y="79"/>
                </a:cubicBezTo>
                <a:cubicBezTo>
                  <a:pt x="80" y="79"/>
                  <a:pt x="80" y="79"/>
                  <a:pt x="79" y="78"/>
                </a:cubicBezTo>
                <a:cubicBezTo>
                  <a:pt x="79" y="37"/>
                  <a:pt x="79" y="37"/>
                  <a:pt x="79" y="37"/>
                </a:cubicBezTo>
                <a:cubicBezTo>
                  <a:pt x="81" y="38"/>
                  <a:pt x="81" y="38"/>
                  <a:pt x="81" y="38"/>
                </a:cubicBezTo>
                <a:lnTo>
                  <a:pt x="81" y="37"/>
                </a:lnTo>
                <a:close/>
                <a:moveTo>
                  <a:pt x="81" y="108"/>
                </a:moveTo>
                <a:cubicBezTo>
                  <a:pt x="81" y="141"/>
                  <a:pt x="81" y="141"/>
                  <a:pt x="81" y="141"/>
                </a:cubicBezTo>
                <a:cubicBezTo>
                  <a:pt x="80" y="141"/>
                  <a:pt x="80" y="141"/>
                  <a:pt x="80" y="141"/>
                </a:cubicBezTo>
                <a:cubicBezTo>
                  <a:pt x="79" y="143"/>
                  <a:pt x="79" y="143"/>
                  <a:pt x="79" y="143"/>
                </a:cubicBezTo>
                <a:cubicBezTo>
                  <a:pt x="79" y="142"/>
                  <a:pt x="79" y="142"/>
                  <a:pt x="79" y="142"/>
                </a:cubicBezTo>
                <a:cubicBezTo>
                  <a:pt x="80" y="141"/>
                  <a:pt x="80" y="141"/>
                  <a:pt x="80" y="141"/>
                </a:cubicBezTo>
                <a:cubicBezTo>
                  <a:pt x="79" y="141"/>
                  <a:pt x="79" y="141"/>
                  <a:pt x="79" y="141"/>
                </a:cubicBezTo>
                <a:cubicBezTo>
                  <a:pt x="79" y="112"/>
                  <a:pt x="79" y="112"/>
                  <a:pt x="79" y="112"/>
                </a:cubicBezTo>
                <a:cubicBezTo>
                  <a:pt x="80" y="111"/>
                  <a:pt x="80" y="109"/>
                  <a:pt x="81" y="108"/>
                </a:cubicBezTo>
                <a:close/>
                <a:moveTo>
                  <a:pt x="81" y="143"/>
                </a:moveTo>
                <a:cubicBezTo>
                  <a:pt x="81" y="144"/>
                  <a:pt x="81" y="144"/>
                  <a:pt x="81" y="144"/>
                </a:cubicBezTo>
                <a:cubicBezTo>
                  <a:pt x="80" y="147"/>
                  <a:pt x="80" y="147"/>
                  <a:pt x="80" y="147"/>
                </a:cubicBezTo>
                <a:cubicBezTo>
                  <a:pt x="81" y="147"/>
                  <a:pt x="81" y="147"/>
                  <a:pt x="81" y="147"/>
                </a:cubicBezTo>
                <a:cubicBezTo>
                  <a:pt x="81" y="148"/>
                  <a:pt x="81" y="148"/>
                  <a:pt x="81" y="148"/>
                </a:cubicBezTo>
                <a:cubicBezTo>
                  <a:pt x="79" y="147"/>
                  <a:pt x="79" y="147"/>
                  <a:pt x="79" y="147"/>
                </a:cubicBezTo>
                <a:cubicBezTo>
                  <a:pt x="79" y="148"/>
                  <a:pt x="79" y="148"/>
                  <a:pt x="79" y="148"/>
                </a:cubicBezTo>
                <a:cubicBezTo>
                  <a:pt x="79" y="147"/>
                  <a:pt x="79" y="147"/>
                  <a:pt x="79" y="147"/>
                </a:cubicBezTo>
                <a:lnTo>
                  <a:pt x="81" y="143"/>
                </a:lnTo>
                <a:close/>
                <a:moveTo>
                  <a:pt x="79" y="11"/>
                </a:moveTo>
                <a:cubicBezTo>
                  <a:pt x="77" y="9"/>
                  <a:pt x="77" y="9"/>
                  <a:pt x="77" y="9"/>
                </a:cubicBezTo>
                <a:cubicBezTo>
                  <a:pt x="76" y="10"/>
                  <a:pt x="76" y="10"/>
                  <a:pt x="76" y="10"/>
                </a:cubicBezTo>
                <a:cubicBezTo>
                  <a:pt x="79" y="11"/>
                  <a:pt x="79" y="11"/>
                  <a:pt x="79" y="11"/>
                </a:cubicBezTo>
                <a:cubicBezTo>
                  <a:pt x="79" y="18"/>
                  <a:pt x="76" y="23"/>
                  <a:pt x="74" y="27"/>
                </a:cubicBezTo>
                <a:cubicBezTo>
                  <a:pt x="74" y="32"/>
                  <a:pt x="74" y="32"/>
                  <a:pt x="74" y="32"/>
                </a:cubicBezTo>
                <a:cubicBezTo>
                  <a:pt x="76" y="33"/>
                  <a:pt x="77" y="33"/>
                  <a:pt x="79" y="34"/>
                </a:cubicBezTo>
                <a:lnTo>
                  <a:pt x="79" y="11"/>
                </a:lnTo>
                <a:close/>
                <a:moveTo>
                  <a:pt x="74" y="175"/>
                </a:moveTo>
                <a:cubicBezTo>
                  <a:pt x="76" y="175"/>
                  <a:pt x="77" y="176"/>
                  <a:pt x="79" y="176"/>
                </a:cubicBezTo>
                <a:cubicBezTo>
                  <a:pt x="79" y="149"/>
                  <a:pt x="79" y="149"/>
                  <a:pt x="79" y="149"/>
                </a:cubicBezTo>
                <a:cubicBezTo>
                  <a:pt x="79" y="149"/>
                  <a:pt x="79" y="149"/>
                  <a:pt x="79" y="149"/>
                </a:cubicBezTo>
                <a:cubicBezTo>
                  <a:pt x="79" y="148"/>
                  <a:pt x="79" y="148"/>
                  <a:pt x="79" y="148"/>
                </a:cubicBezTo>
                <a:cubicBezTo>
                  <a:pt x="79" y="147"/>
                  <a:pt x="79" y="147"/>
                  <a:pt x="79" y="147"/>
                </a:cubicBezTo>
                <a:cubicBezTo>
                  <a:pt x="78" y="148"/>
                  <a:pt x="78" y="148"/>
                  <a:pt x="78" y="148"/>
                </a:cubicBezTo>
                <a:cubicBezTo>
                  <a:pt x="78" y="148"/>
                  <a:pt x="77" y="148"/>
                  <a:pt x="76" y="148"/>
                </a:cubicBezTo>
                <a:cubicBezTo>
                  <a:pt x="79" y="143"/>
                  <a:pt x="79" y="143"/>
                  <a:pt x="79" y="143"/>
                </a:cubicBezTo>
                <a:cubicBezTo>
                  <a:pt x="79" y="142"/>
                  <a:pt x="79" y="142"/>
                  <a:pt x="79" y="142"/>
                </a:cubicBezTo>
                <a:cubicBezTo>
                  <a:pt x="76" y="148"/>
                  <a:pt x="76" y="148"/>
                  <a:pt x="76" y="148"/>
                </a:cubicBezTo>
                <a:cubicBezTo>
                  <a:pt x="75" y="141"/>
                  <a:pt x="75" y="141"/>
                  <a:pt x="75" y="141"/>
                </a:cubicBezTo>
                <a:cubicBezTo>
                  <a:pt x="77" y="141"/>
                  <a:pt x="78" y="141"/>
                  <a:pt x="79" y="141"/>
                </a:cubicBezTo>
                <a:cubicBezTo>
                  <a:pt x="79" y="112"/>
                  <a:pt x="79" y="112"/>
                  <a:pt x="79" y="112"/>
                </a:cubicBezTo>
                <a:cubicBezTo>
                  <a:pt x="78" y="116"/>
                  <a:pt x="76" y="119"/>
                  <a:pt x="75" y="122"/>
                </a:cubicBezTo>
                <a:cubicBezTo>
                  <a:pt x="74" y="108"/>
                  <a:pt x="74" y="108"/>
                  <a:pt x="74" y="108"/>
                </a:cubicBezTo>
                <a:cubicBezTo>
                  <a:pt x="74" y="117"/>
                  <a:pt x="74" y="117"/>
                  <a:pt x="74" y="117"/>
                </a:cubicBezTo>
                <a:cubicBezTo>
                  <a:pt x="74" y="123"/>
                  <a:pt x="74" y="123"/>
                  <a:pt x="74" y="123"/>
                </a:cubicBezTo>
                <a:cubicBezTo>
                  <a:pt x="74" y="124"/>
                  <a:pt x="74" y="124"/>
                  <a:pt x="74" y="124"/>
                </a:cubicBezTo>
                <a:cubicBezTo>
                  <a:pt x="74" y="141"/>
                  <a:pt x="74" y="141"/>
                  <a:pt x="74" y="141"/>
                </a:cubicBezTo>
                <a:cubicBezTo>
                  <a:pt x="74" y="141"/>
                  <a:pt x="75" y="141"/>
                  <a:pt x="75" y="141"/>
                </a:cubicBezTo>
                <a:cubicBezTo>
                  <a:pt x="75" y="148"/>
                  <a:pt x="75" y="148"/>
                  <a:pt x="75" y="148"/>
                </a:cubicBezTo>
                <a:cubicBezTo>
                  <a:pt x="74" y="147"/>
                  <a:pt x="74" y="147"/>
                  <a:pt x="74" y="147"/>
                </a:cubicBezTo>
                <a:lnTo>
                  <a:pt x="74" y="175"/>
                </a:lnTo>
                <a:close/>
                <a:moveTo>
                  <a:pt x="79" y="92"/>
                </a:moveTo>
                <a:cubicBezTo>
                  <a:pt x="75" y="79"/>
                  <a:pt x="75" y="79"/>
                  <a:pt x="75" y="79"/>
                </a:cubicBezTo>
                <a:cubicBezTo>
                  <a:pt x="79" y="81"/>
                  <a:pt x="79" y="81"/>
                  <a:pt x="79" y="81"/>
                </a:cubicBezTo>
                <a:cubicBezTo>
                  <a:pt x="79" y="80"/>
                  <a:pt x="79" y="80"/>
                  <a:pt x="79" y="80"/>
                </a:cubicBezTo>
                <a:cubicBezTo>
                  <a:pt x="75" y="78"/>
                  <a:pt x="75" y="78"/>
                  <a:pt x="75" y="78"/>
                </a:cubicBezTo>
                <a:cubicBezTo>
                  <a:pt x="74" y="78"/>
                  <a:pt x="74" y="78"/>
                  <a:pt x="74" y="78"/>
                </a:cubicBezTo>
                <a:cubicBezTo>
                  <a:pt x="74" y="78"/>
                  <a:pt x="74" y="78"/>
                  <a:pt x="74" y="78"/>
                </a:cubicBezTo>
                <a:cubicBezTo>
                  <a:pt x="74" y="78"/>
                  <a:pt x="74" y="78"/>
                  <a:pt x="74" y="78"/>
                </a:cubicBezTo>
                <a:cubicBezTo>
                  <a:pt x="74" y="79"/>
                  <a:pt x="74" y="79"/>
                  <a:pt x="74" y="79"/>
                </a:cubicBezTo>
                <a:cubicBezTo>
                  <a:pt x="74" y="79"/>
                  <a:pt x="74" y="79"/>
                  <a:pt x="74" y="79"/>
                </a:cubicBezTo>
                <a:cubicBezTo>
                  <a:pt x="79" y="93"/>
                  <a:pt x="79" y="93"/>
                  <a:pt x="79" y="93"/>
                </a:cubicBezTo>
                <a:lnTo>
                  <a:pt x="79" y="92"/>
                </a:lnTo>
                <a:close/>
                <a:moveTo>
                  <a:pt x="79" y="37"/>
                </a:moveTo>
                <a:cubicBezTo>
                  <a:pt x="79" y="78"/>
                  <a:pt x="79" y="78"/>
                  <a:pt x="79" y="78"/>
                </a:cubicBezTo>
                <a:cubicBezTo>
                  <a:pt x="78" y="77"/>
                  <a:pt x="76" y="77"/>
                  <a:pt x="74" y="76"/>
                </a:cubicBezTo>
                <a:cubicBezTo>
                  <a:pt x="74" y="76"/>
                  <a:pt x="74" y="76"/>
                  <a:pt x="74" y="76"/>
                </a:cubicBezTo>
                <a:cubicBezTo>
                  <a:pt x="74" y="34"/>
                  <a:pt x="74" y="34"/>
                  <a:pt x="74" y="34"/>
                </a:cubicBezTo>
                <a:lnTo>
                  <a:pt x="79" y="37"/>
                </a:lnTo>
                <a:close/>
                <a:moveTo>
                  <a:pt x="74" y="87"/>
                </a:moveTo>
                <a:cubicBezTo>
                  <a:pt x="74" y="86"/>
                  <a:pt x="74" y="86"/>
                  <a:pt x="74" y="86"/>
                </a:cubicBezTo>
                <a:cubicBezTo>
                  <a:pt x="76" y="88"/>
                  <a:pt x="76" y="88"/>
                  <a:pt x="76" y="88"/>
                </a:cubicBezTo>
                <a:cubicBezTo>
                  <a:pt x="76" y="89"/>
                  <a:pt x="76" y="89"/>
                  <a:pt x="76" y="89"/>
                </a:cubicBezTo>
                <a:lnTo>
                  <a:pt x="74" y="87"/>
                </a:lnTo>
                <a:close/>
                <a:moveTo>
                  <a:pt x="74" y="27"/>
                </a:moveTo>
                <a:cubicBezTo>
                  <a:pt x="73" y="28"/>
                  <a:pt x="72" y="29"/>
                  <a:pt x="72" y="30"/>
                </a:cubicBezTo>
                <a:cubicBezTo>
                  <a:pt x="72" y="32"/>
                  <a:pt x="72" y="32"/>
                  <a:pt x="72" y="32"/>
                </a:cubicBezTo>
                <a:cubicBezTo>
                  <a:pt x="73" y="32"/>
                  <a:pt x="73" y="32"/>
                  <a:pt x="74" y="32"/>
                </a:cubicBezTo>
                <a:lnTo>
                  <a:pt x="74" y="27"/>
                </a:lnTo>
                <a:close/>
                <a:moveTo>
                  <a:pt x="72" y="174"/>
                </a:moveTo>
                <a:cubicBezTo>
                  <a:pt x="73" y="174"/>
                  <a:pt x="73" y="174"/>
                  <a:pt x="74" y="175"/>
                </a:cubicBezTo>
                <a:cubicBezTo>
                  <a:pt x="74" y="147"/>
                  <a:pt x="74" y="147"/>
                  <a:pt x="74" y="147"/>
                </a:cubicBezTo>
                <a:cubicBezTo>
                  <a:pt x="72" y="147"/>
                  <a:pt x="72" y="147"/>
                  <a:pt x="72" y="147"/>
                </a:cubicBezTo>
                <a:cubicBezTo>
                  <a:pt x="72" y="141"/>
                  <a:pt x="72" y="141"/>
                  <a:pt x="72" y="141"/>
                </a:cubicBezTo>
                <a:cubicBezTo>
                  <a:pt x="73" y="141"/>
                  <a:pt x="73" y="141"/>
                  <a:pt x="74" y="141"/>
                </a:cubicBezTo>
                <a:cubicBezTo>
                  <a:pt x="74" y="124"/>
                  <a:pt x="74" y="124"/>
                  <a:pt x="74" y="124"/>
                </a:cubicBezTo>
                <a:cubicBezTo>
                  <a:pt x="73" y="125"/>
                  <a:pt x="73" y="125"/>
                  <a:pt x="72" y="126"/>
                </a:cubicBezTo>
                <a:cubicBezTo>
                  <a:pt x="72" y="93"/>
                  <a:pt x="72" y="93"/>
                  <a:pt x="72" y="93"/>
                </a:cubicBezTo>
                <a:cubicBezTo>
                  <a:pt x="74" y="117"/>
                  <a:pt x="74" y="117"/>
                  <a:pt x="74" y="117"/>
                </a:cubicBezTo>
                <a:cubicBezTo>
                  <a:pt x="74" y="108"/>
                  <a:pt x="74" y="108"/>
                  <a:pt x="74" y="108"/>
                </a:cubicBezTo>
                <a:cubicBezTo>
                  <a:pt x="73" y="87"/>
                  <a:pt x="73" y="87"/>
                  <a:pt x="73" y="87"/>
                </a:cubicBezTo>
                <a:cubicBezTo>
                  <a:pt x="74" y="87"/>
                  <a:pt x="74" y="87"/>
                  <a:pt x="74" y="87"/>
                </a:cubicBezTo>
                <a:cubicBezTo>
                  <a:pt x="74" y="86"/>
                  <a:pt x="74" y="86"/>
                  <a:pt x="74" y="86"/>
                </a:cubicBezTo>
                <a:cubicBezTo>
                  <a:pt x="73" y="85"/>
                  <a:pt x="73" y="85"/>
                  <a:pt x="73" y="85"/>
                </a:cubicBezTo>
                <a:cubicBezTo>
                  <a:pt x="73" y="85"/>
                  <a:pt x="73" y="85"/>
                  <a:pt x="73" y="85"/>
                </a:cubicBezTo>
                <a:cubicBezTo>
                  <a:pt x="73" y="81"/>
                  <a:pt x="73" y="81"/>
                  <a:pt x="73" y="81"/>
                </a:cubicBezTo>
                <a:cubicBezTo>
                  <a:pt x="73" y="78"/>
                  <a:pt x="73" y="78"/>
                  <a:pt x="73" y="78"/>
                </a:cubicBezTo>
                <a:cubicBezTo>
                  <a:pt x="74" y="79"/>
                  <a:pt x="74" y="79"/>
                  <a:pt x="74" y="79"/>
                </a:cubicBezTo>
                <a:cubicBezTo>
                  <a:pt x="74" y="78"/>
                  <a:pt x="74" y="78"/>
                  <a:pt x="74" y="78"/>
                </a:cubicBezTo>
                <a:cubicBezTo>
                  <a:pt x="73" y="78"/>
                  <a:pt x="73" y="78"/>
                  <a:pt x="73" y="78"/>
                </a:cubicBezTo>
                <a:cubicBezTo>
                  <a:pt x="74" y="76"/>
                  <a:pt x="74" y="76"/>
                  <a:pt x="74" y="76"/>
                </a:cubicBezTo>
                <a:cubicBezTo>
                  <a:pt x="74" y="34"/>
                  <a:pt x="74" y="34"/>
                  <a:pt x="74" y="34"/>
                </a:cubicBezTo>
                <a:cubicBezTo>
                  <a:pt x="72" y="33"/>
                  <a:pt x="72" y="33"/>
                  <a:pt x="72" y="33"/>
                </a:cubicBezTo>
                <a:cubicBezTo>
                  <a:pt x="72" y="75"/>
                  <a:pt x="72" y="75"/>
                  <a:pt x="72" y="75"/>
                </a:cubicBezTo>
                <a:cubicBezTo>
                  <a:pt x="72" y="75"/>
                  <a:pt x="72" y="75"/>
                  <a:pt x="72" y="75"/>
                </a:cubicBezTo>
                <a:cubicBezTo>
                  <a:pt x="72" y="76"/>
                  <a:pt x="72" y="76"/>
                  <a:pt x="72" y="76"/>
                </a:cubicBezTo>
                <a:cubicBezTo>
                  <a:pt x="72" y="96"/>
                  <a:pt x="72" y="96"/>
                  <a:pt x="72" y="96"/>
                </a:cubicBezTo>
                <a:cubicBezTo>
                  <a:pt x="72" y="96"/>
                  <a:pt x="72" y="96"/>
                  <a:pt x="72" y="96"/>
                </a:cubicBezTo>
                <a:cubicBezTo>
                  <a:pt x="72" y="96"/>
                  <a:pt x="72" y="96"/>
                  <a:pt x="72" y="96"/>
                </a:cubicBezTo>
                <a:cubicBezTo>
                  <a:pt x="72" y="96"/>
                  <a:pt x="72" y="96"/>
                  <a:pt x="72" y="96"/>
                </a:cubicBezTo>
                <a:cubicBezTo>
                  <a:pt x="72" y="97"/>
                  <a:pt x="72" y="97"/>
                  <a:pt x="72" y="97"/>
                </a:cubicBezTo>
                <a:cubicBezTo>
                  <a:pt x="72" y="97"/>
                  <a:pt x="72" y="97"/>
                  <a:pt x="72" y="97"/>
                </a:cubicBezTo>
                <a:cubicBezTo>
                  <a:pt x="72" y="97"/>
                  <a:pt x="72" y="97"/>
                  <a:pt x="72" y="97"/>
                </a:cubicBezTo>
                <a:lnTo>
                  <a:pt x="72" y="174"/>
                </a:lnTo>
                <a:close/>
                <a:moveTo>
                  <a:pt x="72" y="30"/>
                </a:moveTo>
                <a:cubicBezTo>
                  <a:pt x="72" y="30"/>
                  <a:pt x="72" y="30"/>
                  <a:pt x="72" y="30"/>
                </a:cubicBezTo>
                <a:cubicBezTo>
                  <a:pt x="72" y="32"/>
                  <a:pt x="72" y="32"/>
                  <a:pt x="72" y="32"/>
                </a:cubicBezTo>
                <a:cubicBezTo>
                  <a:pt x="72" y="32"/>
                  <a:pt x="72" y="32"/>
                  <a:pt x="72" y="32"/>
                </a:cubicBezTo>
                <a:lnTo>
                  <a:pt x="72" y="30"/>
                </a:lnTo>
                <a:close/>
                <a:moveTo>
                  <a:pt x="72" y="174"/>
                </a:moveTo>
                <a:cubicBezTo>
                  <a:pt x="72" y="174"/>
                  <a:pt x="72" y="174"/>
                  <a:pt x="72" y="174"/>
                </a:cubicBezTo>
                <a:cubicBezTo>
                  <a:pt x="72" y="97"/>
                  <a:pt x="72" y="97"/>
                  <a:pt x="72" y="97"/>
                </a:cubicBezTo>
                <a:cubicBezTo>
                  <a:pt x="72" y="97"/>
                  <a:pt x="72" y="97"/>
                  <a:pt x="72" y="97"/>
                </a:cubicBezTo>
                <a:cubicBezTo>
                  <a:pt x="72" y="97"/>
                  <a:pt x="72" y="97"/>
                  <a:pt x="72" y="97"/>
                </a:cubicBezTo>
                <a:cubicBezTo>
                  <a:pt x="72" y="98"/>
                  <a:pt x="72" y="98"/>
                  <a:pt x="72" y="98"/>
                </a:cubicBezTo>
                <a:cubicBezTo>
                  <a:pt x="72" y="98"/>
                  <a:pt x="72" y="98"/>
                  <a:pt x="72" y="98"/>
                </a:cubicBezTo>
                <a:cubicBezTo>
                  <a:pt x="72" y="98"/>
                  <a:pt x="72" y="98"/>
                  <a:pt x="72" y="98"/>
                </a:cubicBezTo>
                <a:cubicBezTo>
                  <a:pt x="72" y="98"/>
                  <a:pt x="72" y="98"/>
                  <a:pt x="72" y="98"/>
                </a:cubicBezTo>
                <a:cubicBezTo>
                  <a:pt x="72" y="99"/>
                  <a:pt x="72" y="99"/>
                  <a:pt x="72" y="99"/>
                </a:cubicBezTo>
                <a:cubicBezTo>
                  <a:pt x="72" y="99"/>
                  <a:pt x="72" y="99"/>
                  <a:pt x="72" y="99"/>
                </a:cubicBezTo>
                <a:cubicBezTo>
                  <a:pt x="72" y="99"/>
                  <a:pt x="72" y="99"/>
                  <a:pt x="72" y="99"/>
                </a:cubicBezTo>
                <a:cubicBezTo>
                  <a:pt x="72" y="99"/>
                  <a:pt x="72" y="99"/>
                  <a:pt x="72" y="99"/>
                </a:cubicBezTo>
                <a:cubicBezTo>
                  <a:pt x="72" y="100"/>
                  <a:pt x="72" y="100"/>
                  <a:pt x="72" y="100"/>
                </a:cubicBezTo>
                <a:cubicBezTo>
                  <a:pt x="72" y="100"/>
                  <a:pt x="72" y="100"/>
                  <a:pt x="72" y="100"/>
                </a:cubicBezTo>
                <a:cubicBezTo>
                  <a:pt x="72" y="101"/>
                  <a:pt x="72" y="101"/>
                  <a:pt x="72" y="101"/>
                </a:cubicBezTo>
                <a:cubicBezTo>
                  <a:pt x="72" y="101"/>
                  <a:pt x="72" y="101"/>
                  <a:pt x="72" y="101"/>
                </a:cubicBezTo>
                <a:cubicBezTo>
                  <a:pt x="72" y="101"/>
                  <a:pt x="72" y="101"/>
                  <a:pt x="72" y="101"/>
                </a:cubicBezTo>
                <a:cubicBezTo>
                  <a:pt x="72" y="101"/>
                  <a:pt x="72" y="101"/>
                  <a:pt x="72" y="101"/>
                </a:cubicBezTo>
                <a:cubicBezTo>
                  <a:pt x="72" y="102"/>
                  <a:pt x="72" y="102"/>
                  <a:pt x="72" y="102"/>
                </a:cubicBezTo>
                <a:cubicBezTo>
                  <a:pt x="72" y="102"/>
                  <a:pt x="72" y="102"/>
                  <a:pt x="72" y="102"/>
                </a:cubicBezTo>
                <a:cubicBezTo>
                  <a:pt x="72" y="102"/>
                  <a:pt x="72" y="102"/>
                  <a:pt x="72" y="102"/>
                </a:cubicBezTo>
                <a:cubicBezTo>
                  <a:pt x="72" y="102"/>
                  <a:pt x="72" y="102"/>
                  <a:pt x="72" y="102"/>
                </a:cubicBezTo>
                <a:cubicBezTo>
                  <a:pt x="72" y="103"/>
                  <a:pt x="72" y="103"/>
                  <a:pt x="72" y="103"/>
                </a:cubicBezTo>
                <a:cubicBezTo>
                  <a:pt x="72" y="103"/>
                  <a:pt x="72" y="103"/>
                  <a:pt x="72" y="103"/>
                </a:cubicBezTo>
                <a:cubicBezTo>
                  <a:pt x="72" y="104"/>
                  <a:pt x="72" y="104"/>
                  <a:pt x="72" y="104"/>
                </a:cubicBezTo>
                <a:cubicBezTo>
                  <a:pt x="72" y="104"/>
                  <a:pt x="72" y="104"/>
                  <a:pt x="72" y="104"/>
                </a:cubicBezTo>
                <a:cubicBezTo>
                  <a:pt x="72" y="105"/>
                  <a:pt x="72" y="105"/>
                  <a:pt x="72" y="105"/>
                </a:cubicBezTo>
                <a:cubicBezTo>
                  <a:pt x="72" y="105"/>
                  <a:pt x="72" y="105"/>
                  <a:pt x="72" y="105"/>
                </a:cubicBezTo>
                <a:cubicBezTo>
                  <a:pt x="72" y="106"/>
                  <a:pt x="72" y="106"/>
                  <a:pt x="72" y="106"/>
                </a:cubicBezTo>
                <a:cubicBezTo>
                  <a:pt x="72" y="106"/>
                  <a:pt x="72" y="106"/>
                  <a:pt x="72" y="106"/>
                </a:cubicBezTo>
                <a:cubicBezTo>
                  <a:pt x="72" y="107"/>
                  <a:pt x="72" y="107"/>
                  <a:pt x="72" y="107"/>
                </a:cubicBezTo>
                <a:cubicBezTo>
                  <a:pt x="72" y="107"/>
                  <a:pt x="72" y="107"/>
                  <a:pt x="72" y="107"/>
                </a:cubicBezTo>
                <a:cubicBezTo>
                  <a:pt x="72" y="108"/>
                  <a:pt x="72" y="108"/>
                  <a:pt x="72" y="108"/>
                </a:cubicBezTo>
                <a:cubicBezTo>
                  <a:pt x="72" y="108"/>
                  <a:pt x="72" y="108"/>
                  <a:pt x="72" y="108"/>
                </a:cubicBezTo>
                <a:cubicBezTo>
                  <a:pt x="72" y="109"/>
                  <a:pt x="72" y="109"/>
                  <a:pt x="72" y="109"/>
                </a:cubicBezTo>
                <a:lnTo>
                  <a:pt x="72" y="174"/>
                </a:lnTo>
                <a:close/>
                <a:moveTo>
                  <a:pt x="72" y="33"/>
                </a:moveTo>
                <a:cubicBezTo>
                  <a:pt x="72" y="75"/>
                  <a:pt x="72" y="75"/>
                  <a:pt x="72" y="75"/>
                </a:cubicBezTo>
                <a:cubicBezTo>
                  <a:pt x="72" y="75"/>
                  <a:pt x="72" y="75"/>
                  <a:pt x="72" y="75"/>
                </a:cubicBezTo>
                <a:cubicBezTo>
                  <a:pt x="72" y="33"/>
                  <a:pt x="72" y="33"/>
                  <a:pt x="72" y="33"/>
                </a:cubicBezTo>
                <a:close/>
                <a:moveTo>
                  <a:pt x="72" y="76"/>
                </a:moveTo>
                <a:cubicBezTo>
                  <a:pt x="72" y="96"/>
                  <a:pt x="72" y="96"/>
                  <a:pt x="72" y="96"/>
                </a:cubicBezTo>
                <a:cubicBezTo>
                  <a:pt x="72" y="96"/>
                  <a:pt x="72" y="96"/>
                  <a:pt x="72" y="96"/>
                </a:cubicBezTo>
                <a:cubicBezTo>
                  <a:pt x="72" y="96"/>
                  <a:pt x="72" y="96"/>
                  <a:pt x="72" y="96"/>
                </a:cubicBezTo>
                <a:cubicBezTo>
                  <a:pt x="72" y="97"/>
                  <a:pt x="72" y="97"/>
                  <a:pt x="72" y="97"/>
                </a:cubicBezTo>
                <a:cubicBezTo>
                  <a:pt x="72" y="97"/>
                  <a:pt x="72" y="97"/>
                  <a:pt x="72" y="97"/>
                </a:cubicBezTo>
                <a:cubicBezTo>
                  <a:pt x="72" y="97"/>
                  <a:pt x="72" y="97"/>
                  <a:pt x="72" y="97"/>
                </a:cubicBezTo>
                <a:cubicBezTo>
                  <a:pt x="72" y="76"/>
                  <a:pt x="72" y="76"/>
                  <a:pt x="72" y="76"/>
                </a:cubicBezTo>
                <a:close/>
                <a:moveTo>
                  <a:pt x="72" y="30"/>
                </a:moveTo>
                <a:cubicBezTo>
                  <a:pt x="72" y="30"/>
                  <a:pt x="72" y="30"/>
                  <a:pt x="72" y="30"/>
                </a:cubicBezTo>
                <a:cubicBezTo>
                  <a:pt x="72" y="32"/>
                  <a:pt x="72" y="32"/>
                  <a:pt x="72" y="32"/>
                </a:cubicBezTo>
                <a:cubicBezTo>
                  <a:pt x="72" y="32"/>
                  <a:pt x="72" y="32"/>
                  <a:pt x="72" y="32"/>
                </a:cubicBezTo>
                <a:lnTo>
                  <a:pt x="72" y="30"/>
                </a:lnTo>
                <a:close/>
                <a:moveTo>
                  <a:pt x="72" y="174"/>
                </a:moveTo>
                <a:cubicBezTo>
                  <a:pt x="72" y="174"/>
                  <a:pt x="72" y="174"/>
                  <a:pt x="72" y="174"/>
                </a:cubicBezTo>
                <a:cubicBezTo>
                  <a:pt x="72" y="109"/>
                  <a:pt x="72" y="109"/>
                  <a:pt x="72" y="109"/>
                </a:cubicBezTo>
                <a:cubicBezTo>
                  <a:pt x="72" y="109"/>
                  <a:pt x="72" y="109"/>
                  <a:pt x="72" y="109"/>
                </a:cubicBezTo>
                <a:cubicBezTo>
                  <a:pt x="72" y="109"/>
                  <a:pt x="72" y="109"/>
                  <a:pt x="72" y="109"/>
                </a:cubicBezTo>
                <a:cubicBezTo>
                  <a:pt x="72" y="110"/>
                  <a:pt x="72" y="110"/>
                  <a:pt x="72" y="110"/>
                </a:cubicBezTo>
                <a:cubicBezTo>
                  <a:pt x="72" y="110"/>
                  <a:pt x="72" y="110"/>
                  <a:pt x="72" y="110"/>
                </a:cubicBezTo>
                <a:cubicBezTo>
                  <a:pt x="72" y="111"/>
                  <a:pt x="72" y="111"/>
                  <a:pt x="72" y="111"/>
                </a:cubicBezTo>
                <a:cubicBezTo>
                  <a:pt x="72" y="111"/>
                  <a:pt x="72" y="111"/>
                  <a:pt x="72" y="111"/>
                </a:cubicBezTo>
                <a:cubicBezTo>
                  <a:pt x="72" y="112"/>
                  <a:pt x="72" y="112"/>
                  <a:pt x="72" y="112"/>
                </a:cubicBezTo>
                <a:cubicBezTo>
                  <a:pt x="72" y="112"/>
                  <a:pt x="72" y="112"/>
                  <a:pt x="72" y="112"/>
                </a:cubicBezTo>
                <a:cubicBezTo>
                  <a:pt x="72" y="113"/>
                  <a:pt x="72" y="113"/>
                  <a:pt x="72" y="113"/>
                </a:cubicBezTo>
                <a:cubicBezTo>
                  <a:pt x="72" y="113"/>
                  <a:pt x="72" y="113"/>
                  <a:pt x="72" y="113"/>
                </a:cubicBezTo>
                <a:cubicBezTo>
                  <a:pt x="72" y="114"/>
                  <a:pt x="72" y="114"/>
                  <a:pt x="72" y="114"/>
                </a:cubicBezTo>
                <a:cubicBezTo>
                  <a:pt x="72" y="114"/>
                  <a:pt x="72" y="114"/>
                  <a:pt x="72" y="114"/>
                </a:cubicBezTo>
                <a:cubicBezTo>
                  <a:pt x="72" y="116"/>
                  <a:pt x="72" y="116"/>
                  <a:pt x="72" y="116"/>
                </a:cubicBezTo>
                <a:cubicBezTo>
                  <a:pt x="72" y="116"/>
                  <a:pt x="72" y="116"/>
                  <a:pt x="72" y="116"/>
                </a:cubicBezTo>
                <a:cubicBezTo>
                  <a:pt x="72" y="116"/>
                  <a:pt x="72" y="116"/>
                  <a:pt x="72" y="116"/>
                </a:cubicBezTo>
                <a:cubicBezTo>
                  <a:pt x="72" y="117"/>
                  <a:pt x="72" y="117"/>
                  <a:pt x="72" y="117"/>
                </a:cubicBezTo>
                <a:cubicBezTo>
                  <a:pt x="72" y="119"/>
                  <a:pt x="72" y="119"/>
                  <a:pt x="72" y="119"/>
                </a:cubicBezTo>
                <a:cubicBezTo>
                  <a:pt x="72" y="119"/>
                  <a:pt x="72" y="119"/>
                  <a:pt x="72" y="119"/>
                </a:cubicBezTo>
                <a:cubicBezTo>
                  <a:pt x="72" y="119"/>
                  <a:pt x="72" y="119"/>
                  <a:pt x="72" y="119"/>
                </a:cubicBezTo>
                <a:cubicBezTo>
                  <a:pt x="72" y="119"/>
                  <a:pt x="72" y="119"/>
                  <a:pt x="72" y="119"/>
                </a:cubicBezTo>
                <a:cubicBezTo>
                  <a:pt x="72" y="121"/>
                  <a:pt x="72" y="121"/>
                  <a:pt x="72" y="121"/>
                </a:cubicBezTo>
                <a:cubicBezTo>
                  <a:pt x="72" y="121"/>
                  <a:pt x="72" y="121"/>
                  <a:pt x="72" y="121"/>
                </a:cubicBezTo>
                <a:cubicBezTo>
                  <a:pt x="72" y="122"/>
                  <a:pt x="72" y="122"/>
                  <a:pt x="72" y="122"/>
                </a:cubicBezTo>
                <a:cubicBezTo>
                  <a:pt x="72" y="122"/>
                  <a:pt x="72" y="122"/>
                  <a:pt x="72" y="122"/>
                </a:cubicBezTo>
                <a:cubicBezTo>
                  <a:pt x="72" y="123"/>
                  <a:pt x="72" y="123"/>
                  <a:pt x="72" y="123"/>
                </a:cubicBezTo>
                <a:cubicBezTo>
                  <a:pt x="72" y="123"/>
                  <a:pt x="72" y="123"/>
                  <a:pt x="72" y="123"/>
                </a:cubicBezTo>
                <a:cubicBezTo>
                  <a:pt x="72" y="124"/>
                  <a:pt x="72" y="124"/>
                  <a:pt x="72" y="124"/>
                </a:cubicBezTo>
                <a:cubicBezTo>
                  <a:pt x="72" y="124"/>
                  <a:pt x="72" y="124"/>
                  <a:pt x="72" y="124"/>
                </a:cubicBezTo>
                <a:cubicBezTo>
                  <a:pt x="72" y="126"/>
                  <a:pt x="72" y="126"/>
                  <a:pt x="72" y="126"/>
                </a:cubicBezTo>
                <a:cubicBezTo>
                  <a:pt x="72" y="126"/>
                  <a:pt x="72" y="126"/>
                  <a:pt x="72" y="126"/>
                </a:cubicBezTo>
                <a:cubicBezTo>
                  <a:pt x="72" y="126"/>
                  <a:pt x="72" y="126"/>
                  <a:pt x="72" y="126"/>
                </a:cubicBezTo>
                <a:cubicBezTo>
                  <a:pt x="72" y="126"/>
                  <a:pt x="72" y="126"/>
                  <a:pt x="72" y="126"/>
                </a:cubicBezTo>
                <a:cubicBezTo>
                  <a:pt x="72" y="127"/>
                  <a:pt x="72" y="127"/>
                  <a:pt x="72" y="127"/>
                </a:cubicBezTo>
                <a:cubicBezTo>
                  <a:pt x="72" y="127"/>
                  <a:pt x="72" y="127"/>
                  <a:pt x="72" y="127"/>
                </a:cubicBezTo>
                <a:cubicBezTo>
                  <a:pt x="72" y="141"/>
                  <a:pt x="72" y="141"/>
                  <a:pt x="72" y="141"/>
                </a:cubicBezTo>
                <a:cubicBezTo>
                  <a:pt x="72" y="141"/>
                  <a:pt x="72" y="141"/>
                  <a:pt x="72" y="141"/>
                </a:cubicBezTo>
                <a:cubicBezTo>
                  <a:pt x="72" y="143"/>
                  <a:pt x="72" y="143"/>
                  <a:pt x="72" y="143"/>
                </a:cubicBezTo>
                <a:cubicBezTo>
                  <a:pt x="72" y="143"/>
                  <a:pt x="72" y="143"/>
                  <a:pt x="72" y="143"/>
                </a:cubicBezTo>
                <a:cubicBezTo>
                  <a:pt x="72" y="144"/>
                  <a:pt x="72" y="144"/>
                  <a:pt x="72" y="144"/>
                </a:cubicBezTo>
                <a:cubicBezTo>
                  <a:pt x="72" y="144"/>
                  <a:pt x="72" y="144"/>
                  <a:pt x="72" y="144"/>
                </a:cubicBezTo>
                <a:cubicBezTo>
                  <a:pt x="72" y="146"/>
                  <a:pt x="72" y="146"/>
                  <a:pt x="72" y="146"/>
                </a:cubicBezTo>
                <a:cubicBezTo>
                  <a:pt x="72" y="146"/>
                  <a:pt x="72" y="146"/>
                  <a:pt x="72" y="146"/>
                </a:cubicBezTo>
                <a:cubicBezTo>
                  <a:pt x="72" y="146"/>
                  <a:pt x="72" y="146"/>
                  <a:pt x="72" y="146"/>
                </a:cubicBezTo>
                <a:cubicBezTo>
                  <a:pt x="72" y="146"/>
                  <a:pt x="72" y="146"/>
                  <a:pt x="72" y="146"/>
                </a:cubicBezTo>
                <a:cubicBezTo>
                  <a:pt x="72" y="147"/>
                  <a:pt x="72" y="147"/>
                  <a:pt x="72" y="147"/>
                </a:cubicBezTo>
                <a:cubicBezTo>
                  <a:pt x="72" y="147"/>
                  <a:pt x="72" y="147"/>
                  <a:pt x="72" y="147"/>
                </a:cubicBezTo>
                <a:lnTo>
                  <a:pt x="72" y="174"/>
                </a:lnTo>
                <a:close/>
                <a:moveTo>
                  <a:pt x="72" y="33"/>
                </a:moveTo>
                <a:cubicBezTo>
                  <a:pt x="72" y="75"/>
                  <a:pt x="72" y="75"/>
                  <a:pt x="72" y="75"/>
                </a:cubicBezTo>
                <a:cubicBezTo>
                  <a:pt x="72" y="75"/>
                  <a:pt x="72" y="75"/>
                  <a:pt x="72" y="75"/>
                </a:cubicBezTo>
                <a:cubicBezTo>
                  <a:pt x="72" y="33"/>
                  <a:pt x="72" y="33"/>
                  <a:pt x="72" y="33"/>
                </a:cubicBezTo>
                <a:close/>
                <a:moveTo>
                  <a:pt x="72" y="76"/>
                </a:moveTo>
                <a:cubicBezTo>
                  <a:pt x="72" y="97"/>
                  <a:pt x="72" y="97"/>
                  <a:pt x="72" y="97"/>
                </a:cubicBezTo>
                <a:cubicBezTo>
                  <a:pt x="72" y="97"/>
                  <a:pt x="72" y="97"/>
                  <a:pt x="72" y="97"/>
                </a:cubicBezTo>
                <a:cubicBezTo>
                  <a:pt x="72" y="97"/>
                  <a:pt x="72" y="97"/>
                  <a:pt x="72" y="97"/>
                </a:cubicBezTo>
                <a:cubicBezTo>
                  <a:pt x="72" y="98"/>
                  <a:pt x="72" y="98"/>
                  <a:pt x="72" y="98"/>
                </a:cubicBezTo>
                <a:cubicBezTo>
                  <a:pt x="72" y="98"/>
                  <a:pt x="72" y="98"/>
                  <a:pt x="72" y="98"/>
                </a:cubicBezTo>
                <a:cubicBezTo>
                  <a:pt x="72" y="98"/>
                  <a:pt x="72" y="98"/>
                  <a:pt x="72" y="98"/>
                </a:cubicBezTo>
                <a:cubicBezTo>
                  <a:pt x="72" y="98"/>
                  <a:pt x="72" y="98"/>
                  <a:pt x="72" y="98"/>
                </a:cubicBezTo>
                <a:cubicBezTo>
                  <a:pt x="72" y="99"/>
                  <a:pt x="72" y="99"/>
                  <a:pt x="72" y="99"/>
                </a:cubicBezTo>
                <a:cubicBezTo>
                  <a:pt x="72" y="99"/>
                  <a:pt x="72" y="99"/>
                  <a:pt x="72" y="99"/>
                </a:cubicBezTo>
                <a:cubicBezTo>
                  <a:pt x="72" y="99"/>
                  <a:pt x="72" y="99"/>
                  <a:pt x="72" y="99"/>
                </a:cubicBezTo>
                <a:cubicBezTo>
                  <a:pt x="72" y="99"/>
                  <a:pt x="72" y="99"/>
                  <a:pt x="72" y="99"/>
                </a:cubicBezTo>
                <a:cubicBezTo>
                  <a:pt x="72" y="100"/>
                  <a:pt x="72" y="100"/>
                  <a:pt x="72" y="100"/>
                </a:cubicBezTo>
                <a:cubicBezTo>
                  <a:pt x="72" y="100"/>
                  <a:pt x="72" y="100"/>
                  <a:pt x="72" y="100"/>
                </a:cubicBezTo>
                <a:cubicBezTo>
                  <a:pt x="72" y="100"/>
                  <a:pt x="72" y="100"/>
                  <a:pt x="72" y="100"/>
                </a:cubicBezTo>
                <a:cubicBezTo>
                  <a:pt x="72" y="101"/>
                  <a:pt x="72" y="101"/>
                  <a:pt x="72" y="101"/>
                </a:cubicBezTo>
                <a:cubicBezTo>
                  <a:pt x="72" y="101"/>
                  <a:pt x="72" y="101"/>
                  <a:pt x="72" y="101"/>
                </a:cubicBezTo>
                <a:cubicBezTo>
                  <a:pt x="72" y="101"/>
                  <a:pt x="72" y="101"/>
                  <a:pt x="72" y="101"/>
                </a:cubicBezTo>
                <a:cubicBezTo>
                  <a:pt x="72" y="102"/>
                  <a:pt x="72" y="102"/>
                  <a:pt x="72" y="102"/>
                </a:cubicBezTo>
                <a:cubicBezTo>
                  <a:pt x="72" y="90"/>
                  <a:pt x="72" y="90"/>
                  <a:pt x="72" y="90"/>
                </a:cubicBezTo>
                <a:cubicBezTo>
                  <a:pt x="72" y="90"/>
                  <a:pt x="72" y="90"/>
                  <a:pt x="72" y="90"/>
                </a:cubicBezTo>
                <a:cubicBezTo>
                  <a:pt x="72" y="90"/>
                  <a:pt x="72" y="90"/>
                  <a:pt x="72" y="90"/>
                </a:cubicBezTo>
                <a:cubicBezTo>
                  <a:pt x="72" y="86"/>
                  <a:pt x="72" y="86"/>
                  <a:pt x="72" y="86"/>
                </a:cubicBezTo>
                <a:cubicBezTo>
                  <a:pt x="72" y="86"/>
                  <a:pt x="72" y="86"/>
                  <a:pt x="72" y="86"/>
                </a:cubicBezTo>
                <a:cubicBezTo>
                  <a:pt x="72" y="86"/>
                  <a:pt x="72" y="86"/>
                  <a:pt x="72" y="86"/>
                </a:cubicBezTo>
                <a:cubicBezTo>
                  <a:pt x="72" y="77"/>
                  <a:pt x="72" y="77"/>
                  <a:pt x="72" y="77"/>
                </a:cubicBezTo>
                <a:lnTo>
                  <a:pt x="72" y="76"/>
                </a:lnTo>
                <a:close/>
                <a:moveTo>
                  <a:pt x="72" y="102"/>
                </a:moveTo>
                <a:cubicBezTo>
                  <a:pt x="72" y="102"/>
                  <a:pt x="72" y="102"/>
                  <a:pt x="72" y="102"/>
                </a:cubicBezTo>
                <a:cubicBezTo>
                  <a:pt x="72" y="102"/>
                  <a:pt x="72" y="102"/>
                  <a:pt x="72" y="102"/>
                </a:cubicBezTo>
                <a:cubicBezTo>
                  <a:pt x="72" y="102"/>
                  <a:pt x="72" y="102"/>
                  <a:pt x="72" y="102"/>
                </a:cubicBezTo>
                <a:close/>
                <a:moveTo>
                  <a:pt x="72" y="103"/>
                </a:moveTo>
                <a:cubicBezTo>
                  <a:pt x="72" y="104"/>
                  <a:pt x="72" y="104"/>
                  <a:pt x="72" y="104"/>
                </a:cubicBezTo>
                <a:cubicBezTo>
                  <a:pt x="72" y="104"/>
                  <a:pt x="72" y="104"/>
                  <a:pt x="72" y="104"/>
                </a:cubicBezTo>
                <a:cubicBezTo>
                  <a:pt x="72" y="103"/>
                  <a:pt x="72" y="103"/>
                  <a:pt x="72" y="103"/>
                </a:cubicBezTo>
                <a:close/>
                <a:moveTo>
                  <a:pt x="72" y="105"/>
                </a:moveTo>
                <a:cubicBezTo>
                  <a:pt x="72" y="106"/>
                  <a:pt x="72" y="106"/>
                  <a:pt x="72" y="106"/>
                </a:cubicBezTo>
                <a:cubicBezTo>
                  <a:pt x="72" y="106"/>
                  <a:pt x="72" y="106"/>
                  <a:pt x="72" y="106"/>
                </a:cubicBezTo>
                <a:cubicBezTo>
                  <a:pt x="72" y="105"/>
                  <a:pt x="72" y="105"/>
                  <a:pt x="72" y="105"/>
                </a:cubicBezTo>
                <a:close/>
                <a:moveTo>
                  <a:pt x="72" y="107"/>
                </a:moveTo>
                <a:cubicBezTo>
                  <a:pt x="72" y="108"/>
                  <a:pt x="72" y="108"/>
                  <a:pt x="72" y="108"/>
                </a:cubicBezTo>
                <a:cubicBezTo>
                  <a:pt x="72" y="108"/>
                  <a:pt x="72" y="108"/>
                  <a:pt x="72" y="108"/>
                </a:cubicBezTo>
                <a:cubicBezTo>
                  <a:pt x="72" y="107"/>
                  <a:pt x="72" y="107"/>
                  <a:pt x="72" y="107"/>
                </a:cubicBezTo>
                <a:close/>
                <a:moveTo>
                  <a:pt x="72" y="30"/>
                </a:moveTo>
                <a:cubicBezTo>
                  <a:pt x="71" y="31"/>
                  <a:pt x="71" y="31"/>
                  <a:pt x="71" y="31"/>
                </a:cubicBezTo>
                <a:cubicBezTo>
                  <a:pt x="71" y="32"/>
                  <a:pt x="71" y="32"/>
                  <a:pt x="71" y="32"/>
                </a:cubicBezTo>
                <a:cubicBezTo>
                  <a:pt x="72" y="32"/>
                  <a:pt x="72" y="32"/>
                  <a:pt x="72" y="32"/>
                </a:cubicBezTo>
                <a:lnTo>
                  <a:pt x="72" y="30"/>
                </a:lnTo>
                <a:close/>
                <a:moveTo>
                  <a:pt x="71" y="174"/>
                </a:moveTo>
                <a:cubicBezTo>
                  <a:pt x="72" y="174"/>
                  <a:pt x="72" y="174"/>
                  <a:pt x="72" y="174"/>
                </a:cubicBezTo>
                <a:cubicBezTo>
                  <a:pt x="72" y="147"/>
                  <a:pt x="72" y="147"/>
                  <a:pt x="72" y="147"/>
                </a:cubicBezTo>
                <a:cubicBezTo>
                  <a:pt x="71" y="147"/>
                  <a:pt x="71" y="147"/>
                  <a:pt x="71" y="147"/>
                </a:cubicBezTo>
                <a:lnTo>
                  <a:pt x="71" y="174"/>
                </a:lnTo>
                <a:close/>
                <a:moveTo>
                  <a:pt x="72" y="33"/>
                </a:moveTo>
                <a:cubicBezTo>
                  <a:pt x="72" y="75"/>
                  <a:pt x="72" y="75"/>
                  <a:pt x="72" y="75"/>
                </a:cubicBezTo>
                <a:cubicBezTo>
                  <a:pt x="71" y="75"/>
                  <a:pt x="71" y="75"/>
                  <a:pt x="71" y="75"/>
                </a:cubicBezTo>
                <a:cubicBezTo>
                  <a:pt x="71" y="32"/>
                  <a:pt x="71" y="32"/>
                  <a:pt x="71" y="32"/>
                </a:cubicBezTo>
                <a:lnTo>
                  <a:pt x="72" y="33"/>
                </a:lnTo>
                <a:close/>
                <a:moveTo>
                  <a:pt x="72" y="77"/>
                </a:moveTo>
                <a:cubicBezTo>
                  <a:pt x="72" y="86"/>
                  <a:pt x="72" y="86"/>
                  <a:pt x="72" y="86"/>
                </a:cubicBezTo>
                <a:cubicBezTo>
                  <a:pt x="71" y="88"/>
                  <a:pt x="71" y="88"/>
                  <a:pt x="71" y="88"/>
                </a:cubicBezTo>
                <a:cubicBezTo>
                  <a:pt x="71" y="79"/>
                  <a:pt x="71" y="79"/>
                  <a:pt x="71" y="79"/>
                </a:cubicBezTo>
                <a:cubicBezTo>
                  <a:pt x="71" y="78"/>
                  <a:pt x="71" y="78"/>
                  <a:pt x="71" y="78"/>
                </a:cubicBezTo>
                <a:cubicBezTo>
                  <a:pt x="71" y="78"/>
                  <a:pt x="71" y="78"/>
                  <a:pt x="71" y="78"/>
                </a:cubicBezTo>
                <a:cubicBezTo>
                  <a:pt x="71" y="77"/>
                  <a:pt x="71" y="77"/>
                  <a:pt x="71" y="77"/>
                </a:cubicBezTo>
                <a:cubicBezTo>
                  <a:pt x="72" y="77"/>
                  <a:pt x="72" y="77"/>
                  <a:pt x="72" y="77"/>
                </a:cubicBezTo>
                <a:close/>
                <a:moveTo>
                  <a:pt x="72" y="86"/>
                </a:moveTo>
                <a:cubicBezTo>
                  <a:pt x="71" y="90"/>
                  <a:pt x="71" y="90"/>
                  <a:pt x="71" y="90"/>
                </a:cubicBezTo>
                <a:cubicBezTo>
                  <a:pt x="71" y="94"/>
                  <a:pt x="71" y="94"/>
                  <a:pt x="71" y="94"/>
                </a:cubicBezTo>
                <a:cubicBezTo>
                  <a:pt x="72" y="90"/>
                  <a:pt x="72" y="90"/>
                  <a:pt x="72" y="90"/>
                </a:cubicBezTo>
                <a:lnTo>
                  <a:pt x="72" y="86"/>
                </a:lnTo>
                <a:close/>
                <a:moveTo>
                  <a:pt x="72" y="90"/>
                </a:moveTo>
                <a:cubicBezTo>
                  <a:pt x="72" y="102"/>
                  <a:pt x="72" y="102"/>
                  <a:pt x="72" y="102"/>
                </a:cubicBezTo>
                <a:cubicBezTo>
                  <a:pt x="72" y="102"/>
                  <a:pt x="72" y="102"/>
                  <a:pt x="72" y="102"/>
                </a:cubicBezTo>
                <a:cubicBezTo>
                  <a:pt x="72" y="102"/>
                  <a:pt x="72" y="102"/>
                  <a:pt x="72" y="102"/>
                </a:cubicBezTo>
                <a:cubicBezTo>
                  <a:pt x="72" y="102"/>
                  <a:pt x="72" y="102"/>
                  <a:pt x="72" y="102"/>
                </a:cubicBezTo>
                <a:cubicBezTo>
                  <a:pt x="72" y="102"/>
                  <a:pt x="72" y="102"/>
                  <a:pt x="72" y="102"/>
                </a:cubicBezTo>
                <a:cubicBezTo>
                  <a:pt x="72" y="103"/>
                  <a:pt x="72" y="103"/>
                  <a:pt x="72" y="103"/>
                </a:cubicBezTo>
                <a:cubicBezTo>
                  <a:pt x="72" y="103"/>
                  <a:pt x="72" y="103"/>
                  <a:pt x="72" y="103"/>
                </a:cubicBezTo>
                <a:cubicBezTo>
                  <a:pt x="72" y="104"/>
                  <a:pt x="72" y="104"/>
                  <a:pt x="72" y="104"/>
                </a:cubicBezTo>
                <a:cubicBezTo>
                  <a:pt x="72" y="104"/>
                  <a:pt x="72" y="104"/>
                  <a:pt x="72" y="104"/>
                </a:cubicBezTo>
                <a:cubicBezTo>
                  <a:pt x="71" y="105"/>
                  <a:pt x="71" y="105"/>
                  <a:pt x="71" y="105"/>
                </a:cubicBezTo>
                <a:cubicBezTo>
                  <a:pt x="72" y="105"/>
                  <a:pt x="72" y="105"/>
                  <a:pt x="72" y="105"/>
                </a:cubicBezTo>
                <a:cubicBezTo>
                  <a:pt x="72" y="106"/>
                  <a:pt x="72" y="106"/>
                  <a:pt x="72" y="106"/>
                </a:cubicBezTo>
                <a:cubicBezTo>
                  <a:pt x="71" y="105"/>
                  <a:pt x="71" y="105"/>
                  <a:pt x="71" y="105"/>
                </a:cubicBezTo>
                <a:cubicBezTo>
                  <a:pt x="71" y="107"/>
                  <a:pt x="71" y="107"/>
                  <a:pt x="71" y="107"/>
                </a:cubicBezTo>
                <a:cubicBezTo>
                  <a:pt x="72" y="107"/>
                  <a:pt x="72" y="107"/>
                  <a:pt x="72" y="107"/>
                </a:cubicBezTo>
                <a:cubicBezTo>
                  <a:pt x="72" y="108"/>
                  <a:pt x="72" y="108"/>
                  <a:pt x="72" y="108"/>
                </a:cubicBezTo>
                <a:cubicBezTo>
                  <a:pt x="71" y="108"/>
                  <a:pt x="71" y="108"/>
                  <a:pt x="71" y="108"/>
                </a:cubicBezTo>
                <a:cubicBezTo>
                  <a:pt x="71" y="109"/>
                  <a:pt x="71" y="109"/>
                  <a:pt x="71" y="109"/>
                </a:cubicBezTo>
                <a:cubicBezTo>
                  <a:pt x="72" y="109"/>
                  <a:pt x="72" y="109"/>
                  <a:pt x="72" y="109"/>
                </a:cubicBezTo>
                <a:cubicBezTo>
                  <a:pt x="72" y="110"/>
                  <a:pt x="72" y="110"/>
                  <a:pt x="72" y="110"/>
                </a:cubicBezTo>
                <a:cubicBezTo>
                  <a:pt x="71" y="110"/>
                  <a:pt x="71" y="110"/>
                  <a:pt x="71" y="110"/>
                </a:cubicBezTo>
                <a:cubicBezTo>
                  <a:pt x="71" y="110"/>
                  <a:pt x="71" y="110"/>
                  <a:pt x="71" y="110"/>
                </a:cubicBezTo>
                <a:cubicBezTo>
                  <a:pt x="71" y="100"/>
                  <a:pt x="71" y="100"/>
                  <a:pt x="71" y="100"/>
                </a:cubicBezTo>
                <a:cubicBezTo>
                  <a:pt x="71" y="100"/>
                  <a:pt x="71" y="100"/>
                  <a:pt x="71" y="100"/>
                </a:cubicBezTo>
                <a:cubicBezTo>
                  <a:pt x="71" y="100"/>
                  <a:pt x="71" y="100"/>
                  <a:pt x="71" y="100"/>
                </a:cubicBezTo>
                <a:cubicBezTo>
                  <a:pt x="71" y="95"/>
                  <a:pt x="71" y="95"/>
                  <a:pt x="71" y="95"/>
                </a:cubicBezTo>
                <a:lnTo>
                  <a:pt x="72" y="90"/>
                </a:lnTo>
                <a:close/>
                <a:moveTo>
                  <a:pt x="72" y="111"/>
                </a:moveTo>
                <a:cubicBezTo>
                  <a:pt x="72" y="112"/>
                  <a:pt x="72" y="112"/>
                  <a:pt x="72" y="112"/>
                </a:cubicBezTo>
                <a:cubicBezTo>
                  <a:pt x="71" y="111"/>
                  <a:pt x="71" y="111"/>
                  <a:pt x="71" y="111"/>
                </a:cubicBezTo>
                <a:cubicBezTo>
                  <a:pt x="71" y="111"/>
                  <a:pt x="71" y="111"/>
                  <a:pt x="71" y="111"/>
                </a:cubicBezTo>
                <a:lnTo>
                  <a:pt x="72" y="111"/>
                </a:lnTo>
                <a:close/>
                <a:moveTo>
                  <a:pt x="72" y="113"/>
                </a:moveTo>
                <a:cubicBezTo>
                  <a:pt x="72" y="114"/>
                  <a:pt x="72" y="114"/>
                  <a:pt x="72" y="114"/>
                </a:cubicBezTo>
                <a:cubicBezTo>
                  <a:pt x="71" y="114"/>
                  <a:pt x="71" y="114"/>
                  <a:pt x="71" y="114"/>
                </a:cubicBezTo>
                <a:cubicBezTo>
                  <a:pt x="71" y="113"/>
                  <a:pt x="71" y="113"/>
                  <a:pt x="71" y="113"/>
                </a:cubicBezTo>
                <a:lnTo>
                  <a:pt x="72" y="113"/>
                </a:lnTo>
                <a:close/>
                <a:moveTo>
                  <a:pt x="72" y="116"/>
                </a:moveTo>
                <a:cubicBezTo>
                  <a:pt x="72" y="116"/>
                  <a:pt x="72" y="116"/>
                  <a:pt x="72" y="116"/>
                </a:cubicBezTo>
                <a:cubicBezTo>
                  <a:pt x="71" y="116"/>
                  <a:pt x="71" y="116"/>
                  <a:pt x="71" y="116"/>
                </a:cubicBezTo>
                <a:cubicBezTo>
                  <a:pt x="71" y="116"/>
                  <a:pt x="71" y="116"/>
                  <a:pt x="71" y="116"/>
                </a:cubicBezTo>
                <a:lnTo>
                  <a:pt x="72" y="116"/>
                </a:lnTo>
                <a:close/>
                <a:moveTo>
                  <a:pt x="72" y="119"/>
                </a:moveTo>
                <a:cubicBezTo>
                  <a:pt x="72" y="119"/>
                  <a:pt x="72" y="119"/>
                  <a:pt x="72" y="119"/>
                </a:cubicBezTo>
                <a:cubicBezTo>
                  <a:pt x="71" y="119"/>
                  <a:pt x="71" y="119"/>
                  <a:pt x="71" y="119"/>
                </a:cubicBezTo>
                <a:cubicBezTo>
                  <a:pt x="71" y="119"/>
                  <a:pt x="71" y="119"/>
                  <a:pt x="71" y="119"/>
                </a:cubicBezTo>
                <a:lnTo>
                  <a:pt x="72" y="119"/>
                </a:lnTo>
                <a:close/>
                <a:moveTo>
                  <a:pt x="72" y="121"/>
                </a:moveTo>
                <a:cubicBezTo>
                  <a:pt x="72" y="122"/>
                  <a:pt x="72" y="122"/>
                  <a:pt x="72" y="122"/>
                </a:cubicBezTo>
                <a:cubicBezTo>
                  <a:pt x="71" y="122"/>
                  <a:pt x="71" y="122"/>
                  <a:pt x="71" y="122"/>
                </a:cubicBezTo>
                <a:cubicBezTo>
                  <a:pt x="71" y="121"/>
                  <a:pt x="71" y="121"/>
                  <a:pt x="71" y="121"/>
                </a:cubicBezTo>
                <a:lnTo>
                  <a:pt x="72" y="121"/>
                </a:lnTo>
                <a:close/>
                <a:moveTo>
                  <a:pt x="72" y="123"/>
                </a:moveTo>
                <a:cubicBezTo>
                  <a:pt x="72" y="124"/>
                  <a:pt x="72" y="124"/>
                  <a:pt x="72" y="124"/>
                </a:cubicBezTo>
                <a:cubicBezTo>
                  <a:pt x="71" y="124"/>
                  <a:pt x="71" y="124"/>
                  <a:pt x="71" y="124"/>
                </a:cubicBezTo>
                <a:cubicBezTo>
                  <a:pt x="71" y="123"/>
                  <a:pt x="71" y="123"/>
                  <a:pt x="71" y="123"/>
                </a:cubicBezTo>
                <a:lnTo>
                  <a:pt x="72" y="123"/>
                </a:lnTo>
                <a:close/>
                <a:moveTo>
                  <a:pt x="72" y="126"/>
                </a:moveTo>
                <a:cubicBezTo>
                  <a:pt x="72" y="126"/>
                  <a:pt x="72" y="126"/>
                  <a:pt x="72" y="126"/>
                </a:cubicBezTo>
                <a:cubicBezTo>
                  <a:pt x="71" y="126"/>
                  <a:pt x="71" y="126"/>
                  <a:pt x="71" y="126"/>
                </a:cubicBezTo>
                <a:cubicBezTo>
                  <a:pt x="71" y="125"/>
                  <a:pt x="71" y="125"/>
                  <a:pt x="71" y="125"/>
                </a:cubicBezTo>
                <a:lnTo>
                  <a:pt x="72" y="126"/>
                </a:lnTo>
                <a:close/>
                <a:moveTo>
                  <a:pt x="72" y="127"/>
                </a:moveTo>
                <a:cubicBezTo>
                  <a:pt x="72" y="141"/>
                  <a:pt x="72" y="141"/>
                  <a:pt x="72" y="141"/>
                </a:cubicBezTo>
                <a:cubicBezTo>
                  <a:pt x="71" y="141"/>
                  <a:pt x="71" y="141"/>
                  <a:pt x="71" y="141"/>
                </a:cubicBezTo>
                <a:cubicBezTo>
                  <a:pt x="71" y="128"/>
                  <a:pt x="71" y="128"/>
                  <a:pt x="71" y="128"/>
                </a:cubicBezTo>
                <a:lnTo>
                  <a:pt x="72" y="127"/>
                </a:lnTo>
                <a:close/>
                <a:moveTo>
                  <a:pt x="72" y="143"/>
                </a:moveTo>
                <a:cubicBezTo>
                  <a:pt x="72" y="144"/>
                  <a:pt x="72" y="144"/>
                  <a:pt x="72" y="144"/>
                </a:cubicBezTo>
                <a:cubicBezTo>
                  <a:pt x="71" y="144"/>
                  <a:pt x="71" y="144"/>
                  <a:pt x="71" y="144"/>
                </a:cubicBezTo>
                <a:cubicBezTo>
                  <a:pt x="71" y="143"/>
                  <a:pt x="71" y="143"/>
                  <a:pt x="71" y="143"/>
                </a:cubicBezTo>
                <a:lnTo>
                  <a:pt x="72" y="143"/>
                </a:lnTo>
                <a:close/>
                <a:moveTo>
                  <a:pt x="72" y="146"/>
                </a:moveTo>
                <a:cubicBezTo>
                  <a:pt x="72" y="146"/>
                  <a:pt x="72" y="146"/>
                  <a:pt x="72" y="146"/>
                </a:cubicBezTo>
                <a:cubicBezTo>
                  <a:pt x="71" y="146"/>
                  <a:pt x="71" y="146"/>
                  <a:pt x="71" y="146"/>
                </a:cubicBezTo>
                <a:cubicBezTo>
                  <a:pt x="71" y="146"/>
                  <a:pt x="71" y="146"/>
                  <a:pt x="71" y="146"/>
                </a:cubicBezTo>
                <a:lnTo>
                  <a:pt x="72" y="146"/>
                </a:lnTo>
                <a:close/>
                <a:moveTo>
                  <a:pt x="71" y="31"/>
                </a:moveTo>
                <a:cubicBezTo>
                  <a:pt x="71" y="31"/>
                  <a:pt x="71" y="31"/>
                  <a:pt x="71" y="31"/>
                </a:cubicBezTo>
                <a:cubicBezTo>
                  <a:pt x="71" y="32"/>
                  <a:pt x="71" y="32"/>
                  <a:pt x="71" y="32"/>
                </a:cubicBezTo>
                <a:cubicBezTo>
                  <a:pt x="71" y="32"/>
                  <a:pt x="71" y="32"/>
                  <a:pt x="71" y="32"/>
                </a:cubicBezTo>
                <a:lnTo>
                  <a:pt x="71" y="31"/>
                </a:lnTo>
                <a:close/>
                <a:moveTo>
                  <a:pt x="71" y="174"/>
                </a:moveTo>
                <a:cubicBezTo>
                  <a:pt x="71" y="174"/>
                  <a:pt x="71" y="174"/>
                  <a:pt x="71" y="174"/>
                </a:cubicBezTo>
                <a:cubicBezTo>
                  <a:pt x="71" y="147"/>
                  <a:pt x="71" y="147"/>
                  <a:pt x="71" y="147"/>
                </a:cubicBezTo>
                <a:cubicBezTo>
                  <a:pt x="71" y="147"/>
                  <a:pt x="71" y="147"/>
                  <a:pt x="71" y="147"/>
                </a:cubicBezTo>
                <a:lnTo>
                  <a:pt x="71" y="174"/>
                </a:lnTo>
                <a:close/>
                <a:moveTo>
                  <a:pt x="71" y="32"/>
                </a:moveTo>
                <a:cubicBezTo>
                  <a:pt x="71" y="75"/>
                  <a:pt x="71" y="75"/>
                  <a:pt x="71" y="75"/>
                </a:cubicBezTo>
                <a:cubicBezTo>
                  <a:pt x="71" y="75"/>
                  <a:pt x="71" y="75"/>
                  <a:pt x="71" y="75"/>
                </a:cubicBezTo>
                <a:cubicBezTo>
                  <a:pt x="71" y="32"/>
                  <a:pt x="71" y="32"/>
                  <a:pt x="71" y="32"/>
                </a:cubicBezTo>
                <a:close/>
                <a:moveTo>
                  <a:pt x="71" y="77"/>
                </a:moveTo>
                <a:cubicBezTo>
                  <a:pt x="71" y="78"/>
                  <a:pt x="71" y="78"/>
                  <a:pt x="71" y="78"/>
                </a:cubicBezTo>
                <a:cubicBezTo>
                  <a:pt x="71" y="78"/>
                  <a:pt x="71" y="78"/>
                  <a:pt x="71" y="78"/>
                </a:cubicBezTo>
                <a:cubicBezTo>
                  <a:pt x="71" y="77"/>
                  <a:pt x="71" y="77"/>
                  <a:pt x="71" y="77"/>
                </a:cubicBezTo>
                <a:close/>
                <a:moveTo>
                  <a:pt x="71" y="79"/>
                </a:moveTo>
                <a:cubicBezTo>
                  <a:pt x="71" y="88"/>
                  <a:pt x="71" y="88"/>
                  <a:pt x="71" y="88"/>
                </a:cubicBezTo>
                <a:cubicBezTo>
                  <a:pt x="71" y="88"/>
                  <a:pt x="71" y="88"/>
                  <a:pt x="71" y="88"/>
                </a:cubicBezTo>
                <a:cubicBezTo>
                  <a:pt x="71" y="79"/>
                  <a:pt x="71" y="79"/>
                  <a:pt x="71" y="79"/>
                </a:cubicBezTo>
                <a:close/>
                <a:moveTo>
                  <a:pt x="71" y="90"/>
                </a:moveTo>
                <a:cubicBezTo>
                  <a:pt x="71" y="94"/>
                  <a:pt x="71" y="94"/>
                  <a:pt x="71" y="94"/>
                </a:cubicBezTo>
                <a:cubicBezTo>
                  <a:pt x="71" y="94"/>
                  <a:pt x="71" y="94"/>
                  <a:pt x="71" y="94"/>
                </a:cubicBezTo>
                <a:cubicBezTo>
                  <a:pt x="71" y="90"/>
                  <a:pt x="71" y="90"/>
                  <a:pt x="71" y="90"/>
                </a:cubicBezTo>
                <a:close/>
                <a:moveTo>
                  <a:pt x="71" y="95"/>
                </a:moveTo>
                <a:cubicBezTo>
                  <a:pt x="71" y="100"/>
                  <a:pt x="71" y="100"/>
                  <a:pt x="71" y="100"/>
                </a:cubicBezTo>
                <a:cubicBezTo>
                  <a:pt x="71" y="100"/>
                  <a:pt x="71" y="100"/>
                  <a:pt x="71" y="100"/>
                </a:cubicBezTo>
                <a:cubicBezTo>
                  <a:pt x="71" y="100"/>
                  <a:pt x="71" y="100"/>
                  <a:pt x="71" y="100"/>
                </a:cubicBezTo>
                <a:cubicBezTo>
                  <a:pt x="71" y="100"/>
                  <a:pt x="71" y="100"/>
                  <a:pt x="71" y="100"/>
                </a:cubicBezTo>
                <a:cubicBezTo>
                  <a:pt x="71" y="110"/>
                  <a:pt x="71" y="110"/>
                  <a:pt x="71" y="110"/>
                </a:cubicBezTo>
                <a:cubicBezTo>
                  <a:pt x="71" y="111"/>
                  <a:pt x="71" y="111"/>
                  <a:pt x="71" y="111"/>
                </a:cubicBezTo>
                <a:cubicBezTo>
                  <a:pt x="71" y="111"/>
                  <a:pt x="71" y="111"/>
                  <a:pt x="71" y="111"/>
                </a:cubicBezTo>
                <a:cubicBezTo>
                  <a:pt x="71" y="111"/>
                  <a:pt x="71" y="111"/>
                  <a:pt x="71" y="111"/>
                </a:cubicBezTo>
                <a:cubicBezTo>
                  <a:pt x="71" y="111"/>
                  <a:pt x="71" y="111"/>
                  <a:pt x="71" y="111"/>
                </a:cubicBezTo>
                <a:cubicBezTo>
                  <a:pt x="71" y="102"/>
                  <a:pt x="71" y="102"/>
                  <a:pt x="71" y="102"/>
                </a:cubicBezTo>
                <a:cubicBezTo>
                  <a:pt x="71" y="102"/>
                  <a:pt x="71" y="102"/>
                  <a:pt x="71" y="102"/>
                </a:cubicBezTo>
                <a:cubicBezTo>
                  <a:pt x="71" y="101"/>
                  <a:pt x="71" y="101"/>
                  <a:pt x="71" y="101"/>
                </a:cubicBezTo>
                <a:cubicBezTo>
                  <a:pt x="71" y="101"/>
                  <a:pt x="71" y="101"/>
                  <a:pt x="71" y="101"/>
                </a:cubicBezTo>
                <a:cubicBezTo>
                  <a:pt x="71" y="101"/>
                  <a:pt x="71" y="101"/>
                  <a:pt x="71" y="101"/>
                </a:cubicBezTo>
                <a:cubicBezTo>
                  <a:pt x="71" y="96"/>
                  <a:pt x="71" y="96"/>
                  <a:pt x="71" y="96"/>
                </a:cubicBezTo>
                <a:lnTo>
                  <a:pt x="71" y="95"/>
                </a:lnTo>
                <a:close/>
                <a:moveTo>
                  <a:pt x="71" y="113"/>
                </a:moveTo>
                <a:cubicBezTo>
                  <a:pt x="71" y="114"/>
                  <a:pt x="71" y="114"/>
                  <a:pt x="71" y="114"/>
                </a:cubicBezTo>
                <a:cubicBezTo>
                  <a:pt x="71" y="114"/>
                  <a:pt x="71" y="114"/>
                  <a:pt x="71" y="114"/>
                </a:cubicBezTo>
                <a:cubicBezTo>
                  <a:pt x="71" y="113"/>
                  <a:pt x="71" y="113"/>
                  <a:pt x="71" y="113"/>
                </a:cubicBezTo>
                <a:close/>
                <a:moveTo>
                  <a:pt x="71" y="116"/>
                </a:moveTo>
                <a:cubicBezTo>
                  <a:pt x="71" y="116"/>
                  <a:pt x="71" y="116"/>
                  <a:pt x="71" y="116"/>
                </a:cubicBezTo>
                <a:cubicBezTo>
                  <a:pt x="71" y="116"/>
                  <a:pt x="71" y="116"/>
                  <a:pt x="71" y="116"/>
                </a:cubicBezTo>
                <a:cubicBezTo>
                  <a:pt x="71" y="116"/>
                  <a:pt x="71" y="116"/>
                  <a:pt x="71" y="116"/>
                </a:cubicBezTo>
                <a:close/>
                <a:moveTo>
                  <a:pt x="71" y="119"/>
                </a:moveTo>
                <a:cubicBezTo>
                  <a:pt x="71" y="119"/>
                  <a:pt x="71" y="119"/>
                  <a:pt x="71" y="119"/>
                </a:cubicBezTo>
                <a:cubicBezTo>
                  <a:pt x="71" y="119"/>
                  <a:pt x="71" y="119"/>
                  <a:pt x="71" y="119"/>
                </a:cubicBezTo>
                <a:cubicBezTo>
                  <a:pt x="71" y="119"/>
                  <a:pt x="71" y="119"/>
                  <a:pt x="71" y="119"/>
                </a:cubicBezTo>
                <a:close/>
                <a:moveTo>
                  <a:pt x="71" y="121"/>
                </a:moveTo>
                <a:cubicBezTo>
                  <a:pt x="71" y="122"/>
                  <a:pt x="71" y="122"/>
                  <a:pt x="71" y="122"/>
                </a:cubicBezTo>
                <a:cubicBezTo>
                  <a:pt x="71" y="122"/>
                  <a:pt x="71" y="122"/>
                  <a:pt x="71" y="122"/>
                </a:cubicBezTo>
                <a:cubicBezTo>
                  <a:pt x="71" y="121"/>
                  <a:pt x="71" y="121"/>
                  <a:pt x="71" y="121"/>
                </a:cubicBezTo>
                <a:close/>
                <a:moveTo>
                  <a:pt x="71" y="123"/>
                </a:moveTo>
                <a:cubicBezTo>
                  <a:pt x="71" y="124"/>
                  <a:pt x="71" y="124"/>
                  <a:pt x="71" y="124"/>
                </a:cubicBezTo>
                <a:cubicBezTo>
                  <a:pt x="71" y="124"/>
                  <a:pt x="71" y="124"/>
                  <a:pt x="71" y="124"/>
                </a:cubicBezTo>
                <a:cubicBezTo>
                  <a:pt x="71" y="123"/>
                  <a:pt x="71" y="123"/>
                  <a:pt x="71" y="123"/>
                </a:cubicBezTo>
                <a:close/>
                <a:moveTo>
                  <a:pt x="71" y="125"/>
                </a:moveTo>
                <a:cubicBezTo>
                  <a:pt x="71" y="126"/>
                  <a:pt x="71" y="126"/>
                  <a:pt x="71" y="126"/>
                </a:cubicBezTo>
                <a:cubicBezTo>
                  <a:pt x="71" y="126"/>
                  <a:pt x="71" y="126"/>
                  <a:pt x="71" y="126"/>
                </a:cubicBezTo>
                <a:cubicBezTo>
                  <a:pt x="71" y="125"/>
                  <a:pt x="71" y="125"/>
                  <a:pt x="71" y="125"/>
                </a:cubicBezTo>
                <a:close/>
                <a:moveTo>
                  <a:pt x="71" y="128"/>
                </a:moveTo>
                <a:cubicBezTo>
                  <a:pt x="71" y="141"/>
                  <a:pt x="71" y="141"/>
                  <a:pt x="71" y="141"/>
                </a:cubicBezTo>
                <a:cubicBezTo>
                  <a:pt x="71" y="141"/>
                  <a:pt x="71" y="141"/>
                  <a:pt x="71" y="141"/>
                </a:cubicBezTo>
                <a:cubicBezTo>
                  <a:pt x="71" y="128"/>
                  <a:pt x="71" y="128"/>
                  <a:pt x="71" y="128"/>
                </a:cubicBezTo>
                <a:close/>
                <a:moveTo>
                  <a:pt x="71" y="143"/>
                </a:moveTo>
                <a:cubicBezTo>
                  <a:pt x="71" y="144"/>
                  <a:pt x="71" y="144"/>
                  <a:pt x="71" y="144"/>
                </a:cubicBezTo>
                <a:cubicBezTo>
                  <a:pt x="71" y="144"/>
                  <a:pt x="71" y="144"/>
                  <a:pt x="71" y="144"/>
                </a:cubicBezTo>
                <a:cubicBezTo>
                  <a:pt x="71" y="143"/>
                  <a:pt x="71" y="143"/>
                  <a:pt x="71" y="143"/>
                </a:cubicBezTo>
                <a:close/>
                <a:moveTo>
                  <a:pt x="71" y="146"/>
                </a:moveTo>
                <a:cubicBezTo>
                  <a:pt x="71" y="146"/>
                  <a:pt x="71" y="146"/>
                  <a:pt x="71" y="146"/>
                </a:cubicBezTo>
                <a:cubicBezTo>
                  <a:pt x="71" y="146"/>
                  <a:pt x="71" y="146"/>
                  <a:pt x="71" y="146"/>
                </a:cubicBezTo>
                <a:cubicBezTo>
                  <a:pt x="71" y="146"/>
                  <a:pt x="71" y="146"/>
                  <a:pt x="71" y="146"/>
                </a:cubicBezTo>
                <a:close/>
                <a:moveTo>
                  <a:pt x="71" y="31"/>
                </a:moveTo>
                <a:cubicBezTo>
                  <a:pt x="71" y="31"/>
                  <a:pt x="71" y="31"/>
                  <a:pt x="71" y="31"/>
                </a:cubicBezTo>
                <a:cubicBezTo>
                  <a:pt x="71" y="32"/>
                  <a:pt x="71" y="32"/>
                  <a:pt x="71" y="32"/>
                </a:cubicBezTo>
                <a:cubicBezTo>
                  <a:pt x="71" y="32"/>
                  <a:pt x="71" y="32"/>
                  <a:pt x="71" y="32"/>
                </a:cubicBezTo>
                <a:lnTo>
                  <a:pt x="71" y="31"/>
                </a:lnTo>
                <a:close/>
                <a:moveTo>
                  <a:pt x="71" y="174"/>
                </a:moveTo>
                <a:cubicBezTo>
                  <a:pt x="71" y="174"/>
                  <a:pt x="71" y="174"/>
                  <a:pt x="71" y="174"/>
                </a:cubicBezTo>
                <a:cubicBezTo>
                  <a:pt x="71" y="147"/>
                  <a:pt x="71" y="147"/>
                  <a:pt x="71" y="147"/>
                </a:cubicBezTo>
                <a:cubicBezTo>
                  <a:pt x="71" y="147"/>
                  <a:pt x="71" y="147"/>
                  <a:pt x="71" y="147"/>
                </a:cubicBezTo>
                <a:lnTo>
                  <a:pt x="71" y="174"/>
                </a:lnTo>
                <a:close/>
                <a:moveTo>
                  <a:pt x="71" y="32"/>
                </a:moveTo>
                <a:cubicBezTo>
                  <a:pt x="71" y="75"/>
                  <a:pt x="71" y="75"/>
                  <a:pt x="71" y="75"/>
                </a:cubicBezTo>
                <a:cubicBezTo>
                  <a:pt x="71" y="75"/>
                  <a:pt x="71" y="75"/>
                  <a:pt x="71" y="75"/>
                </a:cubicBezTo>
                <a:cubicBezTo>
                  <a:pt x="71" y="32"/>
                  <a:pt x="71" y="32"/>
                  <a:pt x="71" y="32"/>
                </a:cubicBezTo>
                <a:close/>
                <a:moveTo>
                  <a:pt x="71" y="77"/>
                </a:moveTo>
                <a:cubicBezTo>
                  <a:pt x="71" y="78"/>
                  <a:pt x="71" y="78"/>
                  <a:pt x="71" y="78"/>
                </a:cubicBezTo>
                <a:cubicBezTo>
                  <a:pt x="71" y="78"/>
                  <a:pt x="71" y="78"/>
                  <a:pt x="71" y="78"/>
                </a:cubicBezTo>
                <a:cubicBezTo>
                  <a:pt x="71" y="77"/>
                  <a:pt x="71" y="77"/>
                  <a:pt x="71" y="77"/>
                </a:cubicBezTo>
                <a:close/>
                <a:moveTo>
                  <a:pt x="71" y="79"/>
                </a:moveTo>
                <a:cubicBezTo>
                  <a:pt x="71" y="88"/>
                  <a:pt x="71" y="88"/>
                  <a:pt x="71" y="88"/>
                </a:cubicBezTo>
                <a:cubicBezTo>
                  <a:pt x="71" y="89"/>
                  <a:pt x="71" y="89"/>
                  <a:pt x="71" y="89"/>
                </a:cubicBezTo>
                <a:cubicBezTo>
                  <a:pt x="71" y="80"/>
                  <a:pt x="71" y="80"/>
                  <a:pt x="71" y="80"/>
                </a:cubicBezTo>
                <a:lnTo>
                  <a:pt x="71" y="79"/>
                </a:lnTo>
                <a:close/>
                <a:moveTo>
                  <a:pt x="71" y="90"/>
                </a:moveTo>
                <a:cubicBezTo>
                  <a:pt x="71" y="94"/>
                  <a:pt x="71" y="94"/>
                  <a:pt x="71" y="94"/>
                </a:cubicBezTo>
                <a:cubicBezTo>
                  <a:pt x="71" y="95"/>
                  <a:pt x="71" y="95"/>
                  <a:pt x="71" y="95"/>
                </a:cubicBezTo>
                <a:cubicBezTo>
                  <a:pt x="71" y="91"/>
                  <a:pt x="71" y="91"/>
                  <a:pt x="71" y="91"/>
                </a:cubicBezTo>
                <a:lnTo>
                  <a:pt x="71" y="90"/>
                </a:lnTo>
                <a:close/>
                <a:moveTo>
                  <a:pt x="71" y="96"/>
                </a:moveTo>
                <a:cubicBezTo>
                  <a:pt x="71" y="101"/>
                  <a:pt x="71" y="101"/>
                  <a:pt x="71" y="101"/>
                </a:cubicBezTo>
                <a:cubicBezTo>
                  <a:pt x="71" y="102"/>
                  <a:pt x="71" y="102"/>
                  <a:pt x="71" y="102"/>
                </a:cubicBezTo>
                <a:cubicBezTo>
                  <a:pt x="71" y="102"/>
                  <a:pt x="71" y="102"/>
                  <a:pt x="71" y="102"/>
                </a:cubicBezTo>
                <a:cubicBezTo>
                  <a:pt x="71" y="111"/>
                  <a:pt x="71" y="111"/>
                  <a:pt x="71" y="111"/>
                </a:cubicBezTo>
                <a:cubicBezTo>
                  <a:pt x="71" y="111"/>
                  <a:pt x="71" y="111"/>
                  <a:pt x="71" y="111"/>
                </a:cubicBezTo>
                <a:cubicBezTo>
                  <a:pt x="71" y="113"/>
                  <a:pt x="71" y="113"/>
                  <a:pt x="71" y="113"/>
                </a:cubicBezTo>
                <a:cubicBezTo>
                  <a:pt x="71" y="104"/>
                  <a:pt x="71" y="104"/>
                  <a:pt x="71" y="104"/>
                </a:cubicBezTo>
                <a:cubicBezTo>
                  <a:pt x="71" y="104"/>
                  <a:pt x="71" y="104"/>
                  <a:pt x="71" y="104"/>
                </a:cubicBezTo>
                <a:cubicBezTo>
                  <a:pt x="71" y="104"/>
                  <a:pt x="71" y="104"/>
                  <a:pt x="71" y="104"/>
                </a:cubicBezTo>
                <a:cubicBezTo>
                  <a:pt x="71" y="103"/>
                  <a:pt x="71" y="103"/>
                  <a:pt x="71" y="103"/>
                </a:cubicBezTo>
                <a:cubicBezTo>
                  <a:pt x="71" y="103"/>
                  <a:pt x="71" y="103"/>
                  <a:pt x="71" y="103"/>
                </a:cubicBezTo>
                <a:cubicBezTo>
                  <a:pt x="71" y="102"/>
                  <a:pt x="71" y="102"/>
                  <a:pt x="71" y="102"/>
                </a:cubicBezTo>
                <a:cubicBezTo>
                  <a:pt x="71" y="102"/>
                  <a:pt x="71" y="102"/>
                  <a:pt x="71" y="102"/>
                </a:cubicBezTo>
                <a:cubicBezTo>
                  <a:pt x="71" y="97"/>
                  <a:pt x="71" y="97"/>
                  <a:pt x="71" y="97"/>
                </a:cubicBezTo>
                <a:lnTo>
                  <a:pt x="71" y="96"/>
                </a:lnTo>
                <a:close/>
                <a:moveTo>
                  <a:pt x="71" y="113"/>
                </a:moveTo>
                <a:cubicBezTo>
                  <a:pt x="71" y="114"/>
                  <a:pt x="71" y="114"/>
                  <a:pt x="71" y="114"/>
                </a:cubicBezTo>
                <a:cubicBezTo>
                  <a:pt x="71" y="114"/>
                  <a:pt x="71" y="114"/>
                  <a:pt x="71" y="114"/>
                </a:cubicBezTo>
                <a:cubicBezTo>
                  <a:pt x="71" y="113"/>
                  <a:pt x="71" y="113"/>
                  <a:pt x="71" y="113"/>
                </a:cubicBezTo>
                <a:close/>
                <a:moveTo>
                  <a:pt x="71" y="116"/>
                </a:moveTo>
                <a:cubicBezTo>
                  <a:pt x="71" y="116"/>
                  <a:pt x="71" y="116"/>
                  <a:pt x="71" y="116"/>
                </a:cubicBezTo>
                <a:cubicBezTo>
                  <a:pt x="71" y="116"/>
                  <a:pt x="71" y="116"/>
                  <a:pt x="71" y="116"/>
                </a:cubicBezTo>
                <a:cubicBezTo>
                  <a:pt x="71" y="116"/>
                  <a:pt x="71" y="116"/>
                  <a:pt x="71" y="116"/>
                </a:cubicBezTo>
                <a:close/>
                <a:moveTo>
                  <a:pt x="71" y="119"/>
                </a:moveTo>
                <a:cubicBezTo>
                  <a:pt x="71" y="119"/>
                  <a:pt x="71" y="119"/>
                  <a:pt x="71" y="119"/>
                </a:cubicBezTo>
                <a:cubicBezTo>
                  <a:pt x="71" y="119"/>
                  <a:pt x="71" y="119"/>
                  <a:pt x="71" y="119"/>
                </a:cubicBezTo>
                <a:cubicBezTo>
                  <a:pt x="71" y="119"/>
                  <a:pt x="71" y="119"/>
                  <a:pt x="71" y="119"/>
                </a:cubicBezTo>
                <a:close/>
                <a:moveTo>
                  <a:pt x="71" y="121"/>
                </a:moveTo>
                <a:cubicBezTo>
                  <a:pt x="71" y="122"/>
                  <a:pt x="71" y="122"/>
                  <a:pt x="71" y="122"/>
                </a:cubicBezTo>
                <a:cubicBezTo>
                  <a:pt x="71" y="122"/>
                  <a:pt x="71" y="122"/>
                  <a:pt x="71" y="122"/>
                </a:cubicBezTo>
                <a:cubicBezTo>
                  <a:pt x="71" y="121"/>
                  <a:pt x="71" y="121"/>
                  <a:pt x="71" y="121"/>
                </a:cubicBezTo>
                <a:close/>
                <a:moveTo>
                  <a:pt x="71" y="123"/>
                </a:moveTo>
                <a:cubicBezTo>
                  <a:pt x="71" y="124"/>
                  <a:pt x="71" y="124"/>
                  <a:pt x="71" y="124"/>
                </a:cubicBezTo>
                <a:cubicBezTo>
                  <a:pt x="71" y="124"/>
                  <a:pt x="71" y="124"/>
                  <a:pt x="71" y="124"/>
                </a:cubicBezTo>
                <a:cubicBezTo>
                  <a:pt x="71" y="123"/>
                  <a:pt x="71" y="123"/>
                  <a:pt x="71" y="123"/>
                </a:cubicBezTo>
                <a:close/>
                <a:moveTo>
                  <a:pt x="71" y="125"/>
                </a:moveTo>
                <a:cubicBezTo>
                  <a:pt x="71" y="126"/>
                  <a:pt x="71" y="126"/>
                  <a:pt x="71" y="126"/>
                </a:cubicBezTo>
                <a:cubicBezTo>
                  <a:pt x="71" y="126"/>
                  <a:pt x="71" y="126"/>
                  <a:pt x="71" y="126"/>
                </a:cubicBezTo>
                <a:cubicBezTo>
                  <a:pt x="71" y="125"/>
                  <a:pt x="71" y="125"/>
                  <a:pt x="71" y="125"/>
                </a:cubicBezTo>
                <a:close/>
                <a:moveTo>
                  <a:pt x="71" y="128"/>
                </a:moveTo>
                <a:cubicBezTo>
                  <a:pt x="71" y="141"/>
                  <a:pt x="71" y="141"/>
                  <a:pt x="71" y="141"/>
                </a:cubicBezTo>
                <a:cubicBezTo>
                  <a:pt x="71" y="141"/>
                  <a:pt x="71" y="141"/>
                  <a:pt x="71" y="141"/>
                </a:cubicBezTo>
                <a:cubicBezTo>
                  <a:pt x="71" y="128"/>
                  <a:pt x="71" y="128"/>
                  <a:pt x="71" y="128"/>
                </a:cubicBezTo>
                <a:close/>
                <a:moveTo>
                  <a:pt x="71" y="143"/>
                </a:moveTo>
                <a:cubicBezTo>
                  <a:pt x="71" y="144"/>
                  <a:pt x="71" y="144"/>
                  <a:pt x="71" y="144"/>
                </a:cubicBezTo>
                <a:cubicBezTo>
                  <a:pt x="71" y="144"/>
                  <a:pt x="71" y="144"/>
                  <a:pt x="71" y="144"/>
                </a:cubicBezTo>
                <a:cubicBezTo>
                  <a:pt x="71" y="143"/>
                  <a:pt x="71" y="143"/>
                  <a:pt x="71" y="143"/>
                </a:cubicBezTo>
                <a:close/>
                <a:moveTo>
                  <a:pt x="71" y="146"/>
                </a:moveTo>
                <a:cubicBezTo>
                  <a:pt x="71" y="146"/>
                  <a:pt x="71" y="146"/>
                  <a:pt x="71" y="146"/>
                </a:cubicBezTo>
                <a:cubicBezTo>
                  <a:pt x="71" y="146"/>
                  <a:pt x="71" y="146"/>
                  <a:pt x="71" y="146"/>
                </a:cubicBezTo>
                <a:cubicBezTo>
                  <a:pt x="71" y="146"/>
                  <a:pt x="71" y="146"/>
                  <a:pt x="71" y="146"/>
                </a:cubicBezTo>
                <a:close/>
                <a:moveTo>
                  <a:pt x="71" y="31"/>
                </a:moveTo>
                <a:cubicBezTo>
                  <a:pt x="71" y="31"/>
                  <a:pt x="71" y="31"/>
                  <a:pt x="71" y="31"/>
                </a:cubicBezTo>
                <a:cubicBezTo>
                  <a:pt x="71" y="32"/>
                  <a:pt x="71" y="32"/>
                  <a:pt x="71" y="32"/>
                </a:cubicBezTo>
                <a:cubicBezTo>
                  <a:pt x="71" y="32"/>
                  <a:pt x="71" y="32"/>
                  <a:pt x="71" y="32"/>
                </a:cubicBezTo>
                <a:lnTo>
                  <a:pt x="71" y="31"/>
                </a:lnTo>
                <a:close/>
                <a:moveTo>
                  <a:pt x="71" y="174"/>
                </a:moveTo>
                <a:cubicBezTo>
                  <a:pt x="71" y="174"/>
                  <a:pt x="71" y="174"/>
                  <a:pt x="71" y="174"/>
                </a:cubicBezTo>
                <a:cubicBezTo>
                  <a:pt x="71" y="147"/>
                  <a:pt x="71" y="147"/>
                  <a:pt x="71" y="147"/>
                </a:cubicBezTo>
                <a:cubicBezTo>
                  <a:pt x="71" y="147"/>
                  <a:pt x="71" y="147"/>
                  <a:pt x="71" y="147"/>
                </a:cubicBezTo>
                <a:lnTo>
                  <a:pt x="71" y="174"/>
                </a:lnTo>
                <a:close/>
                <a:moveTo>
                  <a:pt x="71" y="32"/>
                </a:moveTo>
                <a:cubicBezTo>
                  <a:pt x="71" y="75"/>
                  <a:pt x="71" y="75"/>
                  <a:pt x="71" y="75"/>
                </a:cubicBezTo>
                <a:cubicBezTo>
                  <a:pt x="71" y="74"/>
                  <a:pt x="71" y="74"/>
                  <a:pt x="71" y="74"/>
                </a:cubicBezTo>
                <a:cubicBezTo>
                  <a:pt x="71" y="32"/>
                  <a:pt x="71" y="32"/>
                  <a:pt x="71" y="32"/>
                </a:cubicBezTo>
                <a:close/>
                <a:moveTo>
                  <a:pt x="71" y="77"/>
                </a:moveTo>
                <a:cubicBezTo>
                  <a:pt x="71" y="78"/>
                  <a:pt x="71" y="78"/>
                  <a:pt x="71" y="78"/>
                </a:cubicBezTo>
                <a:cubicBezTo>
                  <a:pt x="71" y="78"/>
                  <a:pt x="71" y="78"/>
                  <a:pt x="71" y="78"/>
                </a:cubicBezTo>
                <a:cubicBezTo>
                  <a:pt x="71" y="77"/>
                  <a:pt x="71" y="77"/>
                  <a:pt x="71" y="77"/>
                </a:cubicBezTo>
                <a:close/>
                <a:moveTo>
                  <a:pt x="71" y="80"/>
                </a:moveTo>
                <a:cubicBezTo>
                  <a:pt x="71" y="89"/>
                  <a:pt x="71" y="89"/>
                  <a:pt x="71" y="89"/>
                </a:cubicBezTo>
                <a:cubicBezTo>
                  <a:pt x="71" y="90"/>
                  <a:pt x="71" y="90"/>
                  <a:pt x="71" y="90"/>
                </a:cubicBezTo>
                <a:cubicBezTo>
                  <a:pt x="71" y="81"/>
                  <a:pt x="71" y="81"/>
                  <a:pt x="71" y="81"/>
                </a:cubicBezTo>
                <a:lnTo>
                  <a:pt x="71" y="80"/>
                </a:lnTo>
                <a:close/>
                <a:moveTo>
                  <a:pt x="71" y="91"/>
                </a:moveTo>
                <a:cubicBezTo>
                  <a:pt x="71" y="95"/>
                  <a:pt x="71" y="95"/>
                  <a:pt x="71" y="95"/>
                </a:cubicBezTo>
                <a:cubicBezTo>
                  <a:pt x="71" y="97"/>
                  <a:pt x="71" y="97"/>
                  <a:pt x="71" y="97"/>
                </a:cubicBezTo>
                <a:cubicBezTo>
                  <a:pt x="71" y="93"/>
                  <a:pt x="71" y="93"/>
                  <a:pt x="71" y="93"/>
                </a:cubicBezTo>
                <a:lnTo>
                  <a:pt x="71" y="91"/>
                </a:lnTo>
                <a:close/>
                <a:moveTo>
                  <a:pt x="71" y="97"/>
                </a:moveTo>
                <a:cubicBezTo>
                  <a:pt x="71" y="100"/>
                  <a:pt x="71" y="100"/>
                  <a:pt x="71" y="100"/>
                </a:cubicBezTo>
                <a:cubicBezTo>
                  <a:pt x="71" y="105"/>
                  <a:pt x="71" y="105"/>
                  <a:pt x="71" y="105"/>
                </a:cubicBezTo>
                <a:cubicBezTo>
                  <a:pt x="71" y="105"/>
                  <a:pt x="71" y="105"/>
                  <a:pt x="71" y="105"/>
                </a:cubicBezTo>
                <a:cubicBezTo>
                  <a:pt x="71" y="107"/>
                  <a:pt x="71" y="107"/>
                  <a:pt x="71" y="107"/>
                </a:cubicBezTo>
                <a:cubicBezTo>
                  <a:pt x="71" y="107"/>
                  <a:pt x="71" y="107"/>
                  <a:pt x="71" y="107"/>
                </a:cubicBezTo>
                <a:cubicBezTo>
                  <a:pt x="71" y="107"/>
                  <a:pt x="71" y="107"/>
                  <a:pt x="71" y="107"/>
                </a:cubicBezTo>
                <a:cubicBezTo>
                  <a:pt x="71" y="107"/>
                  <a:pt x="71" y="107"/>
                  <a:pt x="71" y="107"/>
                </a:cubicBezTo>
                <a:cubicBezTo>
                  <a:pt x="71" y="109"/>
                  <a:pt x="71" y="109"/>
                  <a:pt x="71" y="109"/>
                </a:cubicBezTo>
                <a:cubicBezTo>
                  <a:pt x="71" y="118"/>
                  <a:pt x="71" y="118"/>
                  <a:pt x="71" y="118"/>
                </a:cubicBezTo>
                <a:cubicBezTo>
                  <a:pt x="71" y="116"/>
                  <a:pt x="71" y="116"/>
                  <a:pt x="71" y="116"/>
                </a:cubicBezTo>
                <a:cubicBezTo>
                  <a:pt x="71" y="116"/>
                  <a:pt x="71" y="116"/>
                  <a:pt x="71" y="116"/>
                </a:cubicBezTo>
                <a:cubicBezTo>
                  <a:pt x="71" y="116"/>
                  <a:pt x="71" y="116"/>
                  <a:pt x="71" y="116"/>
                </a:cubicBezTo>
                <a:cubicBezTo>
                  <a:pt x="71" y="116"/>
                  <a:pt x="71" y="116"/>
                  <a:pt x="71" y="116"/>
                </a:cubicBezTo>
                <a:cubicBezTo>
                  <a:pt x="71" y="114"/>
                  <a:pt x="71" y="114"/>
                  <a:pt x="71" y="114"/>
                </a:cubicBezTo>
                <a:cubicBezTo>
                  <a:pt x="71" y="114"/>
                  <a:pt x="71" y="114"/>
                  <a:pt x="71" y="114"/>
                </a:cubicBezTo>
                <a:cubicBezTo>
                  <a:pt x="71" y="113"/>
                  <a:pt x="71" y="113"/>
                  <a:pt x="71" y="113"/>
                </a:cubicBezTo>
                <a:cubicBezTo>
                  <a:pt x="71" y="113"/>
                  <a:pt x="71" y="113"/>
                  <a:pt x="71" y="113"/>
                </a:cubicBezTo>
                <a:cubicBezTo>
                  <a:pt x="71" y="113"/>
                  <a:pt x="71" y="113"/>
                  <a:pt x="71" y="113"/>
                </a:cubicBezTo>
                <a:cubicBezTo>
                  <a:pt x="71" y="104"/>
                  <a:pt x="71" y="104"/>
                  <a:pt x="71" y="104"/>
                </a:cubicBezTo>
                <a:cubicBezTo>
                  <a:pt x="71" y="105"/>
                  <a:pt x="71" y="105"/>
                  <a:pt x="71" y="105"/>
                </a:cubicBezTo>
                <a:cubicBezTo>
                  <a:pt x="71" y="105"/>
                  <a:pt x="71" y="105"/>
                  <a:pt x="71" y="105"/>
                </a:cubicBezTo>
                <a:cubicBezTo>
                  <a:pt x="71" y="103"/>
                  <a:pt x="71" y="103"/>
                  <a:pt x="71" y="103"/>
                </a:cubicBezTo>
                <a:cubicBezTo>
                  <a:pt x="71" y="104"/>
                  <a:pt x="71" y="104"/>
                  <a:pt x="71" y="104"/>
                </a:cubicBezTo>
                <a:cubicBezTo>
                  <a:pt x="71" y="103"/>
                  <a:pt x="71" y="103"/>
                  <a:pt x="71" y="103"/>
                </a:cubicBezTo>
                <a:cubicBezTo>
                  <a:pt x="71" y="103"/>
                  <a:pt x="71" y="103"/>
                  <a:pt x="71" y="103"/>
                </a:cubicBezTo>
                <a:cubicBezTo>
                  <a:pt x="71" y="102"/>
                  <a:pt x="71" y="102"/>
                  <a:pt x="71" y="102"/>
                </a:cubicBezTo>
                <a:cubicBezTo>
                  <a:pt x="71" y="102"/>
                  <a:pt x="71" y="102"/>
                  <a:pt x="71" y="102"/>
                </a:cubicBezTo>
                <a:lnTo>
                  <a:pt x="71" y="97"/>
                </a:lnTo>
                <a:close/>
                <a:moveTo>
                  <a:pt x="71" y="119"/>
                </a:moveTo>
                <a:cubicBezTo>
                  <a:pt x="71" y="119"/>
                  <a:pt x="71" y="119"/>
                  <a:pt x="71" y="119"/>
                </a:cubicBezTo>
                <a:cubicBezTo>
                  <a:pt x="71" y="119"/>
                  <a:pt x="71" y="119"/>
                  <a:pt x="71" y="119"/>
                </a:cubicBezTo>
                <a:cubicBezTo>
                  <a:pt x="71" y="118"/>
                  <a:pt x="71" y="118"/>
                  <a:pt x="71" y="118"/>
                </a:cubicBezTo>
                <a:lnTo>
                  <a:pt x="71" y="119"/>
                </a:lnTo>
                <a:close/>
                <a:moveTo>
                  <a:pt x="71" y="121"/>
                </a:moveTo>
                <a:cubicBezTo>
                  <a:pt x="71" y="122"/>
                  <a:pt x="71" y="122"/>
                  <a:pt x="71" y="122"/>
                </a:cubicBezTo>
                <a:cubicBezTo>
                  <a:pt x="71" y="121"/>
                  <a:pt x="71" y="121"/>
                  <a:pt x="71" y="121"/>
                </a:cubicBezTo>
                <a:cubicBezTo>
                  <a:pt x="71" y="121"/>
                  <a:pt x="71" y="121"/>
                  <a:pt x="71" y="121"/>
                </a:cubicBezTo>
                <a:close/>
                <a:moveTo>
                  <a:pt x="71" y="123"/>
                </a:moveTo>
                <a:cubicBezTo>
                  <a:pt x="71" y="124"/>
                  <a:pt x="71" y="124"/>
                  <a:pt x="71" y="124"/>
                </a:cubicBezTo>
                <a:cubicBezTo>
                  <a:pt x="71" y="124"/>
                  <a:pt x="71" y="124"/>
                  <a:pt x="71" y="124"/>
                </a:cubicBezTo>
                <a:cubicBezTo>
                  <a:pt x="71" y="123"/>
                  <a:pt x="71" y="123"/>
                  <a:pt x="71" y="123"/>
                </a:cubicBezTo>
                <a:close/>
                <a:moveTo>
                  <a:pt x="71" y="125"/>
                </a:moveTo>
                <a:cubicBezTo>
                  <a:pt x="71" y="126"/>
                  <a:pt x="71" y="126"/>
                  <a:pt x="71" y="126"/>
                </a:cubicBezTo>
                <a:cubicBezTo>
                  <a:pt x="71" y="126"/>
                  <a:pt x="71" y="126"/>
                  <a:pt x="71" y="126"/>
                </a:cubicBezTo>
                <a:cubicBezTo>
                  <a:pt x="71" y="125"/>
                  <a:pt x="71" y="125"/>
                  <a:pt x="71" y="125"/>
                </a:cubicBezTo>
                <a:close/>
                <a:moveTo>
                  <a:pt x="71" y="128"/>
                </a:moveTo>
                <a:cubicBezTo>
                  <a:pt x="71" y="141"/>
                  <a:pt x="71" y="141"/>
                  <a:pt x="71" y="141"/>
                </a:cubicBezTo>
                <a:cubicBezTo>
                  <a:pt x="71" y="141"/>
                  <a:pt x="71" y="141"/>
                  <a:pt x="71" y="141"/>
                </a:cubicBezTo>
                <a:cubicBezTo>
                  <a:pt x="71" y="129"/>
                  <a:pt x="71" y="129"/>
                  <a:pt x="71" y="129"/>
                </a:cubicBezTo>
                <a:lnTo>
                  <a:pt x="71" y="128"/>
                </a:lnTo>
                <a:close/>
                <a:moveTo>
                  <a:pt x="71" y="143"/>
                </a:moveTo>
                <a:cubicBezTo>
                  <a:pt x="71" y="144"/>
                  <a:pt x="71" y="144"/>
                  <a:pt x="71" y="144"/>
                </a:cubicBezTo>
                <a:cubicBezTo>
                  <a:pt x="71" y="144"/>
                  <a:pt x="71" y="144"/>
                  <a:pt x="71" y="144"/>
                </a:cubicBezTo>
                <a:cubicBezTo>
                  <a:pt x="71" y="143"/>
                  <a:pt x="71" y="143"/>
                  <a:pt x="71" y="143"/>
                </a:cubicBezTo>
                <a:close/>
                <a:moveTo>
                  <a:pt x="71" y="146"/>
                </a:moveTo>
                <a:cubicBezTo>
                  <a:pt x="71" y="146"/>
                  <a:pt x="71" y="146"/>
                  <a:pt x="71" y="146"/>
                </a:cubicBezTo>
                <a:cubicBezTo>
                  <a:pt x="71" y="146"/>
                  <a:pt x="71" y="146"/>
                  <a:pt x="71" y="146"/>
                </a:cubicBezTo>
                <a:cubicBezTo>
                  <a:pt x="71" y="146"/>
                  <a:pt x="71" y="146"/>
                  <a:pt x="71" y="146"/>
                </a:cubicBezTo>
                <a:close/>
                <a:moveTo>
                  <a:pt x="71" y="31"/>
                </a:moveTo>
                <a:cubicBezTo>
                  <a:pt x="70" y="31"/>
                  <a:pt x="70" y="31"/>
                  <a:pt x="70" y="31"/>
                </a:cubicBezTo>
                <a:cubicBezTo>
                  <a:pt x="70" y="32"/>
                  <a:pt x="70" y="32"/>
                  <a:pt x="70" y="32"/>
                </a:cubicBezTo>
                <a:cubicBezTo>
                  <a:pt x="71" y="32"/>
                  <a:pt x="71" y="32"/>
                  <a:pt x="71" y="32"/>
                </a:cubicBezTo>
                <a:lnTo>
                  <a:pt x="71" y="31"/>
                </a:lnTo>
                <a:close/>
                <a:moveTo>
                  <a:pt x="70" y="173"/>
                </a:moveTo>
                <a:cubicBezTo>
                  <a:pt x="71" y="174"/>
                  <a:pt x="71" y="174"/>
                  <a:pt x="71" y="174"/>
                </a:cubicBezTo>
                <a:cubicBezTo>
                  <a:pt x="71" y="147"/>
                  <a:pt x="71" y="147"/>
                  <a:pt x="71" y="147"/>
                </a:cubicBezTo>
                <a:cubicBezTo>
                  <a:pt x="70" y="146"/>
                  <a:pt x="70" y="146"/>
                  <a:pt x="70" y="146"/>
                </a:cubicBezTo>
                <a:lnTo>
                  <a:pt x="70" y="173"/>
                </a:lnTo>
                <a:close/>
                <a:moveTo>
                  <a:pt x="71" y="32"/>
                </a:moveTo>
                <a:cubicBezTo>
                  <a:pt x="71" y="74"/>
                  <a:pt x="71" y="74"/>
                  <a:pt x="71" y="74"/>
                </a:cubicBezTo>
                <a:cubicBezTo>
                  <a:pt x="70" y="74"/>
                  <a:pt x="70" y="74"/>
                  <a:pt x="70" y="74"/>
                </a:cubicBezTo>
                <a:cubicBezTo>
                  <a:pt x="70" y="32"/>
                  <a:pt x="70" y="32"/>
                  <a:pt x="70" y="32"/>
                </a:cubicBezTo>
                <a:lnTo>
                  <a:pt x="71" y="32"/>
                </a:lnTo>
                <a:close/>
                <a:moveTo>
                  <a:pt x="71" y="77"/>
                </a:moveTo>
                <a:cubicBezTo>
                  <a:pt x="71" y="78"/>
                  <a:pt x="71" y="78"/>
                  <a:pt x="71" y="78"/>
                </a:cubicBezTo>
                <a:cubicBezTo>
                  <a:pt x="70" y="77"/>
                  <a:pt x="70" y="77"/>
                  <a:pt x="70" y="77"/>
                </a:cubicBezTo>
                <a:cubicBezTo>
                  <a:pt x="70" y="77"/>
                  <a:pt x="70" y="77"/>
                  <a:pt x="70" y="77"/>
                </a:cubicBezTo>
                <a:lnTo>
                  <a:pt x="71" y="77"/>
                </a:lnTo>
                <a:close/>
                <a:moveTo>
                  <a:pt x="71" y="81"/>
                </a:moveTo>
                <a:cubicBezTo>
                  <a:pt x="71" y="90"/>
                  <a:pt x="71" y="90"/>
                  <a:pt x="71" y="90"/>
                </a:cubicBezTo>
                <a:cubicBezTo>
                  <a:pt x="70" y="91"/>
                  <a:pt x="70" y="91"/>
                  <a:pt x="70" y="91"/>
                </a:cubicBezTo>
                <a:cubicBezTo>
                  <a:pt x="70" y="82"/>
                  <a:pt x="70" y="82"/>
                  <a:pt x="70" y="82"/>
                </a:cubicBezTo>
                <a:lnTo>
                  <a:pt x="71" y="81"/>
                </a:lnTo>
                <a:close/>
                <a:moveTo>
                  <a:pt x="71" y="93"/>
                </a:moveTo>
                <a:cubicBezTo>
                  <a:pt x="71" y="97"/>
                  <a:pt x="71" y="97"/>
                  <a:pt x="71" y="97"/>
                </a:cubicBezTo>
                <a:cubicBezTo>
                  <a:pt x="70" y="100"/>
                  <a:pt x="70" y="100"/>
                  <a:pt x="70" y="100"/>
                </a:cubicBezTo>
                <a:cubicBezTo>
                  <a:pt x="70" y="96"/>
                  <a:pt x="70" y="96"/>
                  <a:pt x="70" y="96"/>
                </a:cubicBezTo>
                <a:lnTo>
                  <a:pt x="71" y="93"/>
                </a:lnTo>
                <a:close/>
                <a:moveTo>
                  <a:pt x="71" y="100"/>
                </a:moveTo>
                <a:cubicBezTo>
                  <a:pt x="70" y="103"/>
                  <a:pt x="70" y="103"/>
                  <a:pt x="70" y="103"/>
                </a:cubicBezTo>
                <a:cubicBezTo>
                  <a:pt x="70" y="108"/>
                  <a:pt x="70" y="108"/>
                  <a:pt x="70" y="108"/>
                </a:cubicBezTo>
                <a:cubicBezTo>
                  <a:pt x="71" y="107"/>
                  <a:pt x="71" y="107"/>
                  <a:pt x="71" y="107"/>
                </a:cubicBezTo>
                <a:cubicBezTo>
                  <a:pt x="71" y="107"/>
                  <a:pt x="71" y="107"/>
                  <a:pt x="71" y="107"/>
                </a:cubicBezTo>
                <a:cubicBezTo>
                  <a:pt x="71" y="107"/>
                  <a:pt x="71" y="107"/>
                  <a:pt x="71" y="107"/>
                </a:cubicBezTo>
                <a:cubicBezTo>
                  <a:pt x="71" y="107"/>
                  <a:pt x="71" y="107"/>
                  <a:pt x="71" y="107"/>
                </a:cubicBezTo>
                <a:cubicBezTo>
                  <a:pt x="71" y="107"/>
                  <a:pt x="71" y="107"/>
                  <a:pt x="71" y="107"/>
                </a:cubicBezTo>
                <a:cubicBezTo>
                  <a:pt x="71" y="105"/>
                  <a:pt x="71" y="105"/>
                  <a:pt x="71" y="105"/>
                </a:cubicBezTo>
                <a:cubicBezTo>
                  <a:pt x="71" y="105"/>
                  <a:pt x="71" y="105"/>
                  <a:pt x="71" y="105"/>
                </a:cubicBezTo>
                <a:lnTo>
                  <a:pt x="71" y="100"/>
                </a:lnTo>
                <a:close/>
                <a:moveTo>
                  <a:pt x="71" y="109"/>
                </a:moveTo>
                <a:cubicBezTo>
                  <a:pt x="71" y="118"/>
                  <a:pt x="71" y="118"/>
                  <a:pt x="71" y="118"/>
                </a:cubicBezTo>
                <a:cubicBezTo>
                  <a:pt x="71" y="118"/>
                  <a:pt x="71" y="118"/>
                  <a:pt x="71" y="118"/>
                </a:cubicBezTo>
                <a:cubicBezTo>
                  <a:pt x="71" y="118"/>
                  <a:pt x="71" y="118"/>
                  <a:pt x="71" y="118"/>
                </a:cubicBezTo>
                <a:cubicBezTo>
                  <a:pt x="71" y="119"/>
                  <a:pt x="71" y="119"/>
                  <a:pt x="71" y="119"/>
                </a:cubicBezTo>
                <a:cubicBezTo>
                  <a:pt x="71" y="119"/>
                  <a:pt x="71" y="119"/>
                  <a:pt x="71" y="119"/>
                </a:cubicBezTo>
                <a:cubicBezTo>
                  <a:pt x="71" y="121"/>
                  <a:pt x="71" y="121"/>
                  <a:pt x="71" y="121"/>
                </a:cubicBezTo>
                <a:cubicBezTo>
                  <a:pt x="71" y="121"/>
                  <a:pt x="71" y="121"/>
                  <a:pt x="71" y="121"/>
                </a:cubicBezTo>
                <a:cubicBezTo>
                  <a:pt x="71" y="121"/>
                  <a:pt x="71" y="121"/>
                  <a:pt x="71" y="121"/>
                </a:cubicBezTo>
                <a:cubicBezTo>
                  <a:pt x="71" y="121"/>
                  <a:pt x="71" y="121"/>
                  <a:pt x="71" y="121"/>
                </a:cubicBezTo>
                <a:cubicBezTo>
                  <a:pt x="71" y="123"/>
                  <a:pt x="71" y="123"/>
                  <a:pt x="71" y="123"/>
                </a:cubicBezTo>
                <a:cubicBezTo>
                  <a:pt x="71" y="123"/>
                  <a:pt x="71" y="123"/>
                  <a:pt x="71" y="123"/>
                </a:cubicBezTo>
                <a:cubicBezTo>
                  <a:pt x="71" y="124"/>
                  <a:pt x="71" y="124"/>
                  <a:pt x="71" y="124"/>
                </a:cubicBezTo>
                <a:cubicBezTo>
                  <a:pt x="71" y="123"/>
                  <a:pt x="71" y="123"/>
                  <a:pt x="71" y="123"/>
                </a:cubicBezTo>
                <a:cubicBezTo>
                  <a:pt x="70" y="124"/>
                  <a:pt x="70" y="124"/>
                  <a:pt x="70" y="124"/>
                </a:cubicBezTo>
                <a:cubicBezTo>
                  <a:pt x="70" y="114"/>
                  <a:pt x="70" y="114"/>
                  <a:pt x="70" y="114"/>
                </a:cubicBezTo>
                <a:cubicBezTo>
                  <a:pt x="71" y="114"/>
                  <a:pt x="71" y="114"/>
                  <a:pt x="71" y="114"/>
                </a:cubicBezTo>
                <a:cubicBezTo>
                  <a:pt x="70" y="114"/>
                  <a:pt x="70" y="114"/>
                  <a:pt x="70" y="114"/>
                </a:cubicBezTo>
                <a:cubicBezTo>
                  <a:pt x="70" y="113"/>
                  <a:pt x="70" y="113"/>
                  <a:pt x="70" y="113"/>
                </a:cubicBezTo>
                <a:cubicBezTo>
                  <a:pt x="71" y="113"/>
                  <a:pt x="71" y="113"/>
                  <a:pt x="71" y="113"/>
                </a:cubicBezTo>
                <a:cubicBezTo>
                  <a:pt x="71" y="111"/>
                  <a:pt x="71" y="111"/>
                  <a:pt x="71" y="111"/>
                </a:cubicBezTo>
                <a:cubicBezTo>
                  <a:pt x="70" y="111"/>
                  <a:pt x="70" y="111"/>
                  <a:pt x="70" y="111"/>
                </a:cubicBezTo>
                <a:cubicBezTo>
                  <a:pt x="70" y="111"/>
                  <a:pt x="70" y="111"/>
                  <a:pt x="70" y="111"/>
                </a:cubicBezTo>
                <a:cubicBezTo>
                  <a:pt x="71" y="111"/>
                  <a:pt x="71" y="111"/>
                  <a:pt x="71" y="111"/>
                </a:cubicBezTo>
                <a:cubicBezTo>
                  <a:pt x="71" y="109"/>
                  <a:pt x="71" y="109"/>
                  <a:pt x="71" y="109"/>
                </a:cubicBezTo>
                <a:cubicBezTo>
                  <a:pt x="70" y="109"/>
                  <a:pt x="70" y="109"/>
                  <a:pt x="70" y="109"/>
                </a:cubicBezTo>
                <a:cubicBezTo>
                  <a:pt x="70" y="109"/>
                  <a:pt x="70" y="109"/>
                  <a:pt x="70" y="109"/>
                </a:cubicBezTo>
                <a:cubicBezTo>
                  <a:pt x="71" y="109"/>
                  <a:pt x="71" y="109"/>
                  <a:pt x="71" y="109"/>
                </a:cubicBezTo>
                <a:close/>
                <a:moveTo>
                  <a:pt x="71" y="125"/>
                </a:moveTo>
                <a:cubicBezTo>
                  <a:pt x="71" y="126"/>
                  <a:pt x="71" y="126"/>
                  <a:pt x="71" y="126"/>
                </a:cubicBezTo>
                <a:cubicBezTo>
                  <a:pt x="70" y="126"/>
                  <a:pt x="70" y="126"/>
                  <a:pt x="70" y="126"/>
                </a:cubicBezTo>
                <a:cubicBezTo>
                  <a:pt x="70" y="125"/>
                  <a:pt x="70" y="125"/>
                  <a:pt x="70" y="125"/>
                </a:cubicBezTo>
                <a:lnTo>
                  <a:pt x="71" y="125"/>
                </a:lnTo>
                <a:close/>
                <a:moveTo>
                  <a:pt x="71" y="129"/>
                </a:moveTo>
                <a:cubicBezTo>
                  <a:pt x="71" y="141"/>
                  <a:pt x="71" y="141"/>
                  <a:pt x="71" y="141"/>
                </a:cubicBezTo>
                <a:cubicBezTo>
                  <a:pt x="70" y="141"/>
                  <a:pt x="70" y="141"/>
                  <a:pt x="70" y="141"/>
                </a:cubicBezTo>
                <a:cubicBezTo>
                  <a:pt x="70" y="129"/>
                  <a:pt x="70" y="129"/>
                  <a:pt x="70" y="129"/>
                </a:cubicBezTo>
                <a:cubicBezTo>
                  <a:pt x="71" y="129"/>
                  <a:pt x="71" y="129"/>
                  <a:pt x="71" y="129"/>
                </a:cubicBezTo>
                <a:close/>
                <a:moveTo>
                  <a:pt x="71" y="143"/>
                </a:moveTo>
                <a:cubicBezTo>
                  <a:pt x="71" y="144"/>
                  <a:pt x="71" y="144"/>
                  <a:pt x="71" y="144"/>
                </a:cubicBezTo>
                <a:cubicBezTo>
                  <a:pt x="70" y="144"/>
                  <a:pt x="70" y="144"/>
                  <a:pt x="70" y="144"/>
                </a:cubicBezTo>
                <a:cubicBezTo>
                  <a:pt x="70" y="143"/>
                  <a:pt x="70" y="143"/>
                  <a:pt x="70" y="143"/>
                </a:cubicBezTo>
                <a:lnTo>
                  <a:pt x="71" y="143"/>
                </a:lnTo>
                <a:close/>
                <a:moveTo>
                  <a:pt x="71" y="146"/>
                </a:moveTo>
                <a:cubicBezTo>
                  <a:pt x="71" y="146"/>
                  <a:pt x="71" y="146"/>
                  <a:pt x="71" y="146"/>
                </a:cubicBezTo>
                <a:cubicBezTo>
                  <a:pt x="70" y="146"/>
                  <a:pt x="70" y="146"/>
                  <a:pt x="70" y="146"/>
                </a:cubicBezTo>
                <a:cubicBezTo>
                  <a:pt x="70" y="146"/>
                  <a:pt x="70" y="146"/>
                  <a:pt x="70" y="146"/>
                </a:cubicBezTo>
                <a:lnTo>
                  <a:pt x="71" y="146"/>
                </a:lnTo>
                <a:close/>
                <a:moveTo>
                  <a:pt x="70" y="31"/>
                </a:moveTo>
                <a:cubicBezTo>
                  <a:pt x="70" y="32"/>
                  <a:pt x="70" y="32"/>
                  <a:pt x="70" y="32"/>
                </a:cubicBezTo>
                <a:cubicBezTo>
                  <a:pt x="70" y="32"/>
                  <a:pt x="70" y="32"/>
                  <a:pt x="70" y="32"/>
                </a:cubicBezTo>
                <a:cubicBezTo>
                  <a:pt x="70" y="32"/>
                  <a:pt x="70" y="32"/>
                  <a:pt x="70" y="32"/>
                </a:cubicBezTo>
                <a:lnTo>
                  <a:pt x="70" y="31"/>
                </a:lnTo>
                <a:close/>
                <a:moveTo>
                  <a:pt x="70" y="173"/>
                </a:moveTo>
                <a:cubicBezTo>
                  <a:pt x="70" y="173"/>
                  <a:pt x="70" y="173"/>
                  <a:pt x="70" y="173"/>
                </a:cubicBezTo>
                <a:cubicBezTo>
                  <a:pt x="70" y="146"/>
                  <a:pt x="70" y="146"/>
                  <a:pt x="70" y="146"/>
                </a:cubicBezTo>
                <a:cubicBezTo>
                  <a:pt x="70" y="146"/>
                  <a:pt x="70" y="146"/>
                  <a:pt x="70" y="146"/>
                </a:cubicBezTo>
                <a:lnTo>
                  <a:pt x="70" y="173"/>
                </a:lnTo>
                <a:close/>
                <a:moveTo>
                  <a:pt x="70" y="32"/>
                </a:moveTo>
                <a:cubicBezTo>
                  <a:pt x="70" y="74"/>
                  <a:pt x="70" y="74"/>
                  <a:pt x="70" y="74"/>
                </a:cubicBezTo>
                <a:cubicBezTo>
                  <a:pt x="70" y="74"/>
                  <a:pt x="70" y="74"/>
                  <a:pt x="70" y="74"/>
                </a:cubicBezTo>
                <a:cubicBezTo>
                  <a:pt x="70" y="32"/>
                  <a:pt x="70" y="32"/>
                  <a:pt x="70" y="32"/>
                </a:cubicBezTo>
                <a:close/>
                <a:moveTo>
                  <a:pt x="70" y="77"/>
                </a:moveTo>
                <a:cubicBezTo>
                  <a:pt x="70" y="77"/>
                  <a:pt x="70" y="77"/>
                  <a:pt x="70" y="77"/>
                </a:cubicBezTo>
                <a:cubicBezTo>
                  <a:pt x="70" y="77"/>
                  <a:pt x="70" y="77"/>
                  <a:pt x="70" y="77"/>
                </a:cubicBezTo>
                <a:cubicBezTo>
                  <a:pt x="70" y="77"/>
                  <a:pt x="70" y="77"/>
                  <a:pt x="70" y="77"/>
                </a:cubicBezTo>
                <a:close/>
                <a:moveTo>
                  <a:pt x="70" y="82"/>
                </a:moveTo>
                <a:cubicBezTo>
                  <a:pt x="70" y="91"/>
                  <a:pt x="70" y="91"/>
                  <a:pt x="70" y="91"/>
                </a:cubicBezTo>
                <a:cubicBezTo>
                  <a:pt x="70" y="92"/>
                  <a:pt x="70" y="92"/>
                  <a:pt x="70" y="92"/>
                </a:cubicBezTo>
                <a:cubicBezTo>
                  <a:pt x="70" y="83"/>
                  <a:pt x="70" y="83"/>
                  <a:pt x="70" y="83"/>
                </a:cubicBezTo>
                <a:lnTo>
                  <a:pt x="70" y="82"/>
                </a:lnTo>
                <a:close/>
                <a:moveTo>
                  <a:pt x="70" y="96"/>
                </a:moveTo>
                <a:cubicBezTo>
                  <a:pt x="70" y="100"/>
                  <a:pt x="70" y="100"/>
                  <a:pt x="70" y="100"/>
                </a:cubicBezTo>
                <a:cubicBezTo>
                  <a:pt x="70" y="101"/>
                  <a:pt x="70" y="101"/>
                  <a:pt x="70" y="101"/>
                </a:cubicBezTo>
                <a:cubicBezTo>
                  <a:pt x="70" y="97"/>
                  <a:pt x="70" y="97"/>
                  <a:pt x="70" y="97"/>
                </a:cubicBezTo>
                <a:lnTo>
                  <a:pt x="70" y="96"/>
                </a:lnTo>
                <a:close/>
                <a:moveTo>
                  <a:pt x="70" y="103"/>
                </a:moveTo>
                <a:cubicBezTo>
                  <a:pt x="70" y="108"/>
                  <a:pt x="70" y="108"/>
                  <a:pt x="70" y="108"/>
                </a:cubicBezTo>
                <a:cubicBezTo>
                  <a:pt x="70" y="109"/>
                  <a:pt x="70" y="109"/>
                  <a:pt x="70" y="109"/>
                </a:cubicBezTo>
                <a:cubicBezTo>
                  <a:pt x="70" y="109"/>
                  <a:pt x="70" y="109"/>
                  <a:pt x="70" y="109"/>
                </a:cubicBezTo>
                <a:cubicBezTo>
                  <a:pt x="70" y="109"/>
                  <a:pt x="70" y="109"/>
                  <a:pt x="70" y="109"/>
                </a:cubicBezTo>
                <a:cubicBezTo>
                  <a:pt x="70" y="109"/>
                  <a:pt x="70" y="109"/>
                  <a:pt x="70" y="109"/>
                </a:cubicBezTo>
                <a:cubicBezTo>
                  <a:pt x="70" y="110"/>
                  <a:pt x="70" y="110"/>
                  <a:pt x="70" y="110"/>
                </a:cubicBezTo>
                <a:cubicBezTo>
                  <a:pt x="70" y="105"/>
                  <a:pt x="70" y="105"/>
                  <a:pt x="70" y="105"/>
                </a:cubicBezTo>
                <a:lnTo>
                  <a:pt x="70" y="103"/>
                </a:lnTo>
                <a:close/>
                <a:moveTo>
                  <a:pt x="70" y="111"/>
                </a:moveTo>
                <a:cubicBezTo>
                  <a:pt x="70" y="111"/>
                  <a:pt x="70" y="111"/>
                  <a:pt x="70" y="111"/>
                </a:cubicBezTo>
                <a:cubicBezTo>
                  <a:pt x="70" y="111"/>
                  <a:pt x="70" y="111"/>
                  <a:pt x="70" y="111"/>
                </a:cubicBezTo>
                <a:cubicBezTo>
                  <a:pt x="70" y="111"/>
                  <a:pt x="70" y="111"/>
                  <a:pt x="70" y="111"/>
                </a:cubicBezTo>
                <a:close/>
                <a:moveTo>
                  <a:pt x="70" y="113"/>
                </a:moveTo>
                <a:cubicBezTo>
                  <a:pt x="70" y="114"/>
                  <a:pt x="70" y="114"/>
                  <a:pt x="70" y="114"/>
                </a:cubicBezTo>
                <a:cubicBezTo>
                  <a:pt x="70" y="114"/>
                  <a:pt x="70" y="114"/>
                  <a:pt x="70" y="114"/>
                </a:cubicBezTo>
                <a:cubicBezTo>
                  <a:pt x="70" y="113"/>
                  <a:pt x="70" y="113"/>
                  <a:pt x="70" y="113"/>
                </a:cubicBezTo>
                <a:close/>
                <a:moveTo>
                  <a:pt x="70" y="114"/>
                </a:moveTo>
                <a:cubicBezTo>
                  <a:pt x="70" y="124"/>
                  <a:pt x="70" y="124"/>
                  <a:pt x="70" y="124"/>
                </a:cubicBezTo>
                <a:cubicBezTo>
                  <a:pt x="70" y="125"/>
                  <a:pt x="70" y="125"/>
                  <a:pt x="70" y="125"/>
                </a:cubicBezTo>
                <a:cubicBezTo>
                  <a:pt x="70" y="125"/>
                  <a:pt x="70" y="125"/>
                  <a:pt x="70" y="125"/>
                </a:cubicBezTo>
                <a:cubicBezTo>
                  <a:pt x="70" y="126"/>
                  <a:pt x="70" y="126"/>
                  <a:pt x="70" y="126"/>
                </a:cubicBezTo>
                <a:cubicBezTo>
                  <a:pt x="70" y="126"/>
                  <a:pt x="70" y="126"/>
                  <a:pt x="70" y="126"/>
                </a:cubicBezTo>
                <a:cubicBezTo>
                  <a:pt x="70" y="128"/>
                  <a:pt x="70" y="128"/>
                  <a:pt x="70" y="128"/>
                </a:cubicBezTo>
                <a:cubicBezTo>
                  <a:pt x="70" y="118"/>
                  <a:pt x="70" y="118"/>
                  <a:pt x="70" y="118"/>
                </a:cubicBezTo>
                <a:cubicBezTo>
                  <a:pt x="70" y="118"/>
                  <a:pt x="70" y="118"/>
                  <a:pt x="70" y="118"/>
                </a:cubicBezTo>
                <a:cubicBezTo>
                  <a:pt x="70" y="116"/>
                  <a:pt x="70" y="116"/>
                  <a:pt x="70" y="116"/>
                </a:cubicBezTo>
                <a:cubicBezTo>
                  <a:pt x="70" y="116"/>
                  <a:pt x="70" y="116"/>
                  <a:pt x="70" y="116"/>
                </a:cubicBezTo>
                <a:cubicBezTo>
                  <a:pt x="70" y="116"/>
                  <a:pt x="70" y="116"/>
                  <a:pt x="70" y="116"/>
                </a:cubicBezTo>
                <a:cubicBezTo>
                  <a:pt x="70" y="116"/>
                  <a:pt x="70" y="116"/>
                  <a:pt x="70" y="116"/>
                </a:cubicBezTo>
                <a:lnTo>
                  <a:pt x="70" y="114"/>
                </a:lnTo>
                <a:close/>
                <a:moveTo>
                  <a:pt x="70" y="129"/>
                </a:moveTo>
                <a:cubicBezTo>
                  <a:pt x="70" y="141"/>
                  <a:pt x="70" y="141"/>
                  <a:pt x="70" y="141"/>
                </a:cubicBezTo>
                <a:cubicBezTo>
                  <a:pt x="70" y="141"/>
                  <a:pt x="70" y="141"/>
                  <a:pt x="70" y="141"/>
                </a:cubicBezTo>
                <a:cubicBezTo>
                  <a:pt x="70" y="129"/>
                  <a:pt x="70" y="129"/>
                  <a:pt x="70" y="129"/>
                </a:cubicBezTo>
                <a:cubicBezTo>
                  <a:pt x="70" y="129"/>
                  <a:pt x="70" y="129"/>
                  <a:pt x="70" y="129"/>
                </a:cubicBezTo>
                <a:cubicBezTo>
                  <a:pt x="70" y="129"/>
                  <a:pt x="70" y="129"/>
                  <a:pt x="70" y="129"/>
                </a:cubicBezTo>
                <a:cubicBezTo>
                  <a:pt x="70" y="129"/>
                  <a:pt x="70" y="129"/>
                  <a:pt x="70" y="129"/>
                </a:cubicBezTo>
                <a:close/>
                <a:moveTo>
                  <a:pt x="70" y="143"/>
                </a:moveTo>
                <a:cubicBezTo>
                  <a:pt x="70" y="144"/>
                  <a:pt x="70" y="144"/>
                  <a:pt x="70" y="144"/>
                </a:cubicBezTo>
                <a:cubicBezTo>
                  <a:pt x="70" y="144"/>
                  <a:pt x="70" y="144"/>
                  <a:pt x="70" y="144"/>
                </a:cubicBezTo>
                <a:cubicBezTo>
                  <a:pt x="70" y="143"/>
                  <a:pt x="70" y="143"/>
                  <a:pt x="70" y="143"/>
                </a:cubicBezTo>
                <a:close/>
                <a:moveTo>
                  <a:pt x="70" y="146"/>
                </a:moveTo>
                <a:cubicBezTo>
                  <a:pt x="70" y="146"/>
                  <a:pt x="70" y="146"/>
                  <a:pt x="70" y="146"/>
                </a:cubicBezTo>
                <a:cubicBezTo>
                  <a:pt x="70" y="146"/>
                  <a:pt x="70" y="146"/>
                  <a:pt x="70" y="146"/>
                </a:cubicBezTo>
                <a:cubicBezTo>
                  <a:pt x="70" y="146"/>
                  <a:pt x="70" y="146"/>
                  <a:pt x="70" y="146"/>
                </a:cubicBezTo>
                <a:close/>
                <a:moveTo>
                  <a:pt x="70" y="32"/>
                </a:moveTo>
                <a:cubicBezTo>
                  <a:pt x="70" y="32"/>
                  <a:pt x="70" y="32"/>
                  <a:pt x="70" y="32"/>
                </a:cubicBezTo>
                <a:cubicBezTo>
                  <a:pt x="70" y="32"/>
                  <a:pt x="70" y="32"/>
                  <a:pt x="70" y="32"/>
                </a:cubicBezTo>
                <a:cubicBezTo>
                  <a:pt x="70" y="74"/>
                  <a:pt x="70" y="74"/>
                  <a:pt x="70" y="74"/>
                </a:cubicBezTo>
                <a:cubicBezTo>
                  <a:pt x="70" y="74"/>
                  <a:pt x="70" y="74"/>
                  <a:pt x="70" y="74"/>
                </a:cubicBezTo>
                <a:cubicBezTo>
                  <a:pt x="70" y="32"/>
                  <a:pt x="70" y="32"/>
                  <a:pt x="70" y="32"/>
                </a:cubicBezTo>
                <a:cubicBezTo>
                  <a:pt x="70" y="32"/>
                  <a:pt x="70" y="32"/>
                  <a:pt x="70" y="32"/>
                </a:cubicBezTo>
                <a:cubicBezTo>
                  <a:pt x="70" y="32"/>
                  <a:pt x="70" y="32"/>
                  <a:pt x="70" y="32"/>
                </a:cubicBezTo>
                <a:close/>
                <a:moveTo>
                  <a:pt x="70" y="173"/>
                </a:moveTo>
                <a:cubicBezTo>
                  <a:pt x="70" y="173"/>
                  <a:pt x="70" y="173"/>
                  <a:pt x="70" y="173"/>
                </a:cubicBezTo>
                <a:cubicBezTo>
                  <a:pt x="70" y="146"/>
                  <a:pt x="70" y="146"/>
                  <a:pt x="70" y="146"/>
                </a:cubicBezTo>
                <a:cubicBezTo>
                  <a:pt x="70" y="146"/>
                  <a:pt x="70" y="146"/>
                  <a:pt x="70" y="146"/>
                </a:cubicBezTo>
                <a:lnTo>
                  <a:pt x="70" y="173"/>
                </a:lnTo>
                <a:close/>
                <a:moveTo>
                  <a:pt x="70" y="77"/>
                </a:moveTo>
                <a:cubicBezTo>
                  <a:pt x="70" y="77"/>
                  <a:pt x="70" y="77"/>
                  <a:pt x="70" y="77"/>
                </a:cubicBezTo>
                <a:cubicBezTo>
                  <a:pt x="70" y="77"/>
                  <a:pt x="70" y="77"/>
                  <a:pt x="70" y="77"/>
                </a:cubicBezTo>
                <a:cubicBezTo>
                  <a:pt x="70" y="76"/>
                  <a:pt x="70" y="76"/>
                  <a:pt x="70" y="76"/>
                </a:cubicBezTo>
                <a:lnTo>
                  <a:pt x="70" y="77"/>
                </a:lnTo>
                <a:close/>
                <a:moveTo>
                  <a:pt x="70" y="83"/>
                </a:moveTo>
                <a:cubicBezTo>
                  <a:pt x="70" y="92"/>
                  <a:pt x="70" y="92"/>
                  <a:pt x="70" y="92"/>
                </a:cubicBezTo>
                <a:cubicBezTo>
                  <a:pt x="70" y="95"/>
                  <a:pt x="70" y="95"/>
                  <a:pt x="70" y="95"/>
                </a:cubicBezTo>
                <a:cubicBezTo>
                  <a:pt x="70" y="83"/>
                  <a:pt x="70" y="83"/>
                  <a:pt x="70" y="83"/>
                </a:cubicBezTo>
                <a:cubicBezTo>
                  <a:pt x="70" y="83"/>
                  <a:pt x="70" y="83"/>
                  <a:pt x="70" y="83"/>
                </a:cubicBezTo>
                <a:close/>
                <a:moveTo>
                  <a:pt x="70" y="97"/>
                </a:moveTo>
                <a:cubicBezTo>
                  <a:pt x="70" y="101"/>
                  <a:pt x="70" y="101"/>
                  <a:pt x="70" y="101"/>
                </a:cubicBezTo>
                <a:cubicBezTo>
                  <a:pt x="70" y="105"/>
                  <a:pt x="70" y="105"/>
                  <a:pt x="70" y="105"/>
                </a:cubicBezTo>
                <a:cubicBezTo>
                  <a:pt x="70" y="101"/>
                  <a:pt x="70" y="101"/>
                  <a:pt x="70" y="101"/>
                </a:cubicBezTo>
                <a:lnTo>
                  <a:pt x="70" y="97"/>
                </a:lnTo>
                <a:close/>
                <a:moveTo>
                  <a:pt x="70" y="105"/>
                </a:moveTo>
                <a:cubicBezTo>
                  <a:pt x="70" y="110"/>
                  <a:pt x="70" y="110"/>
                  <a:pt x="70" y="110"/>
                </a:cubicBezTo>
                <a:cubicBezTo>
                  <a:pt x="70" y="116"/>
                  <a:pt x="70" y="116"/>
                  <a:pt x="70" y="116"/>
                </a:cubicBezTo>
                <a:cubicBezTo>
                  <a:pt x="70" y="116"/>
                  <a:pt x="70" y="116"/>
                  <a:pt x="70" y="116"/>
                </a:cubicBezTo>
                <a:cubicBezTo>
                  <a:pt x="70" y="116"/>
                  <a:pt x="70" y="116"/>
                  <a:pt x="70" y="116"/>
                </a:cubicBezTo>
                <a:cubicBezTo>
                  <a:pt x="70" y="115"/>
                  <a:pt x="70" y="115"/>
                  <a:pt x="70" y="115"/>
                </a:cubicBezTo>
                <a:cubicBezTo>
                  <a:pt x="70" y="114"/>
                  <a:pt x="70" y="114"/>
                  <a:pt x="70" y="114"/>
                </a:cubicBezTo>
                <a:cubicBezTo>
                  <a:pt x="70" y="114"/>
                  <a:pt x="70" y="114"/>
                  <a:pt x="70" y="114"/>
                </a:cubicBezTo>
                <a:cubicBezTo>
                  <a:pt x="70" y="113"/>
                  <a:pt x="70" y="113"/>
                  <a:pt x="70" y="113"/>
                </a:cubicBezTo>
                <a:cubicBezTo>
                  <a:pt x="70" y="113"/>
                  <a:pt x="70" y="113"/>
                  <a:pt x="70" y="113"/>
                </a:cubicBezTo>
                <a:cubicBezTo>
                  <a:pt x="70" y="111"/>
                  <a:pt x="70" y="111"/>
                  <a:pt x="70" y="111"/>
                </a:cubicBezTo>
                <a:cubicBezTo>
                  <a:pt x="70" y="111"/>
                  <a:pt x="70" y="111"/>
                  <a:pt x="70" y="111"/>
                </a:cubicBezTo>
                <a:cubicBezTo>
                  <a:pt x="70" y="111"/>
                  <a:pt x="70" y="111"/>
                  <a:pt x="70" y="111"/>
                </a:cubicBezTo>
                <a:cubicBezTo>
                  <a:pt x="70" y="111"/>
                  <a:pt x="70" y="111"/>
                  <a:pt x="70" y="111"/>
                </a:cubicBezTo>
                <a:cubicBezTo>
                  <a:pt x="70" y="110"/>
                  <a:pt x="70" y="110"/>
                  <a:pt x="70" y="110"/>
                </a:cubicBezTo>
                <a:lnTo>
                  <a:pt x="70" y="105"/>
                </a:lnTo>
                <a:close/>
                <a:moveTo>
                  <a:pt x="70" y="118"/>
                </a:moveTo>
                <a:cubicBezTo>
                  <a:pt x="70" y="128"/>
                  <a:pt x="70" y="128"/>
                  <a:pt x="70" y="128"/>
                </a:cubicBezTo>
                <a:cubicBezTo>
                  <a:pt x="70" y="129"/>
                  <a:pt x="70" y="129"/>
                  <a:pt x="70" y="129"/>
                </a:cubicBezTo>
                <a:cubicBezTo>
                  <a:pt x="70" y="129"/>
                  <a:pt x="70" y="129"/>
                  <a:pt x="70" y="129"/>
                </a:cubicBezTo>
                <a:cubicBezTo>
                  <a:pt x="70" y="129"/>
                  <a:pt x="70" y="129"/>
                  <a:pt x="70" y="129"/>
                </a:cubicBezTo>
                <a:cubicBezTo>
                  <a:pt x="70" y="129"/>
                  <a:pt x="70" y="129"/>
                  <a:pt x="70" y="129"/>
                </a:cubicBezTo>
                <a:cubicBezTo>
                  <a:pt x="70" y="130"/>
                  <a:pt x="70" y="130"/>
                  <a:pt x="70" y="130"/>
                </a:cubicBezTo>
                <a:cubicBezTo>
                  <a:pt x="70" y="129"/>
                  <a:pt x="70" y="129"/>
                  <a:pt x="70" y="129"/>
                </a:cubicBezTo>
                <a:cubicBezTo>
                  <a:pt x="70" y="141"/>
                  <a:pt x="70" y="141"/>
                  <a:pt x="70" y="141"/>
                </a:cubicBezTo>
                <a:cubicBezTo>
                  <a:pt x="70" y="141"/>
                  <a:pt x="70" y="141"/>
                  <a:pt x="70" y="141"/>
                </a:cubicBezTo>
                <a:cubicBezTo>
                  <a:pt x="70" y="128"/>
                  <a:pt x="70" y="128"/>
                  <a:pt x="70" y="128"/>
                </a:cubicBezTo>
                <a:cubicBezTo>
                  <a:pt x="70" y="126"/>
                  <a:pt x="70" y="126"/>
                  <a:pt x="70" y="126"/>
                </a:cubicBezTo>
                <a:cubicBezTo>
                  <a:pt x="70" y="126"/>
                  <a:pt x="70" y="126"/>
                  <a:pt x="70" y="126"/>
                </a:cubicBezTo>
                <a:cubicBezTo>
                  <a:pt x="70" y="125"/>
                  <a:pt x="70" y="125"/>
                  <a:pt x="70" y="125"/>
                </a:cubicBezTo>
                <a:cubicBezTo>
                  <a:pt x="70" y="125"/>
                  <a:pt x="70" y="125"/>
                  <a:pt x="70" y="125"/>
                </a:cubicBezTo>
                <a:cubicBezTo>
                  <a:pt x="70" y="123"/>
                  <a:pt x="70" y="123"/>
                  <a:pt x="70" y="123"/>
                </a:cubicBezTo>
                <a:cubicBezTo>
                  <a:pt x="70" y="123"/>
                  <a:pt x="70" y="123"/>
                  <a:pt x="70" y="123"/>
                </a:cubicBezTo>
                <a:cubicBezTo>
                  <a:pt x="70" y="123"/>
                  <a:pt x="70" y="123"/>
                  <a:pt x="70" y="123"/>
                </a:cubicBezTo>
                <a:cubicBezTo>
                  <a:pt x="70" y="123"/>
                  <a:pt x="70" y="123"/>
                  <a:pt x="70" y="123"/>
                </a:cubicBezTo>
                <a:cubicBezTo>
                  <a:pt x="70" y="121"/>
                  <a:pt x="70" y="121"/>
                  <a:pt x="70" y="121"/>
                </a:cubicBezTo>
                <a:cubicBezTo>
                  <a:pt x="70" y="121"/>
                  <a:pt x="70" y="121"/>
                  <a:pt x="70" y="121"/>
                </a:cubicBezTo>
                <a:cubicBezTo>
                  <a:pt x="70" y="121"/>
                  <a:pt x="70" y="121"/>
                  <a:pt x="70" y="121"/>
                </a:cubicBezTo>
                <a:cubicBezTo>
                  <a:pt x="70" y="121"/>
                  <a:pt x="70" y="121"/>
                  <a:pt x="70" y="121"/>
                </a:cubicBezTo>
                <a:cubicBezTo>
                  <a:pt x="70" y="119"/>
                  <a:pt x="70" y="119"/>
                  <a:pt x="70" y="119"/>
                </a:cubicBezTo>
                <a:cubicBezTo>
                  <a:pt x="70" y="119"/>
                  <a:pt x="70" y="119"/>
                  <a:pt x="70" y="119"/>
                </a:cubicBezTo>
                <a:cubicBezTo>
                  <a:pt x="70" y="118"/>
                  <a:pt x="70" y="118"/>
                  <a:pt x="70" y="118"/>
                </a:cubicBezTo>
                <a:close/>
                <a:moveTo>
                  <a:pt x="70" y="143"/>
                </a:moveTo>
                <a:cubicBezTo>
                  <a:pt x="70" y="144"/>
                  <a:pt x="70" y="144"/>
                  <a:pt x="70" y="144"/>
                </a:cubicBezTo>
                <a:cubicBezTo>
                  <a:pt x="70" y="144"/>
                  <a:pt x="70" y="144"/>
                  <a:pt x="70" y="144"/>
                </a:cubicBezTo>
                <a:cubicBezTo>
                  <a:pt x="70" y="143"/>
                  <a:pt x="70" y="143"/>
                  <a:pt x="70" y="143"/>
                </a:cubicBezTo>
                <a:close/>
                <a:moveTo>
                  <a:pt x="70" y="146"/>
                </a:moveTo>
                <a:cubicBezTo>
                  <a:pt x="70" y="146"/>
                  <a:pt x="70" y="146"/>
                  <a:pt x="70" y="146"/>
                </a:cubicBezTo>
                <a:cubicBezTo>
                  <a:pt x="70" y="146"/>
                  <a:pt x="70" y="146"/>
                  <a:pt x="70" y="146"/>
                </a:cubicBezTo>
                <a:cubicBezTo>
                  <a:pt x="70" y="145"/>
                  <a:pt x="70" y="145"/>
                  <a:pt x="70" y="145"/>
                </a:cubicBezTo>
                <a:lnTo>
                  <a:pt x="70" y="146"/>
                </a:lnTo>
                <a:close/>
                <a:moveTo>
                  <a:pt x="70" y="32"/>
                </a:moveTo>
                <a:cubicBezTo>
                  <a:pt x="69" y="31"/>
                  <a:pt x="69" y="31"/>
                  <a:pt x="69" y="31"/>
                </a:cubicBezTo>
                <a:cubicBezTo>
                  <a:pt x="69" y="32"/>
                  <a:pt x="69" y="32"/>
                  <a:pt x="69" y="32"/>
                </a:cubicBezTo>
                <a:cubicBezTo>
                  <a:pt x="69" y="32"/>
                  <a:pt x="69" y="32"/>
                  <a:pt x="69" y="32"/>
                </a:cubicBezTo>
                <a:cubicBezTo>
                  <a:pt x="69" y="33"/>
                  <a:pt x="69" y="33"/>
                  <a:pt x="69" y="33"/>
                </a:cubicBezTo>
                <a:cubicBezTo>
                  <a:pt x="69" y="74"/>
                  <a:pt x="69" y="74"/>
                  <a:pt x="69" y="74"/>
                </a:cubicBezTo>
                <a:cubicBezTo>
                  <a:pt x="70" y="74"/>
                  <a:pt x="70" y="74"/>
                  <a:pt x="70" y="74"/>
                </a:cubicBezTo>
                <a:lnTo>
                  <a:pt x="70" y="32"/>
                </a:lnTo>
                <a:close/>
                <a:moveTo>
                  <a:pt x="69" y="173"/>
                </a:moveTo>
                <a:cubicBezTo>
                  <a:pt x="70" y="173"/>
                  <a:pt x="70" y="173"/>
                  <a:pt x="70" y="173"/>
                </a:cubicBezTo>
                <a:cubicBezTo>
                  <a:pt x="70" y="146"/>
                  <a:pt x="70" y="146"/>
                  <a:pt x="70" y="146"/>
                </a:cubicBezTo>
                <a:cubicBezTo>
                  <a:pt x="69" y="146"/>
                  <a:pt x="69" y="146"/>
                  <a:pt x="69" y="146"/>
                </a:cubicBezTo>
                <a:cubicBezTo>
                  <a:pt x="69" y="146"/>
                  <a:pt x="69" y="146"/>
                  <a:pt x="69" y="146"/>
                </a:cubicBezTo>
                <a:cubicBezTo>
                  <a:pt x="70" y="146"/>
                  <a:pt x="70" y="146"/>
                  <a:pt x="70" y="146"/>
                </a:cubicBezTo>
                <a:cubicBezTo>
                  <a:pt x="70" y="145"/>
                  <a:pt x="70" y="145"/>
                  <a:pt x="70" y="145"/>
                </a:cubicBezTo>
                <a:cubicBezTo>
                  <a:pt x="69" y="145"/>
                  <a:pt x="69" y="145"/>
                  <a:pt x="69" y="145"/>
                </a:cubicBezTo>
                <a:cubicBezTo>
                  <a:pt x="69" y="144"/>
                  <a:pt x="69" y="144"/>
                  <a:pt x="69" y="144"/>
                </a:cubicBezTo>
                <a:cubicBezTo>
                  <a:pt x="70" y="144"/>
                  <a:pt x="70" y="144"/>
                  <a:pt x="70" y="144"/>
                </a:cubicBezTo>
                <a:cubicBezTo>
                  <a:pt x="70" y="143"/>
                  <a:pt x="70" y="143"/>
                  <a:pt x="70" y="143"/>
                </a:cubicBezTo>
                <a:cubicBezTo>
                  <a:pt x="69" y="143"/>
                  <a:pt x="69" y="143"/>
                  <a:pt x="69" y="143"/>
                </a:cubicBezTo>
                <a:cubicBezTo>
                  <a:pt x="70" y="141"/>
                  <a:pt x="70" y="141"/>
                  <a:pt x="70" y="141"/>
                </a:cubicBezTo>
                <a:cubicBezTo>
                  <a:pt x="70" y="141"/>
                  <a:pt x="70" y="141"/>
                  <a:pt x="70" y="141"/>
                </a:cubicBezTo>
                <a:cubicBezTo>
                  <a:pt x="70" y="128"/>
                  <a:pt x="70" y="128"/>
                  <a:pt x="70" y="128"/>
                </a:cubicBezTo>
                <a:cubicBezTo>
                  <a:pt x="70" y="129"/>
                  <a:pt x="70" y="129"/>
                  <a:pt x="70" y="129"/>
                </a:cubicBezTo>
                <a:cubicBezTo>
                  <a:pt x="69" y="129"/>
                  <a:pt x="69" y="129"/>
                  <a:pt x="69" y="129"/>
                </a:cubicBezTo>
                <a:cubicBezTo>
                  <a:pt x="69" y="129"/>
                  <a:pt x="69" y="129"/>
                  <a:pt x="69" y="129"/>
                </a:cubicBezTo>
                <a:cubicBezTo>
                  <a:pt x="70" y="129"/>
                  <a:pt x="70" y="129"/>
                  <a:pt x="70" y="129"/>
                </a:cubicBezTo>
                <a:cubicBezTo>
                  <a:pt x="70" y="130"/>
                  <a:pt x="70" y="130"/>
                  <a:pt x="70" y="130"/>
                </a:cubicBezTo>
                <a:cubicBezTo>
                  <a:pt x="69" y="131"/>
                  <a:pt x="69" y="131"/>
                  <a:pt x="69" y="131"/>
                </a:cubicBezTo>
                <a:lnTo>
                  <a:pt x="69" y="173"/>
                </a:lnTo>
                <a:close/>
                <a:moveTo>
                  <a:pt x="70" y="76"/>
                </a:moveTo>
                <a:cubicBezTo>
                  <a:pt x="70" y="77"/>
                  <a:pt x="70" y="77"/>
                  <a:pt x="70" y="77"/>
                </a:cubicBezTo>
                <a:cubicBezTo>
                  <a:pt x="69" y="77"/>
                  <a:pt x="69" y="77"/>
                  <a:pt x="69" y="77"/>
                </a:cubicBezTo>
                <a:cubicBezTo>
                  <a:pt x="69" y="76"/>
                  <a:pt x="69" y="76"/>
                  <a:pt x="69" y="76"/>
                </a:cubicBezTo>
                <a:lnTo>
                  <a:pt x="70" y="76"/>
                </a:lnTo>
                <a:close/>
                <a:moveTo>
                  <a:pt x="70" y="83"/>
                </a:moveTo>
                <a:cubicBezTo>
                  <a:pt x="70" y="95"/>
                  <a:pt x="70" y="95"/>
                  <a:pt x="70" y="95"/>
                </a:cubicBezTo>
                <a:cubicBezTo>
                  <a:pt x="69" y="97"/>
                  <a:pt x="69" y="97"/>
                  <a:pt x="69" y="97"/>
                </a:cubicBezTo>
                <a:cubicBezTo>
                  <a:pt x="69" y="83"/>
                  <a:pt x="69" y="83"/>
                  <a:pt x="69" y="83"/>
                </a:cubicBezTo>
                <a:lnTo>
                  <a:pt x="70" y="83"/>
                </a:lnTo>
                <a:close/>
                <a:moveTo>
                  <a:pt x="70" y="101"/>
                </a:moveTo>
                <a:cubicBezTo>
                  <a:pt x="70" y="105"/>
                  <a:pt x="70" y="105"/>
                  <a:pt x="70" y="105"/>
                </a:cubicBezTo>
                <a:cubicBezTo>
                  <a:pt x="69" y="110"/>
                  <a:pt x="69" y="110"/>
                  <a:pt x="69" y="110"/>
                </a:cubicBezTo>
                <a:cubicBezTo>
                  <a:pt x="69" y="106"/>
                  <a:pt x="69" y="106"/>
                  <a:pt x="69" y="106"/>
                </a:cubicBezTo>
                <a:lnTo>
                  <a:pt x="70" y="101"/>
                </a:lnTo>
                <a:close/>
                <a:moveTo>
                  <a:pt x="70" y="110"/>
                </a:moveTo>
                <a:cubicBezTo>
                  <a:pt x="70" y="116"/>
                  <a:pt x="70" y="116"/>
                  <a:pt x="70" y="116"/>
                </a:cubicBezTo>
                <a:cubicBezTo>
                  <a:pt x="70" y="116"/>
                  <a:pt x="70" y="116"/>
                  <a:pt x="70" y="116"/>
                </a:cubicBezTo>
                <a:cubicBezTo>
                  <a:pt x="70" y="118"/>
                  <a:pt x="70" y="118"/>
                  <a:pt x="70" y="118"/>
                </a:cubicBezTo>
                <a:cubicBezTo>
                  <a:pt x="70" y="118"/>
                  <a:pt x="70" y="118"/>
                  <a:pt x="70" y="118"/>
                </a:cubicBezTo>
                <a:cubicBezTo>
                  <a:pt x="70" y="119"/>
                  <a:pt x="70" y="119"/>
                  <a:pt x="70" y="119"/>
                </a:cubicBezTo>
                <a:cubicBezTo>
                  <a:pt x="70" y="119"/>
                  <a:pt x="70" y="119"/>
                  <a:pt x="70" y="119"/>
                </a:cubicBezTo>
                <a:cubicBezTo>
                  <a:pt x="69" y="120"/>
                  <a:pt x="69" y="120"/>
                  <a:pt x="69" y="120"/>
                </a:cubicBezTo>
                <a:cubicBezTo>
                  <a:pt x="70" y="121"/>
                  <a:pt x="70" y="121"/>
                  <a:pt x="70" y="121"/>
                </a:cubicBezTo>
                <a:cubicBezTo>
                  <a:pt x="70" y="121"/>
                  <a:pt x="70" y="121"/>
                  <a:pt x="70" y="121"/>
                </a:cubicBezTo>
                <a:cubicBezTo>
                  <a:pt x="69" y="121"/>
                  <a:pt x="69" y="121"/>
                  <a:pt x="69" y="121"/>
                </a:cubicBezTo>
                <a:cubicBezTo>
                  <a:pt x="69" y="121"/>
                  <a:pt x="69" y="121"/>
                  <a:pt x="69" y="121"/>
                </a:cubicBezTo>
                <a:cubicBezTo>
                  <a:pt x="69" y="116"/>
                  <a:pt x="69" y="116"/>
                  <a:pt x="69" y="116"/>
                </a:cubicBezTo>
                <a:lnTo>
                  <a:pt x="70" y="110"/>
                </a:lnTo>
                <a:close/>
                <a:moveTo>
                  <a:pt x="70" y="123"/>
                </a:moveTo>
                <a:cubicBezTo>
                  <a:pt x="70" y="123"/>
                  <a:pt x="70" y="123"/>
                  <a:pt x="70" y="123"/>
                </a:cubicBezTo>
                <a:cubicBezTo>
                  <a:pt x="69" y="123"/>
                  <a:pt x="69" y="123"/>
                  <a:pt x="69" y="123"/>
                </a:cubicBezTo>
                <a:cubicBezTo>
                  <a:pt x="69" y="122"/>
                  <a:pt x="69" y="122"/>
                  <a:pt x="69" y="122"/>
                </a:cubicBezTo>
                <a:lnTo>
                  <a:pt x="70" y="123"/>
                </a:lnTo>
                <a:close/>
                <a:moveTo>
                  <a:pt x="70" y="125"/>
                </a:moveTo>
                <a:cubicBezTo>
                  <a:pt x="70" y="126"/>
                  <a:pt x="70" y="126"/>
                  <a:pt x="70" y="126"/>
                </a:cubicBezTo>
                <a:cubicBezTo>
                  <a:pt x="69" y="125"/>
                  <a:pt x="69" y="125"/>
                  <a:pt x="69" y="125"/>
                </a:cubicBezTo>
                <a:cubicBezTo>
                  <a:pt x="69" y="125"/>
                  <a:pt x="69" y="125"/>
                  <a:pt x="69" y="125"/>
                </a:cubicBezTo>
                <a:lnTo>
                  <a:pt x="70" y="125"/>
                </a:lnTo>
                <a:close/>
                <a:moveTo>
                  <a:pt x="69" y="31"/>
                </a:moveTo>
                <a:cubicBezTo>
                  <a:pt x="68" y="31"/>
                  <a:pt x="68" y="31"/>
                  <a:pt x="68" y="31"/>
                </a:cubicBezTo>
                <a:cubicBezTo>
                  <a:pt x="68" y="32"/>
                  <a:pt x="68" y="32"/>
                  <a:pt x="68" y="32"/>
                </a:cubicBezTo>
                <a:cubicBezTo>
                  <a:pt x="69" y="32"/>
                  <a:pt x="69" y="32"/>
                  <a:pt x="69" y="32"/>
                </a:cubicBezTo>
                <a:lnTo>
                  <a:pt x="69" y="31"/>
                </a:lnTo>
                <a:close/>
                <a:moveTo>
                  <a:pt x="69" y="33"/>
                </a:moveTo>
                <a:cubicBezTo>
                  <a:pt x="69" y="34"/>
                  <a:pt x="69" y="36"/>
                  <a:pt x="68" y="37"/>
                </a:cubicBezTo>
                <a:cubicBezTo>
                  <a:pt x="68" y="73"/>
                  <a:pt x="68" y="73"/>
                  <a:pt x="68" y="73"/>
                </a:cubicBezTo>
                <a:cubicBezTo>
                  <a:pt x="69" y="74"/>
                  <a:pt x="69" y="74"/>
                  <a:pt x="69" y="74"/>
                </a:cubicBezTo>
                <a:lnTo>
                  <a:pt x="69" y="33"/>
                </a:lnTo>
                <a:close/>
                <a:moveTo>
                  <a:pt x="68" y="173"/>
                </a:moveTo>
                <a:cubicBezTo>
                  <a:pt x="69" y="173"/>
                  <a:pt x="69" y="173"/>
                  <a:pt x="69" y="173"/>
                </a:cubicBezTo>
                <a:cubicBezTo>
                  <a:pt x="69" y="131"/>
                  <a:pt x="69" y="131"/>
                  <a:pt x="69" y="131"/>
                </a:cubicBezTo>
                <a:cubicBezTo>
                  <a:pt x="69" y="131"/>
                  <a:pt x="69" y="132"/>
                  <a:pt x="68" y="132"/>
                </a:cubicBezTo>
                <a:cubicBezTo>
                  <a:pt x="68" y="141"/>
                  <a:pt x="68" y="141"/>
                  <a:pt x="68" y="141"/>
                </a:cubicBezTo>
                <a:cubicBezTo>
                  <a:pt x="69" y="141"/>
                  <a:pt x="69" y="141"/>
                  <a:pt x="69" y="141"/>
                </a:cubicBezTo>
                <a:cubicBezTo>
                  <a:pt x="69" y="143"/>
                  <a:pt x="69" y="143"/>
                  <a:pt x="69" y="143"/>
                </a:cubicBezTo>
                <a:cubicBezTo>
                  <a:pt x="68" y="143"/>
                  <a:pt x="68" y="143"/>
                  <a:pt x="68" y="143"/>
                </a:cubicBezTo>
                <a:cubicBezTo>
                  <a:pt x="68" y="143"/>
                  <a:pt x="68" y="143"/>
                  <a:pt x="68" y="143"/>
                </a:cubicBezTo>
                <a:cubicBezTo>
                  <a:pt x="69" y="144"/>
                  <a:pt x="69" y="144"/>
                  <a:pt x="69" y="144"/>
                </a:cubicBezTo>
                <a:cubicBezTo>
                  <a:pt x="69" y="145"/>
                  <a:pt x="69" y="145"/>
                  <a:pt x="69" y="145"/>
                </a:cubicBezTo>
                <a:cubicBezTo>
                  <a:pt x="68" y="145"/>
                  <a:pt x="68" y="145"/>
                  <a:pt x="68" y="145"/>
                </a:cubicBezTo>
                <a:cubicBezTo>
                  <a:pt x="68" y="146"/>
                  <a:pt x="68" y="146"/>
                  <a:pt x="68" y="146"/>
                </a:cubicBezTo>
                <a:cubicBezTo>
                  <a:pt x="69" y="146"/>
                  <a:pt x="69" y="146"/>
                  <a:pt x="69" y="146"/>
                </a:cubicBezTo>
                <a:cubicBezTo>
                  <a:pt x="69" y="146"/>
                  <a:pt x="69" y="146"/>
                  <a:pt x="69" y="146"/>
                </a:cubicBezTo>
                <a:cubicBezTo>
                  <a:pt x="68" y="146"/>
                  <a:pt x="68" y="146"/>
                  <a:pt x="68" y="146"/>
                </a:cubicBezTo>
                <a:lnTo>
                  <a:pt x="68" y="173"/>
                </a:lnTo>
                <a:close/>
                <a:moveTo>
                  <a:pt x="69" y="76"/>
                </a:moveTo>
                <a:cubicBezTo>
                  <a:pt x="69" y="77"/>
                  <a:pt x="69" y="77"/>
                  <a:pt x="69" y="77"/>
                </a:cubicBezTo>
                <a:cubicBezTo>
                  <a:pt x="68" y="77"/>
                  <a:pt x="68" y="77"/>
                  <a:pt x="68" y="77"/>
                </a:cubicBezTo>
                <a:cubicBezTo>
                  <a:pt x="68" y="76"/>
                  <a:pt x="68" y="76"/>
                  <a:pt x="68" y="76"/>
                </a:cubicBezTo>
                <a:lnTo>
                  <a:pt x="69" y="76"/>
                </a:lnTo>
                <a:close/>
                <a:moveTo>
                  <a:pt x="69" y="83"/>
                </a:moveTo>
                <a:cubicBezTo>
                  <a:pt x="69" y="97"/>
                  <a:pt x="69" y="97"/>
                  <a:pt x="69" y="97"/>
                </a:cubicBezTo>
                <a:cubicBezTo>
                  <a:pt x="68" y="102"/>
                  <a:pt x="68" y="102"/>
                  <a:pt x="68" y="102"/>
                </a:cubicBezTo>
                <a:cubicBezTo>
                  <a:pt x="68" y="82"/>
                  <a:pt x="68" y="82"/>
                  <a:pt x="68" y="82"/>
                </a:cubicBezTo>
                <a:lnTo>
                  <a:pt x="69" y="83"/>
                </a:lnTo>
                <a:close/>
                <a:moveTo>
                  <a:pt x="69" y="106"/>
                </a:moveTo>
                <a:cubicBezTo>
                  <a:pt x="69" y="110"/>
                  <a:pt x="69" y="110"/>
                  <a:pt x="69" y="110"/>
                </a:cubicBezTo>
                <a:cubicBezTo>
                  <a:pt x="68" y="118"/>
                  <a:pt x="68" y="118"/>
                  <a:pt x="68" y="118"/>
                </a:cubicBezTo>
                <a:cubicBezTo>
                  <a:pt x="68" y="114"/>
                  <a:pt x="68" y="114"/>
                  <a:pt x="68" y="114"/>
                </a:cubicBezTo>
                <a:lnTo>
                  <a:pt x="69" y="106"/>
                </a:lnTo>
                <a:close/>
                <a:moveTo>
                  <a:pt x="69" y="116"/>
                </a:moveTo>
                <a:cubicBezTo>
                  <a:pt x="69" y="121"/>
                  <a:pt x="69" y="121"/>
                  <a:pt x="69" y="121"/>
                </a:cubicBezTo>
                <a:cubicBezTo>
                  <a:pt x="69" y="122"/>
                  <a:pt x="69" y="122"/>
                  <a:pt x="69" y="122"/>
                </a:cubicBezTo>
                <a:cubicBezTo>
                  <a:pt x="69" y="122"/>
                  <a:pt x="69" y="122"/>
                  <a:pt x="69" y="122"/>
                </a:cubicBezTo>
                <a:cubicBezTo>
                  <a:pt x="69" y="123"/>
                  <a:pt x="69" y="123"/>
                  <a:pt x="69" y="123"/>
                </a:cubicBezTo>
                <a:cubicBezTo>
                  <a:pt x="69" y="123"/>
                  <a:pt x="69" y="123"/>
                  <a:pt x="69" y="123"/>
                </a:cubicBezTo>
                <a:cubicBezTo>
                  <a:pt x="69" y="125"/>
                  <a:pt x="69" y="125"/>
                  <a:pt x="69" y="125"/>
                </a:cubicBezTo>
                <a:cubicBezTo>
                  <a:pt x="69" y="125"/>
                  <a:pt x="69" y="125"/>
                  <a:pt x="69" y="125"/>
                </a:cubicBezTo>
                <a:cubicBezTo>
                  <a:pt x="69" y="125"/>
                  <a:pt x="69" y="125"/>
                  <a:pt x="69" y="125"/>
                </a:cubicBezTo>
                <a:cubicBezTo>
                  <a:pt x="69" y="125"/>
                  <a:pt x="69" y="125"/>
                  <a:pt x="69" y="125"/>
                </a:cubicBezTo>
                <a:cubicBezTo>
                  <a:pt x="69" y="128"/>
                  <a:pt x="69" y="128"/>
                  <a:pt x="69" y="128"/>
                </a:cubicBezTo>
                <a:cubicBezTo>
                  <a:pt x="69" y="129"/>
                  <a:pt x="69" y="129"/>
                  <a:pt x="69" y="129"/>
                </a:cubicBezTo>
                <a:cubicBezTo>
                  <a:pt x="69" y="129"/>
                  <a:pt x="69" y="129"/>
                  <a:pt x="69" y="129"/>
                </a:cubicBezTo>
                <a:cubicBezTo>
                  <a:pt x="69" y="129"/>
                  <a:pt x="69" y="129"/>
                  <a:pt x="69" y="129"/>
                </a:cubicBezTo>
                <a:cubicBezTo>
                  <a:pt x="68" y="132"/>
                  <a:pt x="68" y="132"/>
                  <a:pt x="68" y="132"/>
                </a:cubicBezTo>
                <a:cubicBezTo>
                  <a:pt x="68" y="127"/>
                  <a:pt x="68" y="127"/>
                  <a:pt x="68" y="127"/>
                </a:cubicBezTo>
                <a:lnTo>
                  <a:pt x="69" y="116"/>
                </a:lnTo>
                <a:close/>
                <a:moveTo>
                  <a:pt x="68" y="31"/>
                </a:moveTo>
                <a:cubicBezTo>
                  <a:pt x="68" y="30"/>
                  <a:pt x="68" y="30"/>
                  <a:pt x="68" y="30"/>
                </a:cubicBezTo>
                <a:cubicBezTo>
                  <a:pt x="67" y="31"/>
                  <a:pt x="67" y="31"/>
                  <a:pt x="67" y="31"/>
                </a:cubicBezTo>
                <a:cubicBezTo>
                  <a:pt x="68" y="32"/>
                  <a:pt x="68" y="32"/>
                  <a:pt x="68" y="32"/>
                </a:cubicBezTo>
                <a:lnTo>
                  <a:pt x="68" y="31"/>
                </a:lnTo>
                <a:close/>
                <a:moveTo>
                  <a:pt x="68" y="37"/>
                </a:moveTo>
                <a:cubicBezTo>
                  <a:pt x="68" y="38"/>
                  <a:pt x="67" y="39"/>
                  <a:pt x="67" y="41"/>
                </a:cubicBezTo>
                <a:cubicBezTo>
                  <a:pt x="67" y="73"/>
                  <a:pt x="67" y="73"/>
                  <a:pt x="67" y="73"/>
                </a:cubicBezTo>
                <a:cubicBezTo>
                  <a:pt x="67" y="73"/>
                  <a:pt x="68" y="73"/>
                  <a:pt x="68" y="73"/>
                </a:cubicBezTo>
                <a:lnTo>
                  <a:pt x="68" y="37"/>
                </a:lnTo>
                <a:close/>
                <a:moveTo>
                  <a:pt x="67" y="172"/>
                </a:moveTo>
                <a:cubicBezTo>
                  <a:pt x="68" y="173"/>
                  <a:pt x="68" y="173"/>
                  <a:pt x="68" y="173"/>
                </a:cubicBezTo>
                <a:cubicBezTo>
                  <a:pt x="68" y="146"/>
                  <a:pt x="68" y="146"/>
                  <a:pt x="68" y="146"/>
                </a:cubicBezTo>
                <a:cubicBezTo>
                  <a:pt x="68" y="146"/>
                  <a:pt x="68" y="146"/>
                  <a:pt x="68" y="146"/>
                </a:cubicBezTo>
                <a:cubicBezTo>
                  <a:pt x="68" y="146"/>
                  <a:pt x="68" y="146"/>
                  <a:pt x="68" y="146"/>
                </a:cubicBezTo>
                <a:cubicBezTo>
                  <a:pt x="68" y="145"/>
                  <a:pt x="68" y="145"/>
                  <a:pt x="68" y="145"/>
                </a:cubicBezTo>
                <a:cubicBezTo>
                  <a:pt x="67" y="145"/>
                  <a:pt x="67" y="145"/>
                  <a:pt x="67" y="145"/>
                </a:cubicBezTo>
                <a:cubicBezTo>
                  <a:pt x="67" y="143"/>
                  <a:pt x="67" y="143"/>
                  <a:pt x="67" y="143"/>
                </a:cubicBezTo>
                <a:cubicBezTo>
                  <a:pt x="68" y="143"/>
                  <a:pt x="68" y="143"/>
                  <a:pt x="68" y="143"/>
                </a:cubicBezTo>
                <a:cubicBezTo>
                  <a:pt x="68" y="143"/>
                  <a:pt x="68" y="143"/>
                  <a:pt x="68" y="143"/>
                </a:cubicBezTo>
                <a:cubicBezTo>
                  <a:pt x="67" y="143"/>
                  <a:pt x="67" y="143"/>
                  <a:pt x="67" y="143"/>
                </a:cubicBezTo>
                <a:cubicBezTo>
                  <a:pt x="67" y="141"/>
                  <a:pt x="67" y="141"/>
                  <a:pt x="67" y="141"/>
                </a:cubicBezTo>
                <a:cubicBezTo>
                  <a:pt x="68" y="141"/>
                  <a:pt x="68" y="141"/>
                  <a:pt x="68" y="141"/>
                </a:cubicBezTo>
                <a:cubicBezTo>
                  <a:pt x="68" y="132"/>
                  <a:pt x="68" y="132"/>
                  <a:pt x="68" y="132"/>
                </a:cubicBezTo>
                <a:cubicBezTo>
                  <a:pt x="68" y="132"/>
                  <a:pt x="68" y="132"/>
                  <a:pt x="68" y="132"/>
                </a:cubicBezTo>
                <a:cubicBezTo>
                  <a:pt x="68" y="132"/>
                  <a:pt x="68" y="132"/>
                  <a:pt x="68" y="132"/>
                </a:cubicBezTo>
                <a:cubicBezTo>
                  <a:pt x="68" y="127"/>
                  <a:pt x="68" y="127"/>
                  <a:pt x="68" y="127"/>
                </a:cubicBezTo>
                <a:cubicBezTo>
                  <a:pt x="68" y="133"/>
                  <a:pt x="68" y="133"/>
                  <a:pt x="68" y="133"/>
                </a:cubicBezTo>
                <a:cubicBezTo>
                  <a:pt x="67" y="134"/>
                  <a:pt x="67" y="134"/>
                  <a:pt x="67" y="134"/>
                </a:cubicBezTo>
                <a:lnTo>
                  <a:pt x="67" y="172"/>
                </a:lnTo>
                <a:close/>
                <a:moveTo>
                  <a:pt x="68" y="76"/>
                </a:moveTo>
                <a:cubicBezTo>
                  <a:pt x="68" y="77"/>
                  <a:pt x="68" y="77"/>
                  <a:pt x="68" y="77"/>
                </a:cubicBezTo>
                <a:cubicBezTo>
                  <a:pt x="67" y="76"/>
                  <a:pt x="67" y="76"/>
                  <a:pt x="67" y="76"/>
                </a:cubicBezTo>
                <a:cubicBezTo>
                  <a:pt x="67" y="75"/>
                  <a:pt x="67" y="75"/>
                  <a:pt x="67" y="75"/>
                </a:cubicBezTo>
                <a:lnTo>
                  <a:pt x="68" y="76"/>
                </a:lnTo>
                <a:close/>
                <a:moveTo>
                  <a:pt x="68" y="82"/>
                </a:moveTo>
                <a:cubicBezTo>
                  <a:pt x="68" y="102"/>
                  <a:pt x="68" y="102"/>
                  <a:pt x="68" y="102"/>
                </a:cubicBezTo>
                <a:cubicBezTo>
                  <a:pt x="67" y="108"/>
                  <a:pt x="67" y="108"/>
                  <a:pt x="67" y="108"/>
                </a:cubicBezTo>
                <a:cubicBezTo>
                  <a:pt x="67" y="97"/>
                  <a:pt x="67" y="97"/>
                  <a:pt x="67" y="97"/>
                </a:cubicBezTo>
                <a:cubicBezTo>
                  <a:pt x="68" y="94"/>
                  <a:pt x="68" y="94"/>
                  <a:pt x="68" y="94"/>
                </a:cubicBezTo>
                <a:cubicBezTo>
                  <a:pt x="68" y="95"/>
                  <a:pt x="67" y="95"/>
                  <a:pt x="67" y="96"/>
                </a:cubicBezTo>
                <a:cubicBezTo>
                  <a:pt x="67" y="81"/>
                  <a:pt x="67" y="81"/>
                  <a:pt x="67" y="81"/>
                </a:cubicBezTo>
                <a:lnTo>
                  <a:pt x="68" y="82"/>
                </a:lnTo>
                <a:close/>
                <a:moveTo>
                  <a:pt x="68" y="114"/>
                </a:moveTo>
                <a:cubicBezTo>
                  <a:pt x="68" y="118"/>
                  <a:pt x="68" y="118"/>
                  <a:pt x="68" y="118"/>
                </a:cubicBezTo>
                <a:cubicBezTo>
                  <a:pt x="67" y="129"/>
                  <a:pt x="67" y="129"/>
                  <a:pt x="67" y="129"/>
                </a:cubicBezTo>
                <a:cubicBezTo>
                  <a:pt x="67" y="124"/>
                  <a:pt x="67" y="124"/>
                  <a:pt x="67" y="124"/>
                </a:cubicBezTo>
                <a:lnTo>
                  <a:pt x="68" y="114"/>
                </a:lnTo>
                <a:close/>
                <a:moveTo>
                  <a:pt x="67" y="41"/>
                </a:moveTo>
                <a:cubicBezTo>
                  <a:pt x="67" y="42"/>
                  <a:pt x="66" y="43"/>
                  <a:pt x="66" y="44"/>
                </a:cubicBezTo>
                <a:cubicBezTo>
                  <a:pt x="66" y="73"/>
                  <a:pt x="66" y="73"/>
                  <a:pt x="66" y="73"/>
                </a:cubicBezTo>
                <a:cubicBezTo>
                  <a:pt x="67" y="73"/>
                  <a:pt x="67" y="73"/>
                  <a:pt x="67" y="73"/>
                </a:cubicBezTo>
                <a:lnTo>
                  <a:pt x="67" y="41"/>
                </a:lnTo>
                <a:close/>
                <a:moveTo>
                  <a:pt x="66" y="172"/>
                </a:moveTo>
                <a:cubicBezTo>
                  <a:pt x="67" y="172"/>
                  <a:pt x="67" y="172"/>
                  <a:pt x="67" y="172"/>
                </a:cubicBezTo>
                <a:cubicBezTo>
                  <a:pt x="67" y="134"/>
                  <a:pt x="67" y="134"/>
                  <a:pt x="67" y="134"/>
                </a:cubicBezTo>
                <a:cubicBezTo>
                  <a:pt x="66" y="135"/>
                  <a:pt x="66" y="135"/>
                  <a:pt x="66" y="135"/>
                </a:cubicBezTo>
                <a:cubicBezTo>
                  <a:pt x="67" y="129"/>
                  <a:pt x="67" y="129"/>
                  <a:pt x="67" y="129"/>
                </a:cubicBezTo>
                <a:cubicBezTo>
                  <a:pt x="67" y="124"/>
                  <a:pt x="67" y="124"/>
                  <a:pt x="67" y="124"/>
                </a:cubicBezTo>
                <a:cubicBezTo>
                  <a:pt x="66" y="133"/>
                  <a:pt x="66" y="133"/>
                  <a:pt x="66" y="133"/>
                </a:cubicBezTo>
                <a:cubicBezTo>
                  <a:pt x="66" y="142"/>
                  <a:pt x="66" y="142"/>
                  <a:pt x="66" y="142"/>
                </a:cubicBezTo>
                <a:cubicBezTo>
                  <a:pt x="67" y="141"/>
                  <a:pt x="67" y="141"/>
                  <a:pt x="67" y="141"/>
                </a:cubicBezTo>
                <a:cubicBezTo>
                  <a:pt x="67" y="145"/>
                  <a:pt x="67" y="145"/>
                  <a:pt x="67" y="145"/>
                </a:cubicBezTo>
                <a:cubicBezTo>
                  <a:pt x="66" y="145"/>
                  <a:pt x="66" y="145"/>
                  <a:pt x="66" y="145"/>
                </a:cubicBezTo>
                <a:lnTo>
                  <a:pt x="66" y="172"/>
                </a:lnTo>
                <a:close/>
                <a:moveTo>
                  <a:pt x="67" y="75"/>
                </a:moveTo>
                <a:cubicBezTo>
                  <a:pt x="67" y="76"/>
                  <a:pt x="67" y="76"/>
                  <a:pt x="67" y="76"/>
                </a:cubicBezTo>
                <a:cubicBezTo>
                  <a:pt x="67" y="76"/>
                  <a:pt x="67" y="76"/>
                  <a:pt x="67" y="76"/>
                </a:cubicBezTo>
                <a:cubicBezTo>
                  <a:pt x="67" y="76"/>
                  <a:pt x="67" y="76"/>
                  <a:pt x="67" y="76"/>
                </a:cubicBezTo>
                <a:cubicBezTo>
                  <a:pt x="66" y="79"/>
                  <a:pt x="66" y="79"/>
                  <a:pt x="66" y="79"/>
                </a:cubicBezTo>
                <a:cubicBezTo>
                  <a:pt x="66" y="77"/>
                  <a:pt x="66" y="77"/>
                  <a:pt x="66" y="77"/>
                </a:cubicBezTo>
                <a:cubicBezTo>
                  <a:pt x="66" y="77"/>
                  <a:pt x="66" y="77"/>
                  <a:pt x="66" y="77"/>
                </a:cubicBezTo>
                <a:cubicBezTo>
                  <a:pt x="67" y="76"/>
                  <a:pt x="67" y="76"/>
                  <a:pt x="67" y="76"/>
                </a:cubicBezTo>
                <a:cubicBezTo>
                  <a:pt x="66" y="76"/>
                  <a:pt x="66" y="76"/>
                  <a:pt x="66" y="76"/>
                </a:cubicBezTo>
                <a:cubicBezTo>
                  <a:pt x="66" y="75"/>
                  <a:pt x="66" y="75"/>
                  <a:pt x="66" y="75"/>
                </a:cubicBezTo>
                <a:lnTo>
                  <a:pt x="67" y="75"/>
                </a:lnTo>
                <a:close/>
                <a:moveTo>
                  <a:pt x="67" y="81"/>
                </a:moveTo>
                <a:cubicBezTo>
                  <a:pt x="67" y="96"/>
                  <a:pt x="67" y="96"/>
                  <a:pt x="67" y="96"/>
                </a:cubicBezTo>
                <a:cubicBezTo>
                  <a:pt x="67" y="97"/>
                  <a:pt x="66" y="98"/>
                  <a:pt x="66" y="99"/>
                </a:cubicBezTo>
                <a:cubicBezTo>
                  <a:pt x="66" y="80"/>
                  <a:pt x="66" y="80"/>
                  <a:pt x="66" y="80"/>
                </a:cubicBezTo>
                <a:lnTo>
                  <a:pt x="67" y="81"/>
                </a:lnTo>
                <a:close/>
                <a:moveTo>
                  <a:pt x="67" y="97"/>
                </a:moveTo>
                <a:cubicBezTo>
                  <a:pt x="66" y="102"/>
                  <a:pt x="66" y="102"/>
                  <a:pt x="66" y="102"/>
                </a:cubicBezTo>
                <a:cubicBezTo>
                  <a:pt x="66" y="113"/>
                  <a:pt x="66" y="113"/>
                  <a:pt x="66" y="113"/>
                </a:cubicBezTo>
                <a:cubicBezTo>
                  <a:pt x="67" y="108"/>
                  <a:pt x="67" y="108"/>
                  <a:pt x="67" y="108"/>
                </a:cubicBezTo>
                <a:lnTo>
                  <a:pt x="67" y="97"/>
                </a:lnTo>
                <a:close/>
                <a:moveTo>
                  <a:pt x="66" y="44"/>
                </a:moveTo>
                <a:cubicBezTo>
                  <a:pt x="66" y="44"/>
                  <a:pt x="65" y="45"/>
                  <a:pt x="65" y="46"/>
                </a:cubicBezTo>
                <a:cubicBezTo>
                  <a:pt x="65" y="45"/>
                  <a:pt x="65" y="45"/>
                  <a:pt x="65" y="45"/>
                </a:cubicBezTo>
                <a:cubicBezTo>
                  <a:pt x="62" y="48"/>
                  <a:pt x="62" y="48"/>
                  <a:pt x="62" y="48"/>
                </a:cubicBezTo>
                <a:cubicBezTo>
                  <a:pt x="62" y="48"/>
                  <a:pt x="62" y="48"/>
                  <a:pt x="62" y="48"/>
                </a:cubicBezTo>
                <a:cubicBezTo>
                  <a:pt x="65" y="46"/>
                  <a:pt x="65" y="46"/>
                  <a:pt x="65" y="46"/>
                </a:cubicBezTo>
                <a:cubicBezTo>
                  <a:pt x="64" y="48"/>
                  <a:pt x="63" y="50"/>
                  <a:pt x="62" y="52"/>
                </a:cubicBezTo>
                <a:cubicBezTo>
                  <a:pt x="62" y="71"/>
                  <a:pt x="62" y="71"/>
                  <a:pt x="62" y="71"/>
                </a:cubicBezTo>
                <a:cubicBezTo>
                  <a:pt x="63" y="72"/>
                  <a:pt x="65" y="72"/>
                  <a:pt x="66" y="73"/>
                </a:cubicBezTo>
                <a:lnTo>
                  <a:pt x="66" y="44"/>
                </a:lnTo>
                <a:close/>
                <a:moveTo>
                  <a:pt x="62" y="170"/>
                </a:moveTo>
                <a:cubicBezTo>
                  <a:pt x="63" y="171"/>
                  <a:pt x="65" y="171"/>
                  <a:pt x="66" y="172"/>
                </a:cubicBezTo>
                <a:cubicBezTo>
                  <a:pt x="66" y="145"/>
                  <a:pt x="66" y="145"/>
                  <a:pt x="66" y="145"/>
                </a:cubicBezTo>
                <a:cubicBezTo>
                  <a:pt x="65" y="145"/>
                  <a:pt x="65" y="145"/>
                  <a:pt x="65" y="145"/>
                </a:cubicBezTo>
                <a:cubicBezTo>
                  <a:pt x="65" y="142"/>
                  <a:pt x="65" y="142"/>
                  <a:pt x="65" y="142"/>
                </a:cubicBezTo>
                <a:cubicBezTo>
                  <a:pt x="66" y="142"/>
                  <a:pt x="66" y="142"/>
                  <a:pt x="66" y="142"/>
                </a:cubicBezTo>
                <a:cubicBezTo>
                  <a:pt x="66" y="133"/>
                  <a:pt x="66" y="133"/>
                  <a:pt x="66" y="133"/>
                </a:cubicBezTo>
                <a:cubicBezTo>
                  <a:pt x="66" y="136"/>
                  <a:pt x="66" y="136"/>
                  <a:pt x="66" y="136"/>
                </a:cubicBezTo>
                <a:cubicBezTo>
                  <a:pt x="65" y="137"/>
                  <a:pt x="63" y="138"/>
                  <a:pt x="62" y="140"/>
                </a:cubicBezTo>
                <a:cubicBezTo>
                  <a:pt x="62" y="142"/>
                  <a:pt x="62" y="142"/>
                  <a:pt x="62" y="142"/>
                </a:cubicBezTo>
                <a:cubicBezTo>
                  <a:pt x="63" y="142"/>
                  <a:pt x="64" y="142"/>
                  <a:pt x="65" y="142"/>
                </a:cubicBezTo>
                <a:cubicBezTo>
                  <a:pt x="65" y="145"/>
                  <a:pt x="65" y="145"/>
                  <a:pt x="65" y="145"/>
                </a:cubicBezTo>
                <a:cubicBezTo>
                  <a:pt x="62" y="144"/>
                  <a:pt x="62" y="144"/>
                  <a:pt x="62" y="144"/>
                </a:cubicBezTo>
                <a:lnTo>
                  <a:pt x="62" y="170"/>
                </a:lnTo>
                <a:close/>
                <a:moveTo>
                  <a:pt x="66" y="75"/>
                </a:moveTo>
                <a:cubicBezTo>
                  <a:pt x="66" y="76"/>
                  <a:pt x="66" y="76"/>
                  <a:pt x="66" y="76"/>
                </a:cubicBezTo>
                <a:cubicBezTo>
                  <a:pt x="62" y="74"/>
                  <a:pt x="62" y="74"/>
                  <a:pt x="62" y="74"/>
                </a:cubicBezTo>
                <a:cubicBezTo>
                  <a:pt x="62" y="74"/>
                  <a:pt x="62" y="74"/>
                  <a:pt x="62" y="74"/>
                </a:cubicBezTo>
                <a:lnTo>
                  <a:pt x="66" y="75"/>
                </a:lnTo>
                <a:close/>
                <a:moveTo>
                  <a:pt x="66" y="77"/>
                </a:moveTo>
                <a:cubicBezTo>
                  <a:pt x="66" y="79"/>
                  <a:pt x="66" y="79"/>
                  <a:pt x="66" y="79"/>
                </a:cubicBezTo>
                <a:cubicBezTo>
                  <a:pt x="66" y="80"/>
                  <a:pt x="66" y="80"/>
                  <a:pt x="66" y="80"/>
                </a:cubicBezTo>
                <a:cubicBezTo>
                  <a:pt x="66" y="80"/>
                  <a:pt x="66" y="80"/>
                  <a:pt x="66" y="80"/>
                </a:cubicBezTo>
                <a:cubicBezTo>
                  <a:pt x="66" y="99"/>
                  <a:pt x="66" y="99"/>
                  <a:pt x="66" y="99"/>
                </a:cubicBezTo>
                <a:cubicBezTo>
                  <a:pt x="64" y="103"/>
                  <a:pt x="63" y="108"/>
                  <a:pt x="62" y="112"/>
                </a:cubicBezTo>
                <a:cubicBezTo>
                  <a:pt x="62" y="77"/>
                  <a:pt x="62" y="77"/>
                  <a:pt x="62" y="77"/>
                </a:cubicBezTo>
                <a:cubicBezTo>
                  <a:pt x="65" y="79"/>
                  <a:pt x="65" y="79"/>
                  <a:pt x="65" y="79"/>
                </a:cubicBezTo>
                <a:lnTo>
                  <a:pt x="66" y="77"/>
                </a:lnTo>
                <a:close/>
                <a:moveTo>
                  <a:pt x="66" y="102"/>
                </a:moveTo>
                <a:cubicBezTo>
                  <a:pt x="62" y="119"/>
                  <a:pt x="62" y="119"/>
                  <a:pt x="62" y="119"/>
                </a:cubicBezTo>
                <a:cubicBezTo>
                  <a:pt x="62" y="130"/>
                  <a:pt x="62" y="130"/>
                  <a:pt x="62" y="130"/>
                </a:cubicBezTo>
                <a:cubicBezTo>
                  <a:pt x="66" y="113"/>
                  <a:pt x="66" y="113"/>
                  <a:pt x="66" y="113"/>
                </a:cubicBezTo>
                <a:lnTo>
                  <a:pt x="66" y="102"/>
                </a:lnTo>
                <a:close/>
                <a:moveTo>
                  <a:pt x="62" y="48"/>
                </a:moveTo>
                <a:cubicBezTo>
                  <a:pt x="51" y="55"/>
                  <a:pt x="51" y="55"/>
                  <a:pt x="51" y="55"/>
                </a:cubicBezTo>
                <a:cubicBezTo>
                  <a:pt x="51" y="56"/>
                  <a:pt x="51" y="56"/>
                  <a:pt x="51" y="56"/>
                </a:cubicBezTo>
                <a:cubicBezTo>
                  <a:pt x="62" y="48"/>
                  <a:pt x="62" y="48"/>
                  <a:pt x="62" y="48"/>
                </a:cubicBezTo>
                <a:close/>
                <a:moveTo>
                  <a:pt x="51" y="166"/>
                </a:moveTo>
                <a:cubicBezTo>
                  <a:pt x="51" y="141"/>
                  <a:pt x="51" y="141"/>
                  <a:pt x="51" y="141"/>
                </a:cubicBezTo>
                <a:cubicBezTo>
                  <a:pt x="53" y="142"/>
                  <a:pt x="55" y="142"/>
                  <a:pt x="57" y="143"/>
                </a:cubicBezTo>
                <a:cubicBezTo>
                  <a:pt x="57" y="140"/>
                  <a:pt x="57" y="140"/>
                  <a:pt x="57" y="140"/>
                </a:cubicBezTo>
                <a:cubicBezTo>
                  <a:pt x="55" y="139"/>
                  <a:pt x="53" y="138"/>
                  <a:pt x="51" y="136"/>
                </a:cubicBezTo>
                <a:cubicBezTo>
                  <a:pt x="51" y="67"/>
                  <a:pt x="51" y="67"/>
                  <a:pt x="51" y="67"/>
                </a:cubicBezTo>
                <a:cubicBezTo>
                  <a:pt x="53" y="66"/>
                  <a:pt x="55" y="63"/>
                  <a:pt x="57" y="60"/>
                </a:cubicBezTo>
                <a:cubicBezTo>
                  <a:pt x="51" y="61"/>
                  <a:pt x="51" y="61"/>
                  <a:pt x="51" y="61"/>
                </a:cubicBezTo>
                <a:cubicBezTo>
                  <a:pt x="51" y="60"/>
                  <a:pt x="51" y="60"/>
                  <a:pt x="51" y="60"/>
                </a:cubicBezTo>
                <a:cubicBezTo>
                  <a:pt x="57" y="60"/>
                  <a:pt x="57" y="60"/>
                  <a:pt x="57" y="60"/>
                </a:cubicBezTo>
                <a:cubicBezTo>
                  <a:pt x="57" y="60"/>
                  <a:pt x="57" y="60"/>
                  <a:pt x="57" y="60"/>
                </a:cubicBezTo>
                <a:cubicBezTo>
                  <a:pt x="59" y="57"/>
                  <a:pt x="60" y="55"/>
                  <a:pt x="62" y="52"/>
                </a:cubicBezTo>
                <a:cubicBezTo>
                  <a:pt x="62" y="71"/>
                  <a:pt x="62" y="71"/>
                  <a:pt x="62" y="71"/>
                </a:cubicBezTo>
                <a:cubicBezTo>
                  <a:pt x="59" y="70"/>
                  <a:pt x="55" y="69"/>
                  <a:pt x="51" y="69"/>
                </a:cubicBezTo>
                <a:cubicBezTo>
                  <a:pt x="53" y="70"/>
                  <a:pt x="53" y="70"/>
                  <a:pt x="53" y="70"/>
                </a:cubicBezTo>
                <a:cubicBezTo>
                  <a:pt x="62" y="74"/>
                  <a:pt x="62" y="74"/>
                  <a:pt x="62" y="74"/>
                </a:cubicBezTo>
                <a:cubicBezTo>
                  <a:pt x="62" y="74"/>
                  <a:pt x="62" y="74"/>
                  <a:pt x="62" y="74"/>
                </a:cubicBezTo>
                <a:cubicBezTo>
                  <a:pt x="55" y="71"/>
                  <a:pt x="55" y="71"/>
                  <a:pt x="55" y="71"/>
                </a:cubicBezTo>
                <a:cubicBezTo>
                  <a:pt x="62" y="77"/>
                  <a:pt x="62" y="77"/>
                  <a:pt x="62" y="77"/>
                </a:cubicBezTo>
                <a:cubicBezTo>
                  <a:pt x="62" y="112"/>
                  <a:pt x="62" y="112"/>
                  <a:pt x="62" y="112"/>
                </a:cubicBezTo>
                <a:cubicBezTo>
                  <a:pt x="60" y="122"/>
                  <a:pt x="59" y="130"/>
                  <a:pt x="59" y="135"/>
                </a:cubicBezTo>
                <a:cubicBezTo>
                  <a:pt x="62" y="119"/>
                  <a:pt x="62" y="119"/>
                  <a:pt x="62" y="119"/>
                </a:cubicBezTo>
                <a:cubicBezTo>
                  <a:pt x="62" y="130"/>
                  <a:pt x="62" y="130"/>
                  <a:pt x="62" y="130"/>
                </a:cubicBezTo>
                <a:cubicBezTo>
                  <a:pt x="60" y="142"/>
                  <a:pt x="60" y="142"/>
                  <a:pt x="60" y="142"/>
                </a:cubicBezTo>
                <a:cubicBezTo>
                  <a:pt x="60" y="141"/>
                  <a:pt x="61" y="140"/>
                  <a:pt x="62" y="140"/>
                </a:cubicBezTo>
                <a:cubicBezTo>
                  <a:pt x="62" y="142"/>
                  <a:pt x="62" y="142"/>
                  <a:pt x="62" y="142"/>
                </a:cubicBezTo>
                <a:cubicBezTo>
                  <a:pt x="61" y="143"/>
                  <a:pt x="60" y="143"/>
                  <a:pt x="59" y="143"/>
                </a:cubicBezTo>
                <a:cubicBezTo>
                  <a:pt x="59" y="143"/>
                  <a:pt x="59" y="143"/>
                  <a:pt x="59" y="143"/>
                </a:cubicBezTo>
                <a:cubicBezTo>
                  <a:pt x="62" y="144"/>
                  <a:pt x="62" y="144"/>
                  <a:pt x="62" y="144"/>
                </a:cubicBezTo>
                <a:cubicBezTo>
                  <a:pt x="62" y="170"/>
                  <a:pt x="62" y="170"/>
                  <a:pt x="62" y="170"/>
                </a:cubicBezTo>
                <a:cubicBezTo>
                  <a:pt x="58" y="169"/>
                  <a:pt x="55" y="167"/>
                  <a:pt x="51" y="166"/>
                </a:cubicBezTo>
                <a:close/>
                <a:moveTo>
                  <a:pt x="51" y="55"/>
                </a:moveTo>
                <a:cubicBezTo>
                  <a:pt x="46" y="59"/>
                  <a:pt x="46" y="59"/>
                  <a:pt x="46" y="59"/>
                </a:cubicBezTo>
                <a:cubicBezTo>
                  <a:pt x="46" y="60"/>
                  <a:pt x="46" y="60"/>
                  <a:pt x="46" y="60"/>
                </a:cubicBezTo>
                <a:cubicBezTo>
                  <a:pt x="51" y="56"/>
                  <a:pt x="51" y="56"/>
                  <a:pt x="51" y="56"/>
                </a:cubicBezTo>
                <a:lnTo>
                  <a:pt x="51" y="55"/>
                </a:lnTo>
                <a:close/>
                <a:moveTo>
                  <a:pt x="46" y="164"/>
                </a:moveTo>
                <a:cubicBezTo>
                  <a:pt x="48" y="164"/>
                  <a:pt x="49" y="165"/>
                  <a:pt x="51" y="166"/>
                </a:cubicBezTo>
                <a:cubicBezTo>
                  <a:pt x="51" y="141"/>
                  <a:pt x="51" y="141"/>
                  <a:pt x="51" y="141"/>
                </a:cubicBezTo>
                <a:cubicBezTo>
                  <a:pt x="49" y="140"/>
                  <a:pt x="48" y="140"/>
                  <a:pt x="46" y="139"/>
                </a:cubicBezTo>
                <a:lnTo>
                  <a:pt x="46" y="164"/>
                </a:lnTo>
                <a:close/>
                <a:moveTo>
                  <a:pt x="51" y="60"/>
                </a:moveTo>
                <a:cubicBezTo>
                  <a:pt x="51" y="61"/>
                  <a:pt x="51" y="61"/>
                  <a:pt x="51" y="61"/>
                </a:cubicBezTo>
                <a:cubicBezTo>
                  <a:pt x="46" y="62"/>
                  <a:pt x="46" y="62"/>
                  <a:pt x="46" y="62"/>
                </a:cubicBezTo>
                <a:cubicBezTo>
                  <a:pt x="46" y="61"/>
                  <a:pt x="46" y="61"/>
                  <a:pt x="46" y="61"/>
                </a:cubicBezTo>
                <a:lnTo>
                  <a:pt x="51" y="60"/>
                </a:lnTo>
                <a:close/>
                <a:moveTo>
                  <a:pt x="51" y="67"/>
                </a:moveTo>
                <a:cubicBezTo>
                  <a:pt x="51" y="136"/>
                  <a:pt x="51" y="136"/>
                  <a:pt x="51" y="136"/>
                </a:cubicBezTo>
                <a:cubicBezTo>
                  <a:pt x="50" y="136"/>
                  <a:pt x="48" y="135"/>
                  <a:pt x="47" y="134"/>
                </a:cubicBezTo>
                <a:cubicBezTo>
                  <a:pt x="46" y="137"/>
                  <a:pt x="46" y="137"/>
                  <a:pt x="46" y="137"/>
                </a:cubicBezTo>
                <a:cubicBezTo>
                  <a:pt x="46" y="136"/>
                  <a:pt x="46" y="136"/>
                  <a:pt x="46" y="136"/>
                </a:cubicBezTo>
                <a:cubicBezTo>
                  <a:pt x="46" y="134"/>
                  <a:pt x="46" y="134"/>
                  <a:pt x="46" y="134"/>
                </a:cubicBezTo>
                <a:cubicBezTo>
                  <a:pt x="46" y="134"/>
                  <a:pt x="46" y="134"/>
                  <a:pt x="46" y="134"/>
                </a:cubicBezTo>
                <a:cubicBezTo>
                  <a:pt x="46" y="65"/>
                  <a:pt x="46" y="65"/>
                  <a:pt x="46" y="65"/>
                </a:cubicBezTo>
                <a:cubicBezTo>
                  <a:pt x="50" y="68"/>
                  <a:pt x="50" y="68"/>
                  <a:pt x="50" y="68"/>
                </a:cubicBezTo>
                <a:cubicBezTo>
                  <a:pt x="51" y="68"/>
                  <a:pt x="51" y="68"/>
                  <a:pt x="51" y="67"/>
                </a:cubicBezTo>
                <a:close/>
                <a:moveTo>
                  <a:pt x="46" y="59"/>
                </a:moveTo>
                <a:cubicBezTo>
                  <a:pt x="44" y="60"/>
                  <a:pt x="44" y="60"/>
                  <a:pt x="44" y="60"/>
                </a:cubicBezTo>
                <a:cubicBezTo>
                  <a:pt x="44" y="61"/>
                  <a:pt x="44" y="61"/>
                  <a:pt x="44" y="61"/>
                </a:cubicBezTo>
                <a:cubicBezTo>
                  <a:pt x="46" y="60"/>
                  <a:pt x="46" y="60"/>
                  <a:pt x="46" y="60"/>
                </a:cubicBezTo>
                <a:lnTo>
                  <a:pt x="46" y="59"/>
                </a:lnTo>
                <a:close/>
                <a:moveTo>
                  <a:pt x="44" y="163"/>
                </a:moveTo>
                <a:cubicBezTo>
                  <a:pt x="46" y="164"/>
                  <a:pt x="46" y="164"/>
                  <a:pt x="46" y="164"/>
                </a:cubicBezTo>
                <a:cubicBezTo>
                  <a:pt x="46" y="139"/>
                  <a:pt x="46" y="139"/>
                  <a:pt x="46" y="139"/>
                </a:cubicBezTo>
                <a:cubicBezTo>
                  <a:pt x="45" y="139"/>
                  <a:pt x="45" y="139"/>
                  <a:pt x="45" y="139"/>
                </a:cubicBezTo>
                <a:cubicBezTo>
                  <a:pt x="46" y="137"/>
                  <a:pt x="46" y="137"/>
                  <a:pt x="46" y="137"/>
                </a:cubicBezTo>
                <a:cubicBezTo>
                  <a:pt x="46" y="136"/>
                  <a:pt x="46" y="136"/>
                  <a:pt x="46" y="136"/>
                </a:cubicBezTo>
                <a:cubicBezTo>
                  <a:pt x="45" y="139"/>
                  <a:pt x="45" y="139"/>
                  <a:pt x="45" y="139"/>
                </a:cubicBezTo>
                <a:cubicBezTo>
                  <a:pt x="44" y="139"/>
                  <a:pt x="44" y="139"/>
                  <a:pt x="44" y="139"/>
                </a:cubicBezTo>
                <a:lnTo>
                  <a:pt x="44" y="163"/>
                </a:lnTo>
                <a:close/>
                <a:moveTo>
                  <a:pt x="46" y="61"/>
                </a:moveTo>
                <a:cubicBezTo>
                  <a:pt x="46" y="62"/>
                  <a:pt x="46" y="62"/>
                  <a:pt x="46" y="62"/>
                </a:cubicBezTo>
                <a:cubicBezTo>
                  <a:pt x="44" y="62"/>
                  <a:pt x="44" y="62"/>
                  <a:pt x="44" y="62"/>
                </a:cubicBezTo>
                <a:cubicBezTo>
                  <a:pt x="44" y="62"/>
                  <a:pt x="44" y="62"/>
                  <a:pt x="44" y="62"/>
                </a:cubicBezTo>
                <a:lnTo>
                  <a:pt x="46" y="61"/>
                </a:lnTo>
                <a:close/>
                <a:moveTo>
                  <a:pt x="46" y="65"/>
                </a:moveTo>
                <a:cubicBezTo>
                  <a:pt x="46" y="134"/>
                  <a:pt x="46" y="134"/>
                  <a:pt x="46" y="134"/>
                </a:cubicBezTo>
                <a:cubicBezTo>
                  <a:pt x="44" y="133"/>
                  <a:pt x="44" y="133"/>
                  <a:pt x="44" y="133"/>
                </a:cubicBezTo>
                <a:cubicBezTo>
                  <a:pt x="44" y="63"/>
                  <a:pt x="44" y="63"/>
                  <a:pt x="44" y="63"/>
                </a:cubicBezTo>
                <a:lnTo>
                  <a:pt x="46" y="65"/>
                </a:lnTo>
                <a:close/>
                <a:moveTo>
                  <a:pt x="44" y="60"/>
                </a:moveTo>
                <a:cubicBezTo>
                  <a:pt x="42" y="62"/>
                  <a:pt x="42" y="62"/>
                  <a:pt x="42" y="62"/>
                </a:cubicBezTo>
                <a:cubicBezTo>
                  <a:pt x="42" y="62"/>
                  <a:pt x="42" y="62"/>
                  <a:pt x="42" y="62"/>
                </a:cubicBezTo>
                <a:cubicBezTo>
                  <a:pt x="42" y="62"/>
                  <a:pt x="42" y="62"/>
                  <a:pt x="42" y="62"/>
                </a:cubicBezTo>
                <a:cubicBezTo>
                  <a:pt x="42" y="132"/>
                  <a:pt x="42" y="132"/>
                  <a:pt x="42" y="132"/>
                </a:cubicBezTo>
                <a:cubicBezTo>
                  <a:pt x="44" y="133"/>
                  <a:pt x="44" y="133"/>
                  <a:pt x="44" y="133"/>
                </a:cubicBezTo>
                <a:cubicBezTo>
                  <a:pt x="43" y="134"/>
                  <a:pt x="43" y="134"/>
                  <a:pt x="43" y="134"/>
                </a:cubicBezTo>
                <a:cubicBezTo>
                  <a:pt x="42" y="133"/>
                  <a:pt x="42" y="133"/>
                  <a:pt x="42" y="133"/>
                </a:cubicBezTo>
                <a:cubicBezTo>
                  <a:pt x="42" y="134"/>
                  <a:pt x="42" y="134"/>
                  <a:pt x="42" y="134"/>
                </a:cubicBezTo>
                <a:cubicBezTo>
                  <a:pt x="43" y="134"/>
                  <a:pt x="43" y="134"/>
                  <a:pt x="43" y="134"/>
                </a:cubicBezTo>
                <a:cubicBezTo>
                  <a:pt x="42" y="136"/>
                  <a:pt x="42" y="136"/>
                  <a:pt x="42" y="136"/>
                </a:cubicBezTo>
                <a:cubicBezTo>
                  <a:pt x="42" y="136"/>
                  <a:pt x="42" y="136"/>
                  <a:pt x="42" y="136"/>
                </a:cubicBezTo>
                <a:cubicBezTo>
                  <a:pt x="42" y="136"/>
                  <a:pt x="42" y="136"/>
                  <a:pt x="42" y="136"/>
                </a:cubicBezTo>
                <a:cubicBezTo>
                  <a:pt x="42" y="136"/>
                  <a:pt x="42" y="136"/>
                  <a:pt x="42" y="136"/>
                </a:cubicBezTo>
                <a:cubicBezTo>
                  <a:pt x="42" y="137"/>
                  <a:pt x="42" y="137"/>
                  <a:pt x="42" y="137"/>
                </a:cubicBezTo>
                <a:cubicBezTo>
                  <a:pt x="42" y="138"/>
                  <a:pt x="42" y="138"/>
                  <a:pt x="42" y="138"/>
                </a:cubicBezTo>
                <a:cubicBezTo>
                  <a:pt x="44" y="133"/>
                  <a:pt x="44" y="133"/>
                  <a:pt x="44" y="133"/>
                </a:cubicBezTo>
                <a:cubicBezTo>
                  <a:pt x="44" y="133"/>
                  <a:pt x="44" y="133"/>
                  <a:pt x="44" y="133"/>
                </a:cubicBezTo>
                <a:cubicBezTo>
                  <a:pt x="44" y="63"/>
                  <a:pt x="44" y="63"/>
                  <a:pt x="44" y="63"/>
                </a:cubicBezTo>
                <a:cubicBezTo>
                  <a:pt x="43" y="62"/>
                  <a:pt x="43" y="62"/>
                  <a:pt x="43" y="62"/>
                </a:cubicBezTo>
                <a:cubicBezTo>
                  <a:pt x="44" y="62"/>
                  <a:pt x="44" y="62"/>
                  <a:pt x="44" y="62"/>
                </a:cubicBezTo>
                <a:cubicBezTo>
                  <a:pt x="44" y="62"/>
                  <a:pt x="44" y="62"/>
                  <a:pt x="44" y="62"/>
                </a:cubicBezTo>
                <a:cubicBezTo>
                  <a:pt x="43" y="62"/>
                  <a:pt x="43" y="62"/>
                  <a:pt x="43" y="62"/>
                </a:cubicBezTo>
                <a:cubicBezTo>
                  <a:pt x="44" y="61"/>
                  <a:pt x="44" y="61"/>
                  <a:pt x="44" y="61"/>
                </a:cubicBezTo>
                <a:lnTo>
                  <a:pt x="44" y="60"/>
                </a:lnTo>
                <a:close/>
                <a:moveTo>
                  <a:pt x="42" y="162"/>
                </a:moveTo>
                <a:cubicBezTo>
                  <a:pt x="44" y="163"/>
                  <a:pt x="44" y="163"/>
                  <a:pt x="44" y="163"/>
                </a:cubicBezTo>
                <a:cubicBezTo>
                  <a:pt x="44" y="139"/>
                  <a:pt x="44" y="139"/>
                  <a:pt x="44" y="139"/>
                </a:cubicBezTo>
                <a:cubicBezTo>
                  <a:pt x="42" y="138"/>
                  <a:pt x="42" y="138"/>
                  <a:pt x="42" y="138"/>
                </a:cubicBezTo>
                <a:lnTo>
                  <a:pt x="42" y="162"/>
                </a:lnTo>
                <a:close/>
                <a:moveTo>
                  <a:pt x="42" y="62"/>
                </a:moveTo>
                <a:cubicBezTo>
                  <a:pt x="41" y="61"/>
                  <a:pt x="41" y="61"/>
                  <a:pt x="41" y="61"/>
                </a:cubicBezTo>
                <a:cubicBezTo>
                  <a:pt x="41" y="131"/>
                  <a:pt x="41" y="131"/>
                  <a:pt x="41" y="131"/>
                </a:cubicBezTo>
                <a:cubicBezTo>
                  <a:pt x="41" y="131"/>
                  <a:pt x="41" y="131"/>
                  <a:pt x="41" y="131"/>
                </a:cubicBezTo>
                <a:cubicBezTo>
                  <a:pt x="41" y="132"/>
                  <a:pt x="41" y="132"/>
                  <a:pt x="41" y="132"/>
                </a:cubicBezTo>
                <a:cubicBezTo>
                  <a:pt x="41" y="132"/>
                  <a:pt x="41" y="132"/>
                  <a:pt x="41" y="132"/>
                </a:cubicBezTo>
                <a:cubicBezTo>
                  <a:pt x="41" y="133"/>
                  <a:pt x="41" y="133"/>
                  <a:pt x="41" y="133"/>
                </a:cubicBezTo>
                <a:cubicBezTo>
                  <a:pt x="41" y="133"/>
                  <a:pt x="41" y="133"/>
                  <a:pt x="41" y="133"/>
                </a:cubicBezTo>
                <a:cubicBezTo>
                  <a:pt x="42" y="134"/>
                  <a:pt x="42" y="134"/>
                  <a:pt x="42" y="134"/>
                </a:cubicBezTo>
                <a:cubicBezTo>
                  <a:pt x="42" y="133"/>
                  <a:pt x="42" y="133"/>
                  <a:pt x="42" y="133"/>
                </a:cubicBezTo>
                <a:cubicBezTo>
                  <a:pt x="41" y="132"/>
                  <a:pt x="41" y="132"/>
                  <a:pt x="41" y="132"/>
                </a:cubicBezTo>
                <a:cubicBezTo>
                  <a:pt x="41" y="131"/>
                  <a:pt x="41" y="131"/>
                  <a:pt x="41" y="131"/>
                </a:cubicBezTo>
                <a:cubicBezTo>
                  <a:pt x="42" y="132"/>
                  <a:pt x="42" y="132"/>
                  <a:pt x="42" y="132"/>
                </a:cubicBezTo>
                <a:lnTo>
                  <a:pt x="42" y="62"/>
                </a:lnTo>
                <a:close/>
                <a:moveTo>
                  <a:pt x="41" y="161"/>
                </a:moveTo>
                <a:cubicBezTo>
                  <a:pt x="42" y="162"/>
                  <a:pt x="42" y="162"/>
                  <a:pt x="42" y="162"/>
                </a:cubicBezTo>
                <a:cubicBezTo>
                  <a:pt x="42" y="138"/>
                  <a:pt x="42" y="138"/>
                  <a:pt x="42" y="138"/>
                </a:cubicBezTo>
                <a:cubicBezTo>
                  <a:pt x="42" y="138"/>
                  <a:pt x="42" y="138"/>
                  <a:pt x="42" y="138"/>
                </a:cubicBezTo>
                <a:cubicBezTo>
                  <a:pt x="42" y="138"/>
                  <a:pt x="42" y="138"/>
                  <a:pt x="42" y="138"/>
                </a:cubicBezTo>
                <a:cubicBezTo>
                  <a:pt x="42" y="137"/>
                  <a:pt x="42" y="137"/>
                  <a:pt x="42" y="137"/>
                </a:cubicBezTo>
                <a:cubicBezTo>
                  <a:pt x="42" y="138"/>
                  <a:pt x="42" y="138"/>
                  <a:pt x="42" y="138"/>
                </a:cubicBezTo>
                <a:cubicBezTo>
                  <a:pt x="41" y="138"/>
                  <a:pt x="41" y="138"/>
                  <a:pt x="41" y="138"/>
                </a:cubicBezTo>
                <a:lnTo>
                  <a:pt x="41" y="161"/>
                </a:lnTo>
                <a:close/>
                <a:moveTo>
                  <a:pt x="42" y="136"/>
                </a:moveTo>
                <a:cubicBezTo>
                  <a:pt x="42" y="136"/>
                  <a:pt x="42" y="136"/>
                  <a:pt x="42" y="136"/>
                </a:cubicBezTo>
                <a:cubicBezTo>
                  <a:pt x="41" y="135"/>
                  <a:pt x="41" y="135"/>
                  <a:pt x="41" y="135"/>
                </a:cubicBezTo>
                <a:cubicBezTo>
                  <a:pt x="41" y="134"/>
                  <a:pt x="41" y="134"/>
                  <a:pt x="41" y="134"/>
                </a:cubicBezTo>
                <a:lnTo>
                  <a:pt x="42" y="136"/>
                </a:lnTo>
                <a:close/>
                <a:moveTo>
                  <a:pt x="41" y="61"/>
                </a:moveTo>
                <a:cubicBezTo>
                  <a:pt x="40" y="60"/>
                  <a:pt x="40" y="60"/>
                  <a:pt x="40" y="60"/>
                </a:cubicBezTo>
                <a:cubicBezTo>
                  <a:pt x="40" y="131"/>
                  <a:pt x="40" y="131"/>
                  <a:pt x="40" y="131"/>
                </a:cubicBezTo>
                <a:cubicBezTo>
                  <a:pt x="41" y="131"/>
                  <a:pt x="41" y="131"/>
                  <a:pt x="41" y="131"/>
                </a:cubicBezTo>
                <a:lnTo>
                  <a:pt x="41" y="61"/>
                </a:lnTo>
                <a:close/>
                <a:moveTo>
                  <a:pt x="40" y="161"/>
                </a:moveTo>
                <a:cubicBezTo>
                  <a:pt x="41" y="161"/>
                  <a:pt x="41" y="161"/>
                  <a:pt x="41" y="161"/>
                </a:cubicBezTo>
                <a:cubicBezTo>
                  <a:pt x="41" y="138"/>
                  <a:pt x="41" y="138"/>
                  <a:pt x="41" y="138"/>
                </a:cubicBezTo>
                <a:cubicBezTo>
                  <a:pt x="40" y="138"/>
                  <a:pt x="40" y="138"/>
                  <a:pt x="40" y="138"/>
                </a:cubicBezTo>
                <a:lnTo>
                  <a:pt x="40" y="161"/>
                </a:lnTo>
                <a:close/>
                <a:moveTo>
                  <a:pt x="41" y="132"/>
                </a:moveTo>
                <a:cubicBezTo>
                  <a:pt x="41" y="133"/>
                  <a:pt x="41" y="133"/>
                  <a:pt x="41" y="133"/>
                </a:cubicBezTo>
                <a:cubicBezTo>
                  <a:pt x="40" y="134"/>
                  <a:pt x="40" y="134"/>
                  <a:pt x="40" y="134"/>
                </a:cubicBezTo>
                <a:cubicBezTo>
                  <a:pt x="40" y="133"/>
                  <a:pt x="40" y="133"/>
                  <a:pt x="40" y="133"/>
                </a:cubicBezTo>
                <a:cubicBezTo>
                  <a:pt x="40" y="132"/>
                  <a:pt x="40" y="132"/>
                  <a:pt x="40" y="132"/>
                </a:cubicBezTo>
                <a:cubicBezTo>
                  <a:pt x="40" y="132"/>
                  <a:pt x="40" y="132"/>
                  <a:pt x="40" y="132"/>
                </a:cubicBezTo>
                <a:cubicBezTo>
                  <a:pt x="40" y="132"/>
                  <a:pt x="40" y="132"/>
                  <a:pt x="40" y="132"/>
                </a:cubicBezTo>
                <a:lnTo>
                  <a:pt x="41" y="132"/>
                </a:lnTo>
                <a:close/>
                <a:moveTo>
                  <a:pt x="41" y="134"/>
                </a:moveTo>
                <a:cubicBezTo>
                  <a:pt x="41" y="135"/>
                  <a:pt x="41" y="135"/>
                  <a:pt x="41" y="135"/>
                </a:cubicBezTo>
                <a:cubicBezTo>
                  <a:pt x="40" y="135"/>
                  <a:pt x="40" y="135"/>
                  <a:pt x="40" y="135"/>
                </a:cubicBezTo>
                <a:cubicBezTo>
                  <a:pt x="40" y="134"/>
                  <a:pt x="40" y="134"/>
                  <a:pt x="40" y="134"/>
                </a:cubicBezTo>
                <a:lnTo>
                  <a:pt x="41" y="134"/>
                </a:lnTo>
                <a:close/>
                <a:moveTo>
                  <a:pt x="40" y="60"/>
                </a:moveTo>
                <a:cubicBezTo>
                  <a:pt x="39" y="60"/>
                  <a:pt x="39" y="60"/>
                  <a:pt x="39" y="60"/>
                </a:cubicBezTo>
                <a:cubicBezTo>
                  <a:pt x="39" y="61"/>
                  <a:pt x="39" y="61"/>
                  <a:pt x="39" y="61"/>
                </a:cubicBezTo>
                <a:cubicBezTo>
                  <a:pt x="39" y="61"/>
                  <a:pt x="39" y="61"/>
                  <a:pt x="39" y="61"/>
                </a:cubicBezTo>
                <a:cubicBezTo>
                  <a:pt x="39" y="61"/>
                  <a:pt x="39" y="61"/>
                  <a:pt x="39" y="61"/>
                </a:cubicBezTo>
                <a:cubicBezTo>
                  <a:pt x="39" y="130"/>
                  <a:pt x="39" y="130"/>
                  <a:pt x="39" y="130"/>
                </a:cubicBezTo>
                <a:cubicBezTo>
                  <a:pt x="40" y="131"/>
                  <a:pt x="40" y="131"/>
                  <a:pt x="40" y="131"/>
                </a:cubicBezTo>
                <a:lnTo>
                  <a:pt x="40" y="60"/>
                </a:lnTo>
                <a:close/>
                <a:moveTo>
                  <a:pt x="39" y="160"/>
                </a:moveTo>
                <a:cubicBezTo>
                  <a:pt x="40" y="161"/>
                  <a:pt x="40" y="161"/>
                  <a:pt x="40" y="161"/>
                </a:cubicBezTo>
                <a:cubicBezTo>
                  <a:pt x="40" y="138"/>
                  <a:pt x="40" y="138"/>
                  <a:pt x="40" y="138"/>
                </a:cubicBezTo>
                <a:cubicBezTo>
                  <a:pt x="39" y="137"/>
                  <a:pt x="39" y="137"/>
                  <a:pt x="39" y="137"/>
                </a:cubicBezTo>
                <a:cubicBezTo>
                  <a:pt x="39" y="137"/>
                  <a:pt x="39" y="137"/>
                  <a:pt x="39" y="137"/>
                </a:cubicBezTo>
                <a:lnTo>
                  <a:pt x="39" y="160"/>
                </a:lnTo>
                <a:close/>
                <a:moveTo>
                  <a:pt x="40" y="132"/>
                </a:moveTo>
                <a:cubicBezTo>
                  <a:pt x="40" y="132"/>
                  <a:pt x="40" y="132"/>
                  <a:pt x="40" y="132"/>
                </a:cubicBezTo>
                <a:cubicBezTo>
                  <a:pt x="39" y="132"/>
                  <a:pt x="39" y="132"/>
                  <a:pt x="39" y="132"/>
                </a:cubicBezTo>
                <a:cubicBezTo>
                  <a:pt x="39" y="131"/>
                  <a:pt x="39" y="131"/>
                  <a:pt x="39" y="131"/>
                </a:cubicBezTo>
                <a:lnTo>
                  <a:pt x="40" y="132"/>
                </a:lnTo>
                <a:close/>
                <a:moveTo>
                  <a:pt x="40" y="133"/>
                </a:moveTo>
                <a:cubicBezTo>
                  <a:pt x="40" y="134"/>
                  <a:pt x="40" y="134"/>
                  <a:pt x="40" y="134"/>
                </a:cubicBezTo>
                <a:cubicBezTo>
                  <a:pt x="40" y="134"/>
                  <a:pt x="40" y="134"/>
                  <a:pt x="40" y="134"/>
                </a:cubicBezTo>
                <a:cubicBezTo>
                  <a:pt x="40" y="134"/>
                  <a:pt x="40" y="134"/>
                  <a:pt x="40" y="134"/>
                </a:cubicBezTo>
                <a:cubicBezTo>
                  <a:pt x="40" y="135"/>
                  <a:pt x="40" y="135"/>
                  <a:pt x="40" y="135"/>
                </a:cubicBezTo>
                <a:cubicBezTo>
                  <a:pt x="40" y="135"/>
                  <a:pt x="40" y="135"/>
                  <a:pt x="40" y="135"/>
                </a:cubicBezTo>
                <a:cubicBezTo>
                  <a:pt x="39" y="136"/>
                  <a:pt x="39" y="136"/>
                  <a:pt x="39" y="136"/>
                </a:cubicBezTo>
                <a:cubicBezTo>
                  <a:pt x="39" y="135"/>
                  <a:pt x="39" y="135"/>
                  <a:pt x="39" y="135"/>
                </a:cubicBezTo>
                <a:cubicBezTo>
                  <a:pt x="39" y="134"/>
                  <a:pt x="39" y="134"/>
                  <a:pt x="39" y="134"/>
                </a:cubicBezTo>
                <a:cubicBezTo>
                  <a:pt x="39" y="134"/>
                  <a:pt x="39" y="134"/>
                  <a:pt x="39" y="134"/>
                </a:cubicBezTo>
                <a:cubicBezTo>
                  <a:pt x="39" y="133"/>
                  <a:pt x="39" y="133"/>
                  <a:pt x="39" y="133"/>
                </a:cubicBezTo>
                <a:cubicBezTo>
                  <a:pt x="40" y="134"/>
                  <a:pt x="40" y="134"/>
                  <a:pt x="40" y="134"/>
                </a:cubicBezTo>
                <a:lnTo>
                  <a:pt x="40" y="133"/>
                </a:lnTo>
                <a:close/>
                <a:moveTo>
                  <a:pt x="39" y="60"/>
                </a:moveTo>
                <a:cubicBezTo>
                  <a:pt x="38" y="59"/>
                  <a:pt x="38" y="59"/>
                  <a:pt x="38" y="59"/>
                </a:cubicBezTo>
                <a:cubicBezTo>
                  <a:pt x="38" y="60"/>
                  <a:pt x="38" y="60"/>
                  <a:pt x="38" y="60"/>
                </a:cubicBezTo>
                <a:cubicBezTo>
                  <a:pt x="39" y="61"/>
                  <a:pt x="39" y="61"/>
                  <a:pt x="39" y="61"/>
                </a:cubicBezTo>
                <a:lnTo>
                  <a:pt x="39" y="60"/>
                </a:lnTo>
                <a:close/>
                <a:moveTo>
                  <a:pt x="39" y="61"/>
                </a:moveTo>
                <a:cubicBezTo>
                  <a:pt x="39" y="62"/>
                  <a:pt x="38" y="62"/>
                  <a:pt x="38" y="63"/>
                </a:cubicBezTo>
                <a:cubicBezTo>
                  <a:pt x="38" y="130"/>
                  <a:pt x="38" y="130"/>
                  <a:pt x="38" y="130"/>
                </a:cubicBezTo>
                <a:cubicBezTo>
                  <a:pt x="38" y="130"/>
                  <a:pt x="38" y="130"/>
                  <a:pt x="38" y="130"/>
                </a:cubicBezTo>
                <a:cubicBezTo>
                  <a:pt x="38" y="131"/>
                  <a:pt x="38" y="131"/>
                  <a:pt x="38" y="131"/>
                </a:cubicBezTo>
                <a:cubicBezTo>
                  <a:pt x="38" y="132"/>
                  <a:pt x="38" y="132"/>
                  <a:pt x="38" y="132"/>
                </a:cubicBezTo>
                <a:cubicBezTo>
                  <a:pt x="38" y="131"/>
                  <a:pt x="38" y="131"/>
                  <a:pt x="38" y="131"/>
                </a:cubicBezTo>
                <a:cubicBezTo>
                  <a:pt x="39" y="132"/>
                  <a:pt x="39" y="132"/>
                  <a:pt x="39" y="132"/>
                </a:cubicBezTo>
                <a:cubicBezTo>
                  <a:pt x="39" y="131"/>
                  <a:pt x="39" y="131"/>
                  <a:pt x="39" y="131"/>
                </a:cubicBezTo>
                <a:cubicBezTo>
                  <a:pt x="39" y="131"/>
                  <a:pt x="39" y="131"/>
                  <a:pt x="39" y="131"/>
                </a:cubicBezTo>
                <a:cubicBezTo>
                  <a:pt x="39" y="130"/>
                  <a:pt x="39" y="130"/>
                  <a:pt x="39" y="130"/>
                </a:cubicBezTo>
                <a:cubicBezTo>
                  <a:pt x="39" y="130"/>
                  <a:pt x="39" y="130"/>
                  <a:pt x="39" y="130"/>
                </a:cubicBezTo>
                <a:lnTo>
                  <a:pt x="39" y="61"/>
                </a:lnTo>
                <a:close/>
                <a:moveTo>
                  <a:pt x="38" y="160"/>
                </a:moveTo>
                <a:cubicBezTo>
                  <a:pt x="39" y="160"/>
                  <a:pt x="39" y="160"/>
                  <a:pt x="39" y="160"/>
                </a:cubicBezTo>
                <a:cubicBezTo>
                  <a:pt x="39" y="137"/>
                  <a:pt x="39" y="137"/>
                  <a:pt x="39" y="137"/>
                </a:cubicBezTo>
                <a:cubicBezTo>
                  <a:pt x="39" y="137"/>
                  <a:pt x="39" y="137"/>
                  <a:pt x="39" y="137"/>
                </a:cubicBezTo>
                <a:cubicBezTo>
                  <a:pt x="39" y="136"/>
                  <a:pt x="39" y="136"/>
                  <a:pt x="39" y="136"/>
                </a:cubicBezTo>
                <a:cubicBezTo>
                  <a:pt x="39" y="135"/>
                  <a:pt x="39" y="135"/>
                  <a:pt x="39" y="135"/>
                </a:cubicBezTo>
                <a:cubicBezTo>
                  <a:pt x="38" y="137"/>
                  <a:pt x="38" y="137"/>
                  <a:pt x="38" y="137"/>
                </a:cubicBezTo>
                <a:cubicBezTo>
                  <a:pt x="38" y="136"/>
                  <a:pt x="38" y="136"/>
                  <a:pt x="38" y="136"/>
                </a:cubicBezTo>
                <a:lnTo>
                  <a:pt x="38" y="160"/>
                </a:lnTo>
                <a:close/>
                <a:moveTo>
                  <a:pt x="39" y="133"/>
                </a:moveTo>
                <a:cubicBezTo>
                  <a:pt x="39" y="134"/>
                  <a:pt x="39" y="134"/>
                  <a:pt x="39" y="134"/>
                </a:cubicBezTo>
                <a:cubicBezTo>
                  <a:pt x="38" y="133"/>
                  <a:pt x="38" y="133"/>
                  <a:pt x="38" y="133"/>
                </a:cubicBezTo>
                <a:cubicBezTo>
                  <a:pt x="38" y="132"/>
                  <a:pt x="38" y="132"/>
                  <a:pt x="38" y="132"/>
                </a:cubicBezTo>
                <a:lnTo>
                  <a:pt x="39" y="133"/>
                </a:lnTo>
                <a:close/>
                <a:moveTo>
                  <a:pt x="38" y="59"/>
                </a:moveTo>
                <a:cubicBezTo>
                  <a:pt x="37" y="58"/>
                  <a:pt x="37" y="58"/>
                  <a:pt x="37" y="58"/>
                </a:cubicBezTo>
                <a:cubicBezTo>
                  <a:pt x="37" y="59"/>
                  <a:pt x="37" y="59"/>
                  <a:pt x="37" y="59"/>
                </a:cubicBezTo>
                <a:cubicBezTo>
                  <a:pt x="38" y="60"/>
                  <a:pt x="38" y="60"/>
                  <a:pt x="38" y="60"/>
                </a:cubicBezTo>
                <a:lnTo>
                  <a:pt x="38" y="59"/>
                </a:lnTo>
                <a:close/>
                <a:moveTo>
                  <a:pt x="38" y="63"/>
                </a:moveTo>
                <a:cubicBezTo>
                  <a:pt x="37" y="64"/>
                  <a:pt x="37" y="64"/>
                  <a:pt x="37" y="64"/>
                </a:cubicBezTo>
                <a:cubicBezTo>
                  <a:pt x="37" y="129"/>
                  <a:pt x="37" y="129"/>
                  <a:pt x="37" y="129"/>
                </a:cubicBezTo>
                <a:cubicBezTo>
                  <a:pt x="38" y="130"/>
                  <a:pt x="38" y="130"/>
                  <a:pt x="38" y="130"/>
                </a:cubicBezTo>
                <a:lnTo>
                  <a:pt x="38" y="63"/>
                </a:lnTo>
                <a:close/>
                <a:moveTo>
                  <a:pt x="37" y="159"/>
                </a:moveTo>
                <a:cubicBezTo>
                  <a:pt x="38" y="160"/>
                  <a:pt x="38" y="160"/>
                  <a:pt x="38" y="160"/>
                </a:cubicBezTo>
                <a:cubicBezTo>
                  <a:pt x="38" y="136"/>
                  <a:pt x="38" y="136"/>
                  <a:pt x="38" y="136"/>
                </a:cubicBezTo>
                <a:cubicBezTo>
                  <a:pt x="37" y="136"/>
                  <a:pt x="37" y="136"/>
                  <a:pt x="37" y="136"/>
                </a:cubicBezTo>
                <a:cubicBezTo>
                  <a:pt x="37" y="136"/>
                  <a:pt x="37" y="136"/>
                  <a:pt x="37" y="136"/>
                </a:cubicBezTo>
                <a:cubicBezTo>
                  <a:pt x="37" y="137"/>
                  <a:pt x="37" y="137"/>
                  <a:pt x="37" y="137"/>
                </a:cubicBezTo>
                <a:cubicBezTo>
                  <a:pt x="37" y="137"/>
                  <a:pt x="37" y="137"/>
                  <a:pt x="37" y="137"/>
                </a:cubicBezTo>
                <a:lnTo>
                  <a:pt x="37" y="159"/>
                </a:lnTo>
                <a:close/>
                <a:moveTo>
                  <a:pt x="38" y="131"/>
                </a:moveTo>
                <a:cubicBezTo>
                  <a:pt x="38" y="132"/>
                  <a:pt x="38" y="132"/>
                  <a:pt x="38" y="132"/>
                </a:cubicBezTo>
                <a:cubicBezTo>
                  <a:pt x="38" y="132"/>
                  <a:pt x="38" y="132"/>
                  <a:pt x="38" y="132"/>
                </a:cubicBezTo>
                <a:cubicBezTo>
                  <a:pt x="38" y="132"/>
                  <a:pt x="38" y="132"/>
                  <a:pt x="38" y="132"/>
                </a:cubicBezTo>
                <a:cubicBezTo>
                  <a:pt x="38" y="133"/>
                  <a:pt x="38" y="133"/>
                  <a:pt x="38" y="133"/>
                </a:cubicBezTo>
                <a:cubicBezTo>
                  <a:pt x="38" y="133"/>
                  <a:pt x="38" y="133"/>
                  <a:pt x="38" y="133"/>
                </a:cubicBezTo>
                <a:cubicBezTo>
                  <a:pt x="37" y="134"/>
                  <a:pt x="37" y="134"/>
                  <a:pt x="37" y="134"/>
                </a:cubicBezTo>
                <a:cubicBezTo>
                  <a:pt x="37" y="133"/>
                  <a:pt x="37" y="133"/>
                  <a:pt x="37" y="133"/>
                </a:cubicBezTo>
                <a:lnTo>
                  <a:pt x="38" y="131"/>
                </a:lnTo>
                <a:close/>
                <a:moveTo>
                  <a:pt x="37" y="58"/>
                </a:moveTo>
                <a:cubicBezTo>
                  <a:pt x="36" y="57"/>
                  <a:pt x="36" y="57"/>
                  <a:pt x="36" y="57"/>
                </a:cubicBezTo>
                <a:cubicBezTo>
                  <a:pt x="36" y="58"/>
                  <a:pt x="36" y="58"/>
                  <a:pt x="36" y="58"/>
                </a:cubicBezTo>
                <a:cubicBezTo>
                  <a:pt x="37" y="59"/>
                  <a:pt x="37" y="59"/>
                  <a:pt x="37" y="59"/>
                </a:cubicBezTo>
                <a:lnTo>
                  <a:pt x="37" y="58"/>
                </a:lnTo>
                <a:close/>
                <a:moveTo>
                  <a:pt x="37" y="64"/>
                </a:moveTo>
                <a:cubicBezTo>
                  <a:pt x="36" y="66"/>
                  <a:pt x="36" y="66"/>
                  <a:pt x="36" y="66"/>
                </a:cubicBezTo>
                <a:cubicBezTo>
                  <a:pt x="36" y="129"/>
                  <a:pt x="36" y="129"/>
                  <a:pt x="36" y="129"/>
                </a:cubicBezTo>
                <a:cubicBezTo>
                  <a:pt x="36" y="129"/>
                  <a:pt x="36" y="129"/>
                  <a:pt x="36" y="129"/>
                </a:cubicBezTo>
                <a:cubicBezTo>
                  <a:pt x="36" y="130"/>
                  <a:pt x="36" y="130"/>
                  <a:pt x="36" y="130"/>
                </a:cubicBezTo>
                <a:cubicBezTo>
                  <a:pt x="36" y="131"/>
                  <a:pt x="36" y="131"/>
                  <a:pt x="36" y="131"/>
                </a:cubicBezTo>
                <a:cubicBezTo>
                  <a:pt x="37" y="129"/>
                  <a:pt x="37" y="129"/>
                  <a:pt x="37" y="129"/>
                </a:cubicBezTo>
                <a:cubicBezTo>
                  <a:pt x="37" y="129"/>
                  <a:pt x="37" y="129"/>
                  <a:pt x="37" y="129"/>
                </a:cubicBezTo>
                <a:lnTo>
                  <a:pt x="37" y="64"/>
                </a:lnTo>
                <a:close/>
                <a:moveTo>
                  <a:pt x="36" y="159"/>
                </a:moveTo>
                <a:cubicBezTo>
                  <a:pt x="37" y="159"/>
                  <a:pt x="37" y="159"/>
                  <a:pt x="37" y="159"/>
                </a:cubicBezTo>
                <a:cubicBezTo>
                  <a:pt x="37" y="137"/>
                  <a:pt x="37" y="137"/>
                  <a:pt x="37" y="137"/>
                </a:cubicBezTo>
                <a:cubicBezTo>
                  <a:pt x="36" y="136"/>
                  <a:pt x="36" y="136"/>
                  <a:pt x="36" y="136"/>
                </a:cubicBezTo>
                <a:lnTo>
                  <a:pt x="36" y="159"/>
                </a:lnTo>
                <a:close/>
                <a:moveTo>
                  <a:pt x="37" y="133"/>
                </a:moveTo>
                <a:cubicBezTo>
                  <a:pt x="37" y="134"/>
                  <a:pt x="37" y="134"/>
                  <a:pt x="37" y="134"/>
                </a:cubicBezTo>
                <a:cubicBezTo>
                  <a:pt x="36" y="135"/>
                  <a:pt x="36" y="135"/>
                  <a:pt x="36" y="135"/>
                </a:cubicBezTo>
                <a:cubicBezTo>
                  <a:pt x="37" y="136"/>
                  <a:pt x="37" y="136"/>
                  <a:pt x="37" y="136"/>
                </a:cubicBezTo>
                <a:cubicBezTo>
                  <a:pt x="37" y="136"/>
                  <a:pt x="37" y="136"/>
                  <a:pt x="37" y="136"/>
                </a:cubicBezTo>
                <a:cubicBezTo>
                  <a:pt x="36" y="136"/>
                  <a:pt x="36" y="136"/>
                  <a:pt x="36" y="136"/>
                </a:cubicBezTo>
                <a:cubicBezTo>
                  <a:pt x="36" y="136"/>
                  <a:pt x="36" y="136"/>
                  <a:pt x="36" y="136"/>
                </a:cubicBezTo>
                <a:cubicBezTo>
                  <a:pt x="36" y="135"/>
                  <a:pt x="36" y="135"/>
                  <a:pt x="36" y="135"/>
                </a:cubicBezTo>
                <a:cubicBezTo>
                  <a:pt x="36" y="135"/>
                  <a:pt x="36" y="135"/>
                  <a:pt x="36" y="135"/>
                </a:cubicBezTo>
                <a:cubicBezTo>
                  <a:pt x="36" y="135"/>
                  <a:pt x="36" y="135"/>
                  <a:pt x="36" y="135"/>
                </a:cubicBezTo>
                <a:lnTo>
                  <a:pt x="37" y="133"/>
                </a:lnTo>
                <a:close/>
                <a:moveTo>
                  <a:pt x="36" y="57"/>
                </a:moveTo>
                <a:cubicBezTo>
                  <a:pt x="34" y="56"/>
                  <a:pt x="34" y="56"/>
                  <a:pt x="34" y="56"/>
                </a:cubicBezTo>
                <a:cubicBezTo>
                  <a:pt x="33" y="56"/>
                  <a:pt x="33" y="56"/>
                  <a:pt x="33" y="56"/>
                </a:cubicBezTo>
                <a:cubicBezTo>
                  <a:pt x="36" y="58"/>
                  <a:pt x="36" y="58"/>
                  <a:pt x="36" y="58"/>
                </a:cubicBezTo>
                <a:lnTo>
                  <a:pt x="36" y="57"/>
                </a:lnTo>
                <a:close/>
                <a:moveTo>
                  <a:pt x="36" y="66"/>
                </a:moveTo>
                <a:cubicBezTo>
                  <a:pt x="30" y="74"/>
                  <a:pt x="17" y="93"/>
                  <a:pt x="5" y="119"/>
                </a:cubicBezTo>
                <a:cubicBezTo>
                  <a:pt x="3" y="119"/>
                  <a:pt x="0" y="121"/>
                  <a:pt x="0" y="121"/>
                </a:cubicBezTo>
                <a:cubicBezTo>
                  <a:pt x="1" y="121"/>
                  <a:pt x="1" y="121"/>
                  <a:pt x="1" y="121"/>
                </a:cubicBezTo>
                <a:cubicBezTo>
                  <a:pt x="1" y="121"/>
                  <a:pt x="4" y="119"/>
                  <a:pt x="6" y="119"/>
                </a:cubicBezTo>
                <a:cubicBezTo>
                  <a:pt x="6" y="119"/>
                  <a:pt x="6" y="119"/>
                  <a:pt x="6" y="119"/>
                </a:cubicBezTo>
                <a:cubicBezTo>
                  <a:pt x="8" y="119"/>
                  <a:pt x="17" y="120"/>
                  <a:pt x="36" y="129"/>
                </a:cubicBezTo>
                <a:lnTo>
                  <a:pt x="36" y="66"/>
                </a:lnTo>
                <a:close/>
                <a:moveTo>
                  <a:pt x="36" y="130"/>
                </a:moveTo>
                <a:cubicBezTo>
                  <a:pt x="36" y="131"/>
                  <a:pt x="36" y="131"/>
                  <a:pt x="36" y="131"/>
                </a:cubicBezTo>
                <a:cubicBezTo>
                  <a:pt x="33" y="135"/>
                  <a:pt x="33" y="135"/>
                  <a:pt x="33" y="135"/>
                </a:cubicBezTo>
                <a:cubicBezTo>
                  <a:pt x="34" y="136"/>
                  <a:pt x="35" y="136"/>
                  <a:pt x="35" y="136"/>
                </a:cubicBezTo>
                <a:cubicBezTo>
                  <a:pt x="36" y="135"/>
                  <a:pt x="36" y="135"/>
                  <a:pt x="36" y="135"/>
                </a:cubicBezTo>
                <a:cubicBezTo>
                  <a:pt x="36" y="135"/>
                  <a:pt x="36" y="135"/>
                  <a:pt x="36" y="135"/>
                </a:cubicBezTo>
                <a:cubicBezTo>
                  <a:pt x="36" y="135"/>
                  <a:pt x="36" y="135"/>
                  <a:pt x="36" y="135"/>
                </a:cubicBezTo>
                <a:cubicBezTo>
                  <a:pt x="36" y="136"/>
                  <a:pt x="36" y="136"/>
                  <a:pt x="36" y="136"/>
                </a:cubicBezTo>
                <a:cubicBezTo>
                  <a:pt x="36" y="136"/>
                  <a:pt x="36" y="136"/>
                  <a:pt x="36" y="136"/>
                </a:cubicBezTo>
                <a:cubicBezTo>
                  <a:pt x="36" y="136"/>
                  <a:pt x="36" y="136"/>
                  <a:pt x="36" y="136"/>
                </a:cubicBezTo>
                <a:cubicBezTo>
                  <a:pt x="36" y="159"/>
                  <a:pt x="36" y="159"/>
                  <a:pt x="36" y="159"/>
                </a:cubicBezTo>
                <a:cubicBezTo>
                  <a:pt x="24" y="153"/>
                  <a:pt x="16" y="149"/>
                  <a:pt x="16" y="149"/>
                </a:cubicBezTo>
                <a:cubicBezTo>
                  <a:pt x="16" y="149"/>
                  <a:pt x="15" y="141"/>
                  <a:pt x="11" y="135"/>
                </a:cubicBezTo>
                <a:cubicBezTo>
                  <a:pt x="7" y="129"/>
                  <a:pt x="7" y="133"/>
                  <a:pt x="8" y="127"/>
                </a:cubicBezTo>
                <a:cubicBezTo>
                  <a:pt x="8" y="127"/>
                  <a:pt x="18" y="130"/>
                  <a:pt x="33" y="135"/>
                </a:cubicBezTo>
                <a:lnTo>
                  <a:pt x="36" y="130"/>
                </a:lnTo>
                <a:close/>
              </a:path>
            </a:pathLst>
          </a:custGeom>
          <a:solidFill>
            <a:srgbClr val="486877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823" name="Google Shape;823;p58"/>
          <p:cNvSpPr/>
          <p:nvPr/>
        </p:nvSpPr>
        <p:spPr>
          <a:xfrm>
            <a:off x="539528" y="2797219"/>
            <a:ext cx="3308350" cy="232833"/>
          </a:xfrm>
          <a:prstGeom prst="rect">
            <a:avLst/>
          </a:prstGeom>
          <a:solidFill>
            <a:srgbClr val="486877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824" name="Google Shape;824;p58"/>
          <p:cNvSpPr/>
          <p:nvPr/>
        </p:nvSpPr>
        <p:spPr>
          <a:xfrm>
            <a:off x="539528" y="2797219"/>
            <a:ext cx="3308350" cy="23283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825" name="Google Shape;825;p58"/>
          <p:cNvSpPr/>
          <p:nvPr/>
        </p:nvSpPr>
        <p:spPr>
          <a:xfrm>
            <a:off x="536354" y="1998177"/>
            <a:ext cx="3262313" cy="716139"/>
          </a:xfrm>
          <a:custGeom>
            <a:rect b="b" l="l" r="r" t="t"/>
            <a:pathLst>
              <a:path extrusionOk="0" h="197" w="996">
                <a:moveTo>
                  <a:pt x="986" y="0"/>
                </a:moveTo>
                <a:cubicBezTo>
                  <a:pt x="834" y="62"/>
                  <a:pt x="676" y="96"/>
                  <a:pt x="515" y="114"/>
                </a:cubicBezTo>
                <a:cubicBezTo>
                  <a:pt x="383" y="128"/>
                  <a:pt x="248" y="133"/>
                  <a:pt x="113" y="133"/>
                </a:cubicBezTo>
                <a:cubicBezTo>
                  <a:pt x="76" y="133"/>
                  <a:pt x="38" y="132"/>
                  <a:pt x="1" y="132"/>
                </a:cubicBezTo>
                <a:cubicBezTo>
                  <a:pt x="0" y="196"/>
                  <a:pt x="0" y="196"/>
                  <a:pt x="0" y="196"/>
                </a:cubicBezTo>
                <a:cubicBezTo>
                  <a:pt x="38" y="197"/>
                  <a:pt x="76" y="197"/>
                  <a:pt x="114" y="197"/>
                </a:cubicBezTo>
                <a:cubicBezTo>
                  <a:pt x="250" y="197"/>
                  <a:pt x="385" y="193"/>
                  <a:pt x="518" y="178"/>
                </a:cubicBezTo>
                <a:cubicBezTo>
                  <a:pt x="681" y="160"/>
                  <a:pt x="842" y="126"/>
                  <a:pt x="996" y="63"/>
                </a:cubicBezTo>
                <a:cubicBezTo>
                  <a:pt x="986" y="0"/>
                  <a:pt x="986" y="0"/>
                  <a:pt x="986" y="0"/>
                </a:cubicBezTo>
              </a:path>
            </a:pathLst>
          </a:custGeom>
          <a:solidFill>
            <a:srgbClr val="486877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826" name="Google Shape;826;p58"/>
          <p:cNvSpPr/>
          <p:nvPr/>
        </p:nvSpPr>
        <p:spPr>
          <a:xfrm>
            <a:off x="536353" y="1306731"/>
            <a:ext cx="3092450" cy="1075972"/>
          </a:xfrm>
          <a:custGeom>
            <a:rect b="b" l="l" r="r" t="t"/>
            <a:pathLst>
              <a:path extrusionOk="0" h="296" w="944">
                <a:moveTo>
                  <a:pt x="927" y="0"/>
                </a:moveTo>
                <a:cubicBezTo>
                  <a:pt x="802" y="83"/>
                  <a:pt x="663" y="140"/>
                  <a:pt x="519" y="176"/>
                </a:cubicBezTo>
                <a:cubicBezTo>
                  <a:pt x="361" y="216"/>
                  <a:pt x="195" y="231"/>
                  <a:pt x="33" y="231"/>
                </a:cubicBezTo>
                <a:cubicBezTo>
                  <a:pt x="22" y="231"/>
                  <a:pt x="12" y="231"/>
                  <a:pt x="1" y="231"/>
                </a:cubicBezTo>
                <a:cubicBezTo>
                  <a:pt x="0" y="295"/>
                  <a:pt x="0" y="295"/>
                  <a:pt x="0" y="295"/>
                </a:cubicBezTo>
                <a:cubicBezTo>
                  <a:pt x="11" y="296"/>
                  <a:pt x="22" y="296"/>
                  <a:pt x="34" y="296"/>
                </a:cubicBezTo>
                <a:cubicBezTo>
                  <a:pt x="198" y="296"/>
                  <a:pt x="365" y="280"/>
                  <a:pt x="526" y="240"/>
                </a:cubicBezTo>
                <a:cubicBezTo>
                  <a:pt x="673" y="203"/>
                  <a:pt x="815" y="145"/>
                  <a:pt x="944" y="59"/>
                </a:cubicBezTo>
                <a:cubicBezTo>
                  <a:pt x="927" y="0"/>
                  <a:pt x="927" y="0"/>
                  <a:pt x="927" y="0"/>
                </a:cubicBezTo>
              </a:path>
            </a:pathLst>
          </a:custGeom>
          <a:solidFill>
            <a:srgbClr val="486877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827" name="Google Shape;827;p58"/>
          <p:cNvSpPr/>
          <p:nvPr/>
        </p:nvSpPr>
        <p:spPr>
          <a:xfrm>
            <a:off x="542705" y="3118247"/>
            <a:ext cx="3262313" cy="716139"/>
          </a:xfrm>
          <a:custGeom>
            <a:rect b="b" l="l" r="r" t="t"/>
            <a:pathLst>
              <a:path extrusionOk="0" h="197" w="996">
                <a:moveTo>
                  <a:pt x="114" y="0"/>
                </a:moveTo>
                <a:cubicBezTo>
                  <a:pt x="76" y="0"/>
                  <a:pt x="38" y="1"/>
                  <a:pt x="0" y="1"/>
                </a:cubicBezTo>
                <a:cubicBezTo>
                  <a:pt x="0" y="66"/>
                  <a:pt x="0" y="66"/>
                  <a:pt x="0" y="66"/>
                </a:cubicBezTo>
                <a:cubicBezTo>
                  <a:pt x="37" y="65"/>
                  <a:pt x="75" y="65"/>
                  <a:pt x="112" y="65"/>
                </a:cubicBezTo>
                <a:cubicBezTo>
                  <a:pt x="247" y="65"/>
                  <a:pt x="382" y="69"/>
                  <a:pt x="515" y="84"/>
                </a:cubicBezTo>
                <a:cubicBezTo>
                  <a:pt x="676" y="101"/>
                  <a:pt x="833" y="135"/>
                  <a:pt x="985" y="197"/>
                </a:cubicBezTo>
                <a:cubicBezTo>
                  <a:pt x="996" y="134"/>
                  <a:pt x="996" y="134"/>
                  <a:pt x="996" y="134"/>
                </a:cubicBezTo>
                <a:cubicBezTo>
                  <a:pt x="841" y="72"/>
                  <a:pt x="681" y="37"/>
                  <a:pt x="518" y="19"/>
                </a:cubicBezTo>
                <a:cubicBezTo>
                  <a:pt x="385" y="4"/>
                  <a:pt x="250" y="0"/>
                  <a:pt x="114" y="0"/>
                </a:cubicBezTo>
              </a:path>
            </a:pathLst>
          </a:custGeom>
          <a:solidFill>
            <a:srgbClr val="486877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828" name="Google Shape;828;p58"/>
          <p:cNvSpPr/>
          <p:nvPr/>
        </p:nvSpPr>
        <p:spPr>
          <a:xfrm>
            <a:off x="542704" y="3453384"/>
            <a:ext cx="3089275" cy="1072444"/>
          </a:xfrm>
          <a:custGeom>
            <a:rect b="b" l="l" r="r" t="t"/>
            <a:pathLst>
              <a:path extrusionOk="0" h="295" w="943">
                <a:moveTo>
                  <a:pt x="33" y="0"/>
                </a:moveTo>
                <a:cubicBezTo>
                  <a:pt x="22" y="0"/>
                  <a:pt x="11" y="0"/>
                  <a:pt x="0" y="0"/>
                </a:cubicBezTo>
                <a:cubicBezTo>
                  <a:pt x="0" y="64"/>
                  <a:pt x="0" y="64"/>
                  <a:pt x="0" y="64"/>
                </a:cubicBezTo>
                <a:cubicBezTo>
                  <a:pt x="11" y="64"/>
                  <a:pt x="22" y="64"/>
                  <a:pt x="33" y="64"/>
                </a:cubicBezTo>
                <a:cubicBezTo>
                  <a:pt x="195" y="64"/>
                  <a:pt x="360" y="80"/>
                  <a:pt x="518" y="119"/>
                </a:cubicBezTo>
                <a:cubicBezTo>
                  <a:pt x="662" y="155"/>
                  <a:pt x="801" y="212"/>
                  <a:pt x="927" y="295"/>
                </a:cubicBezTo>
                <a:cubicBezTo>
                  <a:pt x="943" y="236"/>
                  <a:pt x="943" y="236"/>
                  <a:pt x="943" y="236"/>
                </a:cubicBezTo>
                <a:cubicBezTo>
                  <a:pt x="814" y="150"/>
                  <a:pt x="672" y="93"/>
                  <a:pt x="525" y="56"/>
                </a:cubicBezTo>
                <a:cubicBezTo>
                  <a:pt x="364" y="15"/>
                  <a:pt x="197" y="0"/>
                  <a:pt x="33" y="0"/>
                </a:cubicBezTo>
              </a:path>
            </a:pathLst>
          </a:custGeom>
          <a:solidFill>
            <a:srgbClr val="486877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829" name="Google Shape;829;p58"/>
          <p:cNvSpPr/>
          <p:nvPr/>
        </p:nvSpPr>
        <p:spPr>
          <a:xfrm>
            <a:off x="3890743" y="2714316"/>
            <a:ext cx="563563" cy="335139"/>
          </a:xfrm>
          <a:custGeom>
            <a:rect b="b" l="l" r="r" t="t"/>
            <a:pathLst>
              <a:path extrusionOk="0" h="92" w="172">
                <a:moveTo>
                  <a:pt x="142" y="48"/>
                </a:moveTo>
                <a:cubicBezTo>
                  <a:pt x="150" y="48"/>
                  <a:pt x="156" y="55"/>
                  <a:pt x="156" y="63"/>
                </a:cubicBezTo>
                <a:cubicBezTo>
                  <a:pt x="156" y="70"/>
                  <a:pt x="150" y="77"/>
                  <a:pt x="142" y="77"/>
                </a:cubicBezTo>
                <a:cubicBezTo>
                  <a:pt x="142" y="77"/>
                  <a:pt x="142" y="77"/>
                  <a:pt x="142" y="77"/>
                </a:cubicBezTo>
                <a:cubicBezTo>
                  <a:pt x="142" y="75"/>
                  <a:pt x="142" y="75"/>
                  <a:pt x="142" y="75"/>
                </a:cubicBezTo>
                <a:cubicBezTo>
                  <a:pt x="142" y="75"/>
                  <a:pt x="142" y="75"/>
                  <a:pt x="142" y="75"/>
                </a:cubicBezTo>
                <a:cubicBezTo>
                  <a:pt x="148" y="75"/>
                  <a:pt x="154" y="69"/>
                  <a:pt x="154" y="63"/>
                </a:cubicBezTo>
                <a:cubicBezTo>
                  <a:pt x="154" y="56"/>
                  <a:pt x="148" y="51"/>
                  <a:pt x="142" y="51"/>
                </a:cubicBezTo>
                <a:lnTo>
                  <a:pt x="142" y="48"/>
                </a:lnTo>
                <a:close/>
                <a:moveTo>
                  <a:pt x="142" y="86"/>
                </a:moveTo>
                <a:cubicBezTo>
                  <a:pt x="142" y="92"/>
                  <a:pt x="142" y="92"/>
                  <a:pt x="142" y="92"/>
                </a:cubicBezTo>
                <a:cubicBezTo>
                  <a:pt x="142" y="92"/>
                  <a:pt x="142" y="92"/>
                  <a:pt x="142" y="92"/>
                </a:cubicBezTo>
                <a:cubicBezTo>
                  <a:pt x="158" y="92"/>
                  <a:pt x="172" y="79"/>
                  <a:pt x="171" y="63"/>
                </a:cubicBezTo>
                <a:cubicBezTo>
                  <a:pt x="171" y="46"/>
                  <a:pt x="158" y="33"/>
                  <a:pt x="142" y="33"/>
                </a:cubicBezTo>
                <a:cubicBezTo>
                  <a:pt x="142" y="33"/>
                  <a:pt x="142" y="33"/>
                  <a:pt x="142" y="33"/>
                </a:cubicBezTo>
                <a:cubicBezTo>
                  <a:pt x="142" y="39"/>
                  <a:pt x="142" y="39"/>
                  <a:pt x="142" y="39"/>
                </a:cubicBezTo>
                <a:cubicBezTo>
                  <a:pt x="155" y="39"/>
                  <a:pt x="165" y="50"/>
                  <a:pt x="165" y="63"/>
                </a:cubicBezTo>
                <a:cubicBezTo>
                  <a:pt x="165" y="76"/>
                  <a:pt x="155" y="86"/>
                  <a:pt x="142" y="86"/>
                </a:cubicBezTo>
                <a:close/>
                <a:moveTo>
                  <a:pt x="142" y="67"/>
                </a:moveTo>
                <a:cubicBezTo>
                  <a:pt x="142" y="67"/>
                  <a:pt x="142" y="67"/>
                  <a:pt x="142" y="67"/>
                </a:cubicBezTo>
                <a:cubicBezTo>
                  <a:pt x="144" y="67"/>
                  <a:pt x="146" y="65"/>
                  <a:pt x="146" y="63"/>
                </a:cubicBezTo>
                <a:cubicBezTo>
                  <a:pt x="146" y="60"/>
                  <a:pt x="144" y="58"/>
                  <a:pt x="142" y="58"/>
                </a:cubicBezTo>
                <a:cubicBezTo>
                  <a:pt x="142" y="57"/>
                  <a:pt x="142" y="57"/>
                  <a:pt x="142" y="57"/>
                </a:cubicBezTo>
                <a:lnTo>
                  <a:pt x="142" y="67"/>
                </a:lnTo>
                <a:close/>
                <a:moveTo>
                  <a:pt x="142" y="48"/>
                </a:moveTo>
                <a:cubicBezTo>
                  <a:pt x="142" y="48"/>
                  <a:pt x="142" y="48"/>
                  <a:pt x="142" y="48"/>
                </a:cubicBezTo>
                <a:cubicBezTo>
                  <a:pt x="142" y="51"/>
                  <a:pt x="142" y="51"/>
                  <a:pt x="142" y="51"/>
                </a:cubicBezTo>
                <a:cubicBezTo>
                  <a:pt x="142" y="51"/>
                  <a:pt x="142" y="51"/>
                  <a:pt x="142" y="51"/>
                </a:cubicBezTo>
                <a:cubicBezTo>
                  <a:pt x="141" y="51"/>
                  <a:pt x="140" y="51"/>
                  <a:pt x="139" y="51"/>
                </a:cubicBezTo>
                <a:cubicBezTo>
                  <a:pt x="142" y="57"/>
                  <a:pt x="142" y="57"/>
                  <a:pt x="142" y="57"/>
                </a:cubicBezTo>
                <a:cubicBezTo>
                  <a:pt x="142" y="67"/>
                  <a:pt x="142" y="67"/>
                  <a:pt x="142" y="67"/>
                </a:cubicBezTo>
                <a:cubicBezTo>
                  <a:pt x="139" y="67"/>
                  <a:pt x="137" y="65"/>
                  <a:pt x="137" y="63"/>
                </a:cubicBezTo>
                <a:cubicBezTo>
                  <a:pt x="137" y="61"/>
                  <a:pt x="138" y="60"/>
                  <a:pt x="138" y="59"/>
                </a:cubicBezTo>
                <a:cubicBezTo>
                  <a:pt x="136" y="52"/>
                  <a:pt x="136" y="52"/>
                  <a:pt x="136" y="52"/>
                </a:cubicBezTo>
                <a:cubicBezTo>
                  <a:pt x="132" y="54"/>
                  <a:pt x="130" y="58"/>
                  <a:pt x="130" y="63"/>
                </a:cubicBezTo>
                <a:cubicBezTo>
                  <a:pt x="130" y="69"/>
                  <a:pt x="135" y="75"/>
                  <a:pt x="142" y="75"/>
                </a:cubicBezTo>
                <a:cubicBezTo>
                  <a:pt x="142" y="77"/>
                  <a:pt x="142" y="77"/>
                  <a:pt x="142" y="77"/>
                </a:cubicBezTo>
                <a:cubicBezTo>
                  <a:pt x="134" y="77"/>
                  <a:pt x="128" y="71"/>
                  <a:pt x="128" y="63"/>
                </a:cubicBezTo>
                <a:cubicBezTo>
                  <a:pt x="128" y="57"/>
                  <a:pt x="131" y="53"/>
                  <a:pt x="135" y="50"/>
                </a:cubicBezTo>
                <a:cubicBezTo>
                  <a:pt x="131" y="41"/>
                  <a:pt x="131" y="41"/>
                  <a:pt x="131" y="41"/>
                </a:cubicBezTo>
                <a:cubicBezTo>
                  <a:pt x="124" y="45"/>
                  <a:pt x="118" y="53"/>
                  <a:pt x="118" y="63"/>
                </a:cubicBezTo>
                <a:cubicBezTo>
                  <a:pt x="118" y="76"/>
                  <a:pt x="129" y="86"/>
                  <a:pt x="142" y="86"/>
                </a:cubicBezTo>
                <a:cubicBezTo>
                  <a:pt x="142" y="92"/>
                  <a:pt x="142" y="92"/>
                  <a:pt x="142" y="92"/>
                </a:cubicBezTo>
                <a:cubicBezTo>
                  <a:pt x="125" y="92"/>
                  <a:pt x="112" y="79"/>
                  <a:pt x="112" y="63"/>
                </a:cubicBezTo>
                <a:cubicBezTo>
                  <a:pt x="112" y="51"/>
                  <a:pt x="119" y="40"/>
                  <a:pt x="129" y="36"/>
                </a:cubicBezTo>
                <a:cubicBezTo>
                  <a:pt x="126" y="26"/>
                  <a:pt x="126" y="26"/>
                  <a:pt x="126" y="26"/>
                </a:cubicBezTo>
                <a:cubicBezTo>
                  <a:pt x="125" y="26"/>
                  <a:pt x="125" y="26"/>
                  <a:pt x="125" y="26"/>
                </a:cubicBezTo>
                <a:cubicBezTo>
                  <a:pt x="90" y="62"/>
                  <a:pt x="90" y="62"/>
                  <a:pt x="90" y="62"/>
                </a:cubicBezTo>
                <a:cubicBezTo>
                  <a:pt x="90" y="62"/>
                  <a:pt x="90" y="63"/>
                  <a:pt x="90" y="63"/>
                </a:cubicBezTo>
                <a:cubicBezTo>
                  <a:pt x="90" y="66"/>
                  <a:pt x="88" y="68"/>
                  <a:pt x="86" y="68"/>
                </a:cubicBezTo>
                <a:cubicBezTo>
                  <a:pt x="86" y="68"/>
                  <a:pt x="86" y="68"/>
                  <a:pt x="86" y="68"/>
                </a:cubicBezTo>
                <a:cubicBezTo>
                  <a:pt x="82" y="77"/>
                  <a:pt x="82" y="77"/>
                  <a:pt x="82" y="77"/>
                </a:cubicBezTo>
                <a:cubicBezTo>
                  <a:pt x="84" y="78"/>
                  <a:pt x="84" y="78"/>
                  <a:pt x="84" y="78"/>
                </a:cubicBezTo>
                <a:cubicBezTo>
                  <a:pt x="84" y="78"/>
                  <a:pt x="85" y="79"/>
                  <a:pt x="84" y="79"/>
                </a:cubicBezTo>
                <a:cubicBezTo>
                  <a:pt x="84" y="80"/>
                  <a:pt x="83" y="80"/>
                  <a:pt x="83" y="80"/>
                </a:cubicBezTo>
                <a:cubicBezTo>
                  <a:pt x="78" y="78"/>
                  <a:pt x="78" y="78"/>
                  <a:pt x="78" y="78"/>
                </a:cubicBezTo>
                <a:cubicBezTo>
                  <a:pt x="78" y="76"/>
                  <a:pt x="78" y="76"/>
                  <a:pt x="78" y="76"/>
                </a:cubicBezTo>
                <a:cubicBezTo>
                  <a:pt x="79" y="76"/>
                  <a:pt x="79" y="76"/>
                  <a:pt x="79" y="76"/>
                </a:cubicBezTo>
                <a:cubicBezTo>
                  <a:pt x="83" y="67"/>
                  <a:pt x="83" y="67"/>
                  <a:pt x="83" y="67"/>
                </a:cubicBezTo>
                <a:cubicBezTo>
                  <a:pt x="82" y="67"/>
                  <a:pt x="82" y="66"/>
                  <a:pt x="81" y="66"/>
                </a:cubicBezTo>
                <a:cubicBezTo>
                  <a:pt x="78" y="66"/>
                  <a:pt x="78" y="66"/>
                  <a:pt x="78" y="66"/>
                </a:cubicBezTo>
                <a:cubicBezTo>
                  <a:pt x="78" y="61"/>
                  <a:pt x="78" y="61"/>
                  <a:pt x="78" y="61"/>
                </a:cubicBezTo>
                <a:cubicBezTo>
                  <a:pt x="82" y="61"/>
                  <a:pt x="82" y="61"/>
                  <a:pt x="82" y="61"/>
                </a:cubicBezTo>
                <a:cubicBezTo>
                  <a:pt x="82" y="61"/>
                  <a:pt x="82" y="61"/>
                  <a:pt x="82" y="61"/>
                </a:cubicBezTo>
                <a:cubicBezTo>
                  <a:pt x="78" y="51"/>
                  <a:pt x="78" y="51"/>
                  <a:pt x="78" y="51"/>
                </a:cubicBezTo>
                <a:cubicBezTo>
                  <a:pt x="78" y="37"/>
                  <a:pt x="78" y="37"/>
                  <a:pt x="78" y="37"/>
                </a:cubicBezTo>
                <a:cubicBezTo>
                  <a:pt x="87" y="59"/>
                  <a:pt x="87" y="59"/>
                  <a:pt x="87" y="59"/>
                </a:cubicBezTo>
                <a:cubicBezTo>
                  <a:pt x="118" y="27"/>
                  <a:pt x="118" y="27"/>
                  <a:pt x="118" y="27"/>
                </a:cubicBezTo>
                <a:cubicBezTo>
                  <a:pt x="78" y="27"/>
                  <a:pt x="78" y="27"/>
                  <a:pt x="78" y="27"/>
                </a:cubicBezTo>
                <a:cubicBezTo>
                  <a:pt x="78" y="22"/>
                  <a:pt x="78" y="22"/>
                  <a:pt x="78" y="22"/>
                </a:cubicBezTo>
                <a:cubicBezTo>
                  <a:pt x="123" y="22"/>
                  <a:pt x="123" y="22"/>
                  <a:pt x="123" y="22"/>
                </a:cubicBezTo>
                <a:cubicBezTo>
                  <a:pt x="124" y="23"/>
                  <a:pt x="124" y="23"/>
                  <a:pt x="124" y="23"/>
                </a:cubicBezTo>
                <a:cubicBezTo>
                  <a:pt x="118" y="6"/>
                  <a:pt x="118" y="6"/>
                  <a:pt x="118" y="6"/>
                </a:cubicBezTo>
                <a:cubicBezTo>
                  <a:pt x="106" y="12"/>
                  <a:pt x="106" y="12"/>
                  <a:pt x="106" y="12"/>
                </a:cubicBezTo>
                <a:cubicBezTo>
                  <a:pt x="105" y="12"/>
                  <a:pt x="104" y="12"/>
                  <a:pt x="104" y="11"/>
                </a:cubicBezTo>
                <a:cubicBezTo>
                  <a:pt x="103" y="10"/>
                  <a:pt x="104" y="9"/>
                  <a:pt x="104" y="9"/>
                </a:cubicBezTo>
                <a:cubicBezTo>
                  <a:pt x="120" y="1"/>
                  <a:pt x="120" y="1"/>
                  <a:pt x="120" y="1"/>
                </a:cubicBezTo>
                <a:cubicBezTo>
                  <a:pt x="121" y="0"/>
                  <a:pt x="122" y="1"/>
                  <a:pt x="123" y="2"/>
                </a:cubicBezTo>
                <a:cubicBezTo>
                  <a:pt x="123" y="2"/>
                  <a:pt x="123" y="3"/>
                  <a:pt x="122" y="4"/>
                </a:cubicBezTo>
                <a:cubicBezTo>
                  <a:pt x="121" y="4"/>
                  <a:pt x="121" y="4"/>
                  <a:pt x="121" y="4"/>
                </a:cubicBezTo>
                <a:cubicBezTo>
                  <a:pt x="124" y="12"/>
                  <a:pt x="124" y="12"/>
                  <a:pt x="124" y="12"/>
                </a:cubicBezTo>
                <a:cubicBezTo>
                  <a:pt x="125" y="9"/>
                  <a:pt x="127" y="7"/>
                  <a:pt x="129" y="7"/>
                </a:cubicBezTo>
                <a:cubicBezTo>
                  <a:pt x="130" y="7"/>
                  <a:pt x="130" y="7"/>
                  <a:pt x="130" y="7"/>
                </a:cubicBezTo>
                <a:cubicBezTo>
                  <a:pt x="130" y="7"/>
                  <a:pt x="130" y="7"/>
                  <a:pt x="130" y="7"/>
                </a:cubicBezTo>
                <a:cubicBezTo>
                  <a:pt x="130" y="7"/>
                  <a:pt x="131" y="8"/>
                  <a:pt x="131" y="8"/>
                </a:cubicBezTo>
                <a:cubicBezTo>
                  <a:pt x="131" y="16"/>
                  <a:pt x="131" y="16"/>
                  <a:pt x="131" y="16"/>
                </a:cubicBezTo>
                <a:cubicBezTo>
                  <a:pt x="131" y="17"/>
                  <a:pt x="130" y="17"/>
                  <a:pt x="130" y="17"/>
                </a:cubicBezTo>
                <a:cubicBezTo>
                  <a:pt x="130" y="17"/>
                  <a:pt x="130" y="17"/>
                  <a:pt x="130" y="17"/>
                </a:cubicBezTo>
                <a:cubicBezTo>
                  <a:pt x="129" y="17"/>
                  <a:pt x="129" y="17"/>
                  <a:pt x="129" y="17"/>
                </a:cubicBezTo>
                <a:cubicBezTo>
                  <a:pt x="128" y="17"/>
                  <a:pt x="127" y="17"/>
                  <a:pt x="126" y="16"/>
                </a:cubicBezTo>
                <a:cubicBezTo>
                  <a:pt x="133" y="34"/>
                  <a:pt x="133" y="34"/>
                  <a:pt x="133" y="34"/>
                </a:cubicBezTo>
                <a:cubicBezTo>
                  <a:pt x="136" y="33"/>
                  <a:pt x="139" y="33"/>
                  <a:pt x="142" y="33"/>
                </a:cubicBezTo>
                <a:cubicBezTo>
                  <a:pt x="142" y="39"/>
                  <a:pt x="142" y="39"/>
                  <a:pt x="142" y="39"/>
                </a:cubicBezTo>
                <a:cubicBezTo>
                  <a:pt x="142" y="39"/>
                  <a:pt x="142" y="39"/>
                  <a:pt x="142" y="39"/>
                </a:cubicBezTo>
                <a:cubicBezTo>
                  <a:pt x="139" y="39"/>
                  <a:pt x="137" y="39"/>
                  <a:pt x="135" y="40"/>
                </a:cubicBezTo>
                <a:cubicBezTo>
                  <a:pt x="138" y="49"/>
                  <a:pt x="138" y="49"/>
                  <a:pt x="138" y="49"/>
                </a:cubicBezTo>
                <a:cubicBezTo>
                  <a:pt x="140" y="49"/>
                  <a:pt x="141" y="48"/>
                  <a:pt x="142" y="48"/>
                </a:cubicBezTo>
                <a:close/>
                <a:moveTo>
                  <a:pt x="78" y="15"/>
                </a:moveTo>
                <a:cubicBezTo>
                  <a:pt x="79" y="15"/>
                  <a:pt x="80" y="14"/>
                  <a:pt x="80" y="12"/>
                </a:cubicBezTo>
                <a:cubicBezTo>
                  <a:pt x="80" y="11"/>
                  <a:pt x="79" y="10"/>
                  <a:pt x="78" y="10"/>
                </a:cubicBezTo>
                <a:lnTo>
                  <a:pt x="78" y="15"/>
                </a:lnTo>
                <a:close/>
                <a:moveTo>
                  <a:pt x="78" y="10"/>
                </a:moveTo>
                <a:cubicBezTo>
                  <a:pt x="78" y="15"/>
                  <a:pt x="78" y="15"/>
                  <a:pt x="78" y="15"/>
                </a:cubicBezTo>
                <a:cubicBezTo>
                  <a:pt x="78" y="16"/>
                  <a:pt x="77" y="16"/>
                  <a:pt x="76" y="16"/>
                </a:cubicBezTo>
                <a:cubicBezTo>
                  <a:pt x="70" y="16"/>
                  <a:pt x="70" y="16"/>
                  <a:pt x="70" y="16"/>
                </a:cubicBezTo>
                <a:cubicBezTo>
                  <a:pt x="73" y="22"/>
                  <a:pt x="73" y="22"/>
                  <a:pt x="73" y="22"/>
                </a:cubicBezTo>
                <a:cubicBezTo>
                  <a:pt x="78" y="22"/>
                  <a:pt x="78" y="22"/>
                  <a:pt x="78" y="22"/>
                </a:cubicBezTo>
                <a:cubicBezTo>
                  <a:pt x="78" y="27"/>
                  <a:pt x="78" y="27"/>
                  <a:pt x="78" y="27"/>
                </a:cubicBezTo>
                <a:cubicBezTo>
                  <a:pt x="75" y="27"/>
                  <a:pt x="75" y="27"/>
                  <a:pt x="75" y="27"/>
                </a:cubicBezTo>
                <a:cubicBezTo>
                  <a:pt x="78" y="37"/>
                  <a:pt x="78" y="37"/>
                  <a:pt x="78" y="37"/>
                </a:cubicBezTo>
                <a:cubicBezTo>
                  <a:pt x="78" y="51"/>
                  <a:pt x="78" y="51"/>
                  <a:pt x="78" y="51"/>
                </a:cubicBezTo>
                <a:cubicBezTo>
                  <a:pt x="69" y="28"/>
                  <a:pt x="69" y="28"/>
                  <a:pt x="69" y="28"/>
                </a:cubicBezTo>
                <a:cubicBezTo>
                  <a:pt x="53" y="44"/>
                  <a:pt x="53" y="44"/>
                  <a:pt x="53" y="44"/>
                </a:cubicBezTo>
                <a:cubicBezTo>
                  <a:pt x="53" y="38"/>
                  <a:pt x="53" y="38"/>
                  <a:pt x="53" y="38"/>
                </a:cubicBezTo>
                <a:cubicBezTo>
                  <a:pt x="68" y="23"/>
                  <a:pt x="68" y="23"/>
                  <a:pt x="68" y="23"/>
                </a:cubicBezTo>
                <a:cubicBezTo>
                  <a:pt x="65" y="16"/>
                  <a:pt x="65" y="16"/>
                  <a:pt x="65" y="16"/>
                </a:cubicBezTo>
                <a:cubicBezTo>
                  <a:pt x="61" y="16"/>
                  <a:pt x="61" y="16"/>
                  <a:pt x="61" y="16"/>
                </a:cubicBezTo>
                <a:cubicBezTo>
                  <a:pt x="59" y="16"/>
                  <a:pt x="58" y="14"/>
                  <a:pt x="58" y="12"/>
                </a:cubicBezTo>
                <a:cubicBezTo>
                  <a:pt x="58" y="11"/>
                  <a:pt x="59" y="9"/>
                  <a:pt x="61" y="9"/>
                </a:cubicBezTo>
                <a:cubicBezTo>
                  <a:pt x="76" y="9"/>
                  <a:pt x="76" y="9"/>
                  <a:pt x="76" y="9"/>
                </a:cubicBezTo>
                <a:cubicBezTo>
                  <a:pt x="77" y="9"/>
                  <a:pt x="78" y="9"/>
                  <a:pt x="78" y="10"/>
                </a:cubicBezTo>
                <a:close/>
                <a:moveTo>
                  <a:pt x="78" y="61"/>
                </a:moveTo>
                <a:cubicBezTo>
                  <a:pt x="59" y="61"/>
                  <a:pt x="59" y="61"/>
                  <a:pt x="59" y="61"/>
                </a:cubicBezTo>
                <a:cubicBezTo>
                  <a:pt x="59" y="55"/>
                  <a:pt x="57" y="49"/>
                  <a:pt x="53" y="45"/>
                </a:cubicBezTo>
                <a:cubicBezTo>
                  <a:pt x="53" y="60"/>
                  <a:pt x="53" y="60"/>
                  <a:pt x="53" y="60"/>
                </a:cubicBezTo>
                <a:cubicBezTo>
                  <a:pt x="53" y="60"/>
                  <a:pt x="53" y="60"/>
                  <a:pt x="53" y="61"/>
                </a:cubicBezTo>
                <a:cubicBezTo>
                  <a:pt x="53" y="61"/>
                  <a:pt x="53" y="61"/>
                  <a:pt x="53" y="61"/>
                </a:cubicBezTo>
                <a:cubicBezTo>
                  <a:pt x="53" y="66"/>
                  <a:pt x="53" y="66"/>
                  <a:pt x="53" y="66"/>
                </a:cubicBezTo>
                <a:cubicBezTo>
                  <a:pt x="53" y="66"/>
                  <a:pt x="53" y="66"/>
                  <a:pt x="53" y="66"/>
                </a:cubicBezTo>
                <a:cubicBezTo>
                  <a:pt x="53" y="66"/>
                  <a:pt x="53" y="66"/>
                  <a:pt x="53" y="66"/>
                </a:cubicBezTo>
                <a:cubicBezTo>
                  <a:pt x="53" y="81"/>
                  <a:pt x="53" y="81"/>
                  <a:pt x="53" y="81"/>
                </a:cubicBezTo>
                <a:cubicBezTo>
                  <a:pt x="56" y="77"/>
                  <a:pt x="59" y="71"/>
                  <a:pt x="59" y="66"/>
                </a:cubicBezTo>
                <a:cubicBezTo>
                  <a:pt x="78" y="66"/>
                  <a:pt x="78" y="66"/>
                  <a:pt x="78" y="66"/>
                </a:cubicBezTo>
                <a:lnTo>
                  <a:pt x="78" y="61"/>
                </a:lnTo>
                <a:close/>
                <a:moveTo>
                  <a:pt x="78" y="76"/>
                </a:moveTo>
                <a:cubicBezTo>
                  <a:pt x="78" y="78"/>
                  <a:pt x="78" y="78"/>
                  <a:pt x="78" y="78"/>
                </a:cubicBezTo>
                <a:cubicBezTo>
                  <a:pt x="77" y="78"/>
                  <a:pt x="77" y="78"/>
                  <a:pt x="77" y="78"/>
                </a:cubicBezTo>
                <a:cubicBezTo>
                  <a:pt x="76" y="78"/>
                  <a:pt x="76" y="77"/>
                  <a:pt x="76" y="76"/>
                </a:cubicBezTo>
                <a:cubicBezTo>
                  <a:pt x="77" y="76"/>
                  <a:pt x="77" y="75"/>
                  <a:pt x="78" y="76"/>
                </a:cubicBezTo>
                <a:close/>
                <a:moveTo>
                  <a:pt x="53" y="38"/>
                </a:moveTo>
                <a:cubicBezTo>
                  <a:pt x="53" y="44"/>
                  <a:pt x="53" y="44"/>
                  <a:pt x="53" y="44"/>
                </a:cubicBezTo>
                <a:cubicBezTo>
                  <a:pt x="53" y="44"/>
                  <a:pt x="53" y="44"/>
                  <a:pt x="53" y="44"/>
                </a:cubicBezTo>
                <a:cubicBezTo>
                  <a:pt x="53" y="45"/>
                  <a:pt x="53" y="45"/>
                  <a:pt x="53" y="45"/>
                </a:cubicBezTo>
                <a:cubicBezTo>
                  <a:pt x="53" y="60"/>
                  <a:pt x="53" y="60"/>
                  <a:pt x="53" y="60"/>
                </a:cubicBezTo>
                <a:cubicBezTo>
                  <a:pt x="53" y="56"/>
                  <a:pt x="51" y="52"/>
                  <a:pt x="49" y="49"/>
                </a:cubicBezTo>
                <a:cubicBezTo>
                  <a:pt x="47" y="50"/>
                  <a:pt x="47" y="50"/>
                  <a:pt x="47" y="50"/>
                </a:cubicBezTo>
                <a:cubicBezTo>
                  <a:pt x="47" y="39"/>
                  <a:pt x="47" y="39"/>
                  <a:pt x="47" y="39"/>
                </a:cubicBezTo>
                <a:cubicBezTo>
                  <a:pt x="48" y="40"/>
                  <a:pt x="49" y="40"/>
                  <a:pt x="50" y="41"/>
                </a:cubicBezTo>
                <a:lnTo>
                  <a:pt x="53" y="38"/>
                </a:lnTo>
                <a:close/>
                <a:moveTo>
                  <a:pt x="53" y="61"/>
                </a:moveTo>
                <a:cubicBezTo>
                  <a:pt x="53" y="66"/>
                  <a:pt x="53" y="66"/>
                  <a:pt x="53" y="66"/>
                </a:cubicBezTo>
                <a:cubicBezTo>
                  <a:pt x="47" y="66"/>
                  <a:pt x="47" y="66"/>
                  <a:pt x="47" y="66"/>
                </a:cubicBezTo>
                <a:cubicBezTo>
                  <a:pt x="47" y="61"/>
                  <a:pt x="47" y="61"/>
                  <a:pt x="47" y="61"/>
                </a:cubicBezTo>
                <a:lnTo>
                  <a:pt x="53" y="61"/>
                </a:lnTo>
                <a:close/>
                <a:moveTo>
                  <a:pt x="53" y="66"/>
                </a:moveTo>
                <a:cubicBezTo>
                  <a:pt x="53" y="81"/>
                  <a:pt x="53" y="81"/>
                  <a:pt x="53" y="81"/>
                </a:cubicBezTo>
                <a:cubicBezTo>
                  <a:pt x="51" y="83"/>
                  <a:pt x="50" y="85"/>
                  <a:pt x="47" y="87"/>
                </a:cubicBezTo>
                <a:cubicBezTo>
                  <a:pt x="47" y="78"/>
                  <a:pt x="47" y="78"/>
                  <a:pt x="47" y="78"/>
                </a:cubicBezTo>
                <a:cubicBezTo>
                  <a:pt x="50" y="75"/>
                  <a:pt x="52" y="71"/>
                  <a:pt x="53" y="66"/>
                </a:cubicBezTo>
                <a:close/>
                <a:moveTo>
                  <a:pt x="47" y="39"/>
                </a:moveTo>
                <a:cubicBezTo>
                  <a:pt x="47" y="50"/>
                  <a:pt x="47" y="50"/>
                  <a:pt x="47" y="50"/>
                </a:cubicBezTo>
                <a:cubicBezTo>
                  <a:pt x="42" y="56"/>
                  <a:pt x="42" y="56"/>
                  <a:pt x="42" y="56"/>
                </a:cubicBezTo>
                <a:cubicBezTo>
                  <a:pt x="43" y="57"/>
                  <a:pt x="43" y="59"/>
                  <a:pt x="44" y="61"/>
                </a:cubicBezTo>
                <a:cubicBezTo>
                  <a:pt x="47" y="61"/>
                  <a:pt x="47" y="61"/>
                  <a:pt x="47" y="61"/>
                </a:cubicBezTo>
                <a:cubicBezTo>
                  <a:pt x="47" y="66"/>
                  <a:pt x="47" y="66"/>
                  <a:pt x="47" y="66"/>
                </a:cubicBezTo>
                <a:cubicBezTo>
                  <a:pt x="43" y="66"/>
                  <a:pt x="43" y="66"/>
                  <a:pt x="43" y="66"/>
                </a:cubicBezTo>
                <a:cubicBezTo>
                  <a:pt x="43" y="69"/>
                  <a:pt x="41" y="71"/>
                  <a:pt x="39" y="73"/>
                </a:cubicBezTo>
                <a:cubicBezTo>
                  <a:pt x="39" y="70"/>
                  <a:pt x="39" y="70"/>
                  <a:pt x="39" y="70"/>
                </a:cubicBezTo>
                <a:cubicBezTo>
                  <a:pt x="40" y="69"/>
                  <a:pt x="41" y="67"/>
                  <a:pt x="41" y="66"/>
                </a:cubicBezTo>
                <a:cubicBezTo>
                  <a:pt x="39" y="66"/>
                  <a:pt x="39" y="66"/>
                  <a:pt x="39" y="66"/>
                </a:cubicBezTo>
                <a:cubicBezTo>
                  <a:pt x="39" y="61"/>
                  <a:pt x="39" y="61"/>
                  <a:pt x="39" y="61"/>
                </a:cubicBezTo>
                <a:cubicBezTo>
                  <a:pt x="41" y="61"/>
                  <a:pt x="41" y="61"/>
                  <a:pt x="41" y="61"/>
                </a:cubicBezTo>
                <a:cubicBezTo>
                  <a:pt x="41" y="60"/>
                  <a:pt x="41" y="58"/>
                  <a:pt x="40" y="57"/>
                </a:cubicBezTo>
                <a:cubicBezTo>
                  <a:pt x="39" y="58"/>
                  <a:pt x="39" y="58"/>
                  <a:pt x="39" y="58"/>
                </a:cubicBezTo>
                <a:cubicBezTo>
                  <a:pt x="39" y="52"/>
                  <a:pt x="39" y="52"/>
                  <a:pt x="39" y="52"/>
                </a:cubicBezTo>
                <a:cubicBezTo>
                  <a:pt x="45" y="45"/>
                  <a:pt x="45" y="45"/>
                  <a:pt x="45" y="45"/>
                </a:cubicBezTo>
                <a:cubicBezTo>
                  <a:pt x="44" y="43"/>
                  <a:pt x="41" y="42"/>
                  <a:pt x="39" y="41"/>
                </a:cubicBezTo>
                <a:cubicBezTo>
                  <a:pt x="39" y="35"/>
                  <a:pt x="39" y="35"/>
                  <a:pt x="39" y="35"/>
                </a:cubicBezTo>
                <a:cubicBezTo>
                  <a:pt x="42" y="36"/>
                  <a:pt x="45" y="37"/>
                  <a:pt x="47" y="39"/>
                </a:cubicBezTo>
                <a:close/>
                <a:moveTo>
                  <a:pt x="47" y="78"/>
                </a:moveTo>
                <a:cubicBezTo>
                  <a:pt x="47" y="87"/>
                  <a:pt x="47" y="87"/>
                  <a:pt x="47" y="87"/>
                </a:cubicBezTo>
                <a:cubicBezTo>
                  <a:pt x="45" y="88"/>
                  <a:pt x="42" y="90"/>
                  <a:pt x="39" y="91"/>
                </a:cubicBezTo>
                <a:cubicBezTo>
                  <a:pt x="39" y="85"/>
                  <a:pt x="39" y="85"/>
                  <a:pt x="39" y="85"/>
                </a:cubicBezTo>
                <a:cubicBezTo>
                  <a:pt x="42" y="83"/>
                  <a:pt x="45" y="81"/>
                  <a:pt x="47" y="78"/>
                </a:cubicBezTo>
                <a:close/>
                <a:moveTo>
                  <a:pt x="39" y="35"/>
                </a:moveTo>
                <a:cubicBezTo>
                  <a:pt x="39" y="41"/>
                  <a:pt x="39" y="41"/>
                  <a:pt x="39" y="41"/>
                </a:cubicBezTo>
                <a:cubicBezTo>
                  <a:pt x="36" y="40"/>
                  <a:pt x="33" y="39"/>
                  <a:pt x="30" y="39"/>
                </a:cubicBezTo>
                <a:cubicBezTo>
                  <a:pt x="29" y="39"/>
                  <a:pt x="29" y="39"/>
                  <a:pt x="29" y="39"/>
                </a:cubicBezTo>
                <a:cubicBezTo>
                  <a:pt x="29" y="33"/>
                  <a:pt x="29" y="33"/>
                  <a:pt x="29" y="33"/>
                </a:cubicBezTo>
                <a:cubicBezTo>
                  <a:pt x="30" y="33"/>
                  <a:pt x="30" y="33"/>
                  <a:pt x="30" y="33"/>
                </a:cubicBezTo>
                <a:cubicBezTo>
                  <a:pt x="33" y="33"/>
                  <a:pt x="36" y="34"/>
                  <a:pt x="39" y="35"/>
                </a:cubicBezTo>
                <a:close/>
                <a:moveTo>
                  <a:pt x="39" y="52"/>
                </a:moveTo>
                <a:cubicBezTo>
                  <a:pt x="39" y="58"/>
                  <a:pt x="39" y="58"/>
                  <a:pt x="39" y="58"/>
                </a:cubicBezTo>
                <a:cubicBezTo>
                  <a:pt x="37" y="61"/>
                  <a:pt x="37" y="61"/>
                  <a:pt x="37" y="61"/>
                </a:cubicBezTo>
                <a:cubicBezTo>
                  <a:pt x="39" y="61"/>
                  <a:pt x="39" y="61"/>
                  <a:pt x="39" y="61"/>
                </a:cubicBezTo>
                <a:cubicBezTo>
                  <a:pt x="39" y="66"/>
                  <a:pt x="39" y="66"/>
                  <a:pt x="39" y="66"/>
                </a:cubicBezTo>
                <a:cubicBezTo>
                  <a:pt x="33" y="66"/>
                  <a:pt x="33" y="66"/>
                  <a:pt x="33" y="66"/>
                </a:cubicBezTo>
                <a:cubicBezTo>
                  <a:pt x="33" y="67"/>
                  <a:pt x="31" y="67"/>
                  <a:pt x="30" y="67"/>
                </a:cubicBezTo>
                <a:cubicBezTo>
                  <a:pt x="29" y="67"/>
                  <a:pt x="29" y="67"/>
                  <a:pt x="29" y="67"/>
                </a:cubicBezTo>
                <a:cubicBezTo>
                  <a:pt x="29" y="58"/>
                  <a:pt x="29" y="58"/>
                  <a:pt x="29" y="58"/>
                </a:cubicBezTo>
                <a:cubicBezTo>
                  <a:pt x="30" y="58"/>
                  <a:pt x="30" y="58"/>
                  <a:pt x="30" y="58"/>
                </a:cubicBezTo>
                <a:cubicBezTo>
                  <a:pt x="31" y="58"/>
                  <a:pt x="31" y="58"/>
                  <a:pt x="32" y="59"/>
                </a:cubicBezTo>
                <a:cubicBezTo>
                  <a:pt x="37" y="54"/>
                  <a:pt x="37" y="54"/>
                  <a:pt x="37" y="54"/>
                </a:cubicBezTo>
                <a:cubicBezTo>
                  <a:pt x="35" y="52"/>
                  <a:pt x="32" y="51"/>
                  <a:pt x="30" y="51"/>
                </a:cubicBezTo>
                <a:cubicBezTo>
                  <a:pt x="29" y="51"/>
                  <a:pt x="29" y="51"/>
                  <a:pt x="29" y="51"/>
                </a:cubicBezTo>
                <a:cubicBezTo>
                  <a:pt x="29" y="49"/>
                  <a:pt x="29" y="49"/>
                  <a:pt x="29" y="49"/>
                </a:cubicBezTo>
                <a:cubicBezTo>
                  <a:pt x="30" y="49"/>
                  <a:pt x="30" y="49"/>
                  <a:pt x="30" y="49"/>
                </a:cubicBezTo>
                <a:cubicBezTo>
                  <a:pt x="33" y="49"/>
                  <a:pt x="36" y="50"/>
                  <a:pt x="39" y="52"/>
                </a:cubicBezTo>
                <a:close/>
                <a:moveTo>
                  <a:pt x="39" y="70"/>
                </a:moveTo>
                <a:cubicBezTo>
                  <a:pt x="39" y="73"/>
                  <a:pt x="39" y="73"/>
                  <a:pt x="39" y="73"/>
                </a:cubicBezTo>
                <a:cubicBezTo>
                  <a:pt x="37" y="76"/>
                  <a:pt x="33" y="77"/>
                  <a:pt x="30" y="77"/>
                </a:cubicBezTo>
                <a:cubicBezTo>
                  <a:pt x="29" y="77"/>
                  <a:pt x="29" y="77"/>
                  <a:pt x="29" y="77"/>
                </a:cubicBezTo>
                <a:cubicBezTo>
                  <a:pt x="29" y="75"/>
                  <a:pt x="29" y="75"/>
                  <a:pt x="29" y="75"/>
                </a:cubicBezTo>
                <a:cubicBezTo>
                  <a:pt x="30" y="75"/>
                  <a:pt x="30" y="75"/>
                  <a:pt x="30" y="75"/>
                </a:cubicBezTo>
                <a:cubicBezTo>
                  <a:pt x="33" y="75"/>
                  <a:pt x="37" y="73"/>
                  <a:pt x="39" y="70"/>
                </a:cubicBezTo>
                <a:close/>
                <a:moveTo>
                  <a:pt x="39" y="85"/>
                </a:moveTo>
                <a:cubicBezTo>
                  <a:pt x="39" y="91"/>
                  <a:pt x="39" y="91"/>
                  <a:pt x="39" y="91"/>
                </a:cubicBezTo>
                <a:cubicBezTo>
                  <a:pt x="36" y="92"/>
                  <a:pt x="33" y="92"/>
                  <a:pt x="30" y="92"/>
                </a:cubicBezTo>
                <a:cubicBezTo>
                  <a:pt x="29" y="92"/>
                  <a:pt x="29" y="92"/>
                  <a:pt x="29" y="92"/>
                </a:cubicBezTo>
                <a:cubicBezTo>
                  <a:pt x="29" y="87"/>
                  <a:pt x="29" y="87"/>
                  <a:pt x="29" y="87"/>
                </a:cubicBezTo>
                <a:cubicBezTo>
                  <a:pt x="30" y="87"/>
                  <a:pt x="30" y="87"/>
                  <a:pt x="30" y="87"/>
                </a:cubicBezTo>
                <a:cubicBezTo>
                  <a:pt x="33" y="87"/>
                  <a:pt x="36" y="86"/>
                  <a:pt x="39" y="85"/>
                </a:cubicBezTo>
                <a:close/>
                <a:moveTo>
                  <a:pt x="29" y="33"/>
                </a:moveTo>
                <a:cubicBezTo>
                  <a:pt x="29" y="39"/>
                  <a:pt x="29" y="39"/>
                  <a:pt x="29" y="39"/>
                </a:cubicBezTo>
                <a:cubicBezTo>
                  <a:pt x="16" y="39"/>
                  <a:pt x="6" y="50"/>
                  <a:pt x="6" y="63"/>
                </a:cubicBezTo>
                <a:cubicBezTo>
                  <a:pt x="6" y="76"/>
                  <a:pt x="16" y="86"/>
                  <a:pt x="29" y="87"/>
                </a:cubicBezTo>
                <a:cubicBezTo>
                  <a:pt x="29" y="92"/>
                  <a:pt x="29" y="92"/>
                  <a:pt x="29" y="92"/>
                </a:cubicBezTo>
                <a:cubicBezTo>
                  <a:pt x="13" y="92"/>
                  <a:pt x="0" y="79"/>
                  <a:pt x="0" y="63"/>
                </a:cubicBezTo>
                <a:cubicBezTo>
                  <a:pt x="0" y="47"/>
                  <a:pt x="13" y="33"/>
                  <a:pt x="29" y="33"/>
                </a:cubicBezTo>
                <a:close/>
                <a:moveTo>
                  <a:pt x="29" y="49"/>
                </a:moveTo>
                <a:cubicBezTo>
                  <a:pt x="22" y="49"/>
                  <a:pt x="15" y="55"/>
                  <a:pt x="15" y="63"/>
                </a:cubicBezTo>
                <a:cubicBezTo>
                  <a:pt x="15" y="71"/>
                  <a:pt x="22" y="77"/>
                  <a:pt x="29" y="77"/>
                </a:cubicBezTo>
                <a:cubicBezTo>
                  <a:pt x="29" y="75"/>
                  <a:pt x="29" y="75"/>
                  <a:pt x="29" y="75"/>
                </a:cubicBezTo>
                <a:cubicBezTo>
                  <a:pt x="23" y="75"/>
                  <a:pt x="18" y="69"/>
                  <a:pt x="18" y="63"/>
                </a:cubicBezTo>
                <a:cubicBezTo>
                  <a:pt x="18" y="56"/>
                  <a:pt x="23" y="51"/>
                  <a:pt x="29" y="51"/>
                </a:cubicBezTo>
                <a:lnTo>
                  <a:pt x="29" y="49"/>
                </a:lnTo>
                <a:close/>
                <a:moveTo>
                  <a:pt x="29" y="58"/>
                </a:moveTo>
                <a:cubicBezTo>
                  <a:pt x="27" y="58"/>
                  <a:pt x="25" y="60"/>
                  <a:pt x="25" y="63"/>
                </a:cubicBezTo>
                <a:cubicBezTo>
                  <a:pt x="25" y="65"/>
                  <a:pt x="27" y="67"/>
                  <a:pt x="29" y="67"/>
                </a:cubicBezTo>
                <a:lnTo>
                  <a:pt x="29" y="58"/>
                </a:lnTo>
                <a:close/>
              </a:path>
            </a:pathLst>
          </a:custGeom>
          <a:solidFill>
            <a:srgbClr val="486877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grpSp>
        <p:nvGrpSpPr>
          <p:cNvPr id="830" name="Google Shape;830;p58"/>
          <p:cNvGrpSpPr/>
          <p:nvPr/>
        </p:nvGrpSpPr>
        <p:grpSpPr>
          <a:xfrm>
            <a:off x="3825655" y="1807676"/>
            <a:ext cx="576263" cy="403931"/>
            <a:chOff x="3825654" y="1981849"/>
            <a:chExt cx="576263" cy="403931"/>
          </a:xfrm>
        </p:grpSpPr>
        <p:sp>
          <p:nvSpPr>
            <p:cNvPr id="831" name="Google Shape;831;p58"/>
            <p:cNvSpPr/>
            <p:nvPr/>
          </p:nvSpPr>
          <p:spPr>
            <a:xfrm>
              <a:off x="3825654" y="1981849"/>
              <a:ext cx="576263" cy="403931"/>
            </a:xfrm>
            <a:custGeom>
              <a:rect b="b" l="l" r="r" t="t"/>
              <a:pathLst>
                <a:path extrusionOk="0" h="111" w="176">
                  <a:moveTo>
                    <a:pt x="99" y="38"/>
                  </a:moveTo>
                  <a:cubicBezTo>
                    <a:pt x="114" y="2"/>
                    <a:pt x="119" y="0"/>
                    <a:pt x="116" y="32"/>
                  </a:cubicBezTo>
                  <a:cubicBezTo>
                    <a:pt x="121" y="31"/>
                    <a:pt x="121" y="31"/>
                    <a:pt x="121" y="31"/>
                  </a:cubicBezTo>
                  <a:cubicBezTo>
                    <a:pt x="131" y="27"/>
                    <a:pt x="135" y="26"/>
                    <a:pt x="144" y="26"/>
                  </a:cubicBezTo>
                  <a:cubicBezTo>
                    <a:pt x="167" y="27"/>
                    <a:pt x="176" y="35"/>
                    <a:pt x="165" y="47"/>
                  </a:cubicBezTo>
                  <a:cubicBezTo>
                    <a:pt x="154" y="58"/>
                    <a:pt x="142" y="60"/>
                    <a:pt x="130" y="64"/>
                  </a:cubicBezTo>
                  <a:cubicBezTo>
                    <a:pt x="125" y="65"/>
                    <a:pt x="120" y="66"/>
                    <a:pt x="116" y="68"/>
                  </a:cubicBezTo>
                  <a:cubicBezTo>
                    <a:pt x="115" y="68"/>
                    <a:pt x="114" y="69"/>
                    <a:pt x="113" y="70"/>
                  </a:cubicBezTo>
                  <a:cubicBezTo>
                    <a:pt x="107" y="74"/>
                    <a:pt x="100" y="76"/>
                    <a:pt x="90" y="77"/>
                  </a:cubicBezTo>
                  <a:cubicBezTo>
                    <a:pt x="87" y="78"/>
                    <a:pt x="84" y="80"/>
                    <a:pt x="81" y="82"/>
                  </a:cubicBezTo>
                  <a:cubicBezTo>
                    <a:pt x="81" y="82"/>
                    <a:pt x="81" y="82"/>
                    <a:pt x="81" y="82"/>
                  </a:cubicBezTo>
                  <a:cubicBezTo>
                    <a:pt x="81" y="82"/>
                    <a:pt x="81" y="82"/>
                    <a:pt x="81" y="82"/>
                  </a:cubicBezTo>
                  <a:cubicBezTo>
                    <a:pt x="82" y="82"/>
                    <a:pt x="82" y="82"/>
                    <a:pt x="82" y="82"/>
                  </a:cubicBezTo>
                  <a:cubicBezTo>
                    <a:pt x="82" y="82"/>
                    <a:pt x="82" y="82"/>
                    <a:pt x="82" y="82"/>
                  </a:cubicBezTo>
                  <a:cubicBezTo>
                    <a:pt x="82" y="82"/>
                    <a:pt x="82" y="82"/>
                    <a:pt x="82" y="82"/>
                  </a:cubicBezTo>
                  <a:cubicBezTo>
                    <a:pt x="82" y="82"/>
                    <a:pt x="82" y="82"/>
                    <a:pt x="82" y="82"/>
                  </a:cubicBezTo>
                  <a:cubicBezTo>
                    <a:pt x="82" y="82"/>
                    <a:pt x="82" y="82"/>
                    <a:pt x="82" y="82"/>
                  </a:cubicBezTo>
                  <a:cubicBezTo>
                    <a:pt x="82" y="82"/>
                    <a:pt x="82" y="82"/>
                    <a:pt x="82" y="82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3" y="81"/>
                    <a:pt x="83" y="81"/>
                    <a:pt x="83" y="81"/>
                  </a:cubicBezTo>
                  <a:cubicBezTo>
                    <a:pt x="83" y="81"/>
                    <a:pt x="83" y="81"/>
                    <a:pt x="83" y="81"/>
                  </a:cubicBezTo>
                  <a:cubicBezTo>
                    <a:pt x="83" y="81"/>
                    <a:pt x="83" y="81"/>
                    <a:pt x="83" y="81"/>
                  </a:cubicBezTo>
                  <a:cubicBezTo>
                    <a:pt x="83" y="81"/>
                    <a:pt x="83" y="81"/>
                    <a:pt x="83" y="81"/>
                  </a:cubicBezTo>
                  <a:cubicBezTo>
                    <a:pt x="83" y="81"/>
                    <a:pt x="83" y="81"/>
                    <a:pt x="83" y="81"/>
                  </a:cubicBezTo>
                  <a:cubicBezTo>
                    <a:pt x="83" y="81"/>
                    <a:pt x="83" y="81"/>
                    <a:pt x="83" y="81"/>
                  </a:cubicBezTo>
                  <a:cubicBezTo>
                    <a:pt x="83" y="81"/>
                    <a:pt x="83" y="81"/>
                    <a:pt x="83" y="81"/>
                  </a:cubicBezTo>
                  <a:cubicBezTo>
                    <a:pt x="83" y="81"/>
                    <a:pt x="83" y="81"/>
                    <a:pt x="83" y="81"/>
                  </a:cubicBezTo>
                  <a:cubicBezTo>
                    <a:pt x="83" y="81"/>
                    <a:pt x="83" y="81"/>
                    <a:pt x="83" y="81"/>
                  </a:cubicBezTo>
                  <a:cubicBezTo>
                    <a:pt x="83" y="81"/>
                    <a:pt x="83" y="81"/>
                    <a:pt x="83" y="81"/>
                  </a:cubicBezTo>
                  <a:cubicBezTo>
                    <a:pt x="83" y="81"/>
                    <a:pt x="83" y="81"/>
                    <a:pt x="83" y="81"/>
                  </a:cubicBezTo>
                  <a:cubicBezTo>
                    <a:pt x="84" y="81"/>
                    <a:pt x="84" y="81"/>
                    <a:pt x="84" y="81"/>
                  </a:cubicBezTo>
                  <a:cubicBezTo>
                    <a:pt x="84" y="81"/>
                    <a:pt x="84" y="81"/>
                    <a:pt x="84" y="81"/>
                  </a:cubicBezTo>
                  <a:cubicBezTo>
                    <a:pt x="84" y="81"/>
                    <a:pt x="84" y="81"/>
                    <a:pt x="84" y="81"/>
                  </a:cubicBezTo>
                  <a:cubicBezTo>
                    <a:pt x="84" y="81"/>
                    <a:pt x="84" y="81"/>
                    <a:pt x="84" y="81"/>
                  </a:cubicBezTo>
                  <a:cubicBezTo>
                    <a:pt x="84" y="81"/>
                    <a:pt x="84" y="81"/>
                    <a:pt x="84" y="81"/>
                  </a:cubicBezTo>
                  <a:cubicBezTo>
                    <a:pt x="84" y="81"/>
                    <a:pt x="84" y="81"/>
                    <a:pt x="84" y="81"/>
                  </a:cubicBezTo>
                  <a:cubicBezTo>
                    <a:pt x="84" y="81"/>
                    <a:pt x="84" y="81"/>
                    <a:pt x="84" y="81"/>
                  </a:cubicBezTo>
                  <a:cubicBezTo>
                    <a:pt x="84" y="81"/>
                    <a:pt x="84" y="81"/>
                    <a:pt x="84" y="81"/>
                  </a:cubicBezTo>
                  <a:cubicBezTo>
                    <a:pt x="84" y="81"/>
                    <a:pt x="84" y="81"/>
                    <a:pt x="84" y="81"/>
                  </a:cubicBezTo>
                  <a:cubicBezTo>
                    <a:pt x="84" y="81"/>
                    <a:pt x="84" y="81"/>
                    <a:pt x="84" y="81"/>
                  </a:cubicBezTo>
                  <a:cubicBezTo>
                    <a:pt x="84" y="81"/>
                    <a:pt x="84" y="81"/>
                    <a:pt x="84" y="81"/>
                  </a:cubicBezTo>
                  <a:cubicBezTo>
                    <a:pt x="84" y="81"/>
                    <a:pt x="84" y="81"/>
                    <a:pt x="84" y="81"/>
                  </a:cubicBezTo>
                  <a:cubicBezTo>
                    <a:pt x="84" y="81"/>
                    <a:pt x="84" y="81"/>
                    <a:pt x="84" y="81"/>
                  </a:cubicBezTo>
                  <a:cubicBezTo>
                    <a:pt x="84" y="81"/>
                    <a:pt x="84" y="81"/>
                    <a:pt x="84" y="81"/>
                  </a:cubicBezTo>
                  <a:cubicBezTo>
                    <a:pt x="84" y="81"/>
                    <a:pt x="84" y="81"/>
                    <a:pt x="84" y="81"/>
                  </a:cubicBezTo>
                  <a:cubicBezTo>
                    <a:pt x="84" y="81"/>
                    <a:pt x="84" y="81"/>
                    <a:pt x="84" y="81"/>
                  </a:cubicBezTo>
                  <a:cubicBezTo>
                    <a:pt x="84" y="81"/>
                    <a:pt x="84" y="81"/>
                    <a:pt x="84" y="81"/>
                  </a:cubicBezTo>
                  <a:cubicBezTo>
                    <a:pt x="88" y="81"/>
                    <a:pt x="92" y="81"/>
                    <a:pt x="97" y="82"/>
                  </a:cubicBezTo>
                  <a:cubicBezTo>
                    <a:pt x="97" y="82"/>
                    <a:pt x="97" y="82"/>
                    <a:pt x="97" y="82"/>
                  </a:cubicBezTo>
                  <a:cubicBezTo>
                    <a:pt x="99" y="82"/>
                    <a:pt x="102" y="84"/>
                    <a:pt x="103" y="88"/>
                  </a:cubicBezTo>
                  <a:cubicBezTo>
                    <a:pt x="104" y="92"/>
                    <a:pt x="103" y="96"/>
                    <a:pt x="101" y="96"/>
                  </a:cubicBezTo>
                  <a:cubicBezTo>
                    <a:pt x="100" y="96"/>
                    <a:pt x="100" y="96"/>
                    <a:pt x="100" y="96"/>
                  </a:cubicBezTo>
                  <a:cubicBezTo>
                    <a:pt x="93" y="97"/>
                    <a:pt x="88" y="98"/>
                    <a:pt x="84" y="98"/>
                  </a:cubicBezTo>
                  <a:cubicBezTo>
                    <a:pt x="83" y="98"/>
                    <a:pt x="83" y="98"/>
                    <a:pt x="83" y="98"/>
                  </a:cubicBezTo>
                  <a:cubicBezTo>
                    <a:pt x="83" y="98"/>
                    <a:pt x="83" y="98"/>
                    <a:pt x="83" y="98"/>
                  </a:cubicBezTo>
                  <a:cubicBezTo>
                    <a:pt x="83" y="98"/>
                    <a:pt x="83" y="98"/>
                    <a:pt x="83" y="98"/>
                  </a:cubicBezTo>
                  <a:cubicBezTo>
                    <a:pt x="83" y="98"/>
                    <a:pt x="83" y="98"/>
                    <a:pt x="83" y="98"/>
                  </a:cubicBezTo>
                  <a:cubicBezTo>
                    <a:pt x="83" y="98"/>
                    <a:pt x="83" y="98"/>
                    <a:pt x="83" y="98"/>
                  </a:cubicBezTo>
                  <a:cubicBezTo>
                    <a:pt x="83" y="98"/>
                    <a:pt x="82" y="98"/>
                    <a:pt x="82" y="97"/>
                  </a:cubicBezTo>
                  <a:cubicBezTo>
                    <a:pt x="82" y="97"/>
                    <a:pt x="82" y="97"/>
                    <a:pt x="82" y="97"/>
                  </a:cubicBezTo>
                  <a:cubicBezTo>
                    <a:pt x="81" y="97"/>
                    <a:pt x="81" y="97"/>
                    <a:pt x="81" y="97"/>
                  </a:cubicBezTo>
                  <a:cubicBezTo>
                    <a:pt x="80" y="97"/>
                    <a:pt x="80" y="97"/>
                    <a:pt x="80" y="97"/>
                  </a:cubicBezTo>
                  <a:cubicBezTo>
                    <a:pt x="80" y="97"/>
                    <a:pt x="80" y="97"/>
                    <a:pt x="80" y="97"/>
                  </a:cubicBezTo>
                  <a:cubicBezTo>
                    <a:pt x="80" y="97"/>
                    <a:pt x="80" y="97"/>
                    <a:pt x="80" y="97"/>
                  </a:cubicBezTo>
                  <a:cubicBezTo>
                    <a:pt x="80" y="97"/>
                    <a:pt x="79" y="97"/>
                    <a:pt x="79" y="97"/>
                  </a:cubicBezTo>
                  <a:cubicBezTo>
                    <a:pt x="79" y="97"/>
                    <a:pt x="79" y="97"/>
                    <a:pt x="79" y="97"/>
                  </a:cubicBezTo>
                  <a:cubicBezTo>
                    <a:pt x="79" y="97"/>
                    <a:pt x="79" y="97"/>
                    <a:pt x="79" y="97"/>
                  </a:cubicBezTo>
                  <a:cubicBezTo>
                    <a:pt x="79" y="97"/>
                    <a:pt x="79" y="97"/>
                    <a:pt x="79" y="97"/>
                  </a:cubicBezTo>
                  <a:cubicBezTo>
                    <a:pt x="79" y="97"/>
                    <a:pt x="79" y="97"/>
                    <a:pt x="79" y="97"/>
                  </a:cubicBezTo>
                  <a:cubicBezTo>
                    <a:pt x="78" y="97"/>
                    <a:pt x="78" y="97"/>
                    <a:pt x="78" y="97"/>
                  </a:cubicBezTo>
                  <a:cubicBezTo>
                    <a:pt x="78" y="97"/>
                    <a:pt x="78" y="97"/>
                    <a:pt x="78" y="97"/>
                  </a:cubicBezTo>
                  <a:cubicBezTo>
                    <a:pt x="78" y="97"/>
                    <a:pt x="78" y="97"/>
                    <a:pt x="78" y="97"/>
                  </a:cubicBezTo>
                  <a:cubicBezTo>
                    <a:pt x="78" y="97"/>
                    <a:pt x="78" y="97"/>
                    <a:pt x="78" y="97"/>
                  </a:cubicBezTo>
                  <a:cubicBezTo>
                    <a:pt x="78" y="97"/>
                    <a:pt x="78" y="97"/>
                    <a:pt x="78" y="97"/>
                  </a:cubicBezTo>
                  <a:cubicBezTo>
                    <a:pt x="78" y="97"/>
                    <a:pt x="78" y="97"/>
                    <a:pt x="78" y="97"/>
                  </a:cubicBezTo>
                  <a:cubicBezTo>
                    <a:pt x="78" y="97"/>
                    <a:pt x="78" y="97"/>
                    <a:pt x="78" y="97"/>
                  </a:cubicBezTo>
                  <a:cubicBezTo>
                    <a:pt x="78" y="97"/>
                    <a:pt x="78" y="97"/>
                    <a:pt x="78" y="97"/>
                  </a:cubicBezTo>
                  <a:cubicBezTo>
                    <a:pt x="78" y="97"/>
                    <a:pt x="78" y="97"/>
                    <a:pt x="78" y="97"/>
                  </a:cubicBezTo>
                  <a:cubicBezTo>
                    <a:pt x="78" y="97"/>
                    <a:pt x="78" y="97"/>
                    <a:pt x="78" y="97"/>
                  </a:cubicBezTo>
                  <a:cubicBezTo>
                    <a:pt x="78" y="97"/>
                    <a:pt x="78" y="97"/>
                    <a:pt x="78" y="97"/>
                  </a:cubicBezTo>
                  <a:cubicBezTo>
                    <a:pt x="78" y="97"/>
                    <a:pt x="78" y="97"/>
                    <a:pt x="78" y="97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6" y="96"/>
                    <a:pt x="76" y="96"/>
                    <a:pt x="76" y="96"/>
                  </a:cubicBezTo>
                  <a:cubicBezTo>
                    <a:pt x="76" y="96"/>
                    <a:pt x="76" y="96"/>
                    <a:pt x="76" y="96"/>
                  </a:cubicBezTo>
                  <a:cubicBezTo>
                    <a:pt x="76" y="96"/>
                    <a:pt x="76" y="96"/>
                    <a:pt x="76" y="96"/>
                  </a:cubicBezTo>
                  <a:cubicBezTo>
                    <a:pt x="76" y="96"/>
                    <a:pt x="76" y="96"/>
                    <a:pt x="76" y="96"/>
                  </a:cubicBezTo>
                  <a:cubicBezTo>
                    <a:pt x="76" y="96"/>
                    <a:pt x="76" y="96"/>
                    <a:pt x="76" y="96"/>
                  </a:cubicBezTo>
                  <a:cubicBezTo>
                    <a:pt x="76" y="96"/>
                    <a:pt x="76" y="96"/>
                    <a:pt x="76" y="96"/>
                  </a:cubicBezTo>
                  <a:cubicBezTo>
                    <a:pt x="76" y="96"/>
                    <a:pt x="76" y="96"/>
                    <a:pt x="76" y="96"/>
                  </a:cubicBezTo>
                  <a:cubicBezTo>
                    <a:pt x="76" y="96"/>
                    <a:pt x="76" y="96"/>
                    <a:pt x="76" y="96"/>
                  </a:cubicBezTo>
                  <a:cubicBezTo>
                    <a:pt x="76" y="96"/>
                    <a:pt x="76" y="96"/>
                    <a:pt x="76" y="96"/>
                  </a:cubicBezTo>
                  <a:cubicBezTo>
                    <a:pt x="76" y="96"/>
                    <a:pt x="76" y="96"/>
                    <a:pt x="76" y="96"/>
                  </a:cubicBezTo>
                  <a:cubicBezTo>
                    <a:pt x="75" y="96"/>
                    <a:pt x="75" y="96"/>
                    <a:pt x="75" y="96"/>
                  </a:cubicBezTo>
                  <a:cubicBezTo>
                    <a:pt x="75" y="96"/>
                    <a:pt x="75" y="96"/>
                    <a:pt x="75" y="96"/>
                  </a:cubicBezTo>
                  <a:cubicBezTo>
                    <a:pt x="75" y="96"/>
                    <a:pt x="75" y="96"/>
                    <a:pt x="75" y="96"/>
                  </a:cubicBezTo>
                  <a:cubicBezTo>
                    <a:pt x="75" y="96"/>
                    <a:pt x="75" y="96"/>
                    <a:pt x="75" y="96"/>
                  </a:cubicBezTo>
                  <a:cubicBezTo>
                    <a:pt x="75" y="96"/>
                    <a:pt x="75" y="96"/>
                    <a:pt x="75" y="96"/>
                  </a:cubicBezTo>
                  <a:cubicBezTo>
                    <a:pt x="75" y="96"/>
                    <a:pt x="75" y="96"/>
                    <a:pt x="75" y="96"/>
                  </a:cubicBezTo>
                  <a:cubicBezTo>
                    <a:pt x="75" y="96"/>
                    <a:pt x="75" y="96"/>
                    <a:pt x="75" y="96"/>
                  </a:cubicBezTo>
                  <a:cubicBezTo>
                    <a:pt x="75" y="96"/>
                    <a:pt x="75" y="96"/>
                    <a:pt x="75" y="96"/>
                  </a:cubicBezTo>
                  <a:cubicBezTo>
                    <a:pt x="75" y="96"/>
                    <a:pt x="75" y="96"/>
                    <a:pt x="75" y="96"/>
                  </a:cubicBezTo>
                  <a:cubicBezTo>
                    <a:pt x="75" y="96"/>
                    <a:pt x="75" y="96"/>
                    <a:pt x="75" y="96"/>
                  </a:cubicBezTo>
                  <a:cubicBezTo>
                    <a:pt x="75" y="96"/>
                    <a:pt x="75" y="96"/>
                    <a:pt x="75" y="96"/>
                  </a:cubicBezTo>
                  <a:cubicBezTo>
                    <a:pt x="75" y="96"/>
                    <a:pt x="75" y="96"/>
                    <a:pt x="75" y="96"/>
                  </a:cubicBezTo>
                  <a:cubicBezTo>
                    <a:pt x="75" y="96"/>
                    <a:pt x="75" y="96"/>
                    <a:pt x="75" y="96"/>
                  </a:cubicBezTo>
                  <a:cubicBezTo>
                    <a:pt x="74" y="96"/>
                    <a:pt x="74" y="96"/>
                    <a:pt x="74" y="96"/>
                  </a:cubicBezTo>
                  <a:cubicBezTo>
                    <a:pt x="74" y="96"/>
                    <a:pt x="74" y="96"/>
                    <a:pt x="74" y="96"/>
                  </a:cubicBezTo>
                  <a:cubicBezTo>
                    <a:pt x="74" y="95"/>
                    <a:pt x="74" y="95"/>
                    <a:pt x="74" y="95"/>
                  </a:cubicBezTo>
                  <a:cubicBezTo>
                    <a:pt x="74" y="95"/>
                    <a:pt x="74" y="95"/>
                    <a:pt x="74" y="95"/>
                  </a:cubicBezTo>
                  <a:cubicBezTo>
                    <a:pt x="74" y="95"/>
                    <a:pt x="74" y="95"/>
                    <a:pt x="74" y="95"/>
                  </a:cubicBezTo>
                  <a:cubicBezTo>
                    <a:pt x="74" y="95"/>
                    <a:pt x="74" y="95"/>
                    <a:pt x="74" y="95"/>
                  </a:cubicBezTo>
                  <a:cubicBezTo>
                    <a:pt x="74" y="95"/>
                    <a:pt x="74" y="95"/>
                    <a:pt x="74" y="95"/>
                  </a:cubicBezTo>
                  <a:cubicBezTo>
                    <a:pt x="74" y="95"/>
                    <a:pt x="74" y="95"/>
                    <a:pt x="74" y="95"/>
                  </a:cubicBezTo>
                  <a:cubicBezTo>
                    <a:pt x="74" y="95"/>
                    <a:pt x="74" y="95"/>
                    <a:pt x="74" y="95"/>
                  </a:cubicBezTo>
                  <a:cubicBezTo>
                    <a:pt x="74" y="95"/>
                    <a:pt x="74" y="95"/>
                    <a:pt x="74" y="95"/>
                  </a:cubicBezTo>
                  <a:cubicBezTo>
                    <a:pt x="73" y="95"/>
                    <a:pt x="73" y="95"/>
                    <a:pt x="73" y="95"/>
                  </a:cubicBezTo>
                  <a:cubicBezTo>
                    <a:pt x="73" y="95"/>
                    <a:pt x="73" y="95"/>
                    <a:pt x="73" y="95"/>
                  </a:cubicBezTo>
                  <a:cubicBezTo>
                    <a:pt x="73" y="95"/>
                    <a:pt x="73" y="95"/>
                    <a:pt x="73" y="95"/>
                  </a:cubicBezTo>
                  <a:cubicBezTo>
                    <a:pt x="73" y="95"/>
                    <a:pt x="73" y="95"/>
                    <a:pt x="73" y="95"/>
                  </a:cubicBezTo>
                  <a:cubicBezTo>
                    <a:pt x="73" y="95"/>
                    <a:pt x="73" y="95"/>
                    <a:pt x="73" y="95"/>
                  </a:cubicBezTo>
                  <a:cubicBezTo>
                    <a:pt x="73" y="95"/>
                    <a:pt x="73" y="95"/>
                    <a:pt x="73" y="95"/>
                  </a:cubicBezTo>
                  <a:cubicBezTo>
                    <a:pt x="73" y="94"/>
                    <a:pt x="73" y="94"/>
                    <a:pt x="73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3"/>
                    <a:pt x="72" y="93"/>
                    <a:pt x="72" y="93"/>
                  </a:cubicBezTo>
                  <a:cubicBezTo>
                    <a:pt x="72" y="93"/>
                    <a:pt x="72" y="93"/>
                    <a:pt x="72" y="93"/>
                  </a:cubicBezTo>
                  <a:cubicBezTo>
                    <a:pt x="72" y="93"/>
                    <a:pt x="72" y="93"/>
                    <a:pt x="72" y="93"/>
                  </a:cubicBezTo>
                  <a:cubicBezTo>
                    <a:pt x="72" y="93"/>
                    <a:pt x="72" y="93"/>
                    <a:pt x="72" y="93"/>
                  </a:cubicBezTo>
                  <a:cubicBezTo>
                    <a:pt x="72" y="93"/>
                    <a:pt x="72" y="93"/>
                    <a:pt x="72" y="93"/>
                  </a:cubicBezTo>
                  <a:cubicBezTo>
                    <a:pt x="72" y="93"/>
                    <a:pt x="72" y="93"/>
                    <a:pt x="72" y="93"/>
                  </a:cubicBezTo>
                  <a:cubicBezTo>
                    <a:pt x="72" y="93"/>
                    <a:pt x="72" y="93"/>
                    <a:pt x="72" y="93"/>
                  </a:cubicBezTo>
                  <a:cubicBezTo>
                    <a:pt x="72" y="93"/>
                    <a:pt x="72" y="93"/>
                    <a:pt x="72" y="93"/>
                  </a:cubicBezTo>
                  <a:cubicBezTo>
                    <a:pt x="72" y="93"/>
                    <a:pt x="72" y="93"/>
                    <a:pt x="72" y="93"/>
                  </a:cubicBezTo>
                  <a:cubicBezTo>
                    <a:pt x="72" y="93"/>
                    <a:pt x="72" y="93"/>
                    <a:pt x="72" y="93"/>
                  </a:cubicBezTo>
                  <a:cubicBezTo>
                    <a:pt x="71" y="93"/>
                    <a:pt x="71" y="93"/>
                    <a:pt x="71" y="93"/>
                  </a:cubicBezTo>
                  <a:cubicBezTo>
                    <a:pt x="71" y="93"/>
                    <a:pt x="71" y="93"/>
                    <a:pt x="71" y="93"/>
                  </a:cubicBezTo>
                  <a:cubicBezTo>
                    <a:pt x="71" y="92"/>
                    <a:pt x="71" y="92"/>
                    <a:pt x="71" y="92"/>
                  </a:cubicBezTo>
                  <a:cubicBezTo>
                    <a:pt x="71" y="92"/>
                    <a:pt x="71" y="92"/>
                    <a:pt x="71" y="92"/>
                  </a:cubicBezTo>
                  <a:cubicBezTo>
                    <a:pt x="71" y="92"/>
                    <a:pt x="71" y="92"/>
                    <a:pt x="71" y="92"/>
                  </a:cubicBezTo>
                  <a:cubicBezTo>
                    <a:pt x="71" y="92"/>
                    <a:pt x="71" y="92"/>
                    <a:pt x="71" y="92"/>
                  </a:cubicBezTo>
                  <a:cubicBezTo>
                    <a:pt x="71" y="92"/>
                    <a:pt x="71" y="92"/>
                    <a:pt x="71" y="92"/>
                  </a:cubicBezTo>
                  <a:cubicBezTo>
                    <a:pt x="71" y="92"/>
                    <a:pt x="71" y="92"/>
                    <a:pt x="71" y="92"/>
                  </a:cubicBezTo>
                  <a:cubicBezTo>
                    <a:pt x="71" y="91"/>
                    <a:pt x="71" y="91"/>
                    <a:pt x="71" y="91"/>
                  </a:cubicBezTo>
                  <a:cubicBezTo>
                    <a:pt x="71" y="91"/>
                    <a:pt x="71" y="91"/>
                    <a:pt x="71" y="91"/>
                  </a:cubicBezTo>
                  <a:cubicBezTo>
                    <a:pt x="71" y="91"/>
                    <a:pt x="71" y="91"/>
                    <a:pt x="71" y="91"/>
                  </a:cubicBezTo>
                  <a:cubicBezTo>
                    <a:pt x="71" y="91"/>
                    <a:pt x="71" y="91"/>
                    <a:pt x="71" y="91"/>
                  </a:cubicBezTo>
                  <a:cubicBezTo>
                    <a:pt x="71" y="91"/>
                    <a:pt x="71" y="91"/>
                    <a:pt x="71" y="91"/>
                  </a:cubicBezTo>
                  <a:cubicBezTo>
                    <a:pt x="71" y="91"/>
                    <a:pt x="71" y="91"/>
                    <a:pt x="71" y="91"/>
                  </a:cubicBezTo>
                  <a:cubicBezTo>
                    <a:pt x="71" y="90"/>
                    <a:pt x="71" y="90"/>
                    <a:pt x="71" y="90"/>
                  </a:cubicBezTo>
                  <a:cubicBezTo>
                    <a:pt x="71" y="90"/>
                    <a:pt x="71" y="90"/>
                    <a:pt x="71" y="90"/>
                  </a:cubicBezTo>
                  <a:cubicBezTo>
                    <a:pt x="71" y="90"/>
                    <a:pt x="71" y="90"/>
                    <a:pt x="71" y="90"/>
                  </a:cubicBezTo>
                  <a:cubicBezTo>
                    <a:pt x="71" y="90"/>
                    <a:pt x="71" y="90"/>
                    <a:pt x="71" y="90"/>
                  </a:cubicBezTo>
                  <a:cubicBezTo>
                    <a:pt x="71" y="90"/>
                    <a:pt x="71" y="90"/>
                    <a:pt x="71" y="90"/>
                  </a:cubicBezTo>
                  <a:cubicBezTo>
                    <a:pt x="71" y="90"/>
                    <a:pt x="71" y="90"/>
                    <a:pt x="71" y="90"/>
                  </a:cubicBezTo>
                  <a:cubicBezTo>
                    <a:pt x="71" y="89"/>
                    <a:pt x="71" y="89"/>
                    <a:pt x="71" y="89"/>
                  </a:cubicBezTo>
                  <a:cubicBezTo>
                    <a:pt x="71" y="89"/>
                    <a:pt x="71" y="89"/>
                    <a:pt x="71" y="89"/>
                  </a:cubicBezTo>
                  <a:cubicBezTo>
                    <a:pt x="71" y="89"/>
                    <a:pt x="71" y="89"/>
                    <a:pt x="71" y="89"/>
                  </a:cubicBezTo>
                  <a:cubicBezTo>
                    <a:pt x="71" y="89"/>
                    <a:pt x="71" y="89"/>
                    <a:pt x="71" y="89"/>
                  </a:cubicBezTo>
                  <a:cubicBezTo>
                    <a:pt x="71" y="88"/>
                    <a:pt x="71" y="88"/>
                    <a:pt x="71" y="88"/>
                  </a:cubicBezTo>
                  <a:cubicBezTo>
                    <a:pt x="71" y="88"/>
                    <a:pt x="71" y="88"/>
                    <a:pt x="71" y="88"/>
                  </a:cubicBezTo>
                  <a:cubicBezTo>
                    <a:pt x="71" y="88"/>
                    <a:pt x="71" y="88"/>
                    <a:pt x="71" y="88"/>
                  </a:cubicBezTo>
                  <a:cubicBezTo>
                    <a:pt x="71" y="88"/>
                    <a:pt x="71" y="88"/>
                    <a:pt x="71" y="88"/>
                  </a:cubicBezTo>
                  <a:cubicBezTo>
                    <a:pt x="71" y="88"/>
                    <a:pt x="71" y="88"/>
                    <a:pt x="71" y="88"/>
                  </a:cubicBezTo>
                  <a:cubicBezTo>
                    <a:pt x="71" y="88"/>
                    <a:pt x="71" y="88"/>
                    <a:pt x="71" y="88"/>
                  </a:cubicBezTo>
                  <a:cubicBezTo>
                    <a:pt x="71" y="87"/>
                    <a:pt x="71" y="87"/>
                    <a:pt x="71" y="87"/>
                  </a:cubicBezTo>
                  <a:cubicBezTo>
                    <a:pt x="72" y="87"/>
                    <a:pt x="73" y="86"/>
                    <a:pt x="74" y="86"/>
                  </a:cubicBezTo>
                  <a:cubicBezTo>
                    <a:pt x="61" y="93"/>
                    <a:pt x="49" y="98"/>
                    <a:pt x="39" y="103"/>
                  </a:cubicBezTo>
                  <a:cubicBezTo>
                    <a:pt x="39" y="96"/>
                    <a:pt x="39" y="96"/>
                    <a:pt x="39" y="96"/>
                  </a:cubicBezTo>
                  <a:cubicBezTo>
                    <a:pt x="52" y="88"/>
                    <a:pt x="63" y="82"/>
                    <a:pt x="72" y="76"/>
                  </a:cubicBezTo>
                  <a:cubicBezTo>
                    <a:pt x="59" y="78"/>
                    <a:pt x="48" y="78"/>
                    <a:pt x="39" y="77"/>
                  </a:cubicBezTo>
                  <a:cubicBezTo>
                    <a:pt x="39" y="57"/>
                    <a:pt x="39" y="57"/>
                    <a:pt x="39" y="57"/>
                  </a:cubicBezTo>
                  <a:cubicBezTo>
                    <a:pt x="40" y="57"/>
                    <a:pt x="40" y="57"/>
                    <a:pt x="40" y="57"/>
                  </a:cubicBezTo>
                  <a:cubicBezTo>
                    <a:pt x="39" y="57"/>
                    <a:pt x="39" y="57"/>
                    <a:pt x="39" y="57"/>
                  </a:cubicBezTo>
                  <a:cubicBezTo>
                    <a:pt x="39" y="52"/>
                    <a:pt x="39" y="52"/>
                    <a:pt x="39" y="52"/>
                  </a:cubicBezTo>
                  <a:cubicBezTo>
                    <a:pt x="40" y="51"/>
                    <a:pt x="40" y="50"/>
                    <a:pt x="41" y="49"/>
                  </a:cubicBezTo>
                  <a:cubicBezTo>
                    <a:pt x="45" y="49"/>
                    <a:pt x="45" y="51"/>
                    <a:pt x="42" y="57"/>
                  </a:cubicBezTo>
                  <a:cubicBezTo>
                    <a:pt x="41" y="57"/>
                    <a:pt x="41" y="57"/>
                    <a:pt x="41" y="57"/>
                  </a:cubicBezTo>
                  <a:cubicBezTo>
                    <a:pt x="41" y="57"/>
                    <a:pt x="41" y="57"/>
                    <a:pt x="41" y="57"/>
                  </a:cubicBezTo>
                  <a:cubicBezTo>
                    <a:pt x="60" y="50"/>
                    <a:pt x="80" y="44"/>
                    <a:pt x="99" y="38"/>
                  </a:cubicBezTo>
                  <a:close/>
                  <a:moveTo>
                    <a:pt x="39" y="103"/>
                  </a:moveTo>
                  <a:cubicBezTo>
                    <a:pt x="36" y="104"/>
                    <a:pt x="33" y="105"/>
                    <a:pt x="30" y="107"/>
                  </a:cubicBezTo>
                  <a:cubicBezTo>
                    <a:pt x="30" y="101"/>
                    <a:pt x="30" y="101"/>
                    <a:pt x="30" y="101"/>
                  </a:cubicBezTo>
                  <a:cubicBezTo>
                    <a:pt x="31" y="100"/>
                    <a:pt x="31" y="100"/>
                    <a:pt x="31" y="100"/>
                  </a:cubicBezTo>
                  <a:cubicBezTo>
                    <a:pt x="34" y="99"/>
                    <a:pt x="37" y="97"/>
                    <a:pt x="39" y="96"/>
                  </a:cubicBezTo>
                  <a:lnTo>
                    <a:pt x="39" y="103"/>
                  </a:lnTo>
                  <a:close/>
                  <a:moveTo>
                    <a:pt x="39" y="77"/>
                  </a:moveTo>
                  <a:cubicBezTo>
                    <a:pt x="36" y="77"/>
                    <a:pt x="33" y="77"/>
                    <a:pt x="31" y="76"/>
                  </a:cubicBezTo>
                  <a:cubicBezTo>
                    <a:pt x="30" y="76"/>
                    <a:pt x="30" y="76"/>
                    <a:pt x="30" y="76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53"/>
                    <a:pt x="30" y="53"/>
                    <a:pt x="30" y="53"/>
                  </a:cubicBezTo>
                  <a:cubicBezTo>
                    <a:pt x="33" y="55"/>
                    <a:pt x="36" y="56"/>
                    <a:pt x="39" y="57"/>
                  </a:cubicBezTo>
                  <a:cubicBezTo>
                    <a:pt x="38" y="56"/>
                    <a:pt x="37" y="56"/>
                    <a:pt x="36" y="56"/>
                  </a:cubicBezTo>
                  <a:cubicBezTo>
                    <a:pt x="37" y="54"/>
                    <a:pt x="38" y="53"/>
                    <a:pt x="39" y="52"/>
                  </a:cubicBezTo>
                  <a:cubicBezTo>
                    <a:pt x="39" y="57"/>
                    <a:pt x="39" y="57"/>
                    <a:pt x="39" y="57"/>
                  </a:cubicBezTo>
                  <a:cubicBezTo>
                    <a:pt x="39" y="57"/>
                    <a:pt x="39" y="57"/>
                    <a:pt x="39" y="57"/>
                  </a:cubicBezTo>
                  <a:cubicBezTo>
                    <a:pt x="39" y="57"/>
                    <a:pt x="39" y="57"/>
                    <a:pt x="39" y="57"/>
                  </a:cubicBezTo>
                  <a:lnTo>
                    <a:pt x="39" y="77"/>
                  </a:lnTo>
                  <a:close/>
                  <a:moveTo>
                    <a:pt x="30" y="107"/>
                  </a:moveTo>
                  <a:cubicBezTo>
                    <a:pt x="29" y="107"/>
                    <a:pt x="29" y="107"/>
                    <a:pt x="29" y="107"/>
                  </a:cubicBezTo>
                  <a:cubicBezTo>
                    <a:pt x="29" y="102"/>
                    <a:pt x="29" y="102"/>
                    <a:pt x="29" y="102"/>
                  </a:cubicBezTo>
                  <a:cubicBezTo>
                    <a:pt x="30" y="101"/>
                    <a:pt x="30" y="101"/>
                    <a:pt x="30" y="101"/>
                  </a:cubicBezTo>
                  <a:lnTo>
                    <a:pt x="30" y="107"/>
                  </a:lnTo>
                  <a:close/>
                  <a:moveTo>
                    <a:pt x="30" y="76"/>
                  </a:moveTo>
                  <a:cubicBezTo>
                    <a:pt x="30" y="76"/>
                    <a:pt x="29" y="76"/>
                    <a:pt x="29" y="76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52"/>
                    <a:pt x="29" y="52"/>
                    <a:pt x="29" y="52"/>
                  </a:cubicBezTo>
                  <a:cubicBezTo>
                    <a:pt x="29" y="53"/>
                    <a:pt x="30" y="53"/>
                    <a:pt x="30" y="53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1"/>
                    <a:pt x="30" y="61"/>
                    <a:pt x="30" y="61"/>
                  </a:cubicBezTo>
                  <a:lnTo>
                    <a:pt x="30" y="76"/>
                  </a:lnTo>
                  <a:close/>
                  <a:moveTo>
                    <a:pt x="29" y="107"/>
                  </a:moveTo>
                  <a:cubicBezTo>
                    <a:pt x="26" y="108"/>
                    <a:pt x="24" y="109"/>
                    <a:pt x="21" y="110"/>
                  </a:cubicBezTo>
                  <a:cubicBezTo>
                    <a:pt x="15" y="111"/>
                    <a:pt x="18" y="108"/>
                    <a:pt x="29" y="102"/>
                  </a:cubicBezTo>
                  <a:lnTo>
                    <a:pt x="29" y="107"/>
                  </a:lnTo>
                  <a:close/>
                  <a:moveTo>
                    <a:pt x="29" y="76"/>
                  </a:moveTo>
                  <a:cubicBezTo>
                    <a:pt x="28" y="76"/>
                    <a:pt x="27" y="75"/>
                    <a:pt x="26" y="75"/>
                  </a:cubicBezTo>
                  <a:cubicBezTo>
                    <a:pt x="4" y="87"/>
                    <a:pt x="3" y="86"/>
                    <a:pt x="22" y="73"/>
                  </a:cubicBezTo>
                  <a:cubicBezTo>
                    <a:pt x="20" y="70"/>
                    <a:pt x="21" y="67"/>
                    <a:pt x="25" y="64"/>
                  </a:cubicBezTo>
                  <a:cubicBezTo>
                    <a:pt x="25" y="64"/>
                    <a:pt x="25" y="64"/>
                    <a:pt x="25" y="64"/>
                  </a:cubicBezTo>
                  <a:cubicBezTo>
                    <a:pt x="24" y="64"/>
                    <a:pt x="24" y="64"/>
                    <a:pt x="24" y="64"/>
                  </a:cubicBezTo>
                  <a:cubicBezTo>
                    <a:pt x="19" y="58"/>
                    <a:pt x="11" y="50"/>
                    <a:pt x="0" y="38"/>
                  </a:cubicBezTo>
                  <a:cubicBezTo>
                    <a:pt x="4" y="35"/>
                    <a:pt x="9" y="36"/>
                    <a:pt x="13" y="39"/>
                  </a:cubicBezTo>
                  <a:cubicBezTo>
                    <a:pt x="19" y="45"/>
                    <a:pt x="24" y="49"/>
                    <a:pt x="29" y="5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2"/>
                    <a:pt x="29" y="62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lnTo>
                    <a:pt x="29" y="76"/>
                  </a:lnTo>
                  <a:close/>
                </a:path>
              </a:pathLst>
            </a:custGeom>
            <a:solidFill>
              <a:srgbClr val="48687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832" name="Google Shape;832;p58"/>
            <p:cNvSpPr/>
            <p:nvPr/>
          </p:nvSpPr>
          <p:spPr>
            <a:xfrm>
              <a:off x="4284441" y="2094739"/>
              <a:ext cx="58738" cy="54681"/>
            </a:xfrm>
            <a:custGeom>
              <a:rect b="b" l="l" r="r" t="t"/>
              <a:pathLst>
                <a:path extrusionOk="0" h="15" w="18">
                  <a:moveTo>
                    <a:pt x="16" y="5"/>
                  </a:moveTo>
                  <a:cubicBezTo>
                    <a:pt x="12" y="8"/>
                    <a:pt x="10" y="10"/>
                    <a:pt x="6" y="12"/>
                  </a:cubicBezTo>
                  <a:cubicBezTo>
                    <a:pt x="2" y="14"/>
                    <a:pt x="0" y="15"/>
                    <a:pt x="1" y="10"/>
                  </a:cubicBezTo>
                  <a:cubicBezTo>
                    <a:pt x="1" y="8"/>
                    <a:pt x="1" y="7"/>
                    <a:pt x="3" y="7"/>
                  </a:cubicBezTo>
                  <a:cubicBezTo>
                    <a:pt x="5" y="6"/>
                    <a:pt x="7" y="4"/>
                    <a:pt x="11" y="1"/>
                  </a:cubicBezTo>
                  <a:cubicBezTo>
                    <a:pt x="13" y="0"/>
                    <a:pt x="13" y="0"/>
                    <a:pt x="15" y="1"/>
                  </a:cubicBezTo>
                  <a:cubicBezTo>
                    <a:pt x="16" y="2"/>
                    <a:pt x="16" y="2"/>
                    <a:pt x="16" y="2"/>
                  </a:cubicBezTo>
                  <a:cubicBezTo>
                    <a:pt x="18" y="2"/>
                    <a:pt x="17" y="3"/>
                    <a:pt x="16" y="5"/>
                  </a:cubicBezTo>
                  <a:close/>
                </a:path>
              </a:pathLst>
            </a:custGeom>
            <a:solidFill>
              <a:srgbClr val="48687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833" name="Google Shape;833;p58"/>
            <p:cNvSpPr/>
            <p:nvPr/>
          </p:nvSpPr>
          <p:spPr>
            <a:xfrm>
              <a:off x="4322541" y="2080627"/>
              <a:ext cx="20638" cy="17639"/>
            </a:xfrm>
            <a:custGeom>
              <a:rect b="b" l="l" r="r" t="t"/>
              <a:pathLst>
                <a:path extrusionOk="0" h="5" w="6">
                  <a:moveTo>
                    <a:pt x="6" y="5"/>
                  </a:moveTo>
                  <a:cubicBezTo>
                    <a:pt x="4" y="4"/>
                    <a:pt x="3" y="4"/>
                    <a:pt x="1" y="3"/>
                  </a:cubicBezTo>
                  <a:cubicBezTo>
                    <a:pt x="1" y="2"/>
                    <a:pt x="1" y="1"/>
                    <a:pt x="0" y="0"/>
                  </a:cubicBezTo>
                  <a:cubicBezTo>
                    <a:pt x="2" y="0"/>
                    <a:pt x="4" y="0"/>
                    <a:pt x="5" y="1"/>
                  </a:cubicBezTo>
                  <a:cubicBezTo>
                    <a:pt x="6" y="2"/>
                    <a:pt x="6" y="3"/>
                    <a:pt x="6" y="5"/>
                  </a:cubicBezTo>
                  <a:close/>
                </a:path>
              </a:pathLst>
            </a:custGeom>
            <a:solidFill>
              <a:srgbClr val="48687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834" name="Google Shape;834;p58"/>
            <p:cNvSpPr/>
            <p:nvPr/>
          </p:nvSpPr>
          <p:spPr>
            <a:xfrm>
              <a:off x="4232053" y="2152948"/>
              <a:ext cx="12700" cy="19403"/>
            </a:xfrm>
            <a:custGeom>
              <a:rect b="b" l="l" r="r" t="t"/>
              <a:pathLst>
                <a:path extrusionOk="0" h="5" w="4">
                  <a:moveTo>
                    <a:pt x="0" y="0"/>
                  </a:moveTo>
                  <a:cubicBezTo>
                    <a:pt x="0" y="0"/>
                    <a:pt x="0" y="1"/>
                    <a:pt x="0" y="1"/>
                  </a:cubicBezTo>
                  <a:cubicBezTo>
                    <a:pt x="0" y="2"/>
                    <a:pt x="0" y="2"/>
                    <a:pt x="0" y="3"/>
                  </a:cubicBezTo>
                  <a:cubicBezTo>
                    <a:pt x="0" y="4"/>
                    <a:pt x="1" y="4"/>
                    <a:pt x="1" y="5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5"/>
                    <a:pt x="4" y="5"/>
                    <a:pt x="4" y="4"/>
                  </a:cubicBezTo>
                  <a:cubicBezTo>
                    <a:pt x="4" y="4"/>
                    <a:pt x="4" y="3"/>
                    <a:pt x="3" y="2"/>
                  </a:cubicBezTo>
                  <a:cubicBezTo>
                    <a:pt x="3" y="2"/>
                    <a:pt x="2" y="1"/>
                    <a:pt x="2" y="1"/>
                  </a:cubicBezTo>
                  <a:cubicBezTo>
                    <a:pt x="1" y="0"/>
                    <a:pt x="1" y="0"/>
                    <a:pt x="0" y="0"/>
                  </a:cubicBezTo>
                  <a:close/>
                </a:path>
              </a:pathLst>
            </a:custGeom>
            <a:solidFill>
              <a:srgbClr val="48687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835" name="Google Shape;835;p58"/>
            <p:cNvSpPr/>
            <p:nvPr/>
          </p:nvSpPr>
          <p:spPr>
            <a:xfrm>
              <a:off x="4214591" y="2156475"/>
              <a:ext cx="14288" cy="19403"/>
            </a:xfrm>
            <a:custGeom>
              <a:rect b="b" l="l" r="r" t="t"/>
              <a:pathLst>
                <a:path extrusionOk="0" h="5" w="4">
                  <a:moveTo>
                    <a:pt x="1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2"/>
                    <a:pt x="0" y="3"/>
                    <a:pt x="1" y="3"/>
                  </a:cubicBezTo>
                  <a:cubicBezTo>
                    <a:pt x="1" y="4"/>
                    <a:pt x="1" y="4"/>
                    <a:pt x="2" y="5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4" y="5"/>
                    <a:pt x="4" y="5"/>
                    <a:pt x="4" y="4"/>
                  </a:cubicBezTo>
                  <a:cubicBezTo>
                    <a:pt x="4" y="4"/>
                    <a:pt x="4" y="3"/>
                    <a:pt x="4" y="2"/>
                  </a:cubicBezTo>
                  <a:cubicBezTo>
                    <a:pt x="3" y="2"/>
                    <a:pt x="3" y="1"/>
                    <a:pt x="2" y="1"/>
                  </a:cubicBezTo>
                  <a:cubicBezTo>
                    <a:pt x="2" y="0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48687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836" name="Google Shape;836;p58"/>
            <p:cNvSpPr/>
            <p:nvPr/>
          </p:nvSpPr>
          <p:spPr>
            <a:xfrm>
              <a:off x="4201891" y="2165294"/>
              <a:ext cx="12700" cy="14111"/>
            </a:xfrm>
            <a:custGeom>
              <a:rect b="b" l="l" r="r" t="t"/>
              <a:pathLst>
                <a:path extrusionOk="0" h="4" w="4">
                  <a:moveTo>
                    <a:pt x="0" y="0"/>
                  </a:moveTo>
                  <a:cubicBezTo>
                    <a:pt x="0" y="0"/>
                    <a:pt x="0" y="0"/>
                    <a:pt x="0" y="1"/>
                  </a:cubicBezTo>
                  <a:cubicBezTo>
                    <a:pt x="0" y="1"/>
                    <a:pt x="0" y="2"/>
                    <a:pt x="0" y="2"/>
                  </a:cubicBezTo>
                  <a:cubicBezTo>
                    <a:pt x="0" y="3"/>
                    <a:pt x="1" y="4"/>
                    <a:pt x="1" y="4"/>
                  </a:cubicBezTo>
                  <a:cubicBezTo>
                    <a:pt x="2" y="4"/>
                    <a:pt x="3" y="4"/>
                    <a:pt x="3" y="4"/>
                  </a:cubicBezTo>
                  <a:cubicBezTo>
                    <a:pt x="3" y="4"/>
                    <a:pt x="4" y="4"/>
                    <a:pt x="4" y="3"/>
                  </a:cubicBezTo>
                  <a:cubicBezTo>
                    <a:pt x="4" y="3"/>
                    <a:pt x="4" y="2"/>
                    <a:pt x="3" y="2"/>
                  </a:cubicBezTo>
                  <a:cubicBezTo>
                    <a:pt x="3" y="1"/>
                    <a:pt x="2" y="0"/>
                    <a:pt x="2" y="0"/>
                  </a:cubicBezTo>
                  <a:cubicBezTo>
                    <a:pt x="1" y="0"/>
                    <a:pt x="1" y="0"/>
                    <a:pt x="0" y="0"/>
                  </a:cubicBezTo>
                  <a:close/>
                </a:path>
              </a:pathLst>
            </a:custGeom>
            <a:solidFill>
              <a:srgbClr val="48687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837" name="Google Shape;837;p58"/>
            <p:cNvSpPr/>
            <p:nvPr/>
          </p:nvSpPr>
          <p:spPr>
            <a:xfrm>
              <a:off x="4186016" y="2168822"/>
              <a:ext cx="12700" cy="17639"/>
            </a:xfrm>
            <a:custGeom>
              <a:rect b="b" l="l" r="r" t="t"/>
              <a:pathLst>
                <a:path extrusionOk="0" h="5" w="4">
                  <a:moveTo>
                    <a:pt x="1" y="0"/>
                  </a:moveTo>
                  <a:cubicBezTo>
                    <a:pt x="1" y="0"/>
                    <a:pt x="0" y="0"/>
                    <a:pt x="0" y="1"/>
                  </a:cubicBezTo>
                  <a:cubicBezTo>
                    <a:pt x="0" y="1"/>
                    <a:pt x="0" y="2"/>
                    <a:pt x="1" y="3"/>
                  </a:cubicBezTo>
                  <a:cubicBezTo>
                    <a:pt x="1" y="3"/>
                    <a:pt x="1" y="4"/>
                    <a:pt x="2" y="4"/>
                  </a:cubicBezTo>
                  <a:cubicBezTo>
                    <a:pt x="2" y="4"/>
                    <a:pt x="3" y="5"/>
                    <a:pt x="3" y="4"/>
                  </a:cubicBezTo>
                  <a:cubicBezTo>
                    <a:pt x="4" y="4"/>
                    <a:pt x="4" y="4"/>
                    <a:pt x="4" y="3"/>
                  </a:cubicBezTo>
                  <a:cubicBezTo>
                    <a:pt x="4" y="3"/>
                    <a:pt x="4" y="2"/>
                    <a:pt x="4" y="2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0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48687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838" name="Google Shape;838;p58"/>
            <p:cNvSpPr/>
            <p:nvPr/>
          </p:nvSpPr>
          <p:spPr>
            <a:xfrm>
              <a:off x="4171728" y="2172350"/>
              <a:ext cx="14288" cy="17639"/>
            </a:xfrm>
            <a:custGeom>
              <a:rect b="b" l="l" r="r" t="t"/>
              <a:pathLst>
                <a:path extrusionOk="0" h="5" w="4">
                  <a:moveTo>
                    <a:pt x="1" y="0"/>
                  </a:moveTo>
                  <a:cubicBezTo>
                    <a:pt x="0" y="0"/>
                    <a:pt x="0" y="1"/>
                    <a:pt x="0" y="1"/>
                  </a:cubicBezTo>
                  <a:cubicBezTo>
                    <a:pt x="0" y="2"/>
                    <a:pt x="0" y="2"/>
                    <a:pt x="0" y="3"/>
                  </a:cubicBezTo>
                  <a:cubicBezTo>
                    <a:pt x="0" y="3"/>
                    <a:pt x="1" y="4"/>
                    <a:pt x="1" y="4"/>
                  </a:cubicBezTo>
                  <a:cubicBezTo>
                    <a:pt x="2" y="4"/>
                    <a:pt x="3" y="5"/>
                    <a:pt x="3" y="5"/>
                  </a:cubicBezTo>
                  <a:cubicBezTo>
                    <a:pt x="3" y="4"/>
                    <a:pt x="4" y="4"/>
                    <a:pt x="4" y="4"/>
                  </a:cubicBezTo>
                  <a:cubicBezTo>
                    <a:pt x="4" y="3"/>
                    <a:pt x="4" y="3"/>
                    <a:pt x="3" y="2"/>
                  </a:cubicBezTo>
                  <a:cubicBezTo>
                    <a:pt x="3" y="1"/>
                    <a:pt x="2" y="1"/>
                    <a:pt x="2" y="1"/>
                  </a:cubicBezTo>
                  <a:cubicBezTo>
                    <a:pt x="1" y="0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48687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839" name="Google Shape;839;p58"/>
            <p:cNvSpPr/>
            <p:nvPr/>
          </p:nvSpPr>
          <p:spPr>
            <a:xfrm>
              <a:off x="4155853" y="2175877"/>
              <a:ext cx="12700" cy="17639"/>
            </a:xfrm>
            <a:custGeom>
              <a:rect b="b" l="l" r="r" t="t"/>
              <a:pathLst>
                <a:path extrusionOk="0" h="5" w="4">
                  <a:moveTo>
                    <a:pt x="1" y="0"/>
                  </a:moveTo>
                  <a:cubicBezTo>
                    <a:pt x="1" y="1"/>
                    <a:pt x="0" y="1"/>
                    <a:pt x="0" y="1"/>
                  </a:cubicBezTo>
                  <a:cubicBezTo>
                    <a:pt x="0" y="2"/>
                    <a:pt x="0" y="2"/>
                    <a:pt x="1" y="3"/>
                  </a:cubicBezTo>
                  <a:cubicBezTo>
                    <a:pt x="1" y="4"/>
                    <a:pt x="1" y="4"/>
                    <a:pt x="2" y="4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4" y="5"/>
                    <a:pt x="4" y="4"/>
                    <a:pt x="4" y="4"/>
                  </a:cubicBezTo>
                  <a:cubicBezTo>
                    <a:pt x="4" y="3"/>
                    <a:pt x="4" y="3"/>
                    <a:pt x="4" y="2"/>
                  </a:cubicBezTo>
                  <a:cubicBezTo>
                    <a:pt x="3" y="2"/>
                    <a:pt x="3" y="1"/>
                    <a:pt x="3" y="1"/>
                  </a:cubicBezTo>
                  <a:cubicBezTo>
                    <a:pt x="2" y="0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48687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840" name="Google Shape;840;p58"/>
            <p:cNvSpPr/>
            <p:nvPr/>
          </p:nvSpPr>
          <p:spPr>
            <a:xfrm>
              <a:off x="4143153" y="2182932"/>
              <a:ext cx="12700" cy="14111"/>
            </a:xfrm>
            <a:custGeom>
              <a:rect b="b" l="l" r="r" t="t"/>
              <a:pathLst>
                <a:path extrusionOk="0" h="4" w="4">
                  <a:moveTo>
                    <a:pt x="1" y="0"/>
                  </a:moveTo>
                  <a:cubicBezTo>
                    <a:pt x="0" y="0"/>
                    <a:pt x="0" y="0"/>
                    <a:pt x="0" y="1"/>
                  </a:cubicBezTo>
                  <a:cubicBezTo>
                    <a:pt x="0" y="1"/>
                    <a:pt x="0" y="2"/>
                    <a:pt x="0" y="2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4"/>
                    <a:pt x="2" y="4"/>
                    <a:pt x="3" y="4"/>
                  </a:cubicBezTo>
                  <a:cubicBezTo>
                    <a:pt x="3" y="4"/>
                    <a:pt x="4" y="3"/>
                    <a:pt x="4" y="3"/>
                  </a:cubicBezTo>
                  <a:cubicBezTo>
                    <a:pt x="4" y="2"/>
                    <a:pt x="4" y="2"/>
                    <a:pt x="3" y="1"/>
                  </a:cubicBezTo>
                  <a:cubicBezTo>
                    <a:pt x="3" y="1"/>
                    <a:pt x="3" y="0"/>
                    <a:pt x="2" y="0"/>
                  </a:cubicBezTo>
                  <a:cubicBezTo>
                    <a:pt x="2" y="0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48687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841" name="Google Shape;841;p58"/>
            <p:cNvSpPr/>
            <p:nvPr/>
          </p:nvSpPr>
          <p:spPr>
            <a:xfrm>
              <a:off x="4127278" y="2186460"/>
              <a:ext cx="12700" cy="14111"/>
            </a:xfrm>
            <a:custGeom>
              <a:rect b="b" l="l" r="r" t="t"/>
              <a:pathLst>
                <a:path extrusionOk="0" h="4" w="4">
                  <a:moveTo>
                    <a:pt x="1" y="0"/>
                  </a:moveTo>
                  <a:cubicBezTo>
                    <a:pt x="1" y="0"/>
                    <a:pt x="0" y="0"/>
                    <a:pt x="0" y="1"/>
                  </a:cubicBezTo>
                  <a:cubicBezTo>
                    <a:pt x="0" y="1"/>
                    <a:pt x="0" y="2"/>
                    <a:pt x="1" y="2"/>
                  </a:cubicBezTo>
                  <a:cubicBezTo>
                    <a:pt x="1" y="3"/>
                    <a:pt x="1" y="3"/>
                    <a:pt x="2" y="4"/>
                  </a:cubicBezTo>
                  <a:cubicBezTo>
                    <a:pt x="2" y="4"/>
                    <a:pt x="3" y="4"/>
                    <a:pt x="3" y="4"/>
                  </a:cubicBezTo>
                  <a:cubicBezTo>
                    <a:pt x="4" y="4"/>
                    <a:pt x="4" y="3"/>
                    <a:pt x="4" y="3"/>
                  </a:cubicBezTo>
                  <a:cubicBezTo>
                    <a:pt x="4" y="3"/>
                    <a:pt x="4" y="2"/>
                    <a:pt x="4" y="1"/>
                  </a:cubicBezTo>
                  <a:cubicBezTo>
                    <a:pt x="4" y="1"/>
                    <a:pt x="3" y="0"/>
                    <a:pt x="3" y="0"/>
                  </a:cubicBezTo>
                  <a:cubicBezTo>
                    <a:pt x="2" y="0"/>
                    <a:pt x="2" y="0"/>
                    <a:pt x="1" y="0"/>
                  </a:cubicBezTo>
                  <a:close/>
                </a:path>
              </a:pathLst>
            </a:custGeom>
            <a:solidFill>
              <a:srgbClr val="48687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842" name="Google Shape;842;p58"/>
            <p:cNvSpPr/>
            <p:nvPr/>
          </p:nvSpPr>
          <p:spPr>
            <a:xfrm>
              <a:off x="4112991" y="2189988"/>
              <a:ext cx="14288" cy="14111"/>
            </a:xfrm>
            <a:custGeom>
              <a:rect b="b" l="l" r="r" t="t"/>
              <a:pathLst>
                <a:path extrusionOk="0" h="4" w="4">
                  <a:moveTo>
                    <a:pt x="1" y="0"/>
                  </a:moveTo>
                  <a:cubicBezTo>
                    <a:pt x="0" y="0"/>
                    <a:pt x="0" y="1"/>
                    <a:pt x="0" y="1"/>
                  </a:cubicBezTo>
                  <a:cubicBezTo>
                    <a:pt x="0" y="1"/>
                    <a:pt x="0" y="2"/>
                    <a:pt x="0" y="2"/>
                  </a:cubicBezTo>
                  <a:cubicBezTo>
                    <a:pt x="1" y="3"/>
                    <a:pt x="1" y="3"/>
                    <a:pt x="1" y="4"/>
                  </a:cubicBezTo>
                  <a:cubicBezTo>
                    <a:pt x="2" y="4"/>
                    <a:pt x="2" y="4"/>
                    <a:pt x="3" y="4"/>
                  </a:cubicBezTo>
                  <a:cubicBezTo>
                    <a:pt x="3" y="4"/>
                    <a:pt x="4" y="4"/>
                    <a:pt x="4" y="3"/>
                  </a:cubicBezTo>
                  <a:cubicBezTo>
                    <a:pt x="4" y="3"/>
                    <a:pt x="4" y="2"/>
                    <a:pt x="3" y="2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0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48687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843" name="Google Shape;843;p58"/>
            <p:cNvSpPr/>
            <p:nvPr/>
          </p:nvSpPr>
          <p:spPr>
            <a:xfrm>
              <a:off x="4097116" y="2193516"/>
              <a:ext cx="12700" cy="14111"/>
            </a:xfrm>
            <a:custGeom>
              <a:rect b="b" l="l" r="r" t="t"/>
              <a:pathLst>
                <a:path extrusionOk="0" h="4" w="4">
                  <a:moveTo>
                    <a:pt x="1" y="0"/>
                  </a:moveTo>
                  <a:cubicBezTo>
                    <a:pt x="1" y="1"/>
                    <a:pt x="1" y="1"/>
                    <a:pt x="0" y="1"/>
                  </a:cubicBezTo>
                  <a:cubicBezTo>
                    <a:pt x="0" y="2"/>
                    <a:pt x="0" y="2"/>
                    <a:pt x="1" y="3"/>
                  </a:cubicBezTo>
                  <a:cubicBezTo>
                    <a:pt x="1" y="3"/>
                    <a:pt x="1" y="4"/>
                    <a:pt x="2" y="4"/>
                  </a:cubicBezTo>
                  <a:cubicBezTo>
                    <a:pt x="2" y="4"/>
                    <a:pt x="3" y="4"/>
                    <a:pt x="3" y="4"/>
                  </a:cubicBezTo>
                  <a:cubicBezTo>
                    <a:pt x="4" y="4"/>
                    <a:pt x="4" y="4"/>
                    <a:pt x="4" y="3"/>
                  </a:cubicBezTo>
                  <a:cubicBezTo>
                    <a:pt x="4" y="3"/>
                    <a:pt x="4" y="2"/>
                    <a:pt x="4" y="2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0"/>
                    <a:pt x="2" y="0"/>
                    <a:pt x="1" y="0"/>
                  </a:cubicBezTo>
                  <a:close/>
                </a:path>
              </a:pathLst>
            </a:custGeom>
            <a:solidFill>
              <a:srgbClr val="48687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844" name="Google Shape;844;p58"/>
            <p:cNvSpPr/>
            <p:nvPr/>
          </p:nvSpPr>
          <p:spPr>
            <a:xfrm>
              <a:off x="4084416" y="2200572"/>
              <a:ext cx="12700" cy="10583"/>
            </a:xfrm>
            <a:custGeom>
              <a:rect b="b" l="l" r="r" t="t"/>
              <a:pathLst>
                <a:path extrusionOk="0" h="3" w="4">
                  <a:moveTo>
                    <a:pt x="1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2"/>
                  </a:cubicBezTo>
                  <a:cubicBezTo>
                    <a:pt x="1" y="2"/>
                    <a:pt x="1" y="3"/>
                    <a:pt x="1" y="3"/>
                  </a:cubicBezTo>
                  <a:cubicBezTo>
                    <a:pt x="2" y="3"/>
                    <a:pt x="2" y="3"/>
                    <a:pt x="3" y="3"/>
                  </a:cubicBezTo>
                  <a:cubicBezTo>
                    <a:pt x="3" y="3"/>
                    <a:pt x="4" y="3"/>
                    <a:pt x="4" y="2"/>
                  </a:cubicBezTo>
                  <a:cubicBezTo>
                    <a:pt x="4" y="2"/>
                    <a:pt x="4" y="2"/>
                    <a:pt x="3" y="1"/>
                  </a:cubicBezTo>
                  <a:cubicBezTo>
                    <a:pt x="3" y="1"/>
                    <a:pt x="3" y="0"/>
                    <a:pt x="2" y="0"/>
                  </a:cubicBezTo>
                  <a:cubicBezTo>
                    <a:pt x="2" y="0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48687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845" name="Google Shape;845;p58"/>
            <p:cNvSpPr/>
            <p:nvPr/>
          </p:nvSpPr>
          <p:spPr>
            <a:xfrm>
              <a:off x="4070128" y="2204100"/>
              <a:ext cx="14288" cy="10583"/>
            </a:xfrm>
            <a:custGeom>
              <a:rect b="b" l="l" r="r" t="t"/>
              <a:pathLst>
                <a:path extrusionOk="0" h="3" w="4">
                  <a:moveTo>
                    <a:pt x="1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0" y="1"/>
                    <a:pt x="1" y="1"/>
                    <a:pt x="1" y="2"/>
                  </a:cubicBezTo>
                  <a:cubicBezTo>
                    <a:pt x="1" y="2"/>
                    <a:pt x="1" y="3"/>
                    <a:pt x="2" y="3"/>
                  </a:cubicBezTo>
                  <a:cubicBezTo>
                    <a:pt x="2" y="3"/>
                    <a:pt x="3" y="3"/>
                    <a:pt x="3" y="3"/>
                  </a:cubicBezTo>
                  <a:cubicBezTo>
                    <a:pt x="3" y="3"/>
                    <a:pt x="4" y="3"/>
                    <a:pt x="4" y="2"/>
                  </a:cubicBezTo>
                  <a:cubicBezTo>
                    <a:pt x="4" y="2"/>
                    <a:pt x="4" y="2"/>
                    <a:pt x="3" y="1"/>
                  </a:cubicBezTo>
                  <a:cubicBezTo>
                    <a:pt x="3" y="1"/>
                    <a:pt x="3" y="0"/>
                    <a:pt x="2" y="0"/>
                  </a:cubicBezTo>
                  <a:cubicBezTo>
                    <a:pt x="2" y="0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48687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846" name="Google Shape;846;p58"/>
            <p:cNvSpPr/>
            <p:nvPr/>
          </p:nvSpPr>
          <p:spPr>
            <a:xfrm>
              <a:off x="4060604" y="2204099"/>
              <a:ext cx="9525" cy="15876"/>
            </a:xfrm>
            <a:custGeom>
              <a:rect b="b" l="l" r="r" t="t"/>
              <a:pathLst>
                <a:path extrusionOk="0" h="4" w="3">
                  <a:moveTo>
                    <a:pt x="1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2"/>
                    <a:pt x="0" y="2"/>
                    <a:pt x="0" y="3"/>
                  </a:cubicBezTo>
                  <a:cubicBezTo>
                    <a:pt x="1" y="3"/>
                    <a:pt x="1" y="3"/>
                    <a:pt x="1" y="4"/>
                  </a:cubicBezTo>
                  <a:cubicBezTo>
                    <a:pt x="2" y="4"/>
                    <a:pt x="2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3" y="3"/>
                    <a:pt x="3" y="2"/>
                    <a:pt x="3" y="2"/>
                  </a:cubicBezTo>
                  <a:cubicBezTo>
                    <a:pt x="3" y="1"/>
                    <a:pt x="2" y="1"/>
                    <a:pt x="2" y="1"/>
                  </a:cubicBezTo>
                  <a:cubicBezTo>
                    <a:pt x="1" y="1"/>
                    <a:pt x="1" y="0"/>
                    <a:pt x="1" y="1"/>
                  </a:cubicBezTo>
                  <a:close/>
                </a:path>
              </a:pathLst>
            </a:custGeom>
            <a:solidFill>
              <a:srgbClr val="48687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847" name="Google Shape;847;p58"/>
            <p:cNvSpPr/>
            <p:nvPr/>
          </p:nvSpPr>
          <p:spPr>
            <a:xfrm>
              <a:off x="4051079" y="2207627"/>
              <a:ext cx="9525" cy="15876"/>
            </a:xfrm>
            <a:custGeom>
              <a:rect b="b" l="l" r="r" t="t"/>
              <a:pathLst>
                <a:path extrusionOk="0" h="4" w="3">
                  <a:moveTo>
                    <a:pt x="0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3"/>
                    <a:pt x="1" y="3"/>
                    <a:pt x="1" y="3"/>
                  </a:cubicBezTo>
                  <a:cubicBezTo>
                    <a:pt x="1" y="4"/>
                    <a:pt x="2" y="4"/>
                    <a:pt x="2" y="4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3"/>
                    <a:pt x="3" y="2"/>
                    <a:pt x="2" y="2"/>
                  </a:cubicBezTo>
                  <a:cubicBezTo>
                    <a:pt x="2" y="1"/>
                    <a:pt x="2" y="1"/>
                    <a:pt x="1" y="1"/>
                  </a:cubicBezTo>
                  <a:cubicBezTo>
                    <a:pt x="1" y="0"/>
                    <a:pt x="1" y="0"/>
                    <a:pt x="0" y="0"/>
                  </a:cubicBezTo>
                  <a:close/>
                </a:path>
              </a:pathLst>
            </a:custGeom>
            <a:solidFill>
              <a:srgbClr val="48687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848" name="Google Shape;848;p58"/>
            <p:cNvSpPr/>
            <p:nvPr/>
          </p:nvSpPr>
          <p:spPr>
            <a:xfrm>
              <a:off x="4038379" y="2211154"/>
              <a:ext cx="9525" cy="15876"/>
            </a:xfrm>
            <a:custGeom>
              <a:rect b="b" l="l" r="r" t="t"/>
              <a:pathLst>
                <a:path extrusionOk="0" h="4" w="3">
                  <a:moveTo>
                    <a:pt x="1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2"/>
                    <a:pt x="1" y="2"/>
                  </a:cubicBezTo>
                  <a:cubicBezTo>
                    <a:pt x="1" y="3"/>
                    <a:pt x="1" y="3"/>
                    <a:pt x="2" y="3"/>
                  </a:cubicBezTo>
                  <a:cubicBezTo>
                    <a:pt x="2" y="4"/>
                    <a:pt x="2" y="4"/>
                    <a:pt x="3" y="4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3"/>
                    <a:pt x="3" y="2"/>
                    <a:pt x="3" y="2"/>
                  </a:cubicBezTo>
                  <a:cubicBezTo>
                    <a:pt x="3" y="1"/>
                    <a:pt x="2" y="1"/>
                    <a:pt x="2" y="1"/>
                  </a:cubicBezTo>
                  <a:cubicBezTo>
                    <a:pt x="2" y="0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48687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849" name="Google Shape;849;p58"/>
            <p:cNvSpPr/>
            <p:nvPr/>
          </p:nvSpPr>
          <p:spPr>
            <a:xfrm>
              <a:off x="4028854" y="2214682"/>
              <a:ext cx="9525" cy="15876"/>
            </a:xfrm>
            <a:custGeom>
              <a:rect b="b" l="l" r="r" t="t"/>
              <a:pathLst>
                <a:path extrusionOk="0" h="4" w="3">
                  <a:moveTo>
                    <a:pt x="1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2"/>
                    <a:pt x="0" y="2"/>
                  </a:cubicBezTo>
                  <a:cubicBezTo>
                    <a:pt x="0" y="3"/>
                    <a:pt x="1" y="3"/>
                    <a:pt x="1" y="3"/>
                  </a:cubicBezTo>
                  <a:cubicBezTo>
                    <a:pt x="2" y="3"/>
                    <a:pt x="2" y="4"/>
                    <a:pt x="2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1" y="0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48687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850" name="Google Shape;850;p58"/>
            <p:cNvSpPr/>
            <p:nvPr/>
          </p:nvSpPr>
          <p:spPr>
            <a:xfrm>
              <a:off x="4017742" y="2219975"/>
              <a:ext cx="11113" cy="10583"/>
            </a:xfrm>
            <a:custGeom>
              <a:rect b="b" l="l" r="r" t="t"/>
              <a:pathLst>
                <a:path extrusionOk="0" h="3" w="3">
                  <a:moveTo>
                    <a:pt x="0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2"/>
                    <a:pt x="0" y="2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1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3" y="2"/>
                    <a:pt x="2" y="2"/>
                    <a:pt x="2" y="1"/>
                  </a:cubicBezTo>
                  <a:cubicBezTo>
                    <a:pt x="2" y="1"/>
                    <a:pt x="2" y="1"/>
                    <a:pt x="1" y="1"/>
                  </a:cubicBezTo>
                  <a:cubicBezTo>
                    <a:pt x="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48687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851" name="Google Shape;851;p58"/>
            <p:cNvSpPr/>
            <p:nvPr/>
          </p:nvSpPr>
          <p:spPr>
            <a:xfrm>
              <a:off x="4005042" y="2223503"/>
              <a:ext cx="9525" cy="10583"/>
            </a:xfrm>
            <a:custGeom>
              <a:rect b="b" l="l" r="r" t="t"/>
              <a:pathLst>
                <a:path extrusionOk="0" h="3" w="3">
                  <a:moveTo>
                    <a:pt x="1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2"/>
                    <a:pt x="0" y="2"/>
                  </a:cubicBezTo>
                  <a:cubicBezTo>
                    <a:pt x="1" y="2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3" y="1"/>
                  </a:cubicBezTo>
                  <a:cubicBezTo>
                    <a:pt x="3" y="1"/>
                    <a:pt x="2" y="1"/>
                    <a:pt x="2" y="0"/>
                  </a:cubicBezTo>
                  <a:cubicBezTo>
                    <a:pt x="1" y="0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48687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852" name="Google Shape;852;p58"/>
            <p:cNvSpPr/>
            <p:nvPr/>
          </p:nvSpPr>
          <p:spPr>
            <a:xfrm>
              <a:off x="3995517" y="2227031"/>
              <a:ext cx="9525" cy="10583"/>
            </a:xfrm>
            <a:custGeom>
              <a:rect b="b" l="l" r="r" t="t"/>
              <a:pathLst>
                <a:path extrusionOk="0" h="3" w="3">
                  <a:moveTo>
                    <a:pt x="0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2"/>
                    <a:pt x="0" y="2"/>
                  </a:cubicBezTo>
                  <a:cubicBezTo>
                    <a:pt x="0" y="2"/>
                    <a:pt x="1" y="3"/>
                    <a:pt x="1" y="3"/>
                  </a:cubicBezTo>
                  <a:cubicBezTo>
                    <a:pt x="1" y="3"/>
                    <a:pt x="2" y="3"/>
                    <a:pt x="2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2" y="1"/>
                  </a:cubicBezTo>
                  <a:cubicBezTo>
                    <a:pt x="2" y="1"/>
                    <a:pt x="2" y="1"/>
                    <a:pt x="1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48687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853" name="Google Shape;853;p58"/>
            <p:cNvSpPr/>
            <p:nvPr/>
          </p:nvSpPr>
          <p:spPr>
            <a:xfrm>
              <a:off x="3982817" y="2230559"/>
              <a:ext cx="9525" cy="10583"/>
            </a:xfrm>
            <a:custGeom>
              <a:rect b="b" l="l" r="r" t="t"/>
              <a:pathLst>
                <a:path extrusionOk="0" h="3" w="3">
                  <a:moveTo>
                    <a:pt x="1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3" y="1"/>
                  </a:cubicBezTo>
                  <a:cubicBezTo>
                    <a:pt x="3" y="1"/>
                    <a:pt x="2" y="1"/>
                    <a:pt x="2" y="0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rgbClr val="48687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854" name="Google Shape;854;p58"/>
            <p:cNvSpPr/>
            <p:nvPr/>
          </p:nvSpPr>
          <p:spPr>
            <a:xfrm>
              <a:off x="3973292" y="2234086"/>
              <a:ext cx="9525" cy="10583"/>
            </a:xfrm>
            <a:custGeom>
              <a:rect b="b" l="l" r="r" t="t"/>
              <a:pathLst>
                <a:path extrusionOk="0" h="6" w="6">
                  <a:moveTo>
                    <a:pt x="2" y="0"/>
                  </a:move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lnTo>
                    <a:pt x="4" y="6"/>
                  </a:lnTo>
                  <a:lnTo>
                    <a:pt x="6" y="4"/>
                  </a:lnTo>
                  <a:lnTo>
                    <a:pt x="6" y="2"/>
                  </a:lnTo>
                  <a:lnTo>
                    <a:pt x="4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48687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855" name="Google Shape;855;p58"/>
            <p:cNvSpPr/>
            <p:nvPr/>
          </p:nvSpPr>
          <p:spPr>
            <a:xfrm>
              <a:off x="3962178" y="2237613"/>
              <a:ext cx="7938" cy="7056"/>
            </a:xfrm>
            <a:custGeom>
              <a:rect b="b" l="l" r="r" t="t"/>
              <a:pathLst>
                <a:path extrusionOk="0" h="4" w="5">
                  <a:moveTo>
                    <a:pt x="0" y="0"/>
                  </a:move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lnTo>
                    <a:pt x="5" y="4"/>
                  </a:lnTo>
                  <a:lnTo>
                    <a:pt x="5" y="4"/>
                  </a:lnTo>
                  <a:lnTo>
                    <a:pt x="5" y="2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8687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856" name="Google Shape;856;p58"/>
            <p:cNvSpPr/>
            <p:nvPr/>
          </p:nvSpPr>
          <p:spPr>
            <a:xfrm>
              <a:off x="4130453" y="2288766"/>
              <a:ext cx="25400" cy="42333"/>
            </a:xfrm>
            <a:custGeom>
              <a:rect b="b" l="l" r="r" t="t"/>
              <a:pathLst>
                <a:path extrusionOk="0" h="12" w="8">
                  <a:moveTo>
                    <a:pt x="2" y="1"/>
                  </a:moveTo>
                  <a:cubicBezTo>
                    <a:pt x="0" y="1"/>
                    <a:pt x="0" y="4"/>
                    <a:pt x="1" y="7"/>
                  </a:cubicBezTo>
                  <a:cubicBezTo>
                    <a:pt x="2" y="10"/>
                    <a:pt x="4" y="12"/>
                    <a:pt x="6" y="11"/>
                  </a:cubicBezTo>
                  <a:cubicBezTo>
                    <a:pt x="8" y="11"/>
                    <a:pt x="8" y="8"/>
                    <a:pt x="7" y="5"/>
                  </a:cubicBezTo>
                  <a:cubicBezTo>
                    <a:pt x="6" y="2"/>
                    <a:pt x="4" y="0"/>
                    <a:pt x="2" y="1"/>
                  </a:cubicBezTo>
                  <a:close/>
                </a:path>
              </a:pathLst>
            </a:custGeom>
            <a:solidFill>
              <a:srgbClr val="48687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</p:grpSp>
      <p:grpSp>
        <p:nvGrpSpPr>
          <p:cNvPr id="857" name="Google Shape;857;p58"/>
          <p:cNvGrpSpPr/>
          <p:nvPr/>
        </p:nvGrpSpPr>
        <p:grpSpPr>
          <a:xfrm>
            <a:off x="3609755" y="971593"/>
            <a:ext cx="382587" cy="578557"/>
            <a:chOff x="3609754" y="1145766"/>
            <a:chExt cx="382587" cy="578557"/>
          </a:xfrm>
        </p:grpSpPr>
        <p:sp>
          <p:nvSpPr>
            <p:cNvPr id="858" name="Google Shape;858;p58"/>
            <p:cNvSpPr/>
            <p:nvPr/>
          </p:nvSpPr>
          <p:spPr>
            <a:xfrm>
              <a:off x="3687541" y="1440336"/>
              <a:ext cx="301625" cy="283987"/>
            </a:xfrm>
            <a:custGeom>
              <a:rect b="b" l="l" r="r" t="t"/>
              <a:pathLst>
                <a:path extrusionOk="0" h="78" w="92">
                  <a:moveTo>
                    <a:pt x="45" y="69"/>
                  </a:moveTo>
                  <a:cubicBezTo>
                    <a:pt x="38" y="72"/>
                    <a:pt x="33" y="74"/>
                    <a:pt x="28" y="76"/>
                  </a:cubicBezTo>
                  <a:cubicBezTo>
                    <a:pt x="27" y="76"/>
                    <a:pt x="25" y="77"/>
                    <a:pt x="23" y="78"/>
                  </a:cubicBezTo>
                  <a:cubicBezTo>
                    <a:pt x="23" y="56"/>
                    <a:pt x="23" y="56"/>
                    <a:pt x="23" y="56"/>
                  </a:cubicBezTo>
                  <a:cubicBezTo>
                    <a:pt x="23" y="55"/>
                    <a:pt x="23" y="55"/>
                    <a:pt x="23" y="55"/>
                  </a:cubicBezTo>
                  <a:cubicBezTo>
                    <a:pt x="23" y="56"/>
                    <a:pt x="23" y="56"/>
                    <a:pt x="23" y="56"/>
                  </a:cubicBezTo>
                  <a:cubicBezTo>
                    <a:pt x="23" y="53"/>
                    <a:pt x="23" y="53"/>
                    <a:pt x="23" y="53"/>
                  </a:cubicBezTo>
                  <a:cubicBezTo>
                    <a:pt x="24" y="52"/>
                    <a:pt x="26" y="52"/>
                    <a:pt x="27" y="52"/>
                  </a:cubicBezTo>
                  <a:cubicBezTo>
                    <a:pt x="26" y="53"/>
                    <a:pt x="25" y="54"/>
                    <a:pt x="24" y="55"/>
                  </a:cubicBezTo>
                  <a:cubicBezTo>
                    <a:pt x="32" y="48"/>
                    <a:pt x="40" y="38"/>
                    <a:pt x="48" y="26"/>
                  </a:cubicBezTo>
                  <a:cubicBezTo>
                    <a:pt x="54" y="17"/>
                    <a:pt x="62" y="9"/>
                    <a:pt x="73" y="4"/>
                  </a:cubicBezTo>
                  <a:cubicBezTo>
                    <a:pt x="78" y="2"/>
                    <a:pt x="83" y="0"/>
                    <a:pt x="87" y="3"/>
                  </a:cubicBezTo>
                  <a:cubicBezTo>
                    <a:pt x="92" y="6"/>
                    <a:pt x="92" y="14"/>
                    <a:pt x="87" y="23"/>
                  </a:cubicBezTo>
                  <a:cubicBezTo>
                    <a:pt x="77" y="40"/>
                    <a:pt x="69" y="50"/>
                    <a:pt x="61" y="58"/>
                  </a:cubicBezTo>
                  <a:cubicBezTo>
                    <a:pt x="56" y="63"/>
                    <a:pt x="52" y="66"/>
                    <a:pt x="45" y="69"/>
                  </a:cubicBezTo>
                  <a:close/>
                  <a:moveTo>
                    <a:pt x="23" y="78"/>
                  </a:moveTo>
                  <a:cubicBezTo>
                    <a:pt x="22" y="78"/>
                    <a:pt x="22" y="78"/>
                    <a:pt x="22" y="78"/>
                  </a:cubicBezTo>
                  <a:cubicBezTo>
                    <a:pt x="22" y="56"/>
                    <a:pt x="22" y="56"/>
                    <a:pt x="22" y="56"/>
                  </a:cubicBezTo>
                  <a:cubicBezTo>
                    <a:pt x="23" y="56"/>
                    <a:pt x="23" y="56"/>
                    <a:pt x="23" y="56"/>
                  </a:cubicBezTo>
                  <a:cubicBezTo>
                    <a:pt x="22" y="56"/>
                    <a:pt x="22" y="56"/>
                    <a:pt x="22" y="56"/>
                  </a:cubicBezTo>
                  <a:cubicBezTo>
                    <a:pt x="22" y="53"/>
                    <a:pt x="22" y="53"/>
                    <a:pt x="22" y="53"/>
                  </a:cubicBezTo>
                  <a:cubicBezTo>
                    <a:pt x="23" y="53"/>
                    <a:pt x="23" y="53"/>
                    <a:pt x="23" y="53"/>
                  </a:cubicBezTo>
                  <a:cubicBezTo>
                    <a:pt x="23" y="56"/>
                    <a:pt x="23" y="56"/>
                    <a:pt x="23" y="56"/>
                  </a:cubicBezTo>
                  <a:cubicBezTo>
                    <a:pt x="23" y="56"/>
                    <a:pt x="23" y="56"/>
                    <a:pt x="23" y="56"/>
                  </a:cubicBezTo>
                  <a:cubicBezTo>
                    <a:pt x="23" y="56"/>
                    <a:pt x="23" y="56"/>
                    <a:pt x="23" y="56"/>
                  </a:cubicBezTo>
                  <a:lnTo>
                    <a:pt x="23" y="78"/>
                  </a:lnTo>
                  <a:close/>
                  <a:moveTo>
                    <a:pt x="22" y="78"/>
                  </a:moveTo>
                  <a:cubicBezTo>
                    <a:pt x="22" y="78"/>
                    <a:pt x="21" y="78"/>
                    <a:pt x="20" y="78"/>
                  </a:cubicBezTo>
                  <a:cubicBezTo>
                    <a:pt x="20" y="58"/>
                    <a:pt x="20" y="58"/>
                    <a:pt x="20" y="58"/>
                  </a:cubicBezTo>
                  <a:cubicBezTo>
                    <a:pt x="21" y="57"/>
                    <a:pt x="21" y="57"/>
                    <a:pt x="21" y="57"/>
                  </a:cubicBezTo>
                  <a:cubicBezTo>
                    <a:pt x="20" y="58"/>
                    <a:pt x="20" y="58"/>
                    <a:pt x="20" y="58"/>
                  </a:cubicBezTo>
                  <a:cubicBezTo>
                    <a:pt x="20" y="54"/>
                    <a:pt x="20" y="54"/>
                    <a:pt x="20" y="54"/>
                  </a:cubicBezTo>
                  <a:cubicBezTo>
                    <a:pt x="21" y="54"/>
                    <a:pt x="22" y="53"/>
                    <a:pt x="22" y="53"/>
                  </a:cubicBezTo>
                  <a:cubicBezTo>
                    <a:pt x="22" y="56"/>
                    <a:pt x="22" y="56"/>
                    <a:pt x="22" y="56"/>
                  </a:cubicBezTo>
                  <a:cubicBezTo>
                    <a:pt x="22" y="57"/>
                    <a:pt x="22" y="57"/>
                    <a:pt x="22" y="57"/>
                  </a:cubicBezTo>
                  <a:cubicBezTo>
                    <a:pt x="22" y="56"/>
                    <a:pt x="22" y="56"/>
                    <a:pt x="22" y="56"/>
                  </a:cubicBezTo>
                  <a:lnTo>
                    <a:pt x="22" y="78"/>
                  </a:lnTo>
                  <a:close/>
                  <a:moveTo>
                    <a:pt x="20" y="78"/>
                  </a:moveTo>
                  <a:cubicBezTo>
                    <a:pt x="19" y="78"/>
                    <a:pt x="19" y="78"/>
                    <a:pt x="19" y="78"/>
                  </a:cubicBezTo>
                  <a:cubicBezTo>
                    <a:pt x="19" y="59"/>
                    <a:pt x="19" y="59"/>
                    <a:pt x="19" y="59"/>
                  </a:cubicBezTo>
                  <a:cubicBezTo>
                    <a:pt x="20" y="58"/>
                    <a:pt x="20" y="58"/>
                    <a:pt x="20" y="58"/>
                  </a:cubicBezTo>
                  <a:cubicBezTo>
                    <a:pt x="19" y="59"/>
                    <a:pt x="19" y="59"/>
                    <a:pt x="19" y="59"/>
                  </a:cubicBezTo>
                  <a:cubicBezTo>
                    <a:pt x="19" y="54"/>
                    <a:pt x="19" y="54"/>
                    <a:pt x="19" y="54"/>
                  </a:cubicBezTo>
                  <a:cubicBezTo>
                    <a:pt x="20" y="54"/>
                    <a:pt x="20" y="54"/>
                    <a:pt x="20" y="54"/>
                  </a:cubicBezTo>
                  <a:cubicBezTo>
                    <a:pt x="20" y="58"/>
                    <a:pt x="20" y="58"/>
                    <a:pt x="20" y="58"/>
                  </a:cubicBezTo>
                  <a:cubicBezTo>
                    <a:pt x="20" y="58"/>
                    <a:pt x="20" y="58"/>
                    <a:pt x="20" y="58"/>
                  </a:cubicBezTo>
                  <a:cubicBezTo>
                    <a:pt x="20" y="58"/>
                    <a:pt x="20" y="58"/>
                    <a:pt x="20" y="58"/>
                  </a:cubicBezTo>
                  <a:lnTo>
                    <a:pt x="20" y="78"/>
                  </a:lnTo>
                  <a:close/>
                  <a:moveTo>
                    <a:pt x="19" y="78"/>
                  </a:moveTo>
                  <a:cubicBezTo>
                    <a:pt x="19" y="78"/>
                    <a:pt x="19" y="78"/>
                    <a:pt x="19" y="78"/>
                  </a:cubicBezTo>
                  <a:cubicBezTo>
                    <a:pt x="19" y="59"/>
                    <a:pt x="19" y="59"/>
                    <a:pt x="19" y="59"/>
                  </a:cubicBezTo>
                  <a:cubicBezTo>
                    <a:pt x="19" y="59"/>
                    <a:pt x="19" y="59"/>
                    <a:pt x="19" y="59"/>
                  </a:cubicBezTo>
                  <a:cubicBezTo>
                    <a:pt x="19" y="59"/>
                    <a:pt x="19" y="59"/>
                    <a:pt x="19" y="59"/>
                  </a:cubicBezTo>
                  <a:cubicBezTo>
                    <a:pt x="19" y="54"/>
                    <a:pt x="19" y="54"/>
                    <a:pt x="19" y="54"/>
                  </a:cubicBezTo>
                  <a:cubicBezTo>
                    <a:pt x="19" y="54"/>
                    <a:pt x="19" y="54"/>
                    <a:pt x="19" y="54"/>
                  </a:cubicBezTo>
                  <a:cubicBezTo>
                    <a:pt x="19" y="59"/>
                    <a:pt x="19" y="59"/>
                    <a:pt x="19" y="59"/>
                  </a:cubicBezTo>
                  <a:cubicBezTo>
                    <a:pt x="19" y="59"/>
                    <a:pt x="19" y="59"/>
                    <a:pt x="19" y="59"/>
                  </a:cubicBezTo>
                  <a:cubicBezTo>
                    <a:pt x="19" y="59"/>
                    <a:pt x="19" y="59"/>
                    <a:pt x="19" y="59"/>
                  </a:cubicBezTo>
                  <a:lnTo>
                    <a:pt x="19" y="78"/>
                  </a:lnTo>
                  <a:close/>
                  <a:moveTo>
                    <a:pt x="19" y="78"/>
                  </a:moveTo>
                  <a:cubicBezTo>
                    <a:pt x="18" y="78"/>
                    <a:pt x="17" y="78"/>
                    <a:pt x="16" y="78"/>
                  </a:cubicBezTo>
                  <a:cubicBezTo>
                    <a:pt x="16" y="61"/>
                    <a:pt x="16" y="61"/>
                    <a:pt x="16" y="61"/>
                  </a:cubicBezTo>
                  <a:cubicBezTo>
                    <a:pt x="17" y="60"/>
                    <a:pt x="17" y="60"/>
                    <a:pt x="17" y="60"/>
                  </a:cubicBezTo>
                  <a:cubicBezTo>
                    <a:pt x="16" y="61"/>
                    <a:pt x="16" y="61"/>
                    <a:pt x="16" y="61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7" y="55"/>
                    <a:pt x="18" y="55"/>
                    <a:pt x="19" y="54"/>
                  </a:cubicBezTo>
                  <a:cubicBezTo>
                    <a:pt x="19" y="59"/>
                    <a:pt x="19" y="59"/>
                    <a:pt x="19" y="59"/>
                  </a:cubicBezTo>
                  <a:cubicBezTo>
                    <a:pt x="18" y="59"/>
                    <a:pt x="18" y="59"/>
                    <a:pt x="18" y="59"/>
                  </a:cubicBezTo>
                  <a:cubicBezTo>
                    <a:pt x="19" y="59"/>
                    <a:pt x="19" y="59"/>
                    <a:pt x="19" y="59"/>
                  </a:cubicBezTo>
                  <a:lnTo>
                    <a:pt x="19" y="78"/>
                  </a:lnTo>
                  <a:close/>
                  <a:moveTo>
                    <a:pt x="16" y="78"/>
                  </a:moveTo>
                  <a:cubicBezTo>
                    <a:pt x="15" y="78"/>
                    <a:pt x="15" y="78"/>
                    <a:pt x="15" y="78"/>
                  </a:cubicBezTo>
                  <a:cubicBezTo>
                    <a:pt x="15" y="61"/>
                    <a:pt x="15" y="61"/>
                    <a:pt x="15" y="61"/>
                  </a:cubicBezTo>
                  <a:cubicBezTo>
                    <a:pt x="16" y="61"/>
                    <a:pt x="16" y="61"/>
                    <a:pt x="16" y="61"/>
                  </a:cubicBezTo>
                  <a:cubicBezTo>
                    <a:pt x="15" y="61"/>
                    <a:pt x="15" y="61"/>
                    <a:pt x="15" y="61"/>
                  </a:cubicBezTo>
                  <a:cubicBezTo>
                    <a:pt x="15" y="56"/>
                    <a:pt x="15" y="56"/>
                    <a:pt x="15" y="56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61"/>
                    <a:pt x="16" y="61"/>
                    <a:pt x="16" y="61"/>
                  </a:cubicBezTo>
                  <a:cubicBezTo>
                    <a:pt x="16" y="61"/>
                    <a:pt x="16" y="61"/>
                    <a:pt x="16" y="61"/>
                  </a:cubicBezTo>
                  <a:cubicBezTo>
                    <a:pt x="16" y="61"/>
                    <a:pt x="16" y="61"/>
                    <a:pt x="16" y="61"/>
                  </a:cubicBezTo>
                  <a:lnTo>
                    <a:pt x="16" y="78"/>
                  </a:lnTo>
                  <a:close/>
                  <a:moveTo>
                    <a:pt x="15" y="78"/>
                  </a:moveTo>
                  <a:cubicBezTo>
                    <a:pt x="15" y="78"/>
                    <a:pt x="14" y="78"/>
                    <a:pt x="14" y="78"/>
                  </a:cubicBezTo>
                  <a:cubicBezTo>
                    <a:pt x="14" y="62"/>
                    <a:pt x="14" y="62"/>
                    <a:pt x="14" y="62"/>
                  </a:cubicBezTo>
                  <a:cubicBezTo>
                    <a:pt x="14" y="62"/>
                    <a:pt x="14" y="62"/>
                    <a:pt x="14" y="62"/>
                  </a:cubicBezTo>
                  <a:cubicBezTo>
                    <a:pt x="14" y="62"/>
                    <a:pt x="14" y="62"/>
                    <a:pt x="14" y="62"/>
                  </a:cubicBezTo>
                  <a:cubicBezTo>
                    <a:pt x="14" y="56"/>
                    <a:pt x="14" y="56"/>
                    <a:pt x="14" y="56"/>
                  </a:cubicBezTo>
                  <a:cubicBezTo>
                    <a:pt x="14" y="56"/>
                    <a:pt x="15" y="56"/>
                    <a:pt x="15" y="56"/>
                  </a:cubicBezTo>
                  <a:cubicBezTo>
                    <a:pt x="15" y="61"/>
                    <a:pt x="15" y="61"/>
                    <a:pt x="15" y="61"/>
                  </a:cubicBezTo>
                  <a:cubicBezTo>
                    <a:pt x="15" y="61"/>
                    <a:pt x="15" y="61"/>
                    <a:pt x="15" y="61"/>
                  </a:cubicBezTo>
                  <a:cubicBezTo>
                    <a:pt x="15" y="61"/>
                    <a:pt x="15" y="61"/>
                    <a:pt x="15" y="61"/>
                  </a:cubicBezTo>
                  <a:lnTo>
                    <a:pt x="15" y="78"/>
                  </a:lnTo>
                  <a:close/>
                  <a:moveTo>
                    <a:pt x="14" y="78"/>
                  </a:moveTo>
                  <a:cubicBezTo>
                    <a:pt x="14" y="78"/>
                    <a:pt x="14" y="78"/>
                    <a:pt x="14" y="78"/>
                  </a:cubicBezTo>
                  <a:cubicBezTo>
                    <a:pt x="13" y="77"/>
                    <a:pt x="12" y="77"/>
                    <a:pt x="11" y="76"/>
                  </a:cubicBezTo>
                  <a:cubicBezTo>
                    <a:pt x="11" y="64"/>
                    <a:pt x="11" y="64"/>
                    <a:pt x="11" y="64"/>
                  </a:cubicBezTo>
                  <a:cubicBezTo>
                    <a:pt x="11" y="63"/>
                    <a:pt x="11" y="63"/>
                    <a:pt x="11" y="63"/>
                  </a:cubicBezTo>
                  <a:cubicBezTo>
                    <a:pt x="11" y="64"/>
                    <a:pt x="11" y="64"/>
                    <a:pt x="11" y="64"/>
                  </a:cubicBezTo>
                  <a:cubicBezTo>
                    <a:pt x="11" y="58"/>
                    <a:pt x="11" y="58"/>
                    <a:pt x="11" y="58"/>
                  </a:cubicBezTo>
                  <a:cubicBezTo>
                    <a:pt x="12" y="57"/>
                    <a:pt x="13" y="57"/>
                    <a:pt x="14" y="56"/>
                  </a:cubicBezTo>
                  <a:cubicBezTo>
                    <a:pt x="14" y="62"/>
                    <a:pt x="14" y="62"/>
                    <a:pt x="14" y="62"/>
                  </a:cubicBezTo>
                  <a:cubicBezTo>
                    <a:pt x="13" y="62"/>
                    <a:pt x="13" y="62"/>
                    <a:pt x="13" y="62"/>
                  </a:cubicBezTo>
                  <a:cubicBezTo>
                    <a:pt x="14" y="62"/>
                    <a:pt x="14" y="62"/>
                    <a:pt x="14" y="62"/>
                  </a:cubicBezTo>
                  <a:lnTo>
                    <a:pt x="14" y="78"/>
                  </a:lnTo>
                  <a:close/>
                  <a:moveTo>
                    <a:pt x="11" y="76"/>
                  </a:moveTo>
                  <a:cubicBezTo>
                    <a:pt x="10" y="76"/>
                    <a:pt x="10" y="76"/>
                    <a:pt x="10" y="76"/>
                  </a:cubicBezTo>
                  <a:cubicBezTo>
                    <a:pt x="10" y="64"/>
                    <a:pt x="10" y="64"/>
                    <a:pt x="10" y="64"/>
                  </a:cubicBezTo>
                  <a:cubicBezTo>
                    <a:pt x="10" y="64"/>
                    <a:pt x="10" y="64"/>
                    <a:pt x="10" y="64"/>
                  </a:cubicBezTo>
                  <a:cubicBezTo>
                    <a:pt x="10" y="64"/>
                    <a:pt x="10" y="64"/>
                    <a:pt x="10" y="64"/>
                  </a:cubicBezTo>
                  <a:cubicBezTo>
                    <a:pt x="10" y="58"/>
                    <a:pt x="10" y="58"/>
                    <a:pt x="10" y="58"/>
                  </a:cubicBezTo>
                  <a:cubicBezTo>
                    <a:pt x="11" y="58"/>
                    <a:pt x="11" y="58"/>
                    <a:pt x="11" y="58"/>
                  </a:cubicBezTo>
                  <a:cubicBezTo>
                    <a:pt x="11" y="64"/>
                    <a:pt x="11" y="64"/>
                    <a:pt x="11" y="64"/>
                  </a:cubicBezTo>
                  <a:cubicBezTo>
                    <a:pt x="10" y="64"/>
                    <a:pt x="10" y="64"/>
                    <a:pt x="10" y="64"/>
                  </a:cubicBezTo>
                  <a:cubicBezTo>
                    <a:pt x="11" y="64"/>
                    <a:pt x="11" y="64"/>
                    <a:pt x="11" y="64"/>
                  </a:cubicBezTo>
                  <a:lnTo>
                    <a:pt x="11" y="76"/>
                  </a:lnTo>
                  <a:close/>
                  <a:moveTo>
                    <a:pt x="10" y="76"/>
                  </a:moveTo>
                  <a:cubicBezTo>
                    <a:pt x="9" y="75"/>
                    <a:pt x="9" y="75"/>
                    <a:pt x="9" y="75"/>
                  </a:cubicBezTo>
                  <a:cubicBezTo>
                    <a:pt x="9" y="64"/>
                    <a:pt x="9" y="64"/>
                    <a:pt x="9" y="64"/>
                  </a:cubicBezTo>
                  <a:cubicBezTo>
                    <a:pt x="9" y="64"/>
                    <a:pt x="9" y="64"/>
                    <a:pt x="9" y="64"/>
                  </a:cubicBezTo>
                  <a:cubicBezTo>
                    <a:pt x="9" y="64"/>
                    <a:pt x="9" y="64"/>
                    <a:pt x="9" y="64"/>
                  </a:cubicBezTo>
                  <a:cubicBezTo>
                    <a:pt x="9" y="59"/>
                    <a:pt x="9" y="59"/>
                    <a:pt x="9" y="59"/>
                  </a:cubicBezTo>
                  <a:cubicBezTo>
                    <a:pt x="10" y="58"/>
                    <a:pt x="10" y="58"/>
                    <a:pt x="10" y="58"/>
                  </a:cubicBezTo>
                  <a:cubicBezTo>
                    <a:pt x="10" y="64"/>
                    <a:pt x="10" y="64"/>
                    <a:pt x="10" y="64"/>
                  </a:cubicBezTo>
                  <a:cubicBezTo>
                    <a:pt x="9" y="64"/>
                    <a:pt x="9" y="64"/>
                    <a:pt x="9" y="64"/>
                  </a:cubicBezTo>
                  <a:cubicBezTo>
                    <a:pt x="10" y="64"/>
                    <a:pt x="10" y="64"/>
                    <a:pt x="10" y="64"/>
                  </a:cubicBezTo>
                  <a:lnTo>
                    <a:pt x="10" y="76"/>
                  </a:lnTo>
                  <a:close/>
                  <a:moveTo>
                    <a:pt x="9" y="75"/>
                  </a:moveTo>
                  <a:cubicBezTo>
                    <a:pt x="8" y="74"/>
                    <a:pt x="8" y="74"/>
                    <a:pt x="8" y="74"/>
                  </a:cubicBezTo>
                  <a:cubicBezTo>
                    <a:pt x="8" y="64"/>
                    <a:pt x="8" y="64"/>
                    <a:pt x="8" y="64"/>
                  </a:cubicBezTo>
                  <a:cubicBezTo>
                    <a:pt x="8" y="64"/>
                    <a:pt x="8" y="64"/>
                    <a:pt x="8" y="64"/>
                  </a:cubicBezTo>
                  <a:cubicBezTo>
                    <a:pt x="8" y="64"/>
                    <a:pt x="8" y="64"/>
                    <a:pt x="8" y="64"/>
                  </a:cubicBezTo>
                  <a:cubicBezTo>
                    <a:pt x="8" y="59"/>
                    <a:pt x="8" y="59"/>
                    <a:pt x="8" y="59"/>
                  </a:cubicBezTo>
                  <a:cubicBezTo>
                    <a:pt x="9" y="59"/>
                    <a:pt x="9" y="59"/>
                    <a:pt x="9" y="59"/>
                  </a:cubicBezTo>
                  <a:cubicBezTo>
                    <a:pt x="9" y="64"/>
                    <a:pt x="9" y="64"/>
                    <a:pt x="9" y="64"/>
                  </a:cubicBezTo>
                  <a:cubicBezTo>
                    <a:pt x="9" y="64"/>
                    <a:pt x="9" y="64"/>
                    <a:pt x="9" y="64"/>
                  </a:cubicBezTo>
                  <a:cubicBezTo>
                    <a:pt x="9" y="64"/>
                    <a:pt x="9" y="64"/>
                    <a:pt x="9" y="64"/>
                  </a:cubicBezTo>
                  <a:lnTo>
                    <a:pt x="9" y="75"/>
                  </a:lnTo>
                  <a:close/>
                  <a:moveTo>
                    <a:pt x="8" y="74"/>
                  </a:moveTo>
                  <a:cubicBezTo>
                    <a:pt x="7" y="74"/>
                    <a:pt x="7" y="74"/>
                    <a:pt x="7" y="74"/>
                  </a:cubicBezTo>
                  <a:cubicBezTo>
                    <a:pt x="7" y="65"/>
                    <a:pt x="7" y="65"/>
                    <a:pt x="7" y="65"/>
                  </a:cubicBezTo>
                  <a:cubicBezTo>
                    <a:pt x="8" y="65"/>
                    <a:pt x="8" y="65"/>
                    <a:pt x="8" y="65"/>
                  </a:cubicBezTo>
                  <a:cubicBezTo>
                    <a:pt x="7" y="65"/>
                    <a:pt x="7" y="65"/>
                    <a:pt x="7" y="65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8" y="59"/>
                    <a:pt x="8" y="59"/>
                    <a:pt x="8" y="59"/>
                  </a:cubicBezTo>
                  <a:cubicBezTo>
                    <a:pt x="8" y="64"/>
                    <a:pt x="8" y="64"/>
                    <a:pt x="8" y="64"/>
                  </a:cubicBezTo>
                  <a:cubicBezTo>
                    <a:pt x="8" y="65"/>
                    <a:pt x="8" y="65"/>
                    <a:pt x="8" y="65"/>
                  </a:cubicBezTo>
                  <a:cubicBezTo>
                    <a:pt x="8" y="64"/>
                    <a:pt x="8" y="64"/>
                    <a:pt x="8" y="64"/>
                  </a:cubicBezTo>
                  <a:lnTo>
                    <a:pt x="8" y="74"/>
                  </a:lnTo>
                  <a:close/>
                  <a:moveTo>
                    <a:pt x="7" y="74"/>
                  </a:moveTo>
                  <a:cubicBezTo>
                    <a:pt x="6" y="73"/>
                    <a:pt x="6" y="73"/>
                    <a:pt x="6" y="73"/>
                  </a:cubicBezTo>
                  <a:cubicBezTo>
                    <a:pt x="6" y="65"/>
                    <a:pt x="6" y="65"/>
                    <a:pt x="6" y="65"/>
                  </a:cubicBezTo>
                  <a:cubicBezTo>
                    <a:pt x="6" y="65"/>
                    <a:pt x="6" y="65"/>
                    <a:pt x="6" y="65"/>
                  </a:cubicBezTo>
                  <a:cubicBezTo>
                    <a:pt x="6" y="65"/>
                    <a:pt x="6" y="65"/>
                    <a:pt x="6" y="65"/>
                  </a:cubicBezTo>
                  <a:cubicBezTo>
                    <a:pt x="6" y="60"/>
                    <a:pt x="6" y="60"/>
                    <a:pt x="6" y="60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7" y="65"/>
                    <a:pt x="7" y="65"/>
                    <a:pt x="7" y="65"/>
                  </a:cubicBezTo>
                  <a:cubicBezTo>
                    <a:pt x="6" y="65"/>
                    <a:pt x="6" y="65"/>
                    <a:pt x="6" y="65"/>
                  </a:cubicBezTo>
                  <a:cubicBezTo>
                    <a:pt x="7" y="65"/>
                    <a:pt x="7" y="65"/>
                    <a:pt x="7" y="65"/>
                  </a:cubicBezTo>
                  <a:lnTo>
                    <a:pt x="7" y="74"/>
                  </a:lnTo>
                  <a:close/>
                  <a:moveTo>
                    <a:pt x="6" y="73"/>
                  </a:moveTo>
                  <a:cubicBezTo>
                    <a:pt x="5" y="72"/>
                    <a:pt x="5" y="72"/>
                    <a:pt x="5" y="72"/>
                  </a:cubicBezTo>
                  <a:cubicBezTo>
                    <a:pt x="5" y="65"/>
                    <a:pt x="5" y="65"/>
                    <a:pt x="5" y="65"/>
                  </a:cubicBezTo>
                  <a:cubicBezTo>
                    <a:pt x="6" y="65"/>
                    <a:pt x="6" y="65"/>
                    <a:pt x="6" y="65"/>
                  </a:cubicBezTo>
                  <a:cubicBezTo>
                    <a:pt x="5" y="65"/>
                    <a:pt x="5" y="65"/>
                    <a:pt x="5" y="65"/>
                  </a:cubicBezTo>
                  <a:cubicBezTo>
                    <a:pt x="5" y="61"/>
                    <a:pt x="5" y="61"/>
                    <a:pt x="5" y="61"/>
                  </a:cubicBezTo>
                  <a:cubicBezTo>
                    <a:pt x="6" y="60"/>
                    <a:pt x="6" y="60"/>
                    <a:pt x="6" y="60"/>
                  </a:cubicBezTo>
                  <a:cubicBezTo>
                    <a:pt x="6" y="65"/>
                    <a:pt x="6" y="65"/>
                    <a:pt x="6" y="65"/>
                  </a:cubicBezTo>
                  <a:cubicBezTo>
                    <a:pt x="6" y="65"/>
                    <a:pt x="6" y="65"/>
                    <a:pt x="6" y="65"/>
                  </a:cubicBezTo>
                  <a:cubicBezTo>
                    <a:pt x="6" y="65"/>
                    <a:pt x="6" y="65"/>
                    <a:pt x="6" y="65"/>
                  </a:cubicBezTo>
                  <a:lnTo>
                    <a:pt x="6" y="73"/>
                  </a:lnTo>
                  <a:close/>
                  <a:moveTo>
                    <a:pt x="5" y="72"/>
                  </a:moveTo>
                  <a:cubicBezTo>
                    <a:pt x="5" y="71"/>
                    <a:pt x="4" y="71"/>
                    <a:pt x="4" y="70"/>
                  </a:cubicBezTo>
                  <a:cubicBezTo>
                    <a:pt x="4" y="65"/>
                    <a:pt x="4" y="65"/>
                    <a:pt x="4" y="65"/>
                  </a:cubicBezTo>
                  <a:cubicBezTo>
                    <a:pt x="5" y="65"/>
                    <a:pt x="5" y="65"/>
                    <a:pt x="5" y="65"/>
                  </a:cubicBezTo>
                  <a:cubicBezTo>
                    <a:pt x="4" y="65"/>
                    <a:pt x="4" y="65"/>
                    <a:pt x="4" y="65"/>
                  </a:cubicBezTo>
                  <a:cubicBezTo>
                    <a:pt x="4" y="62"/>
                    <a:pt x="4" y="62"/>
                    <a:pt x="4" y="62"/>
                  </a:cubicBezTo>
                  <a:cubicBezTo>
                    <a:pt x="4" y="62"/>
                    <a:pt x="5" y="61"/>
                    <a:pt x="5" y="61"/>
                  </a:cubicBezTo>
                  <a:cubicBezTo>
                    <a:pt x="5" y="65"/>
                    <a:pt x="5" y="65"/>
                    <a:pt x="5" y="65"/>
                  </a:cubicBezTo>
                  <a:cubicBezTo>
                    <a:pt x="5" y="65"/>
                    <a:pt x="5" y="65"/>
                    <a:pt x="5" y="65"/>
                  </a:cubicBezTo>
                  <a:cubicBezTo>
                    <a:pt x="5" y="65"/>
                    <a:pt x="5" y="65"/>
                    <a:pt x="5" y="65"/>
                  </a:cubicBezTo>
                  <a:lnTo>
                    <a:pt x="5" y="72"/>
                  </a:lnTo>
                  <a:close/>
                  <a:moveTo>
                    <a:pt x="4" y="70"/>
                  </a:moveTo>
                  <a:cubicBezTo>
                    <a:pt x="3" y="70"/>
                    <a:pt x="3" y="69"/>
                    <a:pt x="2" y="69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2" y="63"/>
                    <a:pt x="2" y="63"/>
                    <a:pt x="2" y="63"/>
                  </a:cubicBezTo>
                  <a:cubicBezTo>
                    <a:pt x="3" y="63"/>
                    <a:pt x="3" y="62"/>
                    <a:pt x="4" y="62"/>
                  </a:cubicBezTo>
                  <a:cubicBezTo>
                    <a:pt x="4" y="65"/>
                    <a:pt x="4" y="65"/>
                    <a:pt x="4" y="65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4" y="65"/>
                    <a:pt x="4" y="65"/>
                    <a:pt x="4" y="65"/>
                  </a:cubicBezTo>
                  <a:lnTo>
                    <a:pt x="4" y="70"/>
                  </a:lnTo>
                  <a:close/>
                  <a:moveTo>
                    <a:pt x="2" y="69"/>
                  </a:moveTo>
                  <a:cubicBezTo>
                    <a:pt x="2" y="68"/>
                    <a:pt x="2" y="68"/>
                    <a:pt x="2" y="68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2" y="64"/>
                    <a:pt x="2" y="64"/>
                    <a:pt x="2" y="64"/>
                  </a:cubicBezTo>
                  <a:cubicBezTo>
                    <a:pt x="2" y="63"/>
                    <a:pt x="2" y="63"/>
                    <a:pt x="2" y="63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2" y="66"/>
                    <a:pt x="2" y="66"/>
                    <a:pt x="2" y="66"/>
                  </a:cubicBezTo>
                  <a:lnTo>
                    <a:pt x="2" y="69"/>
                  </a:lnTo>
                  <a:close/>
                  <a:moveTo>
                    <a:pt x="2" y="68"/>
                  </a:moveTo>
                  <a:cubicBezTo>
                    <a:pt x="1" y="67"/>
                    <a:pt x="1" y="66"/>
                    <a:pt x="0" y="66"/>
                  </a:cubicBezTo>
                  <a:cubicBezTo>
                    <a:pt x="1" y="66"/>
                    <a:pt x="1" y="66"/>
                    <a:pt x="1" y="66"/>
                  </a:cubicBezTo>
                  <a:cubicBezTo>
                    <a:pt x="1" y="66"/>
                    <a:pt x="1" y="66"/>
                    <a:pt x="1" y="66"/>
                  </a:cubicBezTo>
                  <a:cubicBezTo>
                    <a:pt x="1" y="65"/>
                    <a:pt x="1" y="65"/>
                    <a:pt x="1" y="65"/>
                  </a:cubicBezTo>
                  <a:cubicBezTo>
                    <a:pt x="1" y="65"/>
                    <a:pt x="1" y="64"/>
                    <a:pt x="2" y="64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2" y="66"/>
                    <a:pt x="2" y="66"/>
                    <a:pt x="2" y="66"/>
                  </a:cubicBezTo>
                  <a:lnTo>
                    <a:pt x="2" y="68"/>
                  </a:lnTo>
                  <a:close/>
                </a:path>
              </a:pathLst>
            </a:custGeom>
            <a:solidFill>
              <a:srgbClr val="48687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859" name="Google Shape;859;p58"/>
            <p:cNvSpPr/>
            <p:nvPr/>
          </p:nvSpPr>
          <p:spPr>
            <a:xfrm>
              <a:off x="3690716" y="1436808"/>
              <a:ext cx="301625" cy="262820"/>
            </a:xfrm>
            <a:custGeom>
              <a:rect b="b" l="l" r="r" t="t"/>
              <a:pathLst>
                <a:path extrusionOk="0" h="72" w="92">
                  <a:moveTo>
                    <a:pt x="4" y="72"/>
                  </a:moveTo>
                  <a:cubicBezTo>
                    <a:pt x="17" y="71"/>
                    <a:pt x="34" y="58"/>
                    <a:pt x="54" y="35"/>
                  </a:cubicBezTo>
                  <a:cubicBezTo>
                    <a:pt x="57" y="31"/>
                    <a:pt x="60" y="27"/>
                    <a:pt x="66" y="22"/>
                  </a:cubicBezTo>
                  <a:cubicBezTo>
                    <a:pt x="75" y="15"/>
                    <a:pt x="82" y="14"/>
                    <a:pt x="88" y="20"/>
                  </a:cubicBezTo>
                  <a:cubicBezTo>
                    <a:pt x="92" y="11"/>
                    <a:pt x="87" y="0"/>
                    <a:pt x="73" y="6"/>
                  </a:cubicBezTo>
                  <a:cubicBezTo>
                    <a:pt x="62" y="11"/>
                    <a:pt x="54" y="19"/>
                    <a:pt x="49" y="27"/>
                  </a:cubicBezTo>
                  <a:cubicBezTo>
                    <a:pt x="32" y="51"/>
                    <a:pt x="15" y="68"/>
                    <a:pt x="0" y="68"/>
                  </a:cubicBezTo>
                  <a:cubicBezTo>
                    <a:pt x="1" y="70"/>
                    <a:pt x="2" y="71"/>
                    <a:pt x="4" y="72"/>
                  </a:cubicBezTo>
                  <a:close/>
                </a:path>
              </a:pathLst>
            </a:custGeom>
            <a:solidFill>
              <a:srgbClr val="48687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860" name="Google Shape;860;p58"/>
            <p:cNvSpPr/>
            <p:nvPr/>
          </p:nvSpPr>
          <p:spPr>
            <a:xfrm>
              <a:off x="3638329" y="1193391"/>
              <a:ext cx="334963" cy="425098"/>
            </a:xfrm>
            <a:custGeom>
              <a:rect b="b" l="l" r="r" t="t"/>
              <a:pathLst>
                <a:path extrusionOk="0" h="117" w="102">
                  <a:moveTo>
                    <a:pt x="43" y="117"/>
                  </a:moveTo>
                  <a:cubicBezTo>
                    <a:pt x="49" y="74"/>
                    <a:pt x="35" y="41"/>
                    <a:pt x="0" y="17"/>
                  </a:cubicBezTo>
                  <a:cubicBezTo>
                    <a:pt x="56" y="0"/>
                    <a:pt x="90" y="16"/>
                    <a:pt x="102" y="65"/>
                  </a:cubicBezTo>
                  <a:cubicBezTo>
                    <a:pt x="77" y="66"/>
                    <a:pt x="57" y="83"/>
                    <a:pt x="43" y="117"/>
                  </a:cubicBezTo>
                  <a:close/>
                </a:path>
              </a:pathLst>
            </a:custGeom>
            <a:solidFill>
              <a:srgbClr val="48687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861" name="Google Shape;861;p58"/>
            <p:cNvSpPr/>
            <p:nvPr/>
          </p:nvSpPr>
          <p:spPr>
            <a:xfrm>
              <a:off x="3736754" y="1244544"/>
              <a:ext cx="169863" cy="195792"/>
            </a:xfrm>
            <a:custGeom>
              <a:rect b="b" l="l" r="r" t="t"/>
              <a:pathLst>
                <a:path extrusionOk="0" h="54" w="52">
                  <a:moveTo>
                    <a:pt x="0" y="33"/>
                  </a:moveTo>
                  <a:cubicBezTo>
                    <a:pt x="9" y="17"/>
                    <a:pt x="19" y="6"/>
                    <a:pt x="32" y="0"/>
                  </a:cubicBezTo>
                  <a:cubicBezTo>
                    <a:pt x="40" y="2"/>
                    <a:pt x="47" y="7"/>
                    <a:pt x="52" y="12"/>
                  </a:cubicBezTo>
                  <a:cubicBezTo>
                    <a:pt x="36" y="20"/>
                    <a:pt x="22" y="34"/>
                    <a:pt x="10" y="54"/>
                  </a:cubicBezTo>
                  <a:cubicBezTo>
                    <a:pt x="8" y="46"/>
                    <a:pt x="5" y="40"/>
                    <a:pt x="0" y="33"/>
                  </a:cubicBezTo>
                  <a:close/>
                </a:path>
              </a:pathLst>
            </a:custGeom>
            <a:solidFill>
              <a:srgbClr val="48687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862" name="Google Shape;862;p58"/>
            <p:cNvSpPr/>
            <p:nvPr/>
          </p:nvSpPr>
          <p:spPr>
            <a:xfrm>
              <a:off x="3635153" y="1269238"/>
              <a:ext cx="141288" cy="375709"/>
            </a:xfrm>
            <a:custGeom>
              <a:rect b="b" l="l" r="r" t="t"/>
              <a:pathLst>
                <a:path extrusionOk="0" h="103" w="43">
                  <a:moveTo>
                    <a:pt x="16" y="103"/>
                  </a:moveTo>
                  <a:cubicBezTo>
                    <a:pt x="18" y="68"/>
                    <a:pt x="13" y="33"/>
                    <a:pt x="0" y="0"/>
                  </a:cubicBezTo>
                  <a:cubicBezTo>
                    <a:pt x="23" y="42"/>
                    <a:pt x="38" y="68"/>
                    <a:pt x="43" y="78"/>
                  </a:cubicBezTo>
                  <a:cubicBezTo>
                    <a:pt x="38" y="87"/>
                    <a:pt x="29" y="95"/>
                    <a:pt x="16" y="103"/>
                  </a:cubicBezTo>
                  <a:close/>
                </a:path>
              </a:pathLst>
            </a:custGeom>
            <a:solidFill>
              <a:srgbClr val="48687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863" name="Google Shape;863;p58"/>
            <p:cNvSpPr/>
            <p:nvPr/>
          </p:nvSpPr>
          <p:spPr>
            <a:xfrm>
              <a:off x="3609754" y="1166933"/>
              <a:ext cx="80963" cy="74083"/>
            </a:xfrm>
            <a:custGeom>
              <a:rect b="b" l="l" r="r" t="t"/>
              <a:pathLst>
                <a:path extrusionOk="0" h="20" w="25">
                  <a:moveTo>
                    <a:pt x="0" y="10"/>
                  </a:moveTo>
                  <a:cubicBezTo>
                    <a:pt x="6" y="20"/>
                    <a:pt x="6" y="20"/>
                    <a:pt x="6" y="20"/>
                  </a:cubicBezTo>
                  <a:cubicBezTo>
                    <a:pt x="10" y="18"/>
                    <a:pt x="21" y="11"/>
                    <a:pt x="25" y="12"/>
                  </a:cubicBezTo>
                  <a:cubicBezTo>
                    <a:pt x="25" y="13"/>
                    <a:pt x="25" y="13"/>
                    <a:pt x="25" y="13"/>
                  </a:cubicBezTo>
                  <a:cubicBezTo>
                    <a:pt x="25" y="11"/>
                    <a:pt x="22" y="2"/>
                    <a:pt x="22" y="2"/>
                  </a:cubicBezTo>
                  <a:cubicBezTo>
                    <a:pt x="17" y="0"/>
                    <a:pt x="4" y="8"/>
                    <a:pt x="0" y="10"/>
                  </a:cubicBezTo>
                  <a:close/>
                </a:path>
              </a:pathLst>
            </a:custGeom>
            <a:solidFill>
              <a:srgbClr val="48687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864" name="Google Shape;864;p58"/>
            <p:cNvSpPr/>
            <p:nvPr/>
          </p:nvSpPr>
          <p:spPr>
            <a:xfrm>
              <a:off x="3658966" y="1175752"/>
              <a:ext cx="31750" cy="58209"/>
            </a:xfrm>
            <a:custGeom>
              <a:rect b="b" l="l" r="r" t="t"/>
              <a:pathLst>
                <a:path extrusionOk="0" h="33" w="20">
                  <a:moveTo>
                    <a:pt x="14" y="0"/>
                  </a:moveTo>
                  <a:lnTo>
                    <a:pt x="20" y="22"/>
                  </a:lnTo>
                  <a:lnTo>
                    <a:pt x="20" y="22"/>
                  </a:lnTo>
                  <a:lnTo>
                    <a:pt x="20" y="22"/>
                  </a:lnTo>
                  <a:lnTo>
                    <a:pt x="20" y="24"/>
                  </a:lnTo>
                  <a:lnTo>
                    <a:pt x="20" y="24"/>
                  </a:lnTo>
                  <a:lnTo>
                    <a:pt x="18" y="24"/>
                  </a:lnTo>
                  <a:lnTo>
                    <a:pt x="18" y="26"/>
                  </a:lnTo>
                  <a:lnTo>
                    <a:pt x="16" y="26"/>
                  </a:lnTo>
                  <a:lnTo>
                    <a:pt x="16" y="26"/>
                  </a:lnTo>
                  <a:lnTo>
                    <a:pt x="14" y="28"/>
                  </a:lnTo>
                  <a:lnTo>
                    <a:pt x="12" y="28"/>
                  </a:lnTo>
                  <a:lnTo>
                    <a:pt x="10" y="28"/>
                  </a:lnTo>
                  <a:lnTo>
                    <a:pt x="10" y="31"/>
                  </a:lnTo>
                  <a:lnTo>
                    <a:pt x="8" y="31"/>
                  </a:lnTo>
                  <a:lnTo>
                    <a:pt x="6" y="33"/>
                  </a:lnTo>
                  <a:lnTo>
                    <a:pt x="6" y="33"/>
                  </a:lnTo>
                  <a:lnTo>
                    <a:pt x="6" y="33"/>
                  </a:lnTo>
                  <a:lnTo>
                    <a:pt x="0" y="10"/>
                  </a:lnTo>
                  <a:lnTo>
                    <a:pt x="0" y="10"/>
                  </a:lnTo>
                  <a:lnTo>
                    <a:pt x="0" y="10"/>
                  </a:lnTo>
                  <a:lnTo>
                    <a:pt x="0" y="8"/>
                  </a:lnTo>
                  <a:lnTo>
                    <a:pt x="2" y="8"/>
                  </a:lnTo>
                  <a:lnTo>
                    <a:pt x="4" y="8"/>
                  </a:lnTo>
                  <a:lnTo>
                    <a:pt x="6" y="6"/>
                  </a:lnTo>
                  <a:lnTo>
                    <a:pt x="8" y="6"/>
                  </a:lnTo>
                  <a:lnTo>
                    <a:pt x="8" y="6"/>
                  </a:lnTo>
                  <a:lnTo>
                    <a:pt x="10" y="4"/>
                  </a:lnTo>
                  <a:lnTo>
                    <a:pt x="10" y="4"/>
                  </a:lnTo>
                  <a:lnTo>
                    <a:pt x="12" y="4"/>
                  </a:lnTo>
                  <a:lnTo>
                    <a:pt x="12" y="2"/>
                  </a:lnTo>
                  <a:lnTo>
                    <a:pt x="14" y="2"/>
                  </a:lnTo>
                  <a:lnTo>
                    <a:pt x="14" y="2"/>
                  </a:lnTo>
                  <a:lnTo>
                    <a:pt x="14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48687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865" name="Google Shape;865;p58"/>
            <p:cNvSpPr/>
            <p:nvPr/>
          </p:nvSpPr>
          <p:spPr>
            <a:xfrm>
              <a:off x="3658966" y="1145766"/>
              <a:ext cx="96838" cy="91722"/>
            </a:xfrm>
            <a:custGeom>
              <a:rect b="b" l="l" r="r" t="t"/>
              <a:pathLst>
                <a:path extrusionOk="0" h="25" w="30">
                  <a:moveTo>
                    <a:pt x="0" y="13"/>
                  </a:moveTo>
                  <a:cubicBezTo>
                    <a:pt x="3" y="24"/>
                    <a:pt x="3" y="24"/>
                    <a:pt x="3" y="24"/>
                  </a:cubicBezTo>
                  <a:cubicBezTo>
                    <a:pt x="5" y="25"/>
                    <a:pt x="14" y="19"/>
                    <a:pt x="17" y="17"/>
                  </a:cubicBezTo>
                  <a:cubicBezTo>
                    <a:pt x="20" y="15"/>
                    <a:pt x="27" y="12"/>
                    <a:pt x="29" y="14"/>
                  </a:cubicBezTo>
                  <a:cubicBezTo>
                    <a:pt x="30" y="12"/>
                    <a:pt x="25" y="10"/>
                    <a:pt x="22" y="9"/>
                  </a:cubicBezTo>
                  <a:cubicBezTo>
                    <a:pt x="21" y="7"/>
                    <a:pt x="24" y="4"/>
                    <a:pt x="25" y="3"/>
                  </a:cubicBezTo>
                  <a:cubicBezTo>
                    <a:pt x="21" y="0"/>
                    <a:pt x="6" y="11"/>
                    <a:pt x="2" y="13"/>
                  </a:cubicBezTo>
                  <a:cubicBezTo>
                    <a:pt x="2" y="13"/>
                    <a:pt x="0" y="14"/>
                    <a:pt x="0" y="13"/>
                  </a:cubicBezTo>
                  <a:close/>
                </a:path>
              </a:pathLst>
            </a:custGeom>
            <a:solidFill>
              <a:srgbClr val="48687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</p:grpSp>
      <p:sp>
        <p:nvSpPr>
          <p:cNvPr id="866" name="Google Shape;866;p58"/>
          <p:cNvSpPr/>
          <p:nvPr/>
        </p:nvSpPr>
        <p:spPr>
          <a:xfrm>
            <a:off x="4214591" y="1087955"/>
            <a:ext cx="4243506" cy="3231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0">
                <a:solidFill>
                  <a:srgbClr val="3F3F3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Go ahead and replace it with your own text.</a:t>
            </a:r>
            <a:endParaRPr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867" name="Google Shape;867;p58"/>
          <p:cNvSpPr/>
          <p:nvPr/>
        </p:nvSpPr>
        <p:spPr>
          <a:xfrm>
            <a:off x="4503912" y="1894720"/>
            <a:ext cx="3954187" cy="3231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0">
                <a:solidFill>
                  <a:srgbClr val="3F3F3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Go ahead and replace it with your own text.</a:t>
            </a:r>
            <a:endParaRPr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868" name="Google Shape;868;p58"/>
          <p:cNvSpPr/>
          <p:nvPr/>
        </p:nvSpPr>
        <p:spPr>
          <a:xfrm>
            <a:off x="4503912" y="2736095"/>
            <a:ext cx="3954187" cy="3231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0">
                <a:solidFill>
                  <a:srgbClr val="3F3F3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Go ahead and replace it with your own text.</a:t>
            </a:r>
            <a:endParaRPr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869" name="Google Shape;869;p58"/>
          <p:cNvSpPr/>
          <p:nvPr/>
        </p:nvSpPr>
        <p:spPr>
          <a:xfrm>
            <a:off x="4503912" y="3768104"/>
            <a:ext cx="3954187" cy="3231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0">
                <a:solidFill>
                  <a:srgbClr val="3F3F3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Go ahead and replace it with your own text.</a:t>
            </a:r>
            <a:endParaRPr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870" name="Google Shape;870;p58"/>
          <p:cNvSpPr/>
          <p:nvPr/>
        </p:nvSpPr>
        <p:spPr>
          <a:xfrm>
            <a:off x="4313812" y="4430436"/>
            <a:ext cx="4144287" cy="3231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0">
                <a:solidFill>
                  <a:srgbClr val="3F3F3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Go ahead and replace it with your own text.</a:t>
            </a:r>
            <a:endParaRPr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4" name="Shape 8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5" name="Google Shape;875;p59"/>
          <p:cNvSpPr/>
          <p:nvPr/>
        </p:nvSpPr>
        <p:spPr>
          <a:xfrm>
            <a:off x="789263" y="2080053"/>
            <a:ext cx="7667077" cy="157706"/>
          </a:xfrm>
          <a:prstGeom prst="homePlate">
            <a:avLst>
              <a:gd fmla="val 50000" name="adj"/>
            </a:avLst>
          </a:prstGeom>
          <a:solidFill>
            <a:srgbClr val="7F7F7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rgbClr val="FFFFF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876" name="Google Shape;876;p59"/>
          <p:cNvSpPr/>
          <p:nvPr/>
        </p:nvSpPr>
        <p:spPr>
          <a:xfrm rot="2134838">
            <a:off x="1173489" y="1477545"/>
            <a:ext cx="1306141" cy="1322235"/>
          </a:xfrm>
          <a:custGeom>
            <a:rect b="b" l="l" r="r" t="t"/>
            <a:pathLst>
              <a:path extrusionOk="0" h="2179015" w="2146515">
                <a:moveTo>
                  <a:pt x="471122" y="237422"/>
                </a:moveTo>
                <a:lnTo>
                  <a:pt x="747200" y="241233"/>
                </a:lnTo>
                <a:lnTo>
                  <a:pt x="1073258" y="0"/>
                </a:lnTo>
                <a:lnTo>
                  <a:pt x="1393697" y="237076"/>
                </a:lnTo>
                <a:lnTo>
                  <a:pt x="1750864" y="225501"/>
                </a:lnTo>
                <a:lnTo>
                  <a:pt x="1842069" y="552087"/>
                </a:lnTo>
                <a:lnTo>
                  <a:pt x="2146515" y="756238"/>
                </a:lnTo>
                <a:lnTo>
                  <a:pt x="2015413" y="1118523"/>
                </a:lnTo>
                <a:lnTo>
                  <a:pt x="2117270" y="1425471"/>
                </a:lnTo>
                <a:lnTo>
                  <a:pt x="1851783" y="1606493"/>
                </a:lnTo>
                <a:lnTo>
                  <a:pt x="1736567" y="1979858"/>
                </a:lnTo>
                <a:lnTo>
                  <a:pt x="1341430" y="1970902"/>
                </a:lnTo>
                <a:lnTo>
                  <a:pt x="1063978" y="2179015"/>
                </a:lnTo>
                <a:lnTo>
                  <a:pt x="790207" y="1971239"/>
                </a:lnTo>
                <a:lnTo>
                  <a:pt x="409948" y="1979858"/>
                </a:lnTo>
                <a:lnTo>
                  <a:pt x="298033" y="1617190"/>
                </a:lnTo>
                <a:lnTo>
                  <a:pt x="46603" y="1444761"/>
                </a:lnTo>
                <a:lnTo>
                  <a:pt x="150057" y="1170905"/>
                </a:lnTo>
                <a:lnTo>
                  <a:pt x="0" y="756238"/>
                </a:lnTo>
                <a:lnTo>
                  <a:pt x="386524" y="497047"/>
                </a:lnTo>
                <a:close/>
              </a:path>
            </a:pathLst>
          </a:custGeom>
          <a:solidFill>
            <a:srgbClr val="3D4E55"/>
          </a:solidFill>
          <a:ln>
            <a:noFill/>
          </a:ln>
        </p:spPr>
        <p:txBody>
          <a:bodyPr anchorCtr="0" anchor="ctr" bIns="45425" lIns="90850" spcFirstLastPara="1" rIns="90850" wrap="square" tIns="45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rgbClr val="FFFFF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877" name="Google Shape;877;p59"/>
          <p:cNvSpPr txBox="1"/>
          <p:nvPr/>
        </p:nvSpPr>
        <p:spPr>
          <a:xfrm>
            <a:off x="1277428" y="1957252"/>
            <a:ext cx="1098261" cy="276421"/>
          </a:xfrm>
          <a:prstGeom prst="rect">
            <a:avLst/>
          </a:prstGeom>
          <a:noFill/>
          <a:ln>
            <a:noFill/>
          </a:ln>
        </p:spPr>
        <p:txBody>
          <a:bodyPr anchorCtr="0" anchor="t" bIns="45425" lIns="90850" spcFirstLastPara="1" rIns="90850" wrap="square" tIns="4542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200">
                <a:solidFill>
                  <a:srgbClr val="FFFFF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NOTE HERE</a:t>
            </a:r>
            <a:endParaRPr b="1" sz="1200">
              <a:solidFill>
                <a:srgbClr val="FFFFF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878" name="Google Shape;878;p59"/>
          <p:cNvSpPr/>
          <p:nvPr/>
        </p:nvSpPr>
        <p:spPr>
          <a:xfrm rot="2134838">
            <a:off x="2986428" y="1477545"/>
            <a:ext cx="1306141" cy="1322235"/>
          </a:xfrm>
          <a:custGeom>
            <a:rect b="b" l="l" r="r" t="t"/>
            <a:pathLst>
              <a:path extrusionOk="0" h="2179015" w="2146515">
                <a:moveTo>
                  <a:pt x="471122" y="237422"/>
                </a:moveTo>
                <a:lnTo>
                  <a:pt x="747200" y="241233"/>
                </a:lnTo>
                <a:lnTo>
                  <a:pt x="1073258" y="0"/>
                </a:lnTo>
                <a:lnTo>
                  <a:pt x="1393697" y="237076"/>
                </a:lnTo>
                <a:lnTo>
                  <a:pt x="1750864" y="225501"/>
                </a:lnTo>
                <a:lnTo>
                  <a:pt x="1842069" y="552087"/>
                </a:lnTo>
                <a:lnTo>
                  <a:pt x="2146515" y="756238"/>
                </a:lnTo>
                <a:lnTo>
                  <a:pt x="2015413" y="1118523"/>
                </a:lnTo>
                <a:lnTo>
                  <a:pt x="2117270" y="1425471"/>
                </a:lnTo>
                <a:lnTo>
                  <a:pt x="1851783" y="1606493"/>
                </a:lnTo>
                <a:lnTo>
                  <a:pt x="1736567" y="1979858"/>
                </a:lnTo>
                <a:lnTo>
                  <a:pt x="1341430" y="1970902"/>
                </a:lnTo>
                <a:lnTo>
                  <a:pt x="1063978" y="2179015"/>
                </a:lnTo>
                <a:lnTo>
                  <a:pt x="790207" y="1971239"/>
                </a:lnTo>
                <a:lnTo>
                  <a:pt x="409948" y="1979858"/>
                </a:lnTo>
                <a:lnTo>
                  <a:pt x="298033" y="1617190"/>
                </a:lnTo>
                <a:lnTo>
                  <a:pt x="46603" y="1444761"/>
                </a:lnTo>
                <a:lnTo>
                  <a:pt x="150057" y="1170905"/>
                </a:lnTo>
                <a:lnTo>
                  <a:pt x="0" y="756238"/>
                </a:lnTo>
                <a:lnTo>
                  <a:pt x="386524" y="497047"/>
                </a:lnTo>
                <a:close/>
              </a:path>
            </a:pathLst>
          </a:custGeom>
          <a:solidFill>
            <a:srgbClr val="3D4E55"/>
          </a:solidFill>
          <a:ln>
            <a:noFill/>
          </a:ln>
        </p:spPr>
        <p:txBody>
          <a:bodyPr anchorCtr="0" anchor="ctr" bIns="45425" lIns="90850" spcFirstLastPara="1" rIns="90850" wrap="square" tIns="45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rgbClr val="FFFFF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879" name="Google Shape;879;p59"/>
          <p:cNvSpPr/>
          <p:nvPr/>
        </p:nvSpPr>
        <p:spPr>
          <a:xfrm rot="2134838">
            <a:off x="4851796" y="1477545"/>
            <a:ext cx="1306141" cy="1322235"/>
          </a:xfrm>
          <a:custGeom>
            <a:rect b="b" l="l" r="r" t="t"/>
            <a:pathLst>
              <a:path extrusionOk="0" h="2179015" w="2146515">
                <a:moveTo>
                  <a:pt x="471122" y="237422"/>
                </a:moveTo>
                <a:lnTo>
                  <a:pt x="747200" y="241233"/>
                </a:lnTo>
                <a:lnTo>
                  <a:pt x="1073258" y="0"/>
                </a:lnTo>
                <a:lnTo>
                  <a:pt x="1393697" y="237076"/>
                </a:lnTo>
                <a:lnTo>
                  <a:pt x="1750864" y="225501"/>
                </a:lnTo>
                <a:lnTo>
                  <a:pt x="1842069" y="552087"/>
                </a:lnTo>
                <a:lnTo>
                  <a:pt x="2146515" y="756238"/>
                </a:lnTo>
                <a:lnTo>
                  <a:pt x="2015413" y="1118523"/>
                </a:lnTo>
                <a:lnTo>
                  <a:pt x="2117270" y="1425471"/>
                </a:lnTo>
                <a:lnTo>
                  <a:pt x="1851783" y="1606493"/>
                </a:lnTo>
                <a:lnTo>
                  <a:pt x="1736567" y="1979858"/>
                </a:lnTo>
                <a:lnTo>
                  <a:pt x="1341430" y="1970902"/>
                </a:lnTo>
                <a:lnTo>
                  <a:pt x="1063978" y="2179015"/>
                </a:lnTo>
                <a:lnTo>
                  <a:pt x="790207" y="1971239"/>
                </a:lnTo>
                <a:lnTo>
                  <a:pt x="409948" y="1979858"/>
                </a:lnTo>
                <a:lnTo>
                  <a:pt x="298033" y="1617190"/>
                </a:lnTo>
                <a:lnTo>
                  <a:pt x="46603" y="1444761"/>
                </a:lnTo>
                <a:lnTo>
                  <a:pt x="150057" y="1170905"/>
                </a:lnTo>
                <a:lnTo>
                  <a:pt x="0" y="756238"/>
                </a:lnTo>
                <a:lnTo>
                  <a:pt x="386524" y="497047"/>
                </a:lnTo>
                <a:close/>
              </a:path>
            </a:pathLst>
          </a:custGeom>
          <a:solidFill>
            <a:srgbClr val="3D4E55"/>
          </a:solidFill>
          <a:ln>
            <a:noFill/>
          </a:ln>
        </p:spPr>
        <p:txBody>
          <a:bodyPr anchorCtr="0" anchor="ctr" bIns="45425" lIns="90850" spcFirstLastPara="1" rIns="90850" wrap="square" tIns="45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rgbClr val="FFFFF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880" name="Google Shape;880;p59"/>
          <p:cNvSpPr txBox="1"/>
          <p:nvPr/>
        </p:nvSpPr>
        <p:spPr>
          <a:xfrm>
            <a:off x="3104234" y="1957252"/>
            <a:ext cx="1098261" cy="276421"/>
          </a:xfrm>
          <a:prstGeom prst="rect">
            <a:avLst/>
          </a:prstGeom>
          <a:noFill/>
          <a:ln>
            <a:noFill/>
          </a:ln>
        </p:spPr>
        <p:txBody>
          <a:bodyPr anchorCtr="0" anchor="t" bIns="45425" lIns="90850" spcFirstLastPara="1" rIns="90850" wrap="square" tIns="4542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200">
                <a:solidFill>
                  <a:srgbClr val="FFFFF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NOTE HERE</a:t>
            </a:r>
            <a:endParaRPr b="1" sz="1200">
              <a:solidFill>
                <a:srgbClr val="FFFFF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881" name="Google Shape;881;p59"/>
          <p:cNvSpPr txBox="1"/>
          <p:nvPr/>
        </p:nvSpPr>
        <p:spPr>
          <a:xfrm>
            <a:off x="4941871" y="1957252"/>
            <a:ext cx="1098261" cy="276421"/>
          </a:xfrm>
          <a:prstGeom prst="rect">
            <a:avLst/>
          </a:prstGeom>
          <a:noFill/>
          <a:ln>
            <a:noFill/>
          </a:ln>
        </p:spPr>
        <p:txBody>
          <a:bodyPr anchorCtr="0" anchor="t" bIns="45425" lIns="90850" spcFirstLastPara="1" rIns="90850" wrap="square" tIns="4542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200">
                <a:solidFill>
                  <a:srgbClr val="FFFFF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NOTE HERE</a:t>
            </a:r>
            <a:endParaRPr b="1" sz="1200">
              <a:solidFill>
                <a:srgbClr val="FFFFF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882" name="Google Shape;882;p59"/>
          <p:cNvSpPr/>
          <p:nvPr/>
        </p:nvSpPr>
        <p:spPr>
          <a:xfrm rot="2134838">
            <a:off x="6664735" y="1477545"/>
            <a:ext cx="1306141" cy="1322235"/>
          </a:xfrm>
          <a:custGeom>
            <a:rect b="b" l="l" r="r" t="t"/>
            <a:pathLst>
              <a:path extrusionOk="0" h="2179015" w="2146515">
                <a:moveTo>
                  <a:pt x="471122" y="237422"/>
                </a:moveTo>
                <a:lnTo>
                  <a:pt x="747200" y="241233"/>
                </a:lnTo>
                <a:lnTo>
                  <a:pt x="1073258" y="0"/>
                </a:lnTo>
                <a:lnTo>
                  <a:pt x="1393697" y="237076"/>
                </a:lnTo>
                <a:lnTo>
                  <a:pt x="1750864" y="225501"/>
                </a:lnTo>
                <a:lnTo>
                  <a:pt x="1842069" y="552087"/>
                </a:lnTo>
                <a:lnTo>
                  <a:pt x="2146515" y="756238"/>
                </a:lnTo>
                <a:lnTo>
                  <a:pt x="2015413" y="1118523"/>
                </a:lnTo>
                <a:lnTo>
                  <a:pt x="2117270" y="1425471"/>
                </a:lnTo>
                <a:lnTo>
                  <a:pt x="1851783" y="1606493"/>
                </a:lnTo>
                <a:lnTo>
                  <a:pt x="1736567" y="1979858"/>
                </a:lnTo>
                <a:lnTo>
                  <a:pt x="1341430" y="1970902"/>
                </a:lnTo>
                <a:lnTo>
                  <a:pt x="1063978" y="2179015"/>
                </a:lnTo>
                <a:lnTo>
                  <a:pt x="790207" y="1971239"/>
                </a:lnTo>
                <a:lnTo>
                  <a:pt x="409948" y="1979858"/>
                </a:lnTo>
                <a:lnTo>
                  <a:pt x="298033" y="1617190"/>
                </a:lnTo>
                <a:lnTo>
                  <a:pt x="46603" y="1444761"/>
                </a:lnTo>
                <a:lnTo>
                  <a:pt x="150057" y="1170905"/>
                </a:lnTo>
                <a:lnTo>
                  <a:pt x="0" y="756238"/>
                </a:lnTo>
                <a:lnTo>
                  <a:pt x="386524" y="497047"/>
                </a:lnTo>
                <a:close/>
              </a:path>
            </a:pathLst>
          </a:custGeom>
          <a:solidFill>
            <a:srgbClr val="3D4E55"/>
          </a:solidFill>
          <a:ln>
            <a:noFill/>
          </a:ln>
        </p:spPr>
        <p:txBody>
          <a:bodyPr anchorCtr="0" anchor="ctr" bIns="45425" lIns="90850" spcFirstLastPara="1" rIns="90850" wrap="square" tIns="45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rgbClr val="FFFFF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883" name="Google Shape;883;p59"/>
          <p:cNvSpPr txBox="1"/>
          <p:nvPr/>
        </p:nvSpPr>
        <p:spPr>
          <a:xfrm>
            <a:off x="6766048" y="1957252"/>
            <a:ext cx="1098261" cy="276421"/>
          </a:xfrm>
          <a:prstGeom prst="rect">
            <a:avLst/>
          </a:prstGeom>
          <a:noFill/>
          <a:ln>
            <a:noFill/>
          </a:ln>
        </p:spPr>
        <p:txBody>
          <a:bodyPr anchorCtr="0" anchor="t" bIns="45425" lIns="90850" spcFirstLastPara="1" rIns="90850" wrap="square" tIns="4542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200">
                <a:solidFill>
                  <a:srgbClr val="FFFFF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NOTE HERE</a:t>
            </a:r>
            <a:endParaRPr b="1" sz="1200">
              <a:solidFill>
                <a:srgbClr val="FFFFF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884" name="Google Shape;884;p59"/>
          <p:cNvSpPr/>
          <p:nvPr/>
        </p:nvSpPr>
        <p:spPr>
          <a:xfrm>
            <a:off x="1234401" y="3066661"/>
            <a:ext cx="895327" cy="253893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50" spcFirstLastPara="1" rIns="68550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200">
                <a:solidFill>
                  <a:srgbClr val="3F3F3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NOTE HERE</a:t>
            </a:r>
            <a:endParaRPr b="1" sz="1200">
              <a:solidFill>
                <a:srgbClr val="3F3F3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885" name="Google Shape;885;p59"/>
          <p:cNvSpPr/>
          <p:nvPr/>
        </p:nvSpPr>
        <p:spPr>
          <a:xfrm>
            <a:off x="1113223" y="3300681"/>
            <a:ext cx="1452226" cy="869447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50" spcFirstLastPara="1" rIns="68550" wrap="square" tIns="34275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000"/>
              <a:buFont typeface="Arial"/>
              <a:buNone/>
            </a:pPr>
            <a:r>
              <a:rPr lang="tr-TR" sz="1000">
                <a:solidFill>
                  <a:srgbClr val="3F3F3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hope that this template will return to you as a time, money and reputation.</a:t>
            </a:r>
            <a:endParaRPr sz="1000">
              <a:solidFill>
                <a:srgbClr val="3F3F3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886" name="Google Shape;886;p59"/>
          <p:cNvSpPr/>
          <p:nvPr/>
        </p:nvSpPr>
        <p:spPr>
          <a:xfrm>
            <a:off x="3056682" y="3066661"/>
            <a:ext cx="895327" cy="253893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50" spcFirstLastPara="1" rIns="68550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200">
                <a:solidFill>
                  <a:srgbClr val="3F3F3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NOTE HERE</a:t>
            </a:r>
            <a:endParaRPr b="1" sz="1200">
              <a:solidFill>
                <a:srgbClr val="3F3F3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887" name="Google Shape;887;p59"/>
          <p:cNvSpPr/>
          <p:nvPr/>
        </p:nvSpPr>
        <p:spPr>
          <a:xfrm>
            <a:off x="2935503" y="3300681"/>
            <a:ext cx="1452226" cy="869447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50" spcFirstLastPara="1" rIns="68550" wrap="square" tIns="34275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000"/>
              <a:buFont typeface="Arial"/>
              <a:buNone/>
            </a:pPr>
            <a:r>
              <a:rPr lang="tr-TR" sz="1000">
                <a:solidFill>
                  <a:srgbClr val="3F3F3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hope that this template will return to you as a time, money and reputation.</a:t>
            </a:r>
            <a:endParaRPr sz="1000">
              <a:solidFill>
                <a:srgbClr val="3F3F3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888" name="Google Shape;888;p59"/>
          <p:cNvSpPr/>
          <p:nvPr/>
        </p:nvSpPr>
        <p:spPr>
          <a:xfrm>
            <a:off x="4946455" y="3066661"/>
            <a:ext cx="895327" cy="253893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50" spcFirstLastPara="1" rIns="68550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200">
                <a:solidFill>
                  <a:srgbClr val="3F3F3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NOTE HERE</a:t>
            </a:r>
            <a:endParaRPr b="1" sz="1200">
              <a:solidFill>
                <a:srgbClr val="3F3F3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889" name="Google Shape;889;p59"/>
          <p:cNvSpPr/>
          <p:nvPr/>
        </p:nvSpPr>
        <p:spPr>
          <a:xfrm>
            <a:off x="4825276" y="3300681"/>
            <a:ext cx="1452226" cy="869447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50" spcFirstLastPara="1" rIns="68550" wrap="square" tIns="34275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000"/>
              <a:buFont typeface="Arial"/>
              <a:buNone/>
            </a:pPr>
            <a:r>
              <a:rPr lang="tr-TR" sz="1000">
                <a:solidFill>
                  <a:srgbClr val="3F3F3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hope that this template will return to you as a time, money and reputation.</a:t>
            </a:r>
            <a:endParaRPr sz="1000">
              <a:solidFill>
                <a:srgbClr val="3F3F3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890" name="Google Shape;890;p59"/>
          <p:cNvSpPr/>
          <p:nvPr/>
        </p:nvSpPr>
        <p:spPr>
          <a:xfrm>
            <a:off x="6768735" y="3066661"/>
            <a:ext cx="895327" cy="253893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50" spcFirstLastPara="1" rIns="68550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200">
                <a:solidFill>
                  <a:srgbClr val="3F3F3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NOTE HERE</a:t>
            </a:r>
            <a:endParaRPr b="1" sz="1200">
              <a:solidFill>
                <a:srgbClr val="3F3F3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891" name="Google Shape;891;p59"/>
          <p:cNvSpPr/>
          <p:nvPr/>
        </p:nvSpPr>
        <p:spPr>
          <a:xfrm>
            <a:off x="6647556" y="3300681"/>
            <a:ext cx="1452226" cy="869447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50" spcFirstLastPara="1" rIns="68550" wrap="square" tIns="34275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000"/>
              <a:buFont typeface="Arial"/>
              <a:buNone/>
            </a:pPr>
            <a:r>
              <a:rPr lang="tr-TR" sz="1000">
                <a:solidFill>
                  <a:srgbClr val="3F3F3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hope that this template will return to you as a time, money and reputation.</a:t>
            </a:r>
            <a:endParaRPr sz="1000">
              <a:solidFill>
                <a:srgbClr val="3F3F3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6" name="Shape 8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7" name="Google Shape;897;p6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7159" cy="5143499"/>
          </a:xfrm>
          <a:prstGeom prst="rect">
            <a:avLst/>
          </a:prstGeom>
          <a:noFill/>
          <a:ln>
            <a:noFill/>
          </a:ln>
        </p:spPr>
      </p:pic>
      <p:sp>
        <p:nvSpPr>
          <p:cNvPr id="898" name="Google Shape;898;p60"/>
          <p:cNvSpPr txBox="1"/>
          <p:nvPr/>
        </p:nvSpPr>
        <p:spPr>
          <a:xfrm>
            <a:off x="2674961" y="1402199"/>
            <a:ext cx="4348089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3200">
                <a:solidFill>
                  <a:srgbClr val="3D4E55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THANK YOU !</a:t>
            </a:r>
            <a:endParaRPr b="1" sz="3200">
              <a:solidFill>
                <a:srgbClr val="3D4E55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899" name="Google Shape;899;p60"/>
          <p:cNvSpPr txBox="1"/>
          <p:nvPr/>
        </p:nvSpPr>
        <p:spPr>
          <a:xfrm>
            <a:off x="2674961" y="1981934"/>
            <a:ext cx="4348089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000">
                <a:solidFill>
                  <a:srgbClr val="3D4E55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Cinema Comparison</a:t>
            </a:r>
            <a:endParaRPr sz="2000">
              <a:solidFill>
                <a:srgbClr val="3D4E55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000">
                <a:solidFill>
                  <a:srgbClr val="3D4E55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Powerpoint Template</a:t>
            </a:r>
            <a:endParaRPr sz="2000">
              <a:solidFill>
                <a:srgbClr val="3D4E55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900" name="Google Shape;900;p60"/>
          <p:cNvSpPr txBox="1"/>
          <p:nvPr/>
        </p:nvSpPr>
        <p:spPr>
          <a:xfrm>
            <a:off x="2674961" y="2667285"/>
            <a:ext cx="4348089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3D4E55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www.freepptbackgrounds.net</a:t>
            </a:r>
            <a:endParaRPr sz="1200">
              <a:solidFill>
                <a:srgbClr val="3D4E55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7" name="Google Shape;247;p3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7159" cy="5143499"/>
          </a:xfrm>
          <a:prstGeom prst="rect">
            <a:avLst/>
          </a:prstGeom>
          <a:noFill/>
          <a:ln>
            <a:noFill/>
          </a:ln>
        </p:spPr>
      </p:pic>
      <p:sp>
        <p:nvSpPr>
          <p:cNvPr id="248" name="Google Shape;248;p36"/>
          <p:cNvSpPr txBox="1"/>
          <p:nvPr/>
        </p:nvSpPr>
        <p:spPr>
          <a:xfrm>
            <a:off x="1429556" y="1651000"/>
            <a:ext cx="5834130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4000">
                <a:solidFill>
                  <a:srgbClr val="3D4E55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1</a:t>
            </a:r>
            <a:endParaRPr sz="4000">
              <a:solidFill>
                <a:srgbClr val="3D4E55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49" name="Google Shape;249;p36"/>
          <p:cNvSpPr txBox="1"/>
          <p:nvPr/>
        </p:nvSpPr>
        <p:spPr>
          <a:xfrm>
            <a:off x="1429557" y="2406649"/>
            <a:ext cx="5834130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4800">
                <a:solidFill>
                  <a:srgbClr val="3D4E55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YOUR</a:t>
            </a:r>
            <a:endParaRPr b="1" sz="4800">
              <a:solidFill>
                <a:srgbClr val="3D4E55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37"/>
          <p:cNvSpPr txBox="1"/>
          <p:nvPr/>
        </p:nvSpPr>
        <p:spPr>
          <a:xfrm>
            <a:off x="5791168" y="1754675"/>
            <a:ext cx="2438336" cy="9538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14A6A3"/>
              </a:buClr>
              <a:buSzPts val="1200"/>
              <a:buFont typeface="Arial"/>
              <a:buNone/>
            </a:pPr>
            <a:r>
              <a:rPr lang="tr-TR" sz="1200">
                <a:solidFill>
                  <a:srgbClr val="333333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hope that this template will return to you as a time, money and reputation.</a:t>
            </a:r>
            <a:endParaRPr sz="1200">
              <a:solidFill>
                <a:srgbClr val="333333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56" name="Google Shape;256;p37"/>
          <p:cNvSpPr/>
          <p:nvPr/>
        </p:nvSpPr>
        <p:spPr>
          <a:xfrm>
            <a:off x="685798" y="2494150"/>
            <a:ext cx="1188720" cy="1188720"/>
          </a:xfrm>
          <a:prstGeom prst="ellipse">
            <a:avLst/>
          </a:prstGeom>
          <a:noFill/>
          <a:ln cap="flat" cmpd="sng" w="38100">
            <a:solidFill>
              <a:srgbClr val="3F3F3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400">
                <a:solidFill>
                  <a:srgbClr val="486877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35%</a:t>
            </a:r>
            <a:endParaRPr/>
          </a:p>
        </p:txBody>
      </p:sp>
      <p:sp>
        <p:nvSpPr>
          <p:cNvPr id="257" name="Google Shape;257;p37"/>
          <p:cNvSpPr/>
          <p:nvPr/>
        </p:nvSpPr>
        <p:spPr>
          <a:xfrm>
            <a:off x="1028698" y="1069356"/>
            <a:ext cx="1905000" cy="979282"/>
          </a:xfrm>
          <a:prstGeom prst="wedgeRectCallout">
            <a:avLst>
              <a:gd fmla="val -35040" name="adj1"/>
              <a:gd fmla="val 85930" name="adj2"/>
            </a:avLst>
          </a:prstGeom>
          <a:solidFill>
            <a:srgbClr val="486877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Go ahead and replace it with your own text.</a:t>
            </a:r>
            <a:endParaRPr sz="11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58" name="Google Shape;258;p37"/>
          <p:cNvSpPr/>
          <p:nvPr/>
        </p:nvSpPr>
        <p:spPr>
          <a:xfrm>
            <a:off x="1752598" y="3790918"/>
            <a:ext cx="1188720" cy="1188720"/>
          </a:xfrm>
          <a:prstGeom prst="ellipse">
            <a:avLst/>
          </a:prstGeom>
          <a:noFill/>
          <a:ln cap="flat" cmpd="sng" w="38100">
            <a:solidFill>
              <a:srgbClr val="3F3F3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400">
                <a:solidFill>
                  <a:srgbClr val="486877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25%</a:t>
            </a:r>
            <a:endParaRPr/>
          </a:p>
        </p:txBody>
      </p:sp>
      <p:sp>
        <p:nvSpPr>
          <p:cNvPr id="259" name="Google Shape;259;p37"/>
          <p:cNvSpPr/>
          <p:nvPr/>
        </p:nvSpPr>
        <p:spPr>
          <a:xfrm>
            <a:off x="1981198" y="2372724"/>
            <a:ext cx="1905000" cy="979282"/>
          </a:xfrm>
          <a:prstGeom prst="wedgeRectCallout">
            <a:avLst>
              <a:gd fmla="val -33923" name="adj1"/>
              <a:gd fmla="val 84612" name="adj2"/>
            </a:avLst>
          </a:prstGeom>
          <a:solidFill>
            <a:srgbClr val="486877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Go ahead and replace it with your own text.</a:t>
            </a:r>
            <a:endParaRPr sz="11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60" name="Google Shape;260;p37"/>
          <p:cNvSpPr/>
          <p:nvPr/>
        </p:nvSpPr>
        <p:spPr>
          <a:xfrm>
            <a:off x="4008118" y="2495552"/>
            <a:ext cx="1188720" cy="1188720"/>
          </a:xfrm>
          <a:prstGeom prst="ellipse">
            <a:avLst/>
          </a:prstGeom>
          <a:noFill/>
          <a:ln cap="flat" cmpd="sng" w="38100">
            <a:solidFill>
              <a:srgbClr val="3F3F3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400">
                <a:solidFill>
                  <a:srgbClr val="486877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50%</a:t>
            </a:r>
            <a:endParaRPr/>
          </a:p>
        </p:txBody>
      </p:sp>
      <p:sp>
        <p:nvSpPr>
          <p:cNvPr id="261" name="Google Shape;261;p37"/>
          <p:cNvSpPr/>
          <p:nvPr/>
        </p:nvSpPr>
        <p:spPr>
          <a:xfrm>
            <a:off x="3505178" y="1047790"/>
            <a:ext cx="1905000" cy="979282"/>
          </a:xfrm>
          <a:prstGeom prst="wedgeRectCallout">
            <a:avLst>
              <a:gd fmla="val 12910" name="adj1"/>
              <a:gd fmla="val 87187" name="adj2"/>
            </a:avLst>
          </a:prstGeom>
          <a:solidFill>
            <a:srgbClr val="486877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Go ahead and replace it with your own text.</a:t>
            </a:r>
            <a:endParaRPr sz="11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62" name="Google Shape;262;p37"/>
          <p:cNvSpPr/>
          <p:nvPr/>
        </p:nvSpPr>
        <p:spPr>
          <a:xfrm>
            <a:off x="5791168" y="1184529"/>
            <a:ext cx="243833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 HERE</a:t>
            </a:r>
            <a:endParaRPr b="1"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cxnSp>
        <p:nvCxnSpPr>
          <p:cNvPr id="263" name="Google Shape;263;p37"/>
          <p:cNvCxnSpPr/>
          <p:nvPr/>
        </p:nvCxnSpPr>
        <p:spPr>
          <a:xfrm>
            <a:off x="5867338" y="1685011"/>
            <a:ext cx="2133572" cy="0"/>
          </a:xfrm>
          <a:prstGeom prst="straightConnector1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64" name="Google Shape;264;p37"/>
          <p:cNvSpPr txBox="1"/>
          <p:nvPr/>
        </p:nvSpPr>
        <p:spPr>
          <a:xfrm>
            <a:off x="5791168" y="3583427"/>
            <a:ext cx="2438336" cy="9538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14A6A3"/>
              </a:buClr>
              <a:buSzPts val="1200"/>
              <a:buFont typeface="Arial"/>
              <a:buNone/>
            </a:pPr>
            <a:r>
              <a:rPr lang="tr-TR" sz="1200">
                <a:solidFill>
                  <a:srgbClr val="333333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hope that this template will return to you as a time, money and reputation.</a:t>
            </a:r>
            <a:endParaRPr sz="1200">
              <a:solidFill>
                <a:srgbClr val="333333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65" name="Google Shape;265;p37"/>
          <p:cNvSpPr/>
          <p:nvPr/>
        </p:nvSpPr>
        <p:spPr>
          <a:xfrm>
            <a:off x="5791168" y="3013281"/>
            <a:ext cx="243833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 HERE</a:t>
            </a:r>
            <a:endParaRPr b="1"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cxnSp>
        <p:nvCxnSpPr>
          <p:cNvPr id="266" name="Google Shape;266;p37"/>
          <p:cNvCxnSpPr/>
          <p:nvPr/>
        </p:nvCxnSpPr>
        <p:spPr>
          <a:xfrm>
            <a:off x="5867338" y="3513763"/>
            <a:ext cx="2133572" cy="0"/>
          </a:xfrm>
          <a:prstGeom prst="straightConnector1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  <p:transition spd="slow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38"/>
          <p:cNvSpPr/>
          <p:nvPr/>
        </p:nvSpPr>
        <p:spPr>
          <a:xfrm>
            <a:off x="1" y="3771827"/>
            <a:ext cx="9150543" cy="232130"/>
          </a:xfrm>
          <a:custGeom>
            <a:rect b="b" l="l" r="r" t="t"/>
            <a:pathLst>
              <a:path extrusionOk="0" h="282633" w="11238806">
                <a:moveTo>
                  <a:pt x="8998937" y="0"/>
                </a:moveTo>
                <a:lnTo>
                  <a:pt x="11238806" y="0"/>
                </a:lnTo>
                <a:lnTo>
                  <a:pt x="11238806" y="282633"/>
                </a:lnTo>
                <a:lnTo>
                  <a:pt x="8998936" y="282633"/>
                </a:lnTo>
                <a:lnTo>
                  <a:pt x="9012415" y="257801"/>
                </a:lnTo>
                <a:cubicBezTo>
                  <a:pt x="9027558" y="221998"/>
                  <a:pt x="9035932" y="182635"/>
                  <a:pt x="9035932" y="141316"/>
                </a:cubicBezTo>
                <a:cubicBezTo>
                  <a:pt x="9035932" y="99997"/>
                  <a:pt x="9027558" y="60634"/>
                  <a:pt x="9012415" y="24831"/>
                </a:cubicBezTo>
                <a:close/>
                <a:moveTo>
                  <a:pt x="8695498" y="0"/>
                </a:moveTo>
                <a:lnTo>
                  <a:pt x="8777850" y="0"/>
                </a:lnTo>
                <a:lnTo>
                  <a:pt x="8794916" y="3446"/>
                </a:lnTo>
                <a:cubicBezTo>
                  <a:pt x="8848620" y="26161"/>
                  <a:pt x="8886303" y="79338"/>
                  <a:pt x="8886303" y="141316"/>
                </a:cubicBezTo>
                <a:cubicBezTo>
                  <a:pt x="8886303" y="203295"/>
                  <a:pt x="8848620" y="256472"/>
                  <a:pt x="8794916" y="279187"/>
                </a:cubicBezTo>
                <a:lnTo>
                  <a:pt x="8777845" y="282633"/>
                </a:lnTo>
                <a:lnTo>
                  <a:pt x="8695503" y="282633"/>
                </a:lnTo>
                <a:lnTo>
                  <a:pt x="8678432" y="279187"/>
                </a:lnTo>
                <a:cubicBezTo>
                  <a:pt x="8624727" y="256472"/>
                  <a:pt x="8587045" y="203295"/>
                  <a:pt x="8587045" y="141316"/>
                </a:cubicBezTo>
                <a:cubicBezTo>
                  <a:pt x="8587045" y="79338"/>
                  <a:pt x="8624727" y="26161"/>
                  <a:pt x="8678432" y="3446"/>
                </a:cubicBezTo>
                <a:close/>
                <a:moveTo>
                  <a:pt x="6784981" y="0"/>
                </a:moveTo>
                <a:lnTo>
                  <a:pt x="8474411" y="0"/>
                </a:lnTo>
                <a:lnTo>
                  <a:pt x="8460933" y="24831"/>
                </a:lnTo>
                <a:cubicBezTo>
                  <a:pt x="8445790" y="60634"/>
                  <a:pt x="8437416" y="99997"/>
                  <a:pt x="8437416" y="141316"/>
                </a:cubicBezTo>
                <a:cubicBezTo>
                  <a:pt x="8437416" y="182635"/>
                  <a:pt x="8445790" y="221998"/>
                  <a:pt x="8460933" y="257801"/>
                </a:cubicBezTo>
                <a:lnTo>
                  <a:pt x="8474412" y="282633"/>
                </a:lnTo>
                <a:lnTo>
                  <a:pt x="6784981" y="282633"/>
                </a:lnTo>
                <a:lnTo>
                  <a:pt x="6798459" y="257801"/>
                </a:lnTo>
                <a:cubicBezTo>
                  <a:pt x="6813602" y="221998"/>
                  <a:pt x="6821976" y="182635"/>
                  <a:pt x="6821976" y="141316"/>
                </a:cubicBezTo>
                <a:cubicBezTo>
                  <a:pt x="6821976" y="99997"/>
                  <a:pt x="6813602" y="60634"/>
                  <a:pt x="6798459" y="24831"/>
                </a:cubicBezTo>
                <a:close/>
                <a:moveTo>
                  <a:pt x="6481542" y="0"/>
                </a:moveTo>
                <a:lnTo>
                  <a:pt x="6563894" y="0"/>
                </a:lnTo>
                <a:lnTo>
                  <a:pt x="6580961" y="3446"/>
                </a:lnTo>
                <a:cubicBezTo>
                  <a:pt x="6634665" y="26161"/>
                  <a:pt x="6672347" y="79338"/>
                  <a:pt x="6672347" y="141316"/>
                </a:cubicBezTo>
                <a:cubicBezTo>
                  <a:pt x="6672347" y="203295"/>
                  <a:pt x="6634665" y="256472"/>
                  <a:pt x="6580961" y="279187"/>
                </a:cubicBezTo>
                <a:lnTo>
                  <a:pt x="6563889" y="282633"/>
                </a:lnTo>
                <a:lnTo>
                  <a:pt x="6481547" y="282633"/>
                </a:lnTo>
                <a:lnTo>
                  <a:pt x="6464476" y="279187"/>
                </a:lnTo>
                <a:cubicBezTo>
                  <a:pt x="6410772" y="256472"/>
                  <a:pt x="6373089" y="203295"/>
                  <a:pt x="6373089" y="141316"/>
                </a:cubicBezTo>
                <a:cubicBezTo>
                  <a:pt x="6373089" y="79338"/>
                  <a:pt x="6410772" y="26161"/>
                  <a:pt x="6464476" y="3446"/>
                </a:cubicBezTo>
                <a:close/>
                <a:moveTo>
                  <a:pt x="4571025" y="0"/>
                </a:moveTo>
                <a:lnTo>
                  <a:pt x="6260455" y="0"/>
                </a:lnTo>
                <a:lnTo>
                  <a:pt x="6246977" y="24831"/>
                </a:lnTo>
                <a:cubicBezTo>
                  <a:pt x="6231834" y="60634"/>
                  <a:pt x="6223460" y="99997"/>
                  <a:pt x="6223460" y="141316"/>
                </a:cubicBezTo>
                <a:cubicBezTo>
                  <a:pt x="6223460" y="182635"/>
                  <a:pt x="6231834" y="221998"/>
                  <a:pt x="6246977" y="257801"/>
                </a:cubicBezTo>
                <a:lnTo>
                  <a:pt x="6260456" y="282633"/>
                </a:lnTo>
                <a:lnTo>
                  <a:pt x="4571025" y="282633"/>
                </a:lnTo>
                <a:lnTo>
                  <a:pt x="4584503" y="257801"/>
                </a:lnTo>
                <a:cubicBezTo>
                  <a:pt x="4599647" y="221998"/>
                  <a:pt x="4608020" y="182635"/>
                  <a:pt x="4608020" y="141316"/>
                </a:cubicBezTo>
                <a:cubicBezTo>
                  <a:pt x="4608020" y="99997"/>
                  <a:pt x="4599647" y="60634"/>
                  <a:pt x="4584503" y="24831"/>
                </a:cubicBezTo>
                <a:close/>
                <a:moveTo>
                  <a:pt x="4267587" y="0"/>
                </a:moveTo>
                <a:lnTo>
                  <a:pt x="4349938" y="0"/>
                </a:lnTo>
                <a:lnTo>
                  <a:pt x="4367005" y="3446"/>
                </a:lnTo>
                <a:cubicBezTo>
                  <a:pt x="4420709" y="26161"/>
                  <a:pt x="4458391" y="79338"/>
                  <a:pt x="4458391" y="141316"/>
                </a:cubicBezTo>
                <a:cubicBezTo>
                  <a:pt x="4458391" y="203295"/>
                  <a:pt x="4420709" y="256472"/>
                  <a:pt x="4367005" y="279187"/>
                </a:cubicBezTo>
                <a:lnTo>
                  <a:pt x="4349933" y="282633"/>
                </a:lnTo>
                <a:lnTo>
                  <a:pt x="4267591" y="282633"/>
                </a:lnTo>
                <a:lnTo>
                  <a:pt x="4250520" y="279187"/>
                </a:lnTo>
                <a:cubicBezTo>
                  <a:pt x="4196816" y="256472"/>
                  <a:pt x="4159133" y="203295"/>
                  <a:pt x="4159133" y="141316"/>
                </a:cubicBezTo>
                <a:cubicBezTo>
                  <a:pt x="4159133" y="79338"/>
                  <a:pt x="4196816" y="26161"/>
                  <a:pt x="4250520" y="3446"/>
                </a:cubicBezTo>
                <a:close/>
                <a:moveTo>
                  <a:pt x="2357070" y="0"/>
                </a:moveTo>
                <a:lnTo>
                  <a:pt x="4046499" y="0"/>
                </a:lnTo>
                <a:lnTo>
                  <a:pt x="4033022" y="24831"/>
                </a:lnTo>
                <a:cubicBezTo>
                  <a:pt x="4017878" y="60634"/>
                  <a:pt x="4009505" y="99997"/>
                  <a:pt x="4009505" y="141316"/>
                </a:cubicBezTo>
                <a:cubicBezTo>
                  <a:pt x="4009505" y="182635"/>
                  <a:pt x="4017878" y="221998"/>
                  <a:pt x="4033022" y="257801"/>
                </a:cubicBezTo>
                <a:lnTo>
                  <a:pt x="4046500" y="282633"/>
                </a:lnTo>
                <a:lnTo>
                  <a:pt x="2357069" y="282633"/>
                </a:lnTo>
                <a:lnTo>
                  <a:pt x="2370548" y="257801"/>
                </a:lnTo>
                <a:cubicBezTo>
                  <a:pt x="2385691" y="221998"/>
                  <a:pt x="2394065" y="182635"/>
                  <a:pt x="2394065" y="141316"/>
                </a:cubicBezTo>
                <a:cubicBezTo>
                  <a:pt x="2394065" y="99997"/>
                  <a:pt x="2385691" y="60634"/>
                  <a:pt x="2370548" y="24831"/>
                </a:cubicBezTo>
                <a:close/>
                <a:moveTo>
                  <a:pt x="2053631" y="0"/>
                </a:moveTo>
                <a:lnTo>
                  <a:pt x="2135983" y="0"/>
                </a:lnTo>
                <a:lnTo>
                  <a:pt x="2153049" y="3446"/>
                </a:lnTo>
                <a:cubicBezTo>
                  <a:pt x="2206753" y="26161"/>
                  <a:pt x="2244436" y="79338"/>
                  <a:pt x="2244436" y="141316"/>
                </a:cubicBezTo>
                <a:cubicBezTo>
                  <a:pt x="2244436" y="203295"/>
                  <a:pt x="2206753" y="256472"/>
                  <a:pt x="2153049" y="279187"/>
                </a:cubicBezTo>
                <a:lnTo>
                  <a:pt x="2135978" y="282633"/>
                </a:lnTo>
                <a:lnTo>
                  <a:pt x="2053636" y="282633"/>
                </a:lnTo>
                <a:lnTo>
                  <a:pt x="2036565" y="279187"/>
                </a:lnTo>
                <a:cubicBezTo>
                  <a:pt x="1982860" y="256472"/>
                  <a:pt x="1945178" y="203295"/>
                  <a:pt x="1945178" y="141316"/>
                </a:cubicBezTo>
                <a:cubicBezTo>
                  <a:pt x="1945178" y="79338"/>
                  <a:pt x="1982860" y="26161"/>
                  <a:pt x="2036565" y="3446"/>
                </a:cubicBezTo>
                <a:close/>
                <a:moveTo>
                  <a:pt x="0" y="0"/>
                </a:moveTo>
                <a:lnTo>
                  <a:pt x="1832544" y="0"/>
                </a:lnTo>
                <a:lnTo>
                  <a:pt x="1819066" y="24831"/>
                </a:lnTo>
                <a:cubicBezTo>
                  <a:pt x="1803923" y="60634"/>
                  <a:pt x="1795549" y="99997"/>
                  <a:pt x="1795549" y="141316"/>
                </a:cubicBezTo>
                <a:cubicBezTo>
                  <a:pt x="1795549" y="182635"/>
                  <a:pt x="1803923" y="221998"/>
                  <a:pt x="1819066" y="257801"/>
                </a:cubicBezTo>
                <a:lnTo>
                  <a:pt x="1832544" y="282633"/>
                </a:lnTo>
                <a:lnTo>
                  <a:pt x="0" y="282633"/>
                </a:lnTo>
                <a:close/>
              </a:path>
            </a:pathLst>
          </a:custGeom>
          <a:solidFill>
            <a:srgbClr val="486877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73" name="Google Shape;273;p38"/>
          <p:cNvSpPr/>
          <p:nvPr/>
        </p:nvSpPr>
        <p:spPr>
          <a:xfrm rot="10800000">
            <a:off x="1123511" y="754139"/>
            <a:ext cx="1164124" cy="3017689"/>
          </a:xfrm>
          <a:custGeom>
            <a:rect b="b" l="l" r="r" t="t"/>
            <a:pathLst>
              <a:path extrusionOk="0" h="2871990" w="973072">
                <a:moveTo>
                  <a:pt x="594761" y="2871990"/>
                </a:moveTo>
                <a:lnTo>
                  <a:pt x="378311" y="2871990"/>
                </a:lnTo>
                <a:cubicBezTo>
                  <a:pt x="169376" y="2871990"/>
                  <a:pt x="0" y="2702614"/>
                  <a:pt x="0" y="2493679"/>
                </a:cubicBezTo>
                <a:lnTo>
                  <a:pt x="0" y="731034"/>
                </a:lnTo>
                <a:cubicBezTo>
                  <a:pt x="0" y="574333"/>
                  <a:pt x="95274" y="439884"/>
                  <a:pt x="231055" y="382453"/>
                </a:cubicBezTo>
                <a:lnTo>
                  <a:pt x="315228" y="365459"/>
                </a:lnTo>
                <a:lnTo>
                  <a:pt x="486537" y="0"/>
                </a:lnTo>
                <a:lnTo>
                  <a:pt x="657846" y="365459"/>
                </a:lnTo>
                <a:lnTo>
                  <a:pt x="742017" y="382453"/>
                </a:lnTo>
                <a:cubicBezTo>
                  <a:pt x="877798" y="439884"/>
                  <a:pt x="973072" y="574333"/>
                  <a:pt x="973072" y="731034"/>
                </a:cubicBezTo>
                <a:lnTo>
                  <a:pt x="973072" y="2493679"/>
                </a:lnTo>
                <a:cubicBezTo>
                  <a:pt x="973072" y="2702614"/>
                  <a:pt x="803696" y="2871990"/>
                  <a:pt x="594761" y="2871990"/>
                </a:cubicBezTo>
                <a:close/>
              </a:path>
            </a:pathLst>
          </a:custGeom>
          <a:solidFill>
            <a:srgbClr val="486877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74" name="Google Shape;274;p38"/>
          <p:cNvSpPr/>
          <p:nvPr/>
        </p:nvSpPr>
        <p:spPr>
          <a:xfrm rot="10800000">
            <a:off x="2926095" y="754139"/>
            <a:ext cx="1164124" cy="3017689"/>
          </a:xfrm>
          <a:custGeom>
            <a:rect b="b" l="l" r="r" t="t"/>
            <a:pathLst>
              <a:path extrusionOk="0" h="2871990" w="973072">
                <a:moveTo>
                  <a:pt x="594761" y="2871990"/>
                </a:moveTo>
                <a:lnTo>
                  <a:pt x="378311" y="2871990"/>
                </a:lnTo>
                <a:cubicBezTo>
                  <a:pt x="169376" y="2871990"/>
                  <a:pt x="0" y="2702614"/>
                  <a:pt x="0" y="2493679"/>
                </a:cubicBezTo>
                <a:lnTo>
                  <a:pt x="0" y="731034"/>
                </a:lnTo>
                <a:cubicBezTo>
                  <a:pt x="0" y="574333"/>
                  <a:pt x="95274" y="439884"/>
                  <a:pt x="231055" y="382453"/>
                </a:cubicBezTo>
                <a:lnTo>
                  <a:pt x="315228" y="365459"/>
                </a:lnTo>
                <a:lnTo>
                  <a:pt x="486537" y="0"/>
                </a:lnTo>
                <a:lnTo>
                  <a:pt x="657846" y="365459"/>
                </a:lnTo>
                <a:lnTo>
                  <a:pt x="742017" y="382453"/>
                </a:lnTo>
                <a:cubicBezTo>
                  <a:pt x="877798" y="439884"/>
                  <a:pt x="973072" y="574333"/>
                  <a:pt x="973072" y="731034"/>
                </a:cubicBezTo>
                <a:lnTo>
                  <a:pt x="973072" y="2493679"/>
                </a:lnTo>
                <a:cubicBezTo>
                  <a:pt x="973072" y="2702614"/>
                  <a:pt x="803696" y="2871990"/>
                  <a:pt x="594761" y="2871990"/>
                </a:cubicBezTo>
                <a:close/>
              </a:path>
            </a:pathLst>
          </a:custGeom>
          <a:solidFill>
            <a:srgbClr val="486877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75" name="Google Shape;275;p38"/>
          <p:cNvSpPr/>
          <p:nvPr/>
        </p:nvSpPr>
        <p:spPr>
          <a:xfrm rot="10800000">
            <a:off x="4728680" y="754139"/>
            <a:ext cx="1164124" cy="3017689"/>
          </a:xfrm>
          <a:custGeom>
            <a:rect b="b" l="l" r="r" t="t"/>
            <a:pathLst>
              <a:path extrusionOk="0" h="2871990" w="973072">
                <a:moveTo>
                  <a:pt x="594761" y="2871990"/>
                </a:moveTo>
                <a:lnTo>
                  <a:pt x="378311" y="2871990"/>
                </a:lnTo>
                <a:cubicBezTo>
                  <a:pt x="169376" y="2871990"/>
                  <a:pt x="0" y="2702614"/>
                  <a:pt x="0" y="2493679"/>
                </a:cubicBezTo>
                <a:lnTo>
                  <a:pt x="0" y="731034"/>
                </a:lnTo>
                <a:cubicBezTo>
                  <a:pt x="0" y="574333"/>
                  <a:pt x="95274" y="439884"/>
                  <a:pt x="231055" y="382453"/>
                </a:cubicBezTo>
                <a:lnTo>
                  <a:pt x="315228" y="365459"/>
                </a:lnTo>
                <a:lnTo>
                  <a:pt x="486537" y="0"/>
                </a:lnTo>
                <a:lnTo>
                  <a:pt x="657846" y="365459"/>
                </a:lnTo>
                <a:lnTo>
                  <a:pt x="742017" y="382453"/>
                </a:lnTo>
                <a:cubicBezTo>
                  <a:pt x="877798" y="439884"/>
                  <a:pt x="973072" y="574333"/>
                  <a:pt x="973072" y="731034"/>
                </a:cubicBezTo>
                <a:lnTo>
                  <a:pt x="973072" y="2493679"/>
                </a:lnTo>
                <a:cubicBezTo>
                  <a:pt x="973072" y="2702614"/>
                  <a:pt x="803696" y="2871990"/>
                  <a:pt x="594761" y="2871990"/>
                </a:cubicBezTo>
                <a:close/>
              </a:path>
            </a:pathLst>
          </a:custGeom>
          <a:solidFill>
            <a:srgbClr val="486877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76" name="Google Shape;276;p38"/>
          <p:cNvSpPr/>
          <p:nvPr/>
        </p:nvSpPr>
        <p:spPr>
          <a:xfrm rot="10800000">
            <a:off x="6531265" y="754139"/>
            <a:ext cx="1164124" cy="3017689"/>
          </a:xfrm>
          <a:custGeom>
            <a:rect b="b" l="l" r="r" t="t"/>
            <a:pathLst>
              <a:path extrusionOk="0" h="2871990" w="973072">
                <a:moveTo>
                  <a:pt x="594761" y="2871990"/>
                </a:moveTo>
                <a:lnTo>
                  <a:pt x="378311" y="2871990"/>
                </a:lnTo>
                <a:cubicBezTo>
                  <a:pt x="169376" y="2871990"/>
                  <a:pt x="0" y="2702614"/>
                  <a:pt x="0" y="2493679"/>
                </a:cubicBezTo>
                <a:lnTo>
                  <a:pt x="0" y="731034"/>
                </a:lnTo>
                <a:cubicBezTo>
                  <a:pt x="0" y="574333"/>
                  <a:pt x="95274" y="439884"/>
                  <a:pt x="231055" y="382453"/>
                </a:cubicBezTo>
                <a:lnTo>
                  <a:pt x="315228" y="365459"/>
                </a:lnTo>
                <a:lnTo>
                  <a:pt x="486537" y="0"/>
                </a:lnTo>
                <a:lnTo>
                  <a:pt x="657846" y="365459"/>
                </a:lnTo>
                <a:lnTo>
                  <a:pt x="742017" y="382453"/>
                </a:lnTo>
                <a:cubicBezTo>
                  <a:pt x="877798" y="439884"/>
                  <a:pt x="973072" y="574333"/>
                  <a:pt x="973072" y="731034"/>
                </a:cubicBezTo>
                <a:lnTo>
                  <a:pt x="973072" y="2493679"/>
                </a:lnTo>
                <a:cubicBezTo>
                  <a:pt x="973072" y="2702614"/>
                  <a:pt x="803696" y="2871990"/>
                  <a:pt x="594761" y="2871990"/>
                </a:cubicBezTo>
                <a:close/>
              </a:path>
            </a:pathLst>
          </a:custGeom>
          <a:solidFill>
            <a:srgbClr val="486877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grpSp>
        <p:nvGrpSpPr>
          <p:cNvPr id="277" name="Google Shape;277;p38"/>
          <p:cNvGrpSpPr/>
          <p:nvPr/>
        </p:nvGrpSpPr>
        <p:grpSpPr>
          <a:xfrm>
            <a:off x="457246" y="4133357"/>
            <a:ext cx="2496652" cy="784830"/>
            <a:chOff x="457245" y="4419107"/>
            <a:chExt cx="2496652" cy="784830"/>
          </a:xfrm>
        </p:grpSpPr>
        <p:sp>
          <p:nvSpPr>
            <p:cNvPr id="278" name="Google Shape;278;p38"/>
            <p:cNvSpPr/>
            <p:nvPr/>
          </p:nvSpPr>
          <p:spPr>
            <a:xfrm>
              <a:off x="457245" y="4788439"/>
              <a:ext cx="2496652" cy="4154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50">
                  <a:solidFill>
                    <a:srgbClr val="595959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rPr>
                <a:t>Go ahead and replace </a:t>
              </a:r>
              <a:endParaRPr sz="1050">
                <a:solidFill>
                  <a:srgbClr val="595959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50">
                  <a:solidFill>
                    <a:srgbClr val="595959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rPr>
                <a:t>it with your own text.</a:t>
              </a:r>
              <a:endParaRPr/>
            </a:p>
          </p:txBody>
        </p:sp>
        <p:sp>
          <p:nvSpPr>
            <p:cNvPr id="279" name="Google Shape;279;p38"/>
            <p:cNvSpPr txBox="1"/>
            <p:nvPr/>
          </p:nvSpPr>
          <p:spPr>
            <a:xfrm>
              <a:off x="609284" y="4419107"/>
              <a:ext cx="2192574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800">
                  <a:solidFill>
                    <a:srgbClr val="486877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rPr>
                <a:t>TITLE</a:t>
              </a:r>
              <a:endParaRPr b="1" sz="1800">
                <a:solidFill>
                  <a:srgbClr val="486877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</p:grpSp>
      <p:sp>
        <p:nvSpPr>
          <p:cNvPr id="280" name="Google Shape;280;p38"/>
          <p:cNvSpPr/>
          <p:nvPr/>
        </p:nvSpPr>
        <p:spPr>
          <a:xfrm>
            <a:off x="1195510" y="1473186"/>
            <a:ext cx="1164124" cy="15465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5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hope that this template will return to you as a time, money and reputation.</a:t>
            </a:r>
            <a:endParaRPr sz="105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81" name="Google Shape;281;p38"/>
          <p:cNvSpPr/>
          <p:nvPr/>
        </p:nvSpPr>
        <p:spPr>
          <a:xfrm>
            <a:off x="3026886" y="1418946"/>
            <a:ext cx="1164124" cy="15465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5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hope that this template will return to you as a time, money and reputation.</a:t>
            </a:r>
            <a:endParaRPr sz="105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82" name="Google Shape;282;p38"/>
          <p:cNvSpPr/>
          <p:nvPr/>
        </p:nvSpPr>
        <p:spPr>
          <a:xfrm>
            <a:off x="4800594" y="1418946"/>
            <a:ext cx="1164124" cy="15465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5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hope that this template will return to you as a time, money and reputation.</a:t>
            </a:r>
            <a:endParaRPr sz="105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83" name="Google Shape;283;p38"/>
          <p:cNvSpPr/>
          <p:nvPr/>
        </p:nvSpPr>
        <p:spPr>
          <a:xfrm>
            <a:off x="6629346" y="1418946"/>
            <a:ext cx="1164124" cy="15465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5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hope that this template will return to you as a time, money and reputation.</a:t>
            </a:r>
            <a:endParaRPr sz="105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grpSp>
        <p:nvGrpSpPr>
          <p:cNvPr id="284" name="Google Shape;284;p38"/>
          <p:cNvGrpSpPr/>
          <p:nvPr/>
        </p:nvGrpSpPr>
        <p:grpSpPr>
          <a:xfrm>
            <a:off x="2257975" y="4095710"/>
            <a:ext cx="2496652" cy="809021"/>
            <a:chOff x="2257974" y="4381460"/>
            <a:chExt cx="2496652" cy="809021"/>
          </a:xfrm>
        </p:grpSpPr>
        <p:sp>
          <p:nvSpPr>
            <p:cNvPr id="285" name="Google Shape;285;p38"/>
            <p:cNvSpPr/>
            <p:nvPr/>
          </p:nvSpPr>
          <p:spPr>
            <a:xfrm>
              <a:off x="2257974" y="4774983"/>
              <a:ext cx="2496652" cy="4154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50">
                  <a:solidFill>
                    <a:srgbClr val="595959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rPr>
                <a:t>Go ahead and replace </a:t>
              </a:r>
              <a:endParaRPr sz="1050">
                <a:solidFill>
                  <a:srgbClr val="595959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50">
                  <a:solidFill>
                    <a:srgbClr val="595959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rPr>
                <a:t>it with your own text.</a:t>
              </a:r>
              <a:endParaRPr/>
            </a:p>
          </p:txBody>
        </p:sp>
        <p:sp>
          <p:nvSpPr>
            <p:cNvPr id="286" name="Google Shape;286;p38"/>
            <p:cNvSpPr txBox="1"/>
            <p:nvPr/>
          </p:nvSpPr>
          <p:spPr>
            <a:xfrm>
              <a:off x="2387816" y="4381460"/>
              <a:ext cx="2192574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800">
                  <a:solidFill>
                    <a:srgbClr val="486877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rPr>
                <a:t>TITLE</a:t>
              </a:r>
              <a:endParaRPr b="1" sz="1800">
                <a:solidFill>
                  <a:srgbClr val="486877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</p:grpSp>
      <p:grpSp>
        <p:nvGrpSpPr>
          <p:cNvPr id="287" name="Google Shape;287;p38"/>
          <p:cNvGrpSpPr/>
          <p:nvPr/>
        </p:nvGrpSpPr>
        <p:grpSpPr>
          <a:xfrm>
            <a:off x="4052002" y="4095710"/>
            <a:ext cx="2496652" cy="796142"/>
            <a:chOff x="4052001" y="4381460"/>
            <a:chExt cx="2496652" cy="796142"/>
          </a:xfrm>
        </p:grpSpPr>
        <p:sp>
          <p:nvSpPr>
            <p:cNvPr id="288" name="Google Shape;288;p38"/>
            <p:cNvSpPr/>
            <p:nvPr/>
          </p:nvSpPr>
          <p:spPr>
            <a:xfrm>
              <a:off x="4052001" y="4762104"/>
              <a:ext cx="2496652" cy="4154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50">
                  <a:solidFill>
                    <a:srgbClr val="595959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rPr>
                <a:t>Go ahead and replace </a:t>
              </a:r>
              <a:endParaRPr sz="1050">
                <a:solidFill>
                  <a:srgbClr val="595959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50">
                  <a:solidFill>
                    <a:srgbClr val="595959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rPr>
                <a:t>it with your own text.</a:t>
              </a:r>
              <a:endParaRPr/>
            </a:p>
          </p:txBody>
        </p:sp>
        <p:sp>
          <p:nvSpPr>
            <p:cNvPr id="289" name="Google Shape;289;p38"/>
            <p:cNvSpPr txBox="1"/>
            <p:nvPr/>
          </p:nvSpPr>
          <p:spPr>
            <a:xfrm>
              <a:off x="4207597" y="4381460"/>
              <a:ext cx="2192574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800">
                  <a:solidFill>
                    <a:srgbClr val="486877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rPr>
                <a:t>TITLE</a:t>
              </a:r>
              <a:endParaRPr b="1" sz="1800">
                <a:solidFill>
                  <a:srgbClr val="486877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</p:grpSp>
      <p:grpSp>
        <p:nvGrpSpPr>
          <p:cNvPr id="290" name="Google Shape;290;p38"/>
          <p:cNvGrpSpPr/>
          <p:nvPr/>
        </p:nvGrpSpPr>
        <p:grpSpPr>
          <a:xfrm>
            <a:off x="5865725" y="4095710"/>
            <a:ext cx="2496652" cy="796142"/>
            <a:chOff x="5865724" y="4381460"/>
            <a:chExt cx="2496652" cy="796142"/>
          </a:xfrm>
        </p:grpSpPr>
        <p:sp>
          <p:nvSpPr>
            <p:cNvPr id="291" name="Google Shape;291;p38"/>
            <p:cNvSpPr/>
            <p:nvPr/>
          </p:nvSpPr>
          <p:spPr>
            <a:xfrm>
              <a:off x="5865724" y="4762104"/>
              <a:ext cx="2496652" cy="4154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50">
                  <a:solidFill>
                    <a:srgbClr val="595959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rPr>
                <a:t>Go ahead and replace </a:t>
              </a:r>
              <a:endParaRPr sz="1050">
                <a:solidFill>
                  <a:srgbClr val="595959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50">
                  <a:solidFill>
                    <a:srgbClr val="595959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rPr>
                <a:t>it with your own text.</a:t>
              </a:r>
              <a:endParaRPr/>
            </a:p>
          </p:txBody>
        </p:sp>
        <p:sp>
          <p:nvSpPr>
            <p:cNvPr id="292" name="Google Shape;292;p38"/>
            <p:cNvSpPr txBox="1"/>
            <p:nvPr/>
          </p:nvSpPr>
          <p:spPr>
            <a:xfrm>
              <a:off x="6034198" y="4381460"/>
              <a:ext cx="2192574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800">
                  <a:solidFill>
                    <a:srgbClr val="486877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rPr>
                <a:t>TITLE</a:t>
              </a:r>
              <a:endParaRPr b="1" sz="1800">
                <a:solidFill>
                  <a:srgbClr val="486877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</p:grpSp>
    </p:spTree>
  </p:cSld>
  <p:clrMapOvr>
    <a:masterClrMapping/>
  </p:clrMapOvr>
  <p:transition spd="slow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7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8" name="Google Shape;298;p3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3506" y="819197"/>
            <a:ext cx="7950200" cy="3349413"/>
          </a:xfrm>
          <a:prstGeom prst="rect">
            <a:avLst/>
          </a:prstGeom>
          <a:noFill/>
          <a:ln>
            <a:noFill/>
          </a:ln>
        </p:spPr>
      </p:pic>
      <p:sp>
        <p:nvSpPr>
          <p:cNvPr id="299" name="Google Shape;299;p39"/>
          <p:cNvSpPr/>
          <p:nvPr/>
        </p:nvSpPr>
        <p:spPr>
          <a:xfrm>
            <a:off x="1447882" y="4308226"/>
            <a:ext cx="6781622" cy="54946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486877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hope that this template will return to you as a time, money and reputation.</a:t>
            </a:r>
            <a:endParaRPr/>
          </a:p>
        </p:txBody>
      </p:sp>
    </p:spTree>
  </p:cSld>
  <p:clrMapOvr>
    <a:masterClrMapping/>
  </p:clrMapOvr>
  <p:transition spd="slow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4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p40"/>
          <p:cNvSpPr/>
          <p:nvPr/>
        </p:nvSpPr>
        <p:spPr>
          <a:xfrm>
            <a:off x="1887870" y="2038364"/>
            <a:ext cx="1803600" cy="1804126"/>
          </a:xfrm>
          <a:prstGeom prst="ellipse">
            <a:avLst/>
          </a:prstGeom>
          <a:solidFill>
            <a:srgbClr val="7F7F7F"/>
          </a:solidFill>
          <a:ln>
            <a:noFill/>
          </a:ln>
        </p:spPr>
        <p:txBody>
          <a:bodyPr anchorCtr="0" anchor="ctr" bIns="45700" lIns="0" spcFirstLastPara="1" rIns="0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4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NOTE HERE</a:t>
            </a:r>
            <a:endParaRPr b="1" sz="14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grpSp>
        <p:nvGrpSpPr>
          <p:cNvPr id="306" name="Google Shape;306;p40"/>
          <p:cNvGrpSpPr/>
          <p:nvPr/>
        </p:nvGrpSpPr>
        <p:grpSpPr>
          <a:xfrm>
            <a:off x="498732" y="742998"/>
            <a:ext cx="4646861" cy="4458978"/>
            <a:chOff x="1588230" y="1021838"/>
            <a:chExt cx="6038032" cy="5695782"/>
          </a:xfrm>
        </p:grpSpPr>
        <p:sp>
          <p:nvSpPr>
            <p:cNvPr id="307" name="Google Shape;307;p40"/>
            <p:cNvSpPr/>
            <p:nvPr/>
          </p:nvSpPr>
          <p:spPr>
            <a:xfrm>
              <a:off x="3449603" y="1021838"/>
              <a:ext cx="2203944" cy="1810269"/>
            </a:xfrm>
            <a:custGeom>
              <a:rect b="b" l="l" r="r" t="t"/>
              <a:pathLst>
                <a:path extrusionOk="0" h="2225141" w="2709038">
                  <a:moveTo>
                    <a:pt x="1354519" y="0"/>
                  </a:moveTo>
                  <a:cubicBezTo>
                    <a:pt x="2102599" y="0"/>
                    <a:pt x="2709038" y="606439"/>
                    <a:pt x="2709038" y="1354519"/>
                  </a:cubicBezTo>
                  <a:cubicBezTo>
                    <a:pt x="2709038" y="1686182"/>
                    <a:pt x="2589836" y="1990004"/>
                    <a:pt x="2391532" y="2225141"/>
                  </a:cubicBezTo>
                  <a:cubicBezTo>
                    <a:pt x="2118271" y="1987777"/>
                    <a:pt x="1761303" y="1844825"/>
                    <a:pt x="1370947" y="1844825"/>
                  </a:cubicBezTo>
                  <a:cubicBezTo>
                    <a:pt x="1080693" y="1844825"/>
                    <a:pt x="808899" y="1923861"/>
                    <a:pt x="576781" y="2063055"/>
                  </a:cubicBezTo>
                  <a:cubicBezTo>
                    <a:pt x="446805" y="1848102"/>
                    <a:pt x="254756" y="1670088"/>
                    <a:pt x="16605" y="1555988"/>
                  </a:cubicBezTo>
                  <a:cubicBezTo>
                    <a:pt x="5092" y="1490427"/>
                    <a:pt x="0" y="1423068"/>
                    <a:pt x="0" y="1354519"/>
                  </a:cubicBezTo>
                  <a:cubicBezTo>
                    <a:pt x="0" y="606439"/>
                    <a:pt x="606439" y="0"/>
                    <a:pt x="1354519" y="0"/>
                  </a:cubicBezTo>
                  <a:close/>
                </a:path>
              </a:pathLst>
            </a:custGeom>
            <a:solidFill>
              <a:srgbClr val="486877"/>
            </a:solidFill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05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308" name="Google Shape;308;p40"/>
            <p:cNvSpPr/>
            <p:nvPr/>
          </p:nvSpPr>
          <p:spPr>
            <a:xfrm rot="1602816">
              <a:off x="5245384" y="2203403"/>
              <a:ext cx="1992984" cy="2198981"/>
            </a:xfrm>
            <a:custGeom>
              <a:rect b="b" l="l" r="r" t="t"/>
              <a:pathLst>
                <a:path extrusionOk="0" h="2702937" w="2449731">
                  <a:moveTo>
                    <a:pt x="449568" y="163483"/>
                  </a:moveTo>
                  <a:cubicBezTo>
                    <a:pt x="641494" y="59222"/>
                    <a:pt x="861437" y="0"/>
                    <a:pt x="1095212" y="0"/>
                  </a:cubicBezTo>
                  <a:cubicBezTo>
                    <a:pt x="1843292" y="0"/>
                    <a:pt x="2449731" y="606439"/>
                    <a:pt x="2449731" y="1354519"/>
                  </a:cubicBezTo>
                  <a:cubicBezTo>
                    <a:pt x="2449731" y="2061857"/>
                    <a:pt x="1907549" y="2642562"/>
                    <a:pt x="1216034" y="2702937"/>
                  </a:cubicBezTo>
                  <a:cubicBezTo>
                    <a:pt x="1201866" y="2504104"/>
                    <a:pt x="1148670" y="2304837"/>
                    <a:pt x="1053489" y="2115701"/>
                  </a:cubicBezTo>
                  <a:cubicBezTo>
                    <a:pt x="840207" y="1691888"/>
                    <a:pt x="460456" y="1407066"/>
                    <a:pt x="33278" y="1301846"/>
                  </a:cubicBezTo>
                  <a:cubicBezTo>
                    <a:pt x="92387" y="1061969"/>
                    <a:pt x="83747" y="804960"/>
                    <a:pt x="0" y="559782"/>
                  </a:cubicBezTo>
                  <a:cubicBezTo>
                    <a:pt x="117373" y="395872"/>
                    <a:pt x="271398" y="260271"/>
                    <a:pt x="449568" y="163483"/>
                  </a:cubicBezTo>
                  <a:close/>
                </a:path>
              </a:pathLst>
            </a:custGeom>
            <a:solidFill>
              <a:srgbClr val="486877"/>
            </a:solidFill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05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309" name="Google Shape;309;p40"/>
            <p:cNvSpPr/>
            <p:nvPr/>
          </p:nvSpPr>
          <p:spPr>
            <a:xfrm rot="558114">
              <a:off x="4468344" y="4240599"/>
              <a:ext cx="2200599" cy="2037239"/>
            </a:xfrm>
            <a:custGeom>
              <a:rect b="b" l="l" r="r" t="t"/>
              <a:pathLst>
                <a:path extrusionOk="0" h="2504127" w="2704926">
                  <a:moveTo>
                    <a:pt x="1367525" y="32468"/>
                  </a:moveTo>
                  <a:cubicBezTo>
                    <a:pt x="1605267" y="85012"/>
                    <a:pt x="1844683" y="70520"/>
                    <a:pt x="2064244" y="0"/>
                  </a:cubicBezTo>
                  <a:cubicBezTo>
                    <a:pt x="2449205" y="237779"/>
                    <a:pt x="2704927" y="663830"/>
                    <a:pt x="2704926" y="1149607"/>
                  </a:cubicBezTo>
                  <a:cubicBezTo>
                    <a:pt x="2704926" y="1897687"/>
                    <a:pt x="2098487" y="2504128"/>
                    <a:pt x="1350407" y="2504127"/>
                  </a:cubicBezTo>
                  <a:cubicBezTo>
                    <a:pt x="629702" y="2504126"/>
                    <a:pt x="40461" y="1941260"/>
                    <a:pt x="0" y="1231039"/>
                  </a:cubicBezTo>
                  <a:lnTo>
                    <a:pt x="97064" y="1220133"/>
                  </a:lnTo>
                  <a:cubicBezTo>
                    <a:pt x="740755" y="1114702"/>
                    <a:pt x="1227934" y="630455"/>
                    <a:pt x="1367525" y="32468"/>
                  </a:cubicBezTo>
                  <a:close/>
                </a:path>
              </a:pathLst>
            </a:custGeom>
            <a:solidFill>
              <a:srgbClr val="486877"/>
            </a:solidFill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05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310" name="Google Shape;310;p40"/>
            <p:cNvSpPr/>
            <p:nvPr/>
          </p:nvSpPr>
          <p:spPr>
            <a:xfrm rot="2184403">
              <a:off x="2349043" y="4411197"/>
              <a:ext cx="2203944" cy="1831079"/>
            </a:xfrm>
            <a:custGeom>
              <a:rect b="b" l="l" r="r" t="t"/>
              <a:pathLst>
                <a:path extrusionOk="0" h="2250721" w="2709038">
                  <a:moveTo>
                    <a:pt x="340166" y="0"/>
                  </a:moveTo>
                  <a:cubicBezTo>
                    <a:pt x="855174" y="431249"/>
                    <a:pt x="1605143" y="488839"/>
                    <a:pt x="2185723" y="111806"/>
                  </a:cubicBezTo>
                  <a:cubicBezTo>
                    <a:pt x="2307324" y="319312"/>
                    <a:pt x="2477458" y="482976"/>
                    <a:pt x="2674383" y="595470"/>
                  </a:cubicBezTo>
                  <a:cubicBezTo>
                    <a:pt x="2697442" y="692020"/>
                    <a:pt x="2709038" y="792757"/>
                    <a:pt x="2709038" y="896202"/>
                  </a:cubicBezTo>
                  <a:cubicBezTo>
                    <a:pt x="2709038" y="1644282"/>
                    <a:pt x="2102599" y="2250721"/>
                    <a:pt x="1354519" y="2250721"/>
                  </a:cubicBezTo>
                  <a:cubicBezTo>
                    <a:pt x="606439" y="2250721"/>
                    <a:pt x="0" y="1644282"/>
                    <a:pt x="0" y="896202"/>
                  </a:cubicBezTo>
                  <a:cubicBezTo>
                    <a:pt x="0" y="552248"/>
                    <a:pt x="128201" y="238237"/>
                    <a:pt x="340166" y="0"/>
                  </a:cubicBezTo>
                  <a:close/>
                </a:path>
              </a:pathLst>
            </a:custGeom>
            <a:solidFill>
              <a:srgbClr val="486877"/>
            </a:solidFill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05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311" name="Google Shape;311;p40"/>
            <p:cNvSpPr/>
            <p:nvPr/>
          </p:nvSpPr>
          <p:spPr>
            <a:xfrm rot="1112104">
              <a:off x="1891684" y="2113562"/>
              <a:ext cx="1806260" cy="2203944"/>
            </a:xfrm>
            <a:custGeom>
              <a:rect b="b" l="l" r="r" t="t"/>
              <a:pathLst>
                <a:path extrusionOk="0" h="2709038" w="2220214">
                  <a:moveTo>
                    <a:pt x="951727" y="60896"/>
                  </a:moveTo>
                  <a:cubicBezTo>
                    <a:pt x="1078969" y="21320"/>
                    <a:pt x="1214254" y="0"/>
                    <a:pt x="1354519" y="0"/>
                  </a:cubicBezTo>
                  <a:cubicBezTo>
                    <a:pt x="1683791" y="0"/>
                    <a:pt x="1985621" y="117490"/>
                    <a:pt x="2220214" y="313028"/>
                  </a:cubicBezTo>
                  <a:cubicBezTo>
                    <a:pt x="1867634" y="716622"/>
                    <a:pt x="1733553" y="1291377"/>
                    <a:pt x="1916237" y="1836252"/>
                  </a:cubicBezTo>
                  <a:cubicBezTo>
                    <a:pt x="1957396" y="1959016"/>
                    <a:pt x="2012300" y="2073297"/>
                    <a:pt x="2080225" y="2176965"/>
                  </a:cubicBezTo>
                  <a:cubicBezTo>
                    <a:pt x="1875040" y="2296436"/>
                    <a:pt x="1701884" y="2471390"/>
                    <a:pt x="1583502" y="2688234"/>
                  </a:cubicBezTo>
                  <a:cubicBezTo>
                    <a:pt x="1509242" y="2702423"/>
                    <a:pt x="1432653" y="2709038"/>
                    <a:pt x="1354519" y="2709038"/>
                  </a:cubicBezTo>
                  <a:cubicBezTo>
                    <a:pt x="606439" y="2709038"/>
                    <a:pt x="0" y="2102599"/>
                    <a:pt x="0" y="1354519"/>
                  </a:cubicBezTo>
                  <a:cubicBezTo>
                    <a:pt x="0" y="746704"/>
                    <a:pt x="400344" y="232394"/>
                    <a:pt x="951727" y="60896"/>
                  </a:cubicBezTo>
                  <a:close/>
                </a:path>
              </a:pathLst>
            </a:custGeom>
            <a:solidFill>
              <a:srgbClr val="486877"/>
            </a:solidFill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05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</p:grpSp>
      <p:sp>
        <p:nvSpPr>
          <p:cNvPr id="312" name="Google Shape;312;p40"/>
          <p:cNvSpPr/>
          <p:nvPr/>
        </p:nvSpPr>
        <p:spPr>
          <a:xfrm>
            <a:off x="2270831" y="1274279"/>
            <a:ext cx="1064038" cy="3077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 cap="small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NOTE HERE</a:t>
            </a:r>
            <a:endParaRPr sz="1400" cap="small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313" name="Google Shape;313;p40"/>
          <p:cNvSpPr/>
          <p:nvPr/>
        </p:nvSpPr>
        <p:spPr>
          <a:xfrm>
            <a:off x="3644415" y="2251586"/>
            <a:ext cx="1064038" cy="3077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 cap="small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NOTE HERE</a:t>
            </a:r>
            <a:endParaRPr sz="1400" cap="small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314" name="Google Shape;314;p40"/>
          <p:cNvSpPr/>
          <p:nvPr/>
        </p:nvSpPr>
        <p:spPr>
          <a:xfrm>
            <a:off x="694575" y="2251586"/>
            <a:ext cx="1298323" cy="3077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 cap="small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NOTE HERE</a:t>
            </a:r>
            <a:endParaRPr sz="1400" cap="small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315" name="Google Shape;315;p40"/>
          <p:cNvSpPr/>
          <p:nvPr/>
        </p:nvSpPr>
        <p:spPr>
          <a:xfrm>
            <a:off x="1378862" y="3969047"/>
            <a:ext cx="1064038" cy="3077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 cap="small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NOTE HERE</a:t>
            </a:r>
            <a:endParaRPr sz="1400" cap="small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316" name="Google Shape;316;p40"/>
          <p:cNvSpPr/>
          <p:nvPr/>
        </p:nvSpPr>
        <p:spPr>
          <a:xfrm>
            <a:off x="3119070" y="3902833"/>
            <a:ext cx="1064038" cy="3077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 cap="small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NOTE HERE</a:t>
            </a:r>
            <a:endParaRPr sz="1400" cap="small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cxnSp>
        <p:nvCxnSpPr>
          <p:cNvPr id="317" name="Google Shape;317;p40"/>
          <p:cNvCxnSpPr/>
          <p:nvPr/>
        </p:nvCxnSpPr>
        <p:spPr>
          <a:xfrm>
            <a:off x="5105386" y="943582"/>
            <a:ext cx="0" cy="399030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dash"/>
            <a:miter lim="800000"/>
            <a:headEnd len="sm" w="sm" type="none"/>
            <a:tailEnd len="sm" w="sm" type="none"/>
          </a:ln>
        </p:spPr>
      </p:cxnSp>
      <p:grpSp>
        <p:nvGrpSpPr>
          <p:cNvPr id="318" name="Google Shape;318;p40"/>
          <p:cNvGrpSpPr/>
          <p:nvPr/>
        </p:nvGrpSpPr>
        <p:grpSpPr>
          <a:xfrm>
            <a:off x="5315830" y="895395"/>
            <a:ext cx="2895596" cy="953305"/>
            <a:chOff x="5638772" y="1267050"/>
            <a:chExt cx="2895596" cy="953305"/>
          </a:xfrm>
        </p:grpSpPr>
        <p:sp>
          <p:nvSpPr>
            <p:cNvPr id="319" name="Google Shape;319;p40"/>
            <p:cNvSpPr txBox="1"/>
            <p:nvPr/>
          </p:nvSpPr>
          <p:spPr>
            <a:xfrm>
              <a:off x="5638772" y="1267050"/>
              <a:ext cx="2286000" cy="37888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-342900" lvl="0" marL="342900" marR="0" rtl="0" algn="l">
                <a:spcBef>
                  <a:spcPts val="0"/>
                </a:spcBef>
                <a:spcAft>
                  <a:spcPts val="0"/>
                </a:spcAft>
                <a:buClr>
                  <a:srgbClr val="486877"/>
                </a:buClr>
                <a:buSzPts val="1600"/>
                <a:buFont typeface="Libre Franklin Medium"/>
                <a:buChar char="•"/>
              </a:pPr>
              <a:r>
                <a:rPr lang="tr-TR" sz="1600">
                  <a:solidFill>
                    <a:srgbClr val="486877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rPr>
                <a:t>NOTE HERE</a:t>
              </a:r>
              <a:endParaRPr sz="1600">
                <a:solidFill>
                  <a:srgbClr val="486877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320" name="Google Shape;320;p40"/>
            <p:cNvSpPr txBox="1"/>
            <p:nvPr/>
          </p:nvSpPr>
          <p:spPr>
            <a:xfrm>
              <a:off x="5638772" y="1571849"/>
              <a:ext cx="2895596" cy="64850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-342900" lvl="0" marL="342900" marR="0" rtl="0" algn="l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3F3F3F"/>
                </a:buClr>
                <a:buSzPts val="1200"/>
                <a:buFont typeface="Libre Franklin Medium"/>
                <a:buChar char="•"/>
              </a:pPr>
              <a:r>
                <a:rPr lang="tr-TR" sz="1200">
                  <a:solidFill>
                    <a:srgbClr val="3F3F3F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rPr>
                <a:t>Go ahead and replace </a:t>
              </a:r>
              <a:endParaRPr sz="1200">
                <a:solidFill>
                  <a:srgbClr val="3F3F3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  <a:p>
              <a:pPr indent="-342900" lvl="0" marL="342900" marR="0" rtl="0" algn="l">
                <a:lnSpc>
                  <a:spcPct val="110000"/>
                </a:lnSpc>
                <a:spcBef>
                  <a:spcPts val="240"/>
                </a:spcBef>
                <a:spcAft>
                  <a:spcPts val="0"/>
                </a:spcAft>
                <a:buClr>
                  <a:srgbClr val="3F3F3F"/>
                </a:buClr>
                <a:buSzPts val="1200"/>
                <a:buFont typeface="Libre Franklin Medium"/>
                <a:buChar char="•"/>
              </a:pPr>
              <a:r>
                <a:rPr lang="tr-TR" sz="1200">
                  <a:solidFill>
                    <a:srgbClr val="3F3F3F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rPr>
                <a:t>it with your own text.</a:t>
              </a:r>
              <a:endParaRPr sz="1200">
                <a:solidFill>
                  <a:srgbClr val="3F3F3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</p:grpSp>
      <p:grpSp>
        <p:nvGrpSpPr>
          <p:cNvPr id="321" name="Google Shape;321;p40"/>
          <p:cNvGrpSpPr/>
          <p:nvPr/>
        </p:nvGrpSpPr>
        <p:grpSpPr>
          <a:xfrm>
            <a:off x="5315830" y="1913530"/>
            <a:ext cx="2895596" cy="953305"/>
            <a:chOff x="5638772" y="2285185"/>
            <a:chExt cx="2895596" cy="953305"/>
          </a:xfrm>
        </p:grpSpPr>
        <p:sp>
          <p:nvSpPr>
            <p:cNvPr id="322" name="Google Shape;322;p40"/>
            <p:cNvSpPr txBox="1"/>
            <p:nvPr/>
          </p:nvSpPr>
          <p:spPr>
            <a:xfrm>
              <a:off x="5638772" y="2285185"/>
              <a:ext cx="2286000" cy="37888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-342900" lvl="0" marL="342900" marR="0" rtl="0" algn="l">
                <a:spcBef>
                  <a:spcPts val="0"/>
                </a:spcBef>
                <a:spcAft>
                  <a:spcPts val="0"/>
                </a:spcAft>
                <a:buClr>
                  <a:srgbClr val="486877"/>
                </a:buClr>
                <a:buSzPts val="1600"/>
                <a:buFont typeface="Libre Franklin Medium"/>
                <a:buChar char="•"/>
              </a:pPr>
              <a:r>
                <a:rPr lang="tr-TR" sz="1600">
                  <a:solidFill>
                    <a:srgbClr val="486877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rPr>
                <a:t>NOTE HERE</a:t>
              </a:r>
              <a:endParaRPr sz="1600">
                <a:solidFill>
                  <a:srgbClr val="486877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323" name="Google Shape;323;p40"/>
            <p:cNvSpPr txBox="1"/>
            <p:nvPr/>
          </p:nvSpPr>
          <p:spPr>
            <a:xfrm>
              <a:off x="5638772" y="2589984"/>
              <a:ext cx="2895596" cy="64850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-342900" lvl="0" marL="342900" marR="0" rtl="0" algn="l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3F3F3F"/>
                </a:buClr>
                <a:buSzPts val="1200"/>
                <a:buFont typeface="Libre Franklin Medium"/>
                <a:buChar char="•"/>
              </a:pPr>
              <a:r>
                <a:rPr lang="tr-TR" sz="1200">
                  <a:solidFill>
                    <a:srgbClr val="3F3F3F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rPr>
                <a:t>Go ahead and replace </a:t>
              </a:r>
              <a:endParaRPr sz="1200">
                <a:solidFill>
                  <a:srgbClr val="3F3F3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  <a:p>
              <a:pPr indent="-342900" lvl="0" marL="342900" marR="0" rtl="0" algn="l">
                <a:lnSpc>
                  <a:spcPct val="110000"/>
                </a:lnSpc>
                <a:spcBef>
                  <a:spcPts val="240"/>
                </a:spcBef>
                <a:spcAft>
                  <a:spcPts val="0"/>
                </a:spcAft>
                <a:buClr>
                  <a:srgbClr val="3F3F3F"/>
                </a:buClr>
                <a:buSzPts val="1200"/>
                <a:buFont typeface="Libre Franklin Medium"/>
                <a:buChar char="•"/>
              </a:pPr>
              <a:r>
                <a:rPr lang="tr-TR" sz="1200">
                  <a:solidFill>
                    <a:srgbClr val="3F3F3F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rPr>
                <a:t>it with your own text.</a:t>
              </a:r>
              <a:endParaRPr sz="1200">
                <a:solidFill>
                  <a:srgbClr val="3F3F3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</p:grpSp>
      <p:grpSp>
        <p:nvGrpSpPr>
          <p:cNvPr id="324" name="Google Shape;324;p40"/>
          <p:cNvGrpSpPr/>
          <p:nvPr/>
        </p:nvGrpSpPr>
        <p:grpSpPr>
          <a:xfrm>
            <a:off x="5315830" y="2980302"/>
            <a:ext cx="2895596" cy="953305"/>
            <a:chOff x="5638772" y="3351957"/>
            <a:chExt cx="2895596" cy="953305"/>
          </a:xfrm>
        </p:grpSpPr>
        <p:sp>
          <p:nvSpPr>
            <p:cNvPr id="325" name="Google Shape;325;p40"/>
            <p:cNvSpPr txBox="1"/>
            <p:nvPr/>
          </p:nvSpPr>
          <p:spPr>
            <a:xfrm>
              <a:off x="5638772" y="3351957"/>
              <a:ext cx="2286000" cy="37888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-342900" lvl="0" marL="342900" marR="0" rtl="0" algn="l">
                <a:spcBef>
                  <a:spcPts val="0"/>
                </a:spcBef>
                <a:spcAft>
                  <a:spcPts val="0"/>
                </a:spcAft>
                <a:buClr>
                  <a:srgbClr val="486877"/>
                </a:buClr>
                <a:buSzPts val="1600"/>
                <a:buFont typeface="Libre Franklin Medium"/>
                <a:buChar char="•"/>
              </a:pPr>
              <a:r>
                <a:rPr lang="tr-TR" sz="1600">
                  <a:solidFill>
                    <a:srgbClr val="486877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rPr>
                <a:t>NOTE HERE</a:t>
              </a:r>
              <a:endParaRPr sz="1600">
                <a:solidFill>
                  <a:srgbClr val="486877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326" name="Google Shape;326;p40"/>
            <p:cNvSpPr txBox="1"/>
            <p:nvPr/>
          </p:nvSpPr>
          <p:spPr>
            <a:xfrm>
              <a:off x="5638772" y="3656756"/>
              <a:ext cx="2895596" cy="64850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-342900" lvl="0" marL="342900" marR="0" rtl="0" algn="l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3F3F3F"/>
                </a:buClr>
                <a:buSzPts val="1200"/>
                <a:buFont typeface="Libre Franklin Medium"/>
                <a:buChar char="•"/>
              </a:pPr>
              <a:r>
                <a:rPr lang="tr-TR" sz="1200">
                  <a:solidFill>
                    <a:srgbClr val="3F3F3F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rPr>
                <a:t>Go ahead and replace </a:t>
              </a:r>
              <a:endParaRPr sz="1200">
                <a:solidFill>
                  <a:srgbClr val="3F3F3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  <a:p>
              <a:pPr indent="-342900" lvl="0" marL="342900" marR="0" rtl="0" algn="l">
                <a:lnSpc>
                  <a:spcPct val="110000"/>
                </a:lnSpc>
                <a:spcBef>
                  <a:spcPts val="240"/>
                </a:spcBef>
                <a:spcAft>
                  <a:spcPts val="0"/>
                </a:spcAft>
                <a:buClr>
                  <a:srgbClr val="3F3F3F"/>
                </a:buClr>
                <a:buSzPts val="1200"/>
                <a:buFont typeface="Libre Franklin Medium"/>
                <a:buChar char="•"/>
              </a:pPr>
              <a:r>
                <a:rPr lang="tr-TR" sz="1200">
                  <a:solidFill>
                    <a:srgbClr val="3F3F3F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rPr>
                <a:t>it with your own text.</a:t>
              </a:r>
              <a:endParaRPr sz="1200">
                <a:solidFill>
                  <a:srgbClr val="3F3F3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</p:grpSp>
      <p:grpSp>
        <p:nvGrpSpPr>
          <p:cNvPr id="327" name="Google Shape;327;p40"/>
          <p:cNvGrpSpPr/>
          <p:nvPr/>
        </p:nvGrpSpPr>
        <p:grpSpPr>
          <a:xfrm>
            <a:off x="5315830" y="4086003"/>
            <a:ext cx="2895596" cy="953305"/>
            <a:chOff x="5638772" y="4457658"/>
            <a:chExt cx="2895596" cy="953305"/>
          </a:xfrm>
        </p:grpSpPr>
        <p:sp>
          <p:nvSpPr>
            <p:cNvPr id="328" name="Google Shape;328;p40"/>
            <p:cNvSpPr txBox="1"/>
            <p:nvPr/>
          </p:nvSpPr>
          <p:spPr>
            <a:xfrm>
              <a:off x="5638772" y="4457658"/>
              <a:ext cx="2286000" cy="37888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-342900" lvl="0" marL="342900" marR="0" rtl="0" algn="l">
                <a:spcBef>
                  <a:spcPts val="0"/>
                </a:spcBef>
                <a:spcAft>
                  <a:spcPts val="0"/>
                </a:spcAft>
                <a:buClr>
                  <a:srgbClr val="486877"/>
                </a:buClr>
                <a:buSzPts val="1600"/>
                <a:buFont typeface="Libre Franklin Medium"/>
                <a:buChar char="•"/>
              </a:pPr>
              <a:r>
                <a:rPr lang="tr-TR" sz="1600">
                  <a:solidFill>
                    <a:srgbClr val="486877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rPr>
                <a:t>NOTE HERE</a:t>
              </a:r>
              <a:endParaRPr sz="1600">
                <a:solidFill>
                  <a:srgbClr val="486877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329" name="Google Shape;329;p40"/>
            <p:cNvSpPr txBox="1"/>
            <p:nvPr/>
          </p:nvSpPr>
          <p:spPr>
            <a:xfrm>
              <a:off x="5638772" y="4762457"/>
              <a:ext cx="2895596" cy="64850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-342900" lvl="0" marL="342900" marR="0" rtl="0" algn="l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3F3F3F"/>
                </a:buClr>
                <a:buSzPts val="1200"/>
                <a:buFont typeface="Libre Franklin Medium"/>
                <a:buChar char="•"/>
              </a:pPr>
              <a:r>
                <a:rPr lang="tr-TR" sz="1200">
                  <a:solidFill>
                    <a:srgbClr val="3F3F3F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rPr>
                <a:t>Go ahead and replace </a:t>
              </a:r>
              <a:endParaRPr sz="1200">
                <a:solidFill>
                  <a:srgbClr val="3F3F3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  <a:p>
              <a:pPr indent="-342900" lvl="0" marL="342900" marR="0" rtl="0" algn="l">
                <a:lnSpc>
                  <a:spcPct val="110000"/>
                </a:lnSpc>
                <a:spcBef>
                  <a:spcPts val="240"/>
                </a:spcBef>
                <a:spcAft>
                  <a:spcPts val="0"/>
                </a:spcAft>
                <a:buClr>
                  <a:srgbClr val="3F3F3F"/>
                </a:buClr>
                <a:buSzPts val="1200"/>
                <a:buFont typeface="Libre Franklin Medium"/>
                <a:buChar char="•"/>
              </a:pPr>
              <a:r>
                <a:rPr lang="tr-TR" sz="1200">
                  <a:solidFill>
                    <a:srgbClr val="3F3F3F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rPr>
                <a:t>it with your own text.</a:t>
              </a:r>
              <a:endParaRPr sz="1200">
                <a:solidFill>
                  <a:srgbClr val="3F3F3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</p:grpSp>
    </p:spTree>
  </p:cSld>
  <p:clrMapOvr>
    <a:masterClrMapping/>
  </p:clrMapOvr>
  <p:transition spd="slow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00"/>
                                        <p:tgtEl>
                                          <p:spTgt spid="3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00"/>
                                        <p:tgtEl>
                                          <p:spTgt spid="3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4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5" name="Google Shape;335;p41"/>
          <p:cNvGrpSpPr/>
          <p:nvPr/>
        </p:nvGrpSpPr>
        <p:grpSpPr>
          <a:xfrm>
            <a:off x="611188" y="1200187"/>
            <a:ext cx="3600451" cy="1800225"/>
            <a:chOff x="611187" y="1485936"/>
            <a:chExt cx="3600451" cy="1800225"/>
          </a:xfrm>
        </p:grpSpPr>
        <p:sp>
          <p:nvSpPr>
            <p:cNvPr id="336" name="Google Shape;336;p41"/>
            <p:cNvSpPr/>
            <p:nvPr/>
          </p:nvSpPr>
          <p:spPr>
            <a:xfrm>
              <a:off x="611188" y="1485936"/>
              <a:ext cx="3600450" cy="1800225"/>
            </a:xfrm>
            <a:prstGeom prst="roundRect">
              <a:avLst>
                <a:gd fmla="val 9948" name="adj"/>
              </a:avLst>
            </a:prstGeom>
            <a:solidFill>
              <a:srgbClr val="48687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337" name="Google Shape;337;p41"/>
            <p:cNvSpPr/>
            <p:nvPr/>
          </p:nvSpPr>
          <p:spPr>
            <a:xfrm>
              <a:off x="611187" y="1485936"/>
              <a:ext cx="3600450" cy="792162"/>
            </a:xfrm>
            <a:prstGeom prst="round2SameRect">
              <a:avLst>
                <a:gd fmla="val 16667" name="adj1"/>
                <a:gd fmla="val 0" name="adj2"/>
              </a:avLst>
            </a:prstGeom>
            <a:gradFill>
              <a:gsLst>
                <a:gs pos="0">
                  <a:srgbClr val="FFFFFF">
                    <a:alpha val="0"/>
                  </a:srgbClr>
                </a:gs>
                <a:gs pos="50000">
                  <a:srgbClr val="F4F4F4">
                    <a:alpha val="13725"/>
                  </a:srgbClr>
                </a:gs>
                <a:gs pos="52000">
                  <a:srgbClr val="FFFFFF">
                    <a:alpha val="0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468000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</p:grpSp>
      <p:sp>
        <p:nvSpPr>
          <p:cNvPr id="338" name="Google Shape;338;p41"/>
          <p:cNvSpPr/>
          <p:nvPr/>
        </p:nvSpPr>
        <p:spPr>
          <a:xfrm>
            <a:off x="611188" y="3073436"/>
            <a:ext cx="3600450" cy="419100"/>
          </a:xfrm>
          <a:prstGeom prst="roundRect">
            <a:avLst>
              <a:gd fmla="val 16667" name="adj"/>
            </a:avLst>
          </a:prstGeom>
          <a:solidFill>
            <a:srgbClr val="486877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NOTE HERE</a:t>
            </a:r>
            <a:endParaRPr sz="12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339" name="Google Shape;339;p41"/>
          <p:cNvSpPr/>
          <p:nvPr/>
        </p:nvSpPr>
        <p:spPr>
          <a:xfrm>
            <a:off x="611188" y="3583023"/>
            <a:ext cx="3600450" cy="420688"/>
          </a:xfrm>
          <a:prstGeom prst="roundRect">
            <a:avLst>
              <a:gd fmla="val 16667" name="adj"/>
            </a:avLst>
          </a:prstGeom>
          <a:solidFill>
            <a:srgbClr val="486877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NOTE HERE</a:t>
            </a:r>
            <a:endParaRPr sz="12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340" name="Google Shape;340;p41"/>
          <p:cNvSpPr/>
          <p:nvPr/>
        </p:nvSpPr>
        <p:spPr>
          <a:xfrm>
            <a:off x="611188" y="4092612"/>
            <a:ext cx="3600450" cy="420687"/>
          </a:xfrm>
          <a:prstGeom prst="roundRect">
            <a:avLst>
              <a:gd fmla="val 16667" name="adj"/>
            </a:avLst>
          </a:prstGeom>
          <a:solidFill>
            <a:srgbClr val="486877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NOTE HERE</a:t>
            </a:r>
            <a:endParaRPr sz="12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341" name="Google Shape;341;p41"/>
          <p:cNvSpPr/>
          <p:nvPr/>
        </p:nvSpPr>
        <p:spPr>
          <a:xfrm>
            <a:off x="4927600" y="3073436"/>
            <a:ext cx="3600450" cy="419100"/>
          </a:xfrm>
          <a:prstGeom prst="roundRect">
            <a:avLst>
              <a:gd fmla="val 16667" name="adj"/>
            </a:avLst>
          </a:prstGeom>
          <a:solidFill>
            <a:srgbClr val="486877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NOTE HERE</a:t>
            </a:r>
            <a:endParaRPr sz="12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342" name="Google Shape;342;p41"/>
          <p:cNvSpPr/>
          <p:nvPr/>
        </p:nvSpPr>
        <p:spPr>
          <a:xfrm>
            <a:off x="4927600" y="3583023"/>
            <a:ext cx="3600450" cy="420688"/>
          </a:xfrm>
          <a:prstGeom prst="roundRect">
            <a:avLst>
              <a:gd fmla="val 16667" name="adj"/>
            </a:avLst>
          </a:prstGeom>
          <a:solidFill>
            <a:srgbClr val="486877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NOTE HERE</a:t>
            </a:r>
            <a:endParaRPr sz="12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343" name="Google Shape;343;p41"/>
          <p:cNvSpPr/>
          <p:nvPr/>
        </p:nvSpPr>
        <p:spPr>
          <a:xfrm>
            <a:off x="4927600" y="4092612"/>
            <a:ext cx="3600450" cy="420687"/>
          </a:xfrm>
          <a:prstGeom prst="roundRect">
            <a:avLst>
              <a:gd fmla="val 16667" name="adj"/>
            </a:avLst>
          </a:prstGeom>
          <a:solidFill>
            <a:srgbClr val="486877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NOTE HERE</a:t>
            </a:r>
            <a:endParaRPr sz="12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344" name="Google Shape;344;p41"/>
          <p:cNvSpPr/>
          <p:nvPr/>
        </p:nvSpPr>
        <p:spPr>
          <a:xfrm>
            <a:off x="6173034" y="2543212"/>
            <a:ext cx="1107996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点击录入内容</a:t>
            </a:r>
            <a:endParaRPr/>
          </a:p>
        </p:txBody>
      </p:sp>
      <p:sp>
        <p:nvSpPr>
          <p:cNvPr id="345" name="Google Shape;345;p41"/>
          <p:cNvSpPr/>
          <p:nvPr/>
        </p:nvSpPr>
        <p:spPr>
          <a:xfrm>
            <a:off x="1011030" y="1839948"/>
            <a:ext cx="2800768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4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DESCRIPTION HERE</a:t>
            </a:r>
            <a:endParaRPr sz="24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grpSp>
        <p:nvGrpSpPr>
          <p:cNvPr id="346" name="Google Shape;346;p41"/>
          <p:cNvGrpSpPr/>
          <p:nvPr/>
        </p:nvGrpSpPr>
        <p:grpSpPr>
          <a:xfrm>
            <a:off x="4927600" y="1200187"/>
            <a:ext cx="3600450" cy="1800225"/>
            <a:chOff x="4927600" y="1485936"/>
            <a:chExt cx="3600450" cy="1800225"/>
          </a:xfrm>
        </p:grpSpPr>
        <p:sp>
          <p:nvSpPr>
            <p:cNvPr id="347" name="Google Shape;347;p41"/>
            <p:cNvSpPr/>
            <p:nvPr/>
          </p:nvSpPr>
          <p:spPr>
            <a:xfrm>
              <a:off x="4927600" y="1485936"/>
              <a:ext cx="3600450" cy="1800225"/>
            </a:xfrm>
            <a:prstGeom prst="roundRect">
              <a:avLst>
                <a:gd fmla="val 9948" name="adj"/>
              </a:avLst>
            </a:prstGeom>
            <a:solidFill>
              <a:srgbClr val="48687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348" name="Google Shape;348;p41"/>
            <p:cNvSpPr/>
            <p:nvPr/>
          </p:nvSpPr>
          <p:spPr>
            <a:xfrm>
              <a:off x="4927600" y="1485936"/>
              <a:ext cx="3600450" cy="792162"/>
            </a:xfrm>
            <a:prstGeom prst="round2SameRect">
              <a:avLst>
                <a:gd fmla="val 16667" name="adj1"/>
                <a:gd fmla="val 0" name="adj2"/>
              </a:avLst>
            </a:prstGeom>
            <a:gradFill>
              <a:gsLst>
                <a:gs pos="0">
                  <a:srgbClr val="FFFFFF">
                    <a:alpha val="0"/>
                  </a:srgbClr>
                </a:gs>
                <a:gs pos="50000">
                  <a:srgbClr val="F4F4F4">
                    <a:alpha val="13725"/>
                  </a:srgbClr>
                </a:gs>
                <a:gs pos="52000">
                  <a:srgbClr val="FFFFFF">
                    <a:alpha val="0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468000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</p:grpSp>
      <p:sp>
        <p:nvSpPr>
          <p:cNvPr id="349" name="Google Shape;349;p41"/>
          <p:cNvSpPr/>
          <p:nvPr/>
        </p:nvSpPr>
        <p:spPr>
          <a:xfrm>
            <a:off x="5327443" y="1839948"/>
            <a:ext cx="2800768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4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DESCRIPTION HERE</a:t>
            </a:r>
            <a:endParaRPr sz="24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pic>
        <p:nvPicPr>
          <p:cNvPr descr="http://www.iconpng.com/png/vistasoftware/plus__orange.png" id="350" name="Google Shape;350;p4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924300" y="1633573"/>
            <a:ext cx="1295400" cy="1295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5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6" name="Google Shape;356;p4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7159" cy="5143499"/>
          </a:xfrm>
          <a:prstGeom prst="rect">
            <a:avLst/>
          </a:prstGeom>
          <a:noFill/>
          <a:ln>
            <a:noFill/>
          </a:ln>
        </p:spPr>
      </p:pic>
      <p:sp>
        <p:nvSpPr>
          <p:cNvPr id="357" name="Google Shape;357;p42"/>
          <p:cNvSpPr txBox="1"/>
          <p:nvPr/>
        </p:nvSpPr>
        <p:spPr>
          <a:xfrm>
            <a:off x="1429556" y="1651000"/>
            <a:ext cx="5834130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4000">
                <a:solidFill>
                  <a:srgbClr val="3D4E55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2</a:t>
            </a:r>
            <a:endParaRPr sz="4000">
              <a:solidFill>
                <a:srgbClr val="3D4E55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358" name="Google Shape;358;p42"/>
          <p:cNvSpPr txBox="1"/>
          <p:nvPr/>
        </p:nvSpPr>
        <p:spPr>
          <a:xfrm>
            <a:off x="1429557" y="2406649"/>
            <a:ext cx="5834130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4800">
                <a:solidFill>
                  <a:srgbClr val="3D4E55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COMPANY</a:t>
            </a:r>
            <a:endParaRPr b="1" sz="4800">
              <a:solidFill>
                <a:srgbClr val="3D4E55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Cinema Comparison Powerpoint Template，Freepptbackgrounds.net">
  <a:themeElements>
    <a:clrScheme name="Office 主题​​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主题​​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