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4" r:id="rId6"/>
    <p:sldId id="302" r:id="rId7"/>
    <p:sldId id="305" r:id="rId8"/>
    <p:sldId id="303" r:id="rId9"/>
    <p:sldId id="30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Dâng</a:t>
            </a:r>
            <a:r>
              <a:rPr lang="en-US" sz="6000" b="1" dirty="0">
                <a:solidFill>
                  <a:srgbClr val="FF0000"/>
                </a:solidFill>
                <a:latin typeface="Arial" panose="020B0604020202020204" pitchFamily="34" charset="0"/>
                <a:cs typeface="Arial" panose="020B0604020202020204" pitchFamily="34" charset="0"/>
              </a:rPr>
              <a:t> Chúa </a:t>
            </a:r>
            <a:r>
              <a:rPr lang="en-US" sz="6000" b="1" dirty="0" err="1">
                <a:solidFill>
                  <a:srgbClr val="FF0000"/>
                </a:solidFill>
                <a:latin typeface="Arial" panose="020B0604020202020204" pitchFamily="34" charset="0"/>
                <a:cs typeface="Arial" panose="020B0604020202020204" pitchFamily="34" charset="0"/>
              </a:rPr>
              <a:t>đời</a:t>
            </a:r>
            <a:r>
              <a:rPr lang="en-US" sz="6000" b="1" dirty="0">
                <a:solidFill>
                  <a:srgbClr val="FF0000"/>
                </a:solidFill>
                <a:latin typeface="Arial" panose="020B0604020202020204" pitchFamily="34" charset="0"/>
                <a:cs typeface="Arial" panose="020B0604020202020204" pitchFamily="34" charset="0"/>
              </a:rPr>
              <a:t> con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52067" y="302359"/>
            <a:ext cx="11087865" cy="6093976"/>
          </a:xfrm>
          <a:prstGeom prst="rect">
            <a:avLst/>
          </a:prstGeom>
        </p:spPr>
        <p:txBody>
          <a:bodyPr wrap="square">
            <a:spAutoFit/>
          </a:bodyPr>
          <a:lstStyle/>
          <a:p>
            <a:pPr algn="just"/>
            <a:r>
              <a:rPr lang="vi-VN" sz="6500" b="1" dirty="0">
                <a:solidFill>
                  <a:srgbClr val="FF0000"/>
                </a:solidFill>
                <a:latin typeface="Arial" panose="020B0604020202020204" pitchFamily="34" charset="0"/>
                <a:cs typeface="Arial" panose="020B0604020202020204" pitchFamily="34" charset="0"/>
              </a:rPr>
              <a:t>1. </a:t>
            </a:r>
            <a:r>
              <a:rPr lang="vi-VN" sz="6500" b="1" dirty="0">
                <a:latin typeface="Arial" panose="020B0604020202020204" pitchFamily="34" charset="0"/>
                <a:cs typeface="Arial" panose="020B0604020202020204" pitchFamily="34" charset="0"/>
              </a:rPr>
              <a:t>Đời con xin làm hiến lễ kính dâng lên Ngài. Bao nỗi niềm đa mang, giữa cõi đời thênh thang. Từng phút buồn vui trọn đời con xin kính dâng Ngài.</a:t>
            </a:r>
            <a:endParaRPr lang="vi-VN" sz="65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206D1-2066-9A5B-A062-31D0671A9E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61D08C-6889-6169-7728-FD879680C1C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2ED429E-D54D-65BA-0346-E8E0AB8C92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1DAECB4-29E8-09DE-02F5-CA023D9F9291}"/>
              </a:ext>
            </a:extLst>
          </p:cNvPr>
          <p:cNvSpPr/>
          <p:nvPr/>
        </p:nvSpPr>
        <p:spPr>
          <a:xfrm>
            <a:off x="552067" y="302359"/>
            <a:ext cx="11087865" cy="5093702"/>
          </a:xfrm>
          <a:prstGeom prst="rect">
            <a:avLst/>
          </a:prstGeom>
        </p:spPr>
        <p:txBody>
          <a:bodyPr wrap="square">
            <a:spAutoFit/>
          </a:bodyPr>
          <a:lstStyle/>
          <a:p>
            <a:pPr algn="just"/>
            <a:r>
              <a:rPr lang="vi-VN" sz="6500" b="1" dirty="0">
                <a:solidFill>
                  <a:srgbClr val="FF0000"/>
                </a:solidFill>
                <a:latin typeface="Arial" panose="020B0604020202020204" pitchFamily="34" charset="0"/>
                <a:cs typeface="Arial" panose="020B0604020202020204" pitchFamily="34" charset="0"/>
              </a:rPr>
              <a:t>ĐK: </a:t>
            </a:r>
            <a:r>
              <a:rPr lang="vi-VN" sz="6500" b="1" dirty="0">
                <a:latin typeface="Arial" panose="020B0604020202020204" pitchFamily="34" charset="0"/>
                <a:cs typeface="Arial" panose="020B0604020202020204" pitchFamily="34" charset="0"/>
              </a:rPr>
              <a:t>Nguyện xin Chúa dủ thương nhận của lễ con dâng. Cùng rượu bánh trinh trong, lòng cảm mến tri ân.</a:t>
            </a:r>
            <a:endParaRPr lang="vi-VN" sz="6500" b="1" dirty="0"/>
          </a:p>
        </p:txBody>
      </p:sp>
    </p:spTree>
    <p:extLst>
      <p:ext uri="{BB962C8B-B14F-4D97-AF65-F5344CB8AC3E}">
        <p14:creationId xmlns:p14="http://schemas.microsoft.com/office/powerpoint/2010/main" val="4100444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F9C97-298D-EDF1-2E25-FDCC2D317A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F5F6F1-CFE4-645B-AF96-96EC0B15498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781E5C5-7A01-232D-667E-890FA06130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ECE856E-02F3-1E03-DEEF-33D2E6C2D067}"/>
              </a:ext>
            </a:extLst>
          </p:cNvPr>
          <p:cNvSpPr/>
          <p:nvPr/>
        </p:nvSpPr>
        <p:spPr>
          <a:xfrm>
            <a:off x="552067" y="302359"/>
            <a:ext cx="11087865" cy="6093976"/>
          </a:xfrm>
          <a:prstGeom prst="rect">
            <a:avLst/>
          </a:prstGeom>
        </p:spPr>
        <p:txBody>
          <a:bodyPr wrap="square">
            <a:spAutoFit/>
          </a:bodyPr>
          <a:lstStyle/>
          <a:p>
            <a:pPr algn="just"/>
            <a:r>
              <a:rPr lang="vi-VN" sz="6500" b="1" dirty="0">
                <a:solidFill>
                  <a:srgbClr val="FF0000"/>
                </a:solidFill>
                <a:latin typeface="Arial" panose="020B0604020202020204" pitchFamily="34" charset="0"/>
                <a:cs typeface="Arial" panose="020B0604020202020204" pitchFamily="34" charset="0"/>
              </a:rPr>
              <a:t>2. </a:t>
            </a:r>
            <a:r>
              <a:rPr lang="vi-VN" sz="6500" b="1" dirty="0">
                <a:latin typeface="Arial" panose="020B0604020202020204" pitchFamily="34" charset="0"/>
                <a:cs typeface="Arial" panose="020B0604020202020204" pitchFamily="34" charset="0"/>
              </a:rPr>
              <a:t>Đời con ôi thật nhỏ bé đáng chi dâng Ngài. Nhưng chính vì yêu thương, Chúa tác thành nên con. Và lấy thần lương mà dưỡng nuôi con suốt bao ngày.</a:t>
            </a:r>
            <a:endParaRPr lang="vi-VN" sz="6500" b="1" dirty="0"/>
          </a:p>
        </p:txBody>
      </p:sp>
    </p:spTree>
    <p:extLst>
      <p:ext uri="{BB962C8B-B14F-4D97-AF65-F5344CB8AC3E}">
        <p14:creationId xmlns:p14="http://schemas.microsoft.com/office/powerpoint/2010/main" val="3887822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0900E-6366-36A4-B8AC-C0CD03F1E7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D885EC-84A8-429B-BA18-CE09304D75D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5005038-45DC-8F38-D48F-5E278044EF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4DFF6E7-AC54-5268-CD16-217797169060}"/>
              </a:ext>
            </a:extLst>
          </p:cNvPr>
          <p:cNvSpPr/>
          <p:nvPr/>
        </p:nvSpPr>
        <p:spPr>
          <a:xfrm>
            <a:off x="552067" y="302359"/>
            <a:ext cx="11087865" cy="5093702"/>
          </a:xfrm>
          <a:prstGeom prst="rect">
            <a:avLst/>
          </a:prstGeom>
        </p:spPr>
        <p:txBody>
          <a:bodyPr wrap="square">
            <a:spAutoFit/>
          </a:bodyPr>
          <a:lstStyle/>
          <a:p>
            <a:pPr algn="just"/>
            <a:r>
              <a:rPr lang="vi-VN" sz="6500" b="1" dirty="0">
                <a:solidFill>
                  <a:srgbClr val="FF0000"/>
                </a:solidFill>
                <a:latin typeface="Arial" panose="020B0604020202020204" pitchFamily="34" charset="0"/>
                <a:cs typeface="Arial" panose="020B0604020202020204" pitchFamily="34" charset="0"/>
              </a:rPr>
              <a:t>ĐK: </a:t>
            </a:r>
            <a:r>
              <a:rPr lang="vi-VN" sz="6500" b="1" dirty="0">
                <a:latin typeface="Arial" panose="020B0604020202020204" pitchFamily="34" charset="0"/>
                <a:cs typeface="Arial" panose="020B0604020202020204" pitchFamily="34" charset="0"/>
              </a:rPr>
              <a:t>Nguyện xin Chúa dủ thương nhận của lễ con dâng. Cùng rượu bánh trinh trong, lòng cảm mến tri ân.</a:t>
            </a:r>
            <a:endParaRPr lang="vi-VN" sz="6500" b="1" dirty="0"/>
          </a:p>
        </p:txBody>
      </p:sp>
    </p:spTree>
    <p:extLst>
      <p:ext uri="{BB962C8B-B14F-4D97-AF65-F5344CB8AC3E}">
        <p14:creationId xmlns:p14="http://schemas.microsoft.com/office/powerpoint/2010/main" val="3866585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058BA-568E-CBC0-4855-82F8BFEB4D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2DB02F-2980-F6BE-6913-6BBE72EA46A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9AFEA73-E3BA-BCA3-3F6A-CFD73942D6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3EA5E71-1711-4C8C-022C-FFD85F8002FA}"/>
              </a:ext>
            </a:extLst>
          </p:cNvPr>
          <p:cNvSpPr/>
          <p:nvPr/>
        </p:nvSpPr>
        <p:spPr>
          <a:xfrm>
            <a:off x="538367" y="302359"/>
            <a:ext cx="11087865" cy="6093976"/>
          </a:xfrm>
          <a:prstGeom prst="rect">
            <a:avLst/>
          </a:prstGeom>
        </p:spPr>
        <p:txBody>
          <a:bodyPr wrap="square">
            <a:spAutoFit/>
          </a:bodyPr>
          <a:lstStyle/>
          <a:p>
            <a:pPr algn="just"/>
            <a:r>
              <a:rPr lang="vi-VN" sz="6500" b="1" dirty="0">
                <a:solidFill>
                  <a:srgbClr val="FF0000"/>
                </a:solidFill>
                <a:latin typeface="Arial" panose="020B0604020202020204" pitchFamily="34" charset="0"/>
                <a:cs typeface="Arial" panose="020B0604020202020204" pitchFamily="34" charset="0"/>
              </a:rPr>
              <a:t>3. </a:t>
            </a:r>
            <a:r>
              <a:rPr lang="vi-VN" sz="6500" b="1" dirty="0">
                <a:latin typeface="Arial" panose="020B0604020202020204" pitchFamily="34" charset="0"/>
                <a:cs typeface="Arial" panose="020B0604020202020204" pitchFamily="34" charset="0"/>
              </a:rPr>
              <a:t>Đời con trong bàn tay Chúa mãi luôn an lành. Trong lúc đời hân hoan, hay lúc buồn mênh mang. Nhịp sống đổi thay dòng thời gian tay Chúa an bài.</a:t>
            </a:r>
            <a:endParaRPr lang="vi-VN" sz="6500" b="1" dirty="0"/>
          </a:p>
        </p:txBody>
      </p:sp>
    </p:spTree>
    <p:extLst>
      <p:ext uri="{BB962C8B-B14F-4D97-AF65-F5344CB8AC3E}">
        <p14:creationId xmlns:p14="http://schemas.microsoft.com/office/powerpoint/2010/main" val="3007930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91266-1C2A-C202-6D1C-4AD035B8DE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DBDA8F-7568-249A-55D3-4246F3B38E7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F1895F5-1285-394E-B4E0-0707DFAA2E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1F8D5C4-2F61-CF26-594F-790A66E5E798}"/>
              </a:ext>
            </a:extLst>
          </p:cNvPr>
          <p:cNvSpPr/>
          <p:nvPr/>
        </p:nvSpPr>
        <p:spPr>
          <a:xfrm>
            <a:off x="552067" y="302359"/>
            <a:ext cx="11087865" cy="5093702"/>
          </a:xfrm>
          <a:prstGeom prst="rect">
            <a:avLst/>
          </a:prstGeom>
        </p:spPr>
        <p:txBody>
          <a:bodyPr wrap="square">
            <a:spAutoFit/>
          </a:bodyPr>
          <a:lstStyle/>
          <a:p>
            <a:pPr algn="just"/>
            <a:r>
              <a:rPr lang="vi-VN" sz="6500" b="1" dirty="0">
                <a:solidFill>
                  <a:srgbClr val="FF0000"/>
                </a:solidFill>
                <a:latin typeface="Arial" panose="020B0604020202020204" pitchFamily="34" charset="0"/>
                <a:cs typeface="Arial" panose="020B0604020202020204" pitchFamily="34" charset="0"/>
              </a:rPr>
              <a:t>ĐK: </a:t>
            </a:r>
            <a:r>
              <a:rPr lang="vi-VN" sz="6500" b="1" dirty="0">
                <a:latin typeface="Arial" panose="020B0604020202020204" pitchFamily="34" charset="0"/>
                <a:cs typeface="Arial" panose="020B0604020202020204" pitchFamily="34" charset="0"/>
              </a:rPr>
              <a:t>Nguyện xin Chúa dủ thương nhận của lễ con dâng. Cùng rượu bánh trinh trong, lòng cảm mến tri ân.</a:t>
            </a:r>
            <a:endParaRPr lang="vi-VN" sz="6500" b="1" dirty="0"/>
          </a:p>
        </p:txBody>
      </p:sp>
    </p:spTree>
    <p:extLst>
      <p:ext uri="{BB962C8B-B14F-4D97-AF65-F5344CB8AC3E}">
        <p14:creationId xmlns:p14="http://schemas.microsoft.com/office/powerpoint/2010/main" val="2258082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99B7E-A54C-1653-5298-973F2FE79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00CD58-DFF5-6B03-119C-2C1D6095381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E12EF3D-D66A-029E-455D-F8F7D95613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3BF0D4F-4828-48E6-6E3E-4AC4AD3492E3}"/>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4. </a:t>
            </a:r>
            <a:r>
              <a:rPr lang="vi-VN" sz="6000" b="1" dirty="0">
                <a:latin typeface="Arial" panose="020B0604020202020204" pitchFamily="34" charset="0"/>
                <a:cs typeface="Arial" panose="020B0604020202020204" pitchFamily="34" charset="0"/>
              </a:rPr>
              <a:t>Hiệp dâng lên cùng rượu bánh xác thân linh hồn. Thiên Chúa giàu yêu thương, xin xuống nguồn ơn thiêng. Rửa hết bợn nhơ để đời con xứng đáng dâng Ngài.</a:t>
            </a:r>
            <a:endParaRPr lang="vi-VN" sz="6000" b="1" dirty="0"/>
          </a:p>
        </p:txBody>
      </p:sp>
    </p:spTree>
    <p:extLst>
      <p:ext uri="{BB962C8B-B14F-4D97-AF65-F5344CB8AC3E}">
        <p14:creationId xmlns:p14="http://schemas.microsoft.com/office/powerpoint/2010/main" val="4193698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84606-AD6E-88C2-2EA3-C9684C52AF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192211-8CC1-22BF-3633-5E4CF42821C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F8A0C31-7CE3-8CE0-EE11-2886755D40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5A03826-7025-BD28-8817-514D77D7C470}"/>
              </a:ext>
            </a:extLst>
          </p:cNvPr>
          <p:cNvSpPr/>
          <p:nvPr/>
        </p:nvSpPr>
        <p:spPr>
          <a:xfrm>
            <a:off x="552067" y="302359"/>
            <a:ext cx="11087865" cy="5093702"/>
          </a:xfrm>
          <a:prstGeom prst="rect">
            <a:avLst/>
          </a:prstGeom>
        </p:spPr>
        <p:txBody>
          <a:bodyPr wrap="square">
            <a:spAutoFit/>
          </a:bodyPr>
          <a:lstStyle/>
          <a:p>
            <a:pPr algn="just"/>
            <a:r>
              <a:rPr lang="vi-VN" sz="6500" b="1" dirty="0">
                <a:solidFill>
                  <a:srgbClr val="FF0000"/>
                </a:solidFill>
                <a:latin typeface="Arial" panose="020B0604020202020204" pitchFamily="34" charset="0"/>
                <a:cs typeface="Arial" panose="020B0604020202020204" pitchFamily="34" charset="0"/>
              </a:rPr>
              <a:t>ĐK: </a:t>
            </a:r>
            <a:r>
              <a:rPr lang="vi-VN" sz="6500" b="1" dirty="0">
                <a:latin typeface="Arial" panose="020B0604020202020204" pitchFamily="34" charset="0"/>
                <a:cs typeface="Arial" panose="020B0604020202020204" pitchFamily="34" charset="0"/>
              </a:rPr>
              <a:t>Nguyện xin Chúa dủ thương nhận của lễ con dâng. Cùng rượu bánh trinh trong, lòng cảm mến tri ân.</a:t>
            </a:r>
            <a:endParaRPr lang="vi-VN" sz="6500" b="1" dirty="0"/>
          </a:p>
        </p:txBody>
      </p:sp>
    </p:spTree>
    <p:extLst>
      <p:ext uri="{BB962C8B-B14F-4D97-AF65-F5344CB8AC3E}">
        <p14:creationId xmlns:p14="http://schemas.microsoft.com/office/powerpoint/2010/main" val="6562287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252</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Dâng Chúa đời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2026-01-11T08:37:41Z</dcterms:modified>
</cp:coreProperties>
</file>