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pagoda-striking-multi-storey-255595/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5954eff7f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5954eff7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https://pixabay.com/illustrations/pagoda-striking-multi-storey-255595/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stux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5954efc79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5954efc7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a5954eff7f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a5954eff7f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a5954eff7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a5954eff7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5954eff7f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5954eff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185333" y="3681008"/>
            <a:ext cx="9821333" cy="317699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>
            <p:ph type="title"/>
          </p:nvPr>
        </p:nvSpPr>
        <p:spPr>
          <a:xfrm>
            <a:off x="7257200" y="0"/>
            <a:ext cx="47232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Towers of Hanoi</a:t>
            </a:r>
            <a:endParaRPr/>
          </a:p>
        </p:txBody>
      </p:sp>
      <p:grpSp>
        <p:nvGrpSpPr>
          <p:cNvPr id="82" name="Google Shape;82;p13"/>
          <p:cNvGrpSpPr/>
          <p:nvPr/>
        </p:nvGrpSpPr>
        <p:grpSpPr>
          <a:xfrm flipH="1">
            <a:off x="8278417" y="5324854"/>
            <a:ext cx="1903409" cy="591307"/>
            <a:chOff x="-2355535" y="769977"/>
            <a:chExt cx="4100407" cy="1326394"/>
          </a:xfrm>
        </p:grpSpPr>
        <p:sp>
          <p:nvSpPr>
            <p:cNvPr id="83" name="Google Shape;83;p13"/>
            <p:cNvSpPr/>
            <p:nvPr/>
          </p:nvSpPr>
          <p:spPr>
            <a:xfrm>
              <a:off x="-2355535" y="769977"/>
              <a:ext cx="4100407" cy="1326394"/>
            </a:xfrm>
            <a:custGeom>
              <a:rect b="b" l="l" r="r" t="t"/>
              <a:pathLst>
                <a:path extrusionOk="0" h="3176992" w="9821333">
                  <a:moveTo>
                    <a:pt x="1442322" y="0"/>
                  </a:moveTo>
                  <a:lnTo>
                    <a:pt x="1672416" y="0"/>
                  </a:lnTo>
                  <a:lnTo>
                    <a:pt x="1672416" y="2465792"/>
                  </a:lnTo>
                  <a:lnTo>
                    <a:pt x="4727886" y="2465792"/>
                  </a:lnTo>
                  <a:lnTo>
                    <a:pt x="4727886" y="0"/>
                  </a:lnTo>
                  <a:lnTo>
                    <a:pt x="4957980" y="0"/>
                  </a:lnTo>
                  <a:lnTo>
                    <a:pt x="4957980" y="2465792"/>
                  </a:lnTo>
                  <a:lnTo>
                    <a:pt x="8013450" y="2465792"/>
                  </a:lnTo>
                  <a:lnTo>
                    <a:pt x="8013450" y="0"/>
                  </a:lnTo>
                  <a:lnTo>
                    <a:pt x="8243544" y="0"/>
                  </a:lnTo>
                  <a:lnTo>
                    <a:pt x="8243544" y="2465792"/>
                  </a:lnTo>
                  <a:lnTo>
                    <a:pt x="9821333" y="2465792"/>
                  </a:lnTo>
                  <a:lnTo>
                    <a:pt x="9821333" y="3176992"/>
                  </a:lnTo>
                  <a:lnTo>
                    <a:pt x="8243544" y="3176992"/>
                  </a:lnTo>
                  <a:lnTo>
                    <a:pt x="8013450" y="3176992"/>
                  </a:lnTo>
                  <a:lnTo>
                    <a:pt x="4957980" y="3176992"/>
                  </a:lnTo>
                  <a:lnTo>
                    <a:pt x="4727886" y="3176992"/>
                  </a:lnTo>
                  <a:lnTo>
                    <a:pt x="1672416" y="3176992"/>
                  </a:lnTo>
                  <a:lnTo>
                    <a:pt x="1442322" y="3176992"/>
                  </a:lnTo>
                  <a:lnTo>
                    <a:pt x="0" y="3176992"/>
                  </a:lnTo>
                  <a:lnTo>
                    <a:pt x="0" y="2465792"/>
                  </a:lnTo>
                  <a:lnTo>
                    <a:pt x="1442322" y="2465792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2223724" y="1616337"/>
              <a:ext cx="9915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2108618" y="1443684"/>
              <a:ext cx="7611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964737" y="1265462"/>
              <a:ext cx="4734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1572756" y="5324851"/>
            <a:ext cx="1827961" cy="591307"/>
            <a:chOff x="-2355535" y="769977"/>
            <a:chExt cx="4100407" cy="1326394"/>
          </a:xfrm>
        </p:grpSpPr>
        <p:sp>
          <p:nvSpPr>
            <p:cNvPr id="88" name="Google Shape;88;p13"/>
            <p:cNvSpPr/>
            <p:nvPr/>
          </p:nvSpPr>
          <p:spPr>
            <a:xfrm>
              <a:off x="-2355535" y="769977"/>
              <a:ext cx="4100407" cy="1326394"/>
            </a:xfrm>
            <a:custGeom>
              <a:rect b="b" l="l" r="r" t="t"/>
              <a:pathLst>
                <a:path extrusionOk="0" h="3176992" w="9821333">
                  <a:moveTo>
                    <a:pt x="1442322" y="0"/>
                  </a:moveTo>
                  <a:lnTo>
                    <a:pt x="1672416" y="0"/>
                  </a:lnTo>
                  <a:lnTo>
                    <a:pt x="1672416" y="2465792"/>
                  </a:lnTo>
                  <a:lnTo>
                    <a:pt x="4727886" y="2465792"/>
                  </a:lnTo>
                  <a:lnTo>
                    <a:pt x="4727886" y="0"/>
                  </a:lnTo>
                  <a:lnTo>
                    <a:pt x="4957980" y="0"/>
                  </a:lnTo>
                  <a:lnTo>
                    <a:pt x="4957980" y="2465792"/>
                  </a:lnTo>
                  <a:lnTo>
                    <a:pt x="8013450" y="2465792"/>
                  </a:lnTo>
                  <a:lnTo>
                    <a:pt x="8013450" y="0"/>
                  </a:lnTo>
                  <a:lnTo>
                    <a:pt x="8243544" y="0"/>
                  </a:lnTo>
                  <a:lnTo>
                    <a:pt x="8243544" y="2465792"/>
                  </a:lnTo>
                  <a:lnTo>
                    <a:pt x="9821333" y="2465792"/>
                  </a:lnTo>
                  <a:lnTo>
                    <a:pt x="9821333" y="3176992"/>
                  </a:lnTo>
                  <a:lnTo>
                    <a:pt x="8243544" y="3176992"/>
                  </a:lnTo>
                  <a:lnTo>
                    <a:pt x="8013450" y="3176992"/>
                  </a:lnTo>
                  <a:lnTo>
                    <a:pt x="4957980" y="3176992"/>
                  </a:lnTo>
                  <a:lnTo>
                    <a:pt x="4727886" y="3176992"/>
                  </a:lnTo>
                  <a:lnTo>
                    <a:pt x="1672416" y="3176992"/>
                  </a:lnTo>
                  <a:lnTo>
                    <a:pt x="1442322" y="3176992"/>
                  </a:lnTo>
                  <a:lnTo>
                    <a:pt x="0" y="3176992"/>
                  </a:lnTo>
                  <a:lnTo>
                    <a:pt x="0" y="2465792"/>
                  </a:lnTo>
                  <a:lnTo>
                    <a:pt x="1442322" y="2465792"/>
                  </a:lnTo>
                  <a:close/>
                </a:path>
              </a:pathLst>
            </a:custGeom>
            <a:gradFill>
              <a:gsLst>
                <a:gs pos="0">
                  <a:srgbClr val="4D4D4D"/>
                </a:gs>
                <a:gs pos="100000">
                  <a:srgbClr val="000000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2223724" y="1616337"/>
              <a:ext cx="9915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2108618" y="1443684"/>
              <a:ext cx="7611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1964737" y="1265462"/>
              <a:ext cx="473400" cy="172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350550" y="301525"/>
            <a:ext cx="11217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Towers of Hanoi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120400" y="3183238"/>
            <a:ext cx="6356100" cy="22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Object of the game is to move all the disks over to Tower 3.</a:t>
            </a:r>
            <a:endParaRPr sz="3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But you cannot place a larger disk onto a smaller disk.</a:t>
            </a:r>
            <a:endParaRPr sz="3100"/>
          </a:p>
        </p:txBody>
      </p:sp>
      <p:sp>
        <p:nvSpPr>
          <p:cNvPr id="98" name="Google Shape;98;p14"/>
          <p:cNvSpPr/>
          <p:nvPr/>
        </p:nvSpPr>
        <p:spPr>
          <a:xfrm>
            <a:off x="178390" y="1627227"/>
            <a:ext cx="4100407" cy="1326394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10201" y="2473587"/>
            <a:ext cx="9915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425307" y="2300934"/>
            <a:ext cx="7611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69188" y="2122712"/>
            <a:ext cx="4734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5428190" y="1627227"/>
            <a:ext cx="4100407" cy="1326394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5560001" y="2473587"/>
            <a:ext cx="9915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8357932" y="2473584"/>
            <a:ext cx="7611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7165488" y="2473587"/>
            <a:ext cx="4734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4"/>
          <p:cNvSpPr txBox="1"/>
          <p:nvPr/>
        </p:nvSpPr>
        <p:spPr>
          <a:xfrm>
            <a:off x="7594200" y="1772450"/>
            <a:ext cx="14085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latin typeface="Calibri"/>
                <a:ea typeface="Calibri"/>
                <a:cs typeface="Calibri"/>
                <a:sym typeface="Calibri"/>
              </a:rPr>
              <a:t>✅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178390" y="3428652"/>
            <a:ext cx="4100407" cy="1326394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10201" y="4275012"/>
            <a:ext cx="9915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1766782" y="4005459"/>
            <a:ext cx="7611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1910613" y="4236862"/>
            <a:ext cx="473400" cy="1728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 txBox="1"/>
          <p:nvPr/>
        </p:nvSpPr>
        <p:spPr>
          <a:xfrm>
            <a:off x="2460225" y="3630750"/>
            <a:ext cx="1089900" cy="9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latin typeface="Calibri"/>
                <a:ea typeface="Calibri"/>
                <a:cs typeface="Calibri"/>
                <a:sym typeface="Calibri"/>
              </a:rPr>
              <a:t>❌</a:t>
            </a:r>
            <a:endParaRPr sz="5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/>
        </p:nvSpPr>
        <p:spPr>
          <a:xfrm>
            <a:off x="0" y="6076425"/>
            <a:ext cx="12192000" cy="781500"/>
          </a:xfrm>
          <a:prstGeom prst="rect">
            <a:avLst/>
          </a:prstGeom>
          <a:solidFill>
            <a:srgbClr val="547D2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>
                <a:solidFill>
                  <a:srgbClr val="FFFFFF"/>
                </a:solidFill>
              </a:rPr>
              <a:t>What is the minimum number of moves needed?</a:t>
            </a:r>
            <a:endParaRPr sz="3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38200" y="210150"/>
            <a:ext cx="10515600" cy="700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 all your students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13" y="910650"/>
            <a:ext cx="11265978" cy="571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Live Online Lesson</a:t>
            </a: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00" y="1558175"/>
            <a:ext cx="11119286" cy="486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4294967295" type="title"/>
          </p:nvPr>
        </p:nvSpPr>
        <p:spPr>
          <a:xfrm>
            <a:off x="310200" y="0"/>
            <a:ext cx="11217600" cy="710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Towers of Hanoi (Solution)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310198" y="112295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12530" y="178002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501893" y="164598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7"/>
          <p:cNvSpPr/>
          <p:nvPr/>
        </p:nvSpPr>
        <p:spPr>
          <a:xfrm>
            <a:off x="613596" y="150762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310198" y="251080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>
            <a:off x="412530" y="316787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501893" y="303383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2756721" y="316787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10198" y="4046275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/>
          <p:nvPr/>
        </p:nvSpPr>
        <p:spPr>
          <a:xfrm>
            <a:off x="412530" y="4703349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7"/>
          <p:cNvSpPr/>
          <p:nvPr/>
        </p:nvSpPr>
        <p:spPr>
          <a:xfrm>
            <a:off x="1610656" y="4703360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2756721" y="4703347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4323035" y="112295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7"/>
          <p:cNvSpPr/>
          <p:nvPr/>
        </p:nvSpPr>
        <p:spPr>
          <a:xfrm>
            <a:off x="4425368" y="178002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5623493" y="178003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735259" y="164597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/>
          <p:nvPr/>
        </p:nvSpPr>
        <p:spPr>
          <a:xfrm>
            <a:off x="4323035" y="251080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6606318" y="316787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5623493" y="316788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7"/>
          <p:cNvSpPr/>
          <p:nvPr/>
        </p:nvSpPr>
        <p:spPr>
          <a:xfrm>
            <a:off x="4681534" y="316787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7"/>
          <p:cNvSpPr/>
          <p:nvPr/>
        </p:nvSpPr>
        <p:spPr>
          <a:xfrm>
            <a:off x="4248535" y="4046275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6531818" y="4703349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6621218" y="4569260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7"/>
          <p:cNvSpPr/>
          <p:nvPr/>
        </p:nvSpPr>
        <p:spPr>
          <a:xfrm>
            <a:off x="4607034" y="4703347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8132485" y="1122950"/>
            <a:ext cx="3191933" cy="1032522"/>
          </a:xfrm>
          <a:custGeom>
            <a:rect b="b" l="l" r="r" t="t"/>
            <a:pathLst>
              <a:path extrusionOk="0" h="3176992" w="9821333">
                <a:moveTo>
                  <a:pt x="1442322" y="0"/>
                </a:moveTo>
                <a:lnTo>
                  <a:pt x="1672416" y="0"/>
                </a:lnTo>
                <a:lnTo>
                  <a:pt x="1672416" y="2465792"/>
                </a:lnTo>
                <a:lnTo>
                  <a:pt x="4727886" y="2465792"/>
                </a:lnTo>
                <a:lnTo>
                  <a:pt x="4727886" y="0"/>
                </a:lnTo>
                <a:lnTo>
                  <a:pt x="4957980" y="0"/>
                </a:lnTo>
                <a:lnTo>
                  <a:pt x="4957980" y="2465792"/>
                </a:lnTo>
                <a:lnTo>
                  <a:pt x="8013450" y="2465792"/>
                </a:lnTo>
                <a:lnTo>
                  <a:pt x="8013450" y="0"/>
                </a:lnTo>
                <a:lnTo>
                  <a:pt x="8243544" y="0"/>
                </a:lnTo>
                <a:lnTo>
                  <a:pt x="8243544" y="2465792"/>
                </a:lnTo>
                <a:lnTo>
                  <a:pt x="9821333" y="2465792"/>
                </a:lnTo>
                <a:lnTo>
                  <a:pt x="9821333" y="3176992"/>
                </a:lnTo>
                <a:lnTo>
                  <a:pt x="8243544" y="3176992"/>
                </a:lnTo>
                <a:lnTo>
                  <a:pt x="8013450" y="3176992"/>
                </a:lnTo>
                <a:lnTo>
                  <a:pt x="4957980" y="3176992"/>
                </a:lnTo>
                <a:lnTo>
                  <a:pt x="4727886" y="3176992"/>
                </a:lnTo>
                <a:lnTo>
                  <a:pt x="1672416" y="3176992"/>
                </a:lnTo>
                <a:lnTo>
                  <a:pt x="1442322" y="3176992"/>
                </a:lnTo>
                <a:lnTo>
                  <a:pt x="0" y="3176992"/>
                </a:lnTo>
                <a:lnTo>
                  <a:pt x="0" y="2465792"/>
                </a:lnTo>
                <a:lnTo>
                  <a:pt x="1442322" y="2465792"/>
                </a:lnTo>
                <a:close/>
              </a:path>
            </a:pathLst>
          </a:custGeom>
          <a:gradFill>
            <a:gsLst>
              <a:gs pos="0">
                <a:srgbClr val="213F76"/>
              </a:gs>
              <a:gs pos="50000">
                <a:srgbClr val="2F5CAB"/>
              </a:gs>
              <a:gs pos="100000">
                <a:srgbClr val="3A6FCD"/>
              </a:gs>
            </a:gsLst>
            <a:path path="circle">
              <a:fillToRect b="0%" l="0%" r="100%" t="100%"/>
            </a:path>
            <a:tileRect b="-100%" l="-100%" r="0%" t="0%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10415768" y="1780024"/>
            <a:ext cx="7698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7"/>
          <p:cNvSpPr/>
          <p:nvPr/>
        </p:nvSpPr>
        <p:spPr>
          <a:xfrm>
            <a:off x="10505168" y="1645935"/>
            <a:ext cx="5910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7"/>
          <p:cNvSpPr/>
          <p:nvPr/>
        </p:nvSpPr>
        <p:spPr>
          <a:xfrm>
            <a:off x="10616934" y="1507622"/>
            <a:ext cx="367500" cy="134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/>
          <p:nvPr/>
        </p:nvSpPr>
        <p:spPr>
          <a:xfrm>
            <a:off x="1573305" y="5715000"/>
            <a:ext cx="2393577" cy="4168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1851212" y="5298142"/>
            <a:ext cx="1837764" cy="4168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2198594" y="4867837"/>
            <a:ext cx="1143000" cy="416858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547D28"/>
              </a:gs>
              <a:gs pos="50000">
                <a:srgbClr val="7AB539"/>
              </a:gs>
              <a:gs pos="100000">
                <a:srgbClr val="92D946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