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5" r:id="rId3"/>
    <p:sldId id="296" r:id="rId4"/>
    <p:sldId id="298" r:id="rId5"/>
    <p:sldId id="297" r:id="rId6"/>
    <p:sldId id="29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12/23/2025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12/23/2025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12/23/2025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12/23/2025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12/23/2025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err="1">
                <a:solidFill>
                  <a:srgbClr val="FF0000"/>
                </a:solidFill>
                <a:latin typeface="Arial" panose="020B0604020202020204" pitchFamily="34" charset="0"/>
                <a:cs typeface="Arial" panose="020B0604020202020204" pitchFamily="34" charset="0"/>
              </a:rPr>
              <a:t>Ngày</a:t>
            </a:r>
            <a:r>
              <a:rPr lang="en-US" sz="5400" b="1" dirty="0">
                <a:solidFill>
                  <a:srgbClr val="FF0000"/>
                </a:solidFill>
                <a:latin typeface="Arial" panose="020B0604020202020204" pitchFamily="34" charset="0"/>
                <a:cs typeface="Arial" panose="020B0604020202020204" pitchFamily="34" charset="0"/>
              </a:rPr>
              <a:t> </a:t>
            </a:r>
            <a:r>
              <a:rPr lang="en-US" sz="5400" b="1" dirty="0" err="1">
                <a:solidFill>
                  <a:srgbClr val="FF0000"/>
                </a:solidFill>
                <a:latin typeface="Arial" panose="020B0604020202020204" pitchFamily="34" charset="0"/>
                <a:cs typeface="Arial" panose="020B0604020202020204" pitchFamily="34" charset="0"/>
              </a:rPr>
              <a:t>ánh</a:t>
            </a:r>
            <a:r>
              <a:rPr lang="en-US" sz="5400" b="1" dirty="0">
                <a:solidFill>
                  <a:srgbClr val="FF0000"/>
                </a:solidFill>
                <a:latin typeface="Arial" panose="020B0604020202020204" pitchFamily="34" charset="0"/>
                <a:cs typeface="Arial" panose="020B0604020202020204" pitchFamily="34" charset="0"/>
              </a:rPr>
              <a:t> </a:t>
            </a:r>
            <a:r>
              <a:rPr lang="en-US" sz="5400" b="1" dirty="0" err="1">
                <a:solidFill>
                  <a:srgbClr val="FF0000"/>
                </a:solidFill>
                <a:latin typeface="Arial" panose="020B0604020202020204" pitchFamily="34" charset="0"/>
                <a:cs typeface="Arial" panose="020B0604020202020204" pitchFamily="34" charset="0"/>
              </a:rPr>
              <a:t>sáng</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02055" y="414640"/>
            <a:ext cx="11160489"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Hôm nay muôn dân đã được thấy ánh sáng. Hôm nay Thiên Chúa đến viếng thăm dân Người. Người là Vua uy quyền là Vua vinh quang. là Vua Thái Bình, Vua muôn đời.</a:t>
            </a:r>
            <a:endParaRPr lang="vi-VN"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5926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09496-2533-1AA5-9E68-CC98594DDF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A68F5A-68F7-A12D-C831-92CDA45CE97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39A7494-78CC-2484-F821-DEC56E24CD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605BBB5-033A-B6DD-15D7-A5C037D51572}"/>
              </a:ext>
            </a:extLst>
          </p:cNvPr>
          <p:cNvSpPr/>
          <p:nvPr/>
        </p:nvSpPr>
        <p:spPr>
          <a:xfrm>
            <a:off x="502055" y="414640"/>
            <a:ext cx="11160489"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Sự sống đã bừng lên, sự sáng đã lan tràn khắp nơi. Trần thế xưa chìm trong u tối đã tìm thấy ánh quang muôn đời.</a:t>
            </a:r>
            <a:endParaRPr lang="vi-VN"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2733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E26FA-4784-5DFE-407D-D8612E1246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A1EA4-BC0A-7F81-6F27-25C3071AF69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B052EA8-7C07-735A-D00E-25738C77D5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A889A04-55F0-FFF4-748D-68E709050C55}"/>
              </a:ext>
            </a:extLst>
          </p:cNvPr>
          <p:cNvSpPr/>
          <p:nvPr/>
        </p:nvSpPr>
        <p:spPr>
          <a:xfrm>
            <a:off x="502055" y="414640"/>
            <a:ext cx="11160489"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Hôm nay muôn dân đã được thấy ánh sáng. Hôm nay Thiên Chúa đến viếng thăm dân Người. Người là Vua uy quyền là Vua vinh quang. là Vua Thái Bình, Vua muôn đời.</a:t>
            </a:r>
            <a:endParaRPr lang="vi-VN"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1222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8421D-E902-702D-CD84-6FC0536BEF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FF8EEB-2A80-0FA9-4A1F-D253AF48B4B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A4CA7FA-5A9D-5EAF-9F11-044EC3C0D9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D684B97-82C5-3B76-949A-8F49E8EA991E}"/>
              </a:ext>
            </a:extLst>
          </p:cNvPr>
          <p:cNvSpPr/>
          <p:nvPr/>
        </p:nvSpPr>
        <p:spPr>
          <a:xfrm>
            <a:off x="502055" y="414640"/>
            <a:ext cx="11160489"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Người đã đến trần gian, sinh giữa chốn hang lừa khó khăn. Này chính Đấng ngàn dân trông ngóng đến giải thoát chúng sinh mê lầm.</a:t>
            </a:r>
            <a:endParaRPr lang="vi-VN"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7464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02167-8D7D-BEFF-D66E-9FC1396A5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5A2E36-2803-9E43-33BA-D5ADE69B7C7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1570DD1-CC58-14AE-64E2-7258DC78B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B394E92-77E5-F938-940A-75B08CA35C32}"/>
              </a:ext>
            </a:extLst>
          </p:cNvPr>
          <p:cNvSpPr/>
          <p:nvPr/>
        </p:nvSpPr>
        <p:spPr>
          <a:xfrm>
            <a:off x="502055" y="414640"/>
            <a:ext cx="11160489"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Hôm nay muôn dân đã được thấy ánh sáng. Hôm nay Thiên Chúa đến viếng thăm dân Người. Người là Vua uy quyền là Vua vinh quang. là Vua Thái Bình, Vua muôn đời.</a:t>
            </a:r>
            <a:endParaRPr lang="vi-VN"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55572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174</TotalTime>
  <Words>188</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Ngày ánh sáng</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2025-12-23T09:45:14Z</dcterms:modified>
</cp:coreProperties>
</file>