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1234" r:id="rId2"/>
    <p:sldId id="287" r:id="rId3"/>
    <p:sldId id="327" r:id="rId4"/>
    <p:sldId id="1231" r:id="rId5"/>
    <p:sldId id="258" r:id="rId6"/>
    <p:sldId id="294" r:id="rId7"/>
    <p:sldId id="1217" r:id="rId8"/>
    <p:sldId id="1208" r:id="rId9"/>
    <p:sldId id="267" r:id="rId10"/>
    <p:sldId id="1211" r:id="rId11"/>
    <p:sldId id="259" r:id="rId12"/>
    <p:sldId id="1210" r:id="rId13"/>
    <p:sldId id="1212" r:id="rId14"/>
    <p:sldId id="1213" r:id="rId15"/>
    <p:sldId id="1214" r:id="rId16"/>
    <p:sldId id="1225" r:id="rId17"/>
    <p:sldId id="1226" r:id="rId18"/>
    <p:sldId id="1222" r:id="rId19"/>
    <p:sldId id="1216" r:id="rId20"/>
    <p:sldId id="1215" r:id="rId21"/>
    <p:sldId id="1218" r:id="rId22"/>
    <p:sldId id="1219" r:id="rId23"/>
    <p:sldId id="1209" r:id="rId24"/>
    <p:sldId id="1223" r:id="rId25"/>
    <p:sldId id="1227" r:id="rId26"/>
    <p:sldId id="1230" r:id="rId27"/>
    <p:sldId id="283" r:id="rId28"/>
    <p:sldId id="279" r:id="rId29"/>
    <p:sldId id="1229" r:id="rId30"/>
    <p:sldId id="317" r:id="rId31"/>
    <p:sldId id="318" r:id="rId32"/>
    <p:sldId id="1232" r:id="rId33"/>
    <p:sldId id="1233" r:id="rId34"/>
    <p:sldId id="323" r:id="rId35"/>
    <p:sldId id="320" r:id="rId36"/>
    <p:sldId id="321" r:id="rId3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78FF"/>
    <a:srgbClr val="FFFFFF"/>
    <a:srgbClr val="09539E"/>
    <a:srgbClr val="000000"/>
    <a:srgbClr val="F3F3F3"/>
    <a:srgbClr val="F0F4F5"/>
    <a:srgbClr val="EB4860"/>
    <a:srgbClr val="00D9A2"/>
    <a:srgbClr val="EB78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0" autoAdjust="0"/>
    <p:restoredTop sz="93447" autoAdjust="0"/>
  </p:normalViewPr>
  <p:slideViewPr>
    <p:cSldViewPr snapToGrid="0" snapToObjects="1">
      <p:cViewPr varScale="1">
        <p:scale>
          <a:sx n="107" d="100"/>
          <a:sy n="107" d="100"/>
        </p:scale>
        <p:origin x="552" y="120"/>
      </p:cViewPr>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BE4381-E8C4-EF42-BD40-8CC6AAE0208B}" type="doc">
      <dgm:prSet loTypeId="urn:microsoft.com/office/officeart/2005/8/layout/hChevron3" loCatId="" qsTypeId="urn:microsoft.com/office/officeart/2005/8/quickstyle/simple4" qsCatId="simple" csTypeId="urn:microsoft.com/office/officeart/2005/8/colors/accent1_2" csCatId="accent1" phldr="1"/>
      <dgm:spPr/>
    </dgm:pt>
    <dgm:pt modelId="{97FE0E29-F235-8D40-87DB-4E5C749DD429}">
      <dgm:prSet phldrT="[Text]" custT="1"/>
      <dgm:spPr>
        <a:solidFill>
          <a:schemeClr val="accent1"/>
        </a:solidFill>
      </dgm:spPr>
      <dgm:t>
        <a:bodyPr/>
        <a:lstStyle/>
        <a:p>
          <a:r>
            <a:rPr lang="en-US" sz="1200" dirty="0">
              <a:solidFill>
                <a:srgbClr val="FFFFFF"/>
              </a:solidFill>
              <a:latin typeface="+mn-lt"/>
              <a:ea typeface="Open Sans" charset="0"/>
              <a:cs typeface="Open Sans" charset="0"/>
            </a:rPr>
            <a:t>SECTION 1</a:t>
          </a:r>
        </a:p>
      </dgm:t>
    </dgm:pt>
    <dgm:pt modelId="{4C7DBA05-8D34-D24A-A202-3F2DC8DC5DA6}" type="parTrans" cxnId="{0DD17936-57A2-2F46-B140-4EC4F50E8B68}">
      <dgm:prSet/>
      <dgm:spPr/>
      <dgm:t>
        <a:bodyPr/>
        <a:lstStyle/>
        <a:p>
          <a:endParaRPr lang="en-US" sz="1200" dirty="0">
            <a:latin typeface="+mn-lt"/>
            <a:ea typeface="Open Sans" charset="0"/>
            <a:cs typeface="Open Sans" charset="0"/>
          </a:endParaRPr>
        </a:p>
      </dgm:t>
    </dgm:pt>
    <dgm:pt modelId="{AADAD05A-1CCF-124C-AC81-2A23D72D621E}" type="sibTrans" cxnId="{0DD17936-57A2-2F46-B140-4EC4F50E8B68}">
      <dgm:prSet/>
      <dgm:spPr/>
      <dgm:t>
        <a:bodyPr/>
        <a:lstStyle/>
        <a:p>
          <a:endParaRPr lang="en-US" sz="1200" dirty="0">
            <a:latin typeface="+mn-lt"/>
            <a:ea typeface="Open Sans" charset="0"/>
            <a:cs typeface="Open Sans" charset="0"/>
          </a:endParaRPr>
        </a:p>
      </dgm:t>
    </dgm:pt>
    <dgm:pt modelId="{188E3C8A-A404-E243-A735-EF101696C4D1}">
      <dgm:prSet phldrT="[Text]" custT="1"/>
      <dgm:spPr>
        <a:solidFill>
          <a:schemeClr val="tx2"/>
        </a:solidFill>
        <a:ln>
          <a:solidFill>
            <a:schemeClr val="bg2">
              <a:alpha val="20000"/>
            </a:schemeClr>
          </a:solidFill>
        </a:ln>
      </dgm:spPr>
      <dgm:t>
        <a:bodyPr/>
        <a:lstStyle/>
        <a:p>
          <a:r>
            <a:rPr lang="en-US" sz="1200" dirty="0">
              <a:latin typeface="+mn-lt"/>
              <a:ea typeface="Open Sans" charset="0"/>
              <a:cs typeface="Open Sans" charset="0"/>
            </a:rPr>
            <a:t>SECTION 2</a:t>
          </a:r>
        </a:p>
      </dgm:t>
    </dgm:pt>
    <dgm:pt modelId="{2D33EE42-A92B-F74A-A72F-A8AF58752F66}" type="parTrans" cxnId="{770FB5DB-30DC-774E-8CA1-8F06EF17310C}">
      <dgm:prSet/>
      <dgm:spPr/>
      <dgm:t>
        <a:bodyPr/>
        <a:lstStyle/>
        <a:p>
          <a:endParaRPr lang="en-US" sz="1200" dirty="0">
            <a:latin typeface="+mn-lt"/>
            <a:ea typeface="Open Sans" charset="0"/>
            <a:cs typeface="Open Sans" charset="0"/>
          </a:endParaRPr>
        </a:p>
      </dgm:t>
    </dgm:pt>
    <dgm:pt modelId="{6051DE0F-3EF4-ED4D-BA40-EFF9345F3194}" type="sibTrans" cxnId="{770FB5DB-30DC-774E-8CA1-8F06EF17310C}">
      <dgm:prSet/>
      <dgm:spPr/>
      <dgm:t>
        <a:bodyPr/>
        <a:lstStyle/>
        <a:p>
          <a:endParaRPr lang="en-US" sz="1200" dirty="0">
            <a:latin typeface="+mn-lt"/>
            <a:ea typeface="Open Sans" charset="0"/>
            <a:cs typeface="Open Sans" charset="0"/>
          </a:endParaRPr>
        </a:p>
      </dgm:t>
    </dgm:pt>
    <dgm:pt modelId="{72925237-BD1B-4B4E-A24B-BE00623A9D4D}">
      <dgm:prSet phldrT="[Text]" custT="1"/>
      <dgm:spPr>
        <a:solidFill>
          <a:schemeClr val="tx2"/>
        </a:solidFill>
        <a:ln>
          <a:solidFill>
            <a:schemeClr val="bg2">
              <a:alpha val="20000"/>
            </a:schemeClr>
          </a:solidFill>
        </a:ln>
      </dgm:spPr>
      <dgm:t>
        <a:bodyPr/>
        <a:lstStyle/>
        <a:p>
          <a:r>
            <a:rPr lang="en-US" sz="1200" dirty="0">
              <a:latin typeface="+mn-lt"/>
              <a:ea typeface="Open Sans" charset="0"/>
              <a:cs typeface="Open Sans" charset="0"/>
            </a:rPr>
            <a:t>SECTION 3</a:t>
          </a:r>
        </a:p>
      </dgm:t>
    </dgm:pt>
    <dgm:pt modelId="{F003925E-B53D-F347-90D4-7AA8A3439CF9}" type="parTrans" cxnId="{A91C42BB-5162-794F-935A-D24E517CBAAA}">
      <dgm:prSet/>
      <dgm:spPr/>
      <dgm:t>
        <a:bodyPr/>
        <a:lstStyle/>
        <a:p>
          <a:endParaRPr lang="en-US" sz="1200" dirty="0">
            <a:latin typeface="+mn-lt"/>
            <a:ea typeface="Open Sans" charset="0"/>
            <a:cs typeface="Open Sans" charset="0"/>
          </a:endParaRPr>
        </a:p>
      </dgm:t>
    </dgm:pt>
    <dgm:pt modelId="{A7DD0C38-8B45-FB4E-9FE8-68C72C0B786A}" type="sibTrans" cxnId="{A91C42BB-5162-794F-935A-D24E517CBAAA}">
      <dgm:prSet/>
      <dgm:spPr/>
      <dgm:t>
        <a:bodyPr/>
        <a:lstStyle/>
        <a:p>
          <a:endParaRPr lang="en-US" sz="1200" dirty="0">
            <a:latin typeface="+mn-lt"/>
            <a:ea typeface="Open Sans" charset="0"/>
            <a:cs typeface="Open Sans" charset="0"/>
          </a:endParaRPr>
        </a:p>
      </dgm:t>
    </dgm:pt>
    <dgm:pt modelId="{81C08AA6-04F0-7741-BACA-20A9B4DA60F4}">
      <dgm:prSet phldrT="[Text]" custT="1"/>
      <dgm:spPr>
        <a:solidFill>
          <a:schemeClr val="tx2"/>
        </a:solidFill>
        <a:ln>
          <a:solidFill>
            <a:schemeClr val="bg2">
              <a:alpha val="20000"/>
            </a:schemeClr>
          </a:solidFill>
        </a:ln>
      </dgm:spPr>
      <dgm:t>
        <a:bodyPr/>
        <a:lstStyle/>
        <a:p>
          <a:r>
            <a:rPr lang="en-US" sz="1200" dirty="0">
              <a:latin typeface="+mn-lt"/>
              <a:ea typeface="Open Sans" charset="0"/>
              <a:cs typeface="Open Sans" charset="0"/>
            </a:rPr>
            <a:t>SECTION 4</a:t>
          </a:r>
        </a:p>
      </dgm:t>
    </dgm:pt>
    <dgm:pt modelId="{34D28C59-395E-D245-9B65-439B9713F9A0}" type="parTrans" cxnId="{659B5EF4-0243-6048-8416-8099F9792577}">
      <dgm:prSet/>
      <dgm:spPr/>
      <dgm:t>
        <a:bodyPr/>
        <a:lstStyle/>
        <a:p>
          <a:endParaRPr lang="en-US" sz="1200" dirty="0">
            <a:latin typeface="+mn-lt"/>
            <a:ea typeface="Open Sans" charset="0"/>
            <a:cs typeface="Open Sans" charset="0"/>
          </a:endParaRPr>
        </a:p>
      </dgm:t>
    </dgm:pt>
    <dgm:pt modelId="{A88E9741-13F7-454B-8EFE-E53C66F5F110}" type="sibTrans" cxnId="{659B5EF4-0243-6048-8416-8099F9792577}">
      <dgm:prSet/>
      <dgm:spPr/>
      <dgm:t>
        <a:bodyPr/>
        <a:lstStyle/>
        <a:p>
          <a:endParaRPr lang="en-US" sz="1200" dirty="0">
            <a:latin typeface="+mn-lt"/>
            <a:ea typeface="Open Sans" charset="0"/>
            <a:cs typeface="Open Sans" charset="0"/>
          </a:endParaRPr>
        </a:p>
      </dgm:t>
    </dgm:pt>
    <dgm:pt modelId="{D19123CB-87CA-B940-A39C-B19F192F70DE}" type="pres">
      <dgm:prSet presAssocID="{7ABE4381-E8C4-EF42-BD40-8CC6AAE0208B}" presName="Name0" presStyleCnt="0">
        <dgm:presLayoutVars>
          <dgm:dir/>
          <dgm:resizeHandles val="exact"/>
        </dgm:presLayoutVars>
      </dgm:prSet>
      <dgm:spPr/>
    </dgm:pt>
    <dgm:pt modelId="{F055E193-6A85-6349-94EA-9FE900AD5A06}" type="pres">
      <dgm:prSet presAssocID="{97FE0E29-F235-8D40-87DB-4E5C749DD429}" presName="parTxOnly" presStyleLbl="node1" presStyleIdx="0" presStyleCnt="4" custLinFactNeighborY="-6069">
        <dgm:presLayoutVars>
          <dgm:bulletEnabled val="1"/>
        </dgm:presLayoutVars>
      </dgm:prSet>
      <dgm:spPr/>
      <dgm:t>
        <a:bodyPr/>
        <a:lstStyle/>
        <a:p>
          <a:endParaRPr lang="es-ES"/>
        </a:p>
      </dgm:t>
    </dgm:pt>
    <dgm:pt modelId="{C69E5B72-CDC2-0D47-8532-83BDF53FECE1}" type="pres">
      <dgm:prSet presAssocID="{AADAD05A-1CCF-124C-AC81-2A23D72D621E}" presName="parSpace" presStyleCnt="0"/>
      <dgm:spPr/>
    </dgm:pt>
    <dgm:pt modelId="{519D38FD-8AB0-8147-A158-D819B0164978}" type="pres">
      <dgm:prSet presAssocID="{188E3C8A-A404-E243-A735-EF101696C4D1}" presName="parTxOnly" presStyleLbl="node1" presStyleIdx="1" presStyleCnt="4" custLinFactNeighborY="-6069">
        <dgm:presLayoutVars>
          <dgm:bulletEnabled val="1"/>
        </dgm:presLayoutVars>
      </dgm:prSet>
      <dgm:spPr/>
      <dgm:t>
        <a:bodyPr/>
        <a:lstStyle/>
        <a:p>
          <a:endParaRPr lang="es-ES"/>
        </a:p>
      </dgm:t>
    </dgm:pt>
    <dgm:pt modelId="{BA57C750-D672-B043-82BE-FC6922081198}" type="pres">
      <dgm:prSet presAssocID="{6051DE0F-3EF4-ED4D-BA40-EFF9345F3194}" presName="parSpace" presStyleCnt="0"/>
      <dgm:spPr/>
    </dgm:pt>
    <dgm:pt modelId="{212E5F32-E878-9343-898B-A5BA5EAF3D71}" type="pres">
      <dgm:prSet presAssocID="{72925237-BD1B-4B4E-A24B-BE00623A9D4D}" presName="parTxOnly" presStyleLbl="node1" presStyleIdx="2" presStyleCnt="4" custLinFactNeighborY="-6069">
        <dgm:presLayoutVars>
          <dgm:bulletEnabled val="1"/>
        </dgm:presLayoutVars>
      </dgm:prSet>
      <dgm:spPr/>
      <dgm:t>
        <a:bodyPr/>
        <a:lstStyle/>
        <a:p>
          <a:endParaRPr lang="es-ES"/>
        </a:p>
      </dgm:t>
    </dgm:pt>
    <dgm:pt modelId="{CC6D8F94-4058-A54C-87AE-94293879624E}" type="pres">
      <dgm:prSet presAssocID="{A7DD0C38-8B45-FB4E-9FE8-68C72C0B786A}" presName="parSpace" presStyleCnt="0"/>
      <dgm:spPr/>
    </dgm:pt>
    <dgm:pt modelId="{E997E9AD-802D-CC42-9EAC-ABDBA79690AB}" type="pres">
      <dgm:prSet presAssocID="{81C08AA6-04F0-7741-BACA-20A9B4DA60F4}" presName="parTxOnly" presStyleLbl="node1" presStyleIdx="3" presStyleCnt="4" custLinFactNeighborY="-6069">
        <dgm:presLayoutVars>
          <dgm:bulletEnabled val="1"/>
        </dgm:presLayoutVars>
      </dgm:prSet>
      <dgm:spPr/>
      <dgm:t>
        <a:bodyPr/>
        <a:lstStyle/>
        <a:p>
          <a:endParaRPr lang="es-ES"/>
        </a:p>
      </dgm:t>
    </dgm:pt>
  </dgm:ptLst>
  <dgm:cxnLst>
    <dgm:cxn modelId="{5A8A599B-747C-3046-B3E8-86D26E2D6C45}" type="presOf" srcId="{188E3C8A-A404-E243-A735-EF101696C4D1}" destId="{519D38FD-8AB0-8147-A158-D819B0164978}" srcOrd="0" destOrd="0" presId="urn:microsoft.com/office/officeart/2005/8/layout/hChevron3"/>
    <dgm:cxn modelId="{43D56791-9640-0F45-9BAC-30D4B99BD9F7}" type="presOf" srcId="{81C08AA6-04F0-7741-BACA-20A9B4DA60F4}" destId="{E997E9AD-802D-CC42-9EAC-ABDBA79690AB}" srcOrd="0" destOrd="0" presId="urn:microsoft.com/office/officeart/2005/8/layout/hChevron3"/>
    <dgm:cxn modelId="{0DD17936-57A2-2F46-B140-4EC4F50E8B68}" srcId="{7ABE4381-E8C4-EF42-BD40-8CC6AAE0208B}" destId="{97FE0E29-F235-8D40-87DB-4E5C749DD429}" srcOrd="0" destOrd="0" parTransId="{4C7DBA05-8D34-D24A-A202-3F2DC8DC5DA6}" sibTransId="{AADAD05A-1CCF-124C-AC81-2A23D72D621E}"/>
    <dgm:cxn modelId="{770FB5DB-30DC-774E-8CA1-8F06EF17310C}" srcId="{7ABE4381-E8C4-EF42-BD40-8CC6AAE0208B}" destId="{188E3C8A-A404-E243-A735-EF101696C4D1}" srcOrd="1" destOrd="0" parTransId="{2D33EE42-A92B-F74A-A72F-A8AF58752F66}" sibTransId="{6051DE0F-3EF4-ED4D-BA40-EFF9345F3194}"/>
    <dgm:cxn modelId="{BC74720E-206E-F545-BEF3-21DBA7E54D7E}" type="presOf" srcId="{97FE0E29-F235-8D40-87DB-4E5C749DD429}" destId="{F055E193-6A85-6349-94EA-9FE900AD5A06}" srcOrd="0" destOrd="0" presId="urn:microsoft.com/office/officeart/2005/8/layout/hChevron3"/>
    <dgm:cxn modelId="{FD441FE0-F776-A84A-A5BB-D7E20F7CF726}" type="presOf" srcId="{7ABE4381-E8C4-EF42-BD40-8CC6AAE0208B}" destId="{D19123CB-87CA-B940-A39C-B19F192F70DE}" srcOrd="0" destOrd="0" presId="urn:microsoft.com/office/officeart/2005/8/layout/hChevron3"/>
    <dgm:cxn modelId="{659B5EF4-0243-6048-8416-8099F9792577}" srcId="{7ABE4381-E8C4-EF42-BD40-8CC6AAE0208B}" destId="{81C08AA6-04F0-7741-BACA-20A9B4DA60F4}" srcOrd="3" destOrd="0" parTransId="{34D28C59-395E-D245-9B65-439B9713F9A0}" sibTransId="{A88E9741-13F7-454B-8EFE-E53C66F5F110}"/>
    <dgm:cxn modelId="{A2C13C8C-28F1-1E49-AF33-28111D92DA00}" type="presOf" srcId="{72925237-BD1B-4B4E-A24B-BE00623A9D4D}" destId="{212E5F32-E878-9343-898B-A5BA5EAF3D71}" srcOrd="0" destOrd="0" presId="urn:microsoft.com/office/officeart/2005/8/layout/hChevron3"/>
    <dgm:cxn modelId="{A91C42BB-5162-794F-935A-D24E517CBAAA}" srcId="{7ABE4381-E8C4-EF42-BD40-8CC6AAE0208B}" destId="{72925237-BD1B-4B4E-A24B-BE00623A9D4D}" srcOrd="2" destOrd="0" parTransId="{F003925E-B53D-F347-90D4-7AA8A3439CF9}" sibTransId="{A7DD0C38-8B45-FB4E-9FE8-68C72C0B786A}"/>
    <dgm:cxn modelId="{656209B3-1783-994F-984E-EF51AB1C930A}" type="presParOf" srcId="{D19123CB-87CA-B940-A39C-B19F192F70DE}" destId="{F055E193-6A85-6349-94EA-9FE900AD5A06}" srcOrd="0" destOrd="0" presId="urn:microsoft.com/office/officeart/2005/8/layout/hChevron3"/>
    <dgm:cxn modelId="{292611D5-B4CB-C649-B10D-0EBA99611698}" type="presParOf" srcId="{D19123CB-87CA-B940-A39C-B19F192F70DE}" destId="{C69E5B72-CDC2-0D47-8532-83BDF53FECE1}" srcOrd="1" destOrd="0" presId="urn:microsoft.com/office/officeart/2005/8/layout/hChevron3"/>
    <dgm:cxn modelId="{1BCEA95D-D26A-2D45-98B8-8DA77E7D0132}" type="presParOf" srcId="{D19123CB-87CA-B940-A39C-B19F192F70DE}" destId="{519D38FD-8AB0-8147-A158-D819B0164978}" srcOrd="2" destOrd="0" presId="urn:microsoft.com/office/officeart/2005/8/layout/hChevron3"/>
    <dgm:cxn modelId="{113E7085-6AEF-CB4C-9DF6-284166DD3A46}" type="presParOf" srcId="{D19123CB-87CA-B940-A39C-B19F192F70DE}" destId="{BA57C750-D672-B043-82BE-FC6922081198}" srcOrd="3" destOrd="0" presId="urn:microsoft.com/office/officeart/2005/8/layout/hChevron3"/>
    <dgm:cxn modelId="{B29C75A3-BCB8-B147-B6CC-C6B6D4805F33}" type="presParOf" srcId="{D19123CB-87CA-B940-A39C-B19F192F70DE}" destId="{212E5F32-E878-9343-898B-A5BA5EAF3D71}" srcOrd="4" destOrd="0" presId="urn:microsoft.com/office/officeart/2005/8/layout/hChevron3"/>
    <dgm:cxn modelId="{66F4CA38-8337-3340-8D21-8CED706B3106}" type="presParOf" srcId="{D19123CB-87CA-B940-A39C-B19F192F70DE}" destId="{CC6D8F94-4058-A54C-87AE-94293879624E}" srcOrd="5" destOrd="0" presId="urn:microsoft.com/office/officeart/2005/8/layout/hChevron3"/>
    <dgm:cxn modelId="{E3068122-0229-554C-8267-8A8A60A760CC}" type="presParOf" srcId="{D19123CB-87CA-B940-A39C-B19F192F70DE}" destId="{E997E9AD-802D-CC42-9EAC-ABDBA79690AB}"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5E193-6A85-6349-94EA-9FE900AD5A06}">
      <dsp:nvSpPr>
        <dsp:cNvPr id="0" name=""/>
        <dsp:cNvSpPr/>
      </dsp:nvSpPr>
      <dsp:spPr>
        <a:xfrm>
          <a:off x="3290" y="154402"/>
          <a:ext cx="3301931" cy="1320772"/>
        </a:xfrm>
        <a:prstGeom prst="homePlate">
          <a:avLst/>
        </a:prstGeom>
        <a:solidFill>
          <a:schemeClr val="accen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en-US" sz="1200" kern="1200" dirty="0">
              <a:solidFill>
                <a:srgbClr val="FFFFFF"/>
              </a:solidFill>
              <a:latin typeface="+mn-lt"/>
              <a:ea typeface="Open Sans" charset="0"/>
              <a:cs typeface="Open Sans" charset="0"/>
            </a:rPr>
            <a:t>SECTION 1</a:t>
          </a:r>
        </a:p>
      </dsp:txBody>
      <dsp:txXfrm>
        <a:off x="3290" y="154402"/>
        <a:ext cx="2971738" cy="1320772"/>
      </dsp:txXfrm>
    </dsp:sp>
    <dsp:sp modelId="{519D38FD-8AB0-8147-A158-D819B0164978}">
      <dsp:nvSpPr>
        <dsp:cNvPr id="0" name=""/>
        <dsp:cNvSpPr/>
      </dsp:nvSpPr>
      <dsp:spPr>
        <a:xfrm>
          <a:off x="2644836" y="154402"/>
          <a:ext cx="3301931" cy="1320772"/>
        </a:xfrm>
        <a:prstGeom prst="chevron">
          <a:avLst/>
        </a:prstGeom>
        <a:solidFill>
          <a:schemeClr val="tx2"/>
        </a:solidFill>
        <a:ln>
          <a:solidFill>
            <a:schemeClr val="bg2">
              <a:alpha val="20000"/>
            </a:schemeClr>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a:latin typeface="+mn-lt"/>
              <a:ea typeface="Open Sans" charset="0"/>
              <a:cs typeface="Open Sans" charset="0"/>
            </a:rPr>
            <a:t>SECTION 2</a:t>
          </a:r>
        </a:p>
      </dsp:txBody>
      <dsp:txXfrm>
        <a:off x="3305222" y="154402"/>
        <a:ext cx="1981159" cy="1320772"/>
      </dsp:txXfrm>
    </dsp:sp>
    <dsp:sp modelId="{212E5F32-E878-9343-898B-A5BA5EAF3D71}">
      <dsp:nvSpPr>
        <dsp:cNvPr id="0" name=""/>
        <dsp:cNvSpPr/>
      </dsp:nvSpPr>
      <dsp:spPr>
        <a:xfrm>
          <a:off x="5286381" y="154402"/>
          <a:ext cx="3301931" cy="1320772"/>
        </a:xfrm>
        <a:prstGeom prst="chevron">
          <a:avLst/>
        </a:prstGeom>
        <a:solidFill>
          <a:schemeClr val="tx2"/>
        </a:solidFill>
        <a:ln>
          <a:solidFill>
            <a:schemeClr val="bg2">
              <a:alpha val="20000"/>
            </a:schemeClr>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a:latin typeface="+mn-lt"/>
              <a:ea typeface="Open Sans" charset="0"/>
              <a:cs typeface="Open Sans" charset="0"/>
            </a:rPr>
            <a:t>SECTION 3</a:t>
          </a:r>
        </a:p>
      </dsp:txBody>
      <dsp:txXfrm>
        <a:off x="5946767" y="154402"/>
        <a:ext cx="1981159" cy="1320772"/>
      </dsp:txXfrm>
    </dsp:sp>
    <dsp:sp modelId="{E997E9AD-802D-CC42-9EAC-ABDBA79690AB}">
      <dsp:nvSpPr>
        <dsp:cNvPr id="0" name=""/>
        <dsp:cNvSpPr/>
      </dsp:nvSpPr>
      <dsp:spPr>
        <a:xfrm>
          <a:off x="7927926" y="154402"/>
          <a:ext cx="3301931" cy="1320772"/>
        </a:xfrm>
        <a:prstGeom prst="chevron">
          <a:avLst/>
        </a:prstGeom>
        <a:solidFill>
          <a:schemeClr val="tx2"/>
        </a:solidFill>
        <a:ln>
          <a:solidFill>
            <a:schemeClr val="bg2">
              <a:alpha val="20000"/>
            </a:schemeClr>
          </a:solidFill>
        </a:ln>
        <a:effectLst/>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a:latin typeface="+mn-lt"/>
              <a:ea typeface="Open Sans" charset="0"/>
              <a:cs typeface="Open Sans" charset="0"/>
            </a:rPr>
            <a:t>SECTION 4</a:t>
          </a:r>
        </a:p>
      </dsp:txBody>
      <dsp:txXfrm>
        <a:off x="8588312" y="154402"/>
        <a:ext cx="1981159" cy="132077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E9AAFD-8968-4EA0-AC2D-A86826BF6A65}" type="datetimeFigureOut">
              <a:rPr lang="es-ES" smtClean="0"/>
              <a:t>05/11/2025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43F9E6-2562-4C17-B938-70A7883FEA3A}" type="slidenum">
              <a:rPr lang="es-ES" smtClean="0"/>
              <a:t>‹Nº›</a:t>
            </a:fld>
            <a:endParaRPr lang="es-ES"/>
          </a:p>
        </p:txBody>
      </p:sp>
    </p:spTree>
    <p:extLst>
      <p:ext uri="{BB962C8B-B14F-4D97-AF65-F5344CB8AC3E}">
        <p14:creationId xmlns:p14="http://schemas.microsoft.com/office/powerpoint/2010/main" val="2140748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79e5e2b96d_0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5" name="Google Shape;1235;g79e5e2b96d_0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4731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g895460ef7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1" name="Google Shape;1061;g895460ef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64664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743F9E6-2562-4C17-B938-70A7883FEA3A}" type="slidenum">
              <a:rPr lang="es-ES" smtClean="0"/>
              <a:t>5</a:t>
            </a:fld>
            <a:endParaRPr lang="es-ES"/>
          </a:p>
        </p:txBody>
      </p:sp>
    </p:spTree>
    <p:extLst>
      <p:ext uri="{BB962C8B-B14F-4D97-AF65-F5344CB8AC3E}">
        <p14:creationId xmlns:p14="http://schemas.microsoft.com/office/powerpoint/2010/main" val="36077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0"/>
        <p:cNvGrpSpPr/>
        <p:nvPr/>
      </p:nvGrpSpPr>
      <p:grpSpPr>
        <a:xfrm>
          <a:off x="0" y="0"/>
          <a:ext cx="0" cy="0"/>
          <a:chOff x="0" y="0"/>
          <a:chExt cx="0" cy="0"/>
        </a:xfrm>
      </p:grpSpPr>
      <p:sp>
        <p:nvSpPr>
          <p:cNvPr id="9421" name="Google Shape;9421;g102c67ce48c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2" name="Google Shape;9422;g102c67ce48c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243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743F9E6-2562-4C17-B938-70A7883FEA3A}" type="slidenum">
              <a:rPr lang="es-ES" smtClean="0"/>
              <a:t>11</a:t>
            </a:fld>
            <a:endParaRPr lang="es-ES"/>
          </a:p>
        </p:txBody>
      </p:sp>
    </p:spTree>
    <p:extLst>
      <p:ext uri="{BB962C8B-B14F-4D97-AF65-F5344CB8AC3E}">
        <p14:creationId xmlns:p14="http://schemas.microsoft.com/office/powerpoint/2010/main" val="3931649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743F9E6-2562-4C17-B938-70A7883FEA3A}" type="slidenum">
              <a:rPr lang="es-ES" smtClean="0"/>
              <a:t>17</a:t>
            </a:fld>
            <a:endParaRPr lang="es-ES"/>
          </a:p>
        </p:txBody>
      </p:sp>
    </p:spTree>
    <p:extLst>
      <p:ext uri="{BB962C8B-B14F-4D97-AF65-F5344CB8AC3E}">
        <p14:creationId xmlns:p14="http://schemas.microsoft.com/office/powerpoint/2010/main" val="3385074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743F9E6-2562-4C17-B938-70A7883FEA3A}" type="slidenum">
              <a:rPr lang="es-ES" smtClean="0"/>
              <a:t>23</a:t>
            </a:fld>
            <a:endParaRPr lang="es-ES"/>
          </a:p>
        </p:txBody>
      </p:sp>
    </p:spTree>
    <p:extLst>
      <p:ext uri="{BB962C8B-B14F-4D97-AF65-F5344CB8AC3E}">
        <p14:creationId xmlns:p14="http://schemas.microsoft.com/office/powerpoint/2010/main" val="1963993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7"/>
        <p:cNvGrpSpPr/>
        <p:nvPr/>
      </p:nvGrpSpPr>
      <p:grpSpPr>
        <a:xfrm>
          <a:off x="0" y="0"/>
          <a:ext cx="0" cy="0"/>
          <a:chOff x="0" y="0"/>
          <a:chExt cx="0" cy="0"/>
        </a:xfrm>
      </p:grpSpPr>
      <p:sp>
        <p:nvSpPr>
          <p:cNvPr id="1848" name="Google Shape;1848;gc993b435f6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9" name="Google Shape;1849;gc993b435f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4591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1"/>
        <p:cNvGrpSpPr/>
        <p:nvPr/>
      </p:nvGrpSpPr>
      <p:grpSpPr>
        <a:xfrm>
          <a:off x="0" y="0"/>
          <a:ext cx="0" cy="0"/>
          <a:chOff x="0" y="0"/>
          <a:chExt cx="0" cy="0"/>
        </a:xfrm>
      </p:grpSpPr>
      <p:sp>
        <p:nvSpPr>
          <p:cNvPr id="2002" name="Google Shape;2002;ge522d6102d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3" name="Google Shape;2003;ge522d6102d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8404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971620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54297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7096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374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4743F9E6-2562-4C17-B938-70A7883FEA3A}" type="slidenum">
              <a:rPr lang="es-ES" smtClean="0"/>
              <a:t>35</a:t>
            </a:fld>
            <a:endParaRPr lang="es-ES"/>
          </a:p>
        </p:txBody>
      </p:sp>
    </p:spTree>
    <p:extLst>
      <p:ext uri="{BB962C8B-B14F-4D97-AF65-F5344CB8AC3E}">
        <p14:creationId xmlns:p14="http://schemas.microsoft.com/office/powerpoint/2010/main" val="1323002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2E75A-9A0C-4C49-9B34-A148CDF4C845}"/>
              </a:ext>
            </a:extLst>
          </p:cNvPr>
          <p:cNvSpPr>
            <a:spLocks noGrp="1"/>
          </p:cNvSpPr>
          <p:nvPr>
            <p:ph type="ctrTitle" hasCustomPrompt="1"/>
          </p:nvPr>
        </p:nvSpPr>
        <p:spPr>
          <a:xfrm>
            <a:off x="2617236" y="2073859"/>
            <a:ext cx="6957527" cy="1355141"/>
          </a:xfrm>
        </p:spPr>
        <p:txBody>
          <a:bodyPr anchor="b">
            <a:normAutofit/>
          </a:bodyPr>
          <a:lstStyle>
            <a:lvl1pPr algn="ctr">
              <a:defRPr sz="4400" b="1">
                <a:solidFill>
                  <a:schemeClr val="tx1"/>
                </a:solidFill>
              </a:defRPr>
            </a:lvl1pPr>
          </a:lstStyle>
          <a:p>
            <a:r>
              <a:rPr lang="es-ES" dirty="0"/>
              <a:t>Haga clic para modificar el de título del patrón</a:t>
            </a:r>
          </a:p>
        </p:txBody>
      </p:sp>
      <p:sp>
        <p:nvSpPr>
          <p:cNvPr id="3" name="Subtítulo 2">
            <a:extLst>
              <a:ext uri="{FF2B5EF4-FFF2-40B4-BE49-F238E27FC236}">
                <a16:creationId xmlns:a16="http://schemas.microsoft.com/office/drawing/2014/main" id="{5C4107FC-6DEC-2240-B0EA-1100CD545854}"/>
              </a:ext>
            </a:extLst>
          </p:cNvPr>
          <p:cNvSpPr>
            <a:spLocks noGrp="1"/>
          </p:cNvSpPr>
          <p:nvPr>
            <p:ph type="subTitle" idx="1"/>
          </p:nvPr>
        </p:nvSpPr>
        <p:spPr>
          <a:xfrm>
            <a:off x="3045278" y="3959484"/>
            <a:ext cx="6101444" cy="905327"/>
          </a:xfrm>
        </p:spPr>
        <p:txBody>
          <a:bodyPr/>
          <a:lstStyle>
            <a:lvl1pPr marL="0" indent="0" algn="ctr">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8CC8BDD-0F38-D844-91A3-AEF64F6643E0}"/>
              </a:ext>
            </a:extLst>
          </p:cNvPr>
          <p:cNvSpPr>
            <a:spLocks noGrp="1"/>
          </p:cNvSpPr>
          <p:nvPr>
            <p:ph type="dt" sz="half" idx="10"/>
          </p:nvPr>
        </p:nvSpPr>
        <p:spPr/>
        <p:txBody>
          <a:bodyPr/>
          <a:lstStyle/>
          <a:p>
            <a:fld id="{080086A1-0270-C240-883C-500827F242E1}" type="datetimeFigureOut">
              <a:rPr lang="es-ES" smtClean="0"/>
              <a:t>05/11/2025</a:t>
            </a:fld>
            <a:endParaRPr lang="es-ES"/>
          </a:p>
        </p:txBody>
      </p:sp>
      <p:sp>
        <p:nvSpPr>
          <p:cNvPr id="5" name="Marcador de pie de página 4">
            <a:extLst>
              <a:ext uri="{FF2B5EF4-FFF2-40B4-BE49-F238E27FC236}">
                <a16:creationId xmlns:a16="http://schemas.microsoft.com/office/drawing/2014/main" id="{9C1DE3A9-CA71-AF4D-82DD-BDA6BC99E3A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14FE68-2B6A-C34A-91AB-C0543B886B87}"/>
              </a:ext>
            </a:extLst>
          </p:cNvPr>
          <p:cNvSpPr>
            <a:spLocks noGrp="1"/>
          </p:cNvSpPr>
          <p:nvPr>
            <p:ph type="sldNum" sz="quarter" idx="12"/>
          </p:nvPr>
        </p:nvSpPr>
        <p:spPr/>
        <p:txBody>
          <a:bodyPr/>
          <a:lstStyle/>
          <a:p>
            <a:fld id="{6D6F97BB-8D95-BC49-8B4E-7A3C77EDC5E4}" type="slidenum">
              <a:rPr lang="es-ES" smtClean="0"/>
              <a:t>‹Nº›</a:t>
            </a:fld>
            <a:endParaRPr lang="es-ES"/>
          </a:p>
        </p:txBody>
      </p:sp>
    </p:spTree>
    <p:extLst>
      <p:ext uri="{BB962C8B-B14F-4D97-AF65-F5344CB8AC3E}">
        <p14:creationId xmlns:p14="http://schemas.microsoft.com/office/powerpoint/2010/main" val="158765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alf-Slide">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F24ACAB4-56F5-FD41-8169-CD433F623E8B}"/>
              </a:ext>
            </a:extLst>
          </p:cNvPr>
          <p:cNvSpPr>
            <a:spLocks noGrp="1"/>
          </p:cNvSpPr>
          <p:nvPr>
            <p:ph type="pic" sz="quarter" idx="13" hasCustomPrompt="1"/>
          </p:nvPr>
        </p:nvSpPr>
        <p:spPr>
          <a:xfrm>
            <a:off x="0" y="0"/>
            <a:ext cx="6096000" cy="6858000"/>
          </a:xfrm>
        </p:spPr>
        <p:txBody>
          <a:bodyPr anchor="ctr">
            <a:normAutofit/>
          </a:bodyPr>
          <a:lstStyle>
            <a:lvl1pPr marL="0" indent="0" algn="ctr">
              <a:buNone/>
              <a:defRPr sz="1600"/>
            </a:lvl1pPr>
          </a:lstStyle>
          <a:p>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178020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Numbers-ideas">
    <p:spTree>
      <p:nvGrpSpPr>
        <p:cNvPr id="1" name=""/>
        <p:cNvGrpSpPr/>
        <p:nvPr/>
      </p:nvGrpSpPr>
      <p:grpSpPr>
        <a:xfrm>
          <a:off x="0" y="0"/>
          <a:ext cx="0" cy="0"/>
          <a:chOff x="0" y="0"/>
          <a:chExt cx="0" cy="0"/>
        </a:xfrm>
      </p:grpSpPr>
      <p:sp>
        <p:nvSpPr>
          <p:cNvPr id="19" name="Marcador de texto 18">
            <a:extLst>
              <a:ext uri="{FF2B5EF4-FFF2-40B4-BE49-F238E27FC236}">
                <a16:creationId xmlns:a16="http://schemas.microsoft.com/office/drawing/2014/main" id="{B8FF9C17-BA69-CC4C-9F35-70481DDDD308}"/>
              </a:ext>
            </a:extLst>
          </p:cNvPr>
          <p:cNvSpPr>
            <a:spLocks noGrp="1"/>
          </p:cNvSpPr>
          <p:nvPr>
            <p:ph type="body" sz="quarter" idx="14" hasCustomPrompt="1"/>
          </p:nvPr>
        </p:nvSpPr>
        <p:spPr>
          <a:xfrm>
            <a:off x="479424" y="1711872"/>
            <a:ext cx="2262149" cy="954773"/>
          </a:xfrm>
          <a:prstGeom prst="rect">
            <a:avLst/>
          </a:prstGeom>
        </p:spPr>
        <p:txBody>
          <a:bodyPr/>
          <a:lstStyle>
            <a:lvl1pPr marL="0" indent="0">
              <a:buNone/>
              <a:defRPr sz="6600">
                <a:solidFill>
                  <a:schemeClr val="accent1"/>
                </a:solidFill>
              </a:defRPr>
            </a:lvl1pPr>
          </a:lstStyle>
          <a:p>
            <a:r>
              <a:rPr lang="es-ES" dirty="0"/>
              <a:t>01</a:t>
            </a:r>
          </a:p>
        </p:txBody>
      </p:sp>
      <p:sp>
        <p:nvSpPr>
          <p:cNvPr id="21" name="Marcador de contenido 20">
            <a:extLst>
              <a:ext uri="{FF2B5EF4-FFF2-40B4-BE49-F238E27FC236}">
                <a16:creationId xmlns:a16="http://schemas.microsoft.com/office/drawing/2014/main" id="{0E08151C-3740-EB44-B623-08866EA3951E}"/>
              </a:ext>
            </a:extLst>
          </p:cNvPr>
          <p:cNvSpPr>
            <a:spLocks noGrp="1"/>
          </p:cNvSpPr>
          <p:nvPr>
            <p:ph sz="quarter" idx="15" hasCustomPrompt="1"/>
          </p:nvPr>
        </p:nvSpPr>
        <p:spPr>
          <a:xfrm>
            <a:off x="479770" y="3042561"/>
            <a:ext cx="2262987" cy="615036"/>
          </a:xfrm>
          <a:prstGeom prst="rect">
            <a:avLst/>
          </a:prstGeom>
        </p:spPr>
        <p:txBody>
          <a:bodyPr/>
          <a:lstStyle>
            <a:lvl1pPr marL="0" indent="0">
              <a:buNone/>
              <a:defRPr sz="1800" b="1">
                <a:solidFill>
                  <a:schemeClr val="tx1"/>
                </a:solidFill>
              </a:defRPr>
            </a:lvl1pPr>
          </a:lstStyle>
          <a:p>
            <a:r>
              <a:rPr lang="es-ES" dirty="0"/>
              <a:t>Idea </a:t>
            </a:r>
            <a:r>
              <a:rPr lang="es-ES" dirty="0" err="1"/>
              <a:t>one</a:t>
            </a:r>
            <a:r>
              <a:rPr lang="es-ES" dirty="0"/>
              <a:t>, </a:t>
            </a:r>
            <a:r>
              <a:rPr lang="es-ES" dirty="0" err="1"/>
              <a:t>lorem</a:t>
            </a:r>
            <a:r>
              <a:rPr lang="es-ES" dirty="0"/>
              <a:t> </a:t>
            </a:r>
            <a:r>
              <a:rPr lang="es-ES" dirty="0" err="1"/>
              <a:t>ipsum</a:t>
            </a:r>
            <a:r>
              <a:rPr lang="es-ES" dirty="0"/>
              <a:t> dolor </a:t>
            </a:r>
            <a:r>
              <a:rPr lang="es-ES" dirty="0" err="1"/>
              <a:t>sit</a:t>
            </a:r>
            <a:r>
              <a:rPr lang="es-ES" dirty="0"/>
              <a:t> </a:t>
            </a:r>
          </a:p>
        </p:txBody>
      </p:sp>
      <p:sp>
        <p:nvSpPr>
          <p:cNvPr id="23" name="Marcador de contenido 22">
            <a:extLst>
              <a:ext uri="{FF2B5EF4-FFF2-40B4-BE49-F238E27FC236}">
                <a16:creationId xmlns:a16="http://schemas.microsoft.com/office/drawing/2014/main" id="{B48A9E58-DC57-A642-9AB7-E96E8DB63059}"/>
              </a:ext>
            </a:extLst>
          </p:cNvPr>
          <p:cNvSpPr>
            <a:spLocks noGrp="1"/>
          </p:cNvSpPr>
          <p:nvPr>
            <p:ph sz="quarter" idx="16" hasCustomPrompt="1"/>
          </p:nvPr>
        </p:nvSpPr>
        <p:spPr>
          <a:xfrm>
            <a:off x="479425" y="3704946"/>
            <a:ext cx="2262149" cy="2104672"/>
          </a:xfrm>
          <a:prstGeom prst="rect">
            <a:avLst/>
          </a:prstGeom>
        </p:spPr>
        <p:txBody>
          <a:bodyPr/>
          <a:lstStyle>
            <a:lvl1pPr marL="0" marR="0" indent="0" algn="l" defTabSz="914400" rtl="0" eaLnBrk="1" fontAlgn="auto" latinLnBrk="0" hangingPunct="1">
              <a:lnSpc>
                <a:spcPts val="1880"/>
              </a:lnSpc>
              <a:spcBef>
                <a:spcPts val="1000"/>
              </a:spcBef>
              <a:spcAft>
                <a:spcPts val="0"/>
              </a:spcAft>
              <a:buClrTx/>
              <a:buSzTx/>
              <a:buFont typeface="Arial" panose="020B0604020202020204" pitchFamily="34" charset="0"/>
              <a:buNone/>
              <a:tabLst/>
              <a:defRPr lang="es-ES" sz="1200" b="0" i="0" smtClean="0">
                <a:solidFill>
                  <a:schemeClr val="tx1">
                    <a:lumMod val="90000"/>
                    <a:lumOff val="10000"/>
                  </a:schemeClr>
                </a:solidFill>
                <a:effectLst/>
              </a:defRPr>
            </a:lvl1pPr>
          </a:lstStyle>
          <a:p>
            <a:r>
              <a:rPr lang="es-ES" dirty="0" err="1"/>
              <a:t>Duis</a:t>
            </a:r>
            <a:r>
              <a:rPr lang="es-ES" dirty="0"/>
              <a:t> </a:t>
            </a:r>
            <a:r>
              <a:rPr lang="es-ES" dirty="0" err="1"/>
              <a:t>pulvinar</a:t>
            </a:r>
            <a:r>
              <a:rPr lang="es-ES" dirty="0"/>
              <a:t> </a:t>
            </a:r>
            <a:r>
              <a:rPr lang="es-ES" dirty="0" err="1"/>
              <a:t>tincidunt</a:t>
            </a:r>
            <a:r>
              <a:rPr lang="es-ES" dirty="0"/>
              <a:t> </a:t>
            </a:r>
            <a:r>
              <a:rPr lang="es-ES" dirty="0" err="1"/>
              <a:t>turpis</a:t>
            </a:r>
            <a:r>
              <a:rPr lang="es-ES" dirty="0"/>
              <a:t> ut </a:t>
            </a:r>
            <a:r>
              <a:rPr lang="es-ES" dirty="0" err="1"/>
              <a:t>fermentum</a:t>
            </a:r>
            <a:r>
              <a:rPr lang="es-ES" dirty="0"/>
              <a:t>. Nunc et leo </a:t>
            </a:r>
            <a:r>
              <a:rPr lang="es-ES" dirty="0" err="1"/>
              <a:t>dictum</a:t>
            </a:r>
            <a:r>
              <a:rPr lang="es-ES" dirty="0"/>
              <a:t> </a:t>
            </a:r>
            <a:r>
              <a:rPr lang="es-ES" dirty="0" err="1"/>
              <a:t>turpis</a:t>
            </a:r>
            <a:r>
              <a:rPr lang="es-ES" dirty="0"/>
              <a:t> </a:t>
            </a:r>
            <a:r>
              <a:rPr lang="es-ES" dirty="0" err="1"/>
              <a:t>accumsan</a:t>
            </a:r>
            <a:r>
              <a:rPr lang="es-ES" dirty="0"/>
              <a:t> </a:t>
            </a:r>
            <a:r>
              <a:rPr lang="es-ES" dirty="0" err="1"/>
              <a:t>maximus</a:t>
            </a:r>
            <a:r>
              <a:rPr lang="es-ES" dirty="0"/>
              <a:t> at at ante</a:t>
            </a:r>
          </a:p>
        </p:txBody>
      </p:sp>
      <p:sp>
        <p:nvSpPr>
          <p:cNvPr id="27" name="Marcador de texto 18">
            <a:extLst>
              <a:ext uri="{FF2B5EF4-FFF2-40B4-BE49-F238E27FC236}">
                <a16:creationId xmlns:a16="http://schemas.microsoft.com/office/drawing/2014/main" id="{40126E18-0250-BC48-8517-5DB3BEFCBDE1}"/>
              </a:ext>
            </a:extLst>
          </p:cNvPr>
          <p:cNvSpPr>
            <a:spLocks noGrp="1"/>
          </p:cNvSpPr>
          <p:nvPr>
            <p:ph type="body" sz="quarter" idx="17" hasCustomPrompt="1"/>
          </p:nvPr>
        </p:nvSpPr>
        <p:spPr>
          <a:xfrm>
            <a:off x="3269068" y="1711872"/>
            <a:ext cx="2262986" cy="954773"/>
          </a:xfrm>
          <a:prstGeom prst="rect">
            <a:avLst/>
          </a:prstGeom>
        </p:spPr>
        <p:txBody>
          <a:bodyPr/>
          <a:lstStyle>
            <a:lvl1pPr marL="0" indent="0">
              <a:buNone/>
              <a:defRPr sz="6600">
                <a:solidFill>
                  <a:schemeClr val="accent1"/>
                </a:solidFill>
              </a:defRPr>
            </a:lvl1pPr>
          </a:lstStyle>
          <a:p>
            <a:r>
              <a:rPr lang="es-ES" dirty="0"/>
              <a:t>02</a:t>
            </a:r>
          </a:p>
        </p:txBody>
      </p:sp>
      <p:sp>
        <p:nvSpPr>
          <p:cNvPr id="28" name="Marcador de contenido 20">
            <a:extLst>
              <a:ext uri="{FF2B5EF4-FFF2-40B4-BE49-F238E27FC236}">
                <a16:creationId xmlns:a16="http://schemas.microsoft.com/office/drawing/2014/main" id="{57B4DEB4-C257-F949-9E9E-12F2D5883BE6}"/>
              </a:ext>
            </a:extLst>
          </p:cNvPr>
          <p:cNvSpPr>
            <a:spLocks noGrp="1"/>
          </p:cNvSpPr>
          <p:nvPr>
            <p:ph sz="quarter" idx="18" hasCustomPrompt="1"/>
          </p:nvPr>
        </p:nvSpPr>
        <p:spPr>
          <a:xfrm>
            <a:off x="3269758" y="3042561"/>
            <a:ext cx="2262987" cy="615036"/>
          </a:xfrm>
          <a:prstGeom prst="rect">
            <a:avLst/>
          </a:prstGeom>
        </p:spPr>
        <p:txBody>
          <a:bodyPr>
            <a:normAutofit/>
          </a:bodyPr>
          <a:lstStyle>
            <a:lvl1pPr marL="0" indent="0">
              <a:buNone/>
              <a:defRPr sz="1800" b="1">
                <a:solidFill>
                  <a:schemeClr val="tx1"/>
                </a:solidFill>
              </a:defRPr>
            </a:lvl1pPr>
          </a:lstStyle>
          <a:p>
            <a:r>
              <a:rPr lang="es-ES" dirty="0"/>
              <a:t>Idea </a:t>
            </a:r>
            <a:r>
              <a:rPr lang="es-ES" dirty="0" err="1"/>
              <a:t>two</a:t>
            </a:r>
            <a:r>
              <a:rPr lang="es-ES" dirty="0"/>
              <a:t>, </a:t>
            </a:r>
            <a:r>
              <a:rPr lang="es-ES" dirty="0" err="1"/>
              <a:t>lorem</a:t>
            </a:r>
            <a:r>
              <a:rPr lang="es-ES" dirty="0"/>
              <a:t> </a:t>
            </a:r>
            <a:r>
              <a:rPr lang="es-ES" dirty="0" err="1"/>
              <a:t>ipsum</a:t>
            </a:r>
            <a:r>
              <a:rPr lang="es-ES" dirty="0"/>
              <a:t> dolor </a:t>
            </a:r>
            <a:r>
              <a:rPr lang="es-ES" dirty="0" err="1"/>
              <a:t>sit</a:t>
            </a:r>
            <a:r>
              <a:rPr lang="es-ES" dirty="0"/>
              <a:t> </a:t>
            </a:r>
          </a:p>
        </p:txBody>
      </p:sp>
      <p:sp>
        <p:nvSpPr>
          <p:cNvPr id="29" name="Marcador de contenido 22">
            <a:extLst>
              <a:ext uri="{FF2B5EF4-FFF2-40B4-BE49-F238E27FC236}">
                <a16:creationId xmlns:a16="http://schemas.microsoft.com/office/drawing/2014/main" id="{8F626B0A-9A57-3349-BFB3-F6C0F723FB88}"/>
              </a:ext>
            </a:extLst>
          </p:cNvPr>
          <p:cNvSpPr>
            <a:spLocks noGrp="1"/>
          </p:cNvSpPr>
          <p:nvPr>
            <p:ph sz="quarter" idx="19" hasCustomPrompt="1"/>
          </p:nvPr>
        </p:nvSpPr>
        <p:spPr>
          <a:xfrm>
            <a:off x="3269413" y="3704946"/>
            <a:ext cx="2262149" cy="2104672"/>
          </a:xfrm>
          <a:prstGeom prst="rect">
            <a:avLst/>
          </a:prstGeom>
        </p:spPr>
        <p:txBody>
          <a:bodyPr/>
          <a:lstStyle>
            <a:lvl1pPr marL="0" marR="0" indent="0" algn="l" defTabSz="914400" rtl="0" eaLnBrk="1" fontAlgn="auto" latinLnBrk="0" hangingPunct="1">
              <a:lnSpc>
                <a:spcPts val="1880"/>
              </a:lnSpc>
              <a:spcBef>
                <a:spcPts val="1000"/>
              </a:spcBef>
              <a:spcAft>
                <a:spcPts val="0"/>
              </a:spcAft>
              <a:buClrTx/>
              <a:buSzTx/>
              <a:buFont typeface="Arial" panose="020B0604020202020204" pitchFamily="34" charset="0"/>
              <a:buNone/>
              <a:tabLst/>
              <a:defRPr lang="es-ES" sz="1200" b="0" i="0" smtClean="0">
                <a:solidFill>
                  <a:schemeClr val="tx1">
                    <a:lumMod val="90000"/>
                    <a:lumOff val="10000"/>
                  </a:schemeClr>
                </a:solidFill>
                <a:effectLst/>
              </a:defRPr>
            </a:lvl1pPr>
          </a:lstStyle>
          <a:p>
            <a:r>
              <a:rPr lang="es-ES" dirty="0" err="1"/>
              <a:t>Duis</a:t>
            </a:r>
            <a:r>
              <a:rPr lang="es-ES" dirty="0"/>
              <a:t> </a:t>
            </a:r>
            <a:r>
              <a:rPr lang="es-ES" dirty="0" err="1"/>
              <a:t>pulvinar</a:t>
            </a:r>
            <a:r>
              <a:rPr lang="es-ES" dirty="0"/>
              <a:t> </a:t>
            </a:r>
            <a:r>
              <a:rPr lang="es-ES" dirty="0" err="1"/>
              <a:t>tincidunt</a:t>
            </a:r>
            <a:r>
              <a:rPr lang="es-ES" dirty="0"/>
              <a:t> </a:t>
            </a:r>
            <a:r>
              <a:rPr lang="es-ES" dirty="0" err="1"/>
              <a:t>turpis</a:t>
            </a:r>
            <a:r>
              <a:rPr lang="es-ES" dirty="0"/>
              <a:t> ut </a:t>
            </a:r>
            <a:r>
              <a:rPr lang="es-ES" dirty="0" err="1"/>
              <a:t>fermentum</a:t>
            </a:r>
            <a:r>
              <a:rPr lang="es-ES" dirty="0"/>
              <a:t>. Nunc et leo </a:t>
            </a:r>
            <a:r>
              <a:rPr lang="es-ES" dirty="0" err="1"/>
              <a:t>dictum</a:t>
            </a:r>
            <a:r>
              <a:rPr lang="es-ES" dirty="0"/>
              <a:t> </a:t>
            </a:r>
            <a:r>
              <a:rPr lang="es-ES" dirty="0" err="1"/>
              <a:t>turpis</a:t>
            </a:r>
            <a:r>
              <a:rPr lang="es-ES" dirty="0"/>
              <a:t> </a:t>
            </a:r>
            <a:r>
              <a:rPr lang="es-ES" dirty="0" err="1"/>
              <a:t>accumsan</a:t>
            </a:r>
            <a:r>
              <a:rPr lang="es-ES" dirty="0"/>
              <a:t> </a:t>
            </a:r>
            <a:r>
              <a:rPr lang="es-ES" dirty="0" err="1"/>
              <a:t>maximus</a:t>
            </a:r>
            <a:r>
              <a:rPr lang="es-ES" dirty="0"/>
              <a:t> at at ante</a:t>
            </a:r>
          </a:p>
        </p:txBody>
      </p:sp>
      <p:sp>
        <p:nvSpPr>
          <p:cNvPr id="57" name="Marcador de texto 18">
            <a:extLst>
              <a:ext uri="{FF2B5EF4-FFF2-40B4-BE49-F238E27FC236}">
                <a16:creationId xmlns:a16="http://schemas.microsoft.com/office/drawing/2014/main" id="{1EF95664-199B-3945-9261-1C3C60352EDE}"/>
              </a:ext>
            </a:extLst>
          </p:cNvPr>
          <p:cNvSpPr>
            <a:spLocks noGrp="1"/>
          </p:cNvSpPr>
          <p:nvPr>
            <p:ph type="body" sz="quarter" idx="20" hasCustomPrompt="1"/>
          </p:nvPr>
        </p:nvSpPr>
        <p:spPr>
          <a:xfrm>
            <a:off x="6352480" y="1711872"/>
            <a:ext cx="2262149" cy="954773"/>
          </a:xfrm>
          <a:prstGeom prst="rect">
            <a:avLst/>
          </a:prstGeom>
        </p:spPr>
        <p:txBody>
          <a:bodyPr/>
          <a:lstStyle>
            <a:lvl1pPr marL="0" indent="0">
              <a:buNone/>
              <a:defRPr sz="6600">
                <a:solidFill>
                  <a:schemeClr val="accent1"/>
                </a:solidFill>
              </a:defRPr>
            </a:lvl1pPr>
          </a:lstStyle>
          <a:p>
            <a:r>
              <a:rPr lang="es-ES" dirty="0"/>
              <a:t>03</a:t>
            </a:r>
          </a:p>
        </p:txBody>
      </p:sp>
      <p:sp>
        <p:nvSpPr>
          <p:cNvPr id="58" name="Marcador de contenido 20">
            <a:extLst>
              <a:ext uri="{FF2B5EF4-FFF2-40B4-BE49-F238E27FC236}">
                <a16:creationId xmlns:a16="http://schemas.microsoft.com/office/drawing/2014/main" id="{8E115702-08A1-F044-B170-D5D8DE46AF45}"/>
              </a:ext>
            </a:extLst>
          </p:cNvPr>
          <p:cNvSpPr>
            <a:spLocks noGrp="1"/>
          </p:cNvSpPr>
          <p:nvPr>
            <p:ph sz="quarter" idx="21" hasCustomPrompt="1"/>
          </p:nvPr>
        </p:nvSpPr>
        <p:spPr>
          <a:xfrm>
            <a:off x="6353171" y="3042561"/>
            <a:ext cx="2262987" cy="615036"/>
          </a:xfrm>
          <a:prstGeom prst="rect">
            <a:avLst/>
          </a:prstGeom>
        </p:spPr>
        <p:txBody>
          <a:bodyPr>
            <a:normAutofit/>
          </a:bodyPr>
          <a:lstStyle>
            <a:lvl1pPr marL="0" indent="0">
              <a:buNone/>
              <a:defRPr sz="1800" b="1">
                <a:solidFill>
                  <a:schemeClr val="tx1"/>
                </a:solidFill>
              </a:defRPr>
            </a:lvl1pPr>
          </a:lstStyle>
          <a:p>
            <a:r>
              <a:rPr lang="es-ES" dirty="0"/>
              <a:t>Idea </a:t>
            </a:r>
            <a:r>
              <a:rPr lang="es-ES" dirty="0" err="1"/>
              <a:t>three</a:t>
            </a:r>
            <a:r>
              <a:rPr lang="es-ES" dirty="0"/>
              <a:t>, </a:t>
            </a:r>
            <a:r>
              <a:rPr lang="es-ES" dirty="0" err="1"/>
              <a:t>lorem</a:t>
            </a:r>
            <a:r>
              <a:rPr lang="es-ES" dirty="0"/>
              <a:t> </a:t>
            </a:r>
            <a:r>
              <a:rPr lang="es-ES" dirty="0" err="1"/>
              <a:t>ipsum</a:t>
            </a:r>
            <a:r>
              <a:rPr lang="es-ES" dirty="0"/>
              <a:t> dolor </a:t>
            </a:r>
            <a:r>
              <a:rPr lang="es-ES" dirty="0" err="1"/>
              <a:t>sit</a:t>
            </a:r>
            <a:r>
              <a:rPr lang="es-ES" dirty="0"/>
              <a:t> </a:t>
            </a:r>
          </a:p>
        </p:txBody>
      </p:sp>
      <p:sp>
        <p:nvSpPr>
          <p:cNvPr id="59" name="Marcador de contenido 22">
            <a:extLst>
              <a:ext uri="{FF2B5EF4-FFF2-40B4-BE49-F238E27FC236}">
                <a16:creationId xmlns:a16="http://schemas.microsoft.com/office/drawing/2014/main" id="{9F75B862-1232-DD4C-B254-F0C1773CD741}"/>
              </a:ext>
            </a:extLst>
          </p:cNvPr>
          <p:cNvSpPr>
            <a:spLocks noGrp="1"/>
          </p:cNvSpPr>
          <p:nvPr>
            <p:ph sz="quarter" idx="22" hasCustomPrompt="1"/>
          </p:nvPr>
        </p:nvSpPr>
        <p:spPr>
          <a:xfrm>
            <a:off x="6352826" y="3704946"/>
            <a:ext cx="2262149" cy="2104672"/>
          </a:xfrm>
          <a:prstGeom prst="rect">
            <a:avLst/>
          </a:prstGeom>
        </p:spPr>
        <p:txBody>
          <a:bodyPr/>
          <a:lstStyle>
            <a:lvl1pPr marL="0" marR="0" indent="0" algn="l" defTabSz="914400" rtl="0" eaLnBrk="1" fontAlgn="auto" latinLnBrk="0" hangingPunct="1">
              <a:lnSpc>
                <a:spcPts val="1880"/>
              </a:lnSpc>
              <a:spcBef>
                <a:spcPts val="1000"/>
              </a:spcBef>
              <a:spcAft>
                <a:spcPts val="0"/>
              </a:spcAft>
              <a:buClrTx/>
              <a:buSzTx/>
              <a:buFont typeface="Arial" panose="020B0604020202020204" pitchFamily="34" charset="0"/>
              <a:buNone/>
              <a:tabLst/>
              <a:defRPr lang="es-ES" sz="1200" b="0" i="0" smtClean="0">
                <a:solidFill>
                  <a:schemeClr val="tx1">
                    <a:lumMod val="90000"/>
                    <a:lumOff val="10000"/>
                  </a:schemeClr>
                </a:solidFill>
                <a:effectLst/>
              </a:defRPr>
            </a:lvl1pPr>
          </a:lstStyle>
          <a:p>
            <a:r>
              <a:rPr lang="es-ES" dirty="0" err="1"/>
              <a:t>Duis</a:t>
            </a:r>
            <a:r>
              <a:rPr lang="es-ES" dirty="0"/>
              <a:t> </a:t>
            </a:r>
            <a:r>
              <a:rPr lang="es-ES" dirty="0" err="1"/>
              <a:t>pulvinar</a:t>
            </a:r>
            <a:r>
              <a:rPr lang="es-ES" dirty="0"/>
              <a:t> </a:t>
            </a:r>
            <a:r>
              <a:rPr lang="es-ES" dirty="0" err="1"/>
              <a:t>tincidunt</a:t>
            </a:r>
            <a:r>
              <a:rPr lang="es-ES" dirty="0"/>
              <a:t> </a:t>
            </a:r>
            <a:r>
              <a:rPr lang="es-ES" dirty="0" err="1"/>
              <a:t>turpis</a:t>
            </a:r>
            <a:r>
              <a:rPr lang="es-ES" dirty="0"/>
              <a:t> ut </a:t>
            </a:r>
            <a:r>
              <a:rPr lang="es-ES" dirty="0" err="1"/>
              <a:t>fermentum</a:t>
            </a:r>
            <a:r>
              <a:rPr lang="es-ES" dirty="0"/>
              <a:t>. Nunc et leo </a:t>
            </a:r>
            <a:r>
              <a:rPr lang="es-ES" dirty="0" err="1"/>
              <a:t>dictum</a:t>
            </a:r>
            <a:r>
              <a:rPr lang="es-ES" dirty="0"/>
              <a:t> </a:t>
            </a:r>
            <a:r>
              <a:rPr lang="es-ES" dirty="0" err="1"/>
              <a:t>turpis</a:t>
            </a:r>
            <a:r>
              <a:rPr lang="es-ES" dirty="0"/>
              <a:t> </a:t>
            </a:r>
            <a:r>
              <a:rPr lang="es-ES" dirty="0" err="1"/>
              <a:t>accumsan</a:t>
            </a:r>
            <a:r>
              <a:rPr lang="es-ES" dirty="0"/>
              <a:t> </a:t>
            </a:r>
            <a:r>
              <a:rPr lang="es-ES" dirty="0" err="1"/>
              <a:t>maximus</a:t>
            </a:r>
            <a:r>
              <a:rPr lang="es-ES" dirty="0"/>
              <a:t> at at ante</a:t>
            </a:r>
          </a:p>
        </p:txBody>
      </p:sp>
      <p:sp>
        <p:nvSpPr>
          <p:cNvPr id="63" name="Marcador de texto 18">
            <a:extLst>
              <a:ext uri="{FF2B5EF4-FFF2-40B4-BE49-F238E27FC236}">
                <a16:creationId xmlns:a16="http://schemas.microsoft.com/office/drawing/2014/main" id="{D97B4D81-F431-194D-B23D-39F6307F5935}"/>
              </a:ext>
            </a:extLst>
          </p:cNvPr>
          <p:cNvSpPr>
            <a:spLocks noGrp="1"/>
          </p:cNvSpPr>
          <p:nvPr>
            <p:ph type="body" sz="quarter" idx="23" hasCustomPrompt="1"/>
          </p:nvPr>
        </p:nvSpPr>
        <p:spPr>
          <a:xfrm>
            <a:off x="9435055" y="1711872"/>
            <a:ext cx="2262986" cy="954773"/>
          </a:xfrm>
          <a:prstGeom prst="rect">
            <a:avLst/>
          </a:prstGeom>
        </p:spPr>
        <p:txBody>
          <a:bodyPr/>
          <a:lstStyle>
            <a:lvl1pPr marL="0" indent="0">
              <a:buNone/>
              <a:defRPr sz="6600">
                <a:solidFill>
                  <a:schemeClr val="accent1"/>
                </a:solidFill>
              </a:defRPr>
            </a:lvl1pPr>
          </a:lstStyle>
          <a:p>
            <a:r>
              <a:rPr lang="es-ES" dirty="0"/>
              <a:t>04</a:t>
            </a:r>
          </a:p>
        </p:txBody>
      </p:sp>
      <p:sp>
        <p:nvSpPr>
          <p:cNvPr id="64" name="Marcador de contenido 20">
            <a:extLst>
              <a:ext uri="{FF2B5EF4-FFF2-40B4-BE49-F238E27FC236}">
                <a16:creationId xmlns:a16="http://schemas.microsoft.com/office/drawing/2014/main" id="{968F6773-096D-294E-9678-83776E4D2305}"/>
              </a:ext>
            </a:extLst>
          </p:cNvPr>
          <p:cNvSpPr>
            <a:spLocks noGrp="1"/>
          </p:cNvSpPr>
          <p:nvPr>
            <p:ph sz="quarter" idx="24" hasCustomPrompt="1"/>
          </p:nvPr>
        </p:nvSpPr>
        <p:spPr>
          <a:xfrm>
            <a:off x="9435745" y="3042561"/>
            <a:ext cx="2262987" cy="615036"/>
          </a:xfrm>
          <a:prstGeom prst="rect">
            <a:avLst/>
          </a:prstGeom>
        </p:spPr>
        <p:txBody>
          <a:bodyPr>
            <a:normAutofit/>
          </a:bodyPr>
          <a:lstStyle>
            <a:lvl1pPr marL="0" indent="0">
              <a:buNone/>
              <a:defRPr sz="1800" b="1">
                <a:solidFill>
                  <a:schemeClr val="tx1"/>
                </a:solidFill>
              </a:defRPr>
            </a:lvl1pPr>
          </a:lstStyle>
          <a:p>
            <a:r>
              <a:rPr lang="es-ES" dirty="0"/>
              <a:t>Idea </a:t>
            </a:r>
            <a:r>
              <a:rPr lang="es-ES" dirty="0" err="1"/>
              <a:t>four</a:t>
            </a:r>
            <a:r>
              <a:rPr lang="es-ES" dirty="0"/>
              <a:t>, </a:t>
            </a:r>
            <a:r>
              <a:rPr lang="es-ES" dirty="0" err="1"/>
              <a:t>lorem</a:t>
            </a:r>
            <a:r>
              <a:rPr lang="es-ES" dirty="0"/>
              <a:t> </a:t>
            </a:r>
            <a:r>
              <a:rPr lang="es-ES" dirty="0" err="1"/>
              <a:t>ipsum</a:t>
            </a:r>
            <a:r>
              <a:rPr lang="es-ES" dirty="0"/>
              <a:t> dolor </a:t>
            </a:r>
            <a:r>
              <a:rPr lang="es-ES" dirty="0" err="1"/>
              <a:t>sit</a:t>
            </a:r>
            <a:r>
              <a:rPr lang="es-ES" dirty="0"/>
              <a:t> </a:t>
            </a:r>
          </a:p>
        </p:txBody>
      </p:sp>
      <p:sp>
        <p:nvSpPr>
          <p:cNvPr id="65" name="Marcador de contenido 22">
            <a:extLst>
              <a:ext uri="{FF2B5EF4-FFF2-40B4-BE49-F238E27FC236}">
                <a16:creationId xmlns:a16="http://schemas.microsoft.com/office/drawing/2014/main" id="{7A7276BB-4D4C-E646-921B-BC49D29C5892}"/>
              </a:ext>
            </a:extLst>
          </p:cNvPr>
          <p:cNvSpPr>
            <a:spLocks noGrp="1"/>
          </p:cNvSpPr>
          <p:nvPr>
            <p:ph sz="quarter" idx="25" hasCustomPrompt="1"/>
          </p:nvPr>
        </p:nvSpPr>
        <p:spPr>
          <a:xfrm>
            <a:off x="9435400" y="3704946"/>
            <a:ext cx="2262149" cy="2104672"/>
          </a:xfrm>
          <a:prstGeom prst="rect">
            <a:avLst/>
          </a:prstGeom>
        </p:spPr>
        <p:txBody>
          <a:bodyPr/>
          <a:lstStyle>
            <a:lvl1pPr marL="0" marR="0" indent="0" algn="l" defTabSz="914400" rtl="0" eaLnBrk="1" fontAlgn="auto" latinLnBrk="0" hangingPunct="1">
              <a:lnSpc>
                <a:spcPts val="1880"/>
              </a:lnSpc>
              <a:spcBef>
                <a:spcPts val="1000"/>
              </a:spcBef>
              <a:spcAft>
                <a:spcPts val="0"/>
              </a:spcAft>
              <a:buClrTx/>
              <a:buSzTx/>
              <a:buFont typeface="Arial" panose="020B0604020202020204" pitchFamily="34" charset="0"/>
              <a:buNone/>
              <a:tabLst/>
              <a:defRPr lang="es-ES" sz="1200" b="0" i="0" smtClean="0">
                <a:solidFill>
                  <a:schemeClr val="tx1">
                    <a:lumMod val="90000"/>
                    <a:lumOff val="10000"/>
                  </a:schemeClr>
                </a:solidFill>
                <a:effectLst/>
              </a:defRPr>
            </a:lvl1pPr>
          </a:lstStyle>
          <a:p>
            <a:r>
              <a:rPr lang="es-ES" dirty="0" err="1"/>
              <a:t>Duis</a:t>
            </a:r>
            <a:r>
              <a:rPr lang="es-ES" dirty="0"/>
              <a:t> </a:t>
            </a:r>
            <a:r>
              <a:rPr lang="es-ES" dirty="0" err="1"/>
              <a:t>pulvinar</a:t>
            </a:r>
            <a:r>
              <a:rPr lang="es-ES" dirty="0"/>
              <a:t> </a:t>
            </a:r>
            <a:r>
              <a:rPr lang="es-ES" dirty="0" err="1"/>
              <a:t>tincidunt</a:t>
            </a:r>
            <a:r>
              <a:rPr lang="es-ES" dirty="0"/>
              <a:t> </a:t>
            </a:r>
            <a:r>
              <a:rPr lang="es-ES" dirty="0" err="1"/>
              <a:t>turpis</a:t>
            </a:r>
            <a:r>
              <a:rPr lang="es-ES" dirty="0"/>
              <a:t> ut </a:t>
            </a:r>
            <a:r>
              <a:rPr lang="es-ES" dirty="0" err="1"/>
              <a:t>fermentum</a:t>
            </a:r>
            <a:r>
              <a:rPr lang="es-ES" dirty="0"/>
              <a:t>. Nunc et leo </a:t>
            </a:r>
            <a:r>
              <a:rPr lang="es-ES" dirty="0" err="1"/>
              <a:t>dictum</a:t>
            </a:r>
            <a:r>
              <a:rPr lang="es-ES" dirty="0"/>
              <a:t> </a:t>
            </a:r>
            <a:r>
              <a:rPr lang="es-ES" dirty="0" err="1"/>
              <a:t>turpis</a:t>
            </a:r>
            <a:r>
              <a:rPr lang="es-ES" dirty="0"/>
              <a:t> </a:t>
            </a:r>
            <a:r>
              <a:rPr lang="es-ES" dirty="0" err="1"/>
              <a:t>accumsan</a:t>
            </a:r>
            <a:r>
              <a:rPr lang="es-ES" dirty="0"/>
              <a:t> </a:t>
            </a:r>
            <a:r>
              <a:rPr lang="es-ES" dirty="0" err="1"/>
              <a:t>maximus</a:t>
            </a:r>
            <a:r>
              <a:rPr lang="es-ES" dirty="0"/>
              <a:t> at at ante</a:t>
            </a:r>
          </a:p>
        </p:txBody>
      </p:sp>
    </p:spTree>
    <p:extLst>
      <p:ext uri="{BB962C8B-B14F-4D97-AF65-F5344CB8AC3E}">
        <p14:creationId xmlns:p14="http://schemas.microsoft.com/office/powerpoint/2010/main" val="260731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s-slide">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C57F50BE-834B-AB47-8E6A-FD3AEE3FC16D}"/>
              </a:ext>
            </a:extLst>
          </p:cNvPr>
          <p:cNvSpPr>
            <a:spLocks noGrp="1"/>
          </p:cNvSpPr>
          <p:nvPr>
            <p:ph type="pic" sz="quarter" idx="10" hasCustomPrompt="1"/>
          </p:nvPr>
        </p:nvSpPr>
        <p:spPr>
          <a:xfrm>
            <a:off x="3032125" y="0"/>
            <a:ext cx="6188075" cy="6858000"/>
          </a:xfrm>
        </p:spPr>
        <p:txBody>
          <a:bodyPr anchor="ctr"/>
          <a:lstStyle>
            <a:lvl1pPr marL="0" indent="0" algn="ctr">
              <a:buNone/>
              <a:defRPr/>
            </a:lvl1pPr>
          </a:lstStyle>
          <a:p>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72082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amwork">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C82CA0E4-2201-2040-81F5-6254F8E63E1F}"/>
              </a:ext>
            </a:extLst>
          </p:cNvPr>
          <p:cNvSpPr>
            <a:spLocks noGrp="1"/>
          </p:cNvSpPr>
          <p:nvPr>
            <p:ph type="pic" sz="quarter" idx="10" hasCustomPrompt="1"/>
          </p:nvPr>
        </p:nvSpPr>
        <p:spPr>
          <a:xfrm>
            <a:off x="6096000" y="563563"/>
            <a:ext cx="5608638" cy="5730875"/>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312606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7" name="Marcador de posición de imagen 7">
            <a:extLst>
              <a:ext uri="{FF2B5EF4-FFF2-40B4-BE49-F238E27FC236}">
                <a16:creationId xmlns:a16="http://schemas.microsoft.com/office/drawing/2014/main" id="{DB3F58FE-0814-1E40-9E4D-4414EFBC18DE}"/>
              </a:ext>
            </a:extLst>
          </p:cNvPr>
          <p:cNvSpPr>
            <a:spLocks noGrp="1"/>
          </p:cNvSpPr>
          <p:nvPr>
            <p:ph type="pic" sz="quarter" idx="10" hasCustomPrompt="1"/>
          </p:nvPr>
        </p:nvSpPr>
        <p:spPr>
          <a:xfrm>
            <a:off x="7010400" y="1439917"/>
            <a:ext cx="3510455" cy="5418083"/>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40744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chart-image">
    <p:spTree>
      <p:nvGrpSpPr>
        <p:cNvPr id="1" name=""/>
        <p:cNvGrpSpPr/>
        <p:nvPr/>
      </p:nvGrpSpPr>
      <p:grpSpPr>
        <a:xfrm>
          <a:off x="0" y="0"/>
          <a:ext cx="0" cy="0"/>
          <a:chOff x="0" y="0"/>
          <a:chExt cx="0" cy="0"/>
        </a:xfrm>
      </p:grpSpPr>
      <p:sp>
        <p:nvSpPr>
          <p:cNvPr id="7" name="Marcador de posición de imagen 7">
            <a:extLst>
              <a:ext uri="{FF2B5EF4-FFF2-40B4-BE49-F238E27FC236}">
                <a16:creationId xmlns:a16="http://schemas.microsoft.com/office/drawing/2014/main" id="{FF82BDD8-5A25-AA46-A326-A14E81B39C72}"/>
              </a:ext>
            </a:extLst>
          </p:cNvPr>
          <p:cNvSpPr>
            <a:spLocks noGrp="1"/>
          </p:cNvSpPr>
          <p:nvPr>
            <p:ph type="pic" sz="quarter" idx="10" hasCustomPrompt="1"/>
          </p:nvPr>
        </p:nvSpPr>
        <p:spPr>
          <a:xfrm>
            <a:off x="6458774" y="563563"/>
            <a:ext cx="5245864" cy="5772757"/>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727735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g-image">
    <p:spTree>
      <p:nvGrpSpPr>
        <p:cNvPr id="1" name=""/>
        <p:cNvGrpSpPr/>
        <p:nvPr/>
      </p:nvGrpSpPr>
      <p:grpSpPr>
        <a:xfrm>
          <a:off x="0" y="0"/>
          <a:ext cx="0" cy="0"/>
          <a:chOff x="0" y="0"/>
          <a:chExt cx="0" cy="0"/>
        </a:xfrm>
      </p:grpSpPr>
      <p:sp>
        <p:nvSpPr>
          <p:cNvPr id="7" name="Marcador de posición de imagen 7">
            <a:extLst>
              <a:ext uri="{FF2B5EF4-FFF2-40B4-BE49-F238E27FC236}">
                <a16:creationId xmlns:a16="http://schemas.microsoft.com/office/drawing/2014/main" id="{72FE7FC7-4A25-F042-8433-C8E3F0E50354}"/>
              </a:ext>
            </a:extLst>
          </p:cNvPr>
          <p:cNvSpPr>
            <a:spLocks noGrp="1"/>
          </p:cNvSpPr>
          <p:nvPr>
            <p:ph type="pic" sz="quarter" idx="10" hasCustomPrompt="1"/>
          </p:nvPr>
        </p:nvSpPr>
        <p:spPr>
          <a:xfrm>
            <a:off x="483393" y="563564"/>
            <a:ext cx="11225213" cy="5731728"/>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348482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t our team">
    <p:spTree>
      <p:nvGrpSpPr>
        <p:cNvPr id="1" name=""/>
        <p:cNvGrpSpPr/>
        <p:nvPr/>
      </p:nvGrpSpPr>
      <p:grpSpPr>
        <a:xfrm>
          <a:off x="0" y="0"/>
          <a:ext cx="0" cy="0"/>
          <a:chOff x="0" y="0"/>
          <a:chExt cx="0" cy="0"/>
        </a:xfrm>
      </p:grpSpPr>
      <p:sp>
        <p:nvSpPr>
          <p:cNvPr id="7" name="Marcador de posición de imagen 7">
            <a:extLst>
              <a:ext uri="{FF2B5EF4-FFF2-40B4-BE49-F238E27FC236}">
                <a16:creationId xmlns:a16="http://schemas.microsoft.com/office/drawing/2014/main" id="{109F1155-0378-0341-BD06-59737C94E4D3}"/>
              </a:ext>
            </a:extLst>
          </p:cNvPr>
          <p:cNvSpPr>
            <a:spLocks noGrp="1"/>
          </p:cNvSpPr>
          <p:nvPr>
            <p:ph type="pic" sz="quarter" idx="10" hasCustomPrompt="1"/>
          </p:nvPr>
        </p:nvSpPr>
        <p:spPr>
          <a:xfrm>
            <a:off x="6085490" y="563564"/>
            <a:ext cx="5606064" cy="5731728"/>
          </a:xfrm>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89444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941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10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C3AB5A0C-C5AD-1040-A35B-DDA05073FDA0}"/>
              </a:ext>
            </a:extLst>
          </p:cNvPr>
          <p:cNvSpPr>
            <a:spLocks noGrp="1"/>
          </p:cNvSpPr>
          <p:nvPr>
            <p:ph type="pic" sz="quarter" idx="10" hasCustomPrompt="1"/>
          </p:nvPr>
        </p:nvSpPr>
        <p:spPr>
          <a:xfrm>
            <a:off x="468923" y="562709"/>
            <a:ext cx="11243652" cy="5732582"/>
          </a:xfrm>
          <a:solidFill>
            <a:schemeClr val="accent1"/>
          </a:solidFill>
        </p:spPr>
        <p:txBody>
          <a:bodyPr anchor="ctr">
            <a:normAutofit/>
          </a:bodyPr>
          <a:lstStyle>
            <a:lvl1pPr marL="0" indent="0" algn="ctr">
              <a:buNone/>
              <a:defRPr sz="3200">
                <a:solidFill>
                  <a:srgbClr val="002060"/>
                </a:solidFill>
              </a:defRPr>
            </a:lvl1pPr>
          </a:lstStyle>
          <a:p>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6454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0" name="Slide Number Placeholder 5"/>
          <p:cNvSpPr txBox="1">
            <a:spLocks/>
          </p:cNvSpPr>
          <p:nvPr userDrawn="1"/>
        </p:nvSpPr>
        <p:spPr>
          <a:xfrm>
            <a:off x="11386269" y="235611"/>
            <a:ext cx="647753"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i="0" smtClean="0">
                <a:solidFill>
                  <a:schemeClr val="tx1"/>
                </a:solidFill>
                <a:latin typeface="Source Sans Pro" charset="0"/>
                <a:ea typeface="Source Sans Pro" charset="0"/>
                <a:cs typeface="Source Sans Pro" charset="0"/>
              </a:rPr>
              <a:pPr algn="ctr"/>
              <a:t>‹Nº›</a:t>
            </a:fld>
            <a:endParaRPr lang="en-US" sz="1200" b="1" i="0" dirty="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4071314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2_Title Slide">
    <p:bg>
      <p:bgPr>
        <a:solidFill>
          <a:schemeClr val="bg2"/>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2" hasCustomPrompt="1"/>
          </p:nvPr>
        </p:nvSpPr>
        <p:spPr>
          <a:xfrm>
            <a:off x="0" y="3429000"/>
            <a:ext cx="6096000" cy="3429000"/>
          </a:xfrm>
          <a:prstGeom prst="rect">
            <a:avLst/>
          </a:prstGeom>
          <a:solidFill>
            <a:schemeClr val="accent1"/>
          </a:solidFill>
          <a:ln>
            <a:noFill/>
          </a:ln>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tx1"/>
                </a:solidFill>
              </a:defRPr>
            </a:lvl1p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Put</a:t>
            </a:r>
            <a:r>
              <a:rPr lang="es-ES" dirty="0"/>
              <a:t> </a:t>
            </a:r>
            <a:r>
              <a:rPr lang="es-ES" dirty="0" err="1"/>
              <a:t>your</a:t>
            </a:r>
            <a:r>
              <a:rPr lang="es-ES" dirty="0"/>
              <a:t> </a:t>
            </a:r>
            <a:r>
              <a:rPr lang="es-ES" dirty="0" err="1"/>
              <a:t>image</a:t>
            </a:r>
            <a:r>
              <a:rPr lang="es-ES" dirty="0"/>
              <a:t> </a:t>
            </a:r>
            <a:r>
              <a:rPr lang="es-ES" dirty="0" err="1"/>
              <a:t>here</a:t>
            </a:r>
            <a:endParaRPr lang="es-ES" dirty="0"/>
          </a:p>
        </p:txBody>
      </p:sp>
    </p:spTree>
    <p:extLst>
      <p:ext uri="{BB962C8B-B14F-4D97-AF65-F5344CB8AC3E}">
        <p14:creationId xmlns:p14="http://schemas.microsoft.com/office/powerpoint/2010/main" val="2391821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1317424" y="131809"/>
            <a:ext cx="9559077" cy="86572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4800">
                <a:solidFill>
                  <a:srgbClr val="27348B"/>
                </a:solidFill>
              </a:defRPr>
            </a:lvl1pPr>
            <a:lvl2pPr lvl="1">
              <a:lnSpc>
                <a:spcPct val="80000"/>
              </a:lnSpc>
              <a:spcBef>
                <a:spcPts val="0"/>
              </a:spcBef>
              <a:spcAft>
                <a:spcPts val="0"/>
              </a:spcAft>
              <a:buSzPts val="4800"/>
              <a:buNone/>
              <a:defRPr sz="6400"/>
            </a:lvl2pPr>
            <a:lvl3pPr lvl="2">
              <a:lnSpc>
                <a:spcPct val="80000"/>
              </a:lnSpc>
              <a:spcBef>
                <a:spcPts val="0"/>
              </a:spcBef>
              <a:spcAft>
                <a:spcPts val="0"/>
              </a:spcAft>
              <a:buSzPts val="4800"/>
              <a:buNone/>
              <a:defRPr sz="6400"/>
            </a:lvl3pPr>
            <a:lvl4pPr lvl="3">
              <a:lnSpc>
                <a:spcPct val="80000"/>
              </a:lnSpc>
              <a:spcBef>
                <a:spcPts val="0"/>
              </a:spcBef>
              <a:spcAft>
                <a:spcPts val="0"/>
              </a:spcAft>
              <a:buSzPts val="4800"/>
              <a:buNone/>
              <a:defRPr sz="6400"/>
            </a:lvl4pPr>
            <a:lvl5pPr lvl="4">
              <a:lnSpc>
                <a:spcPct val="80000"/>
              </a:lnSpc>
              <a:spcBef>
                <a:spcPts val="0"/>
              </a:spcBef>
              <a:spcAft>
                <a:spcPts val="0"/>
              </a:spcAft>
              <a:buSzPts val="4800"/>
              <a:buNone/>
              <a:defRPr sz="6400"/>
            </a:lvl5pPr>
            <a:lvl6pPr lvl="5">
              <a:lnSpc>
                <a:spcPct val="80000"/>
              </a:lnSpc>
              <a:spcBef>
                <a:spcPts val="0"/>
              </a:spcBef>
              <a:spcAft>
                <a:spcPts val="0"/>
              </a:spcAft>
              <a:buSzPts val="4800"/>
              <a:buNone/>
              <a:defRPr sz="6400"/>
            </a:lvl6pPr>
            <a:lvl7pPr lvl="6">
              <a:lnSpc>
                <a:spcPct val="80000"/>
              </a:lnSpc>
              <a:spcBef>
                <a:spcPts val="0"/>
              </a:spcBef>
              <a:spcAft>
                <a:spcPts val="0"/>
              </a:spcAft>
              <a:buSzPts val="4800"/>
              <a:buNone/>
              <a:defRPr sz="6400"/>
            </a:lvl7pPr>
            <a:lvl8pPr lvl="7">
              <a:lnSpc>
                <a:spcPct val="80000"/>
              </a:lnSpc>
              <a:spcBef>
                <a:spcPts val="0"/>
              </a:spcBef>
              <a:spcAft>
                <a:spcPts val="0"/>
              </a:spcAft>
              <a:buSzPts val="4800"/>
              <a:buNone/>
              <a:defRPr sz="6400"/>
            </a:lvl8pPr>
            <a:lvl9pPr lvl="8">
              <a:lnSpc>
                <a:spcPct val="80000"/>
              </a:lnSpc>
              <a:spcBef>
                <a:spcPts val="0"/>
              </a:spcBef>
              <a:spcAft>
                <a:spcPts val="0"/>
              </a:spcAft>
              <a:buSzPts val="4800"/>
              <a:buNone/>
              <a:defRPr sz="6400"/>
            </a:lvl9pPr>
          </a:lstStyle>
          <a:p>
            <a:endParaRPr dirty="0"/>
          </a:p>
        </p:txBody>
      </p:sp>
    </p:spTree>
    <p:extLst>
      <p:ext uri="{BB962C8B-B14F-4D97-AF65-F5344CB8AC3E}">
        <p14:creationId xmlns:p14="http://schemas.microsoft.com/office/powerpoint/2010/main" val="1985785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77"/>
        <p:cNvGrpSpPr/>
        <p:nvPr/>
      </p:nvGrpSpPr>
      <p:grpSpPr>
        <a:xfrm>
          <a:off x="0" y="0"/>
          <a:ext cx="0" cy="0"/>
          <a:chOff x="0" y="0"/>
          <a:chExt cx="0" cy="0"/>
        </a:xfrm>
      </p:grpSpPr>
      <p:sp>
        <p:nvSpPr>
          <p:cNvPr id="1708" name="Google Shape;1708;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808101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123481"/>
            <a:ext cx="11573197" cy="724247"/>
          </a:xfrm>
          <a:prstGeom prst="rect">
            <a:avLst/>
          </a:prstGeom>
        </p:spPr>
        <p:txBody>
          <a:bodyPr anchor="ctr"/>
          <a:lstStyle>
            <a:lvl1pPr marL="0" indent="0" algn="ctr">
              <a:buNone/>
              <a:defRPr sz="5400" b="0" baseline="0">
                <a:solidFill>
                  <a:srgbClr val="000000"/>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354011" y="1131593"/>
            <a:ext cx="3560767" cy="5402561"/>
          </a:xfrm>
          <a:prstGeom prst="roundRect">
            <a:avLst>
              <a:gd name="adj" fmla="val 3968"/>
            </a:avLst>
          </a:pr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dirty="0">
              <a:solidFill>
                <a:srgbClr val="5E4028"/>
              </a:solidFill>
            </a:endParaRPr>
          </a:p>
        </p:txBody>
      </p:sp>
      <p:sp>
        <p:nvSpPr>
          <p:cNvPr id="4" name="Rounded Rectangle 3"/>
          <p:cNvSpPr/>
          <p:nvPr userDrawn="1"/>
        </p:nvSpPr>
        <p:spPr>
          <a:xfrm>
            <a:off x="456477" y="1296674"/>
            <a:ext cx="130875" cy="4265764"/>
          </a:xfrm>
          <a:prstGeom prst="roundRect">
            <a:avLst>
              <a:gd name="adj" fmla="val 50000"/>
            </a:avLst>
          </a:prstGeom>
          <a:solidFill>
            <a:srgbClr val="FFFFFF">
              <a:alpha val="7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grpSp>
        <p:nvGrpSpPr>
          <p:cNvPr id="6" name="Grupo 5"/>
          <p:cNvGrpSpPr/>
          <p:nvPr userDrawn="1"/>
        </p:nvGrpSpPr>
        <p:grpSpPr>
          <a:xfrm>
            <a:off x="1396049" y="1837559"/>
            <a:ext cx="2232248" cy="1861364"/>
            <a:chOff x="1476865" y="1876875"/>
            <a:chExt cx="2232248" cy="1316119"/>
          </a:xfrm>
        </p:grpSpPr>
        <p:sp>
          <p:nvSpPr>
            <p:cNvPr id="58" name="TextBox 57">
              <a:extLst>
                <a:ext uri="{FF2B5EF4-FFF2-40B4-BE49-F238E27FC236}">
                  <a16:creationId xmlns:a16="http://schemas.microsoft.com/office/drawing/2014/main" id="{5644E8BB-F13A-4AE0-889E-633DE4143787}"/>
                </a:ext>
              </a:extLst>
            </p:cNvPr>
            <p:cNvSpPr txBox="1"/>
            <p:nvPr userDrawn="1"/>
          </p:nvSpPr>
          <p:spPr>
            <a:xfrm>
              <a:off x="1476865" y="1876875"/>
              <a:ext cx="2232248" cy="718147"/>
            </a:xfrm>
            <a:prstGeom prst="rect">
              <a:avLst/>
            </a:prstGeom>
            <a:noFill/>
          </p:spPr>
          <p:txBody>
            <a:bodyPr wrap="square" rtlCol="0" anchor="ctr">
              <a:spAutoFit/>
            </a:bodyPr>
            <a:lstStyle/>
            <a:p>
              <a:pPr algn="r"/>
              <a:r>
                <a:rPr lang="en-US" altLang="ko-KR" sz="2000" b="1" dirty="0">
                  <a:solidFill>
                    <a:srgbClr val="FFFFFF"/>
                  </a:solidFill>
                  <a:latin typeface="Arial" pitchFamily="34" charset="0"/>
                  <a:cs typeface="Arial" pitchFamily="34" charset="0"/>
                </a:rPr>
                <a:t>You can Resize without losing quality</a:t>
              </a:r>
              <a:endParaRPr lang="ko-KR" altLang="en-US" sz="2000" b="1" dirty="0">
                <a:solidFill>
                  <a:srgbClr val="FFFFFF"/>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476865" y="2474847"/>
              <a:ext cx="2232248" cy="718147"/>
            </a:xfrm>
            <a:prstGeom prst="rect">
              <a:avLst/>
            </a:prstGeom>
            <a:noFill/>
          </p:spPr>
          <p:txBody>
            <a:bodyPr wrap="square" rtlCol="0" anchor="ctr">
              <a:spAutoFit/>
            </a:bodyPr>
            <a:lstStyle/>
            <a:p>
              <a:pPr algn="r"/>
              <a:r>
                <a:rPr lang="en-US" altLang="ko-KR" sz="2000" b="1" dirty="0">
                  <a:solidFill>
                    <a:srgbClr val="FFFFFF"/>
                  </a:solidFill>
                  <a:latin typeface="Arial" pitchFamily="34" charset="0"/>
                  <a:cs typeface="Arial" pitchFamily="34" charset="0"/>
                </a:rPr>
                <a:t>You can Change Fill Color &amp;</a:t>
              </a:r>
            </a:p>
            <a:p>
              <a:pPr algn="r"/>
              <a:r>
                <a:rPr lang="en-US" altLang="ko-KR" sz="2000" b="1" dirty="0">
                  <a:solidFill>
                    <a:srgbClr val="FFFFFF"/>
                  </a:solidFill>
                  <a:latin typeface="Arial" pitchFamily="34" charset="0"/>
                  <a:cs typeface="Arial" pitchFamily="34" charset="0"/>
                </a:rPr>
                <a:t>Line Color</a:t>
              </a:r>
              <a:endParaRPr lang="ko-KR" altLang="en-US" sz="2000" b="1" dirty="0">
                <a:solidFill>
                  <a:srgbClr val="FFFFFF"/>
                </a:solidFill>
                <a:latin typeface="Arial" pitchFamily="34" charset="0"/>
                <a:cs typeface="Arial" pitchFamily="34" charset="0"/>
              </a:endParaRPr>
            </a:p>
          </p:txBody>
        </p:sp>
      </p:grpSp>
      <p:sp>
        <p:nvSpPr>
          <p:cNvPr id="61" name="TextBox 60">
            <a:extLst>
              <a:ext uri="{FF2B5EF4-FFF2-40B4-BE49-F238E27FC236}">
                <a16:creationId xmlns:a16="http://schemas.microsoft.com/office/drawing/2014/main" id="{BAAC314F-E96A-4408-95DE-A70E9ED054AF}"/>
              </a:ext>
            </a:extLst>
          </p:cNvPr>
          <p:cNvSpPr txBox="1"/>
          <p:nvPr userDrawn="1"/>
        </p:nvSpPr>
        <p:spPr>
          <a:xfrm>
            <a:off x="911001" y="4221968"/>
            <a:ext cx="2717296" cy="1569660"/>
          </a:xfrm>
          <a:prstGeom prst="rect">
            <a:avLst/>
          </a:prstGeom>
          <a:noFill/>
        </p:spPr>
        <p:txBody>
          <a:bodyPr wrap="square" rtlCol="0" anchor="ctr">
            <a:spAutoFit/>
          </a:bodyPr>
          <a:lstStyle/>
          <a:p>
            <a:pPr algn="r"/>
            <a:r>
              <a:rPr lang="en-US" altLang="ko-KR" sz="2400" b="1" dirty="0">
                <a:solidFill>
                  <a:srgbClr val="FFFFFF"/>
                </a:solidFill>
                <a:latin typeface="+mn-lt"/>
                <a:ea typeface="+mn-ea"/>
                <a:cs typeface="Arial" pitchFamily="34" charset="0"/>
              </a:rPr>
              <a:t>GOOGLE </a:t>
            </a:r>
            <a:r>
              <a:rPr lang="en-US" altLang="ko-KR" sz="2400" b="1" baseline="0" dirty="0">
                <a:solidFill>
                  <a:srgbClr val="FFFFFF"/>
                </a:solidFill>
                <a:latin typeface="+mn-lt"/>
                <a:ea typeface="+mn-ea"/>
                <a:cs typeface="Arial" pitchFamily="34" charset="0"/>
              </a:rPr>
              <a:t>SLIDES AND </a:t>
            </a:r>
            <a:r>
              <a:rPr lang="en-US" altLang="ko-KR" sz="2400" b="1" dirty="0">
                <a:solidFill>
                  <a:srgbClr val="FFFFFF"/>
                </a:solidFill>
                <a:latin typeface="+mn-lt"/>
                <a:ea typeface="+mn-ea"/>
                <a:cs typeface="Arial" pitchFamily="34" charset="0"/>
              </a:rPr>
              <a:t>FREE </a:t>
            </a:r>
          </a:p>
          <a:p>
            <a:pPr algn="r"/>
            <a:r>
              <a:rPr lang="en-US" altLang="ko-KR" sz="2400" b="1" dirty="0">
                <a:solidFill>
                  <a:srgbClr val="FFFFFF"/>
                </a:solidFill>
                <a:latin typeface="+mn-lt"/>
                <a:ea typeface="+mn-ea"/>
                <a:cs typeface="Arial" pitchFamily="34" charset="0"/>
              </a:rPr>
              <a:t>PPT </a:t>
            </a:r>
          </a:p>
          <a:p>
            <a:pPr algn="r"/>
            <a:r>
              <a:rPr lang="en-US" altLang="ko-KR" sz="2400" b="1" dirty="0">
                <a:solidFill>
                  <a:srgbClr val="FFFFFF"/>
                </a:solidFill>
                <a:latin typeface="+mn-lt"/>
                <a:ea typeface="+mn-ea"/>
                <a:cs typeface="Arial" pitchFamily="34" charset="0"/>
              </a:rPr>
              <a:t>TEMPLATES  </a:t>
            </a:r>
          </a:p>
        </p:txBody>
      </p:sp>
      <p:sp>
        <p:nvSpPr>
          <p:cNvPr id="25" name="Rounded Rectangle 3"/>
          <p:cNvSpPr/>
          <p:nvPr userDrawn="1"/>
        </p:nvSpPr>
        <p:spPr>
          <a:xfrm rot="5400000">
            <a:off x="2598574" y="5216745"/>
            <a:ext cx="101647" cy="2224625"/>
          </a:xfrm>
          <a:prstGeom prst="roundRect">
            <a:avLst>
              <a:gd name="adj" fmla="val 50000"/>
            </a:avLst>
          </a:prstGeom>
          <a:solidFill>
            <a:srgbClr val="FFFFFF">
              <a:alpha val="7764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10" name="AutoShape 3">
            <a:extLst>
              <a:ext uri="{FF2B5EF4-FFF2-40B4-BE49-F238E27FC236}">
                <a16:creationId xmlns:a16="http://schemas.microsoft.com/office/drawing/2014/main" id="{F93ACE6C-6F9F-48F3-92F6-7ADDDF4ED336}"/>
              </a:ext>
            </a:extLst>
          </p:cNvPr>
          <p:cNvSpPr>
            <a:spLocks noChangeAspect="1" noChangeArrowheads="1" noTextEdit="1"/>
          </p:cNvSpPr>
          <p:nvPr userDrawn="1"/>
        </p:nvSpPr>
        <p:spPr bwMode="auto">
          <a:xfrm>
            <a:off x="725488" y="1171575"/>
            <a:ext cx="1084262"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1" name="Freeform 5">
            <a:extLst>
              <a:ext uri="{FF2B5EF4-FFF2-40B4-BE49-F238E27FC236}">
                <a16:creationId xmlns:a16="http://schemas.microsoft.com/office/drawing/2014/main" id="{10F71F10-0C6B-41BD-9911-88EE0D8E3BFC}"/>
              </a:ext>
            </a:extLst>
          </p:cNvPr>
          <p:cNvSpPr>
            <a:spLocks/>
          </p:cNvSpPr>
          <p:nvPr userDrawn="1"/>
        </p:nvSpPr>
        <p:spPr bwMode="auto">
          <a:xfrm>
            <a:off x="2885826" y="1303651"/>
            <a:ext cx="939572" cy="963412"/>
          </a:xfrm>
          <a:custGeom>
            <a:avLst/>
            <a:gdLst>
              <a:gd name="T0" fmla="*/ 265 w 285"/>
              <a:gd name="T1" fmla="*/ 0 h 286"/>
              <a:gd name="T2" fmla="*/ 21 w 285"/>
              <a:gd name="T3" fmla="*/ 0 h 286"/>
              <a:gd name="T4" fmla="*/ 0 w 285"/>
              <a:gd name="T5" fmla="*/ 20 h 286"/>
              <a:gd name="T6" fmla="*/ 21 w 285"/>
              <a:gd name="T7" fmla="*/ 41 h 286"/>
              <a:gd name="T8" fmla="*/ 244 w 285"/>
              <a:gd name="T9" fmla="*/ 41 h 286"/>
              <a:gd name="T10" fmla="*/ 244 w 285"/>
              <a:gd name="T11" fmla="*/ 266 h 286"/>
              <a:gd name="T12" fmla="*/ 265 w 285"/>
              <a:gd name="T13" fmla="*/ 286 h 286"/>
              <a:gd name="T14" fmla="*/ 285 w 285"/>
              <a:gd name="T15" fmla="*/ 266 h 286"/>
              <a:gd name="T16" fmla="*/ 285 w 285"/>
              <a:gd name="T17" fmla="*/ 22 h 286"/>
              <a:gd name="T18" fmla="*/ 285 w 285"/>
              <a:gd name="T19" fmla="*/ 21 h 286"/>
              <a:gd name="T20" fmla="*/ 285 w 285"/>
              <a:gd name="T21" fmla="*/ 20 h 286"/>
              <a:gd name="T22" fmla="*/ 265 w 285"/>
              <a:gd name="T2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5" h="286">
                <a:moveTo>
                  <a:pt x="265" y="0"/>
                </a:moveTo>
                <a:cubicBezTo>
                  <a:pt x="21" y="0"/>
                  <a:pt x="21" y="0"/>
                  <a:pt x="21" y="0"/>
                </a:cubicBezTo>
                <a:cubicBezTo>
                  <a:pt x="9" y="0"/>
                  <a:pt x="0" y="9"/>
                  <a:pt x="0" y="20"/>
                </a:cubicBezTo>
                <a:cubicBezTo>
                  <a:pt x="0" y="32"/>
                  <a:pt x="9" y="41"/>
                  <a:pt x="21" y="41"/>
                </a:cubicBezTo>
                <a:cubicBezTo>
                  <a:pt x="244" y="41"/>
                  <a:pt x="244" y="41"/>
                  <a:pt x="244" y="41"/>
                </a:cubicBezTo>
                <a:cubicBezTo>
                  <a:pt x="244" y="266"/>
                  <a:pt x="244" y="266"/>
                  <a:pt x="244" y="266"/>
                </a:cubicBezTo>
                <a:cubicBezTo>
                  <a:pt x="244" y="277"/>
                  <a:pt x="254" y="286"/>
                  <a:pt x="265" y="286"/>
                </a:cubicBezTo>
                <a:cubicBezTo>
                  <a:pt x="276" y="286"/>
                  <a:pt x="285" y="277"/>
                  <a:pt x="285" y="266"/>
                </a:cubicBezTo>
                <a:cubicBezTo>
                  <a:pt x="285" y="22"/>
                  <a:pt x="285" y="22"/>
                  <a:pt x="285" y="22"/>
                </a:cubicBezTo>
                <a:cubicBezTo>
                  <a:pt x="285" y="21"/>
                  <a:pt x="285" y="21"/>
                  <a:pt x="285" y="21"/>
                </a:cubicBezTo>
                <a:cubicBezTo>
                  <a:pt x="285" y="20"/>
                  <a:pt x="285" y="20"/>
                  <a:pt x="285" y="20"/>
                </a:cubicBezTo>
                <a:cubicBezTo>
                  <a:pt x="285" y="9"/>
                  <a:pt x="276" y="0"/>
                  <a:pt x="265" y="0"/>
                </a:cubicBezTo>
              </a:path>
            </a:pathLst>
          </a:custGeom>
          <a:solidFill>
            <a:srgbClr val="FFFFFF">
              <a:alpha val="78000"/>
            </a:srgbClr>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836529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36"/>
        <p:cNvGrpSpPr/>
        <p:nvPr/>
      </p:nvGrpSpPr>
      <p:grpSpPr>
        <a:xfrm>
          <a:off x="0" y="0"/>
          <a:ext cx="0" cy="0"/>
          <a:chOff x="0" y="0"/>
          <a:chExt cx="0" cy="0"/>
        </a:xfrm>
      </p:grpSpPr>
      <p:sp>
        <p:nvSpPr>
          <p:cNvPr id="356" name="Google Shape;356;p13"/>
          <p:cNvSpPr txBox="1">
            <a:spLocks noGrp="1"/>
          </p:cNvSpPr>
          <p:nvPr>
            <p:ph type="subTitle" idx="1"/>
          </p:nvPr>
        </p:nvSpPr>
        <p:spPr>
          <a:xfrm>
            <a:off x="4113267" y="1603833"/>
            <a:ext cx="5034000" cy="637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Font typeface="Bree Serif"/>
              <a:buNone/>
              <a:defRPr sz="2933">
                <a:solidFill>
                  <a:schemeClr val="accent2"/>
                </a:solidFill>
                <a:latin typeface="Bree Serif"/>
                <a:ea typeface="Bree Serif"/>
                <a:cs typeface="Bree Serif"/>
                <a:sym typeface="Bree Serif"/>
              </a:defRPr>
            </a:lvl1pPr>
            <a:lvl2pPr lvl="1">
              <a:spcBef>
                <a:spcPts val="0"/>
              </a:spcBef>
              <a:spcAft>
                <a:spcPts val="0"/>
              </a:spcAft>
              <a:buSzPts val="2400"/>
              <a:buFont typeface="Bree Serif"/>
              <a:buNone/>
              <a:defRPr sz="3200">
                <a:latin typeface="Bree Serif"/>
                <a:ea typeface="Bree Serif"/>
                <a:cs typeface="Bree Serif"/>
                <a:sym typeface="Bree Serif"/>
              </a:defRPr>
            </a:lvl2pPr>
            <a:lvl3pPr lvl="2">
              <a:spcBef>
                <a:spcPts val="2133"/>
              </a:spcBef>
              <a:spcAft>
                <a:spcPts val="0"/>
              </a:spcAft>
              <a:buSzPts val="2400"/>
              <a:buFont typeface="Bree Serif"/>
              <a:buNone/>
              <a:defRPr sz="3200">
                <a:latin typeface="Bree Serif"/>
                <a:ea typeface="Bree Serif"/>
                <a:cs typeface="Bree Serif"/>
                <a:sym typeface="Bree Serif"/>
              </a:defRPr>
            </a:lvl3pPr>
            <a:lvl4pPr lvl="3">
              <a:spcBef>
                <a:spcPts val="2133"/>
              </a:spcBef>
              <a:spcAft>
                <a:spcPts val="0"/>
              </a:spcAft>
              <a:buSzPts val="2400"/>
              <a:buFont typeface="Bree Serif"/>
              <a:buNone/>
              <a:defRPr sz="3200">
                <a:latin typeface="Bree Serif"/>
                <a:ea typeface="Bree Serif"/>
                <a:cs typeface="Bree Serif"/>
                <a:sym typeface="Bree Serif"/>
              </a:defRPr>
            </a:lvl4pPr>
            <a:lvl5pPr lvl="4">
              <a:spcBef>
                <a:spcPts val="2133"/>
              </a:spcBef>
              <a:spcAft>
                <a:spcPts val="0"/>
              </a:spcAft>
              <a:buSzPts val="2400"/>
              <a:buFont typeface="Bree Serif"/>
              <a:buNone/>
              <a:defRPr sz="3200">
                <a:latin typeface="Bree Serif"/>
                <a:ea typeface="Bree Serif"/>
                <a:cs typeface="Bree Serif"/>
                <a:sym typeface="Bree Serif"/>
              </a:defRPr>
            </a:lvl5pPr>
            <a:lvl6pPr lvl="5">
              <a:spcBef>
                <a:spcPts val="2133"/>
              </a:spcBef>
              <a:spcAft>
                <a:spcPts val="0"/>
              </a:spcAft>
              <a:buSzPts val="2400"/>
              <a:buFont typeface="Bree Serif"/>
              <a:buNone/>
              <a:defRPr sz="3200">
                <a:latin typeface="Bree Serif"/>
                <a:ea typeface="Bree Serif"/>
                <a:cs typeface="Bree Serif"/>
                <a:sym typeface="Bree Serif"/>
              </a:defRPr>
            </a:lvl6pPr>
            <a:lvl7pPr lvl="6">
              <a:spcBef>
                <a:spcPts val="2133"/>
              </a:spcBef>
              <a:spcAft>
                <a:spcPts val="0"/>
              </a:spcAft>
              <a:buSzPts val="2400"/>
              <a:buFont typeface="Bree Serif"/>
              <a:buNone/>
              <a:defRPr sz="3200">
                <a:latin typeface="Bree Serif"/>
                <a:ea typeface="Bree Serif"/>
                <a:cs typeface="Bree Serif"/>
                <a:sym typeface="Bree Serif"/>
              </a:defRPr>
            </a:lvl7pPr>
            <a:lvl8pPr lvl="7">
              <a:spcBef>
                <a:spcPts val="2133"/>
              </a:spcBef>
              <a:spcAft>
                <a:spcPts val="0"/>
              </a:spcAft>
              <a:buSzPts val="2400"/>
              <a:buFont typeface="Bree Serif"/>
              <a:buNone/>
              <a:defRPr sz="3200">
                <a:latin typeface="Bree Serif"/>
                <a:ea typeface="Bree Serif"/>
                <a:cs typeface="Bree Serif"/>
                <a:sym typeface="Bree Serif"/>
              </a:defRPr>
            </a:lvl8pPr>
            <a:lvl9pPr lvl="8">
              <a:spcBef>
                <a:spcPts val="2133"/>
              </a:spcBef>
              <a:spcAft>
                <a:spcPts val="2133"/>
              </a:spcAft>
              <a:buSzPts val="2400"/>
              <a:buFont typeface="Bree Serif"/>
              <a:buNone/>
              <a:defRPr sz="3200">
                <a:latin typeface="Bree Serif"/>
                <a:ea typeface="Bree Serif"/>
                <a:cs typeface="Bree Serif"/>
                <a:sym typeface="Bree Serif"/>
              </a:defRPr>
            </a:lvl9pPr>
          </a:lstStyle>
          <a:p>
            <a:endParaRPr/>
          </a:p>
        </p:txBody>
      </p:sp>
      <p:sp>
        <p:nvSpPr>
          <p:cNvPr id="357" name="Google Shape;357;p13"/>
          <p:cNvSpPr txBox="1">
            <a:spLocks noGrp="1"/>
          </p:cNvSpPr>
          <p:nvPr>
            <p:ph type="title" hasCustomPrompt="1"/>
          </p:nvPr>
        </p:nvSpPr>
        <p:spPr>
          <a:xfrm>
            <a:off x="2897331" y="1789800"/>
            <a:ext cx="940000" cy="104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200" b="0">
                <a:solidFill>
                  <a:schemeClr val="l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358" name="Google Shape;358;p13"/>
          <p:cNvSpPr txBox="1">
            <a:spLocks noGrp="1"/>
          </p:cNvSpPr>
          <p:nvPr>
            <p:ph type="subTitle" idx="2"/>
          </p:nvPr>
        </p:nvSpPr>
        <p:spPr>
          <a:xfrm>
            <a:off x="4113283" y="2038233"/>
            <a:ext cx="4382800" cy="772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atin typeface="Kanit Light"/>
                <a:ea typeface="Kanit Light"/>
                <a:cs typeface="Kanit Light"/>
                <a:sym typeface="Kanit Light"/>
              </a:defRPr>
            </a:lvl1pPr>
            <a:lvl2pPr lvl="1" rtl="0">
              <a:spcBef>
                <a:spcPts val="2133"/>
              </a:spcBef>
              <a:spcAft>
                <a:spcPts val="0"/>
              </a:spcAft>
              <a:buSzPts val="1600"/>
              <a:buNone/>
              <a:defRPr/>
            </a:lvl2pPr>
            <a:lvl3pPr lvl="2" rtl="0">
              <a:spcBef>
                <a:spcPts val="2133"/>
              </a:spcBef>
              <a:spcAft>
                <a:spcPts val="0"/>
              </a:spcAft>
              <a:buSzPts val="1600"/>
              <a:buNone/>
              <a:defRPr/>
            </a:lvl3pPr>
            <a:lvl4pPr lvl="3" rtl="0">
              <a:spcBef>
                <a:spcPts val="2133"/>
              </a:spcBef>
              <a:spcAft>
                <a:spcPts val="0"/>
              </a:spcAft>
              <a:buSzPts val="1600"/>
              <a:buNone/>
              <a:defRPr/>
            </a:lvl4pPr>
            <a:lvl5pPr lvl="4" rtl="0">
              <a:spcBef>
                <a:spcPts val="2133"/>
              </a:spcBef>
              <a:spcAft>
                <a:spcPts val="0"/>
              </a:spcAft>
              <a:buSzPts val="1600"/>
              <a:buNone/>
              <a:defRPr/>
            </a:lvl5pPr>
            <a:lvl6pPr lvl="5" rtl="0">
              <a:spcBef>
                <a:spcPts val="2133"/>
              </a:spcBef>
              <a:spcAft>
                <a:spcPts val="0"/>
              </a:spcAft>
              <a:buSzPts val="1600"/>
              <a:buNone/>
              <a:defRPr/>
            </a:lvl6pPr>
            <a:lvl7pPr lvl="6" rtl="0">
              <a:spcBef>
                <a:spcPts val="2133"/>
              </a:spcBef>
              <a:spcAft>
                <a:spcPts val="0"/>
              </a:spcAft>
              <a:buSzPts val="1600"/>
              <a:buNone/>
              <a:defRPr/>
            </a:lvl7pPr>
            <a:lvl8pPr lvl="7" rtl="0">
              <a:spcBef>
                <a:spcPts val="2133"/>
              </a:spcBef>
              <a:spcAft>
                <a:spcPts val="0"/>
              </a:spcAft>
              <a:buSzPts val="1600"/>
              <a:buNone/>
              <a:defRPr/>
            </a:lvl8pPr>
            <a:lvl9pPr lvl="8" rtl="0">
              <a:spcBef>
                <a:spcPts val="2133"/>
              </a:spcBef>
              <a:spcAft>
                <a:spcPts val="2133"/>
              </a:spcAft>
              <a:buSzPts val="1600"/>
              <a:buNone/>
              <a:defRPr/>
            </a:lvl9pPr>
          </a:lstStyle>
          <a:p>
            <a:endParaRPr/>
          </a:p>
        </p:txBody>
      </p:sp>
      <p:sp>
        <p:nvSpPr>
          <p:cNvPr id="359" name="Google Shape;359;p13"/>
          <p:cNvSpPr txBox="1">
            <a:spLocks noGrp="1"/>
          </p:cNvSpPr>
          <p:nvPr>
            <p:ph type="title" idx="3"/>
          </p:nvPr>
        </p:nvSpPr>
        <p:spPr>
          <a:xfrm>
            <a:off x="950967" y="496520"/>
            <a:ext cx="10265600" cy="637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360" name="Google Shape;360;p13"/>
          <p:cNvSpPr txBox="1">
            <a:spLocks noGrp="1"/>
          </p:cNvSpPr>
          <p:nvPr>
            <p:ph type="subTitle" idx="4"/>
          </p:nvPr>
        </p:nvSpPr>
        <p:spPr>
          <a:xfrm>
            <a:off x="4113267" y="3042200"/>
            <a:ext cx="5034000" cy="63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Bree Serif"/>
              <a:buNone/>
              <a:defRPr sz="2933">
                <a:solidFill>
                  <a:schemeClr val="accent2"/>
                </a:solidFill>
                <a:latin typeface="Bree Serif"/>
                <a:ea typeface="Bree Serif"/>
                <a:cs typeface="Bree Serif"/>
                <a:sym typeface="Bree Serif"/>
              </a:defRPr>
            </a:lvl1pPr>
            <a:lvl2pPr lvl="1" rtl="0">
              <a:spcBef>
                <a:spcPts val="0"/>
              </a:spcBef>
              <a:spcAft>
                <a:spcPts val="0"/>
              </a:spcAft>
              <a:buSzPts val="2400"/>
              <a:buFont typeface="Bree Serif"/>
              <a:buNone/>
              <a:defRPr sz="3200">
                <a:latin typeface="Bree Serif"/>
                <a:ea typeface="Bree Serif"/>
                <a:cs typeface="Bree Serif"/>
                <a:sym typeface="Bree Serif"/>
              </a:defRPr>
            </a:lvl2pPr>
            <a:lvl3pPr lvl="2" rtl="0">
              <a:spcBef>
                <a:spcPts val="2133"/>
              </a:spcBef>
              <a:spcAft>
                <a:spcPts val="0"/>
              </a:spcAft>
              <a:buSzPts val="2400"/>
              <a:buFont typeface="Bree Serif"/>
              <a:buNone/>
              <a:defRPr sz="3200">
                <a:latin typeface="Bree Serif"/>
                <a:ea typeface="Bree Serif"/>
                <a:cs typeface="Bree Serif"/>
                <a:sym typeface="Bree Serif"/>
              </a:defRPr>
            </a:lvl3pPr>
            <a:lvl4pPr lvl="3" rtl="0">
              <a:spcBef>
                <a:spcPts val="2133"/>
              </a:spcBef>
              <a:spcAft>
                <a:spcPts val="0"/>
              </a:spcAft>
              <a:buSzPts val="2400"/>
              <a:buFont typeface="Bree Serif"/>
              <a:buNone/>
              <a:defRPr sz="3200">
                <a:latin typeface="Bree Serif"/>
                <a:ea typeface="Bree Serif"/>
                <a:cs typeface="Bree Serif"/>
                <a:sym typeface="Bree Serif"/>
              </a:defRPr>
            </a:lvl4pPr>
            <a:lvl5pPr lvl="4" rtl="0">
              <a:spcBef>
                <a:spcPts val="2133"/>
              </a:spcBef>
              <a:spcAft>
                <a:spcPts val="0"/>
              </a:spcAft>
              <a:buSzPts val="2400"/>
              <a:buFont typeface="Bree Serif"/>
              <a:buNone/>
              <a:defRPr sz="3200">
                <a:latin typeface="Bree Serif"/>
                <a:ea typeface="Bree Serif"/>
                <a:cs typeface="Bree Serif"/>
                <a:sym typeface="Bree Serif"/>
              </a:defRPr>
            </a:lvl5pPr>
            <a:lvl6pPr lvl="5" rtl="0">
              <a:spcBef>
                <a:spcPts val="2133"/>
              </a:spcBef>
              <a:spcAft>
                <a:spcPts val="0"/>
              </a:spcAft>
              <a:buSzPts val="2400"/>
              <a:buFont typeface="Bree Serif"/>
              <a:buNone/>
              <a:defRPr sz="3200">
                <a:latin typeface="Bree Serif"/>
                <a:ea typeface="Bree Serif"/>
                <a:cs typeface="Bree Serif"/>
                <a:sym typeface="Bree Serif"/>
              </a:defRPr>
            </a:lvl6pPr>
            <a:lvl7pPr lvl="6" rtl="0">
              <a:spcBef>
                <a:spcPts val="2133"/>
              </a:spcBef>
              <a:spcAft>
                <a:spcPts val="0"/>
              </a:spcAft>
              <a:buSzPts val="2400"/>
              <a:buFont typeface="Bree Serif"/>
              <a:buNone/>
              <a:defRPr sz="3200">
                <a:latin typeface="Bree Serif"/>
                <a:ea typeface="Bree Serif"/>
                <a:cs typeface="Bree Serif"/>
                <a:sym typeface="Bree Serif"/>
              </a:defRPr>
            </a:lvl7pPr>
            <a:lvl8pPr lvl="7" rtl="0">
              <a:spcBef>
                <a:spcPts val="2133"/>
              </a:spcBef>
              <a:spcAft>
                <a:spcPts val="0"/>
              </a:spcAft>
              <a:buSzPts val="2400"/>
              <a:buFont typeface="Bree Serif"/>
              <a:buNone/>
              <a:defRPr sz="3200">
                <a:latin typeface="Bree Serif"/>
                <a:ea typeface="Bree Serif"/>
                <a:cs typeface="Bree Serif"/>
                <a:sym typeface="Bree Serif"/>
              </a:defRPr>
            </a:lvl8pPr>
            <a:lvl9pPr lvl="8" rtl="0">
              <a:spcBef>
                <a:spcPts val="2133"/>
              </a:spcBef>
              <a:spcAft>
                <a:spcPts val="2133"/>
              </a:spcAft>
              <a:buSzPts val="2400"/>
              <a:buFont typeface="Bree Serif"/>
              <a:buNone/>
              <a:defRPr sz="3200">
                <a:latin typeface="Bree Serif"/>
                <a:ea typeface="Bree Serif"/>
                <a:cs typeface="Bree Serif"/>
                <a:sym typeface="Bree Serif"/>
              </a:defRPr>
            </a:lvl9pPr>
          </a:lstStyle>
          <a:p>
            <a:endParaRPr/>
          </a:p>
        </p:txBody>
      </p:sp>
      <p:sp>
        <p:nvSpPr>
          <p:cNvPr id="361" name="Google Shape;361;p13"/>
          <p:cNvSpPr txBox="1">
            <a:spLocks noGrp="1"/>
          </p:cNvSpPr>
          <p:nvPr>
            <p:ph type="title" idx="5" hasCustomPrompt="1"/>
          </p:nvPr>
        </p:nvSpPr>
        <p:spPr>
          <a:xfrm>
            <a:off x="2897331" y="3165200"/>
            <a:ext cx="940000" cy="104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200" b="0">
                <a:solidFill>
                  <a:schemeClr val="l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362" name="Google Shape;362;p13"/>
          <p:cNvSpPr txBox="1">
            <a:spLocks noGrp="1"/>
          </p:cNvSpPr>
          <p:nvPr>
            <p:ph type="subTitle" idx="6"/>
          </p:nvPr>
        </p:nvSpPr>
        <p:spPr>
          <a:xfrm>
            <a:off x="4113283" y="3476600"/>
            <a:ext cx="4382800" cy="772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atin typeface="Kanit Light"/>
                <a:ea typeface="Kanit Light"/>
                <a:cs typeface="Kanit Light"/>
                <a:sym typeface="Kanit Light"/>
              </a:defRPr>
            </a:lvl1pPr>
            <a:lvl2pPr lvl="1" rtl="0">
              <a:spcBef>
                <a:spcPts val="2133"/>
              </a:spcBef>
              <a:spcAft>
                <a:spcPts val="0"/>
              </a:spcAft>
              <a:buSzPts val="1600"/>
              <a:buNone/>
              <a:defRPr/>
            </a:lvl2pPr>
            <a:lvl3pPr lvl="2" rtl="0">
              <a:spcBef>
                <a:spcPts val="2133"/>
              </a:spcBef>
              <a:spcAft>
                <a:spcPts val="0"/>
              </a:spcAft>
              <a:buSzPts val="1600"/>
              <a:buNone/>
              <a:defRPr/>
            </a:lvl3pPr>
            <a:lvl4pPr lvl="3" rtl="0">
              <a:spcBef>
                <a:spcPts val="2133"/>
              </a:spcBef>
              <a:spcAft>
                <a:spcPts val="0"/>
              </a:spcAft>
              <a:buSzPts val="1600"/>
              <a:buNone/>
              <a:defRPr/>
            </a:lvl4pPr>
            <a:lvl5pPr lvl="4" rtl="0">
              <a:spcBef>
                <a:spcPts val="2133"/>
              </a:spcBef>
              <a:spcAft>
                <a:spcPts val="0"/>
              </a:spcAft>
              <a:buSzPts val="1600"/>
              <a:buNone/>
              <a:defRPr/>
            </a:lvl5pPr>
            <a:lvl6pPr lvl="5" rtl="0">
              <a:spcBef>
                <a:spcPts val="2133"/>
              </a:spcBef>
              <a:spcAft>
                <a:spcPts val="0"/>
              </a:spcAft>
              <a:buSzPts val="1600"/>
              <a:buNone/>
              <a:defRPr/>
            </a:lvl6pPr>
            <a:lvl7pPr lvl="6" rtl="0">
              <a:spcBef>
                <a:spcPts val="2133"/>
              </a:spcBef>
              <a:spcAft>
                <a:spcPts val="0"/>
              </a:spcAft>
              <a:buSzPts val="1600"/>
              <a:buNone/>
              <a:defRPr/>
            </a:lvl7pPr>
            <a:lvl8pPr lvl="7" rtl="0">
              <a:spcBef>
                <a:spcPts val="2133"/>
              </a:spcBef>
              <a:spcAft>
                <a:spcPts val="0"/>
              </a:spcAft>
              <a:buSzPts val="1600"/>
              <a:buNone/>
              <a:defRPr/>
            </a:lvl8pPr>
            <a:lvl9pPr lvl="8" rtl="0">
              <a:spcBef>
                <a:spcPts val="2133"/>
              </a:spcBef>
              <a:spcAft>
                <a:spcPts val="2133"/>
              </a:spcAft>
              <a:buSzPts val="1600"/>
              <a:buNone/>
              <a:defRPr/>
            </a:lvl9pPr>
          </a:lstStyle>
          <a:p>
            <a:endParaRPr/>
          </a:p>
        </p:txBody>
      </p:sp>
      <p:sp>
        <p:nvSpPr>
          <p:cNvPr id="363" name="Google Shape;363;p13"/>
          <p:cNvSpPr txBox="1">
            <a:spLocks noGrp="1"/>
          </p:cNvSpPr>
          <p:nvPr>
            <p:ph type="subTitle" idx="7"/>
          </p:nvPr>
        </p:nvSpPr>
        <p:spPr>
          <a:xfrm>
            <a:off x="4113323" y="4480567"/>
            <a:ext cx="5034000" cy="63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Bree Serif"/>
              <a:buNone/>
              <a:defRPr sz="2933">
                <a:solidFill>
                  <a:schemeClr val="accent2"/>
                </a:solidFill>
                <a:latin typeface="Bree Serif"/>
                <a:ea typeface="Bree Serif"/>
                <a:cs typeface="Bree Serif"/>
                <a:sym typeface="Bree Serif"/>
              </a:defRPr>
            </a:lvl1pPr>
            <a:lvl2pPr lvl="1" rtl="0">
              <a:spcBef>
                <a:spcPts val="0"/>
              </a:spcBef>
              <a:spcAft>
                <a:spcPts val="0"/>
              </a:spcAft>
              <a:buSzPts val="2400"/>
              <a:buFont typeface="Bree Serif"/>
              <a:buNone/>
              <a:defRPr sz="3200">
                <a:latin typeface="Bree Serif"/>
                <a:ea typeface="Bree Serif"/>
                <a:cs typeface="Bree Serif"/>
                <a:sym typeface="Bree Serif"/>
              </a:defRPr>
            </a:lvl2pPr>
            <a:lvl3pPr lvl="2" rtl="0">
              <a:spcBef>
                <a:spcPts val="2133"/>
              </a:spcBef>
              <a:spcAft>
                <a:spcPts val="0"/>
              </a:spcAft>
              <a:buSzPts val="2400"/>
              <a:buFont typeface="Bree Serif"/>
              <a:buNone/>
              <a:defRPr sz="3200">
                <a:latin typeface="Bree Serif"/>
                <a:ea typeface="Bree Serif"/>
                <a:cs typeface="Bree Serif"/>
                <a:sym typeface="Bree Serif"/>
              </a:defRPr>
            </a:lvl3pPr>
            <a:lvl4pPr lvl="3" rtl="0">
              <a:spcBef>
                <a:spcPts val="2133"/>
              </a:spcBef>
              <a:spcAft>
                <a:spcPts val="0"/>
              </a:spcAft>
              <a:buSzPts val="2400"/>
              <a:buFont typeface="Bree Serif"/>
              <a:buNone/>
              <a:defRPr sz="3200">
                <a:latin typeface="Bree Serif"/>
                <a:ea typeface="Bree Serif"/>
                <a:cs typeface="Bree Serif"/>
                <a:sym typeface="Bree Serif"/>
              </a:defRPr>
            </a:lvl4pPr>
            <a:lvl5pPr lvl="4" rtl="0">
              <a:spcBef>
                <a:spcPts val="2133"/>
              </a:spcBef>
              <a:spcAft>
                <a:spcPts val="0"/>
              </a:spcAft>
              <a:buSzPts val="2400"/>
              <a:buFont typeface="Bree Serif"/>
              <a:buNone/>
              <a:defRPr sz="3200">
                <a:latin typeface="Bree Serif"/>
                <a:ea typeface="Bree Serif"/>
                <a:cs typeface="Bree Serif"/>
                <a:sym typeface="Bree Serif"/>
              </a:defRPr>
            </a:lvl5pPr>
            <a:lvl6pPr lvl="5" rtl="0">
              <a:spcBef>
                <a:spcPts val="2133"/>
              </a:spcBef>
              <a:spcAft>
                <a:spcPts val="0"/>
              </a:spcAft>
              <a:buSzPts val="2400"/>
              <a:buFont typeface="Bree Serif"/>
              <a:buNone/>
              <a:defRPr sz="3200">
                <a:latin typeface="Bree Serif"/>
                <a:ea typeface="Bree Serif"/>
                <a:cs typeface="Bree Serif"/>
                <a:sym typeface="Bree Serif"/>
              </a:defRPr>
            </a:lvl6pPr>
            <a:lvl7pPr lvl="6" rtl="0">
              <a:spcBef>
                <a:spcPts val="2133"/>
              </a:spcBef>
              <a:spcAft>
                <a:spcPts val="0"/>
              </a:spcAft>
              <a:buSzPts val="2400"/>
              <a:buFont typeface="Bree Serif"/>
              <a:buNone/>
              <a:defRPr sz="3200">
                <a:latin typeface="Bree Serif"/>
                <a:ea typeface="Bree Serif"/>
                <a:cs typeface="Bree Serif"/>
                <a:sym typeface="Bree Serif"/>
              </a:defRPr>
            </a:lvl7pPr>
            <a:lvl8pPr lvl="7" rtl="0">
              <a:spcBef>
                <a:spcPts val="2133"/>
              </a:spcBef>
              <a:spcAft>
                <a:spcPts val="0"/>
              </a:spcAft>
              <a:buSzPts val="2400"/>
              <a:buFont typeface="Bree Serif"/>
              <a:buNone/>
              <a:defRPr sz="3200">
                <a:latin typeface="Bree Serif"/>
                <a:ea typeface="Bree Serif"/>
                <a:cs typeface="Bree Serif"/>
                <a:sym typeface="Bree Serif"/>
              </a:defRPr>
            </a:lvl8pPr>
            <a:lvl9pPr lvl="8" rtl="0">
              <a:spcBef>
                <a:spcPts val="2133"/>
              </a:spcBef>
              <a:spcAft>
                <a:spcPts val="2133"/>
              </a:spcAft>
              <a:buSzPts val="2400"/>
              <a:buFont typeface="Bree Serif"/>
              <a:buNone/>
              <a:defRPr sz="3200">
                <a:latin typeface="Bree Serif"/>
                <a:ea typeface="Bree Serif"/>
                <a:cs typeface="Bree Serif"/>
                <a:sym typeface="Bree Serif"/>
              </a:defRPr>
            </a:lvl9pPr>
          </a:lstStyle>
          <a:p>
            <a:endParaRPr/>
          </a:p>
        </p:txBody>
      </p:sp>
      <p:sp>
        <p:nvSpPr>
          <p:cNvPr id="364" name="Google Shape;364;p13"/>
          <p:cNvSpPr txBox="1">
            <a:spLocks noGrp="1"/>
          </p:cNvSpPr>
          <p:nvPr>
            <p:ph type="title" idx="8" hasCustomPrompt="1"/>
          </p:nvPr>
        </p:nvSpPr>
        <p:spPr>
          <a:xfrm>
            <a:off x="2897331" y="4644567"/>
            <a:ext cx="940000" cy="104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3200" b="0">
                <a:solidFill>
                  <a:schemeClr val="lt1"/>
                </a:solidFill>
              </a:defRPr>
            </a:lvl1pPr>
            <a:lvl2pPr lvl="1" algn="ctr" rtl="0">
              <a:spcBef>
                <a:spcPts val="0"/>
              </a:spcBef>
              <a:spcAft>
                <a:spcPts val="0"/>
              </a:spcAft>
              <a:buSzPts val="4800"/>
              <a:buNone/>
              <a:defRPr sz="6400"/>
            </a:lvl2pPr>
            <a:lvl3pPr lvl="2" algn="ctr" rtl="0">
              <a:spcBef>
                <a:spcPts val="0"/>
              </a:spcBef>
              <a:spcAft>
                <a:spcPts val="0"/>
              </a:spcAft>
              <a:buSzPts val="4800"/>
              <a:buNone/>
              <a:defRPr sz="6400"/>
            </a:lvl3pPr>
            <a:lvl4pPr lvl="3" algn="ctr" rtl="0">
              <a:spcBef>
                <a:spcPts val="0"/>
              </a:spcBef>
              <a:spcAft>
                <a:spcPts val="0"/>
              </a:spcAft>
              <a:buSzPts val="4800"/>
              <a:buNone/>
              <a:defRPr sz="6400"/>
            </a:lvl4pPr>
            <a:lvl5pPr lvl="4" algn="ctr" rtl="0">
              <a:spcBef>
                <a:spcPts val="0"/>
              </a:spcBef>
              <a:spcAft>
                <a:spcPts val="0"/>
              </a:spcAft>
              <a:buSzPts val="4800"/>
              <a:buNone/>
              <a:defRPr sz="6400"/>
            </a:lvl5pPr>
            <a:lvl6pPr lvl="5" algn="ctr" rtl="0">
              <a:spcBef>
                <a:spcPts val="0"/>
              </a:spcBef>
              <a:spcAft>
                <a:spcPts val="0"/>
              </a:spcAft>
              <a:buSzPts val="4800"/>
              <a:buNone/>
              <a:defRPr sz="6400"/>
            </a:lvl6pPr>
            <a:lvl7pPr lvl="6" algn="ctr" rtl="0">
              <a:spcBef>
                <a:spcPts val="0"/>
              </a:spcBef>
              <a:spcAft>
                <a:spcPts val="0"/>
              </a:spcAft>
              <a:buSzPts val="4800"/>
              <a:buNone/>
              <a:defRPr sz="6400"/>
            </a:lvl7pPr>
            <a:lvl8pPr lvl="7" algn="ctr" rtl="0">
              <a:spcBef>
                <a:spcPts val="0"/>
              </a:spcBef>
              <a:spcAft>
                <a:spcPts val="0"/>
              </a:spcAft>
              <a:buSzPts val="4800"/>
              <a:buNone/>
              <a:defRPr sz="6400"/>
            </a:lvl8pPr>
            <a:lvl9pPr lvl="8" algn="ctr" rtl="0">
              <a:spcBef>
                <a:spcPts val="0"/>
              </a:spcBef>
              <a:spcAft>
                <a:spcPts val="0"/>
              </a:spcAft>
              <a:buSzPts val="4800"/>
              <a:buNone/>
              <a:defRPr sz="6400"/>
            </a:lvl9pPr>
          </a:lstStyle>
          <a:p>
            <a:r>
              <a:t>xx%</a:t>
            </a:r>
          </a:p>
        </p:txBody>
      </p:sp>
      <p:sp>
        <p:nvSpPr>
          <p:cNvPr id="365" name="Google Shape;365;p13"/>
          <p:cNvSpPr txBox="1">
            <a:spLocks noGrp="1"/>
          </p:cNvSpPr>
          <p:nvPr>
            <p:ph type="subTitle" idx="9"/>
          </p:nvPr>
        </p:nvSpPr>
        <p:spPr>
          <a:xfrm>
            <a:off x="4113233" y="4914967"/>
            <a:ext cx="4382800" cy="772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atin typeface="Kanit Light"/>
                <a:ea typeface="Kanit Light"/>
                <a:cs typeface="Kanit Light"/>
                <a:sym typeface="Kanit Light"/>
              </a:defRPr>
            </a:lvl1pPr>
            <a:lvl2pPr lvl="1" rtl="0">
              <a:spcBef>
                <a:spcPts val="2133"/>
              </a:spcBef>
              <a:spcAft>
                <a:spcPts val="0"/>
              </a:spcAft>
              <a:buSzPts val="1600"/>
              <a:buNone/>
              <a:defRPr/>
            </a:lvl2pPr>
            <a:lvl3pPr lvl="2" rtl="0">
              <a:spcBef>
                <a:spcPts val="2133"/>
              </a:spcBef>
              <a:spcAft>
                <a:spcPts val="0"/>
              </a:spcAft>
              <a:buSzPts val="1600"/>
              <a:buNone/>
              <a:defRPr/>
            </a:lvl3pPr>
            <a:lvl4pPr lvl="3" rtl="0">
              <a:spcBef>
                <a:spcPts val="2133"/>
              </a:spcBef>
              <a:spcAft>
                <a:spcPts val="0"/>
              </a:spcAft>
              <a:buSzPts val="1600"/>
              <a:buNone/>
              <a:defRPr/>
            </a:lvl4pPr>
            <a:lvl5pPr lvl="4" rtl="0">
              <a:spcBef>
                <a:spcPts val="2133"/>
              </a:spcBef>
              <a:spcAft>
                <a:spcPts val="0"/>
              </a:spcAft>
              <a:buSzPts val="1600"/>
              <a:buNone/>
              <a:defRPr/>
            </a:lvl5pPr>
            <a:lvl6pPr lvl="5" rtl="0">
              <a:spcBef>
                <a:spcPts val="2133"/>
              </a:spcBef>
              <a:spcAft>
                <a:spcPts val="0"/>
              </a:spcAft>
              <a:buSzPts val="1600"/>
              <a:buNone/>
              <a:defRPr/>
            </a:lvl6pPr>
            <a:lvl7pPr lvl="6" rtl="0">
              <a:spcBef>
                <a:spcPts val="2133"/>
              </a:spcBef>
              <a:spcAft>
                <a:spcPts val="0"/>
              </a:spcAft>
              <a:buSzPts val="1600"/>
              <a:buNone/>
              <a:defRPr/>
            </a:lvl7pPr>
            <a:lvl8pPr lvl="7" rtl="0">
              <a:spcBef>
                <a:spcPts val="2133"/>
              </a:spcBef>
              <a:spcAft>
                <a:spcPts val="0"/>
              </a:spcAft>
              <a:buSzPts val="1600"/>
              <a:buNone/>
              <a:defRPr/>
            </a:lvl8pPr>
            <a:lvl9pPr lvl="8" rtl="0">
              <a:spcBef>
                <a:spcPts val="2133"/>
              </a:spcBef>
              <a:spcAft>
                <a:spcPts val="2133"/>
              </a:spcAft>
              <a:buSzPts val="1600"/>
              <a:buNone/>
              <a:defRPr/>
            </a:lvl9pPr>
          </a:lstStyle>
          <a:p>
            <a:endParaRPr/>
          </a:p>
        </p:txBody>
      </p:sp>
    </p:spTree>
    <p:extLst>
      <p:ext uri="{BB962C8B-B14F-4D97-AF65-F5344CB8AC3E}">
        <p14:creationId xmlns:p14="http://schemas.microsoft.com/office/powerpoint/2010/main" val="860725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827"/>
        <p:cNvGrpSpPr/>
        <p:nvPr/>
      </p:nvGrpSpPr>
      <p:grpSpPr>
        <a:xfrm>
          <a:off x="0" y="0"/>
          <a:ext cx="0" cy="0"/>
          <a:chOff x="0" y="0"/>
          <a:chExt cx="0" cy="0"/>
        </a:xfrm>
      </p:grpSpPr>
      <p:sp>
        <p:nvSpPr>
          <p:cNvPr id="840" name="Google Shape;840;p29"/>
          <p:cNvSpPr txBox="1">
            <a:spLocks noGrp="1"/>
          </p:cNvSpPr>
          <p:nvPr>
            <p:ph type="title"/>
          </p:nvPr>
        </p:nvSpPr>
        <p:spPr>
          <a:xfrm>
            <a:off x="950967" y="496520"/>
            <a:ext cx="10265600" cy="637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Tree>
    <p:extLst>
      <p:ext uri="{BB962C8B-B14F-4D97-AF65-F5344CB8AC3E}">
        <p14:creationId xmlns:p14="http://schemas.microsoft.com/office/powerpoint/2010/main" val="24485704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366"/>
        <p:cNvGrpSpPr/>
        <p:nvPr/>
      </p:nvGrpSpPr>
      <p:grpSpPr>
        <a:xfrm>
          <a:off x="0" y="0"/>
          <a:ext cx="0" cy="0"/>
          <a:chOff x="0" y="0"/>
          <a:chExt cx="0" cy="0"/>
        </a:xfrm>
      </p:grpSpPr>
      <p:sp>
        <p:nvSpPr>
          <p:cNvPr id="5384" name="Google Shape;5384;p19"/>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385" name="Google Shape;5385;p19"/>
          <p:cNvSpPr txBox="1">
            <a:spLocks noGrp="1"/>
          </p:cNvSpPr>
          <p:nvPr>
            <p:ph type="title" idx="2"/>
          </p:nvPr>
        </p:nvSpPr>
        <p:spPr>
          <a:xfrm>
            <a:off x="2957084" y="2409567"/>
            <a:ext cx="2892000" cy="5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solidFill>
                  <a:schemeClr val="dk2"/>
                </a:solidFill>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5386" name="Google Shape;5386;p19"/>
          <p:cNvSpPr txBox="1">
            <a:spLocks noGrp="1"/>
          </p:cNvSpPr>
          <p:nvPr>
            <p:ph type="subTitle" idx="1"/>
          </p:nvPr>
        </p:nvSpPr>
        <p:spPr>
          <a:xfrm>
            <a:off x="2957084" y="2939700"/>
            <a:ext cx="28920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387" name="Google Shape;5387;p19"/>
          <p:cNvSpPr txBox="1">
            <a:spLocks noGrp="1"/>
          </p:cNvSpPr>
          <p:nvPr>
            <p:ph type="title" idx="3"/>
          </p:nvPr>
        </p:nvSpPr>
        <p:spPr>
          <a:xfrm>
            <a:off x="6342919" y="2409567"/>
            <a:ext cx="2892000" cy="5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solidFill>
                  <a:schemeClr val="dk2"/>
                </a:solidFill>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5388" name="Google Shape;5388;p19"/>
          <p:cNvSpPr txBox="1">
            <a:spLocks noGrp="1"/>
          </p:cNvSpPr>
          <p:nvPr>
            <p:ph type="subTitle" idx="4"/>
          </p:nvPr>
        </p:nvSpPr>
        <p:spPr>
          <a:xfrm>
            <a:off x="6342916" y="2939700"/>
            <a:ext cx="28920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389" name="Google Shape;5389;p19"/>
          <p:cNvSpPr txBox="1">
            <a:spLocks noGrp="1"/>
          </p:cNvSpPr>
          <p:nvPr>
            <p:ph type="title" idx="5"/>
          </p:nvPr>
        </p:nvSpPr>
        <p:spPr>
          <a:xfrm>
            <a:off x="2957084" y="4749533"/>
            <a:ext cx="2892000" cy="5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solidFill>
                  <a:schemeClr val="dk2"/>
                </a:solidFill>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5390" name="Google Shape;5390;p19"/>
          <p:cNvSpPr txBox="1">
            <a:spLocks noGrp="1"/>
          </p:cNvSpPr>
          <p:nvPr>
            <p:ph type="subTitle" idx="6"/>
          </p:nvPr>
        </p:nvSpPr>
        <p:spPr>
          <a:xfrm>
            <a:off x="2957084" y="5279533"/>
            <a:ext cx="28920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391" name="Google Shape;5391;p19"/>
          <p:cNvSpPr txBox="1">
            <a:spLocks noGrp="1"/>
          </p:cNvSpPr>
          <p:nvPr>
            <p:ph type="title" idx="7"/>
          </p:nvPr>
        </p:nvSpPr>
        <p:spPr>
          <a:xfrm>
            <a:off x="6342919" y="4749533"/>
            <a:ext cx="2892000" cy="5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333">
                <a:solidFill>
                  <a:schemeClr val="dk2"/>
                </a:solidFill>
              </a:defRPr>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5392" name="Google Shape;5392;p19"/>
          <p:cNvSpPr txBox="1">
            <a:spLocks noGrp="1"/>
          </p:cNvSpPr>
          <p:nvPr>
            <p:ph type="subTitle" idx="8"/>
          </p:nvPr>
        </p:nvSpPr>
        <p:spPr>
          <a:xfrm>
            <a:off x="6342915" y="5279533"/>
            <a:ext cx="2892000" cy="763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3207493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PE" smtClean="0"/>
              <a:pPr/>
              <a:t>‹Nº›</a:t>
            </a:fld>
            <a:endParaRPr lang="es-PE"/>
          </a:p>
        </p:txBody>
      </p:sp>
    </p:spTree>
    <p:extLst>
      <p:ext uri="{BB962C8B-B14F-4D97-AF65-F5344CB8AC3E}">
        <p14:creationId xmlns:p14="http://schemas.microsoft.com/office/powerpoint/2010/main" val="3201935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9D6F1F6-85BC-2442-8937-9A8E52AF91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a:t>Haga clic para modificar el estilo de título del patrón</a:t>
            </a:r>
          </a:p>
        </p:txBody>
      </p:sp>
      <p:sp>
        <p:nvSpPr>
          <p:cNvPr id="3" name="Marcador de texto 2">
            <a:extLst>
              <a:ext uri="{FF2B5EF4-FFF2-40B4-BE49-F238E27FC236}">
                <a16:creationId xmlns:a16="http://schemas.microsoft.com/office/drawing/2014/main" id="{FEB000CF-7B77-8D47-9E45-FF00483881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dirty="0"/>
              <a:t>Haga clic para modificar los estilos de texto del patrón
Segundo nivel
Tercer nivel
Cuarto nivel
Quinto nivel</a:t>
            </a:r>
          </a:p>
        </p:txBody>
      </p:sp>
      <p:sp>
        <p:nvSpPr>
          <p:cNvPr id="4" name="Marcador de fecha 3">
            <a:extLst>
              <a:ext uri="{FF2B5EF4-FFF2-40B4-BE49-F238E27FC236}">
                <a16:creationId xmlns:a16="http://schemas.microsoft.com/office/drawing/2014/main" id="{88C02148-FB8C-2A4F-B2F8-651324A9FC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0086A1-0270-C240-883C-500827F242E1}" type="datetimeFigureOut">
              <a:rPr lang="es-ES" smtClean="0"/>
              <a:t>05/11/2025</a:t>
            </a:fld>
            <a:endParaRPr lang="es-ES"/>
          </a:p>
        </p:txBody>
      </p:sp>
      <p:sp>
        <p:nvSpPr>
          <p:cNvPr id="5" name="Marcador de pie de página 4">
            <a:extLst>
              <a:ext uri="{FF2B5EF4-FFF2-40B4-BE49-F238E27FC236}">
                <a16:creationId xmlns:a16="http://schemas.microsoft.com/office/drawing/2014/main" id="{6369330F-5032-D443-A79F-48AF16EB61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44490AD6-0867-2B47-9D35-3E82D2F5DA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F97BB-8D95-BC49-8B4E-7A3C77EDC5E4}" type="slidenum">
              <a:rPr lang="es-ES" smtClean="0"/>
              <a:t>‹Nº›</a:t>
            </a:fld>
            <a:endParaRPr lang="es-ES"/>
          </a:p>
        </p:txBody>
      </p:sp>
      <p:sp>
        <p:nvSpPr>
          <p:cNvPr id="7" name="Slide Number Placeholder 5">
            <a:extLst>
              <a:ext uri="{FF2B5EF4-FFF2-40B4-BE49-F238E27FC236}">
                <a16:creationId xmlns:a16="http://schemas.microsoft.com/office/drawing/2014/main" id="{404F8043-6C89-4C4A-889C-2A0C98CD1BC3}"/>
              </a:ext>
            </a:extLst>
          </p:cNvPr>
          <p:cNvSpPr txBox="1">
            <a:spLocks/>
          </p:cNvSpPr>
          <p:nvPr userDrawn="1"/>
        </p:nvSpPr>
        <p:spPr>
          <a:xfrm>
            <a:off x="11712575" y="45270"/>
            <a:ext cx="479425"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100" b="0" i="0" spc="300" smtClean="0">
                <a:solidFill>
                  <a:schemeClr val="tx1">
                    <a:lumMod val="75000"/>
                    <a:lumOff val="25000"/>
                  </a:schemeClr>
                </a:solidFill>
                <a:latin typeface="Arial" panose="020B0604020202020204" pitchFamily="34" charset="0"/>
                <a:ea typeface="Source Sans Pro" charset="0"/>
                <a:cs typeface="Arial" panose="020B0604020202020204" pitchFamily="34" charset="0"/>
              </a:rPr>
              <a:pPr algn="ctr"/>
              <a:t>‹Nº›</a:t>
            </a:fld>
            <a:endParaRPr lang="en-US" sz="1100" b="0" i="0" spc="300" dirty="0">
              <a:solidFill>
                <a:schemeClr val="tx1">
                  <a:lumMod val="75000"/>
                  <a:lumOff val="25000"/>
                </a:schemeClr>
              </a:solidFill>
              <a:latin typeface="Arial" panose="020B0604020202020204" pitchFamily="34" charset="0"/>
              <a:ea typeface="Source Sans Pro" charset="0"/>
              <a:cs typeface="Arial" panose="020B0604020202020204" pitchFamily="34" charset="0"/>
            </a:endParaRPr>
          </a:p>
        </p:txBody>
      </p:sp>
      <p:cxnSp>
        <p:nvCxnSpPr>
          <p:cNvPr id="8" name="Conector recto 7">
            <a:extLst>
              <a:ext uri="{FF2B5EF4-FFF2-40B4-BE49-F238E27FC236}">
                <a16:creationId xmlns:a16="http://schemas.microsoft.com/office/drawing/2014/main" id="{1B55A97E-A349-AB43-A1C3-6310FDEC3EE1}"/>
              </a:ext>
            </a:extLst>
          </p:cNvPr>
          <p:cNvCxnSpPr>
            <a:cxnSpLocks/>
          </p:cNvCxnSpPr>
          <p:nvPr userDrawn="1"/>
        </p:nvCxnSpPr>
        <p:spPr>
          <a:xfrm>
            <a:off x="12182947" y="-9053"/>
            <a:ext cx="0" cy="427883"/>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990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9" r:id="rId5"/>
    <p:sldLayoutId id="2147483660" r:id="rId6"/>
    <p:sldLayoutId id="2147483661" r:id="rId7"/>
    <p:sldLayoutId id="2147483662" r:id="rId8"/>
    <p:sldLayoutId id="2147483663" r:id="rId9"/>
    <p:sldLayoutId id="2147483653" r:id="rId10"/>
    <p:sldLayoutId id="2147483651" r:id="rId11"/>
    <p:sldLayoutId id="2147483654" r:id="rId12"/>
    <p:sldLayoutId id="2147483655" r:id="rId13"/>
    <p:sldLayoutId id="2147483656" r:id="rId14"/>
    <p:sldLayoutId id="2147483664" r:id="rId15"/>
    <p:sldLayoutId id="2147483665" r:id="rId16"/>
    <p:sldLayoutId id="2147483666" r:id="rId17"/>
    <p:sldLayoutId id="2147483668" r:id="rId18"/>
    <p:sldLayoutId id="2147483669" r:id="rId19"/>
    <p:sldLayoutId id="2147483670" r:id="rId20"/>
    <p:sldLayoutId id="2147483671"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2">
          <p15:clr>
            <a:srgbClr val="F26B43"/>
          </p15:clr>
        </p15:guide>
        <p15:guide id="4" pos="737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Subtítulo 3">
            <a:extLst>
              <a:ext uri="{FF2B5EF4-FFF2-40B4-BE49-F238E27FC236}">
                <a16:creationId xmlns:a16="http://schemas.microsoft.com/office/drawing/2014/main" id="{63357934-86FC-4A91-9FD1-39B2877ABED2}"/>
              </a:ext>
            </a:extLst>
          </p:cNvPr>
          <p:cNvSpPr>
            <a:spLocks noGrp="1"/>
          </p:cNvSpPr>
          <p:nvPr>
            <p:ph type="subTitle" idx="1"/>
          </p:nvPr>
        </p:nvSpPr>
        <p:spPr/>
        <p:txBody>
          <a:bodyPr/>
          <a:lstStyle/>
          <a:p>
            <a:endParaRPr lang="es-ES"/>
          </a:p>
        </p:txBody>
      </p:sp>
      <p:pic>
        <p:nvPicPr>
          <p:cNvPr id="16" name="Picture 2" descr="MacBook Pro encima de la mesa marrón">
            <a:extLst>
              <a:ext uri="{FF2B5EF4-FFF2-40B4-BE49-F238E27FC236}">
                <a16:creationId xmlns:a16="http://schemas.microsoft.com/office/drawing/2014/main" id="{0DDC0CAE-FFF3-40CC-8526-69B93C59D9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667"/>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a:extLst>
              <a:ext uri="{FF2B5EF4-FFF2-40B4-BE49-F238E27FC236}">
                <a16:creationId xmlns:a16="http://schemas.microsoft.com/office/drawing/2014/main" id="{74E28C15-D5D8-449A-B04E-0A7655722675}"/>
              </a:ext>
            </a:extLst>
          </p:cNvPr>
          <p:cNvSpPr/>
          <p:nvPr/>
        </p:nvSpPr>
        <p:spPr>
          <a:xfrm>
            <a:off x="791569" y="354842"/>
            <a:ext cx="10440537" cy="6086901"/>
          </a:xfrm>
          <a:prstGeom prst="rect">
            <a:avLst/>
          </a:prstGeom>
          <a:noFill/>
          <a:ln w="1714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18" name="Subtítulo 2">
            <a:extLst>
              <a:ext uri="{FF2B5EF4-FFF2-40B4-BE49-F238E27FC236}">
                <a16:creationId xmlns:a16="http://schemas.microsoft.com/office/drawing/2014/main" id="{050EBDA0-F555-4218-9774-124D2750DD3D}"/>
              </a:ext>
            </a:extLst>
          </p:cNvPr>
          <p:cNvSpPr txBox="1">
            <a:spLocks/>
          </p:cNvSpPr>
          <p:nvPr/>
        </p:nvSpPr>
        <p:spPr>
          <a:xfrm>
            <a:off x="3973452" y="4199583"/>
            <a:ext cx="4208400" cy="905327"/>
          </a:xfrm>
          <a:prstGeom prst="rect">
            <a:avLst/>
          </a:prstGeom>
        </p:spPr>
        <p:txBody>
          <a:bodyPr vert="horz" lIns="91440" tIns="45720" rIns="91440" bIns="45720" rtlCol="0">
            <a:normAutofit fontScale="55000" lnSpcReduction="20000"/>
          </a:bodyPr>
          <a:lstStyle>
            <a:lvl1pPr marL="0" indent="0" algn="ctr"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2600"/>
              </a:lnSpc>
            </a:pPr>
            <a:r>
              <a:rPr lang="en">
                <a:solidFill>
                  <a:schemeClr val="bg2"/>
                </a:solidFill>
              </a:rPr>
              <a:t>Organize and show your projects to attract attention, generate a conversation and obtain success. </a:t>
            </a:r>
            <a:endParaRPr lang="en" sz="1600" dirty="0">
              <a:solidFill>
                <a:schemeClr val="bg2"/>
              </a:solidFill>
            </a:endParaRPr>
          </a:p>
        </p:txBody>
      </p:sp>
      <p:sp>
        <p:nvSpPr>
          <p:cNvPr id="19" name="CuadroTexto 18">
            <a:extLst>
              <a:ext uri="{FF2B5EF4-FFF2-40B4-BE49-F238E27FC236}">
                <a16:creationId xmlns:a16="http://schemas.microsoft.com/office/drawing/2014/main" id="{71861F20-75F5-439F-B357-5B9599B1F268}"/>
              </a:ext>
            </a:extLst>
          </p:cNvPr>
          <p:cNvSpPr txBox="1"/>
          <p:nvPr/>
        </p:nvSpPr>
        <p:spPr>
          <a:xfrm>
            <a:off x="489931" y="2989662"/>
            <a:ext cx="11212130" cy="1206869"/>
          </a:xfrm>
          <a:prstGeom prst="rect">
            <a:avLst/>
          </a:prstGeom>
          <a:noFill/>
        </p:spPr>
        <p:txBody>
          <a:bodyPr wrap="square" rtlCol="0">
            <a:spAutoFit/>
          </a:bodyPr>
          <a:lstStyle/>
          <a:p>
            <a:pPr algn="ctr">
              <a:lnSpc>
                <a:spcPts val="7420"/>
              </a:lnSpc>
            </a:pPr>
            <a:r>
              <a:rPr lang="es-ES" sz="13800" b="1" dirty="0">
                <a:solidFill>
                  <a:schemeClr val="bg2"/>
                </a:solidFill>
              </a:rPr>
              <a:t>LAPTOP</a:t>
            </a:r>
            <a:endParaRPr lang="es-ES" sz="19900" b="1" dirty="0">
              <a:solidFill>
                <a:schemeClr val="bg2"/>
              </a:solidFill>
            </a:endParaRPr>
          </a:p>
        </p:txBody>
      </p:sp>
      <p:sp>
        <p:nvSpPr>
          <p:cNvPr id="20" name="CuadroTexto 19">
            <a:extLst>
              <a:ext uri="{FF2B5EF4-FFF2-40B4-BE49-F238E27FC236}">
                <a16:creationId xmlns:a16="http://schemas.microsoft.com/office/drawing/2014/main" id="{1FAC397E-96E4-487E-8361-6AC7038E0BD0}"/>
              </a:ext>
            </a:extLst>
          </p:cNvPr>
          <p:cNvSpPr txBox="1"/>
          <p:nvPr/>
        </p:nvSpPr>
        <p:spPr>
          <a:xfrm>
            <a:off x="4437316" y="5854857"/>
            <a:ext cx="3317363" cy="307777"/>
          </a:xfrm>
          <a:prstGeom prst="rect">
            <a:avLst/>
          </a:prstGeom>
          <a:noFill/>
        </p:spPr>
        <p:txBody>
          <a:bodyPr wrap="square" rtlCol="0">
            <a:spAutoFit/>
          </a:bodyPr>
          <a:lstStyle/>
          <a:p>
            <a:pPr algn="ctr"/>
            <a:r>
              <a:rPr lang="es-ES" sz="1400" spc="300" dirty="0">
                <a:solidFill>
                  <a:srgbClr val="000000"/>
                </a:solidFill>
              </a:rPr>
              <a:t>Free Template</a:t>
            </a:r>
          </a:p>
        </p:txBody>
      </p:sp>
      <p:cxnSp>
        <p:nvCxnSpPr>
          <p:cNvPr id="21" name="Conector recto 20">
            <a:extLst>
              <a:ext uri="{FF2B5EF4-FFF2-40B4-BE49-F238E27FC236}">
                <a16:creationId xmlns:a16="http://schemas.microsoft.com/office/drawing/2014/main" id="{4E8F6A2E-2A0A-495F-963C-8EAED3025325}"/>
              </a:ext>
            </a:extLst>
          </p:cNvPr>
          <p:cNvCxnSpPr>
            <a:cxnSpLocks/>
          </p:cNvCxnSpPr>
          <p:nvPr/>
        </p:nvCxnSpPr>
        <p:spPr>
          <a:xfrm>
            <a:off x="5627510" y="3946921"/>
            <a:ext cx="900285"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129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89576" y="596741"/>
            <a:ext cx="3890963" cy="946026"/>
          </a:xfrm>
        </p:spPr>
        <p:txBody>
          <a:bodyPr>
            <a:normAutofit/>
          </a:bodyPr>
          <a:lstStyle/>
          <a:p>
            <a:r>
              <a:rPr lang="en-US" sz="6000" b="1" dirty="0">
                <a:latin typeface="Arial" panose="020B0604020202020204" pitchFamily="34" charset="0"/>
                <a:cs typeface="Arial" panose="020B0604020202020204" pitchFamily="34" charset="0"/>
              </a:rPr>
              <a:t>Index</a:t>
            </a:r>
          </a:p>
        </p:txBody>
      </p:sp>
      <p:sp>
        <p:nvSpPr>
          <p:cNvPr id="3" name="TextBox 2"/>
          <p:cNvSpPr txBox="1"/>
          <p:nvPr/>
        </p:nvSpPr>
        <p:spPr>
          <a:xfrm>
            <a:off x="2145014" y="2509059"/>
            <a:ext cx="3344863" cy="471604"/>
          </a:xfrm>
          <a:prstGeom prst="rect">
            <a:avLst/>
          </a:prstGeom>
          <a:noFill/>
        </p:spPr>
        <p:txBody>
          <a:bodyPr wrap="square" lIns="0" rIns="0" rtlCol="0">
            <a:spAutoFit/>
          </a:bodyPr>
          <a:lstStyle/>
          <a:p>
            <a:pPr>
              <a:lnSpc>
                <a:spcPct val="130000"/>
              </a:lnSpc>
            </a:pPr>
            <a:r>
              <a:rPr lang="es-ES" sz="1000" dirty="0">
                <a:solidFill>
                  <a:schemeClr val="tx1">
                    <a:lumMod val="75000"/>
                    <a:lumOff val="25000"/>
                  </a:schemeClr>
                </a:solidFill>
                <a:latin typeface="Arial" panose="020B0604020202020204" pitchFamily="34" charset="0"/>
                <a:cs typeface="Arial" panose="020B0604020202020204" pitchFamily="34" charset="0"/>
              </a:rPr>
              <a:t>Ut aliquam ullamcorper dui. Morbi eget diam sit amet ante rhoncus laoreet. Donec metus velit, ultrices et arcu sed.</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TextBox 3"/>
          <p:cNvSpPr txBox="1"/>
          <p:nvPr/>
        </p:nvSpPr>
        <p:spPr>
          <a:xfrm>
            <a:off x="2145014" y="2162586"/>
            <a:ext cx="1471557" cy="307777"/>
          </a:xfrm>
          <a:prstGeom prst="rect">
            <a:avLst/>
          </a:prstGeom>
          <a:noFill/>
        </p:spPr>
        <p:txBody>
          <a:bodyPr wrap="none" lIns="0" rIns="0" rtlCol="0">
            <a:spAutoFit/>
          </a:bodyPr>
          <a:lstStyle/>
          <a:p>
            <a:r>
              <a:rPr lang="en-US" sz="1400" b="1" dirty="0">
                <a:latin typeface="Arial" panose="020B0604020202020204" pitchFamily="34" charset="0"/>
                <a:ea typeface="Open Sans" charset="0"/>
                <a:cs typeface="Arial" panose="020B0604020202020204" pitchFamily="34" charset="0"/>
              </a:rPr>
              <a:t>Chapter title here</a:t>
            </a:r>
          </a:p>
        </p:txBody>
      </p:sp>
      <p:sp>
        <p:nvSpPr>
          <p:cNvPr id="5" name="TextBox 4"/>
          <p:cNvSpPr txBox="1"/>
          <p:nvPr/>
        </p:nvSpPr>
        <p:spPr>
          <a:xfrm>
            <a:off x="1118403" y="2026285"/>
            <a:ext cx="769441" cy="923330"/>
          </a:xfrm>
          <a:prstGeom prst="rect">
            <a:avLst/>
          </a:prstGeom>
          <a:noFill/>
        </p:spPr>
        <p:txBody>
          <a:bodyPr wrap="none" lIns="0" rIns="0" rtlCol="0">
            <a:spAutoFit/>
          </a:bodyPr>
          <a:lstStyle/>
          <a:p>
            <a:r>
              <a:rPr lang="en-US" sz="5400" b="1" dirty="0">
                <a:solidFill>
                  <a:schemeClr val="accent1"/>
                </a:solidFill>
                <a:latin typeface="Arial" panose="020B0604020202020204" pitchFamily="34" charset="0"/>
                <a:cs typeface="Arial" panose="020B0604020202020204" pitchFamily="34" charset="0"/>
              </a:rPr>
              <a:t>01</a:t>
            </a:r>
          </a:p>
        </p:txBody>
      </p:sp>
      <p:sp>
        <p:nvSpPr>
          <p:cNvPr id="6" name="TextBox 5"/>
          <p:cNvSpPr txBox="1"/>
          <p:nvPr/>
        </p:nvSpPr>
        <p:spPr>
          <a:xfrm>
            <a:off x="2145014" y="4052209"/>
            <a:ext cx="3344863" cy="471604"/>
          </a:xfrm>
          <a:prstGeom prst="rect">
            <a:avLst/>
          </a:prstGeom>
          <a:noFill/>
        </p:spPr>
        <p:txBody>
          <a:bodyPr wrap="square" lIns="0" rIns="0" rtlCol="0">
            <a:spAutoFit/>
          </a:bodyPr>
          <a:lstStyle/>
          <a:p>
            <a:pPr>
              <a:lnSpc>
                <a:spcPct val="130000"/>
              </a:lnSpc>
            </a:pPr>
            <a:r>
              <a:rPr lang="es-ES" sz="1000" dirty="0">
                <a:solidFill>
                  <a:schemeClr val="tx1">
                    <a:lumMod val="75000"/>
                    <a:lumOff val="25000"/>
                  </a:schemeClr>
                </a:solidFill>
                <a:latin typeface="Arial" panose="020B0604020202020204" pitchFamily="34" charset="0"/>
                <a:cs typeface="Arial" panose="020B0604020202020204" pitchFamily="34" charset="0"/>
              </a:rPr>
              <a:t>Ut aliquam ullamcorper dui. Morbi eget diam sit amet ante rhoncus laoreet. Donec metus velit, ultrices et arcu sed.</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p:cNvSpPr txBox="1"/>
          <p:nvPr/>
        </p:nvSpPr>
        <p:spPr>
          <a:xfrm>
            <a:off x="2145014" y="3705736"/>
            <a:ext cx="1471557" cy="307777"/>
          </a:xfrm>
          <a:prstGeom prst="rect">
            <a:avLst/>
          </a:prstGeom>
          <a:noFill/>
        </p:spPr>
        <p:txBody>
          <a:bodyPr wrap="none" lIns="0" rIns="0" rtlCol="0">
            <a:spAutoFit/>
          </a:bodyPr>
          <a:lstStyle/>
          <a:p>
            <a:r>
              <a:rPr lang="en-US" sz="1400" b="1" dirty="0">
                <a:latin typeface="Arial" panose="020B0604020202020204" pitchFamily="34" charset="0"/>
                <a:ea typeface="Open Sans" charset="0"/>
                <a:cs typeface="Arial" panose="020B0604020202020204" pitchFamily="34" charset="0"/>
              </a:rPr>
              <a:t>Chapter title here</a:t>
            </a:r>
          </a:p>
        </p:txBody>
      </p:sp>
      <p:sp>
        <p:nvSpPr>
          <p:cNvPr id="8" name="TextBox 7"/>
          <p:cNvSpPr txBox="1"/>
          <p:nvPr/>
        </p:nvSpPr>
        <p:spPr>
          <a:xfrm>
            <a:off x="1118403" y="3569435"/>
            <a:ext cx="769441" cy="923330"/>
          </a:xfrm>
          <a:prstGeom prst="rect">
            <a:avLst/>
          </a:prstGeom>
          <a:noFill/>
        </p:spPr>
        <p:txBody>
          <a:bodyPr wrap="none" lIns="0" rIns="0" rtlCol="0">
            <a:spAutoFit/>
          </a:bodyPr>
          <a:lstStyle/>
          <a:p>
            <a:r>
              <a:rPr lang="en-US" sz="5400" b="1" dirty="0">
                <a:solidFill>
                  <a:schemeClr val="accent1"/>
                </a:solidFill>
                <a:latin typeface="Arial" panose="020B0604020202020204" pitchFamily="34" charset="0"/>
                <a:cs typeface="Arial" panose="020B0604020202020204" pitchFamily="34" charset="0"/>
              </a:rPr>
              <a:t>03</a:t>
            </a:r>
          </a:p>
        </p:txBody>
      </p:sp>
      <p:sp>
        <p:nvSpPr>
          <p:cNvPr id="9" name="TextBox 8"/>
          <p:cNvSpPr txBox="1"/>
          <p:nvPr/>
        </p:nvSpPr>
        <p:spPr>
          <a:xfrm>
            <a:off x="7761589" y="2509059"/>
            <a:ext cx="3312008" cy="471604"/>
          </a:xfrm>
          <a:prstGeom prst="rect">
            <a:avLst/>
          </a:prstGeom>
          <a:noFill/>
        </p:spPr>
        <p:txBody>
          <a:bodyPr wrap="square" lIns="0" rIns="0" rtlCol="0">
            <a:spAutoFit/>
          </a:bodyPr>
          <a:lstStyle/>
          <a:p>
            <a:pPr>
              <a:lnSpc>
                <a:spcPct val="130000"/>
              </a:lnSpc>
            </a:pPr>
            <a:r>
              <a:rPr lang="es-ES" sz="1000" dirty="0">
                <a:solidFill>
                  <a:schemeClr val="tx1">
                    <a:lumMod val="75000"/>
                    <a:lumOff val="25000"/>
                  </a:schemeClr>
                </a:solidFill>
                <a:latin typeface="Arial" panose="020B0604020202020204" pitchFamily="34" charset="0"/>
                <a:cs typeface="Arial" panose="020B0604020202020204" pitchFamily="34" charset="0"/>
              </a:rPr>
              <a:t>Ut aliquam ullamcorper dui. Morbi eget diam sit amet ante rhoncus laoreet. Donec metus velit, ultrices et arcu sed.</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0" name="TextBox 9"/>
          <p:cNvSpPr txBox="1"/>
          <p:nvPr/>
        </p:nvSpPr>
        <p:spPr>
          <a:xfrm>
            <a:off x="7761589" y="2162586"/>
            <a:ext cx="1471557" cy="307777"/>
          </a:xfrm>
          <a:prstGeom prst="rect">
            <a:avLst/>
          </a:prstGeom>
          <a:noFill/>
        </p:spPr>
        <p:txBody>
          <a:bodyPr wrap="none" lIns="0" rIns="0" rtlCol="0">
            <a:spAutoFit/>
          </a:bodyPr>
          <a:lstStyle/>
          <a:p>
            <a:r>
              <a:rPr lang="en-US" sz="1400" b="1" dirty="0">
                <a:latin typeface="Arial" panose="020B0604020202020204" pitchFamily="34" charset="0"/>
                <a:ea typeface="Open Sans" charset="0"/>
                <a:cs typeface="Arial" panose="020B0604020202020204" pitchFamily="34" charset="0"/>
              </a:rPr>
              <a:t>Chapter title here</a:t>
            </a:r>
          </a:p>
        </p:txBody>
      </p:sp>
      <p:sp>
        <p:nvSpPr>
          <p:cNvPr id="11" name="TextBox 10"/>
          <p:cNvSpPr txBox="1"/>
          <p:nvPr/>
        </p:nvSpPr>
        <p:spPr>
          <a:xfrm>
            <a:off x="6734978" y="2026285"/>
            <a:ext cx="769441" cy="923330"/>
          </a:xfrm>
          <a:prstGeom prst="rect">
            <a:avLst/>
          </a:prstGeom>
          <a:noFill/>
        </p:spPr>
        <p:txBody>
          <a:bodyPr wrap="none" lIns="0" rIns="0" rtlCol="0">
            <a:spAutoFit/>
          </a:bodyPr>
          <a:lstStyle/>
          <a:p>
            <a:r>
              <a:rPr lang="en-US" sz="5400" b="1" dirty="0">
                <a:solidFill>
                  <a:schemeClr val="accent1"/>
                </a:solidFill>
                <a:latin typeface="Arial" panose="020B0604020202020204" pitchFamily="34" charset="0"/>
                <a:cs typeface="Arial" panose="020B0604020202020204" pitchFamily="34" charset="0"/>
              </a:rPr>
              <a:t>02</a:t>
            </a:r>
          </a:p>
        </p:txBody>
      </p:sp>
      <p:sp>
        <p:nvSpPr>
          <p:cNvPr id="12" name="TextBox 11"/>
          <p:cNvSpPr txBox="1"/>
          <p:nvPr/>
        </p:nvSpPr>
        <p:spPr>
          <a:xfrm>
            <a:off x="2145014" y="5564311"/>
            <a:ext cx="3312008" cy="471604"/>
          </a:xfrm>
          <a:prstGeom prst="rect">
            <a:avLst/>
          </a:prstGeom>
          <a:noFill/>
        </p:spPr>
        <p:txBody>
          <a:bodyPr wrap="square" lIns="0" rIns="0" rtlCol="0">
            <a:spAutoFit/>
          </a:bodyPr>
          <a:lstStyle/>
          <a:p>
            <a:pPr>
              <a:lnSpc>
                <a:spcPct val="130000"/>
              </a:lnSpc>
            </a:pPr>
            <a:r>
              <a:rPr lang="es-ES" sz="1000" dirty="0">
                <a:solidFill>
                  <a:schemeClr val="tx1">
                    <a:lumMod val="75000"/>
                    <a:lumOff val="25000"/>
                  </a:schemeClr>
                </a:solidFill>
                <a:latin typeface="Arial" panose="020B0604020202020204" pitchFamily="34" charset="0"/>
                <a:cs typeface="Arial" panose="020B0604020202020204" pitchFamily="34" charset="0"/>
              </a:rPr>
              <a:t>Ut aliquam ullamcorper dui. Morbi eget diam sit amet ante rhoncus laoreet. Donec metus velit, ultrices et arcu sed.</a:t>
            </a:r>
            <a:endParaRPr lang="en-US" sz="1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3" name="TextBox 12"/>
          <p:cNvSpPr txBox="1"/>
          <p:nvPr/>
        </p:nvSpPr>
        <p:spPr>
          <a:xfrm>
            <a:off x="2145014" y="5217838"/>
            <a:ext cx="1471557" cy="307777"/>
          </a:xfrm>
          <a:prstGeom prst="rect">
            <a:avLst/>
          </a:prstGeom>
          <a:noFill/>
        </p:spPr>
        <p:txBody>
          <a:bodyPr wrap="none" lIns="0" rIns="0" rtlCol="0">
            <a:spAutoFit/>
          </a:bodyPr>
          <a:lstStyle/>
          <a:p>
            <a:r>
              <a:rPr lang="en-US" sz="1400" b="1" dirty="0">
                <a:latin typeface="Arial" panose="020B0604020202020204" pitchFamily="34" charset="0"/>
                <a:ea typeface="Open Sans" charset="0"/>
                <a:cs typeface="Arial" panose="020B0604020202020204" pitchFamily="34" charset="0"/>
              </a:rPr>
              <a:t>Chapter title here</a:t>
            </a:r>
          </a:p>
        </p:txBody>
      </p:sp>
      <p:sp>
        <p:nvSpPr>
          <p:cNvPr id="14" name="TextBox 13"/>
          <p:cNvSpPr txBox="1"/>
          <p:nvPr/>
        </p:nvSpPr>
        <p:spPr>
          <a:xfrm>
            <a:off x="1118403" y="5081537"/>
            <a:ext cx="769441" cy="923330"/>
          </a:xfrm>
          <a:prstGeom prst="rect">
            <a:avLst/>
          </a:prstGeom>
          <a:noFill/>
        </p:spPr>
        <p:txBody>
          <a:bodyPr wrap="none" lIns="0" rIns="0" rtlCol="0">
            <a:spAutoFit/>
          </a:bodyPr>
          <a:lstStyle/>
          <a:p>
            <a:r>
              <a:rPr lang="en-US" sz="5400" b="1" dirty="0">
                <a:solidFill>
                  <a:schemeClr val="accent1"/>
                </a:solidFill>
                <a:latin typeface="Arial" panose="020B0604020202020204" pitchFamily="34" charset="0"/>
                <a:cs typeface="Arial" panose="020B0604020202020204" pitchFamily="34" charset="0"/>
              </a:rPr>
              <a:t>04</a:t>
            </a:r>
          </a:p>
        </p:txBody>
      </p:sp>
      <p:cxnSp>
        <p:nvCxnSpPr>
          <p:cNvPr id="18" name="Conector: angular 17">
            <a:extLst>
              <a:ext uri="{FF2B5EF4-FFF2-40B4-BE49-F238E27FC236}">
                <a16:creationId xmlns:a16="http://schemas.microsoft.com/office/drawing/2014/main" id="{3AA24EA6-887D-446A-874B-0D30B6CF82C5}"/>
              </a:ext>
            </a:extLst>
          </p:cNvPr>
          <p:cNvCxnSpPr>
            <a:cxnSpLocks/>
          </p:cNvCxnSpPr>
          <p:nvPr/>
        </p:nvCxnSpPr>
        <p:spPr>
          <a:xfrm>
            <a:off x="6622" y="1207087"/>
            <a:ext cx="1965907"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angular 18">
            <a:extLst>
              <a:ext uri="{FF2B5EF4-FFF2-40B4-BE49-F238E27FC236}">
                <a16:creationId xmlns:a16="http://schemas.microsoft.com/office/drawing/2014/main" id="{7EB22228-9ADB-4F93-BBCE-FC6632BFB0A0}"/>
              </a:ext>
            </a:extLst>
          </p:cNvPr>
          <p:cNvCxnSpPr>
            <a:cxnSpLocks/>
          </p:cNvCxnSpPr>
          <p:nvPr/>
        </p:nvCxnSpPr>
        <p:spPr>
          <a:xfrm rot="10800000">
            <a:off x="1429552" y="604649"/>
            <a:ext cx="10688876" cy="239693"/>
          </a:xfrm>
          <a:prstGeom prst="bentConnector3">
            <a:avLst>
              <a:gd name="adj1" fmla="val 82744"/>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sp>
        <p:nvSpPr>
          <p:cNvPr id="49" name="Elipse 48">
            <a:extLst>
              <a:ext uri="{FF2B5EF4-FFF2-40B4-BE49-F238E27FC236}">
                <a16:creationId xmlns:a16="http://schemas.microsoft.com/office/drawing/2014/main" id="{C3A3C3FC-2173-432E-954E-42CF28BB1249}"/>
              </a:ext>
            </a:extLst>
          </p:cNvPr>
          <p:cNvSpPr/>
          <p:nvPr/>
        </p:nvSpPr>
        <p:spPr>
          <a:xfrm>
            <a:off x="6733698" y="5884156"/>
            <a:ext cx="4982776" cy="776720"/>
          </a:xfrm>
          <a:prstGeom prst="ellipse">
            <a:avLst/>
          </a:pr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15" name="Grupo 14">
            <a:extLst>
              <a:ext uri="{FF2B5EF4-FFF2-40B4-BE49-F238E27FC236}">
                <a16:creationId xmlns:a16="http://schemas.microsoft.com/office/drawing/2014/main" id="{A2C5EF9B-5A97-C3A3-068D-9EDBF5DA6603}"/>
              </a:ext>
            </a:extLst>
          </p:cNvPr>
          <p:cNvGrpSpPr/>
          <p:nvPr/>
        </p:nvGrpSpPr>
        <p:grpSpPr>
          <a:xfrm>
            <a:off x="7119938" y="3435350"/>
            <a:ext cx="4264024" cy="2987675"/>
            <a:chOff x="7119938" y="3435350"/>
            <a:chExt cx="4264024" cy="2987675"/>
          </a:xfrm>
        </p:grpSpPr>
        <p:sp>
          <p:nvSpPr>
            <p:cNvPr id="21" name="Freeform 5">
              <a:extLst>
                <a:ext uri="{FF2B5EF4-FFF2-40B4-BE49-F238E27FC236}">
                  <a16:creationId xmlns:a16="http://schemas.microsoft.com/office/drawing/2014/main" id="{D7E1727E-8E06-4507-9E86-A1A2D349AC4F}"/>
                </a:ext>
              </a:extLst>
            </p:cNvPr>
            <p:cNvSpPr>
              <a:spLocks noEditPoints="1"/>
            </p:cNvSpPr>
            <p:nvPr/>
          </p:nvSpPr>
          <p:spPr bwMode="auto">
            <a:xfrm>
              <a:off x="7119938" y="5721350"/>
              <a:ext cx="4264024" cy="701675"/>
            </a:xfrm>
            <a:custGeom>
              <a:avLst/>
              <a:gdLst>
                <a:gd name="T0" fmla="*/ 143 w 803"/>
                <a:gd name="T1" fmla="*/ 27 h 132"/>
                <a:gd name="T2" fmla="*/ 143 w 803"/>
                <a:gd name="T3" fmla="*/ 15 h 132"/>
                <a:gd name="T4" fmla="*/ 156 w 803"/>
                <a:gd name="T5" fmla="*/ 0 h 132"/>
                <a:gd name="T6" fmla="*/ 190 w 803"/>
                <a:gd name="T7" fmla="*/ 1 h 132"/>
                <a:gd name="T8" fmla="*/ 255 w 803"/>
                <a:gd name="T9" fmla="*/ 1 h 132"/>
                <a:gd name="T10" fmla="*/ 271 w 803"/>
                <a:gd name="T11" fmla="*/ 18 h 132"/>
                <a:gd name="T12" fmla="*/ 271 w 803"/>
                <a:gd name="T13" fmla="*/ 26 h 132"/>
                <a:gd name="T14" fmla="*/ 521 w 803"/>
                <a:gd name="T15" fmla="*/ 26 h 132"/>
                <a:gd name="T16" fmla="*/ 521 w 803"/>
                <a:gd name="T17" fmla="*/ 12 h 132"/>
                <a:gd name="T18" fmla="*/ 531 w 803"/>
                <a:gd name="T19" fmla="*/ 1 h 132"/>
                <a:gd name="T20" fmla="*/ 613 w 803"/>
                <a:gd name="T21" fmla="*/ 1 h 132"/>
                <a:gd name="T22" fmla="*/ 642 w 803"/>
                <a:gd name="T23" fmla="*/ 2 h 132"/>
                <a:gd name="T24" fmla="*/ 649 w 803"/>
                <a:gd name="T25" fmla="*/ 8 h 132"/>
                <a:gd name="T26" fmla="*/ 649 w 803"/>
                <a:gd name="T27" fmla="*/ 27 h 132"/>
                <a:gd name="T28" fmla="*/ 678 w 803"/>
                <a:gd name="T29" fmla="*/ 26 h 132"/>
                <a:gd name="T30" fmla="*/ 716 w 803"/>
                <a:gd name="T31" fmla="*/ 28 h 132"/>
                <a:gd name="T32" fmla="*/ 738 w 803"/>
                <a:gd name="T33" fmla="*/ 40 h 132"/>
                <a:gd name="T34" fmla="*/ 794 w 803"/>
                <a:gd name="T35" fmla="*/ 99 h 132"/>
                <a:gd name="T36" fmla="*/ 802 w 803"/>
                <a:gd name="T37" fmla="*/ 123 h 132"/>
                <a:gd name="T38" fmla="*/ 793 w 803"/>
                <a:gd name="T39" fmla="*/ 131 h 132"/>
                <a:gd name="T40" fmla="*/ 780 w 803"/>
                <a:gd name="T41" fmla="*/ 132 h 132"/>
                <a:gd name="T42" fmla="*/ 173 w 803"/>
                <a:gd name="T43" fmla="*/ 131 h 132"/>
                <a:gd name="T44" fmla="*/ 29 w 803"/>
                <a:gd name="T45" fmla="*/ 131 h 132"/>
                <a:gd name="T46" fmla="*/ 9 w 803"/>
                <a:gd name="T47" fmla="*/ 130 h 132"/>
                <a:gd name="T48" fmla="*/ 1 w 803"/>
                <a:gd name="T49" fmla="*/ 123 h 132"/>
                <a:gd name="T50" fmla="*/ 8 w 803"/>
                <a:gd name="T51" fmla="*/ 102 h 132"/>
                <a:gd name="T52" fmla="*/ 68 w 803"/>
                <a:gd name="T53" fmla="*/ 36 h 132"/>
                <a:gd name="T54" fmla="*/ 91 w 803"/>
                <a:gd name="T55" fmla="*/ 26 h 132"/>
                <a:gd name="T56" fmla="*/ 139 w 803"/>
                <a:gd name="T57" fmla="*/ 27 h 132"/>
                <a:gd name="T58" fmla="*/ 143 w 803"/>
                <a:gd name="T59" fmla="*/ 27 h 132"/>
                <a:gd name="T60" fmla="*/ 733 w 803"/>
                <a:gd name="T61" fmla="*/ 79 h 132"/>
                <a:gd name="T62" fmla="*/ 731 w 803"/>
                <a:gd name="T63" fmla="*/ 80 h 132"/>
                <a:gd name="T64" fmla="*/ 67 w 803"/>
                <a:gd name="T65" fmla="*/ 80 h 132"/>
                <a:gd name="T66" fmla="*/ 105 w 803"/>
                <a:gd name="T67" fmla="*/ 37 h 132"/>
                <a:gd name="T68" fmla="*/ 80 w 803"/>
                <a:gd name="T69" fmla="*/ 46 h 132"/>
                <a:gd name="T70" fmla="*/ 36 w 803"/>
                <a:gd name="T71" fmla="*/ 96 h 132"/>
                <a:gd name="T72" fmla="*/ 29 w 803"/>
                <a:gd name="T73" fmla="*/ 106 h 132"/>
                <a:gd name="T74" fmla="*/ 780 w 803"/>
                <a:gd name="T75" fmla="*/ 106 h 132"/>
                <a:gd name="T76" fmla="*/ 773 w 803"/>
                <a:gd name="T77" fmla="*/ 96 h 132"/>
                <a:gd name="T78" fmla="*/ 721 w 803"/>
                <a:gd name="T79" fmla="*/ 44 h 132"/>
                <a:gd name="T80" fmla="*/ 692 w 803"/>
                <a:gd name="T81" fmla="*/ 37 h 132"/>
                <a:gd name="T82" fmla="*/ 733 w 803"/>
                <a:gd name="T83" fmla="*/ 7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3" h="132">
                  <a:moveTo>
                    <a:pt x="143" y="27"/>
                  </a:moveTo>
                  <a:cubicBezTo>
                    <a:pt x="143" y="23"/>
                    <a:pt x="143" y="19"/>
                    <a:pt x="143" y="15"/>
                  </a:cubicBezTo>
                  <a:cubicBezTo>
                    <a:pt x="142" y="3"/>
                    <a:pt x="144" y="0"/>
                    <a:pt x="156" y="0"/>
                  </a:cubicBezTo>
                  <a:cubicBezTo>
                    <a:pt x="168" y="0"/>
                    <a:pt x="179" y="1"/>
                    <a:pt x="190" y="1"/>
                  </a:cubicBezTo>
                  <a:cubicBezTo>
                    <a:pt x="212" y="1"/>
                    <a:pt x="234" y="1"/>
                    <a:pt x="255" y="1"/>
                  </a:cubicBezTo>
                  <a:cubicBezTo>
                    <a:pt x="271" y="1"/>
                    <a:pt x="271" y="2"/>
                    <a:pt x="271" y="18"/>
                  </a:cubicBezTo>
                  <a:cubicBezTo>
                    <a:pt x="271" y="21"/>
                    <a:pt x="271" y="23"/>
                    <a:pt x="271" y="26"/>
                  </a:cubicBezTo>
                  <a:cubicBezTo>
                    <a:pt x="354" y="27"/>
                    <a:pt x="437" y="24"/>
                    <a:pt x="521" y="26"/>
                  </a:cubicBezTo>
                  <a:cubicBezTo>
                    <a:pt x="521" y="22"/>
                    <a:pt x="520" y="17"/>
                    <a:pt x="521" y="12"/>
                  </a:cubicBezTo>
                  <a:cubicBezTo>
                    <a:pt x="521" y="3"/>
                    <a:pt x="522" y="1"/>
                    <a:pt x="531" y="1"/>
                  </a:cubicBezTo>
                  <a:cubicBezTo>
                    <a:pt x="558" y="1"/>
                    <a:pt x="586" y="1"/>
                    <a:pt x="613" y="1"/>
                  </a:cubicBezTo>
                  <a:cubicBezTo>
                    <a:pt x="623" y="1"/>
                    <a:pt x="633" y="2"/>
                    <a:pt x="642" y="2"/>
                  </a:cubicBezTo>
                  <a:cubicBezTo>
                    <a:pt x="647" y="2"/>
                    <a:pt x="649" y="4"/>
                    <a:pt x="649" y="8"/>
                  </a:cubicBezTo>
                  <a:cubicBezTo>
                    <a:pt x="649" y="14"/>
                    <a:pt x="649" y="20"/>
                    <a:pt x="649" y="27"/>
                  </a:cubicBezTo>
                  <a:cubicBezTo>
                    <a:pt x="659" y="27"/>
                    <a:pt x="668" y="26"/>
                    <a:pt x="678" y="26"/>
                  </a:cubicBezTo>
                  <a:cubicBezTo>
                    <a:pt x="691" y="26"/>
                    <a:pt x="703" y="26"/>
                    <a:pt x="716" y="28"/>
                  </a:cubicBezTo>
                  <a:cubicBezTo>
                    <a:pt x="725" y="28"/>
                    <a:pt x="732" y="33"/>
                    <a:pt x="738" y="40"/>
                  </a:cubicBezTo>
                  <a:cubicBezTo>
                    <a:pt x="756" y="59"/>
                    <a:pt x="775" y="79"/>
                    <a:pt x="794" y="99"/>
                  </a:cubicBezTo>
                  <a:cubicBezTo>
                    <a:pt x="800" y="106"/>
                    <a:pt x="803" y="114"/>
                    <a:pt x="802" y="123"/>
                  </a:cubicBezTo>
                  <a:cubicBezTo>
                    <a:pt x="801" y="128"/>
                    <a:pt x="798" y="131"/>
                    <a:pt x="793" y="131"/>
                  </a:cubicBezTo>
                  <a:cubicBezTo>
                    <a:pt x="789" y="132"/>
                    <a:pt x="784" y="132"/>
                    <a:pt x="780" y="132"/>
                  </a:cubicBezTo>
                  <a:cubicBezTo>
                    <a:pt x="577" y="132"/>
                    <a:pt x="375" y="132"/>
                    <a:pt x="173" y="131"/>
                  </a:cubicBezTo>
                  <a:cubicBezTo>
                    <a:pt x="125" y="131"/>
                    <a:pt x="77" y="132"/>
                    <a:pt x="29" y="131"/>
                  </a:cubicBezTo>
                  <a:cubicBezTo>
                    <a:pt x="22" y="131"/>
                    <a:pt x="15" y="130"/>
                    <a:pt x="9" y="130"/>
                  </a:cubicBezTo>
                  <a:cubicBezTo>
                    <a:pt x="4" y="130"/>
                    <a:pt x="2" y="128"/>
                    <a:pt x="1" y="123"/>
                  </a:cubicBezTo>
                  <a:cubicBezTo>
                    <a:pt x="0" y="115"/>
                    <a:pt x="2" y="108"/>
                    <a:pt x="8" y="102"/>
                  </a:cubicBezTo>
                  <a:cubicBezTo>
                    <a:pt x="28" y="80"/>
                    <a:pt x="48" y="58"/>
                    <a:pt x="68" y="36"/>
                  </a:cubicBezTo>
                  <a:cubicBezTo>
                    <a:pt x="74" y="29"/>
                    <a:pt x="83" y="26"/>
                    <a:pt x="91" y="26"/>
                  </a:cubicBezTo>
                  <a:cubicBezTo>
                    <a:pt x="107" y="26"/>
                    <a:pt x="123" y="27"/>
                    <a:pt x="139" y="27"/>
                  </a:cubicBezTo>
                  <a:cubicBezTo>
                    <a:pt x="140" y="27"/>
                    <a:pt x="141" y="27"/>
                    <a:pt x="143" y="27"/>
                  </a:cubicBezTo>
                  <a:close/>
                  <a:moveTo>
                    <a:pt x="733" y="79"/>
                  </a:moveTo>
                  <a:cubicBezTo>
                    <a:pt x="732" y="79"/>
                    <a:pt x="732" y="80"/>
                    <a:pt x="731" y="80"/>
                  </a:cubicBezTo>
                  <a:cubicBezTo>
                    <a:pt x="511" y="80"/>
                    <a:pt x="290" y="80"/>
                    <a:pt x="67" y="80"/>
                  </a:cubicBezTo>
                  <a:cubicBezTo>
                    <a:pt x="81" y="65"/>
                    <a:pt x="92" y="51"/>
                    <a:pt x="105" y="37"/>
                  </a:cubicBezTo>
                  <a:cubicBezTo>
                    <a:pt x="94" y="35"/>
                    <a:pt x="86" y="37"/>
                    <a:pt x="80" y="46"/>
                  </a:cubicBezTo>
                  <a:cubicBezTo>
                    <a:pt x="66" y="63"/>
                    <a:pt x="50" y="79"/>
                    <a:pt x="36" y="96"/>
                  </a:cubicBezTo>
                  <a:cubicBezTo>
                    <a:pt x="33" y="99"/>
                    <a:pt x="32" y="102"/>
                    <a:pt x="29" y="106"/>
                  </a:cubicBezTo>
                  <a:cubicBezTo>
                    <a:pt x="280" y="106"/>
                    <a:pt x="529" y="106"/>
                    <a:pt x="780" y="106"/>
                  </a:cubicBezTo>
                  <a:cubicBezTo>
                    <a:pt x="777" y="101"/>
                    <a:pt x="775" y="99"/>
                    <a:pt x="773" y="96"/>
                  </a:cubicBezTo>
                  <a:cubicBezTo>
                    <a:pt x="755" y="79"/>
                    <a:pt x="737" y="62"/>
                    <a:pt x="721" y="44"/>
                  </a:cubicBezTo>
                  <a:cubicBezTo>
                    <a:pt x="712" y="35"/>
                    <a:pt x="704" y="37"/>
                    <a:pt x="692" y="37"/>
                  </a:cubicBezTo>
                  <a:cubicBezTo>
                    <a:pt x="707" y="52"/>
                    <a:pt x="720" y="65"/>
                    <a:pt x="733" y="7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2" name="Freeform 6">
              <a:extLst>
                <a:ext uri="{FF2B5EF4-FFF2-40B4-BE49-F238E27FC236}">
                  <a16:creationId xmlns:a16="http://schemas.microsoft.com/office/drawing/2014/main" id="{FEF8D16E-2E10-4A10-9939-7D7727583333}"/>
                </a:ext>
              </a:extLst>
            </p:cNvPr>
            <p:cNvSpPr>
              <a:spLocks noEditPoints="1"/>
            </p:cNvSpPr>
            <p:nvPr/>
          </p:nvSpPr>
          <p:spPr bwMode="auto">
            <a:xfrm>
              <a:off x="7507288" y="3435350"/>
              <a:ext cx="3505200" cy="2381250"/>
            </a:xfrm>
            <a:custGeom>
              <a:avLst/>
              <a:gdLst>
                <a:gd name="T0" fmla="*/ 587 w 660"/>
                <a:gd name="T1" fmla="*/ 446 h 448"/>
                <a:gd name="T2" fmla="*/ 586 w 660"/>
                <a:gd name="T3" fmla="*/ 439 h 448"/>
                <a:gd name="T4" fmla="*/ 573 w 660"/>
                <a:gd name="T5" fmla="*/ 425 h 448"/>
                <a:gd name="T6" fmla="*/ 444 w 660"/>
                <a:gd name="T7" fmla="*/ 425 h 448"/>
                <a:gd name="T8" fmla="*/ 438 w 660"/>
                <a:gd name="T9" fmla="*/ 431 h 448"/>
                <a:gd name="T10" fmla="*/ 438 w 660"/>
                <a:gd name="T11" fmla="*/ 445 h 448"/>
                <a:gd name="T12" fmla="*/ 208 w 660"/>
                <a:gd name="T13" fmla="*/ 445 h 448"/>
                <a:gd name="T14" fmla="*/ 208 w 660"/>
                <a:gd name="T15" fmla="*/ 433 h 448"/>
                <a:gd name="T16" fmla="*/ 201 w 660"/>
                <a:gd name="T17" fmla="*/ 425 h 448"/>
                <a:gd name="T18" fmla="*/ 190 w 660"/>
                <a:gd name="T19" fmla="*/ 424 h 448"/>
                <a:gd name="T20" fmla="*/ 79 w 660"/>
                <a:gd name="T21" fmla="*/ 424 h 448"/>
                <a:gd name="T22" fmla="*/ 78 w 660"/>
                <a:gd name="T23" fmla="*/ 424 h 448"/>
                <a:gd name="T24" fmla="*/ 60 w 660"/>
                <a:gd name="T25" fmla="*/ 441 h 448"/>
                <a:gd name="T26" fmla="*/ 59 w 660"/>
                <a:gd name="T27" fmla="*/ 445 h 448"/>
                <a:gd name="T28" fmla="*/ 13 w 660"/>
                <a:gd name="T29" fmla="*/ 442 h 448"/>
                <a:gd name="T30" fmla="*/ 1 w 660"/>
                <a:gd name="T31" fmla="*/ 423 h 448"/>
                <a:gd name="T32" fmla="*/ 1 w 660"/>
                <a:gd name="T33" fmla="*/ 392 h 448"/>
                <a:gd name="T34" fmla="*/ 0 w 660"/>
                <a:gd name="T35" fmla="*/ 39 h 448"/>
                <a:gd name="T36" fmla="*/ 1 w 660"/>
                <a:gd name="T37" fmla="*/ 23 h 448"/>
                <a:gd name="T38" fmla="*/ 22 w 660"/>
                <a:gd name="T39" fmla="*/ 1 h 448"/>
                <a:gd name="T40" fmla="*/ 39 w 660"/>
                <a:gd name="T41" fmla="*/ 0 h 448"/>
                <a:gd name="T42" fmla="*/ 607 w 660"/>
                <a:gd name="T43" fmla="*/ 1 h 448"/>
                <a:gd name="T44" fmla="*/ 640 w 660"/>
                <a:gd name="T45" fmla="*/ 1 h 448"/>
                <a:gd name="T46" fmla="*/ 659 w 660"/>
                <a:gd name="T47" fmla="*/ 21 h 448"/>
                <a:gd name="T48" fmla="*/ 660 w 660"/>
                <a:gd name="T49" fmla="*/ 37 h 448"/>
                <a:gd name="T50" fmla="*/ 660 w 660"/>
                <a:gd name="T51" fmla="*/ 408 h 448"/>
                <a:gd name="T52" fmla="*/ 659 w 660"/>
                <a:gd name="T53" fmla="*/ 424 h 448"/>
                <a:gd name="T54" fmla="*/ 641 w 660"/>
                <a:gd name="T55" fmla="*/ 444 h 448"/>
                <a:gd name="T56" fmla="*/ 628 w 660"/>
                <a:gd name="T57" fmla="*/ 446 h 448"/>
                <a:gd name="T58" fmla="*/ 587 w 660"/>
                <a:gd name="T59" fmla="*/ 446 h 448"/>
                <a:gd name="T60" fmla="*/ 331 w 660"/>
                <a:gd name="T61" fmla="*/ 409 h 448"/>
                <a:gd name="T62" fmla="*/ 331 w 660"/>
                <a:gd name="T63" fmla="*/ 409 h 448"/>
                <a:gd name="T64" fmla="*/ 523 w 660"/>
                <a:gd name="T65" fmla="*/ 409 h 448"/>
                <a:gd name="T66" fmla="*/ 614 w 660"/>
                <a:gd name="T67" fmla="*/ 409 h 448"/>
                <a:gd name="T68" fmla="*/ 637 w 660"/>
                <a:gd name="T69" fmla="*/ 387 h 448"/>
                <a:gd name="T70" fmla="*/ 637 w 660"/>
                <a:gd name="T71" fmla="*/ 379 h 448"/>
                <a:gd name="T72" fmla="*/ 638 w 660"/>
                <a:gd name="T73" fmla="*/ 51 h 448"/>
                <a:gd name="T74" fmla="*/ 606 w 660"/>
                <a:gd name="T75" fmla="*/ 20 h 448"/>
                <a:gd name="T76" fmla="*/ 295 w 660"/>
                <a:gd name="T77" fmla="*/ 20 h 448"/>
                <a:gd name="T78" fmla="*/ 52 w 660"/>
                <a:gd name="T79" fmla="*/ 20 h 448"/>
                <a:gd name="T80" fmla="*/ 23 w 660"/>
                <a:gd name="T81" fmla="*/ 49 h 448"/>
                <a:gd name="T82" fmla="*/ 23 w 660"/>
                <a:gd name="T83" fmla="*/ 53 h 448"/>
                <a:gd name="T84" fmla="*/ 23 w 660"/>
                <a:gd name="T85" fmla="*/ 378 h 448"/>
                <a:gd name="T86" fmla="*/ 54 w 660"/>
                <a:gd name="T87" fmla="*/ 409 h 448"/>
                <a:gd name="T88" fmla="*/ 331 w 660"/>
                <a:gd name="T89" fmla="*/ 40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0" h="448">
                  <a:moveTo>
                    <a:pt x="587" y="446"/>
                  </a:moveTo>
                  <a:cubicBezTo>
                    <a:pt x="587" y="443"/>
                    <a:pt x="586" y="441"/>
                    <a:pt x="586" y="439"/>
                  </a:cubicBezTo>
                  <a:cubicBezTo>
                    <a:pt x="586" y="425"/>
                    <a:pt x="586" y="425"/>
                    <a:pt x="573" y="425"/>
                  </a:cubicBezTo>
                  <a:cubicBezTo>
                    <a:pt x="530" y="425"/>
                    <a:pt x="487" y="425"/>
                    <a:pt x="444" y="425"/>
                  </a:cubicBezTo>
                  <a:cubicBezTo>
                    <a:pt x="439" y="425"/>
                    <a:pt x="438" y="427"/>
                    <a:pt x="438" y="431"/>
                  </a:cubicBezTo>
                  <a:cubicBezTo>
                    <a:pt x="438" y="436"/>
                    <a:pt x="438" y="440"/>
                    <a:pt x="438" y="445"/>
                  </a:cubicBezTo>
                  <a:cubicBezTo>
                    <a:pt x="361" y="445"/>
                    <a:pt x="285" y="445"/>
                    <a:pt x="208" y="445"/>
                  </a:cubicBezTo>
                  <a:cubicBezTo>
                    <a:pt x="208" y="441"/>
                    <a:pt x="208" y="437"/>
                    <a:pt x="208" y="433"/>
                  </a:cubicBezTo>
                  <a:cubicBezTo>
                    <a:pt x="208" y="428"/>
                    <a:pt x="207" y="425"/>
                    <a:pt x="201" y="425"/>
                  </a:cubicBezTo>
                  <a:cubicBezTo>
                    <a:pt x="198" y="424"/>
                    <a:pt x="194" y="424"/>
                    <a:pt x="190" y="424"/>
                  </a:cubicBezTo>
                  <a:cubicBezTo>
                    <a:pt x="153" y="424"/>
                    <a:pt x="116" y="424"/>
                    <a:pt x="79" y="424"/>
                  </a:cubicBezTo>
                  <a:cubicBezTo>
                    <a:pt x="79" y="424"/>
                    <a:pt x="78" y="424"/>
                    <a:pt x="78" y="424"/>
                  </a:cubicBezTo>
                  <a:cubicBezTo>
                    <a:pt x="60" y="423"/>
                    <a:pt x="60" y="423"/>
                    <a:pt x="60" y="441"/>
                  </a:cubicBezTo>
                  <a:cubicBezTo>
                    <a:pt x="60" y="442"/>
                    <a:pt x="60" y="443"/>
                    <a:pt x="59" y="445"/>
                  </a:cubicBezTo>
                  <a:cubicBezTo>
                    <a:pt x="44" y="445"/>
                    <a:pt x="29" y="448"/>
                    <a:pt x="13" y="442"/>
                  </a:cubicBezTo>
                  <a:cubicBezTo>
                    <a:pt x="5" y="439"/>
                    <a:pt x="1" y="432"/>
                    <a:pt x="1" y="423"/>
                  </a:cubicBezTo>
                  <a:cubicBezTo>
                    <a:pt x="0" y="413"/>
                    <a:pt x="1" y="403"/>
                    <a:pt x="1" y="392"/>
                  </a:cubicBezTo>
                  <a:cubicBezTo>
                    <a:pt x="0" y="275"/>
                    <a:pt x="0" y="157"/>
                    <a:pt x="0" y="39"/>
                  </a:cubicBezTo>
                  <a:cubicBezTo>
                    <a:pt x="0" y="34"/>
                    <a:pt x="0" y="28"/>
                    <a:pt x="1" y="23"/>
                  </a:cubicBezTo>
                  <a:cubicBezTo>
                    <a:pt x="2" y="9"/>
                    <a:pt x="9" y="2"/>
                    <a:pt x="22" y="1"/>
                  </a:cubicBezTo>
                  <a:cubicBezTo>
                    <a:pt x="28" y="0"/>
                    <a:pt x="33" y="0"/>
                    <a:pt x="39" y="0"/>
                  </a:cubicBezTo>
                  <a:cubicBezTo>
                    <a:pt x="228" y="0"/>
                    <a:pt x="418" y="0"/>
                    <a:pt x="607" y="1"/>
                  </a:cubicBezTo>
                  <a:cubicBezTo>
                    <a:pt x="618" y="1"/>
                    <a:pt x="629" y="0"/>
                    <a:pt x="640" y="1"/>
                  </a:cubicBezTo>
                  <a:cubicBezTo>
                    <a:pt x="650" y="1"/>
                    <a:pt x="658" y="10"/>
                    <a:pt x="659" y="21"/>
                  </a:cubicBezTo>
                  <a:cubicBezTo>
                    <a:pt x="660" y="26"/>
                    <a:pt x="660" y="31"/>
                    <a:pt x="660" y="37"/>
                  </a:cubicBezTo>
                  <a:cubicBezTo>
                    <a:pt x="660" y="161"/>
                    <a:pt x="660" y="284"/>
                    <a:pt x="660" y="408"/>
                  </a:cubicBezTo>
                  <a:cubicBezTo>
                    <a:pt x="660" y="413"/>
                    <a:pt x="660" y="419"/>
                    <a:pt x="659" y="424"/>
                  </a:cubicBezTo>
                  <a:cubicBezTo>
                    <a:pt x="658" y="435"/>
                    <a:pt x="652" y="442"/>
                    <a:pt x="641" y="444"/>
                  </a:cubicBezTo>
                  <a:cubicBezTo>
                    <a:pt x="637" y="445"/>
                    <a:pt x="632" y="446"/>
                    <a:pt x="628" y="446"/>
                  </a:cubicBezTo>
                  <a:cubicBezTo>
                    <a:pt x="615" y="446"/>
                    <a:pt x="601" y="446"/>
                    <a:pt x="587" y="446"/>
                  </a:cubicBezTo>
                  <a:close/>
                  <a:moveTo>
                    <a:pt x="331" y="409"/>
                  </a:moveTo>
                  <a:cubicBezTo>
                    <a:pt x="331" y="409"/>
                    <a:pt x="331" y="409"/>
                    <a:pt x="331" y="409"/>
                  </a:cubicBezTo>
                  <a:cubicBezTo>
                    <a:pt x="395" y="409"/>
                    <a:pt x="459" y="409"/>
                    <a:pt x="523" y="409"/>
                  </a:cubicBezTo>
                  <a:cubicBezTo>
                    <a:pt x="553" y="409"/>
                    <a:pt x="584" y="409"/>
                    <a:pt x="614" y="409"/>
                  </a:cubicBezTo>
                  <a:cubicBezTo>
                    <a:pt x="629" y="409"/>
                    <a:pt x="636" y="402"/>
                    <a:pt x="637" y="387"/>
                  </a:cubicBezTo>
                  <a:cubicBezTo>
                    <a:pt x="637" y="384"/>
                    <a:pt x="637" y="382"/>
                    <a:pt x="637" y="379"/>
                  </a:cubicBezTo>
                  <a:cubicBezTo>
                    <a:pt x="637" y="270"/>
                    <a:pt x="637" y="160"/>
                    <a:pt x="638" y="51"/>
                  </a:cubicBezTo>
                  <a:cubicBezTo>
                    <a:pt x="638" y="26"/>
                    <a:pt x="631" y="20"/>
                    <a:pt x="606" y="20"/>
                  </a:cubicBezTo>
                  <a:cubicBezTo>
                    <a:pt x="502" y="20"/>
                    <a:pt x="398" y="20"/>
                    <a:pt x="295" y="20"/>
                  </a:cubicBezTo>
                  <a:cubicBezTo>
                    <a:pt x="214" y="20"/>
                    <a:pt x="133" y="20"/>
                    <a:pt x="52" y="20"/>
                  </a:cubicBezTo>
                  <a:cubicBezTo>
                    <a:pt x="31" y="20"/>
                    <a:pt x="23" y="28"/>
                    <a:pt x="23" y="49"/>
                  </a:cubicBezTo>
                  <a:cubicBezTo>
                    <a:pt x="23" y="51"/>
                    <a:pt x="23" y="52"/>
                    <a:pt x="23" y="53"/>
                  </a:cubicBezTo>
                  <a:cubicBezTo>
                    <a:pt x="23" y="162"/>
                    <a:pt x="23" y="270"/>
                    <a:pt x="23" y="378"/>
                  </a:cubicBezTo>
                  <a:cubicBezTo>
                    <a:pt x="23" y="403"/>
                    <a:pt x="28" y="409"/>
                    <a:pt x="54" y="409"/>
                  </a:cubicBezTo>
                  <a:cubicBezTo>
                    <a:pt x="146" y="409"/>
                    <a:pt x="239" y="409"/>
                    <a:pt x="331" y="40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446743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pic>
        <p:nvPicPr>
          <p:cNvPr id="1026" name="Picture 2" descr="persona sentada frente a la laptop">
            <a:extLst>
              <a:ext uri="{FF2B5EF4-FFF2-40B4-BE49-F238E27FC236}">
                <a16:creationId xmlns:a16="http://schemas.microsoft.com/office/drawing/2014/main" id="{769B4BC1-FD6D-44A8-8442-911A20DC86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675"/>
          <a:stretch/>
        </p:blipFill>
        <p:spPr bwMode="auto">
          <a:xfrm>
            <a:off x="-14772" y="-8943"/>
            <a:ext cx="12206772" cy="6947109"/>
          </a:xfrm>
          <a:prstGeom prst="rect">
            <a:avLst/>
          </a:prstGeom>
          <a:noFill/>
          <a:extLst>
            <a:ext uri="{909E8E84-426E-40DD-AFC4-6F175D3DCCD1}">
              <a14:hiddenFill xmlns:a14="http://schemas.microsoft.com/office/drawing/2010/main">
                <a:solidFill>
                  <a:srgbClr val="FFFFFF"/>
                </a:solidFill>
              </a14:hiddenFill>
            </a:ext>
          </a:extLst>
        </p:spPr>
      </p:pic>
      <p:sp>
        <p:nvSpPr>
          <p:cNvPr id="1237" name="Google Shape;1237;p46"/>
          <p:cNvSpPr txBox="1">
            <a:spLocks noGrp="1"/>
          </p:cNvSpPr>
          <p:nvPr>
            <p:ph type="body" idx="1"/>
          </p:nvPr>
        </p:nvSpPr>
        <p:spPr>
          <a:xfrm>
            <a:off x="6056611" y="3081837"/>
            <a:ext cx="5364418" cy="2894755"/>
          </a:xfrm>
          <a:prstGeom prst="rect">
            <a:avLst/>
          </a:prstGeom>
        </p:spPr>
        <p:txBody>
          <a:bodyPr spcFirstLastPara="1" vert="horz" wrap="square" lIns="121900" tIns="121900" rIns="121900" bIns="121900" rtlCol="0" anchor="ctr" anchorCtr="0">
            <a:noAutofit/>
          </a:bodyPr>
          <a:lstStyle/>
          <a:p>
            <a:pPr marL="0" indent="0" algn="r"/>
            <a:r>
              <a:rPr lang="en" sz="5333" b="1" dirty="0">
                <a:solidFill>
                  <a:schemeClr val="bg2"/>
                </a:solidFill>
              </a:rPr>
              <a:t>A picture is worth a thousand words</a:t>
            </a:r>
            <a:endParaRPr sz="5333" b="1" dirty="0">
              <a:solidFill>
                <a:schemeClr val="bg2"/>
              </a:solidFill>
            </a:endParaRPr>
          </a:p>
        </p:txBody>
      </p:sp>
      <p:grpSp>
        <p:nvGrpSpPr>
          <p:cNvPr id="6" name="Grupo 5">
            <a:extLst>
              <a:ext uri="{FF2B5EF4-FFF2-40B4-BE49-F238E27FC236}">
                <a16:creationId xmlns:a16="http://schemas.microsoft.com/office/drawing/2014/main" id="{649B2F7F-23C5-4208-A753-7D6135687584}"/>
              </a:ext>
            </a:extLst>
          </p:cNvPr>
          <p:cNvGrpSpPr/>
          <p:nvPr/>
        </p:nvGrpSpPr>
        <p:grpSpPr>
          <a:xfrm>
            <a:off x="-16146" y="6401404"/>
            <a:ext cx="12145514" cy="556640"/>
            <a:chOff x="-15896091" y="6616700"/>
            <a:chExt cx="27411816" cy="1277938"/>
          </a:xfrm>
        </p:grpSpPr>
        <p:sp>
          <p:nvSpPr>
            <p:cNvPr id="7" name="AutoShape 22">
              <a:extLst>
                <a:ext uri="{FF2B5EF4-FFF2-40B4-BE49-F238E27FC236}">
                  <a16:creationId xmlns:a16="http://schemas.microsoft.com/office/drawing/2014/main" id="{BF299DEF-49CA-4371-9B9B-2B4CA4283A97}"/>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0" name="Freeform 24">
              <a:extLst>
                <a:ext uri="{FF2B5EF4-FFF2-40B4-BE49-F238E27FC236}">
                  <a16:creationId xmlns:a16="http://schemas.microsoft.com/office/drawing/2014/main" id="{984D9392-FEB6-4213-8689-E8DB121B1E56}"/>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1" name="Freeform 25">
              <a:extLst>
                <a:ext uri="{FF2B5EF4-FFF2-40B4-BE49-F238E27FC236}">
                  <a16:creationId xmlns:a16="http://schemas.microsoft.com/office/drawing/2014/main" id="{30D26E95-55FB-4868-BD66-0D65C0633425}"/>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2" name="Freeform 26">
              <a:extLst>
                <a:ext uri="{FF2B5EF4-FFF2-40B4-BE49-F238E27FC236}">
                  <a16:creationId xmlns:a16="http://schemas.microsoft.com/office/drawing/2014/main" id="{B2827C33-729F-42A2-BE3D-783B9B293F9F}"/>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3" name="Freeform 27">
              <a:extLst>
                <a:ext uri="{FF2B5EF4-FFF2-40B4-BE49-F238E27FC236}">
                  <a16:creationId xmlns:a16="http://schemas.microsoft.com/office/drawing/2014/main" id="{8F4BA86D-0C8E-457E-9F18-326E207BE607}"/>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4" name="Freeform 28">
              <a:extLst>
                <a:ext uri="{FF2B5EF4-FFF2-40B4-BE49-F238E27FC236}">
                  <a16:creationId xmlns:a16="http://schemas.microsoft.com/office/drawing/2014/main" id="{C67BF228-2BF9-4BA3-9F14-04D86FE62F24}"/>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5" name="Freeform 29">
              <a:extLst>
                <a:ext uri="{FF2B5EF4-FFF2-40B4-BE49-F238E27FC236}">
                  <a16:creationId xmlns:a16="http://schemas.microsoft.com/office/drawing/2014/main" id="{F586B872-9AC6-4556-AEE0-68EAAA49384F}"/>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6" name="Freeform 30">
              <a:extLst>
                <a:ext uri="{FF2B5EF4-FFF2-40B4-BE49-F238E27FC236}">
                  <a16:creationId xmlns:a16="http://schemas.microsoft.com/office/drawing/2014/main" id="{B425F939-9322-4A82-86E2-770EAD3CFF92}"/>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7" name="Freeform 31">
              <a:extLst>
                <a:ext uri="{FF2B5EF4-FFF2-40B4-BE49-F238E27FC236}">
                  <a16:creationId xmlns:a16="http://schemas.microsoft.com/office/drawing/2014/main" id="{297604DD-8177-4B6C-9A0C-3C659366E706}"/>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8" name="Freeform 32">
              <a:extLst>
                <a:ext uri="{FF2B5EF4-FFF2-40B4-BE49-F238E27FC236}">
                  <a16:creationId xmlns:a16="http://schemas.microsoft.com/office/drawing/2014/main" id="{5C2F0A84-46DC-40C2-AAB3-3E93C3ED621B}"/>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9" name="Freeform 33">
              <a:extLst>
                <a:ext uri="{FF2B5EF4-FFF2-40B4-BE49-F238E27FC236}">
                  <a16:creationId xmlns:a16="http://schemas.microsoft.com/office/drawing/2014/main" id="{2804F1E3-B04C-441D-94D7-B2F6078F2C8D}"/>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0" name="Freeform 34">
              <a:extLst>
                <a:ext uri="{FF2B5EF4-FFF2-40B4-BE49-F238E27FC236}">
                  <a16:creationId xmlns:a16="http://schemas.microsoft.com/office/drawing/2014/main" id="{B0933FEE-25BB-4237-B7DB-4D6CE78BC14C}"/>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1" name="Freeform 35">
              <a:extLst>
                <a:ext uri="{FF2B5EF4-FFF2-40B4-BE49-F238E27FC236}">
                  <a16:creationId xmlns:a16="http://schemas.microsoft.com/office/drawing/2014/main" id="{E3B4B43B-1CC0-4993-AB0F-B2D6DEBE5309}"/>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2" name="Rectangle 36">
              <a:extLst>
                <a:ext uri="{FF2B5EF4-FFF2-40B4-BE49-F238E27FC236}">
                  <a16:creationId xmlns:a16="http://schemas.microsoft.com/office/drawing/2014/main" id="{2E1313BA-DD47-484D-88F9-887CA2C7844C}"/>
                </a:ext>
              </a:extLst>
            </p:cNvPr>
            <p:cNvSpPr>
              <a:spLocks noChangeArrowheads="1"/>
            </p:cNvSpPr>
            <p:nvPr/>
          </p:nvSpPr>
          <p:spPr bwMode="auto">
            <a:xfrm>
              <a:off x="-15896091" y="7423210"/>
              <a:ext cx="25641756" cy="471428"/>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39">
              <a:extLst>
                <a:ext uri="{FF2B5EF4-FFF2-40B4-BE49-F238E27FC236}">
                  <a16:creationId xmlns:a16="http://schemas.microsoft.com/office/drawing/2014/main" id="{55BF8518-5D8B-4528-98DD-0236F48666D1}"/>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6" name="Freeform 40">
              <a:extLst>
                <a:ext uri="{FF2B5EF4-FFF2-40B4-BE49-F238E27FC236}">
                  <a16:creationId xmlns:a16="http://schemas.microsoft.com/office/drawing/2014/main" id="{DFE947B7-7FF3-47F1-AF86-4DFE5D9FD059}"/>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2" name="Grupo 1">
            <a:extLst>
              <a:ext uri="{FF2B5EF4-FFF2-40B4-BE49-F238E27FC236}">
                <a16:creationId xmlns:a16="http://schemas.microsoft.com/office/drawing/2014/main" id="{2A3BDDA6-6CEC-5B65-795F-CAA176176C84}"/>
              </a:ext>
            </a:extLst>
          </p:cNvPr>
          <p:cNvGrpSpPr/>
          <p:nvPr/>
        </p:nvGrpSpPr>
        <p:grpSpPr>
          <a:xfrm>
            <a:off x="9101138" y="1490663"/>
            <a:ext cx="1265237" cy="1139825"/>
            <a:chOff x="9101138" y="1490663"/>
            <a:chExt cx="1265237" cy="1139825"/>
          </a:xfrm>
        </p:grpSpPr>
        <p:sp>
          <p:nvSpPr>
            <p:cNvPr id="5" name="Freeform 6">
              <a:extLst>
                <a:ext uri="{FF2B5EF4-FFF2-40B4-BE49-F238E27FC236}">
                  <a16:creationId xmlns:a16="http://schemas.microsoft.com/office/drawing/2014/main" id="{9A6622B7-2F3E-473A-ACDC-11548F8AF51F}"/>
                </a:ext>
              </a:extLst>
            </p:cNvPr>
            <p:cNvSpPr>
              <a:spLocks noEditPoints="1"/>
            </p:cNvSpPr>
            <p:nvPr/>
          </p:nvSpPr>
          <p:spPr bwMode="auto">
            <a:xfrm>
              <a:off x="9109075" y="2292350"/>
              <a:ext cx="1249362" cy="280988"/>
            </a:xfrm>
            <a:custGeom>
              <a:avLst/>
              <a:gdLst>
                <a:gd name="T0" fmla="*/ 30 w 329"/>
                <a:gd name="T1" fmla="*/ 6 h 74"/>
                <a:gd name="T2" fmla="*/ 313 w 329"/>
                <a:gd name="T3" fmla="*/ 39 h 74"/>
                <a:gd name="T4" fmla="*/ 162 w 329"/>
                <a:gd name="T5" fmla="*/ 70 h 74"/>
                <a:gd name="T6" fmla="*/ 112 w 329"/>
                <a:gd name="T7" fmla="*/ 45 h 74"/>
                <a:gd name="T8" fmla="*/ 136 w 329"/>
                <a:gd name="T9" fmla="*/ 70 h 74"/>
                <a:gd name="T10" fmla="*/ 102 w 329"/>
                <a:gd name="T11" fmla="*/ 41 h 74"/>
                <a:gd name="T12" fmla="*/ 227 w 329"/>
                <a:gd name="T13" fmla="*/ 41 h 74"/>
                <a:gd name="T14" fmla="*/ 257 w 329"/>
                <a:gd name="T15" fmla="*/ 33 h 74"/>
                <a:gd name="T16" fmla="*/ 116 w 329"/>
                <a:gd name="T17" fmla="*/ 19 h 74"/>
                <a:gd name="T18" fmla="*/ 285 w 329"/>
                <a:gd name="T19" fmla="*/ 41 h 74"/>
                <a:gd name="T20" fmla="*/ 40 w 329"/>
                <a:gd name="T21" fmla="*/ 41 h 74"/>
                <a:gd name="T22" fmla="*/ 66 w 329"/>
                <a:gd name="T23" fmla="*/ 41 h 74"/>
                <a:gd name="T24" fmla="*/ 75 w 329"/>
                <a:gd name="T25" fmla="*/ 19 h 74"/>
                <a:gd name="T26" fmla="*/ 191 w 329"/>
                <a:gd name="T27" fmla="*/ 41 h 74"/>
                <a:gd name="T28" fmla="*/ 196 w 329"/>
                <a:gd name="T29" fmla="*/ 41 h 74"/>
                <a:gd name="T30" fmla="*/ 211 w 329"/>
                <a:gd name="T31" fmla="*/ 33 h 74"/>
                <a:gd name="T32" fmla="*/ 92 w 329"/>
                <a:gd name="T33" fmla="*/ 41 h 74"/>
                <a:gd name="T34" fmla="*/ 71 w 329"/>
                <a:gd name="T35" fmla="*/ 41 h 74"/>
                <a:gd name="T36" fmla="*/ 71 w 329"/>
                <a:gd name="T37" fmla="*/ 41 h 74"/>
                <a:gd name="T38" fmla="*/ 221 w 329"/>
                <a:gd name="T39" fmla="*/ 19 h 74"/>
                <a:gd name="T40" fmla="*/ 206 w 329"/>
                <a:gd name="T41" fmla="*/ 27 h 74"/>
                <a:gd name="T42" fmla="*/ 289 w 329"/>
                <a:gd name="T43" fmla="*/ 33 h 74"/>
                <a:gd name="T44" fmla="*/ 282 w 329"/>
                <a:gd name="T45" fmla="*/ 27 h 74"/>
                <a:gd name="T46" fmla="*/ 46 w 329"/>
                <a:gd name="T47" fmla="*/ 19 h 74"/>
                <a:gd name="T48" fmla="*/ 100 w 329"/>
                <a:gd name="T49" fmla="*/ 27 h 74"/>
                <a:gd name="T50" fmla="*/ 24 w 329"/>
                <a:gd name="T51" fmla="*/ 41 h 74"/>
                <a:gd name="T52" fmla="*/ 225 w 329"/>
                <a:gd name="T53" fmla="*/ 19 h 74"/>
                <a:gd name="T54" fmla="*/ 297 w 329"/>
                <a:gd name="T55" fmla="*/ 27 h 74"/>
                <a:gd name="T56" fmla="*/ 260 w 329"/>
                <a:gd name="T57" fmla="*/ 19 h 74"/>
                <a:gd name="T58" fmla="*/ 150 w 329"/>
                <a:gd name="T59" fmla="*/ 27 h 74"/>
                <a:gd name="T60" fmla="*/ 121 w 329"/>
                <a:gd name="T61" fmla="*/ 19 h 74"/>
                <a:gd name="T62" fmla="*/ 181 w 329"/>
                <a:gd name="T63" fmla="*/ 19 h 74"/>
                <a:gd name="T64" fmla="*/ 186 w 329"/>
                <a:gd name="T65" fmla="*/ 19 h 74"/>
                <a:gd name="T66" fmla="*/ 71 w 329"/>
                <a:gd name="T67" fmla="*/ 19 h 74"/>
                <a:gd name="T68" fmla="*/ 41 w 329"/>
                <a:gd name="T69" fmla="*/ 19 h 74"/>
                <a:gd name="T70" fmla="*/ 145 w 329"/>
                <a:gd name="T71" fmla="*/ 27 h 74"/>
                <a:gd name="T72" fmla="*/ 165 w 329"/>
                <a:gd name="T73" fmla="*/ 27 h 74"/>
                <a:gd name="T74" fmla="*/ 180 w 329"/>
                <a:gd name="T75" fmla="*/ 13 h 74"/>
                <a:gd name="T76" fmla="*/ 151 w 329"/>
                <a:gd name="T77" fmla="*/ 13 h 74"/>
                <a:gd name="T78" fmla="*/ 151 w 329"/>
                <a:gd name="T79" fmla="*/ 13 h 74"/>
                <a:gd name="T80" fmla="*/ 132 w 329"/>
                <a:gd name="T81" fmla="*/ 5 h 74"/>
                <a:gd name="T82" fmla="*/ 117 w 329"/>
                <a:gd name="T83" fmla="*/ 5 h 74"/>
                <a:gd name="T84" fmla="*/ 33 w 329"/>
                <a:gd name="T85" fmla="*/ 13 h 74"/>
                <a:gd name="T86" fmla="*/ 282 w 329"/>
                <a:gd name="T87" fmla="*/ 5 h 74"/>
                <a:gd name="T88" fmla="*/ 195 w 329"/>
                <a:gd name="T89" fmla="*/ 13 h 74"/>
                <a:gd name="T90" fmla="*/ 195 w 329"/>
                <a:gd name="T91" fmla="*/ 13 h 74"/>
                <a:gd name="T92" fmla="*/ 234 w 329"/>
                <a:gd name="T93" fmla="*/ 13 h 74"/>
                <a:gd name="T94" fmla="*/ 278 w 329"/>
                <a:gd name="T95" fmla="*/ 13 h 74"/>
                <a:gd name="T96" fmla="*/ 219 w 329"/>
                <a:gd name="T97" fmla="*/ 13 h 74"/>
                <a:gd name="T98" fmla="*/ 146 w 329"/>
                <a:gd name="T99" fmla="*/ 13 h 74"/>
                <a:gd name="T100" fmla="*/ 146 w 329"/>
                <a:gd name="T101" fmla="*/ 13 h 74"/>
                <a:gd name="T102" fmla="*/ 88 w 329"/>
                <a:gd name="T103" fmla="*/ 8 h 74"/>
                <a:gd name="T104" fmla="*/ 60 w 329"/>
                <a:gd name="T105" fmla="*/ 5 h 74"/>
                <a:gd name="T106" fmla="*/ 175 w 329"/>
                <a:gd name="T107"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9" h="74">
                  <a:moveTo>
                    <a:pt x="329" y="74"/>
                  </a:moveTo>
                  <a:cubicBezTo>
                    <a:pt x="219" y="74"/>
                    <a:pt x="109" y="74"/>
                    <a:pt x="0" y="74"/>
                  </a:cubicBezTo>
                  <a:cubicBezTo>
                    <a:pt x="1" y="70"/>
                    <a:pt x="2" y="67"/>
                    <a:pt x="4" y="64"/>
                  </a:cubicBezTo>
                  <a:cubicBezTo>
                    <a:pt x="12" y="44"/>
                    <a:pt x="21" y="25"/>
                    <a:pt x="30" y="6"/>
                  </a:cubicBezTo>
                  <a:cubicBezTo>
                    <a:pt x="32" y="2"/>
                    <a:pt x="34" y="0"/>
                    <a:pt x="39" y="0"/>
                  </a:cubicBezTo>
                  <a:cubicBezTo>
                    <a:pt x="122" y="0"/>
                    <a:pt x="206" y="0"/>
                    <a:pt x="289" y="0"/>
                  </a:cubicBezTo>
                  <a:cubicBezTo>
                    <a:pt x="294" y="0"/>
                    <a:pt x="297" y="2"/>
                    <a:pt x="299" y="7"/>
                  </a:cubicBezTo>
                  <a:cubicBezTo>
                    <a:pt x="303" y="18"/>
                    <a:pt x="308" y="28"/>
                    <a:pt x="313" y="39"/>
                  </a:cubicBezTo>
                  <a:cubicBezTo>
                    <a:pt x="318" y="49"/>
                    <a:pt x="323" y="60"/>
                    <a:pt x="327" y="70"/>
                  </a:cubicBezTo>
                  <a:cubicBezTo>
                    <a:pt x="328" y="71"/>
                    <a:pt x="328" y="72"/>
                    <a:pt x="329" y="74"/>
                  </a:cubicBezTo>
                  <a:close/>
                  <a:moveTo>
                    <a:pt x="136" y="70"/>
                  </a:moveTo>
                  <a:cubicBezTo>
                    <a:pt x="145" y="70"/>
                    <a:pt x="153" y="70"/>
                    <a:pt x="162" y="70"/>
                  </a:cubicBezTo>
                  <a:cubicBezTo>
                    <a:pt x="168" y="70"/>
                    <a:pt x="170" y="68"/>
                    <a:pt x="169" y="62"/>
                  </a:cubicBezTo>
                  <a:cubicBezTo>
                    <a:pt x="168" y="58"/>
                    <a:pt x="168" y="54"/>
                    <a:pt x="167" y="50"/>
                  </a:cubicBezTo>
                  <a:cubicBezTo>
                    <a:pt x="166" y="47"/>
                    <a:pt x="164" y="45"/>
                    <a:pt x="160" y="45"/>
                  </a:cubicBezTo>
                  <a:cubicBezTo>
                    <a:pt x="144" y="45"/>
                    <a:pt x="128" y="45"/>
                    <a:pt x="112" y="45"/>
                  </a:cubicBezTo>
                  <a:cubicBezTo>
                    <a:pt x="108" y="45"/>
                    <a:pt x="106" y="46"/>
                    <a:pt x="106" y="50"/>
                  </a:cubicBezTo>
                  <a:cubicBezTo>
                    <a:pt x="105" y="54"/>
                    <a:pt x="104" y="58"/>
                    <a:pt x="103" y="62"/>
                  </a:cubicBezTo>
                  <a:cubicBezTo>
                    <a:pt x="102" y="68"/>
                    <a:pt x="104" y="70"/>
                    <a:pt x="111" y="70"/>
                  </a:cubicBezTo>
                  <a:cubicBezTo>
                    <a:pt x="119" y="70"/>
                    <a:pt x="128" y="70"/>
                    <a:pt x="136" y="70"/>
                  </a:cubicBezTo>
                  <a:close/>
                  <a:moveTo>
                    <a:pt x="175" y="41"/>
                  </a:moveTo>
                  <a:cubicBezTo>
                    <a:pt x="175" y="38"/>
                    <a:pt x="175" y="35"/>
                    <a:pt x="175" y="33"/>
                  </a:cubicBezTo>
                  <a:cubicBezTo>
                    <a:pt x="151" y="33"/>
                    <a:pt x="127" y="33"/>
                    <a:pt x="103" y="33"/>
                  </a:cubicBezTo>
                  <a:cubicBezTo>
                    <a:pt x="103" y="36"/>
                    <a:pt x="103" y="38"/>
                    <a:pt x="102" y="41"/>
                  </a:cubicBezTo>
                  <a:cubicBezTo>
                    <a:pt x="127" y="41"/>
                    <a:pt x="151" y="41"/>
                    <a:pt x="175" y="41"/>
                  </a:cubicBezTo>
                  <a:close/>
                  <a:moveTo>
                    <a:pt x="239" y="41"/>
                  </a:moveTo>
                  <a:cubicBezTo>
                    <a:pt x="237" y="31"/>
                    <a:pt x="236" y="31"/>
                    <a:pt x="227" y="33"/>
                  </a:cubicBezTo>
                  <a:cubicBezTo>
                    <a:pt x="227" y="36"/>
                    <a:pt x="227" y="38"/>
                    <a:pt x="227" y="41"/>
                  </a:cubicBezTo>
                  <a:cubicBezTo>
                    <a:pt x="230" y="41"/>
                    <a:pt x="233" y="41"/>
                    <a:pt x="235" y="41"/>
                  </a:cubicBezTo>
                  <a:cubicBezTo>
                    <a:pt x="236" y="41"/>
                    <a:pt x="237" y="41"/>
                    <a:pt x="239" y="41"/>
                  </a:cubicBezTo>
                  <a:close/>
                  <a:moveTo>
                    <a:pt x="269" y="41"/>
                  </a:moveTo>
                  <a:cubicBezTo>
                    <a:pt x="269" y="32"/>
                    <a:pt x="267" y="31"/>
                    <a:pt x="257" y="33"/>
                  </a:cubicBezTo>
                  <a:cubicBezTo>
                    <a:pt x="258" y="36"/>
                    <a:pt x="258" y="38"/>
                    <a:pt x="259" y="41"/>
                  </a:cubicBezTo>
                  <a:cubicBezTo>
                    <a:pt x="262" y="41"/>
                    <a:pt x="266" y="41"/>
                    <a:pt x="269" y="41"/>
                  </a:cubicBezTo>
                  <a:close/>
                  <a:moveTo>
                    <a:pt x="115" y="27"/>
                  </a:moveTo>
                  <a:cubicBezTo>
                    <a:pt x="115" y="24"/>
                    <a:pt x="116" y="21"/>
                    <a:pt x="116" y="19"/>
                  </a:cubicBezTo>
                  <a:cubicBezTo>
                    <a:pt x="112" y="19"/>
                    <a:pt x="109" y="19"/>
                    <a:pt x="105" y="19"/>
                  </a:cubicBezTo>
                  <a:cubicBezTo>
                    <a:pt x="105" y="22"/>
                    <a:pt x="105" y="24"/>
                    <a:pt x="104" y="27"/>
                  </a:cubicBezTo>
                  <a:cubicBezTo>
                    <a:pt x="108" y="27"/>
                    <a:pt x="111" y="27"/>
                    <a:pt x="115" y="27"/>
                  </a:cubicBezTo>
                  <a:close/>
                  <a:moveTo>
                    <a:pt x="285" y="41"/>
                  </a:moveTo>
                  <a:cubicBezTo>
                    <a:pt x="284" y="32"/>
                    <a:pt x="282" y="31"/>
                    <a:pt x="273" y="33"/>
                  </a:cubicBezTo>
                  <a:cubicBezTo>
                    <a:pt x="275" y="43"/>
                    <a:pt x="273" y="41"/>
                    <a:pt x="285" y="41"/>
                  </a:cubicBezTo>
                  <a:close/>
                  <a:moveTo>
                    <a:pt x="52" y="33"/>
                  </a:moveTo>
                  <a:cubicBezTo>
                    <a:pt x="42" y="31"/>
                    <a:pt x="41" y="32"/>
                    <a:pt x="40" y="41"/>
                  </a:cubicBezTo>
                  <a:cubicBezTo>
                    <a:pt x="53" y="41"/>
                    <a:pt x="50" y="43"/>
                    <a:pt x="52" y="33"/>
                  </a:cubicBezTo>
                  <a:close/>
                  <a:moveTo>
                    <a:pt x="68" y="33"/>
                  </a:moveTo>
                  <a:cubicBezTo>
                    <a:pt x="58" y="31"/>
                    <a:pt x="56" y="32"/>
                    <a:pt x="56" y="41"/>
                  </a:cubicBezTo>
                  <a:cubicBezTo>
                    <a:pt x="59" y="41"/>
                    <a:pt x="62" y="41"/>
                    <a:pt x="66" y="41"/>
                  </a:cubicBezTo>
                  <a:cubicBezTo>
                    <a:pt x="67" y="38"/>
                    <a:pt x="67" y="36"/>
                    <a:pt x="68" y="33"/>
                  </a:cubicBezTo>
                  <a:close/>
                  <a:moveTo>
                    <a:pt x="74" y="27"/>
                  </a:moveTo>
                  <a:cubicBezTo>
                    <a:pt x="85" y="28"/>
                    <a:pt x="85" y="29"/>
                    <a:pt x="85" y="19"/>
                  </a:cubicBezTo>
                  <a:cubicBezTo>
                    <a:pt x="82" y="19"/>
                    <a:pt x="79" y="19"/>
                    <a:pt x="75" y="19"/>
                  </a:cubicBezTo>
                  <a:cubicBezTo>
                    <a:pt x="75" y="21"/>
                    <a:pt x="74" y="24"/>
                    <a:pt x="74" y="27"/>
                  </a:cubicBezTo>
                  <a:close/>
                  <a:moveTo>
                    <a:pt x="181" y="33"/>
                  </a:moveTo>
                  <a:cubicBezTo>
                    <a:pt x="181" y="36"/>
                    <a:pt x="181" y="38"/>
                    <a:pt x="181" y="41"/>
                  </a:cubicBezTo>
                  <a:cubicBezTo>
                    <a:pt x="184" y="41"/>
                    <a:pt x="188" y="41"/>
                    <a:pt x="191" y="41"/>
                  </a:cubicBezTo>
                  <a:cubicBezTo>
                    <a:pt x="191" y="38"/>
                    <a:pt x="191" y="36"/>
                    <a:pt x="191" y="33"/>
                  </a:cubicBezTo>
                  <a:cubicBezTo>
                    <a:pt x="188" y="33"/>
                    <a:pt x="184" y="33"/>
                    <a:pt x="181" y="33"/>
                  </a:cubicBezTo>
                  <a:close/>
                  <a:moveTo>
                    <a:pt x="196" y="33"/>
                  </a:moveTo>
                  <a:cubicBezTo>
                    <a:pt x="196" y="36"/>
                    <a:pt x="196" y="38"/>
                    <a:pt x="196" y="41"/>
                  </a:cubicBezTo>
                  <a:cubicBezTo>
                    <a:pt x="200" y="41"/>
                    <a:pt x="203" y="41"/>
                    <a:pt x="207" y="41"/>
                  </a:cubicBezTo>
                  <a:cubicBezTo>
                    <a:pt x="207" y="32"/>
                    <a:pt x="207" y="32"/>
                    <a:pt x="196" y="33"/>
                  </a:cubicBezTo>
                  <a:close/>
                  <a:moveTo>
                    <a:pt x="222" y="41"/>
                  </a:moveTo>
                  <a:cubicBezTo>
                    <a:pt x="223" y="32"/>
                    <a:pt x="221" y="30"/>
                    <a:pt x="211" y="33"/>
                  </a:cubicBezTo>
                  <a:cubicBezTo>
                    <a:pt x="211" y="36"/>
                    <a:pt x="211" y="38"/>
                    <a:pt x="212" y="41"/>
                  </a:cubicBezTo>
                  <a:cubicBezTo>
                    <a:pt x="215" y="41"/>
                    <a:pt x="219" y="41"/>
                    <a:pt x="222" y="41"/>
                  </a:cubicBezTo>
                  <a:close/>
                  <a:moveTo>
                    <a:pt x="86" y="41"/>
                  </a:moveTo>
                  <a:cubicBezTo>
                    <a:pt x="88" y="41"/>
                    <a:pt x="90" y="41"/>
                    <a:pt x="92" y="41"/>
                  </a:cubicBezTo>
                  <a:cubicBezTo>
                    <a:pt x="94" y="41"/>
                    <a:pt x="95" y="41"/>
                    <a:pt x="97" y="41"/>
                  </a:cubicBezTo>
                  <a:cubicBezTo>
                    <a:pt x="98" y="38"/>
                    <a:pt x="98" y="36"/>
                    <a:pt x="98" y="33"/>
                  </a:cubicBezTo>
                  <a:cubicBezTo>
                    <a:pt x="89" y="31"/>
                    <a:pt x="88" y="32"/>
                    <a:pt x="86" y="41"/>
                  </a:cubicBezTo>
                  <a:close/>
                  <a:moveTo>
                    <a:pt x="71" y="41"/>
                  </a:moveTo>
                  <a:cubicBezTo>
                    <a:pt x="72" y="41"/>
                    <a:pt x="74" y="41"/>
                    <a:pt x="75" y="41"/>
                  </a:cubicBezTo>
                  <a:cubicBezTo>
                    <a:pt x="77" y="41"/>
                    <a:pt x="79" y="41"/>
                    <a:pt x="81" y="41"/>
                  </a:cubicBezTo>
                  <a:cubicBezTo>
                    <a:pt x="82" y="38"/>
                    <a:pt x="83" y="36"/>
                    <a:pt x="83" y="33"/>
                  </a:cubicBezTo>
                  <a:cubicBezTo>
                    <a:pt x="73" y="31"/>
                    <a:pt x="72" y="32"/>
                    <a:pt x="71" y="41"/>
                  </a:cubicBezTo>
                  <a:close/>
                  <a:moveTo>
                    <a:pt x="210" y="19"/>
                  </a:moveTo>
                  <a:cubicBezTo>
                    <a:pt x="210" y="22"/>
                    <a:pt x="210" y="24"/>
                    <a:pt x="211" y="27"/>
                  </a:cubicBezTo>
                  <a:cubicBezTo>
                    <a:pt x="214" y="27"/>
                    <a:pt x="218" y="27"/>
                    <a:pt x="222" y="27"/>
                  </a:cubicBezTo>
                  <a:cubicBezTo>
                    <a:pt x="221" y="24"/>
                    <a:pt x="221" y="22"/>
                    <a:pt x="221" y="19"/>
                  </a:cubicBezTo>
                  <a:cubicBezTo>
                    <a:pt x="219" y="19"/>
                    <a:pt x="218" y="19"/>
                    <a:pt x="218" y="19"/>
                  </a:cubicBezTo>
                  <a:cubicBezTo>
                    <a:pt x="215" y="19"/>
                    <a:pt x="213" y="19"/>
                    <a:pt x="210" y="19"/>
                  </a:cubicBezTo>
                  <a:close/>
                  <a:moveTo>
                    <a:pt x="196" y="19"/>
                  </a:moveTo>
                  <a:cubicBezTo>
                    <a:pt x="194" y="28"/>
                    <a:pt x="195" y="29"/>
                    <a:pt x="206" y="27"/>
                  </a:cubicBezTo>
                  <a:cubicBezTo>
                    <a:pt x="206" y="24"/>
                    <a:pt x="206" y="21"/>
                    <a:pt x="205" y="19"/>
                  </a:cubicBezTo>
                  <a:cubicBezTo>
                    <a:pt x="202" y="19"/>
                    <a:pt x="199" y="19"/>
                    <a:pt x="196" y="19"/>
                  </a:cubicBezTo>
                  <a:close/>
                  <a:moveTo>
                    <a:pt x="301" y="41"/>
                  </a:moveTo>
                  <a:cubicBezTo>
                    <a:pt x="299" y="32"/>
                    <a:pt x="297" y="31"/>
                    <a:pt x="289" y="33"/>
                  </a:cubicBezTo>
                  <a:cubicBezTo>
                    <a:pt x="290" y="43"/>
                    <a:pt x="289" y="41"/>
                    <a:pt x="301" y="41"/>
                  </a:cubicBezTo>
                  <a:close/>
                  <a:moveTo>
                    <a:pt x="270" y="19"/>
                  </a:moveTo>
                  <a:cubicBezTo>
                    <a:pt x="270" y="22"/>
                    <a:pt x="271" y="24"/>
                    <a:pt x="272" y="27"/>
                  </a:cubicBezTo>
                  <a:cubicBezTo>
                    <a:pt x="275" y="27"/>
                    <a:pt x="278" y="27"/>
                    <a:pt x="282" y="27"/>
                  </a:cubicBezTo>
                  <a:cubicBezTo>
                    <a:pt x="281" y="24"/>
                    <a:pt x="281" y="21"/>
                    <a:pt x="280" y="19"/>
                  </a:cubicBezTo>
                  <a:cubicBezTo>
                    <a:pt x="277" y="19"/>
                    <a:pt x="273" y="19"/>
                    <a:pt x="270" y="19"/>
                  </a:cubicBezTo>
                  <a:close/>
                  <a:moveTo>
                    <a:pt x="56" y="19"/>
                  </a:moveTo>
                  <a:cubicBezTo>
                    <a:pt x="52" y="19"/>
                    <a:pt x="49" y="19"/>
                    <a:pt x="46" y="19"/>
                  </a:cubicBezTo>
                  <a:cubicBezTo>
                    <a:pt x="45" y="22"/>
                    <a:pt x="44" y="24"/>
                    <a:pt x="44" y="27"/>
                  </a:cubicBezTo>
                  <a:cubicBezTo>
                    <a:pt x="54" y="28"/>
                    <a:pt x="54" y="28"/>
                    <a:pt x="56" y="19"/>
                  </a:cubicBezTo>
                  <a:close/>
                  <a:moveTo>
                    <a:pt x="89" y="27"/>
                  </a:moveTo>
                  <a:cubicBezTo>
                    <a:pt x="93" y="27"/>
                    <a:pt x="96" y="27"/>
                    <a:pt x="100" y="27"/>
                  </a:cubicBezTo>
                  <a:cubicBezTo>
                    <a:pt x="100" y="25"/>
                    <a:pt x="100" y="24"/>
                    <a:pt x="100" y="23"/>
                  </a:cubicBezTo>
                  <a:cubicBezTo>
                    <a:pt x="101" y="21"/>
                    <a:pt x="101" y="20"/>
                    <a:pt x="101" y="19"/>
                  </a:cubicBezTo>
                  <a:cubicBezTo>
                    <a:pt x="90" y="18"/>
                    <a:pt x="90" y="18"/>
                    <a:pt x="89" y="27"/>
                  </a:cubicBezTo>
                  <a:close/>
                  <a:moveTo>
                    <a:pt x="24" y="41"/>
                  </a:moveTo>
                  <a:cubicBezTo>
                    <a:pt x="36" y="41"/>
                    <a:pt x="35" y="43"/>
                    <a:pt x="36" y="33"/>
                  </a:cubicBezTo>
                  <a:cubicBezTo>
                    <a:pt x="27" y="31"/>
                    <a:pt x="26" y="32"/>
                    <a:pt x="24" y="41"/>
                  </a:cubicBezTo>
                  <a:close/>
                  <a:moveTo>
                    <a:pt x="236" y="27"/>
                  </a:moveTo>
                  <a:cubicBezTo>
                    <a:pt x="236" y="18"/>
                    <a:pt x="237" y="18"/>
                    <a:pt x="225" y="19"/>
                  </a:cubicBezTo>
                  <a:cubicBezTo>
                    <a:pt x="225" y="22"/>
                    <a:pt x="226" y="25"/>
                    <a:pt x="226" y="27"/>
                  </a:cubicBezTo>
                  <a:cubicBezTo>
                    <a:pt x="230" y="27"/>
                    <a:pt x="233" y="27"/>
                    <a:pt x="236" y="27"/>
                  </a:cubicBezTo>
                  <a:close/>
                  <a:moveTo>
                    <a:pt x="285" y="19"/>
                  </a:moveTo>
                  <a:cubicBezTo>
                    <a:pt x="286" y="28"/>
                    <a:pt x="288" y="29"/>
                    <a:pt x="297" y="27"/>
                  </a:cubicBezTo>
                  <a:cubicBezTo>
                    <a:pt x="296" y="17"/>
                    <a:pt x="296" y="18"/>
                    <a:pt x="285" y="19"/>
                  </a:cubicBezTo>
                  <a:close/>
                  <a:moveTo>
                    <a:pt x="267" y="27"/>
                  </a:moveTo>
                  <a:cubicBezTo>
                    <a:pt x="266" y="24"/>
                    <a:pt x="266" y="21"/>
                    <a:pt x="265" y="19"/>
                  </a:cubicBezTo>
                  <a:cubicBezTo>
                    <a:pt x="263" y="19"/>
                    <a:pt x="261" y="18"/>
                    <a:pt x="260" y="19"/>
                  </a:cubicBezTo>
                  <a:cubicBezTo>
                    <a:pt x="258" y="19"/>
                    <a:pt x="257" y="19"/>
                    <a:pt x="255" y="19"/>
                  </a:cubicBezTo>
                  <a:cubicBezTo>
                    <a:pt x="256" y="28"/>
                    <a:pt x="257" y="28"/>
                    <a:pt x="267" y="27"/>
                  </a:cubicBezTo>
                  <a:close/>
                  <a:moveTo>
                    <a:pt x="151" y="19"/>
                  </a:moveTo>
                  <a:cubicBezTo>
                    <a:pt x="150" y="22"/>
                    <a:pt x="150" y="24"/>
                    <a:pt x="150" y="27"/>
                  </a:cubicBezTo>
                  <a:cubicBezTo>
                    <a:pt x="154" y="27"/>
                    <a:pt x="157" y="27"/>
                    <a:pt x="160" y="27"/>
                  </a:cubicBezTo>
                  <a:cubicBezTo>
                    <a:pt x="160" y="24"/>
                    <a:pt x="160" y="22"/>
                    <a:pt x="160" y="19"/>
                  </a:cubicBezTo>
                  <a:cubicBezTo>
                    <a:pt x="157" y="19"/>
                    <a:pt x="154" y="19"/>
                    <a:pt x="151" y="19"/>
                  </a:cubicBezTo>
                  <a:close/>
                  <a:moveTo>
                    <a:pt x="121" y="19"/>
                  </a:moveTo>
                  <a:cubicBezTo>
                    <a:pt x="120" y="22"/>
                    <a:pt x="120" y="24"/>
                    <a:pt x="120" y="27"/>
                  </a:cubicBezTo>
                  <a:cubicBezTo>
                    <a:pt x="130" y="28"/>
                    <a:pt x="131" y="27"/>
                    <a:pt x="130" y="19"/>
                  </a:cubicBezTo>
                  <a:cubicBezTo>
                    <a:pt x="127" y="19"/>
                    <a:pt x="124" y="19"/>
                    <a:pt x="121" y="19"/>
                  </a:cubicBezTo>
                  <a:close/>
                  <a:moveTo>
                    <a:pt x="181" y="19"/>
                  </a:moveTo>
                  <a:cubicBezTo>
                    <a:pt x="181" y="22"/>
                    <a:pt x="181" y="24"/>
                    <a:pt x="181" y="27"/>
                  </a:cubicBezTo>
                  <a:cubicBezTo>
                    <a:pt x="184" y="27"/>
                    <a:pt x="188" y="27"/>
                    <a:pt x="191" y="27"/>
                  </a:cubicBezTo>
                  <a:cubicBezTo>
                    <a:pt x="191" y="24"/>
                    <a:pt x="191" y="21"/>
                    <a:pt x="191" y="19"/>
                  </a:cubicBezTo>
                  <a:cubicBezTo>
                    <a:pt x="189" y="19"/>
                    <a:pt x="187" y="19"/>
                    <a:pt x="186" y="19"/>
                  </a:cubicBezTo>
                  <a:cubicBezTo>
                    <a:pt x="184" y="19"/>
                    <a:pt x="182" y="19"/>
                    <a:pt x="181" y="19"/>
                  </a:cubicBezTo>
                  <a:close/>
                  <a:moveTo>
                    <a:pt x="71" y="19"/>
                  </a:moveTo>
                  <a:cubicBezTo>
                    <a:pt x="61" y="18"/>
                    <a:pt x="59" y="19"/>
                    <a:pt x="59" y="27"/>
                  </a:cubicBezTo>
                  <a:cubicBezTo>
                    <a:pt x="70" y="28"/>
                    <a:pt x="69" y="29"/>
                    <a:pt x="71" y="19"/>
                  </a:cubicBezTo>
                  <a:close/>
                  <a:moveTo>
                    <a:pt x="41" y="19"/>
                  </a:moveTo>
                  <a:cubicBezTo>
                    <a:pt x="31" y="18"/>
                    <a:pt x="29" y="19"/>
                    <a:pt x="29" y="27"/>
                  </a:cubicBezTo>
                  <a:cubicBezTo>
                    <a:pt x="32" y="27"/>
                    <a:pt x="35" y="27"/>
                    <a:pt x="39" y="27"/>
                  </a:cubicBezTo>
                  <a:cubicBezTo>
                    <a:pt x="39" y="24"/>
                    <a:pt x="40" y="22"/>
                    <a:pt x="41" y="19"/>
                  </a:cubicBezTo>
                  <a:close/>
                  <a:moveTo>
                    <a:pt x="146" y="19"/>
                  </a:moveTo>
                  <a:cubicBezTo>
                    <a:pt x="142" y="19"/>
                    <a:pt x="139" y="19"/>
                    <a:pt x="135" y="19"/>
                  </a:cubicBezTo>
                  <a:cubicBezTo>
                    <a:pt x="135" y="22"/>
                    <a:pt x="135" y="24"/>
                    <a:pt x="135" y="27"/>
                  </a:cubicBezTo>
                  <a:cubicBezTo>
                    <a:pt x="138" y="27"/>
                    <a:pt x="142" y="27"/>
                    <a:pt x="145" y="27"/>
                  </a:cubicBezTo>
                  <a:cubicBezTo>
                    <a:pt x="145" y="24"/>
                    <a:pt x="145" y="22"/>
                    <a:pt x="146" y="19"/>
                  </a:cubicBezTo>
                  <a:close/>
                  <a:moveTo>
                    <a:pt x="175" y="19"/>
                  </a:moveTo>
                  <a:cubicBezTo>
                    <a:pt x="172" y="19"/>
                    <a:pt x="169" y="19"/>
                    <a:pt x="165" y="19"/>
                  </a:cubicBezTo>
                  <a:cubicBezTo>
                    <a:pt x="165" y="22"/>
                    <a:pt x="165" y="24"/>
                    <a:pt x="165" y="27"/>
                  </a:cubicBezTo>
                  <a:cubicBezTo>
                    <a:pt x="169" y="27"/>
                    <a:pt x="172" y="27"/>
                    <a:pt x="175" y="27"/>
                  </a:cubicBezTo>
                  <a:cubicBezTo>
                    <a:pt x="175" y="24"/>
                    <a:pt x="175" y="22"/>
                    <a:pt x="175" y="19"/>
                  </a:cubicBezTo>
                  <a:close/>
                  <a:moveTo>
                    <a:pt x="180" y="5"/>
                  </a:moveTo>
                  <a:cubicBezTo>
                    <a:pt x="180" y="8"/>
                    <a:pt x="180" y="10"/>
                    <a:pt x="180" y="13"/>
                  </a:cubicBezTo>
                  <a:cubicBezTo>
                    <a:pt x="184" y="13"/>
                    <a:pt x="187" y="13"/>
                    <a:pt x="190" y="13"/>
                  </a:cubicBezTo>
                  <a:cubicBezTo>
                    <a:pt x="190" y="10"/>
                    <a:pt x="190" y="8"/>
                    <a:pt x="190" y="5"/>
                  </a:cubicBezTo>
                  <a:cubicBezTo>
                    <a:pt x="187" y="5"/>
                    <a:pt x="184" y="5"/>
                    <a:pt x="180" y="5"/>
                  </a:cubicBezTo>
                  <a:close/>
                  <a:moveTo>
                    <a:pt x="151" y="13"/>
                  </a:moveTo>
                  <a:cubicBezTo>
                    <a:pt x="154" y="13"/>
                    <a:pt x="158" y="13"/>
                    <a:pt x="161" y="13"/>
                  </a:cubicBezTo>
                  <a:cubicBezTo>
                    <a:pt x="161" y="10"/>
                    <a:pt x="161" y="8"/>
                    <a:pt x="161" y="5"/>
                  </a:cubicBezTo>
                  <a:cubicBezTo>
                    <a:pt x="158" y="5"/>
                    <a:pt x="155" y="5"/>
                    <a:pt x="151" y="5"/>
                  </a:cubicBezTo>
                  <a:cubicBezTo>
                    <a:pt x="151" y="8"/>
                    <a:pt x="151" y="10"/>
                    <a:pt x="151" y="13"/>
                  </a:cubicBezTo>
                  <a:close/>
                  <a:moveTo>
                    <a:pt x="132" y="5"/>
                  </a:moveTo>
                  <a:cubicBezTo>
                    <a:pt x="122" y="3"/>
                    <a:pt x="121" y="4"/>
                    <a:pt x="122" y="13"/>
                  </a:cubicBezTo>
                  <a:cubicBezTo>
                    <a:pt x="125" y="13"/>
                    <a:pt x="128" y="13"/>
                    <a:pt x="131" y="13"/>
                  </a:cubicBezTo>
                  <a:cubicBezTo>
                    <a:pt x="132" y="11"/>
                    <a:pt x="132" y="8"/>
                    <a:pt x="132" y="5"/>
                  </a:cubicBezTo>
                  <a:close/>
                  <a:moveTo>
                    <a:pt x="103" y="5"/>
                  </a:moveTo>
                  <a:cubicBezTo>
                    <a:pt x="94" y="3"/>
                    <a:pt x="93" y="4"/>
                    <a:pt x="92" y="13"/>
                  </a:cubicBezTo>
                  <a:cubicBezTo>
                    <a:pt x="101" y="15"/>
                    <a:pt x="103" y="14"/>
                    <a:pt x="103" y="5"/>
                  </a:cubicBezTo>
                  <a:close/>
                  <a:moveTo>
                    <a:pt x="117" y="5"/>
                  </a:moveTo>
                  <a:cubicBezTo>
                    <a:pt x="108" y="3"/>
                    <a:pt x="107" y="4"/>
                    <a:pt x="107" y="13"/>
                  </a:cubicBezTo>
                  <a:cubicBezTo>
                    <a:pt x="117" y="15"/>
                    <a:pt x="117" y="14"/>
                    <a:pt x="117" y="5"/>
                  </a:cubicBezTo>
                  <a:close/>
                  <a:moveTo>
                    <a:pt x="45" y="5"/>
                  </a:moveTo>
                  <a:cubicBezTo>
                    <a:pt x="35" y="4"/>
                    <a:pt x="34" y="4"/>
                    <a:pt x="33" y="13"/>
                  </a:cubicBezTo>
                  <a:cubicBezTo>
                    <a:pt x="45" y="14"/>
                    <a:pt x="44" y="14"/>
                    <a:pt x="45" y="5"/>
                  </a:cubicBezTo>
                  <a:close/>
                  <a:moveTo>
                    <a:pt x="282" y="5"/>
                  </a:moveTo>
                  <a:cubicBezTo>
                    <a:pt x="283" y="14"/>
                    <a:pt x="282" y="14"/>
                    <a:pt x="293" y="13"/>
                  </a:cubicBezTo>
                  <a:cubicBezTo>
                    <a:pt x="293" y="5"/>
                    <a:pt x="291" y="3"/>
                    <a:pt x="282" y="5"/>
                  </a:cubicBezTo>
                  <a:close/>
                  <a:moveTo>
                    <a:pt x="264" y="13"/>
                  </a:moveTo>
                  <a:cubicBezTo>
                    <a:pt x="262" y="3"/>
                    <a:pt x="262" y="3"/>
                    <a:pt x="253" y="5"/>
                  </a:cubicBezTo>
                  <a:cubicBezTo>
                    <a:pt x="253" y="14"/>
                    <a:pt x="254" y="14"/>
                    <a:pt x="264" y="13"/>
                  </a:cubicBezTo>
                  <a:close/>
                  <a:moveTo>
                    <a:pt x="195" y="13"/>
                  </a:moveTo>
                  <a:cubicBezTo>
                    <a:pt x="198" y="13"/>
                    <a:pt x="202" y="13"/>
                    <a:pt x="205" y="13"/>
                  </a:cubicBezTo>
                  <a:cubicBezTo>
                    <a:pt x="205" y="10"/>
                    <a:pt x="205" y="7"/>
                    <a:pt x="204" y="5"/>
                  </a:cubicBezTo>
                  <a:cubicBezTo>
                    <a:pt x="201" y="5"/>
                    <a:pt x="198" y="5"/>
                    <a:pt x="194" y="5"/>
                  </a:cubicBezTo>
                  <a:cubicBezTo>
                    <a:pt x="195" y="8"/>
                    <a:pt x="195" y="10"/>
                    <a:pt x="195" y="13"/>
                  </a:cubicBezTo>
                  <a:close/>
                  <a:moveTo>
                    <a:pt x="74" y="5"/>
                  </a:moveTo>
                  <a:cubicBezTo>
                    <a:pt x="64" y="4"/>
                    <a:pt x="62" y="5"/>
                    <a:pt x="63" y="13"/>
                  </a:cubicBezTo>
                  <a:cubicBezTo>
                    <a:pt x="72" y="15"/>
                    <a:pt x="73" y="14"/>
                    <a:pt x="74" y="5"/>
                  </a:cubicBezTo>
                  <a:close/>
                  <a:moveTo>
                    <a:pt x="234" y="13"/>
                  </a:moveTo>
                  <a:cubicBezTo>
                    <a:pt x="234" y="4"/>
                    <a:pt x="232" y="3"/>
                    <a:pt x="223" y="5"/>
                  </a:cubicBezTo>
                  <a:cubicBezTo>
                    <a:pt x="224" y="8"/>
                    <a:pt x="224" y="10"/>
                    <a:pt x="224" y="13"/>
                  </a:cubicBezTo>
                  <a:cubicBezTo>
                    <a:pt x="228" y="13"/>
                    <a:pt x="231" y="13"/>
                    <a:pt x="234" y="13"/>
                  </a:cubicBezTo>
                  <a:close/>
                  <a:moveTo>
                    <a:pt x="278" y="13"/>
                  </a:moveTo>
                  <a:cubicBezTo>
                    <a:pt x="277" y="4"/>
                    <a:pt x="278" y="4"/>
                    <a:pt x="267" y="5"/>
                  </a:cubicBezTo>
                  <a:cubicBezTo>
                    <a:pt x="268" y="8"/>
                    <a:pt x="268" y="11"/>
                    <a:pt x="269" y="13"/>
                  </a:cubicBezTo>
                  <a:cubicBezTo>
                    <a:pt x="272" y="13"/>
                    <a:pt x="275" y="13"/>
                    <a:pt x="278" y="13"/>
                  </a:cubicBezTo>
                  <a:close/>
                  <a:moveTo>
                    <a:pt x="219" y="13"/>
                  </a:moveTo>
                  <a:cubicBezTo>
                    <a:pt x="220" y="4"/>
                    <a:pt x="218" y="3"/>
                    <a:pt x="209" y="5"/>
                  </a:cubicBezTo>
                  <a:cubicBezTo>
                    <a:pt x="209" y="8"/>
                    <a:pt x="210" y="10"/>
                    <a:pt x="210" y="13"/>
                  </a:cubicBezTo>
                  <a:cubicBezTo>
                    <a:pt x="213" y="13"/>
                    <a:pt x="216" y="13"/>
                    <a:pt x="219" y="13"/>
                  </a:cubicBezTo>
                  <a:close/>
                  <a:moveTo>
                    <a:pt x="146" y="13"/>
                  </a:moveTo>
                  <a:cubicBezTo>
                    <a:pt x="146" y="10"/>
                    <a:pt x="146" y="8"/>
                    <a:pt x="147" y="5"/>
                  </a:cubicBezTo>
                  <a:cubicBezTo>
                    <a:pt x="136" y="4"/>
                    <a:pt x="135" y="5"/>
                    <a:pt x="137" y="13"/>
                  </a:cubicBezTo>
                  <a:cubicBezTo>
                    <a:pt x="138" y="13"/>
                    <a:pt x="140" y="13"/>
                    <a:pt x="142" y="13"/>
                  </a:cubicBezTo>
                  <a:cubicBezTo>
                    <a:pt x="143" y="13"/>
                    <a:pt x="144" y="13"/>
                    <a:pt x="146" y="13"/>
                  </a:cubicBezTo>
                  <a:close/>
                  <a:moveTo>
                    <a:pt x="89" y="5"/>
                  </a:moveTo>
                  <a:cubicBezTo>
                    <a:pt x="78" y="4"/>
                    <a:pt x="79" y="4"/>
                    <a:pt x="77" y="13"/>
                  </a:cubicBezTo>
                  <a:cubicBezTo>
                    <a:pt x="81" y="13"/>
                    <a:pt x="84" y="13"/>
                    <a:pt x="87" y="13"/>
                  </a:cubicBezTo>
                  <a:cubicBezTo>
                    <a:pt x="87" y="11"/>
                    <a:pt x="88" y="10"/>
                    <a:pt x="88" y="8"/>
                  </a:cubicBezTo>
                  <a:cubicBezTo>
                    <a:pt x="88" y="7"/>
                    <a:pt x="88" y="6"/>
                    <a:pt x="89" y="5"/>
                  </a:cubicBezTo>
                  <a:close/>
                  <a:moveTo>
                    <a:pt x="60" y="5"/>
                  </a:moveTo>
                  <a:cubicBezTo>
                    <a:pt x="50" y="4"/>
                    <a:pt x="48" y="5"/>
                    <a:pt x="48" y="13"/>
                  </a:cubicBezTo>
                  <a:cubicBezTo>
                    <a:pt x="57" y="15"/>
                    <a:pt x="58" y="14"/>
                    <a:pt x="60" y="5"/>
                  </a:cubicBezTo>
                  <a:close/>
                  <a:moveTo>
                    <a:pt x="175" y="5"/>
                  </a:moveTo>
                  <a:cubicBezTo>
                    <a:pt x="165" y="4"/>
                    <a:pt x="164" y="5"/>
                    <a:pt x="166" y="13"/>
                  </a:cubicBezTo>
                  <a:cubicBezTo>
                    <a:pt x="169" y="13"/>
                    <a:pt x="172" y="13"/>
                    <a:pt x="175" y="13"/>
                  </a:cubicBezTo>
                  <a:cubicBezTo>
                    <a:pt x="175" y="10"/>
                    <a:pt x="175" y="8"/>
                    <a:pt x="175" y="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11700E87-B0E5-465A-941B-66537D32380B}"/>
                </a:ext>
              </a:extLst>
            </p:cNvPr>
            <p:cNvSpPr>
              <a:spLocks noEditPoints="1"/>
            </p:cNvSpPr>
            <p:nvPr/>
          </p:nvSpPr>
          <p:spPr bwMode="auto">
            <a:xfrm>
              <a:off x="9229725" y="1490663"/>
              <a:ext cx="1008062" cy="793750"/>
            </a:xfrm>
            <a:custGeom>
              <a:avLst/>
              <a:gdLst>
                <a:gd name="T0" fmla="*/ 132 w 265"/>
                <a:gd name="T1" fmla="*/ 209 h 209"/>
                <a:gd name="T2" fmla="*/ 8 w 265"/>
                <a:gd name="T3" fmla="*/ 209 h 209"/>
                <a:gd name="T4" fmla="*/ 0 w 265"/>
                <a:gd name="T5" fmla="*/ 200 h 209"/>
                <a:gd name="T6" fmla="*/ 0 w 265"/>
                <a:gd name="T7" fmla="*/ 9 h 209"/>
                <a:gd name="T8" fmla="*/ 9 w 265"/>
                <a:gd name="T9" fmla="*/ 0 h 209"/>
                <a:gd name="T10" fmla="*/ 256 w 265"/>
                <a:gd name="T11" fmla="*/ 0 h 209"/>
                <a:gd name="T12" fmla="*/ 265 w 265"/>
                <a:gd name="T13" fmla="*/ 8 h 209"/>
                <a:gd name="T14" fmla="*/ 265 w 265"/>
                <a:gd name="T15" fmla="*/ 138 h 209"/>
                <a:gd name="T16" fmla="*/ 265 w 265"/>
                <a:gd name="T17" fmla="*/ 199 h 209"/>
                <a:gd name="T18" fmla="*/ 255 w 265"/>
                <a:gd name="T19" fmla="*/ 209 h 209"/>
                <a:gd name="T20" fmla="*/ 132 w 265"/>
                <a:gd name="T21" fmla="*/ 209 h 209"/>
                <a:gd name="T22" fmla="*/ 256 w 265"/>
                <a:gd name="T23" fmla="*/ 17 h 209"/>
                <a:gd name="T24" fmla="*/ 9 w 265"/>
                <a:gd name="T25" fmla="*/ 17 h 209"/>
                <a:gd name="T26" fmla="*/ 9 w 265"/>
                <a:gd name="T27" fmla="*/ 197 h 209"/>
                <a:gd name="T28" fmla="*/ 256 w 265"/>
                <a:gd name="T29" fmla="*/ 197 h 209"/>
                <a:gd name="T30" fmla="*/ 256 w 265"/>
                <a:gd name="T31" fmla="*/ 17 h 209"/>
                <a:gd name="T32" fmla="*/ 137 w 265"/>
                <a:gd name="T33" fmla="*/ 8 h 209"/>
                <a:gd name="T34" fmla="*/ 132 w 265"/>
                <a:gd name="T35" fmla="*/ 4 h 209"/>
                <a:gd name="T36" fmla="*/ 129 w 265"/>
                <a:gd name="T37" fmla="*/ 8 h 209"/>
                <a:gd name="T38" fmla="*/ 132 w 265"/>
                <a:gd name="T39" fmla="*/ 13 h 209"/>
                <a:gd name="T40" fmla="*/ 137 w 265"/>
                <a:gd name="T41" fmla="*/ 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5" h="209">
                  <a:moveTo>
                    <a:pt x="132" y="209"/>
                  </a:moveTo>
                  <a:cubicBezTo>
                    <a:pt x="91" y="209"/>
                    <a:pt x="50" y="209"/>
                    <a:pt x="8" y="209"/>
                  </a:cubicBezTo>
                  <a:cubicBezTo>
                    <a:pt x="1" y="209"/>
                    <a:pt x="0" y="207"/>
                    <a:pt x="0" y="200"/>
                  </a:cubicBezTo>
                  <a:cubicBezTo>
                    <a:pt x="0" y="136"/>
                    <a:pt x="0" y="72"/>
                    <a:pt x="0" y="9"/>
                  </a:cubicBezTo>
                  <a:cubicBezTo>
                    <a:pt x="0" y="2"/>
                    <a:pt x="2" y="0"/>
                    <a:pt x="9" y="0"/>
                  </a:cubicBezTo>
                  <a:cubicBezTo>
                    <a:pt x="91" y="0"/>
                    <a:pt x="174" y="0"/>
                    <a:pt x="256" y="0"/>
                  </a:cubicBezTo>
                  <a:cubicBezTo>
                    <a:pt x="262" y="0"/>
                    <a:pt x="265" y="2"/>
                    <a:pt x="265" y="8"/>
                  </a:cubicBezTo>
                  <a:cubicBezTo>
                    <a:pt x="265" y="52"/>
                    <a:pt x="265" y="95"/>
                    <a:pt x="265" y="138"/>
                  </a:cubicBezTo>
                  <a:cubicBezTo>
                    <a:pt x="265" y="159"/>
                    <a:pt x="265" y="179"/>
                    <a:pt x="265" y="199"/>
                  </a:cubicBezTo>
                  <a:cubicBezTo>
                    <a:pt x="265" y="207"/>
                    <a:pt x="263" y="209"/>
                    <a:pt x="255" y="209"/>
                  </a:cubicBezTo>
                  <a:cubicBezTo>
                    <a:pt x="214" y="209"/>
                    <a:pt x="173" y="209"/>
                    <a:pt x="132" y="209"/>
                  </a:cubicBezTo>
                  <a:close/>
                  <a:moveTo>
                    <a:pt x="256" y="17"/>
                  </a:moveTo>
                  <a:cubicBezTo>
                    <a:pt x="173" y="17"/>
                    <a:pt x="91" y="17"/>
                    <a:pt x="9" y="17"/>
                  </a:cubicBezTo>
                  <a:cubicBezTo>
                    <a:pt x="9" y="78"/>
                    <a:pt x="9" y="138"/>
                    <a:pt x="9" y="197"/>
                  </a:cubicBezTo>
                  <a:cubicBezTo>
                    <a:pt x="91" y="197"/>
                    <a:pt x="173" y="197"/>
                    <a:pt x="256" y="197"/>
                  </a:cubicBezTo>
                  <a:cubicBezTo>
                    <a:pt x="256" y="137"/>
                    <a:pt x="256" y="78"/>
                    <a:pt x="256" y="17"/>
                  </a:cubicBezTo>
                  <a:close/>
                  <a:moveTo>
                    <a:pt x="137" y="8"/>
                  </a:moveTo>
                  <a:cubicBezTo>
                    <a:pt x="135" y="6"/>
                    <a:pt x="133" y="5"/>
                    <a:pt x="132" y="4"/>
                  </a:cubicBezTo>
                  <a:cubicBezTo>
                    <a:pt x="131" y="5"/>
                    <a:pt x="129" y="7"/>
                    <a:pt x="129" y="8"/>
                  </a:cubicBezTo>
                  <a:cubicBezTo>
                    <a:pt x="129" y="10"/>
                    <a:pt x="131" y="11"/>
                    <a:pt x="132" y="13"/>
                  </a:cubicBezTo>
                  <a:cubicBezTo>
                    <a:pt x="134" y="11"/>
                    <a:pt x="135" y="10"/>
                    <a:pt x="137"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1EA4933D-01F0-46D5-9B35-417B4E76519A}"/>
                </a:ext>
              </a:extLst>
            </p:cNvPr>
            <p:cNvSpPr>
              <a:spLocks/>
            </p:cNvSpPr>
            <p:nvPr/>
          </p:nvSpPr>
          <p:spPr bwMode="auto">
            <a:xfrm>
              <a:off x="9101138" y="2592388"/>
              <a:ext cx="1265237" cy="38100"/>
            </a:xfrm>
            <a:custGeom>
              <a:avLst/>
              <a:gdLst>
                <a:gd name="T0" fmla="*/ 0 w 333"/>
                <a:gd name="T1" fmla="*/ 0 h 10"/>
                <a:gd name="T2" fmla="*/ 333 w 333"/>
                <a:gd name="T3" fmla="*/ 0 h 10"/>
                <a:gd name="T4" fmla="*/ 322 w 333"/>
                <a:gd name="T5" fmla="*/ 10 h 10"/>
                <a:gd name="T6" fmla="*/ 49 w 333"/>
                <a:gd name="T7" fmla="*/ 10 h 10"/>
                <a:gd name="T8" fmla="*/ 11 w 333"/>
                <a:gd name="T9" fmla="*/ 10 h 10"/>
                <a:gd name="T10" fmla="*/ 0 w 333"/>
                <a:gd name="T11" fmla="*/ 0 h 10"/>
              </a:gdLst>
              <a:ahLst/>
              <a:cxnLst>
                <a:cxn ang="0">
                  <a:pos x="T0" y="T1"/>
                </a:cxn>
                <a:cxn ang="0">
                  <a:pos x="T2" y="T3"/>
                </a:cxn>
                <a:cxn ang="0">
                  <a:pos x="T4" y="T5"/>
                </a:cxn>
                <a:cxn ang="0">
                  <a:pos x="T6" y="T7"/>
                </a:cxn>
                <a:cxn ang="0">
                  <a:pos x="T8" y="T9"/>
                </a:cxn>
                <a:cxn ang="0">
                  <a:pos x="T10" y="T11"/>
                </a:cxn>
              </a:cxnLst>
              <a:rect l="0" t="0" r="r" b="b"/>
              <a:pathLst>
                <a:path w="333" h="10">
                  <a:moveTo>
                    <a:pt x="0" y="0"/>
                  </a:moveTo>
                  <a:cubicBezTo>
                    <a:pt x="111" y="0"/>
                    <a:pt x="222" y="0"/>
                    <a:pt x="333" y="0"/>
                  </a:cubicBezTo>
                  <a:cubicBezTo>
                    <a:pt x="332" y="8"/>
                    <a:pt x="329" y="10"/>
                    <a:pt x="322" y="10"/>
                  </a:cubicBezTo>
                  <a:cubicBezTo>
                    <a:pt x="231" y="10"/>
                    <a:pt x="140" y="10"/>
                    <a:pt x="49" y="10"/>
                  </a:cubicBezTo>
                  <a:cubicBezTo>
                    <a:pt x="36" y="10"/>
                    <a:pt x="23" y="10"/>
                    <a:pt x="11" y="10"/>
                  </a:cubicBezTo>
                  <a:cubicBezTo>
                    <a:pt x="3" y="10"/>
                    <a:pt x="1" y="9"/>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73614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2"/>
        <p:cNvGrpSpPr/>
        <p:nvPr/>
      </p:nvGrpSpPr>
      <p:grpSpPr>
        <a:xfrm>
          <a:off x="0" y="0"/>
          <a:ext cx="0" cy="0"/>
          <a:chOff x="0" y="0"/>
          <a:chExt cx="0" cy="0"/>
        </a:xfrm>
      </p:grpSpPr>
      <p:sp>
        <p:nvSpPr>
          <p:cNvPr id="1063" name="Google Shape;1063;p38"/>
          <p:cNvSpPr/>
          <p:nvPr/>
        </p:nvSpPr>
        <p:spPr>
          <a:xfrm>
            <a:off x="951169" y="2325095"/>
            <a:ext cx="940000" cy="940000"/>
          </a:xfrm>
          <a:prstGeom prst="ellipse">
            <a:avLst/>
          </a:prstGeom>
          <a:solidFill>
            <a:srgbClr val="0F78FF"/>
          </a:solidFill>
          <a:ln>
            <a:noFill/>
          </a:ln>
        </p:spPr>
        <p:txBody>
          <a:bodyPr spcFirstLastPara="1" wrap="square" lIns="121900" tIns="121900" rIns="121900" bIns="121900" anchor="ctr" anchorCtr="0">
            <a:noAutofit/>
          </a:bodyPr>
          <a:lstStyle/>
          <a:p>
            <a:endParaRPr sz="2400"/>
          </a:p>
        </p:txBody>
      </p:sp>
      <p:sp>
        <p:nvSpPr>
          <p:cNvPr id="1064" name="Google Shape;1064;p38"/>
          <p:cNvSpPr txBox="1">
            <a:spLocks noGrp="1"/>
          </p:cNvSpPr>
          <p:nvPr>
            <p:ph type="title"/>
          </p:nvPr>
        </p:nvSpPr>
        <p:spPr>
          <a:xfrm>
            <a:off x="950967" y="2273895"/>
            <a:ext cx="940000" cy="1042400"/>
          </a:xfrm>
          <a:prstGeom prst="rect">
            <a:avLst/>
          </a:prstGeom>
        </p:spPr>
        <p:txBody>
          <a:bodyPr spcFirstLastPara="1" vert="horz" wrap="square" lIns="121900" tIns="121900" rIns="121900" bIns="121900" rtlCol="0" anchor="ctr" anchorCtr="0">
            <a:noAutofit/>
          </a:bodyPr>
          <a:lstStyle/>
          <a:p>
            <a:r>
              <a:rPr lang="en" dirty="0">
                <a:solidFill>
                  <a:srgbClr val="FFFFFF"/>
                </a:solidFill>
              </a:rPr>
              <a:t>1</a:t>
            </a:r>
            <a:r>
              <a:rPr lang="en" dirty="0">
                <a:solidFill>
                  <a:schemeClr val="accent6"/>
                </a:solidFill>
              </a:rPr>
              <a:t> </a:t>
            </a:r>
            <a:endParaRPr dirty="0">
              <a:solidFill>
                <a:schemeClr val="accent6"/>
              </a:solidFill>
            </a:endParaRPr>
          </a:p>
        </p:txBody>
      </p:sp>
      <p:sp>
        <p:nvSpPr>
          <p:cNvPr id="1065" name="Google Shape;1065;p38"/>
          <p:cNvSpPr/>
          <p:nvPr/>
        </p:nvSpPr>
        <p:spPr>
          <a:xfrm>
            <a:off x="951169" y="5179861"/>
            <a:ext cx="940000" cy="940000"/>
          </a:xfrm>
          <a:prstGeom prst="ellipse">
            <a:avLst/>
          </a:prstGeom>
          <a:solidFill>
            <a:srgbClr val="0F78FF"/>
          </a:solidFill>
          <a:ln>
            <a:noFill/>
          </a:ln>
        </p:spPr>
        <p:txBody>
          <a:bodyPr spcFirstLastPara="1" wrap="square" lIns="121900" tIns="121900" rIns="121900" bIns="121900" anchor="ctr" anchorCtr="0">
            <a:noAutofit/>
          </a:bodyPr>
          <a:lstStyle/>
          <a:p>
            <a:endParaRPr sz="2400"/>
          </a:p>
        </p:txBody>
      </p:sp>
      <p:sp>
        <p:nvSpPr>
          <p:cNvPr id="1066" name="Google Shape;1066;p38"/>
          <p:cNvSpPr txBox="1">
            <a:spLocks noGrp="1"/>
          </p:cNvSpPr>
          <p:nvPr>
            <p:ph type="title" idx="8"/>
          </p:nvPr>
        </p:nvSpPr>
        <p:spPr>
          <a:xfrm>
            <a:off x="950967" y="5128661"/>
            <a:ext cx="940000" cy="1042400"/>
          </a:xfrm>
          <a:prstGeom prst="rect">
            <a:avLst/>
          </a:prstGeom>
        </p:spPr>
        <p:txBody>
          <a:bodyPr spcFirstLastPara="1" vert="horz" wrap="square" lIns="121900" tIns="121900" rIns="121900" bIns="121900" rtlCol="0" anchor="ctr" anchorCtr="0">
            <a:noAutofit/>
          </a:bodyPr>
          <a:lstStyle/>
          <a:p>
            <a:r>
              <a:rPr lang="en" dirty="0">
                <a:solidFill>
                  <a:srgbClr val="FFFFFF"/>
                </a:solidFill>
              </a:rPr>
              <a:t>3</a:t>
            </a:r>
            <a:endParaRPr dirty="0">
              <a:solidFill>
                <a:srgbClr val="FFFFFF"/>
              </a:solidFill>
            </a:endParaRPr>
          </a:p>
        </p:txBody>
      </p:sp>
      <p:sp>
        <p:nvSpPr>
          <p:cNvPr id="1067" name="Google Shape;1067;p38"/>
          <p:cNvSpPr/>
          <p:nvPr/>
        </p:nvSpPr>
        <p:spPr>
          <a:xfrm>
            <a:off x="951169" y="3700495"/>
            <a:ext cx="940000" cy="940000"/>
          </a:xfrm>
          <a:prstGeom prst="ellipse">
            <a:avLst/>
          </a:prstGeom>
          <a:solidFill>
            <a:srgbClr val="0F78FF"/>
          </a:solidFill>
          <a:ln>
            <a:noFill/>
          </a:ln>
        </p:spPr>
        <p:txBody>
          <a:bodyPr spcFirstLastPara="1" wrap="square" lIns="121900" tIns="121900" rIns="121900" bIns="121900" anchor="ctr" anchorCtr="0">
            <a:noAutofit/>
          </a:bodyPr>
          <a:lstStyle/>
          <a:p>
            <a:endParaRPr sz="2400" dirty="0">
              <a:solidFill>
                <a:schemeClr val="accent6"/>
              </a:solidFill>
            </a:endParaRPr>
          </a:p>
        </p:txBody>
      </p:sp>
      <p:sp>
        <p:nvSpPr>
          <p:cNvPr id="1068" name="Google Shape;1068;p38"/>
          <p:cNvSpPr txBox="1">
            <a:spLocks noGrp="1"/>
          </p:cNvSpPr>
          <p:nvPr>
            <p:ph type="title" idx="5"/>
          </p:nvPr>
        </p:nvSpPr>
        <p:spPr>
          <a:xfrm>
            <a:off x="950967" y="3649295"/>
            <a:ext cx="940000" cy="1042400"/>
          </a:xfrm>
          <a:prstGeom prst="rect">
            <a:avLst/>
          </a:prstGeom>
        </p:spPr>
        <p:txBody>
          <a:bodyPr spcFirstLastPara="1" vert="horz" wrap="square" lIns="121900" tIns="121900" rIns="121900" bIns="121900" rtlCol="0" anchor="ctr" anchorCtr="0">
            <a:noAutofit/>
          </a:bodyPr>
          <a:lstStyle/>
          <a:p>
            <a:r>
              <a:rPr lang="en" dirty="0">
                <a:solidFill>
                  <a:srgbClr val="FFFFFF"/>
                </a:solidFill>
              </a:rPr>
              <a:t>2</a:t>
            </a:r>
            <a:endParaRPr dirty="0">
              <a:solidFill>
                <a:srgbClr val="FFFFFF"/>
              </a:solidFill>
            </a:endParaRPr>
          </a:p>
        </p:txBody>
      </p:sp>
      <p:sp>
        <p:nvSpPr>
          <p:cNvPr id="1069" name="Google Shape;1069;p38"/>
          <p:cNvSpPr txBox="1">
            <a:spLocks noGrp="1"/>
          </p:cNvSpPr>
          <p:nvPr>
            <p:ph type="subTitle" idx="1"/>
          </p:nvPr>
        </p:nvSpPr>
        <p:spPr>
          <a:xfrm>
            <a:off x="2166903" y="2087928"/>
            <a:ext cx="5034000" cy="637600"/>
          </a:xfrm>
          <a:prstGeom prst="rect">
            <a:avLst/>
          </a:prstGeom>
        </p:spPr>
        <p:txBody>
          <a:bodyPr spcFirstLastPara="1" vert="horz" wrap="square" lIns="121900" tIns="121900" rIns="121900" bIns="121900" rtlCol="0" anchor="t" anchorCtr="0">
            <a:noAutofit/>
          </a:bodyPr>
          <a:lstStyle/>
          <a:p>
            <a:pPr marL="0" indent="0"/>
            <a:r>
              <a:rPr lang="en">
                <a:solidFill>
                  <a:srgbClr val="002060"/>
                </a:solidFill>
                <a:latin typeface="Racing Sans One" panose="020B0604020202020204" charset="0"/>
              </a:rPr>
              <a:t>Bikes</a:t>
            </a:r>
            <a:endParaRPr>
              <a:solidFill>
                <a:srgbClr val="002060"/>
              </a:solidFill>
              <a:latin typeface="Racing Sans One" panose="020B0604020202020204" charset="0"/>
            </a:endParaRPr>
          </a:p>
        </p:txBody>
      </p:sp>
      <p:sp>
        <p:nvSpPr>
          <p:cNvPr id="1070" name="Google Shape;1070;p38"/>
          <p:cNvSpPr txBox="1">
            <a:spLocks noGrp="1"/>
          </p:cNvSpPr>
          <p:nvPr>
            <p:ph type="subTitle" idx="2"/>
          </p:nvPr>
        </p:nvSpPr>
        <p:spPr>
          <a:xfrm>
            <a:off x="2166919" y="2522328"/>
            <a:ext cx="4382800" cy="772000"/>
          </a:xfrm>
          <a:prstGeom prst="rect">
            <a:avLst/>
          </a:prstGeom>
        </p:spPr>
        <p:txBody>
          <a:bodyPr spcFirstLastPara="1" vert="horz" wrap="square" lIns="121900" tIns="121900" rIns="121900" bIns="121900" rtlCol="0" anchor="t" anchorCtr="0">
            <a:noAutofit/>
          </a:bodyPr>
          <a:lstStyle/>
          <a:p>
            <a:pPr marL="0" indent="0">
              <a:spcAft>
                <a:spcPts val="2133"/>
              </a:spcAft>
            </a:pPr>
            <a:r>
              <a:rPr lang="en"/>
              <a:t>Here you could describe the topic of the section</a:t>
            </a:r>
            <a:endParaRPr/>
          </a:p>
        </p:txBody>
      </p:sp>
      <p:sp>
        <p:nvSpPr>
          <p:cNvPr id="1071" name="Google Shape;1071;p38"/>
          <p:cNvSpPr txBox="1">
            <a:spLocks noGrp="1"/>
          </p:cNvSpPr>
          <p:nvPr>
            <p:ph type="title" idx="3"/>
          </p:nvPr>
        </p:nvSpPr>
        <p:spPr>
          <a:xfrm>
            <a:off x="950967" y="496520"/>
            <a:ext cx="10265600" cy="637600"/>
          </a:xfrm>
          <a:prstGeom prst="rect">
            <a:avLst/>
          </a:prstGeom>
        </p:spPr>
        <p:txBody>
          <a:bodyPr spcFirstLastPara="1" vert="horz" wrap="square" lIns="121900" tIns="121900" rIns="121900" bIns="121900" rtlCol="0" anchor="t" anchorCtr="0">
            <a:noAutofit/>
          </a:bodyPr>
          <a:lstStyle/>
          <a:p>
            <a:r>
              <a:rPr lang="en" dirty="0"/>
              <a:t>Table of contents</a:t>
            </a:r>
            <a:endParaRPr dirty="0"/>
          </a:p>
        </p:txBody>
      </p:sp>
      <p:sp>
        <p:nvSpPr>
          <p:cNvPr id="1072" name="Google Shape;1072;p38"/>
          <p:cNvSpPr txBox="1">
            <a:spLocks noGrp="1"/>
          </p:cNvSpPr>
          <p:nvPr>
            <p:ph type="subTitle" idx="4"/>
          </p:nvPr>
        </p:nvSpPr>
        <p:spPr>
          <a:xfrm>
            <a:off x="2166903" y="3526295"/>
            <a:ext cx="5034000" cy="637600"/>
          </a:xfrm>
          <a:prstGeom prst="rect">
            <a:avLst/>
          </a:prstGeom>
        </p:spPr>
        <p:txBody>
          <a:bodyPr spcFirstLastPara="1" vert="horz" wrap="square" lIns="121900" tIns="121900" rIns="121900" bIns="121900" rtlCol="0" anchor="t" anchorCtr="0">
            <a:noAutofit/>
          </a:bodyPr>
          <a:lstStyle/>
          <a:p>
            <a:pPr marL="0" indent="0"/>
            <a:r>
              <a:rPr lang="en" dirty="0">
                <a:solidFill>
                  <a:srgbClr val="002060"/>
                </a:solidFill>
                <a:latin typeface="Racing Sans One" panose="020B0604020202020204" charset="0"/>
              </a:rPr>
              <a:t>League of US bicyclists</a:t>
            </a:r>
            <a:endParaRPr dirty="0">
              <a:solidFill>
                <a:srgbClr val="002060"/>
              </a:solidFill>
              <a:latin typeface="Racing Sans One" panose="020B0604020202020204" charset="0"/>
            </a:endParaRPr>
          </a:p>
        </p:txBody>
      </p:sp>
      <p:sp>
        <p:nvSpPr>
          <p:cNvPr id="1073" name="Google Shape;1073;p38"/>
          <p:cNvSpPr txBox="1">
            <a:spLocks noGrp="1"/>
          </p:cNvSpPr>
          <p:nvPr>
            <p:ph type="subTitle" idx="6"/>
          </p:nvPr>
        </p:nvSpPr>
        <p:spPr>
          <a:xfrm>
            <a:off x="2166919" y="3960695"/>
            <a:ext cx="4382800" cy="772000"/>
          </a:xfrm>
          <a:prstGeom prst="rect">
            <a:avLst/>
          </a:prstGeom>
        </p:spPr>
        <p:txBody>
          <a:bodyPr spcFirstLastPara="1" vert="horz" wrap="square" lIns="121900" tIns="121900" rIns="121900" bIns="121900" rtlCol="0" anchor="t" anchorCtr="0">
            <a:noAutofit/>
          </a:bodyPr>
          <a:lstStyle/>
          <a:p>
            <a:pPr marL="0" indent="0">
              <a:spcAft>
                <a:spcPts val="2133"/>
              </a:spcAft>
            </a:pPr>
            <a:r>
              <a:rPr lang="en"/>
              <a:t>Here you could describe the topic of the section</a:t>
            </a:r>
            <a:endParaRPr/>
          </a:p>
        </p:txBody>
      </p:sp>
      <p:sp>
        <p:nvSpPr>
          <p:cNvPr id="1074" name="Google Shape;1074;p38"/>
          <p:cNvSpPr txBox="1">
            <a:spLocks noGrp="1"/>
          </p:cNvSpPr>
          <p:nvPr>
            <p:ph type="subTitle" idx="7"/>
          </p:nvPr>
        </p:nvSpPr>
        <p:spPr>
          <a:xfrm>
            <a:off x="2166959" y="4964661"/>
            <a:ext cx="5034000" cy="637600"/>
          </a:xfrm>
          <a:prstGeom prst="rect">
            <a:avLst/>
          </a:prstGeom>
        </p:spPr>
        <p:txBody>
          <a:bodyPr spcFirstLastPara="1" vert="horz" wrap="square" lIns="121900" tIns="121900" rIns="121900" bIns="121900" rtlCol="0" anchor="t" anchorCtr="0">
            <a:noAutofit/>
          </a:bodyPr>
          <a:lstStyle/>
          <a:p>
            <a:pPr marL="0" indent="0"/>
            <a:r>
              <a:rPr lang="en">
                <a:solidFill>
                  <a:srgbClr val="002060"/>
                </a:solidFill>
                <a:latin typeface="Racing Sans One" panose="020B0604020202020204" charset="0"/>
              </a:rPr>
              <a:t>Benefits of bicycling</a:t>
            </a:r>
            <a:endParaRPr>
              <a:solidFill>
                <a:srgbClr val="002060"/>
              </a:solidFill>
              <a:latin typeface="Racing Sans One" panose="020B0604020202020204" charset="0"/>
            </a:endParaRPr>
          </a:p>
        </p:txBody>
      </p:sp>
      <p:sp>
        <p:nvSpPr>
          <p:cNvPr id="1075" name="Google Shape;1075;p38"/>
          <p:cNvSpPr txBox="1">
            <a:spLocks noGrp="1"/>
          </p:cNvSpPr>
          <p:nvPr>
            <p:ph type="subTitle" idx="9"/>
          </p:nvPr>
        </p:nvSpPr>
        <p:spPr>
          <a:xfrm>
            <a:off x="2166869" y="5399061"/>
            <a:ext cx="4382800" cy="772000"/>
          </a:xfrm>
          <a:prstGeom prst="rect">
            <a:avLst/>
          </a:prstGeom>
        </p:spPr>
        <p:txBody>
          <a:bodyPr spcFirstLastPara="1" vert="horz" wrap="square" lIns="121900" tIns="121900" rIns="121900" bIns="121900" rtlCol="0" anchor="t" anchorCtr="0">
            <a:noAutofit/>
          </a:bodyPr>
          <a:lstStyle/>
          <a:p>
            <a:pPr marL="0" indent="0">
              <a:spcAft>
                <a:spcPts val="2133"/>
              </a:spcAft>
            </a:pPr>
            <a:r>
              <a:rPr lang="en"/>
              <a:t>Here you could describe the topic of the section</a:t>
            </a:r>
            <a:endParaRPr/>
          </a:p>
        </p:txBody>
      </p:sp>
      <p:cxnSp>
        <p:nvCxnSpPr>
          <p:cNvPr id="33" name="Conector: angular 32">
            <a:extLst>
              <a:ext uri="{FF2B5EF4-FFF2-40B4-BE49-F238E27FC236}">
                <a16:creationId xmlns:a16="http://schemas.microsoft.com/office/drawing/2014/main" id="{E4965E4C-8C06-46DD-BA96-B8E607D1A0AB}"/>
              </a:ext>
            </a:extLst>
          </p:cNvPr>
          <p:cNvCxnSpPr/>
          <p:nvPr/>
        </p:nvCxnSpPr>
        <p:spPr>
          <a:xfrm>
            <a:off x="1938285" y="1114994"/>
            <a:ext cx="3228075"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angular 33">
            <a:extLst>
              <a:ext uri="{FF2B5EF4-FFF2-40B4-BE49-F238E27FC236}">
                <a16:creationId xmlns:a16="http://schemas.microsoft.com/office/drawing/2014/main" id="{B29684B0-5214-417E-BAF3-1D6A4217406B}"/>
              </a:ext>
            </a:extLst>
          </p:cNvPr>
          <p:cNvCxnSpPr>
            <a:cxnSpLocks/>
          </p:cNvCxnSpPr>
          <p:nvPr/>
        </p:nvCxnSpPr>
        <p:spPr>
          <a:xfrm rot="10800000">
            <a:off x="6822580" y="588591"/>
            <a:ext cx="3550883"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sp>
        <p:nvSpPr>
          <p:cNvPr id="6" name="Freeform 5">
            <a:extLst>
              <a:ext uri="{FF2B5EF4-FFF2-40B4-BE49-F238E27FC236}">
                <a16:creationId xmlns:a16="http://schemas.microsoft.com/office/drawing/2014/main" id="{A158012A-32E1-4C71-9700-F036E18DF64A}"/>
              </a:ext>
            </a:extLst>
          </p:cNvPr>
          <p:cNvSpPr>
            <a:spLocks noEditPoints="1"/>
          </p:cNvSpPr>
          <p:nvPr/>
        </p:nvSpPr>
        <p:spPr bwMode="auto">
          <a:xfrm>
            <a:off x="7191375" y="1844676"/>
            <a:ext cx="4267200" cy="4419600"/>
          </a:xfrm>
          <a:custGeom>
            <a:avLst/>
            <a:gdLst>
              <a:gd name="T0" fmla="*/ 24 w 474"/>
              <a:gd name="T1" fmla="*/ 321 h 491"/>
              <a:gd name="T2" fmla="*/ 468 w 474"/>
              <a:gd name="T3" fmla="*/ 279 h 491"/>
              <a:gd name="T4" fmla="*/ 108 w 474"/>
              <a:gd name="T5" fmla="*/ 291 h 491"/>
              <a:gd name="T6" fmla="*/ 117 w 474"/>
              <a:gd name="T7" fmla="*/ 83 h 491"/>
              <a:gd name="T8" fmla="*/ 82 w 474"/>
              <a:gd name="T9" fmla="*/ 322 h 491"/>
              <a:gd name="T10" fmla="*/ 319 w 474"/>
              <a:gd name="T11" fmla="*/ 60 h 491"/>
              <a:gd name="T12" fmla="*/ 57 w 474"/>
              <a:gd name="T13" fmla="*/ 375 h 491"/>
              <a:gd name="T14" fmla="*/ 365 w 474"/>
              <a:gd name="T15" fmla="*/ 388 h 491"/>
              <a:gd name="T16" fmla="*/ 160 w 474"/>
              <a:gd name="T17" fmla="*/ 374 h 491"/>
              <a:gd name="T18" fmla="*/ 111 w 474"/>
              <a:gd name="T19" fmla="*/ 391 h 491"/>
              <a:gd name="T20" fmla="*/ 354 w 474"/>
              <a:gd name="T21" fmla="*/ 374 h 491"/>
              <a:gd name="T22" fmla="*/ 186 w 474"/>
              <a:gd name="T23" fmla="*/ 391 h 491"/>
              <a:gd name="T24" fmla="*/ 154 w 474"/>
              <a:gd name="T25" fmla="*/ 374 h 491"/>
              <a:gd name="T26" fmla="*/ 60 w 474"/>
              <a:gd name="T27" fmla="*/ 371 h 491"/>
              <a:gd name="T28" fmla="*/ 220 w 474"/>
              <a:gd name="T29" fmla="*/ 391 h 491"/>
              <a:gd name="T30" fmla="*/ 194 w 474"/>
              <a:gd name="T31" fmla="*/ 357 h 491"/>
              <a:gd name="T32" fmla="*/ 354 w 474"/>
              <a:gd name="T33" fmla="*/ 357 h 491"/>
              <a:gd name="T34" fmla="*/ 76 w 474"/>
              <a:gd name="T35" fmla="*/ 351 h 491"/>
              <a:gd name="T36" fmla="*/ 76 w 474"/>
              <a:gd name="T37" fmla="*/ 351 h 491"/>
              <a:gd name="T38" fmla="*/ 410 w 474"/>
              <a:gd name="T39" fmla="*/ 353 h 491"/>
              <a:gd name="T40" fmla="*/ 138 w 474"/>
              <a:gd name="T41" fmla="*/ 353 h 491"/>
              <a:gd name="T42" fmla="*/ 96 w 474"/>
              <a:gd name="T43" fmla="*/ 371 h 491"/>
              <a:gd name="T44" fmla="*/ 379 w 474"/>
              <a:gd name="T45" fmla="*/ 353 h 491"/>
              <a:gd name="T46" fmla="*/ 128 w 474"/>
              <a:gd name="T47" fmla="*/ 371 h 491"/>
              <a:gd name="T48" fmla="*/ 201 w 474"/>
              <a:gd name="T49" fmla="*/ 338 h 491"/>
              <a:gd name="T50" fmla="*/ 420 w 474"/>
              <a:gd name="T51" fmla="*/ 370 h 491"/>
              <a:gd name="T52" fmla="*/ 143 w 474"/>
              <a:gd name="T53" fmla="*/ 338 h 491"/>
              <a:gd name="T54" fmla="*/ 272 w 474"/>
              <a:gd name="T55" fmla="*/ 374 h 491"/>
              <a:gd name="T56" fmla="*/ 348 w 474"/>
              <a:gd name="T57" fmla="*/ 357 h 491"/>
              <a:gd name="T58" fmla="*/ 197 w 474"/>
              <a:gd name="T59" fmla="*/ 358 h 491"/>
              <a:gd name="T60" fmla="*/ 226 w 474"/>
              <a:gd name="T61" fmla="*/ 338 h 491"/>
              <a:gd name="T62" fmla="*/ 325 w 474"/>
              <a:gd name="T63" fmla="*/ 353 h 491"/>
              <a:gd name="T64" fmla="*/ 404 w 474"/>
              <a:gd name="T65" fmla="*/ 338 h 491"/>
              <a:gd name="T66" fmla="*/ 250 w 474"/>
              <a:gd name="T67" fmla="*/ 338 h 491"/>
              <a:gd name="T68" fmla="*/ 324 w 474"/>
              <a:gd name="T69" fmla="*/ 370 h 491"/>
              <a:gd name="T70" fmla="*/ 224 w 474"/>
              <a:gd name="T71" fmla="*/ 370 h 491"/>
              <a:gd name="T72" fmla="*/ 276 w 474"/>
              <a:gd name="T73" fmla="*/ 353 h 491"/>
              <a:gd name="T74" fmla="*/ 272 w 474"/>
              <a:gd name="T75" fmla="*/ 370 h 491"/>
              <a:gd name="T76" fmla="*/ 276 w 474"/>
              <a:gd name="T77" fmla="*/ 357 h 491"/>
              <a:gd name="T78" fmla="*/ 398 w 474"/>
              <a:gd name="T79" fmla="*/ 335 h 491"/>
              <a:gd name="T80" fmla="*/ 150 w 474"/>
              <a:gd name="T81" fmla="*/ 335 h 491"/>
              <a:gd name="T82" fmla="*/ 364 w 474"/>
              <a:gd name="T83" fmla="*/ 328 h 491"/>
              <a:gd name="T84" fmla="*/ 197 w 474"/>
              <a:gd name="T85" fmla="*/ 335 h 491"/>
              <a:gd name="T86" fmla="*/ 405 w 474"/>
              <a:gd name="T87" fmla="*/ 334 h 491"/>
              <a:gd name="T88" fmla="*/ 338 w 474"/>
              <a:gd name="T89" fmla="*/ 328 h 491"/>
              <a:gd name="T90" fmla="*/ 318 w 474"/>
              <a:gd name="T91" fmla="*/ 334 h 491"/>
              <a:gd name="T92" fmla="*/ 251 w 474"/>
              <a:gd name="T93" fmla="*/ 328 h 491"/>
              <a:gd name="T94" fmla="*/ 149 w 474"/>
              <a:gd name="T95" fmla="*/ 328 h 491"/>
              <a:gd name="T96" fmla="*/ 294 w 474"/>
              <a:gd name="T97" fmla="*/ 334 h 491"/>
              <a:gd name="T98" fmla="*/ 435 w 474"/>
              <a:gd name="T99" fmla="*/ 334 h 491"/>
              <a:gd name="T100" fmla="*/ 105 w 474"/>
              <a:gd name="T101" fmla="*/ 324 h 491"/>
              <a:gd name="T102" fmla="*/ 185 w 474"/>
              <a:gd name="T103" fmla="*/ 323 h 491"/>
              <a:gd name="T104" fmla="*/ 228 w 474"/>
              <a:gd name="T105" fmla="*/ 324 h 491"/>
              <a:gd name="T106" fmla="*/ 421 w 474"/>
              <a:gd name="T107" fmla="*/ 323 h 491"/>
              <a:gd name="T108" fmla="*/ 415 w 474"/>
              <a:gd name="T109" fmla="*/ 357 h 491"/>
              <a:gd name="T110" fmla="*/ 251 w 474"/>
              <a:gd name="T111" fmla="*/ 324 h 491"/>
              <a:gd name="T112" fmla="*/ 272 w 474"/>
              <a:gd name="T113" fmla="*/ 68 h 491"/>
              <a:gd name="T114" fmla="*/ 297 w 474"/>
              <a:gd name="T115" fmla="*/ 323 h 491"/>
              <a:gd name="T116" fmla="*/ 338 w 474"/>
              <a:gd name="T117" fmla="*/ 322 h 491"/>
              <a:gd name="T118" fmla="*/ 293 w 474"/>
              <a:gd name="T119" fmla="*/ 32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4" h="491">
                <a:moveTo>
                  <a:pt x="1" y="436"/>
                </a:moveTo>
                <a:cubicBezTo>
                  <a:pt x="1" y="427"/>
                  <a:pt x="1" y="420"/>
                  <a:pt x="1" y="411"/>
                </a:cubicBezTo>
                <a:cubicBezTo>
                  <a:pt x="129" y="411"/>
                  <a:pt x="256" y="411"/>
                  <a:pt x="384" y="411"/>
                </a:cubicBezTo>
                <a:cubicBezTo>
                  <a:pt x="384" y="411"/>
                  <a:pt x="384" y="410"/>
                  <a:pt x="385" y="409"/>
                </a:cubicBezTo>
                <a:cubicBezTo>
                  <a:pt x="257" y="409"/>
                  <a:pt x="130" y="409"/>
                  <a:pt x="1" y="409"/>
                </a:cubicBezTo>
                <a:cubicBezTo>
                  <a:pt x="15" y="393"/>
                  <a:pt x="28" y="379"/>
                  <a:pt x="41" y="365"/>
                </a:cubicBezTo>
                <a:cubicBezTo>
                  <a:pt x="35" y="350"/>
                  <a:pt x="28" y="336"/>
                  <a:pt x="24" y="321"/>
                </a:cubicBezTo>
                <a:cubicBezTo>
                  <a:pt x="0" y="235"/>
                  <a:pt x="19" y="159"/>
                  <a:pt x="82" y="93"/>
                </a:cubicBezTo>
                <a:cubicBezTo>
                  <a:pt x="85" y="90"/>
                  <a:pt x="86" y="87"/>
                  <a:pt x="86" y="83"/>
                </a:cubicBezTo>
                <a:cubicBezTo>
                  <a:pt x="86" y="76"/>
                  <a:pt x="86" y="68"/>
                  <a:pt x="86" y="60"/>
                </a:cubicBezTo>
                <a:cubicBezTo>
                  <a:pt x="97" y="60"/>
                  <a:pt x="108" y="60"/>
                  <a:pt x="119" y="60"/>
                </a:cubicBezTo>
                <a:cubicBezTo>
                  <a:pt x="122" y="60"/>
                  <a:pt x="126" y="59"/>
                  <a:pt x="128" y="58"/>
                </a:cubicBezTo>
                <a:cubicBezTo>
                  <a:pt x="230" y="0"/>
                  <a:pt x="358" y="27"/>
                  <a:pt x="426" y="122"/>
                </a:cubicBezTo>
                <a:cubicBezTo>
                  <a:pt x="460" y="169"/>
                  <a:pt x="474" y="222"/>
                  <a:pt x="468" y="279"/>
                </a:cubicBezTo>
                <a:cubicBezTo>
                  <a:pt x="458" y="377"/>
                  <a:pt x="385" y="459"/>
                  <a:pt x="289" y="478"/>
                </a:cubicBezTo>
                <a:cubicBezTo>
                  <a:pt x="222" y="491"/>
                  <a:pt x="161" y="478"/>
                  <a:pt x="106" y="438"/>
                </a:cubicBezTo>
                <a:cubicBezTo>
                  <a:pt x="104" y="436"/>
                  <a:pt x="100" y="436"/>
                  <a:pt x="97" y="436"/>
                </a:cubicBezTo>
                <a:cubicBezTo>
                  <a:pt x="67" y="435"/>
                  <a:pt x="37" y="436"/>
                  <a:pt x="7" y="436"/>
                </a:cubicBezTo>
                <a:cubicBezTo>
                  <a:pt x="6" y="436"/>
                  <a:pt x="4" y="436"/>
                  <a:pt x="1" y="436"/>
                </a:cubicBezTo>
                <a:close/>
                <a:moveTo>
                  <a:pt x="108" y="83"/>
                </a:moveTo>
                <a:cubicBezTo>
                  <a:pt x="108" y="153"/>
                  <a:pt x="108" y="222"/>
                  <a:pt x="108" y="291"/>
                </a:cubicBezTo>
                <a:cubicBezTo>
                  <a:pt x="219" y="291"/>
                  <a:pt x="329" y="291"/>
                  <a:pt x="440" y="291"/>
                </a:cubicBezTo>
                <a:cubicBezTo>
                  <a:pt x="440" y="289"/>
                  <a:pt x="440" y="287"/>
                  <a:pt x="440" y="285"/>
                </a:cubicBezTo>
                <a:cubicBezTo>
                  <a:pt x="440" y="254"/>
                  <a:pt x="440" y="223"/>
                  <a:pt x="440" y="191"/>
                </a:cubicBezTo>
                <a:cubicBezTo>
                  <a:pt x="440" y="187"/>
                  <a:pt x="439" y="182"/>
                  <a:pt x="438" y="178"/>
                </a:cubicBezTo>
                <a:cubicBezTo>
                  <a:pt x="423" y="141"/>
                  <a:pt x="400" y="111"/>
                  <a:pt x="369" y="87"/>
                </a:cubicBezTo>
                <a:cubicBezTo>
                  <a:pt x="365" y="84"/>
                  <a:pt x="362" y="83"/>
                  <a:pt x="357" y="83"/>
                </a:cubicBezTo>
                <a:cubicBezTo>
                  <a:pt x="277" y="83"/>
                  <a:pt x="197" y="83"/>
                  <a:pt x="117" y="83"/>
                </a:cubicBezTo>
                <a:cubicBezTo>
                  <a:pt x="114" y="83"/>
                  <a:pt x="111" y="83"/>
                  <a:pt x="108" y="83"/>
                </a:cubicBezTo>
                <a:close/>
                <a:moveTo>
                  <a:pt x="444" y="317"/>
                </a:moveTo>
                <a:cubicBezTo>
                  <a:pt x="444" y="316"/>
                  <a:pt x="444" y="315"/>
                  <a:pt x="443" y="314"/>
                </a:cubicBezTo>
                <a:cubicBezTo>
                  <a:pt x="324" y="314"/>
                  <a:pt x="205" y="314"/>
                  <a:pt x="86" y="314"/>
                </a:cubicBezTo>
                <a:cubicBezTo>
                  <a:pt x="86" y="247"/>
                  <a:pt x="86" y="181"/>
                  <a:pt x="86" y="114"/>
                </a:cubicBezTo>
                <a:cubicBezTo>
                  <a:pt x="21" y="185"/>
                  <a:pt x="18" y="287"/>
                  <a:pt x="55" y="351"/>
                </a:cubicBezTo>
                <a:cubicBezTo>
                  <a:pt x="64" y="341"/>
                  <a:pt x="73" y="332"/>
                  <a:pt x="82" y="322"/>
                </a:cubicBezTo>
                <a:cubicBezTo>
                  <a:pt x="85" y="318"/>
                  <a:pt x="88" y="317"/>
                  <a:pt x="92" y="317"/>
                </a:cubicBezTo>
                <a:cubicBezTo>
                  <a:pt x="207" y="317"/>
                  <a:pt x="323" y="317"/>
                  <a:pt x="438" y="317"/>
                </a:cubicBezTo>
                <a:cubicBezTo>
                  <a:pt x="440" y="317"/>
                  <a:pt x="442" y="317"/>
                  <a:pt x="444" y="317"/>
                </a:cubicBezTo>
                <a:close/>
                <a:moveTo>
                  <a:pt x="349" y="436"/>
                </a:moveTo>
                <a:cubicBezTo>
                  <a:pt x="277" y="436"/>
                  <a:pt x="206" y="436"/>
                  <a:pt x="134" y="436"/>
                </a:cubicBezTo>
                <a:cubicBezTo>
                  <a:pt x="201" y="477"/>
                  <a:pt x="289" y="474"/>
                  <a:pt x="349" y="436"/>
                </a:cubicBezTo>
                <a:close/>
                <a:moveTo>
                  <a:pt x="319" y="60"/>
                </a:moveTo>
                <a:cubicBezTo>
                  <a:pt x="289" y="40"/>
                  <a:pt x="190" y="40"/>
                  <a:pt x="165" y="60"/>
                </a:cubicBezTo>
                <a:cubicBezTo>
                  <a:pt x="216" y="60"/>
                  <a:pt x="267" y="60"/>
                  <a:pt x="319" y="60"/>
                </a:cubicBezTo>
                <a:close/>
                <a:moveTo>
                  <a:pt x="41" y="391"/>
                </a:moveTo>
                <a:cubicBezTo>
                  <a:pt x="52" y="391"/>
                  <a:pt x="63" y="391"/>
                  <a:pt x="75" y="391"/>
                </a:cubicBezTo>
                <a:cubicBezTo>
                  <a:pt x="76" y="391"/>
                  <a:pt x="77" y="390"/>
                  <a:pt x="77" y="389"/>
                </a:cubicBezTo>
                <a:cubicBezTo>
                  <a:pt x="81" y="385"/>
                  <a:pt x="85" y="380"/>
                  <a:pt x="89" y="374"/>
                </a:cubicBezTo>
                <a:cubicBezTo>
                  <a:pt x="78" y="374"/>
                  <a:pt x="67" y="372"/>
                  <a:pt x="57" y="375"/>
                </a:cubicBezTo>
                <a:cubicBezTo>
                  <a:pt x="51" y="376"/>
                  <a:pt x="47" y="384"/>
                  <a:pt x="41" y="389"/>
                </a:cubicBezTo>
                <a:cubicBezTo>
                  <a:pt x="41" y="389"/>
                  <a:pt x="41" y="390"/>
                  <a:pt x="41" y="391"/>
                </a:cubicBezTo>
                <a:close/>
                <a:moveTo>
                  <a:pt x="399" y="391"/>
                </a:moveTo>
                <a:cubicBezTo>
                  <a:pt x="396" y="385"/>
                  <a:pt x="393" y="380"/>
                  <a:pt x="391" y="375"/>
                </a:cubicBezTo>
                <a:cubicBezTo>
                  <a:pt x="390" y="375"/>
                  <a:pt x="389" y="374"/>
                  <a:pt x="389" y="374"/>
                </a:cubicBezTo>
                <a:cubicBezTo>
                  <a:pt x="379" y="374"/>
                  <a:pt x="370" y="374"/>
                  <a:pt x="360" y="374"/>
                </a:cubicBezTo>
                <a:cubicBezTo>
                  <a:pt x="362" y="379"/>
                  <a:pt x="363" y="384"/>
                  <a:pt x="365" y="388"/>
                </a:cubicBezTo>
                <a:cubicBezTo>
                  <a:pt x="365" y="389"/>
                  <a:pt x="367" y="391"/>
                  <a:pt x="369" y="391"/>
                </a:cubicBezTo>
                <a:cubicBezTo>
                  <a:pt x="378" y="391"/>
                  <a:pt x="388" y="391"/>
                  <a:pt x="399" y="391"/>
                </a:cubicBezTo>
                <a:close/>
                <a:moveTo>
                  <a:pt x="149" y="391"/>
                </a:moveTo>
                <a:cubicBezTo>
                  <a:pt x="160" y="391"/>
                  <a:pt x="170" y="391"/>
                  <a:pt x="180" y="391"/>
                </a:cubicBezTo>
                <a:cubicBezTo>
                  <a:pt x="181" y="391"/>
                  <a:pt x="183" y="390"/>
                  <a:pt x="183" y="389"/>
                </a:cubicBezTo>
                <a:cubicBezTo>
                  <a:pt x="185" y="384"/>
                  <a:pt x="186" y="379"/>
                  <a:pt x="188" y="374"/>
                </a:cubicBezTo>
                <a:cubicBezTo>
                  <a:pt x="178" y="374"/>
                  <a:pt x="169" y="374"/>
                  <a:pt x="160" y="374"/>
                </a:cubicBezTo>
                <a:cubicBezTo>
                  <a:pt x="159" y="374"/>
                  <a:pt x="158" y="375"/>
                  <a:pt x="157" y="376"/>
                </a:cubicBezTo>
                <a:cubicBezTo>
                  <a:pt x="154" y="381"/>
                  <a:pt x="152" y="385"/>
                  <a:pt x="149" y="391"/>
                </a:cubicBezTo>
                <a:close/>
                <a:moveTo>
                  <a:pt x="123" y="374"/>
                </a:moveTo>
                <a:cubicBezTo>
                  <a:pt x="113" y="374"/>
                  <a:pt x="104" y="374"/>
                  <a:pt x="96" y="374"/>
                </a:cubicBezTo>
                <a:cubicBezTo>
                  <a:pt x="94" y="374"/>
                  <a:pt x="93" y="375"/>
                  <a:pt x="92" y="376"/>
                </a:cubicBezTo>
                <a:cubicBezTo>
                  <a:pt x="88" y="380"/>
                  <a:pt x="85" y="385"/>
                  <a:pt x="80" y="391"/>
                </a:cubicBezTo>
                <a:cubicBezTo>
                  <a:pt x="91" y="391"/>
                  <a:pt x="101" y="391"/>
                  <a:pt x="111" y="391"/>
                </a:cubicBezTo>
                <a:cubicBezTo>
                  <a:pt x="112" y="391"/>
                  <a:pt x="113" y="390"/>
                  <a:pt x="113" y="389"/>
                </a:cubicBezTo>
                <a:cubicBezTo>
                  <a:pt x="116" y="385"/>
                  <a:pt x="119" y="380"/>
                  <a:pt x="123" y="374"/>
                </a:cubicBezTo>
                <a:close/>
                <a:moveTo>
                  <a:pt x="328" y="374"/>
                </a:moveTo>
                <a:cubicBezTo>
                  <a:pt x="329" y="380"/>
                  <a:pt x="330" y="385"/>
                  <a:pt x="331" y="390"/>
                </a:cubicBezTo>
                <a:cubicBezTo>
                  <a:pt x="342" y="390"/>
                  <a:pt x="352" y="390"/>
                  <a:pt x="362" y="390"/>
                </a:cubicBezTo>
                <a:cubicBezTo>
                  <a:pt x="360" y="385"/>
                  <a:pt x="359" y="381"/>
                  <a:pt x="357" y="376"/>
                </a:cubicBezTo>
                <a:cubicBezTo>
                  <a:pt x="357" y="375"/>
                  <a:pt x="355" y="374"/>
                  <a:pt x="354" y="374"/>
                </a:cubicBezTo>
                <a:cubicBezTo>
                  <a:pt x="345" y="373"/>
                  <a:pt x="337" y="374"/>
                  <a:pt x="328" y="374"/>
                </a:cubicBezTo>
                <a:close/>
                <a:moveTo>
                  <a:pt x="186" y="391"/>
                </a:moveTo>
                <a:cubicBezTo>
                  <a:pt x="192" y="391"/>
                  <a:pt x="197" y="391"/>
                  <a:pt x="202" y="391"/>
                </a:cubicBezTo>
                <a:cubicBezTo>
                  <a:pt x="218" y="391"/>
                  <a:pt x="218" y="391"/>
                  <a:pt x="219" y="374"/>
                </a:cubicBezTo>
                <a:cubicBezTo>
                  <a:pt x="211" y="374"/>
                  <a:pt x="202" y="374"/>
                  <a:pt x="194" y="374"/>
                </a:cubicBezTo>
                <a:cubicBezTo>
                  <a:pt x="193" y="374"/>
                  <a:pt x="191" y="375"/>
                  <a:pt x="191" y="376"/>
                </a:cubicBezTo>
                <a:cubicBezTo>
                  <a:pt x="189" y="381"/>
                  <a:pt x="188" y="385"/>
                  <a:pt x="186" y="391"/>
                </a:cubicBezTo>
                <a:close/>
                <a:moveTo>
                  <a:pt x="154" y="374"/>
                </a:moveTo>
                <a:cubicBezTo>
                  <a:pt x="145" y="374"/>
                  <a:pt x="137" y="374"/>
                  <a:pt x="128" y="374"/>
                </a:cubicBezTo>
                <a:cubicBezTo>
                  <a:pt x="128" y="374"/>
                  <a:pt x="126" y="374"/>
                  <a:pt x="126" y="375"/>
                </a:cubicBezTo>
                <a:cubicBezTo>
                  <a:pt x="123" y="380"/>
                  <a:pt x="120" y="385"/>
                  <a:pt x="116" y="391"/>
                </a:cubicBezTo>
                <a:cubicBezTo>
                  <a:pt x="126" y="391"/>
                  <a:pt x="134" y="391"/>
                  <a:pt x="143" y="391"/>
                </a:cubicBezTo>
                <a:cubicBezTo>
                  <a:pt x="144" y="391"/>
                  <a:pt x="146" y="390"/>
                  <a:pt x="147" y="388"/>
                </a:cubicBezTo>
                <a:cubicBezTo>
                  <a:pt x="149" y="384"/>
                  <a:pt x="152" y="379"/>
                  <a:pt x="154" y="374"/>
                </a:cubicBezTo>
                <a:close/>
                <a:moveTo>
                  <a:pt x="60" y="371"/>
                </a:moveTo>
                <a:cubicBezTo>
                  <a:pt x="70" y="371"/>
                  <a:pt x="80" y="371"/>
                  <a:pt x="89" y="371"/>
                </a:cubicBezTo>
                <a:cubicBezTo>
                  <a:pt x="90" y="371"/>
                  <a:pt x="92" y="370"/>
                  <a:pt x="92" y="369"/>
                </a:cubicBezTo>
                <a:cubicBezTo>
                  <a:pt x="95" y="365"/>
                  <a:pt x="98" y="361"/>
                  <a:pt x="102" y="357"/>
                </a:cubicBezTo>
                <a:cubicBezTo>
                  <a:pt x="92" y="357"/>
                  <a:pt x="83" y="357"/>
                  <a:pt x="74" y="357"/>
                </a:cubicBezTo>
                <a:cubicBezTo>
                  <a:pt x="73" y="357"/>
                  <a:pt x="72" y="357"/>
                  <a:pt x="71" y="358"/>
                </a:cubicBezTo>
                <a:cubicBezTo>
                  <a:pt x="68" y="362"/>
                  <a:pt x="64" y="366"/>
                  <a:pt x="60" y="371"/>
                </a:cubicBezTo>
                <a:close/>
                <a:moveTo>
                  <a:pt x="302" y="390"/>
                </a:moveTo>
                <a:cubicBezTo>
                  <a:pt x="311" y="390"/>
                  <a:pt x="319" y="390"/>
                  <a:pt x="328" y="390"/>
                </a:cubicBezTo>
                <a:cubicBezTo>
                  <a:pt x="327" y="386"/>
                  <a:pt x="327" y="381"/>
                  <a:pt x="326" y="377"/>
                </a:cubicBezTo>
                <a:cubicBezTo>
                  <a:pt x="325" y="376"/>
                  <a:pt x="324" y="374"/>
                  <a:pt x="323" y="374"/>
                </a:cubicBezTo>
                <a:cubicBezTo>
                  <a:pt x="316" y="373"/>
                  <a:pt x="309" y="374"/>
                  <a:pt x="301" y="374"/>
                </a:cubicBezTo>
                <a:cubicBezTo>
                  <a:pt x="302" y="380"/>
                  <a:pt x="302" y="385"/>
                  <a:pt x="302" y="390"/>
                </a:cubicBezTo>
                <a:close/>
                <a:moveTo>
                  <a:pt x="220" y="391"/>
                </a:moveTo>
                <a:cubicBezTo>
                  <a:pt x="228" y="391"/>
                  <a:pt x="235" y="391"/>
                  <a:pt x="243" y="391"/>
                </a:cubicBezTo>
                <a:cubicBezTo>
                  <a:pt x="244" y="391"/>
                  <a:pt x="246" y="389"/>
                  <a:pt x="246" y="388"/>
                </a:cubicBezTo>
                <a:cubicBezTo>
                  <a:pt x="246" y="383"/>
                  <a:pt x="246" y="379"/>
                  <a:pt x="247" y="374"/>
                </a:cubicBezTo>
                <a:cubicBezTo>
                  <a:pt x="239" y="374"/>
                  <a:pt x="232" y="374"/>
                  <a:pt x="226" y="374"/>
                </a:cubicBezTo>
                <a:cubicBezTo>
                  <a:pt x="224" y="374"/>
                  <a:pt x="223" y="376"/>
                  <a:pt x="222" y="377"/>
                </a:cubicBezTo>
                <a:cubicBezTo>
                  <a:pt x="221" y="381"/>
                  <a:pt x="221" y="386"/>
                  <a:pt x="220" y="391"/>
                </a:cubicBezTo>
                <a:close/>
                <a:moveTo>
                  <a:pt x="194" y="357"/>
                </a:moveTo>
                <a:cubicBezTo>
                  <a:pt x="185" y="357"/>
                  <a:pt x="177" y="357"/>
                  <a:pt x="169" y="357"/>
                </a:cubicBezTo>
                <a:cubicBezTo>
                  <a:pt x="168" y="357"/>
                  <a:pt x="167" y="357"/>
                  <a:pt x="166" y="358"/>
                </a:cubicBezTo>
                <a:cubicBezTo>
                  <a:pt x="164" y="362"/>
                  <a:pt x="162" y="366"/>
                  <a:pt x="160" y="371"/>
                </a:cubicBezTo>
                <a:cubicBezTo>
                  <a:pt x="170" y="371"/>
                  <a:pt x="178" y="371"/>
                  <a:pt x="187" y="370"/>
                </a:cubicBezTo>
                <a:cubicBezTo>
                  <a:pt x="188" y="370"/>
                  <a:pt x="190" y="369"/>
                  <a:pt x="190" y="368"/>
                </a:cubicBezTo>
                <a:cubicBezTo>
                  <a:pt x="192" y="365"/>
                  <a:pt x="193" y="361"/>
                  <a:pt x="194" y="357"/>
                </a:cubicBezTo>
                <a:close/>
                <a:moveTo>
                  <a:pt x="354" y="357"/>
                </a:moveTo>
                <a:cubicBezTo>
                  <a:pt x="355" y="361"/>
                  <a:pt x="356" y="364"/>
                  <a:pt x="358" y="368"/>
                </a:cubicBezTo>
                <a:cubicBezTo>
                  <a:pt x="358" y="369"/>
                  <a:pt x="359" y="370"/>
                  <a:pt x="360" y="370"/>
                </a:cubicBezTo>
                <a:cubicBezTo>
                  <a:pt x="369" y="370"/>
                  <a:pt x="378" y="370"/>
                  <a:pt x="388" y="370"/>
                </a:cubicBezTo>
                <a:cubicBezTo>
                  <a:pt x="386" y="366"/>
                  <a:pt x="384" y="362"/>
                  <a:pt x="382" y="359"/>
                </a:cubicBezTo>
                <a:cubicBezTo>
                  <a:pt x="381" y="358"/>
                  <a:pt x="380" y="357"/>
                  <a:pt x="379" y="357"/>
                </a:cubicBezTo>
                <a:cubicBezTo>
                  <a:pt x="371" y="356"/>
                  <a:pt x="363" y="357"/>
                  <a:pt x="354" y="357"/>
                </a:cubicBezTo>
                <a:close/>
                <a:moveTo>
                  <a:pt x="76" y="351"/>
                </a:moveTo>
                <a:cubicBezTo>
                  <a:pt x="77" y="352"/>
                  <a:pt x="77" y="353"/>
                  <a:pt x="78" y="353"/>
                </a:cubicBezTo>
                <a:cubicBezTo>
                  <a:pt x="86" y="353"/>
                  <a:pt x="94" y="353"/>
                  <a:pt x="102" y="353"/>
                </a:cubicBezTo>
                <a:cubicBezTo>
                  <a:pt x="103" y="353"/>
                  <a:pt x="104" y="353"/>
                  <a:pt x="105" y="352"/>
                </a:cubicBezTo>
                <a:cubicBezTo>
                  <a:pt x="108" y="348"/>
                  <a:pt x="112" y="343"/>
                  <a:pt x="116" y="338"/>
                </a:cubicBezTo>
                <a:cubicBezTo>
                  <a:pt x="107" y="338"/>
                  <a:pt x="100" y="338"/>
                  <a:pt x="93" y="338"/>
                </a:cubicBezTo>
                <a:cubicBezTo>
                  <a:pt x="92" y="338"/>
                  <a:pt x="91" y="339"/>
                  <a:pt x="90" y="340"/>
                </a:cubicBezTo>
                <a:cubicBezTo>
                  <a:pt x="85" y="343"/>
                  <a:pt x="80" y="347"/>
                  <a:pt x="76" y="351"/>
                </a:cubicBezTo>
                <a:close/>
                <a:moveTo>
                  <a:pt x="410" y="353"/>
                </a:moveTo>
                <a:cubicBezTo>
                  <a:pt x="407" y="348"/>
                  <a:pt x="404" y="344"/>
                  <a:pt x="401" y="339"/>
                </a:cubicBezTo>
                <a:cubicBezTo>
                  <a:pt x="401" y="339"/>
                  <a:pt x="400" y="338"/>
                  <a:pt x="399" y="338"/>
                </a:cubicBezTo>
                <a:cubicBezTo>
                  <a:pt x="391" y="338"/>
                  <a:pt x="384" y="338"/>
                  <a:pt x="375" y="338"/>
                </a:cubicBezTo>
                <a:cubicBezTo>
                  <a:pt x="378" y="343"/>
                  <a:pt x="380" y="347"/>
                  <a:pt x="382" y="351"/>
                </a:cubicBezTo>
                <a:cubicBezTo>
                  <a:pt x="382" y="352"/>
                  <a:pt x="384" y="353"/>
                  <a:pt x="385" y="353"/>
                </a:cubicBezTo>
                <a:cubicBezTo>
                  <a:pt x="393" y="353"/>
                  <a:pt x="401" y="353"/>
                  <a:pt x="410" y="353"/>
                </a:cubicBezTo>
                <a:close/>
                <a:moveTo>
                  <a:pt x="138" y="353"/>
                </a:moveTo>
                <a:cubicBezTo>
                  <a:pt x="147" y="353"/>
                  <a:pt x="155" y="353"/>
                  <a:pt x="163" y="353"/>
                </a:cubicBezTo>
                <a:cubicBezTo>
                  <a:pt x="164" y="353"/>
                  <a:pt x="165" y="353"/>
                  <a:pt x="166" y="352"/>
                </a:cubicBezTo>
                <a:cubicBezTo>
                  <a:pt x="168" y="347"/>
                  <a:pt x="170" y="343"/>
                  <a:pt x="173" y="338"/>
                </a:cubicBezTo>
                <a:cubicBezTo>
                  <a:pt x="165" y="338"/>
                  <a:pt x="157" y="338"/>
                  <a:pt x="150" y="338"/>
                </a:cubicBezTo>
                <a:cubicBezTo>
                  <a:pt x="149" y="338"/>
                  <a:pt x="147" y="339"/>
                  <a:pt x="146" y="340"/>
                </a:cubicBezTo>
                <a:cubicBezTo>
                  <a:pt x="144" y="344"/>
                  <a:pt x="141" y="348"/>
                  <a:pt x="138" y="353"/>
                </a:cubicBezTo>
                <a:close/>
                <a:moveTo>
                  <a:pt x="96" y="371"/>
                </a:moveTo>
                <a:cubicBezTo>
                  <a:pt x="105" y="371"/>
                  <a:pt x="113" y="371"/>
                  <a:pt x="121" y="371"/>
                </a:cubicBezTo>
                <a:cubicBezTo>
                  <a:pt x="123" y="371"/>
                  <a:pt x="124" y="370"/>
                  <a:pt x="125" y="369"/>
                </a:cubicBezTo>
                <a:cubicBezTo>
                  <a:pt x="127" y="366"/>
                  <a:pt x="130" y="361"/>
                  <a:pt x="133" y="357"/>
                </a:cubicBezTo>
                <a:cubicBezTo>
                  <a:pt x="124" y="357"/>
                  <a:pt x="116" y="357"/>
                  <a:pt x="109" y="357"/>
                </a:cubicBezTo>
                <a:cubicBezTo>
                  <a:pt x="107" y="357"/>
                  <a:pt x="106" y="357"/>
                  <a:pt x="105" y="358"/>
                </a:cubicBezTo>
                <a:cubicBezTo>
                  <a:pt x="102" y="362"/>
                  <a:pt x="99" y="366"/>
                  <a:pt x="96" y="371"/>
                </a:cubicBezTo>
                <a:close/>
                <a:moveTo>
                  <a:pt x="379" y="353"/>
                </a:moveTo>
                <a:cubicBezTo>
                  <a:pt x="377" y="348"/>
                  <a:pt x="374" y="344"/>
                  <a:pt x="372" y="339"/>
                </a:cubicBezTo>
                <a:cubicBezTo>
                  <a:pt x="372" y="339"/>
                  <a:pt x="371" y="338"/>
                  <a:pt x="370" y="338"/>
                </a:cubicBezTo>
                <a:cubicBezTo>
                  <a:pt x="362" y="338"/>
                  <a:pt x="355" y="338"/>
                  <a:pt x="347" y="338"/>
                </a:cubicBezTo>
                <a:cubicBezTo>
                  <a:pt x="349" y="343"/>
                  <a:pt x="350" y="347"/>
                  <a:pt x="352" y="351"/>
                </a:cubicBezTo>
                <a:cubicBezTo>
                  <a:pt x="352" y="352"/>
                  <a:pt x="354" y="353"/>
                  <a:pt x="355" y="353"/>
                </a:cubicBezTo>
                <a:cubicBezTo>
                  <a:pt x="363" y="353"/>
                  <a:pt x="371" y="353"/>
                  <a:pt x="379" y="353"/>
                </a:cubicBezTo>
                <a:close/>
                <a:moveTo>
                  <a:pt x="128" y="371"/>
                </a:moveTo>
                <a:cubicBezTo>
                  <a:pt x="138" y="371"/>
                  <a:pt x="146" y="371"/>
                  <a:pt x="154" y="370"/>
                </a:cubicBezTo>
                <a:cubicBezTo>
                  <a:pt x="155" y="370"/>
                  <a:pt x="156" y="370"/>
                  <a:pt x="157" y="369"/>
                </a:cubicBezTo>
                <a:cubicBezTo>
                  <a:pt x="159" y="365"/>
                  <a:pt x="161" y="361"/>
                  <a:pt x="163" y="357"/>
                </a:cubicBezTo>
                <a:cubicBezTo>
                  <a:pt x="155" y="357"/>
                  <a:pt x="147" y="356"/>
                  <a:pt x="139" y="357"/>
                </a:cubicBezTo>
                <a:cubicBezTo>
                  <a:pt x="138" y="357"/>
                  <a:pt x="136" y="357"/>
                  <a:pt x="135" y="358"/>
                </a:cubicBezTo>
                <a:cubicBezTo>
                  <a:pt x="133" y="362"/>
                  <a:pt x="131" y="366"/>
                  <a:pt x="128" y="371"/>
                </a:cubicBezTo>
                <a:close/>
                <a:moveTo>
                  <a:pt x="201" y="338"/>
                </a:moveTo>
                <a:cubicBezTo>
                  <a:pt x="193" y="338"/>
                  <a:pt x="186" y="338"/>
                  <a:pt x="179" y="338"/>
                </a:cubicBezTo>
                <a:cubicBezTo>
                  <a:pt x="178" y="338"/>
                  <a:pt x="176" y="339"/>
                  <a:pt x="176" y="340"/>
                </a:cubicBezTo>
                <a:cubicBezTo>
                  <a:pt x="174" y="344"/>
                  <a:pt x="171" y="348"/>
                  <a:pt x="169" y="353"/>
                </a:cubicBezTo>
                <a:cubicBezTo>
                  <a:pt x="178" y="353"/>
                  <a:pt x="186" y="353"/>
                  <a:pt x="193" y="353"/>
                </a:cubicBezTo>
                <a:cubicBezTo>
                  <a:pt x="194" y="353"/>
                  <a:pt x="196" y="352"/>
                  <a:pt x="196" y="351"/>
                </a:cubicBezTo>
                <a:cubicBezTo>
                  <a:pt x="198" y="347"/>
                  <a:pt x="199" y="343"/>
                  <a:pt x="201" y="338"/>
                </a:cubicBezTo>
                <a:close/>
                <a:moveTo>
                  <a:pt x="420" y="370"/>
                </a:moveTo>
                <a:cubicBezTo>
                  <a:pt x="417" y="366"/>
                  <a:pt x="415" y="362"/>
                  <a:pt x="413" y="358"/>
                </a:cubicBezTo>
                <a:cubicBezTo>
                  <a:pt x="412" y="358"/>
                  <a:pt x="411" y="357"/>
                  <a:pt x="410" y="357"/>
                </a:cubicBezTo>
                <a:cubicBezTo>
                  <a:pt x="402" y="356"/>
                  <a:pt x="394" y="357"/>
                  <a:pt x="385" y="357"/>
                </a:cubicBezTo>
                <a:cubicBezTo>
                  <a:pt x="387" y="361"/>
                  <a:pt x="389" y="365"/>
                  <a:pt x="391" y="368"/>
                </a:cubicBezTo>
                <a:cubicBezTo>
                  <a:pt x="391" y="369"/>
                  <a:pt x="393" y="370"/>
                  <a:pt x="394" y="370"/>
                </a:cubicBezTo>
                <a:cubicBezTo>
                  <a:pt x="402" y="371"/>
                  <a:pt x="410" y="370"/>
                  <a:pt x="420" y="370"/>
                </a:cubicBezTo>
                <a:close/>
                <a:moveTo>
                  <a:pt x="143" y="338"/>
                </a:moveTo>
                <a:cubicBezTo>
                  <a:pt x="136" y="338"/>
                  <a:pt x="129" y="338"/>
                  <a:pt x="122" y="338"/>
                </a:cubicBezTo>
                <a:cubicBezTo>
                  <a:pt x="121" y="338"/>
                  <a:pt x="120" y="338"/>
                  <a:pt x="119" y="339"/>
                </a:cubicBezTo>
                <a:cubicBezTo>
                  <a:pt x="116" y="343"/>
                  <a:pt x="112" y="348"/>
                  <a:pt x="108" y="353"/>
                </a:cubicBezTo>
                <a:cubicBezTo>
                  <a:pt x="113" y="353"/>
                  <a:pt x="116" y="353"/>
                  <a:pt x="119" y="353"/>
                </a:cubicBezTo>
                <a:cubicBezTo>
                  <a:pt x="135" y="353"/>
                  <a:pt x="135" y="353"/>
                  <a:pt x="143" y="339"/>
                </a:cubicBezTo>
                <a:cubicBezTo>
                  <a:pt x="143" y="339"/>
                  <a:pt x="143" y="339"/>
                  <a:pt x="143" y="338"/>
                </a:cubicBezTo>
                <a:close/>
                <a:moveTo>
                  <a:pt x="299" y="390"/>
                </a:moveTo>
                <a:cubicBezTo>
                  <a:pt x="299" y="386"/>
                  <a:pt x="299" y="381"/>
                  <a:pt x="298" y="377"/>
                </a:cubicBezTo>
                <a:cubicBezTo>
                  <a:pt x="298" y="376"/>
                  <a:pt x="296" y="374"/>
                  <a:pt x="295" y="374"/>
                </a:cubicBezTo>
                <a:cubicBezTo>
                  <a:pt x="289" y="373"/>
                  <a:pt x="283" y="374"/>
                  <a:pt x="276" y="374"/>
                </a:cubicBezTo>
                <a:cubicBezTo>
                  <a:pt x="276" y="380"/>
                  <a:pt x="276" y="385"/>
                  <a:pt x="276" y="390"/>
                </a:cubicBezTo>
                <a:cubicBezTo>
                  <a:pt x="284" y="390"/>
                  <a:pt x="291" y="390"/>
                  <a:pt x="299" y="390"/>
                </a:cubicBezTo>
                <a:close/>
                <a:moveTo>
                  <a:pt x="272" y="374"/>
                </a:moveTo>
                <a:cubicBezTo>
                  <a:pt x="265" y="374"/>
                  <a:pt x="258" y="374"/>
                  <a:pt x="250" y="374"/>
                </a:cubicBezTo>
                <a:cubicBezTo>
                  <a:pt x="250" y="380"/>
                  <a:pt x="249" y="385"/>
                  <a:pt x="249" y="390"/>
                </a:cubicBezTo>
                <a:cubicBezTo>
                  <a:pt x="257" y="390"/>
                  <a:pt x="264" y="390"/>
                  <a:pt x="272" y="390"/>
                </a:cubicBezTo>
                <a:cubicBezTo>
                  <a:pt x="272" y="385"/>
                  <a:pt x="272" y="379"/>
                  <a:pt x="272" y="374"/>
                </a:cubicBezTo>
                <a:close/>
                <a:moveTo>
                  <a:pt x="355" y="370"/>
                </a:moveTo>
                <a:cubicBezTo>
                  <a:pt x="353" y="366"/>
                  <a:pt x="352" y="362"/>
                  <a:pt x="351" y="358"/>
                </a:cubicBezTo>
                <a:cubicBezTo>
                  <a:pt x="350" y="357"/>
                  <a:pt x="349" y="357"/>
                  <a:pt x="348" y="357"/>
                </a:cubicBezTo>
                <a:cubicBezTo>
                  <a:pt x="341" y="356"/>
                  <a:pt x="333" y="357"/>
                  <a:pt x="325" y="357"/>
                </a:cubicBezTo>
                <a:cubicBezTo>
                  <a:pt x="326" y="361"/>
                  <a:pt x="326" y="364"/>
                  <a:pt x="327" y="368"/>
                </a:cubicBezTo>
                <a:cubicBezTo>
                  <a:pt x="328" y="369"/>
                  <a:pt x="329" y="370"/>
                  <a:pt x="330" y="370"/>
                </a:cubicBezTo>
                <a:cubicBezTo>
                  <a:pt x="338" y="370"/>
                  <a:pt x="346" y="370"/>
                  <a:pt x="355" y="370"/>
                </a:cubicBezTo>
                <a:close/>
                <a:moveTo>
                  <a:pt x="223" y="357"/>
                </a:moveTo>
                <a:cubicBezTo>
                  <a:pt x="215" y="357"/>
                  <a:pt x="208" y="356"/>
                  <a:pt x="200" y="357"/>
                </a:cubicBezTo>
                <a:cubicBezTo>
                  <a:pt x="199" y="357"/>
                  <a:pt x="198" y="357"/>
                  <a:pt x="197" y="358"/>
                </a:cubicBezTo>
                <a:cubicBezTo>
                  <a:pt x="196" y="362"/>
                  <a:pt x="195" y="366"/>
                  <a:pt x="193" y="371"/>
                </a:cubicBezTo>
                <a:cubicBezTo>
                  <a:pt x="202" y="371"/>
                  <a:pt x="210" y="371"/>
                  <a:pt x="218" y="370"/>
                </a:cubicBezTo>
                <a:cubicBezTo>
                  <a:pt x="219" y="370"/>
                  <a:pt x="220" y="369"/>
                  <a:pt x="221" y="368"/>
                </a:cubicBezTo>
                <a:cubicBezTo>
                  <a:pt x="221" y="365"/>
                  <a:pt x="222" y="361"/>
                  <a:pt x="223" y="357"/>
                </a:cubicBezTo>
                <a:close/>
                <a:moveTo>
                  <a:pt x="200" y="353"/>
                </a:moveTo>
                <a:cubicBezTo>
                  <a:pt x="208" y="353"/>
                  <a:pt x="215" y="353"/>
                  <a:pt x="223" y="353"/>
                </a:cubicBezTo>
                <a:cubicBezTo>
                  <a:pt x="224" y="348"/>
                  <a:pt x="225" y="343"/>
                  <a:pt x="226" y="338"/>
                </a:cubicBezTo>
                <a:cubicBezTo>
                  <a:pt x="206" y="336"/>
                  <a:pt x="204" y="337"/>
                  <a:pt x="199" y="352"/>
                </a:cubicBezTo>
                <a:cubicBezTo>
                  <a:pt x="199" y="352"/>
                  <a:pt x="200" y="353"/>
                  <a:pt x="200" y="353"/>
                </a:cubicBezTo>
                <a:close/>
                <a:moveTo>
                  <a:pt x="349" y="353"/>
                </a:moveTo>
                <a:cubicBezTo>
                  <a:pt x="347" y="348"/>
                  <a:pt x="346" y="344"/>
                  <a:pt x="344" y="340"/>
                </a:cubicBezTo>
                <a:cubicBezTo>
                  <a:pt x="344" y="339"/>
                  <a:pt x="343" y="338"/>
                  <a:pt x="342" y="338"/>
                </a:cubicBezTo>
                <a:cubicBezTo>
                  <a:pt x="335" y="338"/>
                  <a:pt x="329" y="338"/>
                  <a:pt x="322" y="338"/>
                </a:cubicBezTo>
                <a:cubicBezTo>
                  <a:pt x="323" y="343"/>
                  <a:pt x="324" y="348"/>
                  <a:pt x="325" y="353"/>
                </a:cubicBezTo>
                <a:cubicBezTo>
                  <a:pt x="333" y="353"/>
                  <a:pt x="341" y="353"/>
                  <a:pt x="349" y="353"/>
                </a:cubicBezTo>
                <a:close/>
                <a:moveTo>
                  <a:pt x="404" y="338"/>
                </a:moveTo>
                <a:cubicBezTo>
                  <a:pt x="407" y="342"/>
                  <a:pt x="409" y="345"/>
                  <a:pt x="410" y="348"/>
                </a:cubicBezTo>
                <a:cubicBezTo>
                  <a:pt x="413" y="356"/>
                  <a:pt x="420" y="353"/>
                  <a:pt x="425" y="353"/>
                </a:cubicBezTo>
                <a:cubicBezTo>
                  <a:pt x="430" y="354"/>
                  <a:pt x="430" y="350"/>
                  <a:pt x="431" y="347"/>
                </a:cubicBezTo>
                <a:cubicBezTo>
                  <a:pt x="433" y="344"/>
                  <a:pt x="430" y="338"/>
                  <a:pt x="426" y="338"/>
                </a:cubicBezTo>
                <a:cubicBezTo>
                  <a:pt x="419" y="338"/>
                  <a:pt x="412" y="338"/>
                  <a:pt x="404" y="338"/>
                </a:cubicBezTo>
                <a:close/>
                <a:moveTo>
                  <a:pt x="321" y="353"/>
                </a:moveTo>
                <a:cubicBezTo>
                  <a:pt x="321" y="349"/>
                  <a:pt x="320" y="345"/>
                  <a:pt x="319" y="341"/>
                </a:cubicBezTo>
                <a:cubicBezTo>
                  <a:pt x="319" y="340"/>
                  <a:pt x="318" y="338"/>
                  <a:pt x="317" y="338"/>
                </a:cubicBezTo>
                <a:cubicBezTo>
                  <a:pt x="311" y="338"/>
                  <a:pt x="305" y="338"/>
                  <a:pt x="298" y="338"/>
                </a:cubicBezTo>
                <a:cubicBezTo>
                  <a:pt x="299" y="343"/>
                  <a:pt x="299" y="348"/>
                  <a:pt x="299" y="353"/>
                </a:cubicBezTo>
                <a:cubicBezTo>
                  <a:pt x="307" y="353"/>
                  <a:pt x="314" y="353"/>
                  <a:pt x="321" y="353"/>
                </a:cubicBezTo>
                <a:close/>
                <a:moveTo>
                  <a:pt x="250" y="338"/>
                </a:moveTo>
                <a:cubicBezTo>
                  <a:pt x="230" y="336"/>
                  <a:pt x="230" y="336"/>
                  <a:pt x="227" y="352"/>
                </a:cubicBezTo>
                <a:cubicBezTo>
                  <a:pt x="227" y="352"/>
                  <a:pt x="227" y="353"/>
                  <a:pt x="227" y="353"/>
                </a:cubicBezTo>
                <a:cubicBezTo>
                  <a:pt x="234" y="353"/>
                  <a:pt x="241" y="353"/>
                  <a:pt x="249" y="353"/>
                </a:cubicBezTo>
                <a:cubicBezTo>
                  <a:pt x="249" y="348"/>
                  <a:pt x="249" y="343"/>
                  <a:pt x="250" y="338"/>
                </a:cubicBezTo>
                <a:close/>
                <a:moveTo>
                  <a:pt x="300" y="356"/>
                </a:moveTo>
                <a:cubicBezTo>
                  <a:pt x="300" y="361"/>
                  <a:pt x="300" y="366"/>
                  <a:pt x="301" y="370"/>
                </a:cubicBezTo>
                <a:cubicBezTo>
                  <a:pt x="309" y="370"/>
                  <a:pt x="316" y="370"/>
                  <a:pt x="324" y="370"/>
                </a:cubicBezTo>
                <a:cubicBezTo>
                  <a:pt x="324" y="366"/>
                  <a:pt x="323" y="362"/>
                  <a:pt x="322" y="359"/>
                </a:cubicBezTo>
                <a:cubicBezTo>
                  <a:pt x="322" y="358"/>
                  <a:pt x="321" y="357"/>
                  <a:pt x="320" y="357"/>
                </a:cubicBezTo>
                <a:cubicBezTo>
                  <a:pt x="313" y="356"/>
                  <a:pt x="307" y="356"/>
                  <a:pt x="300" y="356"/>
                </a:cubicBezTo>
                <a:close/>
                <a:moveTo>
                  <a:pt x="248" y="357"/>
                </a:moveTo>
                <a:cubicBezTo>
                  <a:pt x="241" y="357"/>
                  <a:pt x="235" y="356"/>
                  <a:pt x="229" y="357"/>
                </a:cubicBezTo>
                <a:cubicBezTo>
                  <a:pt x="228" y="357"/>
                  <a:pt x="226" y="358"/>
                  <a:pt x="226" y="359"/>
                </a:cubicBezTo>
                <a:cubicBezTo>
                  <a:pt x="225" y="362"/>
                  <a:pt x="224" y="366"/>
                  <a:pt x="224" y="370"/>
                </a:cubicBezTo>
                <a:cubicBezTo>
                  <a:pt x="232" y="370"/>
                  <a:pt x="239" y="370"/>
                  <a:pt x="247" y="370"/>
                </a:cubicBezTo>
                <a:cubicBezTo>
                  <a:pt x="248" y="366"/>
                  <a:pt x="248" y="361"/>
                  <a:pt x="248" y="357"/>
                </a:cubicBezTo>
                <a:close/>
                <a:moveTo>
                  <a:pt x="296" y="353"/>
                </a:moveTo>
                <a:cubicBezTo>
                  <a:pt x="296" y="349"/>
                  <a:pt x="296" y="345"/>
                  <a:pt x="295" y="341"/>
                </a:cubicBezTo>
                <a:cubicBezTo>
                  <a:pt x="295" y="340"/>
                  <a:pt x="293" y="338"/>
                  <a:pt x="293" y="338"/>
                </a:cubicBezTo>
                <a:cubicBezTo>
                  <a:pt x="287" y="338"/>
                  <a:pt x="281" y="338"/>
                  <a:pt x="276" y="338"/>
                </a:cubicBezTo>
                <a:cubicBezTo>
                  <a:pt x="276" y="344"/>
                  <a:pt x="276" y="348"/>
                  <a:pt x="276" y="353"/>
                </a:cubicBezTo>
                <a:cubicBezTo>
                  <a:pt x="283" y="353"/>
                  <a:pt x="289" y="353"/>
                  <a:pt x="296" y="353"/>
                </a:cubicBezTo>
                <a:close/>
                <a:moveTo>
                  <a:pt x="272" y="338"/>
                </a:moveTo>
                <a:cubicBezTo>
                  <a:pt x="265" y="338"/>
                  <a:pt x="259" y="338"/>
                  <a:pt x="253" y="338"/>
                </a:cubicBezTo>
                <a:cubicBezTo>
                  <a:pt x="253" y="343"/>
                  <a:pt x="252" y="348"/>
                  <a:pt x="252" y="353"/>
                </a:cubicBezTo>
                <a:cubicBezTo>
                  <a:pt x="259" y="353"/>
                  <a:pt x="265" y="353"/>
                  <a:pt x="272" y="353"/>
                </a:cubicBezTo>
                <a:cubicBezTo>
                  <a:pt x="272" y="348"/>
                  <a:pt x="272" y="343"/>
                  <a:pt x="272" y="338"/>
                </a:cubicBezTo>
                <a:close/>
                <a:moveTo>
                  <a:pt x="272" y="370"/>
                </a:moveTo>
                <a:cubicBezTo>
                  <a:pt x="272" y="366"/>
                  <a:pt x="272" y="361"/>
                  <a:pt x="272" y="357"/>
                </a:cubicBezTo>
                <a:cubicBezTo>
                  <a:pt x="265" y="357"/>
                  <a:pt x="258" y="357"/>
                  <a:pt x="252" y="357"/>
                </a:cubicBezTo>
                <a:cubicBezTo>
                  <a:pt x="251" y="361"/>
                  <a:pt x="251" y="366"/>
                  <a:pt x="250" y="370"/>
                </a:cubicBezTo>
                <a:cubicBezTo>
                  <a:pt x="258" y="370"/>
                  <a:pt x="265" y="370"/>
                  <a:pt x="272" y="370"/>
                </a:cubicBezTo>
                <a:close/>
                <a:moveTo>
                  <a:pt x="298" y="370"/>
                </a:moveTo>
                <a:cubicBezTo>
                  <a:pt x="297" y="365"/>
                  <a:pt x="297" y="361"/>
                  <a:pt x="296" y="357"/>
                </a:cubicBezTo>
                <a:cubicBezTo>
                  <a:pt x="289" y="357"/>
                  <a:pt x="282" y="357"/>
                  <a:pt x="276" y="357"/>
                </a:cubicBezTo>
                <a:cubicBezTo>
                  <a:pt x="276" y="362"/>
                  <a:pt x="276" y="366"/>
                  <a:pt x="276" y="370"/>
                </a:cubicBezTo>
                <a:cubicBezTo>
                  <a:pt x="283" y="370"/>
                  <a:pt x="290" y="370"/>
                  <a:pt x="298" y="370"/>
                </a:cubicBezTo>
                <a:close/>
                <a:moveTo>
                  <a:pt x="403" y="391"/>
                </a:moveTo>
                <a:cubicBezTo>
                  <a:pt x="407" y="385"/>
                  <a:pt x="411" y="380"/>
                  <a:pt x="416" y="374"/>
                </a:cubicBezTo>
                <a:cubicBezTo>
                  <a:pt x="408" y="374"/>
                  <a:pt x="401" y="374"/>
                  <a:pt x="394" y="374"/>
                </a:cubicBezTo>
                <a:cubicBezTo>
                  <a:pt x="397" y="380"/>
                  <a:pt x="399" y="385"/>
                  <a:pt x="403" y="391"/>
                </a:cubicBezTo>
                <a:close/>
                <a:moveTo>
                  <a:pt x="398" y="335"/>
                </a:moveTo>
                <a:cubicBezTo>
                  <a:pt x="398" y="334"/>
                  <a:pt x="398" y="334"/>
                  <a:pt x="398" y="333"/>
                </a:cubicBezTo>
                <a:cubicBezTo>
                  <a:pt x="397" y="331"/>
                  <a:pt x="395" y="328"/>
                  <a:pt x="393" y="328"/>
                </a:cubicBezTo>
                <a:cubicBezTo>
                  <a:pt x="386" y="327"/>
                  <a:pt x="378" y="327"/>
                  <a:pt x="370" y="327"/>
                </a:cubicBezTo>
                <a:cubicBezTo>
                  <a:pt x="370" y="328"/>
                  <a:pt x="370" y="329"/>
                  <a:pt x="370" y="329"/>
                </a:cubicBezTo>
                <a:cubicBezTo>
                  <a:pt x="372" y="331"/>
                  <a:pt x="374" y="334"/>
                  <a:pt x="376" y="334"/>
                </a:cubicBezTo>
                <a:cubicBezTo>
                  <a:pt x="383" y="335"/>
                  <a:pt x="390" y="335"/>
                  <a:pt x="398" y="335"/>
                </a:cubicBezTo>
                <a:close/>
                <a:moveTo>
                  <a:pt x="150" y="335"/>
                </a:moveTo>
                <a:cubicBezTo>
                  <a:pt x="157" y="335"/>
                  <a:pt x="163" y="334"/>
                  <a:pt x="169" y="335"/>
                </a:cubicBezTo>
                <a:cubicBezTo>
                  <a:pt x="174" y="335"/>
                  <a:pt x="177" y="333"/>
                  <a:pt x="178" y="328"/>
                </a:cubicBezTo>
                <a:cubicBezTo>
                  <a:pt x="171" y="328"/>
                  <a:pt x="165" y="328"/>
                  <a:pt x="159" y="327"/>
                </a:cubicBezTo>
                <a:cubicBezTo>
                  <a:pt x="153" y="327"/>
                  <a:pt x="151" y="330"/>
                  <a:pt x="150" y="335"/>
                </a:cubicBezTo>
                <a:close/>
                <a:moveTo>
                  <a:pt x="368" y="335"/>
                </a:moveTo>
                <a:cubicBezTo>
                  <a:pt x="369" y="334"/>
                  <a:pt x="369" y="334"/>
                  <a:pt x="370" y="333"/>
                </a:cubicBezTo>
                <a:cubicBezTo>
                  <a:pt x="368" y="331"/>
                  <a:pt x="366" y="328"/>
                  <a:pt x="364" y="328"/>
                </a:cubicBezTo>
                <a:cubicBezTo>
                  <a:pt x="358" y="327"/>
                  <a:pt x="351" y="327"/>
                  <a:pt x="344" y="327"/>
                </a:cubicBezTo>
                <a:cubicBezTo>
                  <a:pt x="344" y="333"/>
                  <a:pt x="346" y="335"/>
                  <a:pt x="352" y="335"/>
                </a:cubicBezTo>
                <a:cubicBezTo>
                  <a:pt x="357" y="334"/>
                  <a:pt x="363" y="335"/>
                  <a:pt x="368" y="335"/>
                </a:cubicBezTo>
                <a:close/>
                <a:moveTo>
                  <a:pt x="204" y="328"/>
                </a:moveTo>
                <a:cubicBezTo>
                  <a:pt x="198" y="328"/>
                  <a:pt x="193" y="328"/>
                  <a:pt x="188" y="327"/>
                </a:cubicBezTo>
                <a:cubicBezTo>
                  <a:pt x="182" y="327"/>
                  <a:pt x="180" y="329"/>
                  <a:pt x="179" y="335"/>
                </a:cubicBezTo>
                <a:cubicBezTo>
                  <a:pt x="185" y="335"/>
                  <a:pt x="191" y="334"/>
                  <a:pt x="197" y="335"/>
                </a:cubicBezTo>
                <a:cubicBezTo>
                  <a:pt x="202" y="335"/>
                  <a:pt x="204" y="333"/>
                  <a:pt x="204" y="328"/>
                </a:cubicBezTo>
                <a:close/>
                <a:moveTo>
                  <a:pt x="425" y="335"/>
                </a:moveTo>
                <a:cubicBezTo>
                  <a:pt x="425" y="334"/>
                  <a:pt x="425" y="334"/>
                  <a:pt x="425" y="333"/>
                </a:cubicBezTo>
                <a:cubicBezTo>
                  <a:pt x="423" y="331"/>
                  <a:pt x="421" y="328"/>
                  <a:pt x="419" y="328"/>
                </a:cubicBezTo>
                <a:cubicBezTo>
                  <a:pt x="412" y="327"/>
                  <a:pt x="406" y="327"/>
                  <a:pt x="399" y="327"/>
                </a:cubicBezTo>
                <a:cubicBezTo>
                  <a:pt x="399" y="328"/>
                  <a:pt x="399" y="329"/>
                  <a:pt x="399" y="329"/>
                </a:cubicBezTo>
                <a:cubicBezTo>
                  <a:pt x="401" y="331"/>
                  <a:pt x="402" y="334"/>
                  <a:pt x="405" y="334"/>
                </a:cubicBezTo>
                <a:cubicBezTo>
                  <a:pt x="411" y="335"/>
                  <a:pt x="418" y="335"/>
                  <a:pt x="425" y="335"/>
                </a:cubicBezTo>
                <a:close/>
                <a:moveTo>
                  <a:pt x="95" y="335"/>
                </a:moveTo>
                <a:cubicBezTo>
                  <a:pt x="101" y="335"/>
                  <a:pt x="107" y="334"/>
                  <a:pt x="112" y="335"/>
                </a:cubicBezTo>
                <a:cubicBezTo>
                  <a:pt x="118" y="335"/>
                  <a:pt x="121" y="333"/>
                  <a:pt x="123" y="327"/>
                </a:cubicBezTo>
                <a:cubicBezTo>
                  <a:pt x="113" y="330"/>
                  <a:pt x="102" y="323"/>
                  <a:pt x="95" y="335"/>
                </a:cubicBezTo>
                <a:close/>
                <a:moveTo>
                  <a:pt x="344" y="334"/>
                </a:moveTo>
                <a:cubicBezTo>
                  <a:pt x="341" y="331"/>
                  <a:pt x="340" y="328"/>
                  <a:pt x="338" y="328"/>
                </a:cubicBezTo>
                <a:cubicBezTo>
                  <a:pt x="332" y="327"/>
                  <a:pt x="327" y="327"/>
                  <a:pt x="320" y="327"/>
                </a:cubicBezTo>
                <a:cubicBezTo>
                  <a:pt x="321" y="330"/>
                  <a:pt x="321" y="332"/>
                  <a:pt x="322" y="334"/>
                </a:cubicBezTo>
                <a:cubicBezTo>
                  <a:pt x="329" y="334"/>
                  <a:pt x="335" y="334"/>
                  <a:pt x="344" y="334"/>
                </a:cubicBezTo>
                <a:close/>
                <a:moveTo>
                  <a:pt x="317" y="328"/>
                </a:moveTo>
                <a:cubicBezTo>
                  <a:pt x="310" y="328"/>
                  <a:pt x="304" y="328"/>
                  <a:pt x="297" y="328"/>
                </a:cubicBezTo>
                <a:cubicBezTo>
                  <a:pt x="298" y="330"/>
                  <a:pt x="298" y="332"/>
                  <a:pt x="298" y="334"/>
                </a:cubicBezTo>
                <a:cubicBezTo>
                  <a:pt x="305" y="334"/>
                  <a:pt x="311" y="334"/>
                  <a:pt x="318" y="334"/>
                </a:cubicBezTo>
                <a:cubicBezTo>
                  <a:pt x="318" y="332"/>
                  <a:pt x="317" y="330"/>
                  <a:pt x="317" y="328"/>
                </a:cubicBezTo>
                <a:close/>
                <a:moveTo>
                  <a:pt x="206" y="334"/>
                </a:moveTo>
                <a:cubicBezTo>
                  <a:pt x="213" y="334"/>
                  <a:pt x="220" y="334"/>
                  <a:pt x="226" y="334"/>
                </a:cubicBezTo>
                <a:cubicBezTo>
                  <a:pt x="227" y="332"/>
                  <a:pt x="227" y="330"/>
                  <a:pt x="228" y="328"/>
                </a:cubicBezTo>
                <a:cubicBezTo>
                  <a:pt x="223" y="328"/>
                  <a:pt x="218" y="328"/>
                  <a:pt x="214" y="327"/>
                </a:cubicBezTo>
                <a:cubicBezTo>
                  <a:pt x="208" y="327"/>
                  <a:pt x="206" y="329"/>
                  <a:pt x="206" y="334"/>
                </a:cubicBezTo>
                <a:close/>
                <a:moveTo>
                  <a:pt x="251" y="328"/>
                </a:moveTo>
                <a:cubicBezTo>
                  <a:pt x="244" y="328"/>
                  <a:pt x="237" y="328"/>
                  <a:pt x="231" y="328"/>
                </a:cubicBezTo>
                <a:cubicBezTo>
                  <a:pt x="231" y="330"/>
                  <a:pt x="230" y="332"/>
                  <a:pt x="230" y="334"/>
                </a:cubicBezTo>
                <a:cubicBezTo>
                  <a:pt x="237" y="334"/>
                  <a:pt x="243" y="334"/>
                  <a:pt x="250" y="334"/>
                </a:cubicBezTo>
                <a:cubicBezTo>
                  <a:pt x="250" y="332"/>
                  <a:pt x="251" y="330"/>
                  <a:pt x="251" y="328"/>
                </a:cubicBezTo>
                <a:close/>
                <a:moveTo>
                  <a:pt x="123" y="335"/>
                </a:moveTo>
                <a:cubicBezTo>
                  <a:pt x="129" y="335"/>
                  <a:pt x="135" y="334"/>
                  <a:pt x="141" y="335"/>
                </a:cubicBezTo>
                <a:cubicBezTo>
                  <a:pt x="146" y="335"/>
                  <a:pt x="148" y="333"/>
                  <a:pt x="149" y="328"/>
                </a:cubicBezTo>
                <a:cubicBezTo>
                  <a:pt x="133" y="326"/>
                  <a:pt x="127" y="327"/>
                  <a:pt x="123" y="335"/>
                </a:cubicBezTo>
                <a:close/>
                <a:moveTo>
                  <a:pt x="254" y="334"/>
                </a:moveTo>
                <a:cubicBezTo>
                  <a:pt x="260" y="334"/>
                  <a:pt x="266" y="334"/>
                  <a:pt x="272" y="334"/>
                </a:cubicBezTo>
                <a:cubicBezTo>
                  <a:pt x="272" y="332"/>
                  <a:pt x="272" y="330"/>
                  <a:pt x="272" y="327"/>
                </a:cubicBezTo>
                <a:cubicBezTo>
                  <a:pt x="268" y="327"/>
                  <a:pt x="264" y="328"/>
                  <a:pt x="260" y="327"/>
                </a:cubicBezTo>
                <a:cubicBezTo>
                  <a:pt x="255" y="327"/>
                  <a:pt x="253" y="329"/>
                  <a:pt x="254" y="334"/>
                </a:cubicBezTo>
                <a:close/>
                <a:moveTo>
                  <a:pt x="294" y="334"/>
                </a:moveTo>
                <a:cubicBezTo>
                  <a:pt x="294" y="332"/>
                  <a:pt x="294" y="330"/>
                  <a:pt x="294" y="328"/>
                </a:cubicBezTo>
                <a:cubicBezTo>
                  <a:pt x="288" y="328"/>
                  <a:pt x="282" y="328"/>
                  <a:pt x="276" y="328"/>
                </a:cubicBezTo>
                <a:cubicBezTo>
                  <a:pt x="276" y="330"/>
                  <a:pt x="276" y="332"/>
                  <a:pt x="276" y="334"/>
                </a:cubicBezTo>
                <a:cubicBezTo>
                  <a:pt x="282" y="334"/>
                  <a:pt x="288" y="334"/>
                  <a:pt x="294" y="334"/>
                </a:cubicBezTo>
                <a:close/>
                <a:moveTo>
                  <a:pt x="441" y="328"/>
                </a:moveTo>
                <a:cubicBezTo>
                  <a:pt x="434" y="328"/>
                  <a:pt x="430" y="328"/>
                  <a:pt x="425" y="328"/>
                </a:cubicBezTo>
                <a:cubicBezTo>
                  <a:pt x="429" y="335"/>
                  <a:pt x="431" y="336"/>
                  <a:pt x="435" y="334"/>
                </a:cubicBezTo>
                <a:cubicBezTo>
                  <a:pt x="437" y="334"/>
                  <a:pt x="438" y="331"/>
                  <a:pt x="441" y="328"/>
                </a:cubicBezTo>
                <a:close/>
                <a:moveTo>
                  <a:pt x="156" y="322"/>
                </a:moveTo>
                <a:cubicBezTo>
                  <a:pt x="156" y="323"/>
                  <a:pt x="156" y="323"/>
                  <a:pt x="156" y="323"/>
                </a:cubicBezTo>
                <a:cubicBezTo>
                  <a:pt x="164" y="323"/>
                  <a:pt x="172" y="323"/>
                  <a:pt x="180" y="323"/>
                </a:cubicBezTo>
                <a:cubicBezTo>
                  <a:pt x="180" y="323"/>
                  <a:pt x="180" y="323"/>
                  <a:pt x="180" y="322"/>
                </a:cubicBezTo>
                <a:cubicBezTo>
                  <a:pt x="172" y="322"/>
                  <a:pt x="164" y="322"/>
                  <a:pt x="156" y="322"/>
                </a:cubicBezTo>
                <a:close/>
                <a:moveTo>
                  <a:pt x="105" y="324"/>
                </a:moveTo>
                <a:cubicBezTo>
                  <a:pt x="118" y="325"/>
                  <a:pt x="124" y="325"/>
                  <a:pt x="127" y="322"/>
                </a:cubicBezTo>
                <a:cubicBezTo>
                  <a:pt x="116" y="321"/>
                  <a:pt x="108" y="321"/>
                  <a:pt x="105" y="324"/>
                </a:cubicBezTo>
                <a:close/>
                <a:moveTo>
                  <a:pt x="152" y="324"/>
                </a:moveTo>
                <a:cubicBezTo>
                  <a:pt x="152" y="323"/>
                  <a:pt x="152" y="323"/>
                  <a:pt x="152" y="322"/>
                </a:cubicBezTo>
                <a:cubicBezTo>
                  <a:pt x="142" y="321"/>
                  <a:pt x="133" y="321"/>
                  <a:pt x="131" y="324"/>
                </a:cubicBezTo>
                <a:cubicBezTo>
                  <a:pt x="138" y="324"/>
                  <a:pt x="145" y="324"/>
                  <a:pt x="152" y="324"/>
                </a:cubicBezTo>
                <a:close/>
                <a:moveTo>
                  <a:pt x="185" y="323"/>
                </a:moveTo>
                <a:cubicBezTo>
                  <a:pt x="192" y="324"/>
                  <a:pt x="199" y="325"/>
                  <a:pt x="206" y="323"/>
                </a:cubicBezTo>
                <a:cubicBezTo>
                  <a:pt x="199" y="322"/>
                  <a:pt x="192" y="321"/>
                  <a:pt x="185" y="323"/>
                </a:cubicBezTo>
                <a:close/>
                <a:moveTo>
                  <a:pt x="228" y="324"/>
                </a:moveTo>
                <a:cubicBezTo>
                  <a:pt x="228" y="323"/>
                  <a:pt x="228" y="322"/>
                  <a:pt x="228" y="322"/>
                </a:cubicBezTo>
                <a:cubicBezTo>
                  <a:pt x="222" y="322"/>
                  <a:pt x="216" y="321"/>
                  <a:pt x="210" y="322"/>
                </a:cubicBezTo>
                <a:cubicBezTo>
                  <a:pt x="210" y="323"/>
                  <a:pt x="210" y="323"/>
                  <a:pt x="210" y="324"/>
                </a:cubicBezTo>
                <a:cubicBezTo>
                  <a:pt x="216" y="324"/>
                  <a:pt x="222" y="324"/>
                  <a:pt x="228" y="324"/>
                </a:cubicBezTo>
                <a:close/>
                <a:moveTo>
                  <a:pt x="368" y="322"/>
                </a:moveTo>
                <a:cubicBezTo>
                  <a:pt x="368" y="322"/>
                  <a:pt x="367" y="323"/>
                  <a:pt x="367" y="323"/>
                </a:cubicBezTo>
                <a:cubicBezTo>
                  <a:pt x="375" y="323"/>
                  <a:pt x="383" y="323"/>
                  <a:pt x="392" y="323"/>
                </a:cubicBezTo>
                <a:cubicBezTo>
                  <a:pt x="392" y="323"/>
                  <a:pt x="392" y="323"/>
                  <a:pt x="392" y="322"/>
                </a:cubicBezTo>
                <a:cubicBezTo>
                  <a:pt x="384" y="321"/>
                  <a:pt x="376" y="322"/>
                  <a:pt x="368" y="322"/>
                </a:cubicBezTo>
                <a:close/>
                <a:moveTo>
                  <a:pt x="422" y="322"/>
                </a:moveTo>
                <a:cubicBezTo>
                  <a:pt x="422" y="323"/>
                  <a:pt x="421" y="323"/>
                  <a:pt x="421" y="323"/>
                </a:cubicBezTo>
                <a:cubicBezTo>
                  <a:pt x="428" y="323"/>
                  <a:pt x="435" y="323"/>
                  <a:pt x="441" y="323"/>
                </a:cubicBezTo>
                <a:cubicBezTo>
                  <a:pt x="441" y="323"/>
                  <a:pt x="441" y="323"/>
                  <a:pt x="441" y="322"/>
                </a:cubicBezTo>
                <a:cubicBezTo>
                  <a:pt x="435" y="322"/>
                  <a:pt x="428" y="322"/>
                  <a:pt x="422" y="322"/>
                </a:cubicBezTo>
                <a:close/>
                <a:moveTo>
                  <a:pt x="415" y="357"/>
                </a:moveTo>
                <a:cubicBezTo>
                  <a:pt x="417" y="360"/>
                  <a:pt x="419" y="363"/>
                  <a:pt x="421" y="366"/>
                </a:cubicBezTo>
                <a:cubicBezTo>
                  <a:pt x="423" y="363"/>
                  <a:pt x="424" y="360"/>
                  <a:pt x="426" y="357"/>
                </a:cubicBezTo>
                <a:cubicBezTo>
                  <a:pt x="422" y="357"/>
                  <a:pt x="419" y="357"/>
                  <a:pt x="415" y="357"/>
                </a:cubicBezTo>
                <a:close/>
                <a:moveTo>
                  <a:pt x="396" y="322"/>
                </a:moveTo>
                <a:cubicBezTo>
                  <a:pt x="403" y="325"/>
                  <a:pt x="410" y="324"/>
                  <a:pt x="417" y="324"/>
                </a:cubicBezTo>
                <a:cubicBezTo>
                  <a:pt x="417" y="324"/>
                  <a:pt x="417" y="323"/>
                  <a:pt x="417" y="322"/>
                </a:cubicBezTo>
                <a:cubicBezTo>
                  <a:pt x="410" y="322"/>
                  <a:pt x="403" y="322"/>
                  <a:pt x="396" y="322"/>
                </a:cubicBezTo>
                <a:close/>
                <a:moveTo>
                  <a:pt x="232" y="322"/>
                </a:moveTo>
                <a:cubicBezTo>
                  <a:pt x="232" y="323"/>
                  <a:pt x="232" y="323"/>
                  <a:pt x="232" y="324"/>
                </a:cubicBezTo>
                <a:cubicBezTo>
                  <a:pt x="238" y="324"/>
                  <a:pt x="245" y="324"/>
                  <a:pt x="251" y="324"/>
                </a:cubicBezTo>
                <a:cubicBezTo>
                  <a:pt x="251" y="323"/>
                  <a:pt x="251" y="323"/>
                  <a:pt x="251" y="322"/>
                </a:cubicBezTo>
                <a:cubicBezTo>
                  <a:pt x="245" y="322"/>
                  <a:pt x="238" y="322"/>
                  <a:pt x="232" y="322"/>
                </a:cubicBezTo>
                <a:close/>
                <a:moveTo>
                  <a:pt x="272" y="68"/>
                </a:moveTo>
                <a:cubicBezTo>
                  <a:pt x="270" y="70"/>
                  <a:pt x="268" y="72"/>
                  <a:pt x="269" y="73"/>
                </a:cubicBezTo>
                <a:cubicBezTo>
                  <a:pt x="269" y="75"/>
                  <a:pt x="271" y="76"/>
                  <a:pt x="273" y="77"/>
                </a:cubicBezTo>
                <a:cubicBezTo>
                  <a:pt x="274" y="75"/>
                  <a:pt x="276" y="74"/>
                  <a:pt x="276" y="73"/>
                </a:cubicBezTo>
                <a:cubicBezTo>
                  <a:pt x="276" y="71"/>
                  <a:pt x="274" y="70"/>
                  <a:pt x="272" y="68"/>
                </a:cubicBezTo>
                <a:close/>
                <a:moveTo>
                  <a:pt x="363" y="323"/>
                </a:moveTo>
                <a:cubicBezTo>
                  <a:pt x="363" y="323"/>
                  <a:pt x="363" y="323"/>
                  <a:pt x="363" y="322"/>
                </a:cubicBezTo>
                <a:cubicBezTo>
                  <a:pt x="356" y="322"/>
                  <a:pt x="349" y="322"/>
                  <a:pt x="342" y="322"/>
                </a:cubicBezTo>
                <a:cubicBezTo>
                  <a:pt x="342" y="323"/>
                  <a:pt x="342" y="323"/>
                  <a:pt x="342" y="323"/>
                </a:cubicBezTo>
                <a:cubicBezTo>
                  <a:pt x="349" y="323"/>
                  <a:pt x="356" y="323"/>
                  <a:pt x="363" y="323"/>
                </a:cubicBezTo>
                <a:close/>
                <a:moveTo>
                  <a:pt x="297" y="322"/>
                </a:moveTo>
                <a:cubicBezTo>
                  <a:pt x="297" y="323"/>
                  <a:pt x="297" y="323"/>
                  <a:pt x="297" y="323"/>
                </a:cubicBezTo>
                <a:cubicBezTo>
                  <a:pt x="303" y="323"/>
                  <a:pt x="309" y="323"/>
                  <a:pt x="316" y="323"/>
                </a:cubicBezTo>
                <a:cubicBezTo>
                  <a:pt x="316" y="323"/>
                  <a:pt x="316" y="323"/>
                  <a:pt x="316" y="322"/>
                </a:cubicBezTo>
                <a:cubicBezTo>
                  <a:pt x="309" y="322"/>
                  <a:pt x="303" y="322"/>
                  <a:pt x="297" y="322"/>
                </a:cubicBezTo>
                <a:close/>
                <a:moveTo>
                  <a:pt x="320" y="322"/>
                </a:moveTo>
                <a:cubicBezTo>
                  <a:pt x="320" y="323"/>
                  <a:pt x="320" y="323"/>
                  <a:pt x="320" y="323"/>
                </a:cubicBezTo>
                <a:cubicBezTo>
                  <a:pt x="326" y="323"/>
                  <a:pt x="332" y="323"/>
                  <a:pt x="338" y="323"/>
                </a:cubicBezTo>
                <a:cubicBezTo>
                  <a:pt x="338" y="323"/>
                  <a:pt x="338" y="323"/>
                  <a:pt x="338" y="322"/>
                </a:cubicBezTo>
                <a:cubicBezTo>
                  <a:pt x="332" y="322"/>
                  <a:pt x="326" y="322"/>
                  <a:pt x="320" y="322"/>
                </a:cubicBezTo>
                <a:close/>
                <a:moveTo>
                  <a:pt x="255" y="322"/>
                </a:moveTo>
                <a:cubicBezTo>
                  <a:pt x="255" y="323"/>
                  <a:pt x="255" y="323"/>
                  <a:pt x="255" y="324"/>
                </a:cubicBezTo>
                <a:cubicBezTo>
                  <a:pt x="261" y="324"/>
                  <a:pt x="266" y="324"/>
                  <a:pt x="272" y="324"/>
                </a:cubicBezTo>
                <a:cubicBezTo>
                  <a:pt x="272" y="323"/>
                  <a:pt x="272" y="323"/>
                  <a:pt x="272" y="322"/>
                </a:cubicBezTo>
                <a:cubicBezTo>
                  <a:pt x="266" y="322"/>
                  <a:pt x="261" y="322"/>
                  <a:pt x="255" y="322"/>
                </a:cubicBezTo>
                <a:close/>
                <a:moveTo>
                  <a:pt x="293" y="324"/>
                </a:moveTo>
                <a:cubicBezTo>
                  <a:pt x="293" y="323"/>
                  <a:pt x="293" y="323"/>
                  <a:pt x="293" y="322"/>
                </a:cubicBezTo>
                <a:cubicBezTo>
                  <a:pt x="287" y="322"/>
                  <a:pt x="282" y="322"/>
                  <a:pt x="276" y="322"/>
                </a:cubicBezTo>
                <a:cubicBezTo>
                  <a:pt x="276" y="323"/>
                  <a:pt x="276" y="323"/>
                  <a:pt x="276" y="324"/>
                </a:cubicBezTo>
                <a:cubicBezTo>
                  <a:pt x="282" y="324"/>
                  <a:pt x="287" y="324"/>
                  <a:pt x="293" y="32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3879554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FBAF02AB-BF67-5145-BA3B-B837BC394B8B}"/>
              </a:ext>
            </a:extLst>
          </p:cNvPr>
          <p:cNvSpPr/>
          <p:nvPr/>
        </p:nvSpPr>
        <p:spPr>
          <a:xfrm>
            <a:off x="0" y="0"/>
            <a:ext cx="6096000" cy="6867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9" name="CuadroTexto 8">
            <a:extLst>
              <a:ext uri="{FF2B5EF4-FFF2-40B4-BE49-F238E27FC236}">
                <a16:creationId xmlns:a16="http://schemas.microsoft.com/office/drawing/2014/main" id="{EBE4B836-377C-834E-A5F8-B3862D51B6A2}"/>
              </a:ext>
            </a:extLst>
          </p:cNvPr>
          <p:cNvSpPr txBox="1"/>
          <p:nvPr/>
        </p:nvSpPr>
        <p:spPr>
          <a:xfrm>
            <a:off x="479425" y="251209"/>
            <a:ext cx="962876" cy="1569660"/>
          </a:xfrm>
          <a:prstGeom prst="rect">
            <a:avLst/>
          </a:prstGeom>
          <a:noFill/>
        </p:spPr>
        <p:txBody>
          <a:bodyPr wrap="square" rtlCol="0" anchor="ctr">
            <a:spAutoFit/>
          </a:bodyPr>
          <a:lstStyle/>
          <a:p>
            <a:r>
              <a:rPr lang="es-ES" sz="9600" b="1" dirty="0">
                <a:solidFill>
                  <a:schemeClr val="tx2">
                    <a:lumMod val="90000"/>
                    <a:lumOff val="10000"/>
                  </a:schemeClr>
                </a:solidFill>
              </a:rPr>
              <a:t>1</a:t>
            </a:r>
          </a:p>
        </p:txBody>
      </p:sp>
      <p:sp>
        <p:nvSpPr>
          <p:cNvPr id="11" name="CuadroTexto 10">
            <a:extLst>
              <a:ext uri="{FF2B5EF4-FFF2-40B4-BE49-F238E27FC236}">
                <a16:creationId xmlns:a16="http://schemas.microsoft.com/office/drawing/2014/main" id="{C24F0FC0-3F33-1748-A932-C97A271739C1}"/>
              </a:ext>
            </a:extLst>
          </p:cNvPr>
          <p:cNvSpPr txBox="1"/>
          <p:nvPr/>
        </p:nvSpPr>
        <p:spPr>
          <a:xfrm>
            <a:off x="487510" y="1967745"/>
            <a:ext cx="2332855" cy="400110"/>
          </a:xfrm>
          <a:prstGeom prst="rect">
            <a:avLst/>
          </a:prstGeom>
          <a:noFill/>
        </p:spPr>
        <p:txBody>
          <a:bodyPr wrap="square" rtlCol="0">
            <a:spAutoFit/>
          </a:bodyPr>
          <a:lstStyle/>
          <a:p>
            <a:r>
              <a:rPr lang="es-ES" sz="2000" b="1" spc="300" dirty="0"/>
              <a:t>FACT 1</a:t>
            </a:r>
          </a:p>
        </p:txBody>
      </p:sp>
      <p:sp>
        <p:nvSpPr>
          <p:cNvPr id="12" name="CuadroTexto 11">
            <a:extLst>
              <a:ext uri="{FF2B5EF4-FFF2-40B4-BE49-F238E27FC236}">
                <a16:creationId xmlns:a16="http://schemas.microsoft.com/office/drawing/2014/main" id="{29307437-EB83-E146-8517-CA34F5185D8F}"/>
              </a:ext>
            </a:extLst>
          </p:cNvPr>
          <p:cNvSpPr txBox="1"/>
          <p:nvPr/>
        </p:nvSpPr>
        <p:spPr>
          <a:xfrm>
            <a:off x="10749699" y="251209"/>
            <a:ext cx="962876" cy="1569660"/>
          </a:xfrm>
          <a:prstGeom prst="rect">
            <a:avLst/>
          </a:prstGeom>
          <a:noFill/>
        </p:spPr>
        <p:txBody>
          <a:bodyPr wrap="square" rtlCol="0" anchor="ctr">
            <a:spAutoFit/>
          </a:bodyPr>
          <a:lstStyle/>
          <a:p>
            <a:pPr algn="r"/>
            <a:r>
              <a:rPr lang="es-ES" sz="9600" b="1" dirty="0">
                <a:solidFill>
                  <a:schemeClr val="accent1">
                    <a:lumMod val="60000"/>
                    <a:lumOff val="40000"/>
                  </a:schemeClr>
                </a:solidFill>
              </a:rPr>
              <a:t>2</a:t>
            </a:r>
          </a:p>
        </p:txBody>
      </p:sp>
      <p:sp>
        <p:nvSpPr>
          <p:cNvPr id="13" name="CuadroTexto 12">
            <a:extLst>
              <a:ext uri="{FF2B5EF4-FFF2-40B4-BE49-F238E27FC236}">
                <a16:creationId xmlns:a16="http://schemas.microsoft.com/office/drawing/2014/main" id="{005A7559-2016-E241-AB58-4B4240AE9290}"/>
              </a:ext>
            </a:extLst>
          </p:cNvPr>
          <p:cNvSpPr txBox="1"/>
          <p:nvPr/>
        </p:nvSpPr>
        <p:spPr>
          <a:xfrm>
            <a:off x="487510" y="2377002"/>
            <a:ext cx="2345886" cy="803233"/>
          </a:xfrm>
          <a:prstGeom prst="rect">
            <a:avLst/>
          </a:prstGeom>
          <a:noFill/>
        </p:spPr>
        <p:txBody>
          <a:bodyPr wrap="square" rtlCol="0">
            <a:spAutoFit/>
          </a:bodyPr>
          <a:lstStyle/>
          <a:p>
            <a:pPr>
              <a:lnSpc>
                <a:spcPts val="1880"/>
              </a:lnSpc>
            </a:pPr>
            <a:r>
              <a:rPr lang="es-ES" sz="1200" dirty="0">
                <a:solidFill>
                  <a:schemeClr val="bg2"/>
                </a:solidFill>
              </a:rPr>
              <a:t>Vivamus massa magna, vulputate vel tortor et, pulvinar cursus diam</a:t>
            </a:r>
          </a:p>
        </p:txBody>
      </p:sp>
      <p:sp>
        <p:nvSpPr>
          <p:cNvPr id="14" name="CuadroTexto 13">
            <a:extLst>
              <a:ext uri="{FF2B5EF4-FFF2-40B4-BE49-F238E27FC236}">
                <a16:creationId xmlns:a16="http://schemas.microsoft.com/office/drawing/2014/main" id="{9ED7463D-4E72-5E4C-A60D-FF6E44B1B03C}"/>
              </a:ext>
            </a:extLst>
          </p:cNvPr>
          <p:cNvSpPr txBox="1"/>
          <p:nvPr/>
        </p:nvSpPr>
        <p:spPr>
          <a:xfrm>
            <a:off x="500541" y="3529850"/>
            <a:ext cx="2332855" cy="400110"/>
          </a:xfrm>
          <a:prstGeom prst="rect">
            <a:avLst/>
          </a:prstGeom>
          <a:noFill/>
        </p:spPr>
        <p:txBody>
          <a:bodyPr wrap="square" rtlCol="0">
            <a:spAutoFit/>
          </a:bodyPr>
          <a:lstStyle/>
          <a:p>
            <a:r>
              <a:rPr lang="es-ES" sz="2000" b="1" spc="300" dirty="0"/>
              <a:t>FACT 2</a:t>
            </a:r>
          </a:p>
        </p:txBody>
      </p:sp>
      <p:sp>
        <p:nvSpPr>
          <p:cNvPr id="15" name="CuadroTexto 14">
            <a:extLst>
              <a:ext uri="{FF2B5EF4-FFF2-40B4-BE49-F238E27FC236}">
                <a16:creationId xmlns:a16="http://schemas.microsoft.com/office/drawing/2014/main" id="{8B74B321-3BAE-934F-B3D8-53E77851A882}"/>
              </a:ext>
            </a:extLst>
          </p:cNvPr>
          <p:cNvSpPr txBox="1"/>
          <p:nvPr/>
        </p:nvSpPr>
        <p:spPr>
          <a:xfrm>
            <a:off x="487511" y="3939107"/>
            <a:ext cx="2345886" cy="803233"/>
          </a:xfrm>
          <a:prstGeom prst="rect">
            <a:avLst/>
          </a:prstGeom>
          <a:noFill/>
        </p:spPr>
        <p:txBody>
          <a:bodyPr wrap="square" rtlCol="0">
            <a:spAutoFit/>
          </a:bodyPr>
          <a:lstStyle/>
          <a:p>
            <a:pPr>
              <a:lnSpc>
                <a:spcPts val="1880"/>
              </a:lnSpc>
            </a:pPr>
            <a:r>
              <a:rPr lang="es-ES" sz="1200" dirty="0">
                <a:solidFill>
                  <a:schemeClr val="bg2"/>
                </a:solidFill>
              </a:rPr>
              <a:t>Vivamus massa magna, vulputate vel tortor et, pulvinar cursus diam</a:t>
            </a:r>
          </a:p>
        </p:txBody>
      </p:sp>
      <p:sp>
        <p:nvSpPr>
          <p:cNvPr id="16" name="CuadroTexto 15">
            <a:extLst>
              <a:ext uri="{FF2B5EF4-FFF2-40B4-BE49-F238E27FC236}">
                <a16:creationId xmlns:a16="http://schemas.microsoft.com/office/drawing/2014/main" id="{667A1905-4C35-BB42-990A-7EDC811175A2}"/>
              </a:ext>
            </a:extLst>
          </p:cNvPr>
          <p:cNvSpPr txBox="1"/>
          <p:nvPr/>
        </p:nvSpPr>
        <p:spPr>
          <a:xfrm>
            <a:off x="500541" y="5014634"/>
            <a:ext cx="2332855" cy="400110"/>
          </a:xfrm>
          <a:prstGeom prst="rect">
            <a:avLst/>
          </a:prstGeom>
          <a:noFill/>
        </p:spPr>
        <p:txBody>
          <a:bodyPr wrap="square" rtlCol="0">
            <a:spAutoFit/>
          </a:bodyPr>
          <a:lstStyle/>
          <a:p>
            <a:r>
              <a:rPr lang="es-ES" sz="2000" b="1" spc="300" dirty="0"/>
              <a:t>FACT 3</a:t>
            </a:r>
          </a:p>
        </p:txBody>
      </p:sp>
      <p:sp>
        <p:nvSpPr>
          <p:cNvPr id="17" name="CuadroTexto 16">
            <a:extLst>
              <a:ext uri="{FF2B5EF4-FFF2-40B4-BE49-F238E27FC236}">
                <a16:creationId xmlns:a16="http://schemas.microsoft.com/office/drawing/2014/main" id="{1113A095-F080-C64A-AFF6-31C65BA0428D}"/>
              </a:ext>
            </a:extLst>
          </p:cNvPr>
          <p:cNvSpPr txBox="1"/>
          <p:nvPr/>
        </p:nvSpPr>
        <p:spPr>
          <a:xfrm>
            <a:off x="487510" y="5423891"/>
            <a:ext cx="2332855" cy="803233"/>
          </a:xfrm>
          <a:prstGeom prst="rect">
            <a:avLst/>
          </a:prstGeom>
          <a:noFill/>
        </p:spPr>
        <p:txBody>
          <a:bodyPr wrap="square" rtlCol="0">
            <a:spAutoFit/>
          </a:bodyPr>
          <a:lstStyle/>
          <a:p>
            <a:pPr>
              <a:lnSpc>
                <a:spcPts val="1880"/>
              </a:lnSpc>
            </a:pPr>
            <a:r>
              <a:rPr lang="es-ES" sz="1200" dirty="0">
                <a:solidFill>
                  <a:schemeClr val="bg2"/>
                </a:solidFill>
              </a:rPr>
              <a:t>Vivamus massa magna, vulputate vel tortor et, pulvinar cursus diam</a:t>
            </a:r>
          </a:p>
        </p:txBody>
      </p:sp>
      <p:sp>
        <p:nvSpPr>
          <p:cNvPr id="18" name="CuadroTexto 17">
            <a:extLst>
              <a:ext uri="{FF2B5EF4-FFF2-40B4-BE49-F238E27FC236}">
                <a16:creationId xmlns:a16="http://schemas.microsoft.com/office/drawing/2014/main" id="{DDAA1171-E7AD-954C-B538-D75E1610F88F}"/>
              </a:ext>
            </a:extLst>
          </p:cNvPr>
          <p:cNvSpPr txBox="1"/>
          <p:nvPr/>
        </p:nvSpPr>
        <p:spPr>
          <a:xfrm>
            <a:off x="9367845" y="1967745"/>
            <a:ext cx="2332855" cy="400110"/>
          </a:xfrm>
          <a:prstGeom prst="rect">
            <a:avLst/>
          </a:prstGeom>
          <a:noFill/>
        </p:spPr>
        <p:txBody>
          <a:bodyPr wrap="square" rtlCol="0">
            <a:spAutoFit/>
          </a:bodyPr>
          <a:lstStyle/>
          <a:p>
            <a:pPr algn="r"/>
            <a:r>
              <a:rPr lang="es-ES" sz="2000" b="1" spc="300" dirty="0"/>
              <a:t>FACT 1</a:t>
            </a:r>
          </a:p>
        </p:txBody>
      </p:sp>
      <p:sp>
        <p:nvSpPr>
          <p:cNvPr id="19" name="CuadroTexto 18">
            <a:extLst>
              <a:ext uri="{FF2B5EF4-FFF2-40B4-BE49-F238E27FC236}">
                <a16:creationId xmlns:a16="http://schemas.microsoft.com/office/drawing/2014/main" id="{6D9E382B-CB7F-E747-8EB5-2E48F57164B1}"/>
              </a:ext>
            </a:extLst>
          </p:cNvPr>
          <p:cNvSpPr txBox="1"/>
          <p:nvPr/>
        </p:nvSpPr>
        <p:spPr>
          <a:xfrm>
            <a:off x="9367845" y="2377002"/>
            <a:ext cx="2345886" cy="803233"/>
          </a:xfrm>
          <a:prstGeom prst="rect">
            <a:avLst/>
          </a:prstGeom>
          <a:noFill/>
        </p:spPr>
        <p:txBody>
          <a:bodyPr wrap="square" rtlCol="0">
            <a:spAutoFit/>
          </a:bodyPr>
          <a:lstStyle/>
          <a:p>
            <a:pPr algn="r">
              <a:lnSpc>
                <a:spcPts val="1880"/>
              </a:lnSpc>
            </a:pPr>
            <a:r>
              <a:rPr lang="es-ES" sz="1200" dirty="0">
                <a:solidFill>
                  <a:schemeClr val="tx2"/>
                </a:solidFill>
              </a:rPr>
              <a:t>Vivamus massa magna, vulputate vel tortor et, pulvinar cursus diam</a:t>
            </a:r>
          </a:p>
        </p:txBody>
      </p:sp>
      <p:sp>
        <p:nvSpPr>
          <p:cNvPr id="20" name="CuadroTexto 19">
            <a:extLst>
              <a:ext uri="{FF2B5EF4-FFF2-40B4-BE49-F238E27FC236}">
                <a16:creationId xmlns:a16="http://schemas.microsoft.com/office/drawing/2014/main" id="{A5037684-A4FB-2E44-B29B-46EC61EF95B2}"/>
              </a:ext>
            </a:extLst>
          </p:cNvPr>
          <p:cNvSpPr txBox="1"/>
          <p:nvPr/>
        </p:nvSpPr>
        <p:spPr>
          <a:xfrm>
            <a:off x="9380876" y="3529850"/>
            <a:ext cx="2332855" cy="400110"/>
          </a:xfrm>
          <a:prstGeom prst="rect">
            <a:avLst/>
          </a:prstGeom>
          <a:noFill/>
        </p:spPr>
        <p:txBody>
          <a:bodyPr wrap="square" rtlCol="0">
            <a:spAutoFit/>
          </a:bodyPr>
          <a:lstStyle/>
          <a:p>
            <a:pPr algn="r"/>
            <a:r>
              <a:rPr lang="es-ES" sz="2000" b="1" spc="300" dirty="0"/>
              <a:t>FACT 2</a:t>
            </a:r>
          </a:p>
        </p:txBody>
      </p:sp>
      <p:sp>
        <p:nvSpPr>
          <p:cNvPr id="21" name="CuadroTexto 20">
            <a:extLst>
              <a:ext uri="{FF2B5EF4-FFF2-40B4-BE49-F238E27FC236}">
                <a16:creationId xmlns:a16="http://schemas.microsoft.com/office/drawing/2014/main" id="{3B8C5BAB-CAED-AA47-A7B9-5B3BEDCEC963}"/>
              </a:ext>
            </a:extLst>
          </p:cNvPr>
          <p:cNvSpPr txBox="1"/>
          <p:nvPr/>
        </p:nvSpPr>
        <p:spPr>
          <a:xfrm>
            <a:off x="9367846" y="3939107"/>
            <a:ext cx="2345886" cy="803233"/>
          </a:xfrm>
          <a:prstGeom prst="rect">
            <a:avLst/>
          </a:prstGeom>
          <a:noFill/>
        </p:spPr>
        <p:txBody>
          <a:bodyPr wrap="square" rtlCol="0">
            <a:spAutoFit/>
          </a:bodyPr>
          <a:lstStyle/>
          <a:p>
            <a:pPr algn="r">
              <a:lnSpc>
                <a:spcPts val="1880"/>
              </a:lnSpc>
            </a:pPr>
            <a:r>
              <a:rPr lang="es-ES" sz="1200" dirty="0">
                <a:solidFill>
                  <a:schemeClr val="tx2"/>
                </a:solidFill>
              </a:rPr>
              <a:t>Vivamus massa magna, vulputate vel tortor et, pulvinar cursus diam</a:t>
            </a:r>
          </a:p>
        </p:txBody>
      </p:sp>
      <p:sp>
        <p:nvSpPr>
          <p:cNvPr id="22" name="CuadroTexto 21">
            <a:extLst>
              <a:ext uri="{FF2B5EF4-FFF2-40B4-BE49-F238E27FC236}">
                <a16:creationId xmlns:a16="http://schemas.microsoft.com/office/drawing/2014/main" id="{2FFE1593-F6FF-B14B-BB37-B91A2EE6EEED}"/>
              </a:ext>
            </a:extLst>
          </p:cNvPr>
          <p:cNvSpPr txBox="1"/>
          <p:nvPr/>
        </p:nvSpPr>
        <p:spPr>
          <a:xfrm>
            <a:off x="9380876" y="5014634"/>
            <a:ext cx="2332855" cy="400110"/>
          </a:xfrm>
          <a:prstGeom prst="rect">
            <a:avLst/>
          </a:prstGeom>
          <a:noFill/>
        </p:spPr>
        <p:txBody>
          <a:bodyPr wrap="square" rtlCol="0">
            <a:spAutoFit/>
          </a:bodyPr>
          <a:lstStyle/>
          <a:p>
            <a:pPr algn="r"/>
            <a:r>
              <a:rPr lang="es-ES" sz="2000" b="1" spc="300" dirty="0"/>
              <a:t>FACT 3</a:t>
            </a:r>
          </a:p>
        </p:txBody>
      </p:sp>
      <p:sp>
        <p:nvSpPr>
          <p:cNvPr id="23" name="CuadroTexto 22">
            <a:extLst>
              <a:ext uri="{FF2B5EF4-FFF2-40B4-BE49-F238E27FC236}">
                <a16:creationId xmlns:a16="http://schemas.microsoft.com/office/drawing/2014/main" id="{E50EC48E-A3CB-EC49-A7E7-1768BBA2DAD9}"/>
              </a:ext>
            </a:extLst>
          </p:cNvPr>
          <p:cNvSpPr txBox="1"/>
          <p:nvPr/>
        </p:nvSpPr>
        <p:spPr>
          <a:xfrm>
            <a:off x="9367845" y="5423891"/>
            <a:ext cx="2332855" cy="803233"/>
          </a:xfrm>
          <a:prstGeom prst="rect">
            <a:avLst/>
          </a:prstGeom>
          <a:noFill/>
        </p:spPr>
        <p:txBody>
          <a:bodyPr wrap="square" rtlCol="0">
            <a:spAutoFit/>
          </a:bodyPr>
          <a:lstStyle/>
          <a:p>
            <a:pPr algn="r">
              <a:lnSpc>
                <a:spcPts val="1880"/>
              </a:lnSpc>
            </a:pPr>
            <a:r>
              <a:rPr lang="es-ES" sz="1200" dirty="0">
                <a:solidFill>
                  <a:schemeClr val="tx2"/>
                </a:solidFill>
              </a:rPr>
              <a:t>Vivamus massa magna, vulputate vel tortor et, pulvinar cursus diam</a:t>
            </a:r>
          </a:p>
        </p:txBody>
      </p:sp>
      <p:grpSp>
        <p:nvGrpSpPr>
          <p:cNvPr id="25" name="Grupo 24">
            <a:extLst>
              <a:ext uri="{FF2B5EF4-FFF2-40B4-BE49-F238E27FC236}">
                <a16:creationId xmlns:a16="http://schemas.microsoft.com/office/drawing/2014/main" id="{3587EABF-0820-41D1-A01A-CC7DF9CFB674}"/>
              </a:ext>
            </a:extLst>
          </p:cNvPr>
          <p:cNvGrpSpPr/>
          <p:nvPr/>
        </p:nvGrpSpPr>
        <p:grpSpPr>
          <a:xfrm>
            <a:off x="3616325" y="1295400"/>
            <a:ext cx="4532313" cy="4530725"/>
            <a:chOff x="3616325" y="1295400"/>
            <a:chExt cx="4532313" cy="4530725"/>
          </a:xfrm>
          <a:solidFill>
            <a:srgbClr val="000000"/>
          </a:solidFill>
        </p:grpSpPr>
        <p:sp>
          <p:nvSpPr>
            <p:cNvPr id="8" name="Freeform 5">
              <a:extLst>
                <a:ext uri="{FF2B5EF4-FFF2-40B4-BE49-F238E27FC236}">
                  <a16:creationId xmlns:a16="http://schemas.microsoft.com/office/drawing/2014/main" id="{FDE17121-D624-420C-9A90-AB75858920AB}"/>
                </a:ext>
              </a:extLst>
            </p:cNvPr>
            <p:cNvSpPr>
              <a:spLocks noEditPoints="1"/>
            </p:cNvSpPr>
            <p:nvPr/>
          </p:nvSpPr>
          <p:spPr bwMode="auto">
            <a:xfrm>
              <a:off x="3616325" y="1295400"/>
              <a:ext cx="4532313" cy="4530725"/>
            </a:xfrm>
            <a:custGeom>
              <a:avLst/>
              <a:gdLst>
                <a:gd name="T0" fmla="*/ 602 w 1201"/>
                <a:gd name="T1" fmla="*/ 0 h 1201"/>
                <a:gd name="T2" fmla="*/ 1200 w 1201"/>
                <a:gd name="T3" fmla="*/ 603 h 1201"/>
                <a:gd name="T4" fmla="*/ 598 w 1201"/>
                <a:gd name="T5" fmla="*/ 1200 h 1201"/>
                <a:gd name="T6" fmla="*/ 0 w 1201"/>
                <a:gd name="T7" fmla="*/ 598 h 1201"/>
                <a:gd name="T8" fmla="*/ 602 w 1201"/>
                <a:gd name="T9" fmla="*/ 0 h 1201"/>
                <a:gd name="T10" fmla="*/ 600 w 1201"/>
                <a:gd name="T11" fmla="*/ 60 h 1201"/>
                <a:gd name="T12" fmla="*/ 60 w 1201"/>
                <a:gd name="T13" fmla="*/ 599 h 1201"/>
                <a:gd name="T14" fmla="*/ 599 w 1201"/>
                <a:gd name="T15" fmla="*/ 1140 h 1201"/>
                <a:gd name="T16" fmla="*/ 1140 w 1201"/>
                <a:gd name="T17" fmla="*/ 600 h 1201"/>
                <a:gd name="T18" fmla="*/ 600 w 1201"/>
                <a:gd name="T19" fmla="*/ 6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1" h="1201">
                  <a:moveTo>
                    <a:pt x="602" y="0"/>
                  </a:moveTo>
                  <a:cubicBezTo>
                    <a:pt x="933" y="0"/>
                    <a:pt x="1201" y="270"/>
                    <a:pt x="1200" y="603"/>
                  </a:cubicBezTo>
                  <a:cubicBezTo>
                    <a:pt x="1200" y="933"/>
                    <a:pt x="930" y="1201"/>
                    <a:pt x="598" y="1200"/>
                  </a:cubicBezTo>
                  <a:cubicBezTo>
                    <a:pt x="267" y="1199"/>
                    <a:pt x="0" y="930"/>
                    <a:pt x="0" y="598"/>
                  </a:cubicBezTo>
                  <a:cubicBezTo>
                    <a:pt x="1" y="267"/>
                    <a:pt x="270" y="0"/>
                    <a:pt x="602" y="0"/>
                  </a:cubicBezTo>
                  <a:close/>
                  <a:moveTo>
                    <a:pt x="600" y="60"/>
                  </a:moveTo>
                  <a:cubicBezTo>
                    <a:pt x="302" y="60"/>
                    <a:pt x="61" y="302"/>
                    <a:pt x="60" y="599"/>
                  </a:cubicBezTo>
                  <a:cubicBezTo>
                    <a:pt x="60" y="898"/>
                    <a:pt x="301" y="1140"/>
                    <a:pt x="599" y="1140"/>
                  </a:cubicBezTo>
                  <a:cubicBezTo>
                    <a:pt x="898" y="1140"/>
                    <a:pt x="1140" y="899"/>
                    <a:pt x="1140" y="600"/>
                  </a:cubicBezTo>
                  <a:cubicBezTo>
                    <a:pt x="1140" y="302"/>
                    <a:pt x="899" y="60"/>
                    <a:pt x="600"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0" name="Freeform 6">
              <a:extLst>
                <a:ext uri="{FF2B5EF4-FFF2-40B4-BE49-F238E27FC236}">
                  <a16:creationId xmlns:a16="http://schemas.microsoft.com/office/drawing/2014/main" id="{0C357783-23FB-45BD-BDDD-7D83817E2EB1}"/>
                </a:ext>
              </a:extLst>
            </p:cNvPr>
            <p:cNvSpPr>
              <a:spLocks noEditPoints="1"/>
            </p:cNvSpPr>
            <p:nvPr/>
          </p:nvSpPr>
          <p:spPr bwMode="auto">
            <a:xfrm>
              <a:off x="4481513" y="3916363"/>
              <a:ext cx="2787650" cy="947738"/>
            </a:xfrm>
            <a:custGeom>
              <a:avLst/>
              <a:gdLst>
                <a:gd name="T0" fmla="*/ 14 w 739"/>
                <a:gd name="T1" fmla="*/ 194 h 251"/>
                <a:gd name="T2" fmla="*/ 125 w 739"/>
                <a:gd name="T3" fmla="*/ 0 h 251"/>
                <a:gd name="T4" fmla="*/ 673 w 739"/>
                <a:gd name="T5" fmla="*/ 26 h 251"/>
                <a:gd name="T6" fmla="*/ 371 w 739"/>
                <a:gd name="T7" fmla="*/ 250 h 251"/>
                <a:gd name="T8" fmla="*/ 33 w 739"/>
                <a:gd name="T9" fmla="*/ 219 h 251"/>
                <a:gd name="T10" fmla="*/ 135 w 739"/>
                <a:gd name="T11" fmla="*/ 230 h 251"/>
                <a:gd name="T12" fmla="*/ 443 w 739"/>
                <a:gd name="T13" fmla="*/ 162 h 251"/>
                <a:gd name="T14" fmla="*/ 455 w 739"/>
                <a:gd name="T15" fmla="*/ 207 h 251"/>
                <a:gd name="T16" fmla="*/ 245 w 739"/>
                <a:gd name="T17" fmla="*/ 74 h 251"/>
                <a:gd name="T18" fmla="*/ 289 w 739"/>
                <a:gd name="T19" fmla="*/ 74 h 251"/>
                <a:gd name="T20" fmla="*/ 364 w 739"/>
                <a:gd name="T21" fmla="*/ 57 h 251"/>
                <a:gd name="T22" fmla="*/ 410 w 739"/>
                <a:gd name="T23" fmla="*/ 75 h 251"/>
                <a:gd name="T24" fmla="*/ 454 w 739"/>
                <a:gd name="T25" fmla="*/ 78 h 251"/>
                <a:gd name="T26" fmla="*/ 498 w 739"/>
                <a:gd name="T27" fmla="*/ 74 h 251"/>
                <a:gd name="T28" fmla="*/ 190 w 739"/>
                <a:gd name="T29" fmla="*/ 56 h 251"/>
                <a:gd name="T30" fmla="*/ 236 w 739"/>
                <a:gd name="T31" fmla="*/ 56 h 251"/>
                <a:gd name="T32" fmla="*/ 544 w 739"/>
                <a:gd name="T33" fmla="*/ 75 h 251"/>
                <a:gd name="T34" fmla="*/ 551 w 739"/>
                <a:gd name="T35" fmla="*/ 56 h 251"/>
                <a:gd name="T36" fmla="*/ 413 w 739"/>
                <a:gd name="T37" fmla="*/ 123 h 251"/>
                <a:gd name="T38" fmla="*/ 460 w 739"/>
                <a:gd name="T39" fmla="*/ 123 h 251"/>
                <a:gd name="T40" fmla="*/ 509 w 739"/>
                <a:gd name="T41" fmla="*/ 123 h 251"/>
                <a:gd name="T42" fmla="*/ 233 w 739"/>
                <a:gd name="T43" fmla="*/ 127 h 251"/>
                <a:gd name="T44" fmla="*/ 322 w 739"/>
                <a:gd name="T45" fmla="*/ 85 h 251"/>
                <a:gd name="T46" fmla="*/ 458 w 739"/>
                <a:gd name="T47" fmla="*/ 99 h 251"/>
                <a:gd name="T48" fmla="*/ 319 w 739"/>
                <a:gd name="T49" fmla="*/ 110 h 251"/>
                <a:gd name="T50" fmla="*/ 365 w 739"/>
                <a:gd name="T51" fmla="*/ 110 h 251"/>
                <a:gd name="T52" fmla="*/ 181 w 739"/>
                <a:gd name="T53" fmla="*/ 110 h 251"/>
                <a:gd name="T54" fmla="*/ 187 w 739"/>
                <a:gd name="T55" fmla="*/ 123 h 251"/>
                <a:gd name="T56" fmla="*/ 554 w 739"/>
                <a:gd name="T57" fmla="*/ 123 h 251"/>
                <a:gd name="T58" fmla="*/ 603 w 739"/>
                <a:gd name="T59" fmla="*/ 128 h 251"/>
                <a:gd name="T60" fmla="*/ 193 w 739"/>
                <a:gd name="T61" fmla="*/ 98 h 251"/>
                <a:gd name="T62" fmla="*/ 513 w 739"/>
                <a:gd name="T63" fmla="*/ 84 h 251"/>
                <a:gd name="T64" fmla="*/ 188 w 739"/>
                <a:gd name="T65" fmla="*/ 84 h 251"/>
                <a:gd name="T66" fmla="*/ 597 w 739"/>
                <a:gd name="T67" fmla="*/ 102 h 251"/>
                <a:gd name="T68" fmla="*/ 469 w 739"/>
                <a:gd name="T69" fmla="*/ 84 h 251"/>
                <a:gd name="T70" fmla="*/ 278 w 739"/>
                <a:gd name="T71" fmla="*/ 86 h 251"/>
                <a:gd name="T72" fmla="*/ 148 w 739"/>
                <a:gd name="T73" fmla="*/ 58 h 251"/>
                <a:gd name="T74" fmla="*/ 596 w 739"/>
                <a:gd name="T75" fmla="*/ 58 h 251"/>
                <a:gd name="T76" fmla="*/ 416 w 739"/>
                <a:gd name="T77" fmla="*/ 100 h 251"/>
                <a:gd name="T78" fmla="*/ 376 w 739"/>
                <a:gd name="T79" fmla="*/ 100 h 251"/>
                <a:gd name="T80" fmla="*/ 333 w 739"/>
                <a:gd name="T81" fmla="*/ 101 h 251"/>
                <a:gd name="T82" fmla="*/ 338 w 739"/>
                <a:gd name="T83" fmla="*/ 85 h 251"/>
                <a:gd name="T84" fmla="*/ 100 w 739"/>
                <a:gd name="T85" fmla="*/ 126 h 251"/>
                <a:gd name="T86" fmla="*/ 642 w 739"/>
                <a:gd name="T87" fmla="*/ 125 h 251"/>
                <a:gd name="T88" fmla="*/ 142 w 739"/>
                <a:gd name="T89" fmla="*/ 85 h 251"/>
                <a:gd name="T90" fmla="*/ 635 w 739"/>
                <a:gd name="T91" fmla="*/ 9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251">
                  <a:moveTo>
                    <a:pt x="371" y="250"/>
                  </a:moveTo>
                  <a:cubicBezTo>
                    <a:pt x="266" y="250"/>
                    <a:pt x="161" y="248"/>
                    <a:pt x="56" y="250"/>
                  </a:cubicBezTo>
                  <a:cubicBezTo>
                    <a:pt x="24" y="251"/>
                    <a:pt x="0" y="227"/>
                    <a:pt x="14" y="194"/>
                  </a:cubicBezTo>
                  <a:cubicBezTo>
                    <a:pt x="36" y="140"/>
                    <a:pt x="52" y="83"/>
                    <a:pt x="69" y="27"/>
                  </a:cubicBezTo>
                  <a:cubicBezTo>
                    <a:pt x="75" y="9"/>
                    <a:pt x="86" y="2"/>
                    <a:pt x="103" y="0"/>
                  </a:cubicBezTo>
                  <a:cubicBezTo>
                    <a:pt x="111" y="0"/>
                    <a:pt x="118" y="0"/>
                    <a:pt x="125" y="0"/>
                  </a:cubicBezTo>
                  <a:cubicBezTo>
                    <a:pt x="289" y="0"/>
                    <a:pt x="453" y="0"/>
                    <a:pt x="617" y="0"/>
                  </a:cubicBezTo>
                  <a:cubicBezTo>
                    <a:pt x="626" y="0"/>
                    <a:pt x="634" y="0"/>
                    <a:pt x="643" y="1"/>
                  </a:cubicBezTo>
                  <a:cubicBezTo>
                    <a:pt x="658" y="3"/>
                    <a:pt x="668" y="10"/>
                    <a:pt x="673" y="26"/>
                  </a:cubicBezTo>
                  <a:cubicBezTo>
                    <a:pt x="691" y="84"/>
                    <a:pt x="711" y="142"/>
                    <a:pt x="730" y="200"/>
                  </a:cubicBezTo>
                  <a:cubicBezTo>
                    <a:pt x="739" y="229"/>
                    <a:pt x="725" y="249"/>
                    <a:pt x="693" y="250"/>
                  </a:cubicBezTo>
                  <a:cubicBezTo>
                    <a:pt x="586" y="250"/>
                    <a:pt x="479" y="250"/>
                    <a:pt x="371" y="250"/>
                  </a:cubicBezTo>
                  <a:close/>
                  <a:moveTo>
                    <a:pt x="711" y="225"/>
                  </a:moveTo>
                  <a:cubicBezTo>
                    <a:pt x="711" y="223"/>
                    <a:pt x="710" y="221"/>
                    <a:pt x="710" y="219"/>
                  </a:cubicBezTo>
                  <a:cubicBezTo>
                    <a:pt x="484" y="219"/>
                    <a:pt x="258" y="219"/>
                    <a:pt x="33" y="219"/>
                  </a:cubicBezTo>
                  <a:cubicBezTo>
                    <a:pt x="32" y="221"/>
                    <a:pt x="32" y="222"/>
                    <a:pt x="31" y="224"/>
                  </a:cubicBezTo>
                  <a:cubicBezTo>
                    <a:pt x="38" y="226"/>
                    <a:pt x="45" y="229"/>
                    <a:pt x="51" y="229"/>
                  </a:cubicBezTo>
                  <a:cubicBezTo>
                    <a:pt x="79" y="230"/>
                    <a:pt x="107" y="230"/>
                    <a:pt x="135" y="230"/>
                  </a:cubicBezTo>
                  <a:cubicBezTo>
                    <a:pt x="318" y="230"/>
                    <a:pt x="501" y="230"/>
                    <a:pt x="683" y="229"/>
                  </a:cubicBezTo>
                  <a:cubicBezTo>
                    <a:pt x="693" y="229"/>
                    <a:pt x="702" y="226"/>
                    <a:pt x="711" y="225"/>
                  </a:cubicBezTo>
                  <a:close/>
                  <a:moveTo>
                    <a:pt x="443" y="162"/>
                  </a:moveTo>
                  <a:cubicBezTo>
                    <a:pt x="394" y="162"/>
                    <a:pt x="348" y="162"/>
                    <a:pt x="300" y="162"/>
                  </a:cubicBezTo>
                  <a:cubicBezTo>
                    <a:pt x="296" y="177"/>
                    <a:pt x="292" y="191"/>
                    <a:pt x="287" y="207"/>
                  </a:cubicBezTo>
                  <a:cubicBezTo>
                    <a:pt x="344" y="207"/>
                    <a:pt x="399" y="207"/>
                    <a:pt x="455" y="207"/>
                  </a:cubicBezTo>
                  <a:cubicBezTo>
                    <a:pt x="451" y="191"/>
                    <a:pt x="447" y="177"/>
                    <a:pt x="443" y="162"/>
                  </a:cubicBezTo>
                  <a:close/>
                  <a:moveTo>
                    <a:pt x="278" y="59"/>
                  </a:moveTo>
                  <a:cubicBezTo>
                    <a:pt x="246" y="54"/>
                    <a:pt x="244" y="55"/>
                    <a:pt x="245" y="74"/>
                  </a:cubicBezTo>
                  <a:cubicBezTo>
                    <a:pt x="276" y="79"/>
                    <a:pt x="279" y="78"/>
                    <a:pt x="278" y="59"/>
                  </a:cubicBezTo>
                  <a:close/>
                  <a:moveTo>
                    <a:pt x="322" y="59"/>
                  </a:moveTo>
                  <a:cubicBezTo>
                    <a:pt x="288" y="56"/>
                    <a:pt x="288" y="56"/>
                    <a:pt x="289" y="74"/>
                  </a:cubicBezTo>
                  <a:cubicBezTo>
                    <a:pt x="320" y="80"/>
                    <a:pt x="323" y="78"/>
                    <a:pt x="322" y="59"/>
                  </a:cubicBezTo>
                  <a:close/>
                  <a:moveTo>
                    <a:pt x="331" y="74"/>
                  </a:moveTo>
                  <a:cubicBezTo>
                    <a:pt x="363" y="81"/>
                    <a:pt x="368" y="78"/>
                    <a:pt x="364" y="57"/>
                  </a:cubicBezTo>
                  <a:cubicBezTo>
                    <a:pt x="353" y="63"/>
                    <a:pt x="332" y="45"/>
                    <a:pt x="331" y="74"/>
                  </a:cubicBezTo>
                  <a:close/>
                  <a:moveTo>
                    <a:pt x="377" y="75"/>
                  </a:moveTo>
                  <a:cubicBezTo>
                    <a:pt x="388" y="75"/>
                    <a:pt x="399" y="75"/>
                    <a:pt x="410" y="75"/>
                  </a:cubicBezTo>
                  <a:cubicBezTo>
                    <a:pt x="415" y="57"/>
                    <a:pt x="405" y="57"/>
                    <a:pt x="393" y="57"/>
                  </a:cubicBezTo>
                  <a:cubicBezTo>
                    <a:pt x="382" y="57"/>
                    <a:pt x="371" y="57"/>
                    <a:pt x="377" y="75"/>
                  </a:cubicBezTo>
                  <a:close/>
                  <a:moveTo>
                    <a:pt x="454" y="78"/>
                  </a:moveTo>
                  <a:cubicBezTo>
                    <a:pt x="454" y="55"/>
                    <a:pt x="449" y="54"/>
                    <a:pt x="419" y="60"/>
                  </a:cubicBezTo>
                  <a:cubicBezTo>
                    <a:pt x="420" y="89"/>
                    <a:pt x="442" y="71"/>
                    <a:pt x="454" y="78"/>
                  </a:cubicBezTo>
                  <a:close/>
                  <a:moveTo>
                    <a:pt x="498" y="74"/>
                  </a:moveTo>
                  <a:cubicBezTo>
                    <a:pt x="499" y="55"/>
                    <a:pt x="497" y="55"/>
                    <a:pt x="465" y="59"/>
                  </a:cubicBezTo>
                  <a:cubicBezTo>
                    <a:pt x="464" y="78"/>
                    <a:pt x="466" y="79"/>
                    <a:pt x="498" y="74"/>
                  </a:cubicBezTo>
                  <a:close/>
                  <a:moveTo>
                    <a:pt x="190" y="56"/>
                  </a:moveTo>
                  <a:cubicBezTo>
                    <a:pt x="179" y="63"/>
                    <a:pt x="157" y="45"/>
                    <a:pt x="155" y="74"/>
                  </a:cubicBezTo>
                  <a:cubicBezTo>
                    <a:pt x="186" y="80"/>
                    <a:pt x="190" y="78"/>
                    <a:pt x="190" y="56"/>
                  </a:cubicBezTo>
                  <a:close/>
                  <a:moveTo>
                    <a:pt x="236" y="56"/>
                  </a:moveTo>
                  <a:cubicBezTo>
                    <a:pt x="221" y="61"/>
                    <a:pt x="201" y="47"/>
                    <a:pt x="198" y="78"/>
                  </a:cubicBezTo>
                  <a:cubicBezTo>
                    <a:pt x="213" y="71"/>
                    <a:pt x="234" y="88"/>
                    <a:pt x="236" y="56"/>
                  </a:cubicBezTo>
                  <a:close/>
                  <a:moveTo>
                    <a:pt x="544" y="75"/>
                  </a:moveTo>
                  <a:cubicBezTo>
                    <a:pt x="541" y="46"/>
                    <a:pt x="521" y="62"/>
                    <a:pt x="508" y="58"/>
                  </a:cubicBezTo>
                  <a:cubicBezTo>
                    <a:pt x="508" y="78"/>
                    <a:pt x="508" y="78"/>
                    <a:pt x="544" y="75"/>
                  </a:cubicBezTo>
                  <a:close/>
                  <a:moveTo>
                    <a:pt x="551" y="56"/>
                  </a:moveTo>
                  <a:cubicBezTo>
                    <a:pt x="553" y="78"/>
                    <a:pt x="558" y="81"/>
                    <a:pt x="588" y="73"/>
                  </a:cubicBezTo>
                  <a:cubicBezTo>
                    <a:pt x="585" y="47"/>
                    <a:pt x="565" y="62"/>
                    <a:pt x="551" y="56"/>
                  </a:cubicBezTo>
                  <a:close/>
                  <a:moveTo>
                    <a:pt x="413" y="123"/>
                  </a:moveTo>
                  <a:cubicBezTo>
                    <a:pt x="413" y="106"/>
                    <a:pt x="410" y="105"/>
                    <a:pt x="377" y="110"/>
                  </a:cubicBezTo>
                  <a:cubicBezTo>
                    <a:pt x="376" y="127"/>
                    <a:pt x="380" y="129"/>
                    <a:pt x="413" y="123"/>
                  </a:cubicBezTo>
                  <a:close/>
                  <a:moveTo>
                    <a:pt x="460" y="123"/>
                  </a:moveTo>
                  <a:cubicBezTo>
                    <a:pt x="454" y="97"/>
                    <a:pt x="436" y="113"/>
                    <a:pt x="420" y="107"/>
                  </a:cubicBezTo>
                  <a:cubicBezTo>
                    <a:pt x="427" y="138"/>
                    <a:pt x="447" y="120"/>
                    <a:pt x="460" y="123"/>
                  </a:cubicBezTo>
                  <a:close/>
                  <a:moveTo>
                    <a:pt x="509" y="123"/>
                  </a:moveTo>
                  <a:cubicBezTo>
                    <a:pt x="501" y="96"/>
                    <a:pt x="482" y="113"/>
                    <a:pt x="469" y="108"/>
                  </a:cubicBezTo>
                  <a:cubicBezTo>
                    <a:pt x="470" y="127"/>
                    <a:pt x="471" y="128"/>
                    <a:pt x="509" y="123"/>
                  </a:cubicBezTo>
                  <a:close/>
                  <a:moveTo>
                    <a:pt x="233" y="127"/>
                  </a:moveTo>
                  <a:cubicBezTo>
                    <a:pt x="250" y="121"/>
                    <a:pt x="269" y="136"/>
                    <a:pt x="277" y="107"/>
                  </a:cubicBezTo>
                  <a:cubicBezTo>
                    <a:pt x="260" y="113"/>
                    <a:pt x="241" y="96"/>
                    <a:pt x="233" y="127"/>
                  </a:cubicBezTo>
                  <a:close/>
                  <a:moveTo>
                    <a:pt x="322" y="85"/>
                  </a:moveTo>
                  <a:cubicBezTo>
                    <a:pt x="288" y="81"/>
                    <a:pt x="287" y="82"/>
                    <a:pt x="285" y="98"/>
                  </a:cubicBezTo>
                  <a:cubicBezTo>
                    <a:pt x="316" y="104"/>
                    <a:pt x="320" y="103"/>
                    <a:pt x="322" y="85"/>
                  </a:cubicBezTo>
                  <a:close/>
                  <a:moveTo>
                    <a:pt x="458" y="99"/>
                  </a:moveTo>
                  <a:cubicBezTo>
                    <a:pt x="455" y="82"/>
                    <a:pt x="447" y="79"/>
                    <a:pt x="420" y="87"/>
                  </a:cubicBezTo>
                  <a:cubicBezTo>
                    <a:pt x="423" y="103"/>
                    <a:pt x="423" y="103"/>
                    <a:pt x="458" y="99"/>
                  </a:cubicBezTo>
                  <a:close/>
                  <a:moveTo>
                    <a:pt x="319" y="110"/>
                  </a:moveTo>
                  <a:cubicBezTo>
                    <a:pt x="288" y="105"/>
                    <a:pt x="285" y="106"/>
                    <a:pt x="282" y="123"/>
                  </a:cubicBezTo>
                  <a:cubicBezTo>
                    <a:pt x="314" y="129"/>
                    <a:pt x="319" y="127"/>
                    <a:pt x="319" y="110"/>
                  </a:cubicBezTo>
                  <a:close/>
                  <a:moveTo>
                    <a:pt x="365" y="110"/>
                  </a:moveTo>
                  <a:cubicBezTo>
                    <a:pt x="331" y="105"/>
                    <a:pt x="327" y="107"/>
                    <a:pt x="331" y="124"/>
                  </a:cubicBezTo>
                  <a:cubicBezTo>
                    <a:pt x="367" y="127"/>
                    <a:pt x="367" y="127"/>
                    <a:pt x="365" y="110"/>
                  </a:cubicBezTo>
                  <a:close/>
                  <a:moveTo>
                    <a:pt x="181" y="110"/>
                  </a:moveTo>
                  <a:cubicBezTo>
                    <a:pt x="148" y="105"/>
                    <a:pt x="145" y="106"/>
                    <a:pt x="142" y="124"/>
                  </a:cubicBezTo>
                  <a:cubicBezTo>
                    <a:pt x="176" y="128"/>
                    <a:pt x="178" y="128"/>
                    <a:pt x="181" y="110"/>
                  </a:cubicBezTo>
                  <a:close/>
                  <a:moveTo>
                    <a:pt x="187" y="123"/>
                  </a:moveTo>
                  <a:cubicBezTo>
                    <a:pt x="222" y="129"/>
                    <a:pt x="227" y="127"/>
                    <a:pt x="225" y="108"/>
                  </a:cubicBezTo>
                  <a:cubicBezTo>
                    <a:pt x="212" y="113"/>
                    <a:pt x="192" y="97"/>
                    <a:pt x="187" y="123"/>
                  </a:cubicBezTo>
                  <a:close/>
                  <a:moveTo>
                    <a:pt x="554" y="123"/>
                  </a:moveTo>
                  <a:cubicBezTo>
                    <a:pt x="550" y="106"/>
                    <a:pt x="548" y="105"/>
                    <a:pt x="516" y="110"/>
                  </a:cubicBezTo>
                  <a:cubicBezTo>
                    <a:pt x="517" y="127"/>
                    <a:pt x="521" y="129"/>
                    <a:pt x="554" y="123"/>
                  </a:cubicBezTo>
                  <a:close/>
                  <a:moveTo>
                    <a:pt x="603" y="128"/>
                  </a:moveTo>
                  <a:cubicBezTo>
                    <a:pt x="594" y="97"/>
                    <a:pt x="575" y="113"/>
                    <a:pt x="559" y="107"/>
                  </a:cubicBezTo>
                  <a:cubicBezTo>
                    <a:pt x="566" y="138"/>
                    <a:pt x="587" y="120"/>
                    <a:pt x="603" y="128"/>
                  </a:cubicBezTo>
                  <a:close/>
                  <a:moveTo>
                    <a:pt x="193" y="98"/>
                  </a:moveTo>
                  <a:cubicBezTo>
                    <a:pt x="226" y="104"/>
                    <a:pt x="230" y="103"/>
                    <a:pt x="229" y="84"/>
                  </a:cubicBezTo>
                  <a:cubicBezTo>
                    <a:pt x="217" y="88"/>
                    <a:pt x="198" y="73"/>
                    <a:pt x="193" y="98"/>
                  </a:cubicBezTo>
                  <a:close/>
                  <a:moveTo>
                    <a:pt x="513" y="84"/>
                  </a:moveTo>
                  <a:cubicBezTo>
                    <a:pt x="513" y="103"/>
                    <a:pt x="516" y="104"/>
                    <a:pt x="550" y="98"/>
                  </a:cubicBezTo>
                  <a:cubicBezTo>
                    <a:pt x="544" y="73"/>
                    <a:pt x="526" y="87"/>
                    <a:pt x="513" y="84"/>
                  </a:cubicBezTo>
                  <a:close/>
                  <a:moveTo>
                    <a:pt x="188" y="84"/>
                  </a:moveTo>
                  <a:cubicBezTo>
                    <a:pt x="172" y="87"/>
                    <a:pt x="154" y="74"/>
                    <a:pt x="146" y="102"/>
                  </a:cubicBezTo>
                  <a:cubicBezTo>
                    <a:pt x="162" y="96"/>
                    <a:pt x="181" y="111"/>
                    <a:pt x="188" y="84"/>
                  </a:cubicBezTo>
                  <a:close/>
                  <a:moveTo>
                    <a:pt x="597" y="102"/>
                  </a:moveTo>
                  <a:cubicBezTo>
                    <a:pt x="589" y="74"/>
                    <a:pt x="570" y="87"/>
                    <a:pt x="554" y="84"/>
                  </a:cubicBezTo>
                  <a:cubicBezTo>
                    <a:pt x="562" y="111"/>
                    <a:pt x="581" y="96"/>
                    <a:pt x="597" y="102"/>
                  </a:cubicBezTo>
                  <a:close/>
                  <a:moveTo>
                    <a:pt x="469" y="84"/>
                  </a:moveTo>
                  <a:cubicBezTo>
                    <a:pt x="465" y="103"/>
                    <a:pt x="471" y="105"/>
                    <a:pt x="503" y="98"/>
                  </a:cubicBezTo>
                  <a:cubicBezTo>
                    <a:pt x="501" y="82"/>
                    <a:pt x="501" y="82"/>
                    <a:pt x="469" y="84"/>
                  </a:cubicBezTo>
                  <a:close/>
                  <a:moveTo>
                    <a:pt x="278" y="86"/>
                  </a:moveTo>
                  <a:cubicBezTo>
                    <a:pt x="243" y="81"/>
                    <a:pt x="240" y="82"/>
                    <a:pt x="242" y="103"/>
                  </a:cubicBezTo>
                  <a:cubicBezTo>
                    <a:pt x="253" y="93"/>
                    <a:pt x="273" y="113"/>
                    <a:pt x="278" y="86"/>
                  </a:cubicBezTo>
                  <a:close/>
                  <a:moveTo>
                    <a:pt x="148" y="58"/>
                  </a:moveTo>
                  <a:cubicBezTo>
                    <a:pt x="134" y="59"/>
                    <a:pt x="117" y="51"/>
                    <a:pt x="116" y="77"/>
                  </a:cubicBezTo>
                  <a:cubicBezTo>
                    <a:pt x="128" y="72"/>
                    <a:pt x="147" y="87"/>
                    <a:pt x="148" y="58"/>
                  </a:cubicBezTo>
                  <a:close/>
                  <a:moveTo>
                    <a:pt x="596" y="58"/>
                  </a:moveTo>
                  <a:cubicBezTo>
                    <a:pt x="597" y="78"/>
                    <a:pt x="600" y="80"/>
                    <a:pt x="626" y="74"/>
                  </a:cubicBezTo>
                  <a:cubicBezTo>
                    <a:pt x="625" y="51"/>
                    <a:pt x="609" y="59"/>
                    <a:pt x="596" y="58"/>
                  </a:cubicBezTo>
                  <a:close/>
                  <a:moveTo>
                    <a:pt x="416" y="100"/>
                  </a:moveTo>
                  <a:cubicBezTo>
                    <a:pt x="411" y="92"/>
                    <a:pt x="409" y="85"/>
                    <a:pt x="406" y="85"/>
                  </a:cubicBezTo>
                  <a:cubicBezTo>
                    <a:pt x="396" y="84"/>
                    <a:pt x="386" y="85"/>
                    <a:pt x="377" y="87"/>
                  </a:cubicBezTo>
                  <a:cubicBezTo>
                    <a:pt x="376" y="87"/>
                    <a:pt x="376" y="95"/>
                    <a:pt x="376" y="100"/>
                  </a:cubicBezTo>
                  <a:cubicBezTo>
                    <a:pt x="389" y="100"/>
                    <a:pt x="400" y="100"/>
                    <a:pt x="416" y="100"/>
                  </a:cubicBezTo>
                  <a:close/>
                  <a:moveTo>
                    <a:pt x="329" y="96"/>
                  </a:moveTo>
                  <a:cubicBezTo>
                    <a:pt x="330" y="98"/>
                    <a:pt x="332" y="99"/>
                    <a:pt x="333" y="101"/>
                  </a:cubicBezTo>
                  <a:cubicBezTo>
                    <a:pt x="342" y="101"/>
                    <a:pt x="350" y="102"/>
                    <a:pt x="358" y="100"/>
                  </a:cubicBezTo>
                  <a:cubicBezTo>
                    <a:pt x="362" y="99"/>
                    <a:pt x="364" y="91"/>
                    <a:pt x="367" y="87"/>
                  </a:cubicBezTo>
                  <a:cubicBezTo>
                    <a:pt x="357" y="86"/>
                    <a:pt x="347" y="84"/>
                    <a:pt x="338" y="85"/>
                  </a:cubicBezTo>
                  <a:cubicBezTo>
                    <a:pt x="335" y="85"/>
                    <a:pt x="332" y="92"/>
                    <a:pt x="329" y="96"/>
                  </a:cubicBezTo>
                  <a:close/>
                  <a:moveTo>
                    <a:pt x="136" y="108"/>
                  </a:moveTo>
                  <a:cubicBezTo>
                    <a:pt x="121" y="111"/>
                    <a:pt x="103" y="99"/>
                    <a:pt x="100" y="126"/>
                  </a:cubicBezTo>
                  <a:cubicBezTo>
                    <a:pt x="113" y="121"/>
                    <a:pt x="132" y="136"/>
                    <a:pt x="136" y="108"/>
                  </a:cubicBezTo>
                  <a:close/>
                  <a:moveTo>
                    <a:pt x="606" y="108"/>
                  </a:moveTo>
                  <a:cubicBezTo>
                    <a:pt x="612" y="135"/>
                    <a:pt x="629" y="122"/>
                    <a:pt x="642" y="125"/>
                  </a:cubicBezTo>
                  <a:cubicBezTo>
                    <a:pt x="639" y="100"/>
                    <a:pt x="622" y="111"/>
                    <a:pt x="606" y="108"/>
                  </a:cubicBezTo>
                  <a:close/>
                  <a:moveTo>
                    <a:pt x="108" y="100"/>
                  </a:moveTo>
                  <a:cubicBezTo>
                    <a:pt x="121" y="98"/>
                    <a:pt x="138" y="110"/>
                    <a:pt x="142" y="85"/>
                  </a:cubicBezTo>
                  <a:cubicBezTo>
                    <a:pt x="129" y="86"/>
                    <a:pt x="112" y="75"/>
                    <a:pt x="108" y="100"/>
                  </a:cubicBezTo>
                  <a:close/>
                  <a:moveTo>
                    <a:pt x="600" y="86"/>
                  </a:moveTo>
                  <a:cubicBezTo>
                    <a:pt x="606" y="110"/>
                    <a:pt x="622" y="98"/>
                    <a:pt x="635" y="99"/>
                  </a:cubicBezTo>
                  <a:cubicBezTo>
                    <a:pt x="628" y="82"/>
                    <a:pt x="628" y="82"/>
                    <a:pt x="60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4" name="Freeform 7">
              <a:extLst>
                <a:ext uri="{FF2B5EF4-FFF2-40B4-BE49-F238E27FC236}">
                  <a16:creationId xmlns:a16="http://schemas.microsoft.com/office/drawing/2014/main" id="{7AC1D0EB-9DAE-4CCC-9A09-9601C79317AE}"/>
                </a:ext>
              </a:extLst>
            </p:cNvPr>
            <p:cNvSpPr>
              <a:spLocks noEditPoints="1"/>
            </p:cNvSpPr>
            <p:nvPr/>
          </p:nvSpPr>
          <p:spPr bwMode="auto">
            <a:xfrm>
              <a:off x="4764088" y="2257425"/>
              <a:ext cx="2236788" cy="1617663"/>
            </a:xfrm>
            <a:custGeom>
              <a:avLst/>
              <a:gdLst>
                <a:gd name="T0" fmla="*/ 294 w 593"/>
                <a:gd name="T1" fmla="*/ 429 h 429"/>
                <a:gd name="T2" fmla="*/ 52 w 593"/>
                <a:gd name="T3" fmla="*/ 429 h 429"/>
                <a:gd name="T4" fmla="*/ 0 w 593"/>
                <a:gd name="T5" fmla="*/ 375 h 429"/>
                <a:gd name="T6" fmla="*/ 0 w 593"/>
                <a:gd name="T7" fmla="*/ 53 h 429"/>
                <a:gd name="T8" fmla="*/ 52 w 593"/>
                <a:gd name="T9" fmla="*/ 0 h 429"/>
                <a:gd name="T10" fmla="*/ 540 w 593"/>
                <a:gd name="T11" fmla="*/ 0 h 429"/>
                <a:gd name="T12" fmla="*/ 593 w 593"/>
                <a:gd name="T13" fmla="*/ 54 h 429"/>
                <a:gd name="T14" fmla="*/ 593 w 593"/>
                <a:gd name="T15" fmla="*/ 375 h 429"/>
                <a:gd name="T16" fmla="*/ 540 w 593"/>
                <a:gd name="T17" fmla="*/ 429 h 429"/>
                <a:gd name="T18" fmla="*/ 294 w 593"/>
                <a:gd name="T19" fmla="*/ 429 h 429"/>
                <a:gd name="T20" fmla="*/ 61 w 593"/>
                <a:gd name="T21" fmla="*/ 371 h 429"/>
                <a:gd name="T22" fmla="*/ 531 w 593"/>
                <a:gd name="T23" fmla="*/ 371 h 429"/>
                <a:gd name="T24" fmla="*/ 531 w 593"/>
                <a:gd name="T25" fmla="*/ 57 h 429"/>
                <a:gd name="T26" fmla="*/ 61 w 593"/>
                <a:gd name="T27" fmla="*/ 57 h 429"/>
                <a:gd name="T28" fmla="*/ 61 w 593"/>
                <a:gd name="T29" fmla="*/ 371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3" h="429">
                  <a:moveTo>
                    <a:pt x="294" y="429"/>
                  </a:moveTo>
                  <a:cubicBezTo>
                    <a:pt x="214" y="429"/>
                    <a:pt x="133" y="429"/>
                    <a:pt x="52" y="429"/>
                  </a:cubicBezTo>
                  <a:cubicBezTo>
                    <a:pt x="14" y="429"/>
                    <a:pt x="0" y="414"/>
                    <a:pt x="0" y="375"/>
                  </a:cubicBezTo>
                  <a:cubicBezTo>
                    <a:pt x="0" y="268"/>
                    <a:pt x="0" y="161"/>
                    <a:pt x="0" y="53"/>
                  </a:cubicBezTo>
                  <a:cubicBezTo>
                    <a:pt x="0" y="15"/>
                    <a:pt x="14" y="0"/>
                    <a:pt x="52" y="0"/>
                  </a:cubicBezTo>
                  <a:cubicBezTo>
                    <a:pt x="215" y="0"/>
                    <a:pt x="378" y="0"/>
                    <a:pt x="540" y="0"/>
                  </a:cubicBezTo>
                  <a:cubicBezTo>
                    <a:pt x="579" y="0"/>
                    <a:pt x="593" y="15"/>
                    <a:pt x="593" y="54"/>
                  </a:cubicBezTo>
                  <a:cubicBezTo>
                    <a:pt x="593" y="161"/>
                    <a:pt x="593" y="268"/>
                    <a:pt x="593" y="375"/>
                  </a:cubicBezTo>
                  <a:cubicBezTo>
                    <a:pt x="593" y="414"/>
                    <a:pt x="578" y="429"/>
                    <a:pt x="540" y="429"/>
                  </a:cubicBezTo>
                  <a:cubicBezTo>
                    <a:pt x="458" y="429"/>
                    <a:pt x="376" y="429"/>
                    <a:pt x="294" y="429"/>
                  </a:cubicBezTo>
                  <a:close/>
                  <a:moveTo>
                    <a:pt x="61" y="371"/>
                  </a:moveTo>
                  <a:cubicBezTo>
                    <a:pt x="219" y="371"/>
                    <a:pt x="375" y="371"/>
                    <a:pt x="531" y="371"/>
                  </a:cubicBezTo>
                  <a:cubicBezTo>
                    <a:pt x="531" y="266"/>
                    <a:pt x="531" y="162"/>
                    <a:pt x="531" y="57"/>
                  </a:cubicBezTo>
                  <a:cubicBezTo>
                    <a:pt x="373" y="57"/>
                    <a:pt x="218" y="57"/>
                    <a:pt x="61" y="57"/>
                  </a:cubicBezTo>
                  <a:cubicBezTo>
                    <a:pt x="61" y="162"/>
                    <a:pt x="61" y="266"/>
                    <a:pt x="61" y="3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180916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upo 35">
            <a:extLst>
              <a:ext uri="{FF2B5EF4-FFF2-40B4-BE49-F238E27FC236}">
                <a16:creationId xmlns:a16="http://schemas.microsoft.com/office/drawing/2014/main" id="{F9FC194A-4ADB-4720-9C48-DDFC523A413D}"/>
              </a:ext>
            </a:extLst>
          </p:cNvPr>
          <p:cNvGrpSpPr/>
          <p:nvPr/>
        </p:nvGrpSpPr>
        <p:grpSpPr>
          <a:xfrm>
            <a:off x="0" y="5580062"/>
            <a:ext cx="12188769" cy="1277938"/>
            <a:chOff x="-466754" y="6616700"/>
            <a:chExt cx="11982479" cy="1277938"/>
          </a:xfrm>
        </p:grpSpPr>
        <p:sp>
          <p:nvSpPr>
            <p:cNvPr id="37" name="AutoShape 22">
              <a:extLst>
                <a:ext uri="{FF2B5EF4-FFF2-40B4-BE49-F238E27FC236}">
                  <a16:creationId xmlns:a16="http://schemas.microsoft.com/office/drawing/2014/main" id="{95FEA685-2050-4ACA-9AA5-2780117C997B}"/>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8" name="Freeform 24">
              <a:extLst>
                <a:ext uri="{FF2B5EF4-FFF2-40B4-BE49-F238E27FC236}">
                  <a16:creationId xmlns:a16="http://schemas.microsoft.com/office/drawing/2014/main" id="{65801504-DCA5-4410-8ABC-C9FD8B1D91EA}"/>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9" name="Freeform 25">
              <a:extLst>
                <a:ext uri="{FF2B5EF4-FFF2-40B4-BE49-F238E27FC236}">
                  <a16:creationId xmlns:a16="http://schemas.microsoft.com/office/drawing/2014/main" id="{FBB01F53-6601-4DD2-AD96-0D67654D2F7A}"/>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0" name="Freeform 26">
              <a:extLst>
                <a:ext uri="{FF2B5EF4-FFF2-40B4-BE49-F238E27FC236}">
                  <a16:creationId xmlns:a16="http://schemas.microsoft.com/office/drawing/2014/main" id="{58BE5815-F304-4350-BEC8-DE671EFB25C1}"/>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1" name="Freeform 27">
              <a:extLst>
                <a:ext uri="{FF2B5EF4-FFF2-40B4-BE49-F238E27FC236}">
                  <a16:creationId xmlns:a16="http://schemas.microsoft.com/office/drawing/2014/main" id="{329475FC-1A9F-4A35-9C11-7943DC74385A}"/>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2" name="Freeform 28">
              <a:extLst>
                <a:ext uri="{FF2B5EF4-FFF2-40B4-BE49-F238E27FC236}">
                  <a16:creationId xmlns:a16="http://schemas.microsoft.com/office/drawing/2014/main" id="{43F9A394-FA59-4898-BF66-104C8A8611F1}"/>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3" name="Freeform 29">
              <a:extLst>
                <a:ext uri="{FF2B5EF4-FFF2-40B4-BE49-F238E27FC236}">
                  <a16:creationId xmlns:a16="http://schemas.microsoft.com/office/drawing/2014/main" id="{A59874DA-A627-4698-9FC1-32B1209454E4}"/>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4" name="Freeform 30">
              <a:extLst>
                <a:ext uri="{FF2B5EF4-FFF2-40B4-BE49-F238E27FC236}">
                  <a16:creationId xmlns:a16="http://schemas.microsoft.com/office/drawing/2014/main" id="{472630E8-34B9-4283-B97E-54C9C7FFAD0B}"/>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 name="Freeform 31">
              <a:extLst>
                <a:ext uri="{FF2B5EF4-FFF2-40B4-BE49-F238E27FC236}">
                  <a16:creationId xmlns:a16="http://schemas.microsoft.com/office/drawing/2014/main" id="{77F7B968-5393-4E0B-9A44-5DFC7902B1AD}"/>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6" name="Freeform 32">
              <a:extLst>
                <a:ext uri="{FF2B5EF4-FFF2-40B4-BE49-F238E27FC236}">
                  <a16:creationId xmlns:a16="http://schemas.microsoft.com/office/drawing/2014/main" id="{8AA6461F-E75D-4323-9CAA-952B5B9CA8C9}"/>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7" name="Freeform 33">
              <a:extLst>
                <a:ext uri="{FF2B5EF4-FFF2-40B4-BE49-F238E27FC236}">
                  <a16:creationId xmlns:a16="http://schemas.microsoft.com/office/drawing/2014/main" id="{69F424F7-45F7-4E77-BA35-1B01872EC113}"/>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8" name="Freeform 34">
              <a:extLst>
                <a:ext uri="{FF2B5EF4-FFF2-40B4-BE49-F238E27FC236}">
                  <a16:creationId xmlns:a16="http://schemas.microsoft.com/office/drawing/2014/main" id="{4C8D794F-6345-470B-99AE-7373C5F9C348}"/>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9" name="Freeform 35">
              <a:extLst>
                <a:ext uri="{FF2B5EF4-FFF2-40B4-BE49-F238E27FC236}">
                  <a16:creationId xmlns:a16="http://schemas.microsoft.com/office/drawing/2014/main" id="{BD3D7591-06BD-47A1-89B9-E84406C73C8D}"/>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Rectangle 36">
              <a:extLst>
                <a:ext uri="{FF2B5EF4-FFF2-40B4-BE49-F238E27FC236}">
                  <a16:creationId xmlns:a16="http://schemas.microsoft.com/office/drawing/2014/main" id="{916A7F99-EED0-4DF5-B6B8-CFE783A06A76}"/>
                </a:ext>
              </a:extLst>
            </p:cNvPr>
            <p:cNvSpPr>
              <a:spLocks noChangeArrowheads="1"/>
            </p:cNvSpPr>
            <p:nvPr/>
          </p:nvSpPr>
          <p:spPr bwMode="auto">
            <a:xfrm>
              <a:off x="-466754" y="7668293"/>
              <a:ext cx="10212418" cy="226345"/>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3" name="Freeform 39">
              <a:extLst>
                <a:ext uri="{FF2B5EF4-FFF2-40B4-BE49-F238E27FC236}">
                  <a16:creationId xmlns:a16="http://schemas.microsoft.com/office/drawing/2014/main" id="{10ABCA5F-FA74-428C-B22B-2E90C00D5DAC}"/>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40">
              <a:extLst>
                <a:ext uri="{FF2B5EF4-FFF2-40B4-BE49-F238E27FC236}">
                  <a16:creationId xmlns:a16="http://schemas.microsoft.com/office/drawing/2014/main" id="{5D1E9B4A-EBC0-4FEF-B5A5-7E3280329C7C}"/>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
        <p:nvSpPr>
          <p:cNvPr id="4" name="Rectángulo 3">
            <a:extLst>
              <a:ext uri="{FF2B5EF4-FFF2-40B4-BE49-F238E27FC236}">
                <a16:creationId xmlns:a16="http://schemas.microsoft.com/office/drawing/2014/main" id="{A0FED5C5-3C28-1749-A009-DB476E76D06D}"/>
              </a:ext>
            </a:extLst>
          </p:cNvPr>
          <p:cNvSpPr/>
          <p:nvPr/>
        </p:nvSpPr>
        <p:spPr>
          <a:xfrm>
            <a:off x="0" y="0"/>
            <a:ext cx="6096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itle 2"/>
          <p:cNvSpPr>
            <a:spLocks noGrp="1"/>
          </p:cNvSpPr>
          <p:nvPr>
            <p:ph type="title" idx="4294967295"/>
          </p:nvPr>
        </p:nvSpPr>
        <p:spPr>
          <a:xfrm>
            <a:off x="1054303" y="586359"/>
            <a:ext cx="4550289" cy="1374777"/>
          </a:xfrm>
        </p:spPr>
        <p:txBody>
          <a:bodyPr>
            <a:normAutofit/>
          </a:bodyPr>
          <a:lstStyle/>
          <a:p>
            <a:pPr>
              <a:lnSpc>
                <a:spcPts val="4660"/>
              </a:lnSpc>
            </a:pPr>
            <a:r>
              <a:rPr lang="en-US" sz="4800" b="1" dirty="0">
                <a:solidFill>
                  <a:schemeClr val="bg2"/>
                </a:solidFill>
              </a:rPr>
              <a:t>Event </a:t>
            </a:r>
            <a:br>
              <a:rPr lang="en-US" sz="4800" b="1" dirty="0">
                <a:solidFill>
                  <a:schemeClr val="bg2"/>
                </a:solidFill>
              </a:rPr>
            </a:br>
            <a:r>
              <a:rPr lang="en-US" sz="4800" b="1" dirty="0">
                <a:solidFill>
                  <a:schemeClr val="bg2"/>
                </a:solidFill>
              </a:rPr>
              <a:t>Agenda</a:t>
            </a:r>
          </a:p>
        </p:txBody>
      </p:sp>
      <p:sp>
        <p:nvSpPr>
          <p:cNvPr id="6" name="TextBox 5"/>
          <p:cNvSpPr txBox="1"/>
          <p:nvPr/>
        </p:nvSpPr>
        <p:spPr>
          <a:xfrm>
            <a:off x="1166366" y="2018925"/>
            <a:ext cx="3821509" cy="787523"/>
          </a:xfrm>
          <a:prstGeom prst="rect">
            <a:avLst/>
          </a:prstGeom>
          <a:noFill/>
        </p:spPr>
        <p:txBody>
          <a:bodyPr wrap="square" lIns="0" rIns="0" rtlCol="0">
            <a:spAutoFit/>
          </a:bodyPr>
          <a:lstStyle/>
          <a:p>
            <a:pPr>
              <a:lnSpc>
                <a:spcPct val="130000"/>
              </a:lnSpc>
            </a:pPr>
            <a:r>
              <a:rPr lang="en-US" sz="1200" dirty="0">
                <a:solidFill>
                  <a:srgbClr val="FFFFFF"/>
                </a:solidFill>
              </a:rPr>
              <a:t>Nulla tempo, nulla at Bibendum bland it, arcu nulla viverra quam, nec Mattis dui Tellus in velit.  Vestibulum ornare mattis felis vitae gravida. </a:t>
            </a:r>
          </a:p>
        </p:txBody>
      </p:sp>
      <p:sp>
        <p:nvSpPr>
          <p:cNvPr id="8" name="TextBox 7"/>
          <p:cNvSpPr txBox="1"/>
          <p:nvPr/>
        </p:nvSpPr>
        <p:spPr>
          <a:xfrm>
            <a:off x="8441347" y="1447366"/>
            <a:ext cx="3005178" cy="253596"/>
          </a:xfrm>
          <a:prstGeom prst="rect">
            <a:avLst/>
          </a:prstGeom>
          <a:noFill/>
        </p:spPr>
        <p:txBody>
          <a:bodyPr wrap="square" lIns="0" rIns="0" rtlCol="0">
            <a:spAutoFit/>
          </a:bodyPr>
          <a:lstStyle/>
          <a:p>
            <a:pPr>
              <a:lnSpc>
                <a:spcPct val="130000"/>
              </a:lnSpc>
            </a:pPr>
            <a:r>
              <a:rPr lang="en-US" sz="900" dirty="0">
                <a:solidFill>
                  <a:schemeClr val="tx1">
                    <a:alpha val="60000"/>
                  </a:schemeClr>
                </a:solidFill>
                <a:latin typeface="Arial" panose="020B0604020202020204" pitchFamily="34" charset="0"/>
                <a:cs typeface="Arial" panose="020B0604020202020204" pitchFamily="34" charset="0"/>
              </a:rPr>
              <a:t>Speaker Name 1 | Speaker Name 2</a:t>
            </a:r>
          </a:p>
        </p:txBody>
      </p:sp>
      <p:sp>
        <p:nvSpPr>
          <p:cNvPr id="9" name="TextBox 8"/>
          <p:cNvSpPr txBox="1"/>
          <p:nvPr/>
        </p:nvSpPr>
        <p:spPr>
          <a:xfrm>
            <a:off x="8441347" y="784103"/>
            <a:ext cx="3005178" cy="646331"/>
          </a:xfrm>
          <a:prstGeom prst="rect">
            <a:avLst/>
          </a:prstGeom>
          <a:noFill/>
        </p:spPr>
        <p:txBody>
          <a:bodyPr wrap="square" lIns="0" rIns="0" rtlCol="0">
            <a:spAutoFit/>
          </a:bodyPr>
          <a:lstStyle/>
          <a:p>
            <a:r>
              <a:rPr lang="en-US" b="1" dirty="0">
                <a:latin typeface="Arial" panose="020B0604020202020204" pitchFamily="34" charset="0"/>
                <a:ea typeface="Source Sans Pro" charset="0"/>
                <a:cs typeface="Arial" panose="020B0604020202020204" pitchFamily="34" charset="0"/>
              </a:rPr>
              <a:t>Cur abitur ac eros sit a met ipsum critique</a:t>
            </a:r>
          </a:p>
        </p:txBody>
      </p:sp>
      <p:sp>
        <p:nvSpPr>
          <p:cNvPr id="23" name="TextBox 22"/>
          <p:cNvSpPr txBox="1"/>
          <p:nvPr/>
        </p:nvSpPr>
        <p:spPr>
          <a:xfrm>
            <a:off x="6581776" y="784103"/>
            <a:ext cx="1256754" cy="369332"/>
          </a:xfrm>
          <a:prstGeom prst="rect">
            <a:avLst/>
          </a:prstGeom>
          <a:noFill/>
        </p:spPr>
        <p:txBody>
          <a:bodyPr wrap="none" lIns="0" rIns="0" rtlCol="0">
            <a:spAutoFit/>
          </a:bodyPr>
          <a:lstStyle/>
          <a:p>
            <a:r>
              <a:rPr lang="en-US" b="1" dirty="0">
                <a:solidFill>
                  <a:schemeClr val="tx1">
                    <a:alpha val="61000"/>
                  </a:schemeClr>
                </a:solidFill>
                <a:latin typeface="Arial" panose="020B0604020202020204" pitchFamily="34" charset="0"/>
                <a:ea typeface="Source Sans Pro" charset="0"/>
                <a:cs typeface="Arial" panose="020B0604020202020204" pitchFamily="34" charset="0"/>
              </a:rPr>
              <a:t>9:00 - 10:00</a:t>
            </a:r>
          </a:p>
        </p:txBody>
      </p:sp>
      <p:sp>
        <p:nvSpPr>
          <p:cNvPr id="18" name="TextBox 7">
            <a:extLst>
              <a:ext uri="{FF2B5EF4-FFF2-40B4-BE49-F238E27FC236}">
                <a16:creationId xmlns:a16="http://schemas.microsoft.com/office/drawing/2014/main" id="{20DA3F68-8C21-AC4E-9229-3CE21482404D}"/>
              </a:ext>
            </a:extLst>
          </p:cNvPr>
          <p:cNvSpPr txBox="1"/>
          <p:nvPr/>
        </p:nvSpPr>
        <p:spPr>
          <a:xfrm>
            <a:off x="8441347" y="2624399"/>
            <a:ext cx="3005178" cy="253596"/>
          </a:xfrm>
          <a:prstGeom prst="rect">
            <a:avLst/>
          </a:prstGeom>
          <a:noFill/>
        </p:spPr>
        <p:txBody>
          <a:bodyPr wrap="square" lIns="0" rIns="0" rtlCol="0">
            <a:spAutoFit/>
          </a:bodyPr>
          <a:lstStyle/>
          <a:p>
            <a:pPr>
              <a:lnSpc>
                <a:spcPct val="130000"/>
              </a:lnSpc>
            </a:pPr>
            <a:r>
              <a:rPr lang="en-US" sz="900" dirty="0">
                <a:solidFill>
                  <a:schemeClr val="tx1">
                    <a:alpha val="60000"/>
                  </a:schemeClr>
                </a:solidFill>
                <a:latin typeface="Arial" panose="020B0604020202020204" pitchFamily="34" charset="0"/>
                <a:cs typeface="Arial" panose="020B0604020202020204" pitchFamily="34" charset="0"/>
              </a:rPr>
              <a:t>Speaker Name 1 | Speaker Name 2</a:t>
            </a:r>
          </a:p>
        </p:txBody>
      </p:sp>
      <p:sp>
        <p:nvSpPr>
          <p:cNvPr id="19" name="TextBox 8">
            <a:extLst>
              <a:ext uri="{FF2B5EF4-FFF2-40B4-BE49-F238E27FC236}">
                <a16:creationId xmlns:a16="http://schemas.microsoft.com/office/drawing/2014/main" id="{F0A81CC2-512E-EF4A-85AC-40A07B564ED3}"/>
              </a:ext>
            </a:extLst>
          </p:cNvPr>
          <p:cNvSpPr txBox="1"/>
          <p:nvPr/>
        </p:nvSpPr>
        <p:spPr>
          <a:xfrm>
            <a:off x="8441347" y="1961136"/>
            <a:ext cx="3005178" cy="646331"/>
          </a:xfrm>
          <a:prstGeom prst="rect">
            <a:avLst/>
          </a:prstGeom>
          <a:noFill/>
        </p:spPr>
        <p:txBody>
          <a:bodyPr wrap="square" lIns="0" rIns="0" rtlCol="0">
            <a:spAutoFit/>
          </a:bodyPr>
          <a:lstStyle/>
          <a:p>
            <a:r>
              <a:rPr lang="en-US" b="1" dirty="0">
                <a:latin typeface="Arial" panose="020B0604020202020204" pitchFamily="34" charset="0"/>
                <a:ea typeface="Source Sans Pro" charset="0"/>
                <a:cs typeface="Arial" panose="020B0604020202020204" pitchFamily="34" charset="0"/>
              </a:rPr>
              <a:t>Cur abitur ac eros sit a met ipsum critique</a:t>
            </a:r>
          </a:p>
        </p:txBody>
      </p:sp>
      <p:sp>
        <p:nvSpPr>
          <p:cNvPr id="22" name="TextBox 22">
            <a:extLst>
              <a:ext uri="{FF2B5EF4-FFF2-40B4-BE49-F238E27FC236}">
                <a16:creationId xmlns:a16="http://schemas.microsoft.com/office/drawing/2014/main" id="{E470FD3B-A28A-614F-8E5F-FC4B25217EDA}"/>
              </a:ext>
            </a:extLst>
          </p:cNvPr>
          <p:cNvSpPr txBox="1"/>
          <p:nvPr/>
        </p:nvSpPr>
        <p:spPr>
          <a:xfrm>
            <a:off x="6581776" y="1993234"/>
            <a:ext cx="1372235" cy="369332"/>
          </a:xfrm>
          <a:prstGeom prst="rect">
            <a:avLst/>
          </a:prstGeom>
          <a:noFill/>
        </p:spPr>
        <p:txBody>
          <a:bodyPr wrap="none" lIns="0" rIns="0" rtlCol="0">
            <a:spAutoFit/>
          </a:bodyPr>
          <a:lstStyle/>
          <a:p>
            <a:r>
              <a:rPr lang="en-US" b="1" dirty="0">
                <a:solidFill>
                  <a:schemeClr val="tx1">
                    <a:alpha val="61000"/>
                  </a:schemeClr>
                </a:solidFill>
                <a:latin typeface="Arial" panose="020B0604020202020204" pitchFamily="34" charset="0"/>
                <a:ea typeface="Source Sans Pro" charset="0"/>
                <a:cs typeface="Arial" panose="020B0604020202020204" pitchFamily="34" charset="0"/>
              </a:rPr>
              <a:t>10:00 - 11:00</a:t>
            </a:r>
          </a:p>
        </p:txBody>
      </p:sp>
      <p:sp>
        <p:nvSpPr>
          <p:cNvPr id="28" name="TextBox 8">
            <a:extLst>
              <a:ext uri="{FF2B5EF4-FFF2-40B4-BE49-F238E27FC236}">
                <a16:creationId xmlns:a16="http://schemas.microsoft.com/office/drawing/2014/main" id="{D5A96A44-5548-8044-AECF-FD22597906F1}"/>
              </a:ext>
            </a:extLst>
          </p:cNvPr>
          <p:cNvSpPr txBox="1"/>
          <p:nvPr/>
        </p:nvSpPr>
        <p:spPr>
          <a:xfrm>
            <a:off x="8441347" y="3234097"/>
            <a:ext cx="3005178" cy="369332"/>
          </a:xfrm>
          <a:prstGeom prst="rect">
            <a:avLst/>
          </a:prstGeom>
          <a:noFill/>
        </p:spPr>
        <p:txBody>
          <a:bodyPr wrap="square" lIns="0" rIns="0" rtlCol="0">
            <a:spAutoFit/>
          </a:bodyPr>
          <a:lstStyle/>
          <a:p>
            <a:r>
              <a:rPr lang="en-US" b="1" dirty="0">
                <a:latin typeface="Arial" panose="020B0604020202020204" pitchFamily="34" charset="0"/>
                <a:ea typeface="Source Sans Pro" charset="0"/>
                <a:cs typeface="Arial" panose="020B0604020202020204" pitchFamily="34" charset="0"/>
              </a:rPr>
              <a:t>Break</a:t>
            </a:r>
          </a:p>
        </p:txBody>
      </p:sp>
      <p:sp>
        <p:nvSpPr>
          <p:cNvPr id="29" name="TextBox 22">
            <a:extLst>
              <a:ext uri="{FF2B5EF4-FFF2-40B4-BE49-F238E27FC236}">
                <a16:creationId xmlns:a16="http://schemas.microsoft.com/office/drawing/2014/main" id="{30A9BB7C-4609-9448-9387-C13423094BE3}"/>
              </a:ext>
            </a:extLst>
          </p:cNvPr>
          <p:cNvSpPr txBox="1"/>
          <p:nvPr/>
        </p:nvSpPr>
        <p:spPr>
          <a:xfrm>
            <a:off x="6581776" y="3234097"/>
            <a:ext cx="1410771" cy="369332"/>
          </a:xfrm>
          <a:prstGeom prst="rect">
            <a:avLst/>
          </a:prstGeom>
          <a:noFill/>
        </p:spPr>
        <p:txBody>
          <a:bodyPr wrap="none" lIns="0" rIns="0" rtlCol="0">
            <a:spAutoFit/>
          </a:bodyPr>
          <a:lstStyle/>
          <a:p>
            <a:r>
              <a:rPr lang="en-US" b="1" dirty="0">
                <a:solidFill>
                  <a:schemeClr val="tx1">
                    <a:alpha val="61000"/>
                  </a:schemeClr>
                </a:solidFill>
                <a:latin typeface="Arial" panose="020B0604020202020204" pitchFamily="34" charset="0"/>
                <a:ea typeface="Source Sans Pro" charset="0"/>
                <a:cs typeface="Arial" panose="020B0604020202020204" pitchFamily="34" charset="0"/>
              </a:rPr>
              <a:t>11:00 – 11:15</a:t>
            </a:r>
          </a:p>
        </p:txBody>
      </p:sp>
      <p:sp>
        <p:nvSpPr>
          <p:cNvPr id="30" name="TextBox 7">
            <a:extLst>
              <a:ext uri="{FF2B5EF4-FFF2-40B4-BE49-F238E27FC236}">
                <a16:creationId xmlns:a16="http://schemas.microsoft.com/office/drawing/2014/main" id="{D5E34110-7E90-D347-AE6B-F502F796C073}"/>
              </a:ext>
            </a:extLst>
          </p:cNvPr>
          <p:cNvSpPr txBox="1"/>
          <p:nvPr/>
        </p:nvSpPr>
        <p:spPr>
          <a:xfrm>
            <a:off x="8441347" y="4818529"/>
            <a:ext cx="3005178" cy="253596"/>
          </a:xfrm>
          <a:prstGeom prst="rect">
            <a:avLst/>
          </a:prstGeom>
          <a:noFill/>
        </p:spPr>
        <p:txBody>
          <a:bodyPr wrap="square" lIns="0" rIns="0" rtlCol="0">
            <a:spAutoFit/>
          </a:bodyPr>
          <a:lstStyle/>
          <a:p>
            <a:pPr>
              <a:lnSpc>
                <a:spcPct val="130000"/>
              </a:lnSpc>
            </a:pPr>
            <a:r>
              <a:rPr lang="en-US" sz="900" dirty="0">
                <a:solidFill>
                  <a:schemeClr val="tx1">
                    <a:alpha val="60000"/>
                  </a:schemeClr>
                </a:solidFill>
                <a:latin typeface="Arial" panose="020B0604020202020204" pitchFamily="34" charset="0"/>
                <a:cs typeface="Arial" panose="020B0604020202020204" pitchFamily="34" charset="0"/>
              </a:rPr>
              <a:t>Speaker Name 1 | Speaker Name 2</a:t>
            </a:r>
          </a:p>
        </p:txBody>
      </p:sp>
      <p:sp>
        <p:nvSpPr>
          <p:cNvPr id="31" name="TextBox 8">
            <a:extLst>
              <a:ext uri="{FF2B5EF4-FFF2-40B4-BE49-F238E27FC236}">
                <a16:creationId xmlns:a16="http://schemas.microsoft.com/office/drawing/2014/main" id="{AF5996A9-E347-5748-B63B-FA226F881CE3}"/>
              </a:ext>
            </a:extLst>
          </p:cNvPr>
          <p:cNvSpPr txBox="1"/>
          <p:nvPr/>
        </p:nvSpPr>
        <p:spPr>
          <a:xfrm>
            <a:off x="8441347" y="4155266"/>
            <a:ext cx="3005178" cy="646331"/>
          </a:xfrm>
          <a:prstGeom prst="rect">
            <a:avLst/>
          </a:prstGeom>
          <a:noFill/>
        </p:spPr>
        <p:txBody>
          <a:bodyPr wrap="square" lIns="0" rIns="0" rtlCol="0">
            <a:spAutoFit/>
          </a:bodyPr>
          <a:lstStyle/>
          <a:p>
            <a:r>
              <a:rPr lang="en-US" b="1" dirty="0">
                <a:latin typeface="Arial" panose="020B0604020202020204" pitchFamily="34" charset="0"/>
                <a:ea typeface="Source Sans Pro" charset="0"/>
                <a:cs typeface="Arial" panose="020B0604020202020204" pitchFamily="34" charset="0"/>
              </a:rPr>
              <a:t>Cur abitur ac eros sit a met ipsum critique</a:t>
            </a:r>
          </a:p>
        </p:txBody>
      </p:sp>
      <p:sp>
        <p:nvSpPr>
          <p:cNvPr id="32" name="TextBox 22">
            <a:extLst>
              <a:ext uri="{FF2B5EF4-FFF2-40B4-BE49-F238E27FC236}">
                <a16:creationId xmlns:a16="http://schemas.microsoft.com/office/drawing/2014/main" id="{1073C5FB-8983-5F45-905F-C7E6692040E7}"/>
              </a:ext>
            </a:extLst>
          </p:cNvPr>
          <p:cNvSpPr txBox="1"/>
          <p:nvPr/>
        </p:nvSpPr>
        <p:spPr>
          <a:xfrm>
            <a:off x="6581776" y="4187364"/>
            <a:ext cx="1372235" cy="369332"/>
          </a:xfrm>
          <a:prstGeom prst="rect">
            <a:avLst/>
          </a:prstGeom>
          <a:noFill/>
        </p:spPr>
        <p:txBody>
          <a:bodyPr wrap="none" lIns="0" rIns="0" rtlCol="0">
            <a:spAutoFit/>
          </a:bodyPr>
          <a:lstStyle/>
          <a:p>
            <a:r>
              <a:rPr lang="en-US" b="1" dirty="0">
                <a:solidFill>
                  <a:schemeClr val="tx1">
                    <a:alpha val="61000"/>
                  </a:schemeClr>
                </a:solidFill>
                <a:latin typeface="Arial" panose="020B0604020202020204" pitchFamily="34" charset="0"/>
                <a:ea typeface="Source Sans Pro" charset="0"/>
                <a:cs typeface="Arial" panose="020B0604020202020204" pitchFamily="34" charset="0"/>
              </a:rPr>
              <a:t>11:15 - 13:00</a:t>
            </a:r>
          </a:p>
        </p:txBody>
      </p:sp>
      <p:sp>
        <p:nvSpPr>
          <p:cNvPr id="33" name="TextBox 7">
            <a:extLst>
              <a:ext uri="{FF2B5EF4-FFF2-40B4-BE49-F238E27FC236}">
                <a16:creationId xmlns:a16="http://schemas.microsoft.com/office/drawing/2014/main" id="{52A4291B-6043-B845-9AF0-95753D051C5A}"/>
              </a:ext>
            </a:extLst>
          </p:cNvPr>
          <p:cNvSpPr txBox="1"/>
          <p:nvPr/>
        </p:nvSpPr>
        <p:spPr>
          <a:xfrm>
            <a:off x="8441347" y="6105732"/>
            <a:ext cx="3005178" cy="253596"/>
          </a:xfrm>
          <a:prstGeom prst="rect">
            <a:avLst/>
          </a:prstGeom>
          <a:noFill/>
        </p:spPr>
        <p:txBody>
          <a:bodyPr wrap="square" lIns="0" rIns="0" rtlCol="0">
            <a:spAutoFit/>
          </a:bodyPr>
          <a:lstStyle/>
          <a:p>
            <a:pPr>
              <a:lnSpc>
                <a:spcPct val="130000"/>
              </a:lnSpc>
            </a:pPr>
            <a:r>
              <a:rPr lang="en-US" sz="900" dirty="0">
                <a:solidFill>
                  <a:schemeClr val="tx1">
                    <a:alpha val="60000"/>
                  </a:schemeClr>
                </a:solidFill>
                <a:latin typeface="Arial" panose="020B0604020202020204" pitchFamily="34" charset="0"/>
                <a:cs typeface="Arial" panose="020B0604020202020204" pitchFamily="34" charset="0"/>
              </a:rPr>
              <a:t>Speaker Name 1 | Speaker Name 2</a:t>
            </a:r>
          </a:p>
        </p:txBody>
      </p:sp>
      <p:sp>
        <p:nvSpPr>
          <p:cNvPr id="34" name="TextBox 8">
            <a:extLst>
              <a:ext uri="{FF2B5EF4-FFF2-40B4-BE49-F238E27FC236}">
                <a16:creationId xmlns:a16="http://schemas.microsoft.com/office/drawing/2014/main" id="{D4B67DA2-5AA3-E744-AB2F-3CCE7605788D}"/>
              </a:ext>
            </a:extLst>
          </p:cNvPr>
          <p:cNvSpPr txBox="1"/>
          <p:nvPr/>
        </p:nvSpPr>
        <p:spPr>
          <a:xfrm>
            <a:off x="8441347" y="5442469"/>
            <a:ext cx="3005178" cy="646331"/>
          </a:xfrm>
          <a:prstGeom prst="rect">
            <a:avLst/>
          </a:prstGeom>
          <a:noFill/>
        </p:spPr>
        <p:txBody>
          <a:bodyPr wrap="square" lIns="0" rIns="0" rtlCol="0">
            <a:spAutoFit/>
          </a:bodyPr>
          <a:lstStyle/>
          <a:p>
            <a:r>
              <a:rPr lang="en-US" b="1" dirty="0">
                <a:latin typeface="Arial" panose="020B0604020202020204" pitchFamily="34" charset="0"/>
                <a:ea typeface="Source Sans Pro" charset="0"/>
                <a:cs typeface="Arial" panose="020B0604020202020204" pitchFamily="34" charset="0"/>
              </a:rPr>
              <a:t>Cur abitur ac eros sit a met ipsum critique</a:t>
            </a:r>
          </a:p>
        </p:txBody>
      </p:sp>
      <p:sp>
        <p:nvSpPr>
          <p:cNvPr id="35" name="TextBox 22">
            <a:extLst>
              <a:ext uri="{FF2B5EF4-FFF2-40B4-BE49-F238E27FC236}">
                <a16:creationId xmlns:a16="http://schemas.microsoft.com/office/drawing/2014/main" id="{712D5F5C-8619-D544-851E-2276803B309C}"/>
              </a:ext>
            </a:extLst>
          </p:cNvPr>
          <p:cNvSpPr txBox="1"/>
          <p:nvPr/>
        </p:nvSpPr>
        <p:spPr>
          <a:xfrm>
            <a:off x="6581776" y="5474567"/>
            <a:ext cx="1384995" cy="369332"/>
          </a:xfrm>
          <a:prstGeom prst="rect">
            <a:avLst/>
          </a:prstGeom>
          <a:noFill/>
        </p:spPr>
        <p:txBody>
          <a:bodyPr wrap="none" lIns="0" rIns="0" rtlCol="0">
            <a:spAutoFit/>
          </a:bodyPr>
          <a:lstStyle/>
          <a:p>
            <a:r>
              <a:rPr lang="en-US" b="1" dirty="0">
                <a:solidFill>
                  <a:schemeClr val="tx1">
                    <a:alpha val="61000"/>
                  </a:schemeClr>
                </a:solidFill>
                <a:latin typeface="Arial" panose="020B0604020202020204" pitchFamily="34" charset="0"/>
                <a:ea typeface="Source Sans Pro" charset="0"/>
                <a:cs typeface="Arial" panose="020B0604020202020204" pitchFamily="34" charset="0"/>
              </a:rPr>
              <a:t>13:00 - 14:00</a:t>
            </a:r>
          </a:p>
        </p:txBody>
      </p:sp>
      <p:pic>
        <p:nvPicPr>
          <p:cNvPr id="5" name="Picture 2" descr="persona escribiendo en un MacBook plateado">
            <a:extLst>
              <a:ext uri="{FF2B5EF4-FFF2-40B4-BE49-F238E27FC236}">
                <a16:creationId xmlns:a16="http://schemas.microsoft.com/office/drawing/2014/main" id="{555050CD-949F-4431-9C93-533B24579E7B}"/>
              </a:ext>
            </a:extLst>
          </p:cNvPr>
          <p:cNvPicPr>
            <a:picLocks noGrp="1" noChangeAspect="1" noChangeArrowheads="1"/>
          </p:cNvPicPr>
          <p:nvPr>
            <p:ph type="pic" sz="quarter" idx="12"/>
          </p:nvPr>
        </p:nvPicPr>
        <p:blipFill>
          <a:blip r:embed="rId2">
            <a:extLst>
              <a:ext uri="{28A0092B-C50C-407E-A947-70E740481C1C}">
                <a14:useLocalDpi xmlns:a14="http://schemas.microsoft.com/office/drawing/2010/main" val="0"/>
              </a:ext>
            </a:extLst>
          </a:blip>
          <a:srcRect t="7834" b="783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45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04CCE7CD-7ADA-1446-9C98-A8BCA2C707D2}"/>
              </a:ext>
            </a:extLst>
          </p:cNvPr>
          <p:cNvSpPr/>
          <p:nvPr/>
        </p:nvSpPr>
        <p:spPr>
          <a:xfrm>
            <a:off x="8076599" y="3260035"/>
            <a:ext cx="4125831" cy="3622319"/>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5400" b="1" dirty="0">
              <a:solidFill>
                <a:schemeClr val="tx2">
                  <a:lumMod val="90000"/>
                  <a:lumOff val="10000"/>
                  <a:alpha val="60000"/>
                </a:schemeClr>
              </a:solidFill>
            </a:endParaRPr>
          </a:p>
        </p:txBody>
      </p:sp>
      <p:sp>
        <p:nvSpPr>
          <p:cNvPr id="4" name="Rectángulo 3">
            <a:extLst>
              <a:ext uri="{FF2B5EF4-FFF2-40B4-BE49-F238E27FC236}">
                <a16:creationId xmlns:a16="http://schemas.microsoft.com/office/drawing/2014/main" id="{41E548ED-CE6B-4C46-A8FA-841DCDB368B2}"/>
              </a:ext>
            </a:extLst>
          </p:cNvPr>
          <p:cNvSpPr/>
          <p:nvPr/>
        </p:nvSpPr>
        <p:spPr>
          <a:xfrm>
            <a:off x="468923" y="562709"/>
            <a:ext cx="10941199"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6" name="Marcador de contenido 16">
            <a:extLst>
              <a:ext uri="{FF2B5EF4-FFF2-40B4-BE49-F238E27FC236}">
                <a16:creationId xmlns:a16="http://schemas.microsoft.com/office/drawing/2014/main" id="{363DDAB7-B0B9-544C-80F0-5DEC68802A9A}"/>
              </a:ext>
            </a:extLst>
          </p:cNvPr>
          <p:cNvSpPr txBox="1">
            <a:spLocks/>
          </p:cNvSpPr>
          <p:nvPr/>
        </p:nvSpPr>
        <p:spPr>
          <a:xfrm>
            <a:off x="1163696" y="4212195"/>
            <a:ext cx="6961238" cy="11719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s-ES" sz="1600" dirty="0">
                <a:solidFill>
                  <a:schemeClr val="bg2">
                    <a:alpha val="85000"/>
                  </a:schemeClr>
                </a:solidFill>
              </a:rPr>
              <a:t>Curabitur venenatis viverra nisi, sed eleifend dui placerat sed ut ante vitae sapien hendrerit posuere eget a risus. </a:t>
            </a:r>
          </a:p>
        </p:txBody>
      </p:sp>
      <p:sp>
        <p:nvSpPr>
          <p:cNvPr id="7" name="Rectángulo 6">
            <a:extLst>
              <a:ext uri="{FF2B5EF4-FFF2-40B4-BE49-F238E27FC236}">
                <a16:creationId xmlns:a16="http://schemas.microsoft.com/office/drawing/2014/main" id="{D5DC8344-C0E8-E34E-81E4-266936448734}"/>
              </a:ext>
            </a:extLst>
          </p:cNvPr>
          <p:cNvSpPr/>
          <p:nvPr/>
        </p:nvSpPr>
        <p:spPr>
          <a:xfrm>
            <a:off x="476865" y="558140"/>
            <a:ext cx="1369710" cy="1278487"/>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5400" b="1" dirty="0">
              <a:solidFill>
                <a:schemeClr val="tx2">
                  <a:lumMod val="90000"/>
                  <a:lumOff val="10000"/>
                  <a:alpha val="60000"/>
                </a:schemeClr>
              </a:solidFill>
            </a:endParaRPr>
          </a:p>
        </p:txBody>
      </p:sp>
      <p:sp>
        <p:nvSpPr>
          <p:cNvPr id="9" name="TextBox 4">
            <a:extLst>
              <a:ext uri="{FF2B5EF4-FFF2-40B4-BE49-F238E27FC236}">
                <a16:creationId xmlns:a16="http://schemas.microsoft.com/office/drawing/2014/main" id="{D6D41156-68C6-3244-B18F-1484D719F322}"/>
              </a:ext>
            </a:extLst>
          </p:cNvPr>
          <p:cNvSpPr txBox="1"/>
          <p:nvPr/>
        </p:nvSpPr>
        <p:spPr>
          <a:xfrm>
            <a:off x="2640501" y="558140"/>
            <a:ext cx="3959293" cy="3770263"/>
          </a:xfrm>
          <a:prstGeom prst="rect">
            <a:avLst/>
          </a:prstGeom>
          <a:noFill/>
        </p:spPr>
        <p:txBody>
          <a:bodyPr wrap="square" lIns="0" rIns="0" rtlCol="0">
            <a:spAutoFit/>
          </a:bodyPr>
          <a:lstStyle/>
          <a:p>
            <a:pPr algn="ctr"/>
            <a:r>
              <a:rPr lang="en-US" sz="23900" b="1" dirty="0">
                <a:solidFill>
                  <a:schemeClr val="accent1">
                    <a:alpha val="41000"/>
                  </a:schemeClr>
                </a:solidFill>
                <a:latin typeface="Arial" panose="020B0604020202020204" pitchFamily="34" charset="0"/>
                <a:cs typeface="Arial" panose="020B0604020202020204" pitchFamily="34" charset="0"/>
              </a:rPr>
              <a:t>01</a:t>
            </a:r>
          </a:p>
        </p:txBody>
      </p:sp>
      <p:sp>
        <p:nvSpPr>
          <p:cNvPr id="5" name="CuadroTexto 4">
            <a:extLst>
              <a:ext uri="{FF2B5EF4-FFF2-40B4-BE49-F238E27FC236}">
                <a16:creationId xmlns:a16="http://schemas.microsoft.com/office/drawing/2014/main" id="{3CC0FF4E-CE98-264E-A33E-404F3627A42A}"/>
              </a:ext>
            </a:extLst>
          </p:cNvPr>
          <p:cNvSpPr txBox="1"/>
          <p:nvPr/>
        </p:nvSpPr>
        <p:spPr>
          <a:xfrm>
            <a:off x="-966331" y="2324369"/>
            <a:ext cx="11212130" cy="1323439"/>
          </a:xfrm>
          <a:prstGeom prst="rect">
            <a:avLst/>
          </a:prstGeom>
          <a:noFill/>
        </p:spPr>
        <p:txBody>
          <a:bodyPr wrap="square" rtlCol="0">
            <a:spAutoFit/>
          </a:bodyPr>
          <a:lstStyle/>
          <a:p>
            <a:pPr algn="ctr"/>
            <a:r>
              <a:rPr lang="es-ES" sz="8000" b="1" dirty="0">
                <a:solidFill>
                  <a:schemeClr val="bg2"/>
                </a:solidFill>
              </a:rPr>
              <a:t>Chapter title</a:t>
            </a:r>
            <a:endParaRPr lang="es-ES" sz="8000" b="1" dirty="0">
              <a:solidFill>
                <a:schemeClr val="accent1"/>
              </a:solidFill>
            </a:endParaRPr>
          </a:p>
        </p:txBody>
      </p:sp>
      <p:grpSp>
        <p:nvGrpSpPr>
          <p:cNvPr id="2" name="Grupo 1">
            <a:extLst>
              <a:ext uri="{FF2B5EF4-FFF2-40B4-BE49-F238E27FC236}">
                <a16:creationId xmlns:a16="http://schemas.microsoft.com/office/drawing/2014/main" id="{9A05F4F9-959F-06FF-6DD3-0DA2C601DE64}"/>
              </a:ext>
            </a:extLst>
          </p:cNvPr>
          <p:cNvGrpSpPr/>
          <p:nvPr/>
        </p:nvGrpSpPr>
        <p:grpSpPr>
          <a:xfrm>
            <a:off x="8645526" y="4494213"/>
            <a:ext cx="3200400" cy="2222500"/>
            <a:chOff x="8645526" y="4494213"/>
            <a:chExt cx="3200400" cy="2222500"/>
          </a:xfrm>
        </p:grpSpPr>
        <p:sp>
          <p:nvSpPr>
            <p:cNvPr id="20" name="Freeform 5">
              <a:extLst>
                <a:ext uri="{FF2B5EF4-FFF2-40B4-BE49-F238E27FC236}">
                  <a16:creationId xmlns:a16="http://schemas.microsoft.com/office/drawing/2014/main" id="{BE9995B9-8726-4D02-9FC0-8CCD99472FA6}"/>
                </a:ext>
              </a:extLst>
            </p:cNvPr>
            <p:cNvSpPr>
              <a:spLocks noEditPoints="1"/>
            </p:cNvSpPr>
            <p:nvPr/>
          </p:nvSpPr>
          <p:spPr bwMode="auto">
            <a:xfrm>
              <a:off x="8645526" y="4494213"/>
              <a:ext cx="3200400" cy="2222500"/>
            </a:xfrm>
            <a:custGeom>
              <a:avLst/>
              <a:gdLst>
                <a:gd name="T0" fmla="*/ 203 w 406"/>
                <a:gd name="T1" fmla="*/ 281 h 281"/>
                <a:gd name="T2" fmla="*/ 14 w 406"/>
                <a:gd name="T3" fmla="*/ 281 h 281"/>
                <a:gd name="T4" fmla="*/ 0 w 406"/>
                <a:gd name="T5" fmla="*/ 277 h 281"/>
                <a:gd name="T6" fmla="*/ 5 w 406"/>
                <a:gd name="T7" fmla="*/ 262 h 281"/>
                <a:gd name="T8" fmla="*/ 53 w 406"/>
                <a:gd name="T9" fmla="*/ 199 h 281"/>
                <a:gd name="T10" fmla="*/ 58 w 406"/>
                <a:gd name="T11" fmla="*/ 183 h 281"/>
                <a:gd name="T12" fmla="*/ 58 w 406"/>
                <a:gd name="T13" fmla="*/ 30 h 281"/>
                <a:gd name="T14" fmla="*/ 88 w 406"/>
                <a:gd name="T15" fmla="*/ 0 h 281"/>
                <a:gd name="T16" fmla="*/ 319 w 406"/>
                <a:gd name="T17" fmla="*/ 0 h 281"/>
                <a:gd name="T18" fmla="*/ 348 w 406"/>
                <a:gd name="T19" fmla="*/ 29 h 281"/>
                <a:gd name="T20" fmla="*/ 348 w 406"/>
                <a:gd name="T21" fmla="*/ 184 h 281"/>
                <a:gd name="T22" fmla="*/ 353 w 406"/>
                <a:gd name="T23" fmla="*/ 199 h 281"/>
                <a:gd name="T24" fmla="*/ 401 w 406"/>
                <a:gd name="T25" fmla="*/ 262 h 281"/>
                <a:gd name="T26" fmla="*/ 406 w 406"/>
                <a:gd name="T27" fmla="*/ 276 h 281"/>
                <a:gd name="T28" fmla="*/ 392 w 406"/>
                <a:gd name="T29" fmla="*/ 281 h 281"/>
                <a:gd name="T30" fmla="*/ 203 w 406"/>
                <a:gd name="T31" fmla="*/ 281 h 281"/>
                <a:gd name="T32" fmla="*/ 331 w 406"/>
                <a:gd name="T33" fmla="*/ 187 h 281"/>
                <a:gd name="T34" fmla="*/ 331 w 406"/>
                <a:gd name="T35" fmla="*/ 32 h 281"/>
                <a:gd name="T36" fmla="*/ 316 w 406"/>
                <a:gd name="T37" fmla="*/ 17 h 281"/>
                <a:gd name="T38" fmla="*/ 90 w 406"/>
                <a:gd name="T39" fmla="*/ 17 h 281"/>
                <a:gd name="T40" fmla="*/ 75 w 406"/>
                <a:gd name="T41" fmla="*/ 33 h 281"/>
                <a:gd name="T42" fmla="*/ 75 w 406"/>
                <a:gd name="T43" fmla="*/ 176 h 281"/>
                <a:gd name="T44" fmla="*/ 75 w 406"/>
                <a:gd name="T45" fmla="*/ 187 h 281"/>
                <a:gd name="T46" fmla="*/ 331 w 406"/>
                <a:gd name="T47" fmla="*/ 187 h 281"/>
                <a:gd name="T48" fmla="*/ 203 w 406"/>
                <a:gd name="T49" fmla="*/ 233 h 281"/>
                <a:gd name="T50" fmla="*/ 110 w 406"/>
                <a:gd name="T51" fmla="*/ 233 h 281"/>
                <a:gd name="T52" fmla="*/ 97 w 406"/>
                <a:gd name="T53" fmla="*/ 241 h 281"/>
                <a:gd name="T54" fmla="*/ 110 w 406"/>
                <a:gd name="T55" fmla="*/ 249 h 281"/>
                <a:gd name="T56" fmla="*/ 296 w 406"/>
                <a:gd name="T57" fmla="*/ 249 h 281"/>
                <a:gd name="T58" fmla="*/ 308 w 406"/>
                <a:gd name="T59" fmla="*/ 240 h 281"/>
                <a:gd name="T60" fmla="*/ 296 w 406"/>
                <a:gd name="T61" fmla="*/ 233 h 281"/>
                <a:gd name="T62" fmla="*/ 203 w 406"/>
                <a:gd name="T63" fmla="*/ 233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281">
                  <a:moveTo>
                    <a:pt x="203" y="281"/>
                  </a:moveTo>
                  <a:cubicBezTo>
                    <a:pt x="140" y="281"/>
                    <a:pt x="77" y="281"/>
                    <a:pt x="14" y="281"/>
                  </a:cubicBezTo>
                  <a:cubicBezTo>
                    <a:pt x="10" y="281"/>
                    <a:pt x="5" y="278"/>
                    <a:pt x="0" y="277"/>
                  </a:cubicBezTo>
                  <a:cubicBezTo>
                    <a:pt x="2" y="272"/>
                    <a:pt x="2" y="266"/>
                    <a:pt x="5" y="262"/>
                  </a:cubicBezTo>
                  <a:cubicBezTo>
                    <a:pt x="21" y="241"/>
                    <a:pt x="37" y="221"/>
                    <a:pt x="53" y="199"/>
                  </a:cubicBezTo>
                  <a:cubicBezTo>
                    <a:pt x="56" y="195"/>
                    <a:pt x="58" y="189"/>
                    <a:pt x="58" y="183"/>
                  </a:cubicBezTo>
                  <a:cubicBezTo>
                    <a:pt x="58" y="132"/>
                    <a:pt x="58" y="81"/>
                    <a:pt x="58" y="30"/>
                  </a:cubicBezTo>
                  <a:cubicBezTo>
                    <a:pt x="58" y="10"/>
                    <a:pt x="67" y="0"/>
                    <a:pt x="88" y="0"/>
                  </a:cubicBezTo>
                  <a:cubicBezTo>
                    <a:pt x="165" y="0"/>
                    <a:pt x="242" y="0"/>
                    <a:pt x="319" y="0"/>
                  </a:cubicBezTo>
                  <a:cubicBezTo>
                    <a:pt x="338" y="0"/>
                    <a:pt x="347" y="10"/>
                    <a:pt x="348" y="29"/>
                  </a:cubicBezTo>
                  <a:cubicBezTo>
                    <a:pt x="348" y="81"/>
                    <a:pt x="347" y="132"/>
                    <a:pt x="348" y="184"/>
                  </a:cubicBezTo>
                  <a:cubicBezTo>
                    <a:pt x="348" y="189"/>
                    <a:pt x="350" y="195"/>
                    <a:pt x="353" y="199"/>
                  </a:cubicBezTo>
                  <a:cubicBezTo>
                    <a:pt x="368" y="220"/>
                    <a:pt x="385" y="241"/>
                    <a:pt x="401" y="262"/>
                  </a:cubicBezTo>
                  <a:cubicBezTo>
                    <a:pt x="403" y="266"/>
                    <a:pt x="404" y="272"/>
                    <a:pt x="406" y="276"/>
                  </a:cubicBezTo>
                  <a:cubicBezTo>
                    <a:pt x="401" y="278"/>
                    <a:pt x="397" y="281"/>
                    <a:pt x="392" y="281"/>
                  </a:cubicBezTo>
                  <a:cubicBezTo>
                    <a:pt x="329" y="281"/>
                    <a:pt x="266" y="281"/>
                    <a:pt x="203" y="281"/>
                  </a:cubicBezTo>
                  <a:close/>
                  <a:moveTo>
                    <a:pt x="331" y="187"/>
                  </a:moveTo>
                  <a:cubicBezTo>
                    <a:pt x="331" y="134"/>
                    <a:pt x="331" y="83"/>
                    <a:pt x="331" y="32"/>
                  </a:cubicBezTo>
                  <a:cubicBezTo>
                    <a:pt x="331" y="18"/>
                    <a:pt x="330" y="17"/>
                    <a:pt x="316" y="17"/>
                  </a:cubicBezTo>
                  <a:cubicBezTo>
                    <a:pt x="241" y="17"/>
                    <a:pt x="165" y="17"/>
                    <a:pt x="90" y="17"/>
                  </a:cubicBezTo>
                  <a:cubicBezTo>
                    <a:pt x="75" y="17"/>
                    <a:pt x="75" y="18"/>
                    <a:pt x="75" y="33"/>
                  </a:cubicBezTo>
                  <a:cubicBezTo>
                    <a:pt x="75" y="80"/>
                    <a:pt x="75" y="128"/>
                    <a:pt x="75" y="176"/>
                  </a:cubicBezTo>
                  <a:cubicBezTo>
                    <a:pt x="75" y="179"/>
                    <a:pt x="75" y="183"/>
                    <a:pt x="75" y="187"/>
                  </a:cubicBezTo>
                  <a:cubicBezTo>
                    <a:pt x="161" y="187"/>
                    <a:pt x="245" y="187"/>
                    <a:pt x="331" y="187"/>
                  </a:cubicBezTo>
                  <a:close/>
                  <a:moveTo>
                    <a:pt x="203" y="233"/>
                  </a:moveTo>
                  <a:cubicBezTo>
                    <a:pt x="172" y="233"/>
                    <a:pt x="141" y="233"/>
                    <a:pt x="110" y="233"/>
                  </a:cubicBezTo>
                  <a:cubicBezTo>
                    <a:pt x="104" y="233"/>
                    <a:pt x="97" y="233"/>
                    <a:pt x="97" y="241"/>
                  </a:cubicBezTo>
                  <a:cubicBezTo>
                    <a:pt x="97" y="248"/>
                    <a:pt x="104" y="249"/>
                    <a:pt x="110" y="249"/>
                  </a:cubicBezTo>
                  <a:cubicBezTo>
                    <a:pt x="172" y="249"/>
                    <a:pt x="234" y="249"/>
                    <a:pt x="296" y="249"/>
                  </a:cubicBezTo>
                  <a:cubicBezTo>
                    <a:pt x="302" y="249"/>
                    <a:pt x="309" y="248"/>
                    <a:pt x="308" y="240"/>
                  </a:cubicBezTo>
                  <a:cubicBezTo>
                    <a:pt x="308" y="233"/>
                    <a:pt x="302" y="233"/>
                    <a:pt x="296" y="233"/>
                  </a:cubicBezTo>
                  <a:cubicBezTo>
                    <a:pt x="265" y="233"/>
                    <a:pt x="234" y="233"/>
                    <a:pt x="203" y="23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6">
              <a:extLst>
                <a:ext uri="{FF2B5EF4-FFF2-40B4-BE49-F238E27FC236}">
                  <a16:creationId xmlns:a16="http://schemas.microsoft.com/office/drawing/2014/main" id="{AC37E457-8257-4205-A381-67124DE30062}"/>
                </a:ext>
              </a:extLst>
            </p:cNvPr>
            <p:cNvSpPr>
              <a:spLocks noEditPoints="1"/>
            </p:cNvSpPr>
            <p:nvPr/>
          </p:nvSpPr>
          <p:spPr bwMode="auto">
            <a:xfrm>
              <a:off x="9717088" y="4762500"/>
              <a:ext cx="1049338" cy="1068388"/>
            </a:xfrm>
            <a:custGeom>
              <a:avLst/>
              <a:gdLst>
                <a:gd name="T0" fmla="*/ 82 w 133"/>
                <a:gd name="T1" fmla="*/ 93 h 135"/>
                <a:gd name="T2" fmla="*/ 4 w 133"/>
                <a:gd name="T3" fmla="*/ 62 h 135"/>
                <a:gd name="T4" fmla="*/ 29 w 133"/>
                <a:gd name="T5" fmla="*/ 10 h 135"/>
                <a:gd name="T6" fmla="*/ 86 w 133"/>
                <a:gd name="T7" fmla="*/ 17 h 135"/>
                <a:gd name="T8" fmla="*/ 98 w 133"/>
                <a:gd name="T9" fmla="*/ 73 h 135"/>
                <a:gd name="T10" fmla="*/ 102 w 133"/>
                <a:gd name="T11" fmla="*/ 91 h 135"/>
                <a:gd name="T12" fmla="*/ 126 w 133"/>
                <a:gd name="T13" fmla="*/ 116 h 135"/>
                <a:gd name="T14" fmla="*/ 128 w 133"/>
                <a:gd name="T15" fmla="*/ 129 h 135"/>
                <a:gd name="T16" fmla="*/ 114 w 133"/>
                <a:gd name="T17" fmla="*/ 127 h 135"/>
                <a:gd name="T18" fmla="*/ 98 w 133"/>
                <a:gd name="T19" fmla="*/ 111 h 135"/>
                <a:gd name="T20" fmla="*/ 82 w 133"/>
                <a:gd name="T21" fmla="*/ 93 h 135"/>
                <a:gd name="T22" fmla="*/ 86 w 133"/>
                <a:gd name="T23" fmla="*/ 54 h 135"/>
                <a:gd name="T24" fmla="*/ 53 w 133"/>
                <a:gd name="T25" fmla="*/ 21 h 135"/>
                <a:gd name="T26" fmla="*/ 19 w 133"/>
                <a:gd name="T27" fmla="*/ 53 h 135"/>
                <a:gd name="T28" fmla="*/ 52 w 133"/>
                <a:gd name="T29" fmla="*/ 87 h 135"/>
                <a:gd name="T30" fmla="*/ 86 w 133"/>
                <a:gd name="T31" fmla="*/ 5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 h="135">
                  <a:moveTo>
                    <a:pt x="82" y="93"/>
                  </a:moveTo>
                  <a:cubicBezTo>
                    <a:pt x="47" y="116"/>
                    <a:pt x="9" y="94"/>
                    <a:pt x="4" y="62"/>
                  </a:cubicBezTo>
                  <a:cubicBezTo>
                    <a:pt x="0" y="40"/>
                    <a:pt x="10" y="20"/>
                    <a:pt x="29" y="10"/>
                  </a:cubicBezTo>
                  <a:cubicBezTo>
                    <a:pt x="48" y="0"/>
                    <a:pt x="70" y="3"/>
                    <a:pt x="86" y="17"/>
                  </a:cubicBezTo>
                  <a:cubicBezTo>
                    <a:pt x="102" y="31"/>
                    <a:pt x="107" y="54"/>
                    <a:pt x="98" y="73"/>
                  </a:cubicBezTo>
                  <a:cubicBezTo>
                    <a:pt x="93" y="82"/>
                    <a:pt x="95" y="86"/>
                    <a:pt x="102" y="91"/>
                  </a:cubicBezTo>
                  <a:cubicBezTo>
                    <a:pt x="110" y="99"/>
                    <a:pt x="118" y="108"/>
                    <a:pt x="126" y="116"/>
                  </a:cubicBezTo>
                  <a:cubicBezTo>
                    <a:pt x="130" y="120"/>
                    <a:pt x="133" y="124"/>
                    <a:pt x="128" y="129"/>
                  </a:cubicBezTo>
                  <a:cubicBezTo>
                    <a:pt x="123" y="135"/>
                    <a:pt x="118" y="131"/>
                    <a:pt x="114" y="127"/>
                  </a:cubicBezTo>
                  <a:cubicBezTo>
                    <a:pt x="109" y="122"/>
                    <a:pt x="103" y="116"/>
                    <a:pt x="98" y="111"/>
                  </a:cubicBezTo>
                  <a:cubicBezTo>
                    <a:pt x="93" y="105"/>
                    <a:pt x="88" y="99"/>
                    <a:pt x="82" y="93"/>
                  </a:cubicBezTo>
                  <a:close/>
                  <a:moveTo>
                    <a:pt x="86" y="54"/>
                  </a:moveTo>
                  <a:cubicBezTo>
                    <a:pt x="86" y="36"/>
                    <a:pt x="71" y="21"/>
                    <a:pt x="53" y="21"/>
                  </a:cubicBezTo>
                  <a:cubicBezTo>
                    <a:pt x="34" y="21"/>
                    <a:pt x="19" y="35"/>
                    <a:pt x="19" y="53"/>
                  </a:cubicBezTo>
                  <a:cubicBezTo>
                    <a:pt x="19" y="71"/>
                    <a:pt x="34" y="86"/>
                    <a:pt x="52" y="87"/>
                  </a:cubicBezTo>
                  <a:cubicBezTo>
                    <a:pt x="70" y="87"/>
                    <a:pt x="85" y="72"/>
                    <a:pt x="86" y="5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80865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upo 68">
            <a:extLst>
              <a:ext uri="{FF2B5EF4-FFF2-40B4-BE49-F238E27FC236}">
                <a16:creationId xmlns:a16="http://schemas.microsoft.com/office/drawing/2014/main" id="{5E43CBB5-D919-4C7E-9853-CFBD430FC087}"/>
              </a:ext>
            </a:extLst>
          </p:cNvPr>
          <p:cNvGrpSpPr/>
          <p:nvPr/>
        </p:nvGrpSpPr>
        <p:grpSpPr>
          <a:xfrm>
            <a:off x="0" y="5580062"/>
            <a:ext cx="12188769" cy="1277938"/>
            <a:chOff x="-466754" y="6616700"/>
            <a:chExt cx="11982479" cy="1277938"/>
          </a:xfrm>
        </p:grpSpPr>
        <p:sp>
          <p:nvSpPr>
            <p:cNvPr id="51" name="AutoShape 22">
              <a:extLst>
                <a:ext uri="{FF2B5EF4-FFF2-40B4-BE49-F238E27FC236}">
                  <a16:creationId xmlns:a16="http://schemas.microsoft.com/office/drawing/2014/main" id="{A1BE9894-C564-418A-B5B6-54423633D4E7}"/>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24">
              <a:extLst>
                <a:ext uri="{FF2B5EF4-FFF2-40B4-BE49-F238E27FC236}">
                  <a16:creationId xmlns:a16="http://schemas.microsoft.com/office/drawing/2014/main" id="{87815B17-CE2B-4BA7-9A22-D3EA165AEE44}"/>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25">
              <a:extLst>
                <a:ext uri="{FF2B5EF4-FFF2-40B4-BE49-F238E27FC236}">
                  <a16:creationId xmlns:a16="http://schemas.microsoft.com/office/drawing/2014/main" id="{D4C60FAF-613A-4B7A-BE19-48FE57686089}"/>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26">
              <a:extLst>
                <a:ext uri="{FF2B5EF4-FFF2-40B4-BE49-F238E27FC236}">
                  <a16:creationId xmlns:a16="http://schemas.microsoft.com/office/drawing/2014/main" id="{4AD246A4-2CDA-4C88-93DE-5464869C22B3}"/>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5" name="Freeform 27">
              <a:extLst>
                <a:ext uri="{FF2B5EF4-FFF2-40B4-BE49-F238E27FC236}">
                  <a16:creationId xmlns:a16="http://schemas.microsoft.com/office/drawing/2014/main" id="{762FFDA4-06BC-4665-BED2-87333C24749B}"/>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6" name="Freeform 28">
              <a:extLst>
                <a:ext uri="{FF2B5EF4-FFF2-40B4-BE49-F238E27FC236}">
                  <a16:creationId xmlns:a16="http://schemas.microsoft.com/office/drawing/2014/main" id="{5550207C-C5EA-473E-AA7F-9C103DA76051}"/>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7" name="Freeform 29">
              <a:extLst>
                <a:ext uri="{FF2B5EF4-FFF2-40B4-BE49-F238E27FC236}">
                  <a16:creationId xmlns:a16="http://schemas.microsoft.com/office/drawing/2014/main" id="{D8A3B9DE-8F8B-4513-8CBB-5F41AC8978B0}"/>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8" name="Freeform 30">
              <a:extLst>
                <a:ext uri="{FF2B5EF4-FFF2-40B4-BE49-F238E27FC236}">
                  <a16:creationId xmlns:a16="http://schemas.microsoft.com/office/drawing/2014/main" id="{610E1090-2188-4A92-BE90-A9ACC5F37011}"/>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9" name="Freeform 31">
              <a:extLst>
                <a:ext uri="{FF2B5EF4-FFF2-40B4-BE49-F238E27FC236}">
                  <a16:creationId xmlns:a16="http://schemas.microsoft.com/office/drawing/2014/main" id="{4D052020-0F3B-426C-AD54-9384138288BC}"/>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0" name="Freeform 32">
              <a:extLst>
                <a:ext uri="{FF2B5EF4-FFF2-40B4-BE49-F238E27FC236}">
                  <a16:creationId xmlns:a16="http://schemas.microsoft.com/office/drawing/2014/main" id="{C77F2DE9-10B5-4E77-8702-0F857918A8A4}"/>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Freeform 33">
              <a:extLst>
                <a:ext uri="{FF2B5EF4-FFF2-40B4-BE49-F238E27FC236}">
                  <a16:creationId xmlns:a16="http://schemas.microsoft.com/office/drawing/2014/main" id="{A7621D85-6C38-4849-BAC8-B3F2853BC3F5}"/>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2" name="Freeform 34">
              <a:extLst>
                <a:ext uri="{FF2B5EF4-FFF2-40B4-BE49-F238E27FC236}">
                  <a16:creationId xmlns:a16="http://schemas.microsoft.com/office/drawing/2014/main" id="{6C48F23A-5EFF-421E-B2B4-1440DE750647}"/>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3" name="Freeform 35">
              <a:extLst>
                <a:ext uri="{FF2B5EF4-FFF2-40B4-BE49-F238E27FC236}">
                  <a16:creationId xmlns:a16="http://schemas.microsoft.com/office/drawing/2014/main" id="{37229C4F-4524-4A4B-B1FA-23CA725F9B0A}"/>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4" name="Rectangle 36">
              <a:extLst>
                <a:ext uri="{FF2B5EF4-FFF2-40B4-BE49-F238E27FC236}">
                  <a16:creationId xmlns:a16="http://schemas.microsoft.com/office/drawing/2014/main" id="{11FE57B5-4FE4-4A95-84B1-00C5ED01FB3E}"/>
                </a:ext>
              </a:extLst>
            </p:cNvPr>
            <p:cNvSpPr>
              <a:spLocks noChangeArrowheads="1"/>
            </p:cNvSpPr>
            <p:nvPr/>
          </p:nvSpPr>
          <p:spPr bwMode="auto">
            <a:xfrm>
              <a:off x="-466754" y="7668293"/>
              <a:ext cx="10212418" cy="226345"/>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7" name="Freeform 39">
              <a:extLst>
                <a:ext uri="{FF2B5EF4-FFF2-40B4-BE49-F238E27FC236}">
                  <a16:creationId xmlns:a16="http://schemas.microsoft.com/office/drawing/2014/main" id="{5293E3D6-02AE-4DD0-9862-6832773C156D}"/>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8" name="Freeform 40">
              <a:extLst>
                <a:ext uri="{FF2B5EF4-FFF2-40B4-BE49-F238E27FC236}">
                  <a16:creationId xmlns:a16="http://schemas.microsoft.com/office/drawing/2014/main" id="{7F33236F-ED6B-4FC8-9315-0F4F33B20966}"/>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
        <p:nvSpPr>
          <p:cNvPr id="14" name="Marcador de texto 13">
            <a:extLst>
              <a:ext uri="{FF2B5EF4-FFF2-40B4-BE49-F238E27FC236}">
                <a16:creationId xmlns:a16="http://schemas.microsoft.com/office/drawing/2014/main" id="{91CF684D-587F-0E4F-A391-D1D2BAF06C14}"/>
              </a:ext>
            </a:extLst>
          </p:cNvPr>
          <p:cNvSpPr>
            <a:spLocks noGrp="1"/>
          </p:cNvSpPr>
          <p:nvPr>
            <p:ph type="body" sz="quarter" idx="14"/>
          </p:nvPr>
        </p:nvSpPr>
        <p:spPr>
          <a:xfrm>
            <a:off x="479424" y="3261437"/>
            <a:ext cx="2262149" cy="954773"/>
          </a:xfrm>
        </p:spPr>
        <p:txBody>
          <a:bodyPr>
            <a:normAutofit lnSpcReduction="10000"/>
          </a:bodyPr>
          <a:lstStyle/>
          <a:p>
            <a:r>
              <a:rPr lang="es-ES" dirty="0">
                <a:solidFill>
                  <a:schemeClr val="accent1">
                    <a:alpha val="50000"/>
                  </a:schemeClr>
                </a:solidFill>
              </a:rPr>
              <a:t>01</a:t>
            </a:r>
          </a:p>
        </p:txBody>
      </p:sp>
      <p:sp>
        <p:nvSpPr>
          <p:cNvPr id="17" name="Marcador de contenido 16">
            <a:extLst>
              <a:ext uri="{FF2B5EF4-FFF2-40B4-BE49-F238E27FC236}">
                <a16:creationId xmlns:a16="http://schemas.microsoft.com/office/drawing/2014/main" id="{17924F85-FE59-5443-B8C5-0F84EB65FB5B}"/>
              </a:ext>
            </a:extLst>
          </p:cNvPr>
          <p:cNvSpPr>
            <a:spLocks noGrp="1"/>
          </p:cNvSpPr>
          <p:nvPr>
            <p:ph sz="quarter" idx="15"/>
          </p:nvPr>
        </p:nvSpPr>
        <p:spPr>
          <a:xfrm>
            <a:off x="479770" y="4350144"/>
            <a:ext cx="2262987" cy="615036"/>
          </a:xfrm>
        </p:spPr>
        <p:txBody>
          <a:bodyPr>
            <a:normAutofit/>
          </a:bodyPr>
          <a:lstStyle/>
          <a:p>
            <a:r>
              <a:rPr lang="es-ES" sz="1600" noProof="1"/>
              <a:t>Idea one, lorem ipsum dolor sit </a:t>
            </a:r>
          </a:p>
        </p:txBody>
      </p:sp>
      <p:sp>
        <p:nvSpPr>
          <p:cNvPr id="3" name="Marcador de contenido 2">
            <a:extLst>
              <a:ext uri="{FF2B5EF4-FFF2-40B4-BE49-F238E27FC236}">
                <a16:creationId xmlns:a16="http://schemas.microsoft.com/office/drawing/2014/main" id="{752B4481-0A00-D142-B2FE-5DB80913E24E}"/>
              </a:ext>
            </a:extLst>
          </p:cNvPr>
          <p:cNvSpPr>
            <a:spLocks noGrp="1"/>
          </p:cNvSpPr>
          <p:nvPr>
            <p:ph sz="quarter" idx="16"/>
          </p:nvPr>
        </p:nvSpPr>
        <p:spPr>
          <a:xfrm>
            <a:off x="479425" y="5012529"/>
            <a:ext cx="2262149" cy="1445047"/>
          </a:xfrm>
        </p:spPr>
        <p:txBody>
          <a:bodyPr>
            <a:normAutofit/>
          </a:bodyPr>
          <a:lstStyle/>
          <a:p>
            <a:r>
              <a:rPr lang="es-ES" sz="1000" noProof="1"/>
              <a:t>Quisque sed felis sit amet ipsum fringilla mattis ut id augue. Ut pretium lobortis risus, in sagittis urna placerat sit amet. Quisque rhoncus auctor magna.</a:t>
            </a:r>
          </a:p>
        </p:txBody>
      </p:sp>
      <p:sp>
        <p:nvSpPr>
          <p:cNvPr id="20" name="Marcador de texto 19">
            <a:extLst>
              <a:ext uri="{FF2B5EF4-FFF2-40B4-BE49-F238E27FC236}">
                <a16:creationId xmlns:a16="http://schemas.microsoft.com/office/drawing/2014/main" id="{AA1DA47D-38E4-B048-BD12-003F1DC3A6A4}"/>
              </a:ext>
            </a:extLst>
          </p:cNvPr>
          <p:cNvSpPr>
            <a:spLocks noGrp="1"/>
          </p:cNvSpPr>
          <p:nvPr>
            <p:ph type="body" sz="quarter" idx="17"/>
          </p:nvPr>
        </p:nvSpPr>
        <p:spPr>
          <a:xfrm>
            <a:off x="3269068" y="3261437"/>
            <a:ext cx="2262986" cy="954773"/>
          </a:xfrm>
        </p:spPr>
        <p:txBody>
          <a:bodyPr>
            <a:normAutofit lnSpcReduction="10000"/>
          </a:bodyPr>
          <a:lstStyle/>
          <a:p>
            <a:r>
              <a:rPr lang="es-ES" dirty="0">
                <a:solidFill>
                  <a:schemeClr val="accent1">
                    <a:alpha val="50000"/>
                  </a:schemeClr>
                </a:solidFill>
              </a:rPr>
              <a:t>02</a:t>
            </a:r>
          </a:p>
        </p:txBody>
      </p:sp>
      <p:sp>
        <p:nvSpPr>
          <p:cNvPr id="21" name="Marcador de contenido 20">
            <a:extLst>
              <a:ext uri="{FF2B5EF4-FFF2-40B4-BE49-F238E27FC236}">
                <a16:creationId xmlns:a16="http://schemas.microsoft.com/office/drawing/2014/main" id="{36BADBCB-0987-6E48-B358-41FCA28EBEF4}"/>
              </a:ext>
            </a:extLst>
          </p:cNvPr>
          <p:cNvSpPr>
            <a:spLocks noGrp="1"/>
          </p:cNvSpPr>
          <p:nvPr>
            <p:ph sz="quarter" idx="18"/>
          </p:nvPr>
        </p:nvSpPr>
        <p:spPr>
          <a:xfrm>
            <a:off x="3269758" y="4350144"/>
            <a:ext cx="2262987" cy="615036"/>
          </a:xfrm>
        </p:spPr>
        <p:txBody>
          <a:bodyPr/>
          <a:lstStyle/>
          <a:p>
            <a:r>
              <a:rPr lang="es-ES" sz="1600" noProof="1"/>
              <a:t>Idea two, lorem ipsum dolor sit </a:t>
            </a:r>
          </a:p>
          <a:p>
            <a:endParaRPr lang="es-ES" sz="1600" noProof="1">
              <a:solidFill>
                <a:schemeClr val="bg2">
                  <a:lumMod val="25000"/>
                </a:schemeClr>
              </a:solidFill>
            </a:endParaRPr>
          </a:p>
        </p:txBody>
      </p:sp>
      <p:sp>
        <p:nvSpPr>
          <p:cNvPr id="7" name="Marcador de contenido 6">
            <a:extLst>
              <a:ext uri="{FF2B5EF4-FFF2-40B4-BE49-F238E27FC236}">
                <a16:creationId xmlns:a16="http://schemas.microsoft.com/office/drawing/2014/main" id="{5F390D30-46BF-9349-B348-D0B4625AA9CC}"/>
              </a:ext>
            </a:extLst>
          </p:cNvPr>
          <p:cNvSpPr>
            <a:spLocks noGrp="1"/>
          </p:cNvSpPr>
          <p:nvPr>
            <p:ph sz="quarter" idx="19"/>
          </p:nvPr>
        </p:nvSpPr>
        <p:spPr>
          <a:xfrm>
            <a:off x="3269413" y="5012529"/>
            <a:ext cx="2262149" cy="1445047"/>
          </a:xfrm>
        </p:spPr>
        <p:txBody>
          <a:bodyPr>
            <a:normAutofit/>
          </a:bodyPr>
          <a:lstStyle/>
          <a:p>
            <a:r>
              <a:rPr lang="es-ES" sz="1000" noProof="1"/>
              <a:t>Quisque sed felis sit amet ipsum fringilla mattis ut id augue.. Quisque rhoncus auctor magna, vitae maximus dolor luctus vitae.</a:t>
            </a:r>
          </a:p>
        </p:txBody>
      </p:sp>
      <p:sp>
        <p:nvSpPr>
          <p:cNvPr id="23" name="Marcador de texto 22">
            <a:extLst>
              <a:ext uri="{FF2B5EF4-FFF2-40B4-BE49-F238E27FC236}">
                <a16:creationId xmlns:a16="http://schemas.microsoft.com/office/drawing/2014/main" id="{92584075-2A51-1B40-BCD9-738B7710DCC7}"/>
              </a:ext>
            </a:extLst>
          </p:cNvPr>
          <p:cNvSpPr>
            <a:spLocks noGrp="1"/>
          </p:cNvSpPr>
          <p:nvPr>
            <p:ph type="body" sz="quarter" idx="20"/>
          </p:nvPr>
        </p:nvSpPr>
        <p:spPr>
          <a:xfrm>
            <a:off x="6352480" y="3261437"/>
            <a:ext cx="2262149" cy="954773"/>
          </a:xfrm>
        </p:spPr>
        <p:txBody>
          <a:bodyPr>
            <a:normAutofit lnSpcReduction="10000"/>
          </a:bodyPr>
          <a:lstStyle/>
          <a:p>
            <a:r>
              <a:rPr lang="es-ES" dirty="0">
                <a:solidFill>
                  <a:schemeClr val="accent1">
                    <a:alpha val="50000"/>
                  </a:schemeClr>
                </a:solidFill>
              </a:rPr>
              <a:t>03</a:t>
            </a:r>
          </a:p>
        </p:txBody>
      </p:sp>
      <p:sp>
        <p:nvSpPr>
          <p:cNvPr id="29" name="Marcador de contenido 28">
            <a:extLst>
              <a:ext uri="{FF2B5EF4-FFF2-40B4-BE49-F238E27FC236}">
                <a16:creationId xmlns:a16="http://schemas.microsoft.com/office/drawing/2014/main" id="{292068AC-A0C3-6146-B976-BEDFD9DF5C17}"/>
              </a:ext>
            </a:extLst>
          </p:cNvPr>
          <p:cNvSpPr>
            <a:spLocks noGrp="1"/>
          </p:cNvSpPr>
          <p:nvPr>
            <p:ph sz="quarter" idx="21"/>
          </p:nvPr>
        </p:nvSpPr>
        <p:spPr>
          <a:xfrm>
            <a:off x="6353171" y="4350144"/>
            <a:ext cx="2262987" cy="615036"/>
          </a:xfrm>
        </p:spPr>
        <p:txBody>
          <a:bodyPr/>
          <a:lstStyle/>
          <a:p>
            <a:r>
              <a:rPr lang="es-ES" sz="1600" noProof="1"/>
              <a:t>Idea three, lorem ipsum dolor sit </a:t>
            </a:r>
          </a:p>
          <a:p>
            <a:endParaRPr lang="es-ES" sz="1600" noProof="1">
              <a:solidFill>
                <a:schemeClr val="bg2">
                  <a:lumMod val="25000"/>
                </a:schemeClr>
              </a:solidFill>
            </a:endParaRPr>
          </a:p>
        </p:txBody>
      </p:sp>
      <p:sp>
        <p:nvSpPr>
          <p:cNvPr id="9" name="Marcador de contenido 8">
            <a:extLst>
              <a:ext uri="{FF2B5EF4-FFF2-40B4-BE49-F238E27FC236}">
                <a16:creationId xmlns:a16="http://schemas.microsoft.com/office/drawing/2014/main" id="{A10DCAE4-E1B3-704A-922F-9C14E3925FD5}"/>
              </a:ext>
            </a:extLst>
          </p:cNvPr>
          <p:cNvSpPr>
            <a:spLocks noGrp="1"/>
          </p:cNvSpPr>
          <p:nvPr>
            <p:ph sz="quarter" idx="22"/>
          </p:nvPr>
        </p:nvSpPr>
        <p:spPr>
          <a:xfrm>
            <a:off x="6352826" y="5012529"/>
            <a:ext cx="2262149" cy="1445047"/>
          </a:xfrm>
        </p:spPr>
        <p:txBody>
          <a:bodyPr>
            <a:normAutofit/>
          </a:bodyPr>
          <a:lstStyle/>
          <a:p>
            <a:r>
              <a:rPr lang="es-ES" sz="1000" noProof="1"/>
              <a:t>Quisque sed felis sit amet ipsum fringilla mattis ut id augue erat sit amet. Quisque rhoncus auctor magna, vitae maximus dolor luctus vitae.</a:t>
            </a:r>
          </a:p>
        </p:txBody>
      </p:sp>
      <p:sp>
        <p:nvSpPr>
          <p:cNvPr id="26" name="Marcador de texto 25">
            <a:extLst>
              <a:ext uri="{FF2B5EF4-FFF2-40B4-BE49-F238E27FC236}">
                <a16:creationId xmlns:a16="http://schemas.microsoft.com/office/drawing/2014/main" id="{7FE04135-D189-C547-AB40-8D4D8B27529A}"/>
              </a:ext>
            </a:extLst>
          </p:cNvPr>
          <p:cNvSpPr>
            <a:spLocks noGrp="1"/>
          </p:cNvSpPr>
          <p:nvPr>
            <p:ph type="body" sz="quarter" idx="23"/>
          </p:nvPr>
        </p:nvSpPr>
        <p:spPr>
          <a:xfrm>
            <a:off x="9435055" y="3261437"/>
            <a:ext cx="2262986" cy="954773"/>
          </a:xfrm>
        </p:spPr>
        <p:txBody>
          <a:bodyPr>
            <a:normAutofit lnSpcReduction="10000"/>
          </a:bodyPr>
          <a:lstStyle/>
          <a:p>
            <a:r>
              <a:rPr lang="es-ES" dirty="0">
                <a:solidFill>
                  <a:schemeClr val="accent1">
                    <a:alpha val="50000"/>
                  </a:schemeClr>
                </a:solidFill>
              </a:rPr>
              <a:t>04</a:t>
            </a:r>
          </a:p>
        </p:txBody>
      </p:sp>
      <p:sp>
        <p:nvSpPr>
          <p:cNvPr id="31" name="Marcador de contenido 30">
            <a:extLst>
              <a:ext uri="{FF2B5EF4-FFF2-40B4-BE49-F238E27FC236}">
                <a16:creationId xmlns:a16="http://schemas.microsoft.com/office/drawing/2014/main" id="{62A05A77-A902-7348-92E3-0B17146874E8}"/>
              </a:ext>
            </a:extLst>
          </p:cNvPr>
          <p:cNvSpPr>
            <a:spLocks noGrp="1"/>
          </p:cNvSpPr>
          <p:nvPr>
            <p:ph sz="quarter" idx="24"/>
          </p:nvPr>
        </p:nvSpPr>
        <p:spPr>
          <a:xfrm>
            <a:off x="9435745" y="4350144"/>
            <a:ext cx="2262987" cy="615036"/>
          </a:xfrm>
        </p:spPr>
        <p:txBody>
          <a:bodyPr/>
          <a:lstStyle/>
          <a:p>
            <a:r>
              <a:rPr lang="es-ES" sz="1600" noProof="1"/>
              <a:t>Idea four, lorem ipsum dolor sit </a:t>
            </a:r>
          </a:p>
          <a:p>
            <a:endParaRPr lang="es-ES" sz="1600" noProof="1">
              <a:solidFill>
                <a:schemeClr val="bg2">
                  <a:lumMod val="25000"/>
                </a:schemeClr>
              </a:solidFill>
            </a:endParaRPr>
          </a:p>
        </p:txBody>
      </p:sp>
      <p:sp>
        <p:nvSpPr>
          <p:cNvPr id="11" name="Marcador de contenido 10">
            <a:extLst>
              <a:ext uri="{FF2B5EF4-FFF2-40B4-BE49-F238E27FC236}">
                <a16:creationId xmlns:a16="http://schemas.microsoft.com/office/drawing/2014/main" id="{F524C16B-1CDD-7B48-A22E-6F655B53EE7E}"/>
              </a:ext>
            </a:extLst>
          </p:cNvPr>
          <p:cNvSpPr>
            <a:spLocks noGrp="1"/>
          </p:cNvSpPr>
          <p:nvPr>
            <p:ph sz="quarter" idx="25"/>
          </p:nvPr>
        </p:nvSpPr>
        <p:spPr>
          <a:xfrm>
            <a:off x="9435400" y="5012529"/>
            <a:ext cx="2262149" cy="1445047"/>
          </a:xfrm>
        </p:spPr>
        <p:txBody>
          <a:bodyPr>
            <a:normAutofit/>
          </a:bodyPr>
          <a:lstStyle/>
          <a:p>
            <a:r>
              <a:rPr lang="es-ES" sz="1000" noProof="1"/>
              <a:t>Quisque sed felis sit amet ipsum fringilla mattis ut id augue. Ut pretium lobortis risus, in sagittis urna placerat sit amet. Quisque rhoncus auctor magna.</a:t>
            </a:r>
          </a:p>
        </p:txBody>
      </p:sp>
      <p:sp>
        <p:nvSpPr>
          <p:cNvPr id="18" name="Título 1">
            <a:extLst>
              <a:ext uri="{FF2B5EF4-FFF2-40B4-BE49-F238E27FC236}">
                <a16:creationId xmlns:a16="http://schemas.microsoft.com/office/drawing/2014/main" id="{CC1CC0F5-73E2-FD42-919D-FFD0956B0C20}"/>
              </a:ext>
            </a:extLst>
          </p:cNvPr>
          <p:cNvSpPr txBox="1">
            <a:spLocks/>
          </p:cNvSpPr>
          <p:nvPr/>
        </p:nvSpPr>
        <p:spPr>
          <a:xfrm>
            <a:off x="479426" y="845424"/>
            <a:ext cx="11233149" cy="7923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680"/>
              </a:lnSpc>
            </a:pPr>
            <a:r>
              <a:rPr lang="es-ES" sz="5400" b="1" dirty="0">
                <a:solidFill>
                  <a:schemeClr val="tx2"/>
                </a:solidFill>
                <a:latin typeface="Arial" panose="020B0604020202020204" pitchFamily="34" charset="0"/>
                <a:cs typeface="Arial" panose="020B0604020202020204" pitchFamily="34" charset="0"/>
              </a:rPr>
              <a:t>Work, create, innovate </a:t>
            </a:r>
          </a:p>
          <a:p>
            <a:pPr algn="ctr">
              <a:lnSpc>
                <a:spcPts val="4680"/>
              </a:lnSpc>
            </a:pPr>
            <a:r>
              <a:rPr lang="es-ES" sz="5400" b="1" dirty="0">
                <a:solidFill>
                  <a:schemeClr val="tx2"/>
                </a:solidFill>
                <a:latin typeface="Arial" panose="020B0604020202020204" pitchFamily="34" charset="0"/>
                <a:cs typeface="Arial" panose="020B0604020202020204" pitchFamily="34" charset="0"/>
              </a:rPr>
              <a:t/>
            </a:r>
            <a:br>
              <a:rPr lang="es-ES" sz="5400" b="1" dirty="0">
                <a:solidFill>
                  <a:schemeClr val="tx2"/>
                </a:solidFill>
                <a:latin typeface="Arial" panose="020B0604020202020204" pitchFamily="34" charset="0"/>
                <a:cs typeface="Arial" panose="020B0604020202020204" pitchFamily="34" charset="0"/>
              </a:rPr>
            </a:br>
            <a:endParaRPr lang="es-ES" sz="5400" b="1" dirty="0">
              <a:solidFill>
                <a:schemeClr val="tx2"/>
              </a:solidFill>
              <a:latin typeface="Arial" panose="020B0604020202020204" pitchFamily="34" charset="0"/>
              <a:cs typeface="Arial" panose="020B0604020202020204" pitchFamily="34" charset="0"/>
            </a:endParaRPr>
          </a:p>
        </p:txBody>
      </p:sp>
      <p:sp>
        <p:nvSpPr>
          <p:cNvPr id="19" name="Rectángulo 18">
            <a:extLst>
              <a:ext uri="{FF2B5EF4-FFF2-40B4-BE49-F238E27FC236}">
                <a16:creationId xmlns:a16="http://schemas.microsoft.com/office/drawing/2014/main" id="{A2DA52C4-CA15-0441-AC8A-DE39D7A4FF78}"/>
              </a:ext>
            </a:extLst>
          </p:cNvPr>
          <p:cNvSpPr/>
          <p:nvPr/>
        </p:nvSpPr>
        <p:spPr>
          <a:xfrm rot="5400000">
            <a:off x="846044" y="3697408"/>
            <a:ext cx="95253" cy="599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2" name="Rectángulo 21">
            <a:extLst>
              <a:ext uri="{FF2B5EF4-FFF2-40B4-BE49-F238E27FC236}">
                <a16:creationId xmlns:a16="http://schemas.microsoft.com/office/drawing/2014/main" id="{CCA3B765-2D29-AD40-94A3-F1607283B14F}"/>
              </a:ext>
            </a:extLst>
          </p:cNvPr>
          <p:cNvSpPr/>
          <p:nvPr/>
        </p:nvSpPr>
        <p:spPr>
          <a:xfrm rot="5400000">
            <a:off x="3636794" y="3697409"/>
            <a:ext cx="95253" cy="599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4" name="Rectángulo 23">
            <a:extLst>
              <a:ext uri="{FF2B5EF4-FFF2-40B4-BE49-F238E27FC236}">
                <a16:creationId xmlns:a16="http://schemas.microsoft.com/office/drawing/2014/main" id="{08A91079-4ABB-FA4B-8A03-B7580B55A297}"/>
              </a:ext>
            </a:extLst>
          </p:cNvPr>
          <p:cNvSpPr/>
          <p:nvPr/>
        </p:nvSpPr>
        <p:spPr>
          <a:xfrm rot="5400000">
            <a:off x="6719099" y="3697411"/>
            <a:ext cx="95253" cy="599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Rectángulo 24">
            <a:extLst>
              <a:ext uri="{FF2B5EF4-FFF2-40B4-BE49-F238E27FC236}">
                <a16:creationId xmlns:a16="http://schemas.microsoft.com/office/drawing/2014/main" id="{9D14099E-F583-6049-859C-259B65161CD0}"/>
              </a:ext>
            </a:extLst>
          </p:cNvPr>
          <p:cNvSpPr/>
          <p:nvPr/>
        </p:nvSpPr>
        <p:spPr>
          <a:xfrm rot="5400000">
            <a:off x="9798800" y="3697412"/>
            <a:ext cx="95253" cy="5998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cxnSp>
        <p:nvCxnSpPr>
          <p:cNvPr id="27" name="Conector: angular 26">
            <a:extLst>
              <a:ext uri="{FF2B5EF4-FFF2-40B4-BE49-F238E27FC236}">
                <a16:creationId xmlns:a16="http://schemas.microsoft.com/office/drawing/2014/main" id="{8BC79287-DFC3-45E6-8867-58514ACF594C}"/>
              </a:ext>
            </a:extLst>
          </p:cNvPr>
          <p:cNvCxnSpPr>
            <a:cxnSpLocks/>
          </p:cNvCxnSpPr>
          <p:nvPr/>
        </p:nvCxnSpPr>
        <p:spPr>
          <a:xfrm>
            <a:off x="-70705" y="1195232"/>
            <a:ext cx="5626923" cy="339678"/>
          </a:xfrm>
          <a:prstGeom prst="bentConnector3">
            <a:avLst>
              <a:gd name="adj1" fmla="val 38606"/>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a:extLst>
              <a:ext uri="{FF2B5EF4-FFF2-40B4-BE49-F238E27FC236}">
                <a16:creationId xmlns:a16="http://schemas.microsoft.com/office/drawing/2014/main" id="{0270449A-5FC0-40E4-8D67-A10C35897617}"/>
              </a:ext>
            </a:extLst>
          </p:cNvPr>
          <p:cNvCxnSpPr>
            <a:cxnSpLocks/>
          </p:cNvCxnSpPr>
          <p:nvPr/>
        </p:nvCxnSpPr>
        <p:spPr>
          <a:xfrm rot="10800000">
            <a:off x="5861906" y="706102"/>
            <a:ext cx="6400800" cy="239695"/>
          </a:xfrm>
          <a:prstGeom prst="bentConnector3">
            <a:avLst>
              <a:gd name="adj1" fmla="val 33908"/>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34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23"/>
        <p:cNvGrpSpPr/>
        <p:nvPr/>
      </p:nvGrpSpPr>
      <p:grpSpPr>
        <a:xfrm>
          <a:off x="0" y="0"/>
          <a:ext cx="0" cy="0"/>
          <a:chOff x="0" y="0"/>
          <a:chExt cx="0" cy="0"/>
        </a:xfrm>
      </p:grpSpPr>
      <p:sp>
        <p:nvSpPr>
          <p:cNvPr id="9424" name="Google Shape;9424;p41"/>
          <p:cNvSpPr txBox="1">
            <a:spLocks noGrp="1"/>
          </p:cNvSpPr>
          <p:nvPr>
            <p:ph type="title"/>
          </p:nvPr>
        </p:nvSpPr>
        <p:spPr>
          <a:xfrm>
            <a:off x="960000" y="593367"/>
            <a:ext cx="10272000" cy="763600"/>
          </a:xfrm>
          <a:prstGeom prst="rect">
            <a:avLst/>
          </a:prstGeom>
        </p:spPr>
        <p:txBody>
          <a:bodyPr spcFirstLastPara="1" vert="horz" wrap="square" lIns="121900" tIns="121900" rIns="121900" bIns="121900" rtlCol="0" anchor="ctr" anchorCtr="0">
            <a:noAutofit/>
          </a:bodyPr>
          <a:lstStyle/>
          <a:p>
            <a:r>
              <a:rPr lang="en" dirty="0"/>
              <a:t>Best sellers</a:t>
            </a:r>
            <a:endParaRPr dirty="0"/>
          </a:p>
        </p:txBody>
      </p:sp>
      <p:sp>
        <p:nvSpPr>
          <p:cNvPr id="9425" name="Google Shape;9425;p41"/>
          <p:cNvSpPr txBox="1">
            <a:spLocks noGrp="1"/>
          </p:cNvSpPr>
          <p:nvPr>
            <p:ph type="subTitle" idx="6"/>
          </p:nvPr>
        </p:nvSpPr>
        <p:spPr>
          <a:xfrm>
            <a:off x="1197952" y="5279533"/>
            <a:ext cx="2892000" cy="763600"/>
          </a:xfrm>
          <a:prstGeom prst="rect">
            <a:avLst/>
          </a:prstGeom>
        </p:spPr>
        <p:txBody>
          <a:bodyPr spcFirstLastPara="1" vert="horz" wrap="square" lIns="121900" tIns="121900" rIns="121900" bIns="121900" rtlCol="0" anchor="ctr" anchorCtr="0">
            <a:noAutofit/>
          </a:bodyPr>
          <a:lstStyle/>
          <a:p>
            <a:pPr marL="0" indent="0"/>
            <a:r>
              <a:rPr lang="en"/>
              <a:t>Despite being red, Mars is a cold place, not hot</a:t>
            </a:r>
            <a:endParaRPr/>
          </a:p>
        </p:txBody>
      </p:sp>
      <p:sp>
        <p:nvSpPr>
          <p:cNvPr id="9426" name="Google Shape;9426;p41"/>
          <p:cNvSpPr txBox="1">
            <a:spLocks noGrp="1"/>
          </p:cNvSpPr>
          <p:nvPr>
            <p:ph type="title" idx="2"/>
          </p:nvPr>
        </p:nvSpPr>
        <p:spPr>
          <a:xfrm>
            <a:off x="1197952" y="2409567"/>
            <a:ext cx="2892000" cy="530000"/>
          </a:xfrm>
          <a:prstGeom prst="rect">
            <a:avLst/>
          </a:prstGeom>
        </p:spPr>
        <p:txBody>
          <a:bodyPr spcFirstLastPara="1" vert="horz" wrap="square" lIns="121900" tIns="121900" rIns="121900" bIns="121900" rtlCol="0" anchor="ctr" anchorCtr="0">
            <a:noAutofit/>
          </a:bodyPr>
          <a:lstStyle/>
          <a:p>
            <a:r>
              <a:rPr lang="en" dirty="0">
                <a:solidFill>
                  <a:srgbClr val="0F78FF"/>
                </a:solidFill>
              </a:rPr>
              <a:t>Venus</a:t>
            </a:r>
            <a:endParaRPr dirty="0">
              <a:solidFill>
                <a:srgbClr val="0F78FF"/>
              </a:solidFill>
            </a:endParaRPr>
          </a:p>
        </p:txBody>
      </p:sp>
      <p:sp>
        <p:nvSpPr>
          <p:cNvPr id="9427" name="Google Shape;9427;p41"/>
          <p:cNvSpPr txBox="1">
            <a:spLocks noGrp="1"/>
          </p:cNvSpPr>
          <p:nvPr>
            <p:ph type="subTitle" idx="1"/>
          </p:nvPr>
        </p:nvSpPr>
        <p:spPr>
          <a:xfrm>
            <a:off x="1197952" y="2939700"/>
            <a:ext cx="2892000" cy="763600"/>
          </a:xfrm>
          <a:prstGeom prst="rect">
            <a:avLst/>
          </a:prstGeom>
        </p:spPr>
        <p:txBody>
          <a:bodyPr spcFirstLastPara="1" vert="horz" wrap="square" lIns="121900" tIns="121900" rIns="121900" bIns="121900" rtlCol="0" anchor="ctr" anchorCtr="0">
            <a:noAutofit/>
          </a:bodyPr>
          <a:lstStyle/>
          <a:p>
            <a:pPr marL="0" indent="0"/>
            <a:r>
              <a:rPr lang="en"/>
              <a:t>Venus is the second planet from the Sun</a:t>
            </a:r>
            <a:endParaRPr/>
          </a:p>
        </p:txBody>
      </p:sp>
      <p:sp>
        <p:nvSpPr>
          <p:cNvPr id="9428" name="Google Shape;9428;p41"/>
          <p:cNvSpPr txBox="1">
            <a:spLocks noGrp="1"/>
          </p:cNvSpPr>
          <p:nvPr>
            <p:ph type="title" idx="3"/>
          </p:nvPr>
        </p:nvSpPr>
        <p:spPr>
          <a:xfrm>
            <a:off x="7858213" y="2409567"/>
            <a:ext cx="2892000" cy="530000"/>
          </a:xfrm>
          <a:prstGeom prst="rect">
            <a:avLst/>
          </a:prstGeom>
        </p:spPr>
        <p:txBody>
          <a:bodyPr spcFirstLastPara="1" vert="horz" wrap="square" lIns="121900" tIns="121900" rIns="121900" bIns="121900" rtlCol="0" anchor="ctr" anchorCtr="0">
            <a:noAutofit/>
          </a:bodyPr>
          <a:lstStyle/>
          <a:p>
            <a:r>
              <a:rPr lang="en">
                <a:solidFill>
                  <a:srgbClr val="0F78FF"/>
                </a:solidFill>
              </a:rPr>
              <a:t>Jupiter</a:t>
            </a:r>
            <a:endParaRPr>
              <a:solidFill>
                <a:srgbClr val="0F78FF"/>
              </a:solidFill>
            </a:endParaRPr>
          </a:p>
        </p:txBody>
      </p:sp>
      <p:sp>
        <p:nvSpPr>
          <p:cNvPr id="9429" name="Google Shape;9429;p41"/>
          <p:cNvSpPr txBox="1">
            <a:spLocks noGrp="1"/>
          </p:cNvSpPr>
          <p:nvPr>
            <p:ph type="subTitle" idx="4"/>
          </p:nvPr>
        </p:nvSpPr>
        <p:spPr>
          <a:xfrm>
            <a:off x="7858211" y="2939700"/>
            <a:ext cx="2892000" cy="763600"/>
          </a:xfrm>
          <a:prstGeom prst="rect">
            <a:avLst/>
          </a:prstGeom>
        </p:spPr>
        <p:txBody>
          <a:bodyPr spcFirstLastPara="1" vert="horz" wrap="square" lIns="121900" tIns="121900" rIns="121900" bIns="121900" rtlCol="0" anchor="ctr" anchorCtr="0">
            <a:noAutofit/>
          </a:bodyPr>
          <a:lstStyle/>
          <a:p>
            <a:pPr marL="0" indent="0"/>
            <a:r>
              <a:rPr lang="en"/>
              <a:t>It’s the biggest planet in the Solar System</a:t>
            </a:r>
            <a:endParaRPr/>
          </a:p>
        </p:txBody>
      </p:sp>
      <p:sp>
        <p:nvSpPr>
          <p:cNvPr id="9430" name="Google Shape;9430;p41"/>
          <p:cNvSpPr txBox="1">
            <a:spLocks noGrp="1"/>
          </p:cNvSpPr>
          <p:nvPr>
            <p:ph type="title" idx="5"/>
          </p:nvPr>
        </p:nvSpPr>
        <p:spPr>
          <a:xfrm>
            <a:off x="1197952" y="4749533"/>
            <a:ext cx="2892000" cy="530000"/>
          </a:xfrm>
          <a:prstGeom prst="rect">
            <a:avLst/>
          </a:prstGeom>
        </p:spPr>
        <p:txBody>
          <a:bodyPr spcFirstLastPara="1" vert="horz" wrap="square" lIns="121900" tIns="121900" rIns="121900" bIns="121900" rtlCol="0" anchor="ctr" anchorCtr="0">
            <a:noAutofit/>
          </a:bodyPr>
          <a:lstStyle/>
          <a:p>
            <a:r>
              <a:rPr lang="en">
                <a:solidFill>
                  <a:srgbClr val="0F78FF"/>
                </a:solidFill>
              </a:rPr>
              <a:t>Mars</a:t>
            </a:r>
            <a:endParaRPr>
              <a:solidFill>
                <a:srgbClr val="0F78FF"/>
              </a:solidFill>
            </a:endParaRPr>
          </a:p>
        </p:txBody>
      </p:sp>
      <p:sp>
        <p:nvSpPr>
          <p:cNvPr id="9431" name="Google Shape;9431;p41"/>
          <p:cNvSpPr txBox="1">
            <a:spLocks noGrp="1"/>
          </p:cNvSpPr>
          <p:nvPr>
            <p:ph type="title" idx="7"/>
          </p:nvPr>
        </p:nvSpPr>
        <p:spPr>
          <a:xfrm>
            <a:off x="7858213" y="4749533"/>
            <a:ext cx="2892000" cy="530000"/>
          </a:xfrm>
          <a:prstGeom prst="rect">
            <a:avLst/>
          </a:prstGeom>
        </p:spPr>
        <p:txBody>
          <a:bodyPr spcFirstLastPara="1" vert="horz" wrap="square" lIns="121900" tIns="121900" rIns="121900" bIns="121900" rtlCol="0" anchor="ctr" anchorCtr="0">
            <a:noAutofit/>
          </a:bodyPr>
          <a:lstStyle/>
          <a:p>
            <a:r>
              <a:rPr lang="en">
                <a:solidFill>
                  <a:srgbClr val="0F78FF"/>
                </a:solidFill>
              </a:rPr>
              <a:t>Saturn</a:t>
            </a:r>
            <a:endParaRPr>
              <a:solidFill>
                <a:srgbClr val="0F78FF"/>
              </a:solidFill>
            </a:endParaRPr>
          </a:p>
        </p:txBody>
      </p:sp>
      <p:sp>
        <p:nvSpPr>
          <p:cNvPr id="9432" name="Google Shape;9432;p41"/>
          <p:cNvSpPr txBox="1">
            <a:spLocks noGrp="1"/>
          </p:cNvSpPr>
          <p:nvPr>
            <p:ph type="subTitle" idx="8"/>
          </p:nvPr>
        </p:nvSpPr>
        <p:spPr>
          <a:xfrm>
            <a:off x="7858209" y="5279533"/>
            <a:ext cx="2892000" cy="763600"/>
          </a:xfrm>
          <a:prstGeom prst="rect">
            <a:avLst/>
          </a:prstGeom>
        </p:spPr>
        <p:txBody>
          <a:bodyPr spcFirstLastPara="1" vert="horz" wrap="square" lIns="121900" tIns="121900" rIns="121900" bIns="121900" rtlCol="0" anchor="ctr" anchorCtr="0">
            <a:noAutofit/>
          </a:bodyPr>
          <a:lstStyle/>
          <a:p>
            <a:pPr marL="0" indent="0"/>
            <a:r>
              <a:rPr lang="en"/>
              <a:t>Saturn is a gas giant and has several rings</a:t>
            </a:r>
            <a:endParaRPr/>
          </a:p>
        </p:txBody>
      </p:sp>
      <p:cxnSp>
        <p:nvCxnSpPr>
          <p:cNvPr id="90" name="Conector: angular 89">
            <a:extLst>
              <a:ext uri="{FF2B5EF4-FFF2-40B4-BE49-F238E27FC236}">
                <a16:creationId xmlns:a16="http://schemas.microsoft.com/office/drawing/2014/main" id="{6D2E657C-802F-4B19-9635-A2A25C79C63B}"/>
              </a:ext>
            </a:extLst>
          </p:cNvPr>
          <p:cNvCxnSpPr/>
          <p:nvPr/>
        </p:nvCxnSpPr>
        <p:spPr>
          <a:xfrm>
            <a:off x="1938285" y="1114994"/>
            <a:ext cx="3228075"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ector: angular 90">
            <a:extLst>
              <a:ext uri="{FF2B5EF4-FFF2-40B4-BE49-F238E27FC236}">
                <a16:creationId xmlns:a16="http://schemas.microsoft.com/office/drawing/2014/main" id="{ED37F22D-50C3-48CC-BD48-6FA9F2EA9EE5}"/>
              </a:ext>
            </a:extLst>
          </p:cNvPr>
          <p:cNvCxnSpPr>
            <a:cxnSpLocks/>
          </p:cNvCxnSpPr>
          <p:nvPr/>
        </p:nvCxnSpPr>
        <p:spPr>
          <a:xfrm rot="10800000">
            <a:off x="6822580" y="588591"/>
            <a:ext cx="3550883"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sp>
        <p:nvSpPr>
          <p:cNvPr id="113" name="Rectangle 36">
            <a:extLst>
              <a:ext uri="{FF2B5EF4-FFF2-40B4-BE49-F238E27FC236}">
                <a16:creationId xmlns:a16="http://schemas.microsoft.com/office/drawing/2014/main" id="{D9BCAA2F-B346-4476-84E3-560E880A21EB}"/>
              </a:ext>
            </a:extLst>
          </p:cNvPr>
          <p:cNvSpPr>
            <a:spLocks noChangeArrowheads="1"/>
          </p:cNvSpPr>
          <p:nvPr/>
        </p:nvSpPr>
        <p:spPr bwMode="auto">
          <a:xfrm>
            <a:off x="-14772" y="6672535"/>
            <a:ext cx="11361243" cy="205343"/>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10" name="Grupo 9">
            <a:extLst>
              <a:ext uri="{FF2B5EF4-FFF2-40B4-BE49-F238E27FC236}">
                <a16:creationId xmlns:a16="http://schemas.microsoft.com/office/drawing/2014/main" id="{C88CCB2F-6C8F-4B5B-B617-3F8F5D7FDD99}"/>
              </a:ext>
            </a:extLst>
          </p:cNvPr>
          <p:cNvGrpSpPr/>
          <p:nvPr/>
        </p:nvGrpSpPr>
        <p:grpSpPr>
          <a:xfrm>
            <a:off x="4330700" y="2197237"/>
            <a:ext cx="3341688" cy="4298951"/>
            <a:chOff x="4330700" y="2117725"/>
            <a:chExt cx="3341688" cy="4298951"/>
          </a:xfrm>
        </p:grpSpPr>
        <p:sp>
          <p:nvSpPr>
            <p:cNvPr id="6" name="Freeform 5">
              <a:extLst>
                <a:ext uri="{FF2B5EF4-FFF2-40B4-BE49-F238E27FC236}">
                  <a16:creationId xmlns:a16="http://schemas.microsoft.com/office/drawing/2014/main" id="{69FCEBAA-0B3F-4181-85AC-776D32681F6A}"/>
                </a:ext>
              </a:extLst>
            </p:cNvPr>
            <p:cNvSpPr>
              <a:spLocks noEditPoints="1"/>
            </p:cNvSpPr>
            <p:nvPr/>
          </p:nvSpPr>
          <p:spPr bwMode="auto">
            <a:xfrm>
              <a:off x="4330700" y="4598988"/>
              <a:ext cx="3341688" cy="1817688"/>
            </a:xfrm>
            <a:custGeom>
              <a:avLst/>
              <a:gdLst>
                <a:gd name="T0" fmla="*/ 776 w 825"/>
                <a:gd name="T1" fmla="*/ 399 h 449"/>
                <a:gd name="T2" fmla="*/ 799 w 825"/>
                <a:gd name="T3" fmla="*/ 435 h 449"/>
                <a:gd name="T4" fmla="*/ 786 w 825"/>
                <a:gd name="T5" fmla="*/ 448 h 449"/>
                <a:gd name="T6" fmla="*/ 775 w 825"/>
                <a:gd name="T7" fmla="*/ 448 h 449"/>
                <a:gd name="T8" fmla="*/ 50 w 825"/>
                <a:gd name="T9" fmla="*/ 448 h 449"/>
                <a:gd name="T10" fmla="*/ 27 w 825"/>
                <a:gd name="T11" fmla="*/ 410 h 449"/>
                <a:gd name="T12" fmla="*/ 50 w 825"/>
                <a:gd name="T13" fmla="*/ 396 h 449"/>
                <a:gd name="T14" fmla="*/ 44 w 825"/>
                <a:gd name="T15" fmla="*/ 349 h 449"/>
                <a:gd name="T16" fmla="*/ 15 w 825"/>
                <a:gd name="T17" fmla="*/ 123 h 449"/>
                <a:gd name="T18" fmla="*/ 1 w 825"/>
                <a:gd name="T19" fmla="*/ 19 h 449"/>
                <a:gd name="T20" fmla="*/ 16 w 825"/>
                <a:gd name="T21" fmla="*/ 0 h 449"/>
                <a:gd name="T22" fmla="*/ 25 w 825"/>
                <a:gd name="T23" fmla="*/ 0 h 449"/>
                <a:gd name="T24" fmla="*/ 799 w 825"/>
                <a:gd name="T25" fmla="*/ 0 h 449"/>
                <a:gd name="T26" fmla="*/ 809 w 825"/>
                <a:gd name="T27" fmla="*/ 0 h 449"/>
                <a:gd name="T28" fmla="*/ 824 w 825"/>
                <a:gd name="T29" fmla="*/ 18 h 449"/>
                <a:gd name="T30" fmla="*/ 776 w 825"/>
                <a:gd name="T31" fmla="*/ 388 h 449"/>
                <a:gd name="T32" fmla="*/ 776 w 825"/>
                <a:gd name="T33" fmla="*/ 399 h 449"/>
                <a:gd name="T34" fmla="*/ 412 w 825"/>
                <a:gd name="T35" fmla="*/ 247 h 449"/>
                <a:gd name="T36" fmla="*/ 444 w 825"/>
                <a:gd name="T37" fmla="*/ 224 h 449"/>
                <a:gd name="T38" fmla="*/ 411 w 825"/>
                <a:gd name="T39" fmla="*/ 202 h 449"/>
                <a:gd name="T40" fmla="*/ 409 w 825"/>
                <a:gd name="T41" fmla="*/ 202 h 449"/>
                <a:gd name="T42" fmla="*/ 381 w 825"/>
                <a:gd name="T43" fmla="*/ 225 h 449"/>
                <a:gd name="T44" fmla="*/ 412 w 825"/>
                <a:gd name="T45" fmla="*/ 247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5" h="449">
                  <a:moveTo>
                    <a:pt x="776" y="399"/>
                  </a:moveTo>
                  <a:cubicBezTo>
                    <a:pt x="799" y="403"/>
                    <a:pt x="806" y="412"/>
                    <a:pt x="799" y="435"/>
                  </a:cubicBezTo>
                  <a:cubicBezTo>
                    <a:pt x="798" y="440"/>
                    <a:pt x="791" y="444"/>
                    <a:pt x="786" y="448"/>
                  </a:cubicBezTo>
                  <a:cubicBezTo>
                    <a:pt x="783" y="449"/>
                    <a:pt x="779" y="448"/>
                    <a:pt x="775" y="448"/>
                  </a:cubicBezTo>
                  <a:cubicBezTo>
                    <a:pt x="533" y="448"/>
                    <a:pt x="292" y="448"/>
                    <a:pt x="50" y="448"/>
                  </a:cubicBezTo>
                  <a:cubicBezTo>
                    <a:pt x="27" y="448"/>
                    <a:pt x="15" y="430"/>
                    <a:pt x="27" y="410"/>
                  </a:cubicBezTo>
                  <a:cubicBezTo>
                    <a:pt x="30" y="404"/>
                    <a:pt x="40" y="401"/>
                    <a:pt x="50" y="396"/>
                  </a:cubicBezTo>
                  <a:cubicBezTo>
                    <a:pt x="48" y="382"/>
                    <a:pt x="46" y="366"/>
                    <a:pt x="44" y="349"/>
                  </a:cubicBezTo>
                  <a:cubicBezTo>
                    <a:pt x="34" y="274"/>
                    <a:pt x="24" y="198"/>
                    <a:pt x="15" y="123"/>
                  </a:cubicBezTo>
                  <a:cubicBezTo>
                    <a:pt x="10" y="88"/>
                    <a:pt x="6" y="54"/>
                    <a:pt x="1" y="19"/>
                  </a:cubicBezTo>
                  <a:cubicBezTo>
                    <a:pt x="0" y="7"/>
                    <a:pt x="4" y="1"/>
                    <a:pt x="16" y="0"/>
                  </a:cubicBezTo>
                  <a:cubicBezTo>
                    <a:pt x="19" y="0"/>
                    <a:pt x="22" y="0"/>
                    <a:pt x="25" y="0"/>
                  </a:cubicBezTo>
                  <a:cubicBezTo>
                    <a:pt x="283" y="0"/>
                    <a:pt x="541" y="0"/>
                    <a:pt x="799" y="0"/>
                  </a:cubicBezTo>
                  <a:cubicBezTo>
                    <a:pt x="802" y="0"/>
                    <a:pt x="805" y="0"/>
                    <a:pt x="809" y="0"/>
                  </a:cubicBezTo>
                  <a:cubicBezTo>
                    <a:pt x="820" y="1"/>
                    <a:pt x="825" y="7"/>
                    <a:pt x="824" y="18"/>
                  </a:cubicBezTo>
                  <a:cubicBezTo>
                    <a:pt x="808" y="142"/>
                    <a:pt x="792" y="265"/>
                    <a:pt x="776" y="388"/>
                  </a:cubicBezTo>
                  <a:cubicBezTo>
                    <a:pt x="775" y="392"/>
                    <a:pt x="776" y="396"/>
                    <a:pt x="776" y="399"/>
                  </a:cubicBezTo>
                  <a:close/>
                  <a:moveTo>
                    <a:pt x="412" y="247"/>
                  </a:moveTo>
                  <a:cubicBezTo>
                    <a:pt x="430" y="247"/>
                    <a:pt x="444" y="237"/>
                    <a:pt x="444" y="224"/>
                  </a:cubicBezTo>
                  <a:cubicBezTo>
                    <a:pt x="444" y="212"/>
                    <a:pt x="428" y="201"/>
                    <a:pt x="411" y="202"/>
                  </a:cubicBezTo>
                  <a:cubicBezTo>
                    <a:pt x="411" y="202"/>
                    <a:pt x="410" y="202"/>
                    <a:pt x="409" y="202"/>
                  </a:cubicBezTo>
                  <a:cubicBezTo>
                    <a:pt x="392" y="204"/>
                    <a:pt x="381" y="214"/>
                    <a:pt x="381" y="225"/>
                  </a:cubicBezTo>
                  <a:cubicBezTo>
                    <a:pt x="382" y="237"/>
                    <a:pt x="395" y="246"/>
                    <a:pt x="412" y="247"/>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5851052E-7966-4FE3-B254-783A69697D90}"/>
                </a:ext>
              </a:extLst>
            </p:cNvPr>
            <p:cNvSpPr>
              <a:spLocks noEditPoints="1"/>
            </p:cNvSpPr>
            <p:nvPr/>
          </p:nvSpPr>
          <p:spPr bwMode="auto">
            <a:xfrm>
              <a:off x="4892675" y="2117725"/>
              <a:ext cx="2317750" cy="2379663"/>
            </a:xfrm>
            <a:custGeom>
              <a:avLst/>
              <a:gdLst>
                <a:gd name="T0" fmla="*/ 0 w 572"/>
                <a:gd name="T1" fmla="*/ 588 h 588"/>
                <a:gd name="T2" fmla="*/ 34 w 572"/>
                <a:gd name="T3" fmla="*/ 458 h 588"/>
                <a:gd name="T4" fmla="*/ 73 w 572"/>
                <a:gd name="T5" fmla="*/ 426 h 588"/>
                <a:gd name="T6" fmla="*/ 179 w 572"/>
                <a:gd name="T7" fmla="*/ 391 h 588"/>
                <a:gd name="T8" fmla="*/ 171 w 572"/>
                <a:gd name="T9" fmla="*/ 382 h 588"/>
                <a:gd name="T10" fmla="*/ 140 w 572"/>
                <a:gd name="T11" fmla="*/ 315 h 588"/>
                <a:gd name="T12" fmla="*/ 125 w 572"/>
                <a:gd name="T13" fmla="*/ 289 h 588"/>
                <a:gd name="T14" fmla="*/ 108 w 572"/>
                <a:gd name="T15" fmla="*/ 209 h 588"/>
                <a:gd name="T16" fmla="*/ 110 w 572"/>
                <a:gd name="T17" fmla="*/ 189 h 588"/>
                <a:gd name="T18" fmla="*/ 138 w 572"/>
                <a:gd name="T19" fmla="*/ 73 h 588"/>
                <a:gd name="T20" fmla="*/ 266 w 572"/>
                <a:gd name="T21" fmla="*/ 2 h 588"/>
                <a:gd name="T22" fmla="*/ 339 w 572"/>
                <a:gd name="T23" fmla="*/ 4 h 588"/>
                <a:gd name="T24" fmla="*/ 414 w 572"/>
                <a:gd name="T25" fmla="*/ 57 h 588"/>
                <a:gd name="T26" fmla="*/ 427 w 572"/>
                <a:gd name="T27" fmla="*/ 68 h 588"/>
                <a:gd name="T28" fmla="*/ 469 w 572"/>
                <a:gd name="T29" fmla="*/ 125 h 588"/>
                <a:gd name="T30" fmla="*/ 462 w 572"/>
                <a:gd name="T31" fmla="*/ 191 h 588"/>
                <a:gd name="T32" fmla="*/ 463 w 572"/>
                <a:gd name="T33" fmla="*/ 207 h 588"/>
                <a:gd name="T34" fmla="*/ 441 w 572"/>
                <a:gd name="T35" fmla="*/ 294 h 588"/>
                <a:gd name="T36" fmla="*/ 434 w 572"/>
                <a:gd name="T37" fmla="*/ 301 h 588"/>
                <a:gd name="T38" fmla="*/ 391 w 572"/>
                <a:gd name="T39" fmla="*/ 391 h 588"/>
                <a:gd name="T40" fmla="*/ 447 w 572"/>
                <a:gd name="T41" fmla="*/ 408 h 588"/>
                <a:gd name="T42" fmla="*/ 490 w 572"/>
                <a:gd name="T43" fmla="*/ 422 h 588"/>
                <a:gd name="T44" fmla="*/ 549 w 572"/>
                <a:gd name="T45" fmla="*/ 478 h 588"/>
                <a:gd name="T46" fmla="*/ 572 w 572"/>
                <a:gd name="T47" fmla="*/ 588 h 588"/>
                <a:gd name="T48" fmla="*/ 356 w 572"/>
                <a:gd name="T49" fmla="*/ 588 h 588"/>
                <a:gd name="T50" fmla="*/ 366 w 572"/>
                <a:gd name="T51" fmla="*/ 551 h 588"/>
                <a:gd name="T52" fmla="*/ 385 w 572"/>
                <a:gd name="T53" fmla="*/ 479 h 588"/>
                <a:gd name="T54" fmla="*/ 376 w 572"/>
                <a:gd name="T55" fmla="*/ 419 h 588"/>
                <a:gd name="T56" fmla="*/ 356 w 572"/>
                <a:gd name="T57" fmla="*/ 416 h 588"/>
                <a:gd name="T58" fmla="*/ 310 w 572"/>
                <a:gd name="T59" fmla="*/ 438 h 588"/>
                <a:gd name="T60" fmla="*/ 262 w 572"/>
                <a:gd name="T61" fmla="*/ 439 h 588"/>
                <a:gd name="T62" fmla="*/ 217 w 572"/>
                <a:gd name="T63" fmla="*/ 416 h 588"/>
                <a:gd name="T64" fmla="*/ 193 w 572"/>
                <a:gd name="T65" fmla="*/ 426 h 588"/>
                <a:gd name="T66" fmla="*/ 190 w 572"/>
                <a:gd name="T67" fmla="*/ 490 h 588"/>
                <a:gd name="T68" fmla="*/ 213 w 572"/>
                <a:gd name="T69" fmla="*/ 578 h 588"/>
                <a:gd name="T70" fmla="*/ 215 w 572"/>
                <a:gd name="T71" fmla="*/ 588 h 588"/>
                <a:gd name="T72" fmla="*/ 0 w 572"/>
                <a:gd name="T73" fmla="*/ 588 h 588"/>
                <a:gd name="T74" fmla="*/ 288 w 572"/>
                <a:gd name="T75" fmla="*/ 133 h 588"/>
                <a:gd name="T76" fmla="*/ 279 w 572"/>
                <a:gd name="T77" fmla="*/ 134 h 588"/>
                <a:gd name="T78" fmla="*/ 143 w 572"/>
                <a:gd name="T79" fmla="*/ 214 h 588"/>
                <a:gd name="T80" fmla="*/ 130 w 572"/>
                <a:gd name="T81" fmla="*/ 224 h 588"/>
                <a:gd name="T82" fmla="*/ 143 w 572"/>
                <a:gd name="T83" fmla="*/ 269 h 588"/>
                <a:gd name="T84" fmla="*/ 165 w 572"/>
                <a:gd name="T85" fmla="*/ 302 h 588"/>
                <a:gd name="T86" fmla="*/ 220 w 572"/>
                <a:gd name="T87" fmla="*/ 386 h 588"/>
                <a:gd name="T88" fmla="*/ 324 w 572"/>
                <a:gd name="T89" fmla="*/ 397 h 588"/>
                <a:gd name="T90" fmla="*/ 406 w 572"/>
                <a:gd name="T91" fmla="*/ 312 h 588"/>
                <a:gd name="T92" fmla="*/ 408 w 572"/>
                <a:gd name="T93" fmla="*/ 293 h 588"/>
                <a:gd name="T94" fmla="*/ 423 w 572"/>
                <a:gd name="T95" fmla="*/ 272 h 588"/>
                <a:gd name="T96" fmla="*/ 442 w 572"/>
                <a:gd name="T97" fmla="*/ 224 h 588"/>
                <a:gd name="T98" fmla="*/ 424 w 572"/>
                <a:gd name="T99" fmla="*/ 206 h 588"/>
                <a:gd name="T100" fmla="*/ 422 w 572"/>
                <a:gd name="T101" fmla="*/ 191 h 588"/>
                <a:gd name="T102" fmla="*/ 369 w 572"/>
                <a:gd name="T103" fmla="*/ 121 h 588"/>
                <a:gd name="T104" fmla="*/ 277 w 572"/>
                <a:gd name="T105" fmla="*/ 167 h 588"/>
                <a:gd name="T106" fmla="*/ 288 w 572"/>
                <a:gd name="T107" fmla="*/ 133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2" h="588">
                  <a:moveTo>
                    <a:pt x="0" y="588"/>
                  </a:moveTo>
                  <a:cubicBezTo>
                    <a:pt x="3" y="542"/>
                    <a:pt x="9" y="498"/>
                    <a:pt x="34" y="458"/>
                  </a:cubicBezTo>
                  <a:cubicBezTo>
                    <a:pt x="43" y="443"/>
                    <a:pt x="56" y="432"/>
                    <a:pt x="73" y="426"/>
                  </a:cubicBezTo>
                  <a:cubicBezTo>
                    <a:pt x="108" y="414"/>
                    <a:pt x="143" y="403"/>
                    <a:pt x="179" y="391"/>
                  </a:cubicBezTo>
                  <a:cubicBezTo>
                    <a:pt x="177" y="388"/>
                    <a:pt x="174" y="385"/>
                    <a:pt x="171" y="382"/>
                  </a:cubicBezTo>
                  <a:cubicBezTo>
                    <a:pt x="152" y="364"/>
                    <a:pt x="143" y="340"/>
                    <a:pt x="140" y="315"/>
                  </a:cubicBezTo>
                  <a:cubicBezTo>
                    <a:pt x="139" y="304"/>
                    <a:pt x="136" y="296"/>
                    <a:pt x="125" y="289"/>
                  </a:cubicBezTo>
                  <a:cubicBezTo>
                    <a:pt x="98" y="275"/>
                    <a:pt x="90" y="238"/>
                    <a:pt x="108" y="209"/>
                  </a:cubicBezTo>
                  <a:cubicBezTo>
                    <a:pt x="112" y="202"/>
                    <a:pt x="112" y="197"/>
                    <a:pt x="110" y="189"/>
                  </a:cubicBezTo>
                  <a:cubicBezTo>
                    <a:pt x="98" y="146"/>
                    <a:pt x="112" y="107"/>
                    <a:pt x="138" y="73"/>
                  </a:cubicBezTo>
                  <a:cubicBezTo>
                    <a:pt x="170" y="30"/>
                    <a:pt x="215" y="8"/>
                    <a:pt x="266" y="2"/>
                  </a:cubicBezTo>
                  <a:cubicBezTo>
                    <a:pt x="290" y="0"/>
                    <a:pt x="315" y="1"/>
                    <a:pt x="339" y="4"/>
                  </a:cubicBezTo>
                  <a:cubicBezTo>
                    <a:pt x="372" y="9"/>
                    <a:pt x="398" y="26"/>
                    <a:pt x="414" y="57"/>
                  </a:cubicBezTo>
                  <a:cubicBezTo>
                    <a:pt x="416" y="61"/>
                    <a:pt x="422" y="66"/>
                    <a:pt x="427" y="68"/>
                  </a:cubicBezTo>
                  <a:cubicBezTo>
                    <a:pt x="453" y="78"/>
                    <a:pt x="466" y="98"/>
                    <a:pt x="469" y="125"/>
                  </a:cubicBezTo>
                  <a:cubicBezTo>
                    <a:pt x="471" y="147"/>
                    <a:pt x="469" y="169"/>
                    <a:pt x="462" y="191"/>
                  </a:cubicBezTo>
                  <a:cubicBezTo>
                    <a:pt x="460" y="196"/>
                    <a:pt x="461" y="202"/>
                    <a:pt x="463" y="207"/>
                  </a:cubicBezTo>
                  <a:cubicBezTo>
                    <a:pt x="483" y="240"/>
                    <a:pt x="474" y="275"/>
                    <a:pt x="441" y="294"/>
                  </a:cubicBezTo>
                  <a:cubicBezTo>
                    <a:pt x="438" y="295"/>
                    <a:pt x="435" y="299"/>
                    <a:pt x="434" y="301"/>
                  </a:cubicBezTo>
                  <a:cubicBezTo>
                    <a:pt x="430" y="336"/>
                    <a:pt x="420" y="367"/>
                    <a:pt x="391" y="391"/>
                  </a:cubicBezTo>
                  <a:cubicBezTo>
                    <a:pt x="411" y="397"/>
                    <a:pt x="429" y="402"/>
                    <a:pt x="447" y="408"/>
                  </a:cubicBezTo>
                  <a:cubicBezTo>
                    <a:pt x="462" y="413"/>
                    <a:pt x="475" y="418"/>
                    <a:pt x="490" y="422"/>
                  </a:cubicBezTo>
                  <a:cubicBezTo>
                    <a:pt x="519" y="431"/>
                    <a:pt x="538" y="451"/>
                    <a:pt x="549" y="478"/>
                  </a:cubicBezTo>
                  <a:cubicBezTo>
                    <a:pt x="564" y="513"/>
                    <a:pt x="570" y="550"/>
                    <a:pt x="572" y="588"/>
                  </a:cubicBezTo>
                  <a:cubicBezTo>
                    <a:pt x="500" y="588"/>
                    <a:pt x="429" y="588"/>
                    <a:pt x="356" y="588"/>
                  </a:cubicBezTo>
                  <a:cubicBezTo>
                    <a:pt x="359" y="575"/>
                    <a:pt x="362" y="563"/>
                    <a:pt x="366" y="551"/>
                  </a:cubicBezTo>
                  <a:cubicBezTo>
                    <a:pt x="372" y="527"/>
                    <a:pt x="377" y="502"/>
                    <a:pt x="385" y="479"/>
                  </a:cubicBezTo>
                  <a:cubicBezTo>
                    <a:pt x="391" y="457"/>
                    <a:pt x="384" y="438"/>
                    <a:pt x="376" y="419"/>
                  </a:cubicBezTo>
                  <a:cubicBezTo>
                    <a:pt x="372" y="410"/>
                    <a:pt x="363" y="412"/>
                    <a:pt x="356" y="416"/>
                  </a:cubicBezTo>
                  <a:cubicBezTo>
                    <a:pt x="341" y="423"/>
                    <a:pt x="325" y="431"/>
                    <a:pt x="310" y="438"/>
                  </a:cubicBezTo>
                  <a:cubicBezTo>
                    <a:pt x="294" y="447"/>
                    <a:pt x="278" y="447"/>
                    <a:pt x="262" y="439"/>
                  </a:cubicBezTo>
                  <a:cubicBezTo>
                    <a:pt x="247" y="431"/>
                    <a:pt x="232" y="423"/>
                    <a:pt x="217" y="416"/>
                  </a:cubicBezTo>
                  <a:cubicBezTo>
                    <a:pt x="203" y="410"/>
                    <a:pt x="199" y="412"/>
                    <a:pt x="193" y="426"/>
                  </a:cubicBezTo>
                  <a:cubicBezTo>
                    <a:pt x="184" y="447"/>
                    <a:pt x="183" y="468"/>
                    <a:pt x="190" y="490"/>
                  </a:cubicBezTo>
                  <a:cubicBezTo>
                    <a:pt x="199" y="519"/>
                    <a:pt x="206" y="549"/>
                    <a:pt x="213" y="578"/>
                  </a:cubicBezTo>
                  <a:cubicBezTo>
                    <a:pt x="214" y="581"/>
                    <a:pt x="215" y="584"/>
                    <a:pt x="215" y="588"/>
                  </a:cubicBezTo>
                  <a:cubicBezTo>
                    <a:pt x="144" y="588"/>
                    <a:pt x="73" y="588"/>
                    <a:pt x="0" y="588"/>
                  </a:cubicBezTo>
                  <a:close/>
                  <a:moveTo>
                    <a:pt x="288" y="133"/>
                  </a:moveTo>
                  <a:cubicBezTo>
                    <a:pt x="284" y="133"/>
                    <a:pt x="281" y="133"/>
                    <a:pt x="279" y="134"/>
                  </a:cubicBezTo>
                  <a:cubicBezTo>
                    <a:pt x="229" y="153"/>
                    <a:pt x="177" y="168"/>
                    <a:pt x="143" y="214"/>
                  </a:cubicBezTo>
                  <a:cubicBezTo>
                    <a:pt x="140" y="219"/>
                    <a:pt x="133" y="220"/>
                    <a:pt x="130" y="224"/>
                  </a:cubicBezTo>
                  <a:cubicBezTo>
                    <a:pt x="119" y="240"/>
                    <a:pt x="125" y="263"/>
                    <a:pt x="143" y="269"/>
                  </a:cubicBezTo>
                  <a:cubicBezTo>
                    <a:pt x="159" y="275"/>
                    <a:pt x="164" y="285"/>
                    <a:pt x="165" y="302"/>
                  </a:cubicBezTo>
                  <a:cubicBezTo>
                    <a:pt x="167" y="340"/>
                    <a:pt x="186" y="369"/>
                    <a:pt x="220" y="386"/>
                  </a:cubicBezTo>
                  <a:cubicBezTo>
                    <a:pt x="253" y="403"/>
                    <a:pt x="289" y="406"/>
                    <a:pt x="324" y="397"/>
                  </a:cubicBezTo>
                  <a:cubicBezTo>
                    <a:pt x="368" y="385"/>
                    <a:pt x="398" y="359"/>
                    <a:pt x="406" y="312"/>
                  </a:cubicBezTo>
                  <a:cubicBezTo>
                    <a:pt x="407" y="306"/>
                    <a:pt x="407" y="299"/>
                    <a:pt x="408" y="293"/>
                  </a:cubicBezTo>
                  <a:cubicBezTo>
                    <a:pt x="408" y="282"/>
                    <a:pt x="413" y="276"/>
                    <a:pt x="423" y="272"/>
                  </a:cubicBezTo>
                  <a:cubicBezTo>
                    <a:pt x="447" y="262"/>
                    <a:pt x="452" y="249"/>
                    <a:pt x="442" y="224"/>
                  </a:cubicBezTo>
                  <a:cubicBezTo>
                    <a:pt x="426" y="224"/>
                    <a:pt x="425" y="223"/>
                    <a:pt x="424" y="206"/>
                  </a:cubicBezTo>
                  <a:cubicBezTo>
                    <a:pt x="423" y="201"/>
                    <a:pt x="422" y="196"/>
                    <a:pt x="422" y="191"/>
                  </a:cubicBezTo>
                  <a:cubicBezTo>
                    <a:pt x="424" y="153"/>
                    <a:pt x="398" y="136"/>
                    <a:pt x="369" y="121"/>
                  </a:cubicBezTo>
                  <a:cubicBezTo>
                    <a:pt x="344" y="146"/>
                    <a:pt x="314" y="158"/>
                    <a:pt x="277" y="167"/>
                  </a:cubicBezTo>
                  <a:cubicBezTo>
                    <a:pt x="281" y="153"/>
                    <a:pt x="284" y="144"/>
                    <a:pt x="288" y="133"/>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9BA5BC0F-16CC-4127-9A98-AF70EB56A8F4}"/>
                </a:ext>
              </a:extLst>
            </p:cNvPr>
            <p:cNvSpPr>
              <a:spLocks/>
            </p:cNvSpPr>
            <p:nvPr/>
          </p:nvSpPr>
          <p:spPr bwMode="auto">
            <a:xfrm>
              <a:off x="5999163" y="4056063"/>
              <a:ext cx="104775" cy="109538"/>
            </a:xfrm>
            <a:custGeom>
              <a:avLst/>
              <a:gdLst>
                <a:gd name="T0" fmla="*/ 10 w 26"/>
                <a:gd name="T1" fmla="*/ 27 h 27"/>
                <a:gd name="T2" fmla="*/ 1 w 26"/>
                <a:gd name="T3" fmla="*/ 13 h 27"/>
                <a:gd name="T4" fmla="*/ 13 w 26"/>
                <a:gd name="T5" fmla="*/ 1 h 27"/>
                <a:gd name="T6" fmla="*/ 25 w 26"/>
                <a:gd name="T7" fmla="*/ 12 h 27"/>
                <a:gd name="T8" fmla="*/ 16 w 26"/>
                <a:gd name="T9" fmla="*/ 27 h 27"/>
                <a:gd name="T10" fmla="*/ 10 w 26"/>
                <a:gd name="T11" fmla="*/ 27 h 27"/>
              </a:gdLst>
              <a:ahLst/>
              <a:cxnLst>
                <a:cxn ang="0">
                  <a:pos x="T0" y="T1"/>
                </a:cxn>
                <a:cxn ang="0">
                  <a:pos x="T2" y="T3"/>
                </a:cxn>
                <a:cxn ang="0">
                  <a:pos x="T4" y="T5"/>
                </a:cxn>
                <a:cxn ang="0">
                  <a:pos x="T6" y="T7"/>
                </a:cxn>
                <a:cxn ang="0">
                  <a:pos x="T8" y="T9"/>
                </a:cxn>
                <a:cxn ang="0">
                  <a:pos x="T10" y="T11"/>
                </a:cxn>
              </a:cxnLst>
              <a:rect l="0" t="0" r="r" b="b"/>
              <a:pathLst>
                <a:path w="26" h="27">
                  <a:moveTo>
                    <a:pt x="10" y="27"/>
                  </a:moveTo>
                  <a:cubicBezTo>
                    <a:pt x="7" y="22"/>
                    <a:pt x="0" y="17"/>
                    <a:pt x="1" y="13"/>
                  </a:cubicBezTo>
                  <a:cubicBezTo>
                    <a:pt x="2" y="8"/>
                    <a:pt x="9" y="1"/>
                    <a:pt x="13" y="1"/>
                  </a:cubicBezTo>
                  <a:cubicBezTo>
                    <a:pt x="17" y="0"/>
                    <a:pt x="24" y="8"/>
                    <a:pt x="25" y="12"/>
                  </a:cubicBezTo>
                  <a:cubicBezTo>
                    <a:pt x="26" y="17"/>
                    <a:pt x="19" y="22"/>
                    <a:pt x="16" y="27"/>
                  </a:cubicBezTo>
                  <a:cubicBezTo>
                    <a:pt x="14" y="27"/>
                    <a:pt x="12" y="27"/>
                    <a:pt x="10" y="27"/>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9A9B4187-E158-4C32-95A6-A436FEFA4496}"/>
                </a:ext>
              </a:extLst>
            </p:cNvPr>
            <p:cNvSpPr>
              <a:spLocks/>
            </p:cNvSpPr>
            <p:nvPr/>
          </p:nvSpPr>
          <p:spPr bwMode="auto">
            <a:xfrm>
              <a:off x="5999163" y="4298950"/>
              <a:ext cx="101600" cy="114300"/>
            </a:xfrm>
            <a:custGeom>
              <a:avLst/>
              <a:gdLst>
                <a:gd name="T0" fmla="*/ 10 w 25"/>
                <a:gd name="T1" fmla="*/ 28 h 28"/>
                <a:gd name="T2" fmla="*/ 1 w 25"/>
                <a:gd name="T3" fmla="*/ 14 h 28"/>
                <a:gd name="T4" fmla="*/ 13 w 25"/>
                <a:gd name="T5" fmla="*/ 2 h 28"/>
                <a:gd name="T6" fmla="*/ 25 w 25"/>
                <a:gd name="T7" fmla="*/ 14 h 28"/>
                <a:gd name="T8" fmla="*/ 16 w 25"/>
                <a:gd name="T9" fmla="*/ 28 h 28"/>
                <a:gd name="T10" fmla="*/ 10 w 25"/>
                <a:gd name="T11" fmla="*/ 28 h 28"/>
              </a:gdLst>
              <a:ahLst/>
              <a:cxnLst>
                <a:cxn ang="0">
                  <a:pos x="T0" y="T1"/>
                </a:cxn>
                <a:cxn ang="0">
                  <a:pos x="T2" y="T3"/>
                </a:cxn>
                <a:cxn ang="0">
                  <a:pos x="T4" y="T5"/>
                </a:cxn>
                <a:cxn ang="0">
                  <a:pos x="T6" y="T7"/>
                </a:cxn>
                <a:cxn ang="0">
                  <a:pos x="T8" y="T9"/>
                </a:cxn>
                <a:cxn ang="0">
                  <a:pos x="T10" y="T11"/>
                </a:cxn>
              </a:cxnLst>
              <a:rect l="0" t="0" r="r" b="b"/>
              <a:pathLst>
                <a:path w="25" h="28">
                  <a:moveTo>
                    <a:pt x="10" y="28"/>
                  </a:moveTo>
                  <a:cubicBezTo>
                    <a:pt x="7" y="23"/>
                    <a:pt x="2" y="19"/>
                    <a:pt x="1" y="14"/>
                  </a:cubicBezTo>
                  <a:cubicBezTo>
                    <a:pt x="0" y="6"/>
                    <a:pt x="6" y="0"/>
                    <a:pt x="13" y="2"/>
                  </a:cubicBezTo>
                  <a:cubicBezTo>
                    <a:pt x="18" y="3"/>
                    <a:pt x="24" y="10"/>
                    <a:pt x="25" y="14"/>
                  </a:cubicBezTo>
                  <a:cubicBezTo>
                    <a:pt x="25" y="19"/>
                    <a:pt x="19" y="24"/>
                    <a:pt x="16" y="28"/>
                  </a:cubicBezTo>
                  <a:cubicBezTo>
                    <a:pt x="14" y="28"/>
                    <a:pt x="12" y="28"/>
                    <a:pt x="10" y="28"/>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837955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6F875CF7-72F9-DC4E-BEDB-3D8B39A314B9}"/>
              </a:ext>
            </a:extLst>
          </p:cNvPr>
          <p:cNvSpPr txBox="1">
            <a:spLocks/>
          </p:cNvSpPr>
          <p:nvPr/>
        </p:nvSpPr>
        <p:spPr>
          <a:xfrm>
            <a:off x="479426" y="743824"/>
            <a:ext cx="4962907" cy="118051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s-ES" b="1" noProof="1">
                <a:solidFill>
                  <a:schemeClr val="tx2"/>
                </a:solidFill>
                <a:latin typeface="Arial" panose="020B0604020202020204" pitchFamily="34" charset="0"/>
                <a:cs typeface="Arial" panose="020B0604020202020204" pitchFamily="34" charset="0"/>
              </a:rPr>
              <a:t>Paragraph with </a:t>
            </a:r>
            <a:r>
              <a:rPr lang="es-ES" b="1" noProof="1">
                <a:solidFill>
                  <a:schemeClr val="accent1"/>
                </a:solidFill>
                <a:latin typeface="Arial" panose="020B0604020202020204" pitchFamily="34" charset="0"/>
                <a:cs typeface="Arial" panose="020B0604020202020204" pitchFamily="34" charset="0"/>
              </a:rPr>
              <a:t>two columns</a:t>
            </a:r>
            <a:endParaRPr lang="es-ES" b="1" noProof="1">
              <a:solidFill>
                <a:schemeClr val="tx2"/>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827C88D0-A05A-554F-8E4A-1BDD0043059F}"/>
              </a:ext>
            </a:extLst>
          </p:cNvPr>
          <p:cNvSpPr txBox="1"/>
          <p:nvPr/>
        </p:nvSpPr>
        <p:spPr>
          <a:xfrm>
            <a:off x="619130" y="2273240"/>
            <a:ext cx="10953740" cy="4606389"/>
          </a:xfrm>
          <a:prstGeom prst="rect">
            <a:avLst/>
          </a:prstGeom>
          <a:noFill/>
        </p:spPr>
        <p:txBody>
          <a:bodyPr wrap="square" numCol="2" spcCol="360000" rtlCol="0">
            <a:spAutoFit/>
          </a:bodyPr>
          <a:lstStyle/>
          <a:p>
            <a:pPr>
              <a:lnSpc>
                <a:spcPts val="2220"/>
              </a:lnSpc>
            </a:pPr>
            <a:r>
              <a:rPr lang="es-ES" sz="1100" noProof="1">
                <a:solidFill>
                  <a:schemeClr val="tx1">
                    <a:lumMod val="90000"/>
                    <a:lumOff val="10000"/>
                  </a:schemeClr>
                </a:solidFill>
              </a:rPr>
              <a:t>Lorem ipsum dolor sit amet, consectetur adipiscing elit. Aliquam a quam tristique tellus eleifend porttitor. Aenean vitae tincidunt ex. Proin eros mauris, </a:t>
            </a:r>
            <a:r>
              <a:rPr lang="es-ES" sz="1100" b="1" noProof="1">
                <a:solidFill>
                  <a:schemeClr val="accent1"/>
                </a:solidFill>
              </a:rPr>
              <a:t>laoreet at pretium </a:t>
            </a:r>
            <a:r>
              <a:rPr lang="es-ES" sz="1100" noProof="1">
                <a:solidFill>
                  <a:schemeClr val="tx1">
                    <a:lumMod val="90000"/>
                    <a:lumOff val="10000"/>
                  </a:schemeClr>
                </a:solidFill>
              </a:rPr>
              <a:t>id, blandit sit amet turpis. In malesuada massa id nunc vulputate, quis dictum magna feugiat. </a:t>
            </a:r>
          </a:p>
          <a:p>
            <a:pPr>
              <a:lnSpc>
                <a:spcPts val="2220"/>
              </a:lnSpc>
            </a:pPr>
            <a:endParaRPr lang="es-ES" sz="1100" noProof="1">
              <a:solidFill>
                <a:schemeClr val="tx1">
                  <a:lumMod val="90000"/>
                  <a:lumOff val="10000"/>
                </a:schemeClr>
              </a:solidFill>
            </a:endParaRPr>
          </a:p>
          <a:p>
            <a:pPr>
              <a:lnSpc>
                <a:spcPts val="2220"/>
              </a:lnSpc>
            </a:pPr>
            <a:r>
              <a:rPr lang="es-ES" sz="1100" noProof="1">
                <a:solidFill>
                  <a:schemeClr val="tx1">
                    <a:lumMod val="90000"/>
                    <a:lumOff val="10000"/>
                  </a:schemeClr>
                </a:solidFill>
              </a:rPr>
              <a:t>Nulla imperdiet nisl nec nunc volutpat, sed hendrerit nulla dignissim. Suspendisse ornare vestibulum enim. pellentesque neque malesuada ac. Integer et nisl id libero lacinia elementum eget feugiat libero. Proin ornare, ante id </a:t>
            </a:r>
            <a:r>
              <a:rPr lang="es-ES" sz="1100" b="1" noProof="1">
                <a:solidFill>
                  <a:schemeClr val="accent1"/>
                </a:solidFill>
              </a:rPr>
              <a:t>ullamcorper</a:t>
            </a:r>
            <a:r>
              <a:rPr lang="es-ES" sz="1100" noProof="1">
                <a:solidFill>
                  <a:schemeClr val="tx1">
                    <a:lumMod val="90000"/>
                    <a:lumOff val="10000"/>
                  </a:schemeClr>
                </a:solidFill>
              </a:rPr>
              <a:t> </a:t>
            </a:r>
            <a:r>
              <a:rPr lang="es-ES" sz="1100" b="1" noProof="1">
                <a:solidFill>
                  <a:schemeClr val="accent1"/>
                </a:solidFill>
              </a:rPr>
              <a:t>dignissim</a:t>
            </a:r>
            <a:r>
              <a:rPr lang="es-ES" sz="1100" noProof="1">
                <a:solidFill>
                  <a:schemeClr val="tx1">
                    <a:lumMod val="90000"/>
                    <a:lumOff val="10000"/>
                  </a:schemeClr>
                </a:solidFill>
              </a:rPr>
              <a:t>, nulla arcu porttitor quam, eget interdum sapien purus eu odio. Pellentesque ultricies diam vitae sapien variu</a:t>
            </a:r>
          </a:p>
          <a:p>
            <a:pPr>
              <a:lnSpc>
                <a:spcPts val="2220"/>
              </a:lnSpc>
            </a:pPr>
            <a:r>
              <a:rPr lang="es-ES" sz="1100" noProof="1">
                <a:solidFill>
                  <a:schemeClr val="tx1">
                    <a:lumMod val="90000"/>
                    <a:lumOff val="10000"/>
                  </a:schemeClr>
                </a:solidFill>
              </a:rPr>
              <a:t>Morbi aliquet a libero a hendrerit. In feugiat cursus sagittis. Nunc ac tellus id turpis malesuada auctor. Morbi a lorem venenatis, laoreet nisi sit amet, euismod justo. Nam dignissim nec massa vitae porttitor. Suspendisse ornare vestibulum enim. pellentesque neque malesuada ac Proin scelerisque tempus justo, et scelerisque erat interdum non. </a:t>
            </a:r>
          </a:p>
          <a:p>
            <a:pPr>
              <a:lnSpc>
                <a:spcPts val="2220"/>
              </a:lnSpc>
            </a:pPr>
            <a:endParaRPr lang="es-ES" sz="1100" noProof="1">
              <a:solidFill>
                <a:schemeClr val="tx1">
                  <a:lumMod val="90000"/>
                  <a:lumOff val="10000"/>
                </a:schemeClr>
              </a:solidFill>
            </a:endParaRPr>
          </a:p>
        </p:txBody>
      </p:sp>
      <p:cxnSp>
        <p:nvCxnSpPr>
          <p:cNvPr id="4" name="Conector: angular 3">
            <a:extLst>
              <a:ext uri="{FF2B5EF4-FFF2-40B4-BE49-F238E27FC236}">
                <a16:creationId xmlns:a16="http://schemas.microsoft.com/office/drawing/2014/main" id="{CF533F30-3984-4D1D-8071-165692CE73DD}"/>
              </a:ext>
            </a:extLst>
          </p:cNvPr>
          <p:cNvCxnSpPr>
            <a:cxnSpLocks/>
          </p:cNvCxnSpPr>
          <p:nvPr/>
        </p:nvCxnSpPr>
        <p:spPr>
          <a:xfrm>
            <a:off x="-15426" y="1788377"/>
            <a:ext cx="989704" cy="240956"/>
          </a:xfrm>
          <a:prstGeom prst="bentConnector3">
            <a:avLst>
              <a:gd name="adj1" fmla="val 50000"/>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angular 6">
            <a:extLst>
              <a:ext uri="{FF2B5EF4-FFF2-40B4-BE49-F238E27FC236}">
                <a16:creationId xmlns:a16="http://schemas.microsoft.com/office/drawing/2014/main" id="{0E292CA8-BE0E-4AD3-818E-54074461FAFA}"/>
              </a:ext>
            </a:extLst>
          </p:cNvPr>
          <p:cNvCxnSpPr>
            <a:cxnSpLocks/>
          </p:cNvCxnSpPr>
          <p:nvPr/>
        </p:nvCxnSpPr>
        <p:spPr>
          <a:xfrm rot="10800000">
            <a:off x="2140772" y="633053"/>
            <a:ext cx="10051228" cy="431954"/>
          </a:xfrm>
          <a:prstGeom prst="bentConnector3">
            <a:avLst>
              <a:gd name="adj1" fmla="val 73118"/>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sp>
        <p:nvSpPr>
          <p:cNvPr id="10" name="Freeform 5">
            <a:extLst>
              <a:ext uri="{FF2B5EF4-FFF2-40B4-BE49-F238E27FC236}">
                <a16:creationId xmlns:a16="http://schemas.microsoft.com/office/drawing/2014/main" id="{6EF129D5-D57C-4657-BAA9-1E1D4623D125}"/>
              </a:ext>
            </a:extLst>
          </p:cNvPr>
          <p:cNvSpPr>
            <a:spLocks noEditPoints="1"/>
          </p:cNvSpPr>
          <p:nvPr/>
        </p:nvSpPr>
        <p:spPr bwMode="auto">
          <a:xfrm>
            <a:off x="6307138" y="2617788"/>
            <a:ext cx="5475287" cy="3609975"/>
          </a:xfrm>
          <a:custGeom>
            <a:avLst/>
            <a:gdLst>
              <a:gd name="T0" fmla="*/ 291 w 1638"/>
              <a:gd name="T1" fmla="*/ 791 h 1079"/>
              <a:gd name="T2" fmla="*/ 203 w 1638"/>
              <a:gd name="T3" fmla="*/ 785 h 1079"/>
              <a:gd name="T4" fmla="*/ 177 w 1638"/>
              <a:gd name="T5" fmla="*/ 659 h 1079"/>
              <a:gd name="T6" fmla="*/ 177 w 1638"/>
              <a:gd name="T7" fmla="*/ 140 h 1079"/>
              <a:gd name="T8" fmla="*/ 227 w 1638"/>
              <a:gd name="T9" fmla="*/ 0 h 1079"/>
              <a:gd name="T10" fmla="*/ 659 w 1638"/>
              <a:gd name="T11" fmla="*/ 0 h 1079"/>
              <a:gd name="T12" fmla="*/ 1408 w 1638"/>
              <a:gd name="T13" fmla="*/ 0 h 1079"/>
              <a:gd name="T14" fmla="*/ 1460 w 1638"/>
              <a:gd name="T15" fmla="*/ 204 h 1079"/>
              <a:gd name="T16" fmla="*/ 1460 w 1638"/>
              <a:gd name="T17" fmla="*/ 741 h 1079"/>
              <a:gd name="T18" fmla="*/ 1355 w 1638"/>
              <a:gd name="T19" fmla="*/ 791 h 1079"/>
              <a:gd name="T20" fmla="*/ 1347 w 1638"/>
              <a:gd name="T21" fmla="*/ 814 h 1079"/>
              <a:gd name="T22" fmla="*/ 1444 w 1638"/>
              <a:gd name="T23" fmla="*/ 814 h 1079"/>
              <a:gd name="T24" fmla="*/ 1572 w 1638"/>
              <a:gd name="T25" fmla="*/ 940 h 1079"/>
              <a:gd name="T26" fmla="*/ 1637 w 1638"/>
              <a:gd name="T27" fmla="*/ 1028 h 1079"/>
              <a:gd name="T28" fmla="*/ 1600 w 1638"/>
              <a:gd name="T29" fmla="*/ 1079 h 1079"/>
              <a:gd name="T30" fmla="*/ 1223 w 1638"/>
              <a:gd name="T31" fmla="*/ 1079 h 1079"/>
              <a:gd name="T32" fmla="*/ 598 w 1638"/>
              <a:gd name="T33" fmla="*/ 1079 h 1079"/>
              <a:gd name="T34" fmla="*/ 38 w 1638"/>
              <a:gd name="T35" fmla="*/ 1079 h 1079"/>
              <a:gd name="T36" fmla="*/ 1 w 1638"/>
              <a:gd name="T37" fmla="*/ 1031 h 1079"/>
              <a:gd name="T38" fmla="*/ 168 w 1638"/>
              <a:gd name="T39" fmla="*/ 824 h 1079"/>
              <a:gd name="T40" fmla="*/ 285 w 1638"/>
              <a:gd name="T41" fmla="*/ 814 h 1079"/>
              <a:gd name="T42" fmla="*/ 1408 w 1638"/>
              <a:gd name="T43" fmla="*/ 53 h 1079"/>
              <a:gd name="T44" fmla="*/ 230 w 1638"/>
              <a:gd name="T45" fmla="*/ 718 h 1079"/>
              <a:gd name="T46" fmla="*/ 481 w 1638"/>
              <a:gd name="T47" fmla="*/ 718 h 1079"/>
              <a:gd name="T48" fmla="*/ 494 w 1638"/>
              <a:gd name="T49" fmla="*/ 720 h 1079"/>
              <a:gd name="T50" fmla="*/ 524 w 1638"/>
              <a:gd name="T51" fmla="*/ 719 h 1079"/>
              <a:gd name="T52" fmla="*/ 568 w 1638"/>
              <a:gd name="T53" fmla="*/ 719 h 1079"/>
              <a:gd name="T54" fmla="*/ 888 w 1638"/>
              <a:gd name="T55" fmla="*/ 718 h 1079"/>
              <a:gd name="T56" fmla="*/ 1318 w 1638"/>
              <a:gd name="T57" fmla="*/ 718 h 1079"/>
              <a:gd name="T58" fmla="*/ 1332 w 1638"/>
              <a:gd name="T59" fmla="*/ 719 h 1079"/>
              <a:gd name="T60" fmla="*/ 1402 w 1638"/>
              <a:gd name="T61" fmla="*/ 719 h 1079"/>
              <a:gd name="T62" fmla="*/ 1408 w 1638"/>
              <a:gd name="T63" fmla="*/ 661 h 1079"/>
              <a:gd name="T64" fmla="*/ 1408 w 1638"/>
              <a:gd name="T65" fmla="*/ 216 h 1079"/>
              <a:gd name="T66" fmla="*/ 1408 w 1638"/>
              <a:gd name="T67" fmla="*/ 53 h 1079"/>
              <a:gd name="T68" fmla="*/ 1508 w 1638"/>
              <a:gd name="T69" fmla="*/ 928 h 1079"/>
              <a:gd name="T70" fmla="*/ 1423 w 1638"/>
              <a:gd name="T71" fmla="*/ 839 h 1079"/>
              <a:gd name="T72" fmla="*/ 553 w 1638"/>
              <a:gd name="T73" fmla="*/ 839 h 1079"/>
              <a:gd name="T74" fmla="*/ 203 w 1638"/>
              <a:gd name="T75" fmla="*/ 845 h 1079"/>
              <a:gd name="T76" fmla="*/ 125 w 1638"/>
              <a:gd name="T77" fmla="*/ 934 h 1079"/>
              <a:gd name="T78" fmla="*/ 370 w 1638"/>
              <a:gd name="T79" fmla="*/ 813 h 1079"/>
              <a:gd name="T80" fmla="*/ 1267 w 1638"/>
              <a:gd name="T81" fmla="*/ 791 h 1079"/>
              <a:gd name="T82" fmla="*/ 890 w 1638"/>
              <a:gd name="T83" fmla="*/ 788 h 1079"/>
              <a:gd name="T84" fmla="*/ 640 w 1638"/>
              <a:gd name="T85" fmla="*/ 791 h 1079"/>
              <a:gd name="T86" fmla="*/ 370 w 1638"/>
              <a:gd name="T87" fmla="*/ 791 h 1079"/>
              <a:gd name="T88" fmla="*/ 948 w 1638"/>
              <a:gd name="T89" fmla="*/ 1019 h 1079"/>
              <a:gd name="T90" fmla="*/ 922 w 1638"/>
              <a:gd name="T91" fmla="*/ 954 h 1079"/>
              <a:gd name="T92" fmla="*/ 729 w 1638"/>
              <a:gd name="T93" fmla="*/ 950 h 1079"/>
              <a:gd name="T94" fmla="*/ 707 w 1638"/>
              <a:gd name="T95" fmla="*/ 984 h 1079"/>
              <a:gd name="T96" fmla="*/ 948 w 1638"/>
              <a:gd name="T97" fmla="*/ 101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8" h="1079">
                <a:moveTo>
                  <a:pt x="291" y="813"/>
                </a:moveTo>
                <a:cubicBezTo>
                  <a:pt x="291" y="806"/>
                  <a:pt x="291" y="799"/>
                  <a:pt x="291" y="791"/>
                </a:cubicBezTo>
                <a:cubicBezTo>
                  <a:pt x="274" y="791"/>
                  <a:pt x="258" y="791"/>
                  <a:pt x="242" y="791"/>
                </a:cubicBezTo>
                <a:cubicBezTo>
                  <a:pt x="229" y="791"/>
                  <a:pt x="215" y="792"/>
                  <a:pt x="203" y="785"/>
                </a:cubicBezTo>
                <a:cubicBezTo>
                  <a:pt x="187" y="776"/>
                  <a:pt x="178" y="762"/>
                  <a:pt x="178" y="743"/>
                </a:cubicBezTo>
                <a:cubicBezTo>
                  <a:pt x="177" y="715"/>
                  <a:pt x="177" y="687"/>
                  <a:pt x="177" y="659"/>
                </a:cubicBezTo>
                <a:cubicBezTo>
                  <a:pt x="177" y="619"/>
                  <a:pt x="177" y="580"/>
                  <a:pt x="177" y="541"/>
                </a:cubicBezTo>
                <a:cubicBezTo>
                  <a:pt x="177" y="407"/>
                  <a:pt x="177" y="273"/>
                  <a:pt x="177" y="140"/>
                </a:cubicBezTo>
                <a:cubicBezTo>
                  <a:pt x="177" y="110"/>
                  <a:pt x="177" y="79"/>
                  <a:pt x="177" y="49"/>
                </a:cubicBezTo>
                <a:cubicBezTo>
                  <a:pt x="177" y="21"/>
                  <a:pt x="198" y="0"/>
                  <a:pt x="227" y="0"/>
                </a:cubicBezTo>
                <a:cubicBezTo>
                  <a:pt x="305" y="0"/>
                  <a:pt x="384" y="0"/>
                  <a:pt x="463" y="0"/>
                </a:cubicBezTo>
                <a:cubicBezTo>
                  <a:pt x="528" y="0"/>
                  <a:pt x="593" y="0"/>
                  <a:pt x="659" y="0"/>
                </a:cubicBezTo>
                <a:cubicBezTo>
                  <a:pt x="781" y="0"/>
                  <a:pt x="904" y="0"/>
                  <a:pt x="1027" y="0"/>
                </a:cubicBezTo>
                <a:cubicBezTo>
                  <a:pt x="1154" y="0"/>
                  <a:pt x="1281" y="0"/>
                  <a:pt x="1408" y="0"/>
                </a:cubicBezTo>
                <a:cubicBezTo>
                  <a:pt x="1440" y="0"/>
                  <a:pt x="1460" y="20"/>
                  <a:pt x="1460" y="52"/>
                </a:cubicBezTo>
                <a:cubicBezTo>
                  <a:pt x="1460" y="103"/>
                  <a:pt x="1460" y="153"/>
                  <a:pt x="1460" y="204"/>
                </a:cubicBezTo>
                <a:cubicBezTo>
                  <a:pt x="1460" y="324"/>
                  <a:pt x="1460" y="443"/>
                  <a:pt x="1460" y="563"/>
                </a:cubicBezTo>
                <a:cubicBezTo>
                  <a:pt x="1460" y="623"/>
                  <a:pt x="1460" y="682"/>
                  <a:pt x="1460" y="741"/>
                </a:cubicBezTo>
                <a:cubicBezTo>
                  <a:pt x="1460" y="770"/>
                  <a:pt x="1439" y="791"/>
                  <a:pt x="1410" y="791"/>
                </a:cubicBezTo>
                <a:cubicBezTo>
                  <a:pt x="1392" y="791"/>
                  <a:pt x="1373" y="791"/>
                  <a:pt x="1355" y="791"/>
                </a:cubicBezTo>
                <a:cubicBezTo>
                  <a:pt x="1353" y="791"/>
                  <a:pt x="1350" y="791"/>
                  <a:pt x="1347" y="791"/>
                </a:cubicBezTo>
                <a:cubicBezTo>
                  <a:pt x="1347" y="799"/>
                  <a:pt x="1347" y="806"/>
                  <a:pt x="1347" y="814"/>
                </a:cubicBezTo>
                <a:cubicBezTo>
                  <a:pt x="1350" y="814"/>
                  <a:pt x="1353" y="814"/>
                  <a:pt x="1356" y="814"/>
                </a:cubicBezTo>
                <a:cubicBezTo>
                  <a:pt x="1385" y="814"/>
                  <a:pt x="1415" y="814"/>
                  <a:pt x="1444" y="814"/>
                </a:cubicBezTo>
                <a:cubicBezTo>
                  <a:pt x="1455" y="813"/>
                  <a:pt x="1464" y="818"/>
                  <a:pt x="1471" y="826"/>
                </a:cubicBezTo>
                <a:cubicBezTo>
                  <a:pt x="1505" y="864"/>
                  <a:pt x="1538" y="902"/>
                  <a:pt x="1572" y="940"/>
                </a:cubicBezTo>
                <a:cubicBezTo>
                  <a:pt x="1590" y="961"/>
                  <a:pt x="1608" y="982"/>
                  <a:pt x="1627" y="1003"/>
                </a:cubicBezTo>
                <a:cubicBezTo>
                  <a:pt x="1634" y="1010"/>
                  <a:pt x="1638" y="1018"/>
                  <a:pt x="1637" y="1028"/>
                </a:cubicBezTo>
                <a:cubicBezTo>
                  <a:pt x="1636" y="1033"/>
                  <a:pt x="1637" y="1038"/>
                  <a:pt x="1637" y="1042"/>
                </a:cubicBezTo>
                <a:cubicBezTo>
                  <a:pt x="1637" y="1064"/>
                  <a:pt x="1622" y="1079"/>
                  <a:pt x="1600" y="1079"/>
                </a:cubicBezTo>
                <a:cubicBezTo>
                  <a:pt x="1542" y="1078"/>
                  <a:pt x="1483" y="1078"/>
                  <a:pt x="1425" y="1078"/>
                </a:cubicBezTo>
                <a:cubicBezTo>
                  <a:pt x="1357" y="1078"/>
                  <a:pt x="1290" y="1078"/>
                  <a:pt x="1223" y="1079"/>
                </a:cubicBezTo>
                <a:cubicBezTo>
                  <a:pt x="1141" y="1079"/>
                  <a:pt x="1060" y="1079"/>
                  <a:pt x="979" y="1079"/>
                </a:cubicBezTo>
                <a:cubicBezTo>
                  <a:pt x="852" y="1079"/>
                  <a:pt x="725" y="1079"/>
                  <a:pt x="598" y="1079"/>
                </a:cubicBezTo>
                <a:cubicBezTo>
                  <a:pt x="446" y="1079"/>
                  <a:pt x="294" y="1079"/>
                  <a:pt x="143" y="1079"/>
                </a:cubicBezTo>
                <a:cubicBezTo>
                  <a:pt x="108" y="1079"/>
                  <a:pt x="73" y="1079"/>
                  <a:pt x="38" y="1079"/>
                </a:cubicBezTo>
                <a:cubicBezTo>
                  <a:pt x="15" y="1079"/>
                  <a:pt x="1" y="1064"/>
                  <a:pt x="1" y="1041"/>
                </a:cubicBezTo>
                <a:cubicBezTo>
                  <a:pt x="1" y="1037"/>
                  <a:pt x="1" y="1034"/>
                  <a:pt x="1" y="1031"/>
                </a:cubicBezTo>
                <a:cubicBezTo>
                  <a:pt x="0" y="1020"/>
                  <a:pt x="4" y="1011"/>
                  <a:pt x="11" y="1002"/>
                </a:cubicBezTo>
                <a:cubicBezTo>
                  <a:pt x="64" y="943"/>
                  <a:pt x="116" y="884"/>
                  <a:pt x="168" y="824"/>
                </a:cubicBezTo>
                <a:cubicBezTo>
                  <a:pt x="174" y="817"/>
                  <a:pt x="182" y="814"/>
                  <a:pt x="192" y="814"/>
                </a:cubicBezTo>
                <a:cubicBezTo>
                  <a:pt x="223" y="814"/>
                  <a:pt x="254" y="814"/>
                  <a:pt x="285" y="814"/>
                </a:cubicBezTo>
                <a:cubicBezTo>
                  <a:pt x="287" y="814"/>
                  <a:pt x="288" y="813"/>
                  <a:pt x="291" y="813"/>
                </a:cubicBezTo>
                <a:close/>
                <a:moveTo>
                  <a:pt x="1408" y="53"/>
                </a:moveTo>
                <a:cubicBezTo>
                  <a:pt x="1015" y="53"/>
                  <a:pt x="622" y="53"/>
                  <a:pt x="230" y="53"/>
                </a:cubicBezTo>
                <a:cubicBezTo>
                  <a:pt x="230" y="275"/>
                  <a:pt x="230" y="496"/>
                  <a:pt x="230" y="718"/>
                </a:cubicBezTo>
                <a:cubicBezTo>
                  <a:pt x="234" y="718"/>
                  <a:pt x="236" y="718"/>
                  <a:pt x="239" y="718"/>
                </a:cubicBezTo>
                <a:cubicBezTo>
                  <a:pt x="320" y="718"/>
                  <a:pt x="400" y="718"/>
                  <a:pt x="481" y="718"/>
                </a:cubicBezTo>
                <a:cubicBezTo>
                  <a:pt x="484" y="718"/>
                  <a:pt x="488" y="720"/>
                  <a:pt x="492" y="721"/>
                </a:cubicBezTo>
                <a:cubicBezTo>
                  <a:pt x="492" y="721"/>
                  <a:pt x="493" y="720"/>
                  <a:pt x="494" y="720"/>
                </a:cubicBezTo>
                <a:cubicBezTo>
                  <a:pt x="501" y="719"/>
                  <a:pt x="508" y="719"/>
                  <a:pt x="516" y="719"/>
                </a:cubicBezTo>
                <a:cubicBezTo>
                  <a:pt x="519" y="719"/>
                  <a:pt x="521" y="719"/>
                  <a:pt x="524" y="719"/>
                </a:cubicBezTo>
                <a:cubicBezTo>
                  <a:pt x="529" y="719"/>
                  <a:pt x="533" y="718"/>
                  <a:pt x="537" y="718"/>
                </a:cubicBezTo>
                <a:cubicBezTo>
                  <a:pt x="548" y="718"/>
                  <a:pt x="558" y="719"/>
                  <a:pt x="568" y="719"/>
                </a:cubicBezTo>
                <a:cubicBezTo>
                  <a:pt x="578" y="719"/>
                  <a:pt x="588" y="718"/>
                  <a:pt x="598" y="718"/>
                </a:cubicBezTo>
                <a:cubicBezTo>
                  <a:pt x="695" y="718"/>
                  <a:pt x="792" y="718"/>
                  <a:pt x="888" y="718"/>
                </a:cubicBezTo>
                <a:cubicBezTo>
                  <a:pt x="913" y="718"/>
                  <a:pt x="938" y="718"/>
                  <a:pt x="963" y="718"/>
                </a:cubicBezTo>
                <a:cubicBezTo>
                  <a:pt x="1082" y="718"/>
                  <a:pt x="1200" y="718"/>
                  <a:pt x="1318" y="718"/>
                </a:cubicBezTo>
                <a:cubicBezTo>
                  <a:pt x="1321" y="718"/>
                  <a:pt x="1325" y="720"/>
                  <a:pt x="1328" y="721"/>
                </a:cubicBezTo>
                <a:cubicBezTo>
                  <a:pt x="1329" y="721"/>
                  <a:pt x="1330" y="720"/>
                  <a:pt x="1332" y="719"/>
                </a:cubicBezTo>
                <a:cubicBezTo>
                  <a:pt x="1345" y="719"/>
                  <a:pt x="1359" y="718"/>
                  <a:pt x="1373" y="718"/>
                </a:cubicBezTo>
                <a:cubicBezTo>
                  <a:pt x="1382" y="718"/>
                  <a:pt x="1392" y="719"/>
                  <a:pt x="1402" y="719"/>
                </a:cubicBezTo>
                <a:cubicBezTo>
                  <a:pt x="1407" y="719"/>
                  <a:pt x="1408" y="718"/>
                  <a:pt x="1408" y="713"/>
                </a:cubicBezTo>
                <a:cubicBezTo>
                  <a:pt x="1408" y="696"/>
                  <a:pt x="1408" y="678"/>
                  <a:pt x="1408" y="661"/>
                </a:cubicBezTo>
                <a:cubicBezTo>
                  <a:pt x="1408" y="593"/>
                  <a:pt x="1408" y="526"/>
                  <a:pt x="1408" y="458"/>
                </a:cubicBezTo>
                <a:cubicBezTo>
                  <a:pt x="1408" y="377"/>
                  <a:pt x="1408" y="297"/>
                  <a:pt x="1408" y="216"/>
                </a:cubicBezTo>
                <a:cubicBezTo>
                  <a:pt x="1408" y="165"/>
                  <a:pt x="1408" y="113"/>
                  <a:pt x="1408" y="62"/>
                </a:cubicBezTo>
                <a:cubicBezTo>
                  <a:pt x="1408" y="59"/>
                  <a:pt x="1408" y="56"/>
                  <a:pt x="1408" y="53"/>
                </a:cubicBezTo>
                <a:close/>
                <a:moveTo>
                  <a:pt x="1513" y="934"/>
                </a:moveTo>
                <a:cubicBezTo>
                  <a:pt x="1511" y="931"/>
                  <a:pt x="1509" y="929"/>
                  <a:pt x="1508" y="928"/>
                </a:cubicBezTo>
                <a:cubicBezTo>
                  <a:pt x="1484" y="900"/>
                  <a:pt x="1460" y="873"/>
                  <a:pt x="1437" y="845"/>
                </a:cubicBezTo>
                <a:cubicBezTo>
                  <a:pt x="1433" y="840"/>
                  <a:pt x="1429" y="839"/>
                  <a:pt x="1423" y="839"/>
                </a:cubicBezTo>
                <a:cubicBezTo>
                  <a:pt x="1289" y="839"/>
                  <a:pt x="1155" y="839"/>
                  <a:pt x="1020" y="839"/>
                </a:cubicBezTo>
                <a:cubicBezTo>
                  <a:pt x="865" y="839"/>
                  <a:pt x="709" y="839"/>
                  <a:pt x="553" y="839"/>
                </a:cubicBezTo>
                <a:cubicBezTo>
                  <a:pt x="441" y="839"/>
                  <a:pt x="328" y="839"/>
                  <a:pt x="216" y="839"/>
                </a:cubicBezTo>
                <a:cubicBezTo>
                  <a:pt x="210" y="839"/>
                  <a:pt x="206" y="840"/>
                  <a:pt x="203" y="845"/>
                </a:cubicBezTo>
                <a:cubicBezTo>
                  <a:pt x="180" y="870"/>
                  <a:pt x="157" y="896"/>
                  <a:pt x="134" y="922"/>
                </a:cubicBezTo>
                <a:cubicBezTo>
                  <a:pt x="131" y="925"/>
                  <a:pt x="128" y="929"/>
                  <a:pt x="125" y="934"/>
                </a:cubicBezTo>
                <a:cubicBezTo>
                  <a:pt x="588" y="934"/>
                  <a:pt x="1050" y="934"/>
                  <a:pt x="1513" y="934"/>
                </a:cubicBezTo>
                <a:close/>
                <a:moveTo>
                  <a:pt x="370" y="813"/>
                </a:moveTo>
                <a:cubicBezTo>
                  <a:pt x="670" y="813"/>
                  <a:pt x="968" y="813"/>
                  <a:pt x="1267" y="813"/>
                </a:cubicBezTo>
                <a:cubicBezTo>
                  <a:pt x="1267" y="806"/>
                  <a:pt x="1267" y="799"/>
                  <a:pt x="1267" y="791"/>
                </a:cubicBezTo>
                <a:cubicBezTo>
                  <a:pt x="1141" y="791"/>
                  <a:pt x="1015" y="791"/>
                  <a:pt x="889" y="791"/>
                </a:cubicBezTo>
                <a:cubicBezTo>
                  <a:pt x="889" y="789"/>
                  <a:pt x="890" y="787"/>
                  <a:pt x="890" y="788"/>
                </a:cubicBezTo>
                <a:cubicBezTo>
                  <a:pt x="884" y="789"/>
                  <a:pt x="877" y="791"/>
                  <a:pt x="871" y="791"/>
                </a:cubicBezTo>
                <a:cubicBezTo>
                  <a:pt x="794" y="791"/>
                  <a:pt x="717" y="791"/>
                  <a:pt x="640" y="791"/>
                </a:cubicBezTo>
                <a:cubicBezTo>
                  <a:pt x="552" y="791"/>
                  <a:pt x="465" y="791"/>
                  <a:pt x="378" y="791"/>
                </a:cubicBezTo>
                <a:cubicBezTo>
                  <a:pt x="376" y="791"/>
                  <a:pt x="373" y="791"/>
                  <a:pt x="370" y="791"/>
                </a:cubicBezTo>
                <a:cubicBezTo>
                  <a:pt x="370" y="799"/>
                  <a:pt x="370" y="806"/>
                  <a:pt x="370" y="813"/>
                </a:cubicBezTo>
                <a:close/>
                <a:moveTo>
                  <a:pt x="948" y="1019"/>
                </a:moveTo>
                <a:cubicBezTo>
                  <a:pt x="947" y="1017"/>
                  <a:pt x="948" y="1016"/>
                  <a:pt x="947" y="1015"/>
                </a:cubicBezTo>
                <a:cubicBezTo>
                  <a:pt x="939" y="995"/>
                  <a:pt x="931" y="974"/>
                  <a:pt x="922" y="954"/>
                </a:cubicBezTo>
                <a:cubicBezTo>
                  <a:pt x="921" y="952"/>
                  <a:pt x="918" y="950"/>
                  <a:pt x="916" y="950"/>
                </a:cubicBezTo>
                <a:cubicBezTo>
                  <a:pt x="853" y="950"/>
                  <a:pt x="791" y="950"/>
                  <a:pt x="729" y="950"/>
                </a:cubicBezTo>
                <a:cubicBezTo>
                  <a:pt x="727" y="950"/>
                  <a:pt x="723" y="952"/>
                  <a:pt x="722" y="954"/>
                </a:cubicBezTo>
                <a:cubicBezTo>
                  <a:pt x="717" y="964"/>
                  <a:pt x="712" y="974"/>
                  <a:pt x="707" y="984"/>
                </a:cubicBezTo>
                <a:cubicBezTo>
                  <a:pt x="701" y="995"/>
                  <a:pt x="695" y="1006"/>
                  <a:pt x="689" y="1019"/>
                </a:cubicBezTo>
                <a:cubicBezTo>
                  <a:pt x="776" y="1019"/>
                  <a:pt x="862" y="1019"/>
                  <a:pt x="948" y="1019"/>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6">
            <a:extLst>
              <a:ext uri="{FF2B5EF4-FFF2-40B4-BE49-F238E27FC236}">
                <a16:creationId xmlns:a16="http://schemas.microsoft.com/office/drawing/2014/main" id="{1E79DE7E-08FE-4529-A0EF-ABB953F8E916}"/>
              </a:ext>
            </a:extLst>
          </p:cNvPr>
          <p:cNvSpPr>
            <a:spLocks noEditPoints="1"/>
          </p:cNvSpPr>
          <p:nvPr/>
        </p:nvSpPr>
        <p:spPr bwMode="auto">
          <a:xfrm>
            <a:off x="7912100" y="3163888"/>
            <a:ext cx="2265362" cy="1558925"/>
          </a:xfrm>
          <a:custGeom>
            <a:avLst/>
            <a:gdLst>
              <a:gd name="T0" fmla="*/ 678 w 678"/>
              <a:gd name="T1" fmla="*/ 0 h 466"/>
              <a:gd name="T2" fmla="*/ 550 w 678"/>
              <a:gd name="T3" fmla="*/ 465 h 466"/>
              <a:gd name="T4" fmla="*/ 555 w 678"/>
              <a:gd name="T5" fmla="*/ 459 h 466"/>
              <a:gd name="T6" fmla="*/ 549 w 678"/>
              <a:gd name="T7" fmla="*/ 461 h 466"/>
              <a:gd name="T8" fmla="*/ 254 w 678"/>
              <a:gd name="T9" fmla="*/ 465 h 466"/>
              <a:gd name="T10" fmla="*/ 0 w 678"/>
              <a:gd name="T11" fmla="*/ 465 h 466"/>
              <a:gd name="T12" fmla="*/ 496 w 678"/>
              <a:gd name="T13" fmla="*/ 114 h 466"/>
              <a:gd name="T14" fmla="*/ 498 w 678"/>
              <a:gd name="T15" fmla="*/ 114 h 466"/>
              <a:gd name="T16" fmla="*/ 502 w 678"/>
              <a:gd name="T17" fmla="*/ 117 h 466"/>
              <a:gd name="T18" fmla="*/ 651 w 678"/>
              <a:gd name="T19" fmla="*/ 309 h 466"/>
              <a:gd name="T20" fmla="*/ 656 w 678"/>
              <a:gd name="T21" fmla="*/ 22 h 466"/>
              <a:gd name="T22" fmla="*/ 21 w 678"/>
              <a:gd name="T23" fmla="*/ 30 h 466"/>
              <a:gd name="T24" fmla="*/ 24 w 678"/>
              <a:gd name="T25" fmla="*/ 235 h 466"/>
              <a:gd name="T26" fmla="*/ 90 w 678"/>
              <a:gd name="T27" fmla="*/ 368 h 466"/>
              <a:gd name="T28" fmla="*/ 209 w 678"/>
              <a:gd name="T29" fmla="*/ 363 h 466"/>
              <a:gd name="T30" fmla="*/ 274 w 678"/>
              <a:gd name="T31" fmla="*/ 138 h 466"/>
              <a:gd name="T32" fmla="*/ 375 w 678"/>
              <a:gd name="T33" fmla="*/ 82 h 466"/>
              <a:gd name="T34" fmla="*/ 412 w 678"/>
              <a:gd name="T35" fmla="*/ 129 h 466"/>
              <a:gd name="T36" fmla="*/ 447 w 678"/>
              <a:gd name="T37" fmla="*/ 91 h 466"/>
              <a:gd name="T38" fmla="*/ 469 w 678"/>
              <a:gd name="T39" fmla="*/ 72 h 466"/>
              <a:gd name="T40" fmla="*/ 497 w 678"/>
              <a:gd name="T41" fmla="*/ 113 h 466"/>
              <a:gd name="T42" fmla="*/ 496 w 678"/>
              <a:gd name="T43" fmla="*/ 114 h 466"/>
              <a:gd name="T44" fmla="*/ 656 w 678"/>
              <a:gd name="T45" fmla="*/ 438 h 466"/>
              <a:gd name="T46" fmla="*/ 652 w 678"/>
              <a:gd name="T47" fmla="*/ 348 h 466"/>
              <a:gd name="T48" fmla="*/ 495 w 678"/>
              <a:gd name="T49" fmla="*/ 142 h 466"/>
              <a:gd name="T50" fmla="*/ 463 w 678"/>
              <a:gd name="T51" fmla="*/ 103 h 466"/>
              <a:gd name="T52" fmla="*/ 283 w 678"/>
              <a:gd name="T53" fmla="*/ 440 h 466"/>
              <a:gd name="T54" fmla="*/ 384 w 678"/>
              <a:gd name="T55" fmla="*/ 443 h 466"/>
              <a:gd name="T56" fmla="*/ 656 w 678"/>
              <a:gd name="T57" fmla="*/ 443 h 466"/>
              <a:gd name="T58" fmla="*/ 81 w 678"/>
              <a:gd name="T59" fmla="*/ 401 h 466"/>
              <a:gd name="T60" fmla="*/ 22 w 678"/>
              <a:gd name="T61" fmla="*/ 283 h 466"/>
              <a:gd name="T62" fmla="*/ 26 w 678"/>
              <a:gd name="T63" fmla="*/ 443 h 466"/>
              <a:gd name="T64" fmla="*/ 143 w 678"/>
              <a:gd name="T65" fmla="*/ 439 h 466"/>
              <a:gd name="T66" fmla="*/ 195 w 678"/>
              <a:gd name="T67" fmla="*/ 379 h 466"/>
              <a:gd name="T68" fmla="*/ 339 w 678"/>
              <a:gd name="T69" fmla="*/ 178 h 466"/>
              <a:gd name="T70" fmla="*/ 339 w 678"/>
              <a:gd name="T71" fmla="*/ 93 h 466"/>
              <a:gd name="T72" fmla="*/ 339 w 678"/>
              <a:gd name="T73" fmla="*/ 178 h 466"/>
              <a:gd name="T74" fmla="*/ 210 w 678"/>
              <a:gd name="T75" fmla="*/ 397 h 466"/>
              <a:gd name="T76" fmla="*/ 254 w 678"/>
              <a:gd name="T77" fmla="*/ 44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466">
                <a:moveTo>
                  <a:pt x="0" y="0"/>
                </a:moveTo>
                <a:cubicBezTo>
                  <a:pt x="226" y="0"/>
                  <a:pt x="451" y="0"/>
                  <a:pt x="678" y="0"/>
                </a:cubicBezTo>
                <a:cubicBezTo>
                  <a:pt x="678" y="155"/>
                  <a:pt x="678" y="310"/>
                  <a:pt x="678" y="465"/>
                </a:cubicBezTo>
                <a:cubicBezTo>
                  <a:pt x="635" y="465"/>
                  <a:pt x="593" y="465"/>
                  <a:pt x="550" y="465"/>
                </a:cubicBezTo>
                <a:cubicBezTo>
                  <a:pt x="550" y="464"/>
                  <a:pt x="549" y="464"/>
                  <a:pt x="549" y="463"/>
                </a:cubicBezTo>
                <a:cubicBezTo>
                  <a:pt x="551" y="462"/>
                  <a:pt x="553" y="460"/>
                  <a:pt x="555" y="459"/>
                </a:cubicBezTo>
                <a:cubicBezTo>
                  <a:pt x="555" y="459"/>
                  <a:pt x="555" y="458"/>
                  <a:pt x="555" y="458"/>
                </a:cubicBezTo>
                <a:cubicBezTo>
                  <a:pt x="553" y="459"/>
                  <a:pt x="549" y="459"/>
                  <a:pt x="549" y="461"/>
                </a:cubicBezTo>
                <a:cubicBezTo>
                  <a:pt x="546" y="466"/>
                  <a:pt x="542" y="465"/>
                  <a:pt x="537" y="465"/>
                </a:cubicBezTo>
                <a:cubicBezTo>
                  <a:pt x="443" y="465"/>
                  <a:pt x="348" y="465"/>
                  <a:pt x="254" y="465"/>
                </a:cubicBezTo>
                <a:cubicBezTo>
                  <a:pt x="171" y="465"/>
                  <a:pt x="89" y="465"/>
                  <a:pt x="6" y="465"/>
                </a:cubicBezTo>
                <a:cubicBezTo>
                  <a:pt x="4" y="465"/>
                  <a:pt x="2" y="465"/>
                  <a:pt x="0" y="465"/>
                </a:cubicBezTo>
                <a:cubicBezTo>
                  <a:pt x="0" y="310"/>
                  <a:pt x="0" y="155"/>
                  <a:pt x="0" y="0"/>
                </a:cubicBezTo>
                <a:close/>
                <a:moveTo>
                  <a:pt x="496" y="114"/>
                </a:moveTo>
                <a:cubicBezTo>
                  <a:pt x="496" y="114"/>
                  <a:pt x="496" y="114"/>
                  <a:pt x="496" y="114"/>
                </a:cubicBezTo>
                <a:cubicBezTo>
                  <a:pt x="497" y="114"/>
                  <a:pt x="497" y="114"/>
                  <a:pt x="498" y="114"/>
                </a:cubicBezTo>
                <a:cubicBezTo>
                  <a:pt x="498" y="114"/>
                  <a:pt x="498" y="114"/>
                  <a:pt x="498" y="114"/>
                </a:cubicBezTo>
                <a:cubicBezTo>
                  <a:pt x="499" y="115"/>
                  <a:pt x="501" y="115"/>
                  <a:pt x="502" y="117"/>
                </a:cubicBezTo>
                <a:cubicBezTo>
                  <a:pt x="512" y="129"/>
                  <a:pt x="521" y="140"/>
                  <a:pt x="531" y="153"/>
                </a:cubicBezTo>
                <a:cubicBezTo>
                  <a:pt x="571" y="205"/>
                  <a:pt x="611" y="257"/>
                  <a:pt x="651" y="309"/>
                </a:cubicBezTo>
                <a:cubicBezTo>
                  <a:pt x="652" y="311"/>
                  <a:pt x="654" y="312"/>
                  <a:pt x="656" y="315"/>
                </a:cubicBezTo>
                <a:cubicBezTo>
                  <a:pt x="656" y="216"/>
                  <a:pt x="656" y="119"/>
                  <a:pt x="656" y="22"/>
                </a:cubicBezTo>
                <a:cubicBezTo>
                  <a:pt x="444" y="22"/>
                  <a:pt x="233" y="22"/>
                  <a:pt x="21" y="22"/>
                </a:cubicBezTo>
                <a:cubicBezTo>
                  <a:pt x="21" y="25"/>
                  <a:pt x="21" y="27"/>
                  <a:pt x="21" y="30"/>
                </a:cubicBezTo>
                <a:cubicBezTo>
                  <a:pt x="21" y="94"/>
                  <a:pt x="21" y="159"/>
                  <a:pt x="21" y="224"/>
                </a:cubicBezTo>
                <a:cubicBezTo>
                  <a:pt x="21" y="228"/>
                  <a:pt x="22" y="231"/>
                  <a:pt x="24" y="235"/>
                </a:cubicBezTo>
                <a:cubicBezTo>
                  <a:pt x="38" y="265"/>
                  <a:pt x="53" y="295"/>
                  <a:pt x="68" y="325"/>
                </a:cubicBezTo>
                <a:cubicBezTo>
                  <a:pt x="75" y="339"/>
                  <a:pt x="82" y="353"/>
                  <a:pt x="90" y="368"/>
                </a:cubicBezTo>
                <a:cubicBezTo>
                  <a:pt x="115" y="351"/>
                  <a:pt x="140" y="334"/>
                  <a:pt x="164" y="317"/>
                </a:cubicBezTo>
                <a:cubicBezTo>
                  <a:pt x="179" y="333"/>
                  <a:pt x="194" y="348"/>
                  <a:pt x="209" y="363"/>
                </a:cubicBezTo>
                <a:cubicBezTo>
                  <a:pt x="256" y="309"/>
                  <a:pt x="302" y="255"/>
                  <a:pt x="349" y="201"/>
                </a:cubicBezTo>
                <a:cubicBezTo>
                  <a:pt x="302" y="198"/>
                  <a:pt x="276" y="176"/>
                  <a:pt x="274" y="138"/>
                </a:cubicBezTo>
                <a:cubicBezTo>
                  <a:pt x="272" y="106"/>
                  <a:pt x="297" y="76"/>
                  <a:pt x="330" y="71"/>
                </a:cubicBezTo>
                <a:cubicBezTo>
                  <a:pt x="346" y="69"/>
                  <a:pt x="361" y="72"/>
                  <a:pt x="375" y="82"/>
                </a:cubicBezTo>
                <a:cubicBezTo>
                  <a:pt x="394" y="95"/>
                  <a:pt x="403" y="113"/>
                  <a:pt x="404" y="137"/>
                </a:cubicBezTo>
                <a:cubicBezTo>
                  <a:pt x="407" y="133"/>
                  <a:pt x="409" y="131"/>
                  <a:pt x="412" y="129"/>
                </a:cubicBezTo>
                <a:cubicBezTo>
                  <a:pt x="418" y="121"/>
                  <a:pt x="424" y="114"/>
                  <a:pt x="431" y="107"/>
                </a:cubicBezTo>
                <a:cubicBezTo>
                  <a:pt x="436" y="102"/>
                  <a:pt x="442" y="97"/>
                  <a:pt x="447" y="91"/>
                </a:cubicBezTo>
                <a:cubicBezTo>
                  <a:pt x="453" y="83"/>
                  <a:pt x="458" y="75"/>
                  <a:pt x="464" y="66"/>
                </a:cubicBezTo>
                <a:cubicBezTo>
                  <a:pt x="466" y="69"/>
                  <a:pt x="468" y="70"/>
                  <a:pt x="469" y="72"/>
                </a:cubicBezTo>
                <a:cubicBezTo>
                  <a:pt x="475" y="80"/>
                  <a:pt x="481" y="88"/>
                  <a:pt x="487" y="96"/>
                </a:cubicBezTo>
                <a:cubicBezTo>
                  <a:pt x="491" y="101"/>
                  <a:pt x="494" y="107"/>
                  <a:pt x="497" y="113"/>
                </a:cubicBezTo>
                <a:cubicBezTo>
                  <a:pt x="497" y="113"/>
                  <a:pt x="497" y="113"/>
                  <a:pt x="497" y="113"/>
                </a:cubicBezTo>
                <a:cubicBezTo>
                  <a:pt x="497" y="113"/>
                  <a:pt x="496" y="114"/>
                  <a:pt x="496" y="114"/>
                </a:cubicBezTo>
                <a:close/>
                <a:moveTo>
                  <a:pt x="656" y="443"/>
                </a:moveTo>
                <a:cubicBezTo>
                  <a:pt x="656" y="441"/>
                  <a:pt x="656" y="440"/>
                  <a:pt x="656" y="438"/>
                </a:cubicBezTo>
                <a:cubicBezTo>
                  <a:pt x="656" y="412"/>
                  <a:pt x="657" y="385"/>
                  <a:pt x="656" y="358"/>
                </a:cubicBezTo>
                <a:cubicBezTo>
                  <a:pt x="656" y="355"/>
                  <a:pt x="655" y="351"/>
                  <a:pt x="652" y="348"/>
                </a:cubicBezTo>
                <a:cubicBezTo>
                  <a:pt x="614" y="297"/>
                  <a:pt x="575" y="247"/>
                  <a:pt x="537" y="197"/>
                </a:cubicBezTo>
                <a:cubicBezTo>
                  <a:pt x="523" y="179"/>
                  <a:pt x="509" y="160"/>
                  <a:pt x="495" y="142"/>
                </a:cubicBezTo>
                <a:cubicBezTo>
                  <a:pt x="489" y="134"/>
                  <a:pt x="481" y="126"/>
                  <a:pt x="476" y="117"/>
                </a:cubicBezTo>
                <a:cubicBezTo>
                  <a:pt x="473" y="111"/>
                  <a:pt x="470" y="106"/>
                  <a:pt x="463" y="103"/>
                </a:cubicBezTo>
                <a:cubicBezTo>
                  <a:pt x="383" y="195"/>
                  <a:pt x="304" y="287"/>
                  <a:pt x="224" y="380"/>
                </a:cubicBezTo>
                <a:cubicBezTo>
                  <a:pt x="244" y="400"/>
                  <a:pt x="263" y="420"/>
                  <a:pt x="283" y="440"/>
                </a:cubicBezTo>
                <a:cubicBezTo>
                  <a:pt x="284" y="442"/>
                  <a:pt x="288" y="443"/>
                  <a:pt x="291" y="443"/>
                </a:cubicBezTo>
                <a:cubicBezTo>
                  <a:pt x="322" y="443"/>
                  <a:pt x="353" y="443"/>
                  <a:pt x="384" y="443"/>
                </a:cubicBezTo>
                <a:cubicBezTo>
                  <a:pt x="472" y="443"/>
                  <a:pt x="560" y="443"/>
                  <a:pt x="648" y="443"/>
                </a:cubicBezTo>
                <a:cubicBezTo>
                  <a:pt x="651" y="443"/>
                  <a:pt x="653" y="443"/>
                  <a:pt x="656" y="443"/>
                </a:cubicBezTo>
                <a:close/>
                <a:moveTo>
                  <a:pt x="159" y="348"/>
                </a:moveTo>
                <a:cubicBezTo>
                  <a:pt x="135" y="364"/>
                  <a:pt x="108" y="382"/>
                  <a:pt x="81" y="401"/>
                </a:cubicBezTo>
                <a:cubicBezTo>
                  <a:pt x="61" y="361"/>
                  <a:pt x="42" y="322"/>
                  <a:pt x="23" y="282"/>
                </a:cubicBezTo>
                <a:cubicBezTo>
                  <a:pt x="22" y="283"/>
                  <a:pt x="22" y="283"/>
                  <a:pt x="22" y="283"/>
                </a:cubicBezTo>
                <a:cubicBezTo>
                  <a:pt x="22" y="336"/>
                  <a:pt x="22" y="389"/>
                  <a:pt x="22" y="443"/>
                </a:cubicBezTo>
                <a:cubicBezTo>
                  <a:pt x="23" y="443"/>
                  <a:pt x="24" y="443"/>
                  <a:pt x="26" y="443"/>
                </a:cubicBezTo>
                <a:cubicBezTo>
                  <a:pt x="62" y="443"/>
                  <a:pt x="99" y="443"/>
                  <a:pt x="136" y="443"/>
                </a:cubicBezTo>
                <a:cubicBezTo>
                  <a:pt x="138" y="443"/>
                  <a:pt x="141" y="441"/>
                  <a:pt x="143" y="439"/>
                </a:cubicBezTo>
                <a:cubicBezTo>
                  <a:pt x="151" y="431"/>
                  <a:pt x="158" y="422"/>
                  <a:pt x="166" y="414"/>
                </a:cubicBezTo>
                <a:cubicBezTo>
                  <a:pt x="175" y="403"/>
                  <a:pt x="184" y="392"/>
                  <a:pt x="195" y="379"/>
                </a:cubicBezTo>
                <a:cubicBezTo>
                  <a:pt x="183" y="369"/>
                  <a:pt x="172" y="359"/>
                  <a:pt x="159" y="348"/>
                </a:cubicBezTo>
                <a:close/>
                <a:moveTo>
                  <a:pt x="339" y="178"/>
                </a:moveTo>
                <a:cubicBezTo>
                  <a:pt x="362" y="178"/>
                  <a:pt x="382" y="159"/>
                  <a:pt x="382" y="136"/>
                </a:cubicBezTo>
                <a:cubicBezTo>
                  <a:pt x="382" y="112"/>
                  <a:pt x="362" y="93"/>
                  <a:pt x="339" y="93"/>
                </a:cubicBezTo>
                <a:cubicBezTo>
                  <a:pt x="315" y="93"/>
                  <a:pt x="296" y="112"/>
                  <a:pt x="296" y="136"/>
                </a:cubicBezTo>
                <a:cubicBezTo>
                  <a:pt x="296" y="159"/>
                  <a:pt x="315" y="178"/>
                  <a:pt x="339" y="178"/>
                </a:cubicBezTo>
                <a:close/>
                <a:moveTo>
                  <a:pt x="254" y="443"/>
                </a:moveTo>
                <a:cubicBezTo>
                  <a:pt x="239" y="427"/>
                  <a:pt x="224" y="412"/>
                  <a:pt x="210" y="397"/>
                </a:cubicBezTo>
                <a:cubicBezTo>
                  <a:pt x="196" y="412"/>
                  <a:pt x="183" y="427"/>
                  <a:pt x="170" y="443"/>
                </a:cubicBezTo>
                <a:cubicBezTo>
                  <a:pt x="198" y="443"/>
                  <a:pt x="225" y="443"/>
                  <a:pt x="254" y="443"/>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7">
            <a:extLst>
              <a:ext uri="{FF2B5EF4-FFF2-40B4-BE49-F238E27FC236}">
                <a16:creationId xmlns:a16="http://schemas.microsoft.com/office/drawing/2014/main" id="{DA548ADC-D4E6-4A63-B4AF-CFCF3C3D863A}"/>
              </a:ext>
            </a:extLst>
          </p:cNvPr>
          <p:cNvSpPr>
            <a:spLocks/>
          </p:cNvSpPr>
          <p:nvPr/>
        </p:nvSpPr>
        <p:spPr bwMode="auto">
          <a:xfrm>
            <a:off x="9569450" y="3541713"/>
            <a:ext cx="6350" cy="3175"/>
          </a:xfrm>
          <a:custGeom>
            <a:avLst/>
            <a:gdLst>
              <a:gd name="T0" fmla="*/ 1 w 2"/>
              <a:gd name="T1" fmla="*/ 0 h 1"/>
              <a:gd name="T2" fmla="*/ 2 w 2"/>
              <a:gd name="T3" fmla="*/ 1 h 1"/>
              <a:gd name="T4" fmla="*/ 2 w 2"/>
              <a:gd name="T5" fmla="*/ 1 h 1"/>
              <a:gd name="T6" fmla="*/ 0 w 2"/>
              <a:gd name="T7" fmla="*/ 1 h 1"/>
              <a:gd name="T8" fmla="*/ 0 w 2"/>
              <a:gd name="T9" fmla="*/ 1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cubicBezTo>
                  <a:pt x="1" y="0"/>
                  <a:pt x="1" y="1"/>
                  <a:pt x="2" y="1"/>
                </a:cubicBezTo>
                <a:cubicBezTo>
                  <a:pt x="2" y="1"/>
                  <a:pt x="2" y="1"/>
                  <a:pt x="2" y="1"/>
                </a:cubicBezTo>
                <a:cubicBezTo>
                  <a:pt x="1" y="1"/>
                  <a:pt x="1" y="1"/>
                  <a:pt x="0" y="1"/>
                </a:cubicBezTo>
                <a:cubicBezTo>
                  <a:pt x="0" y="1"/>
                  <a:pt x="0" y="1"/>
                  <a:pt x="0" y="1"/>
                </a:cubicBezTo>
                <a:cubicBezTo>
                  <a:pt x="0" y="1"/>
                  <a:pt x="1" y="0"/>
                  <a:pt x="1"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8">
            <a:extLst>
              <a:ext uri="{FF2B5EF4-FFF2-40B4-BE49-F238E27FC236}">
                <a16:creationId xmlns:a16="http://schemas.microsoft.com/office/drawing/2014/main" id="{80BD19A9-601B-4680-A15D-F3964CD6B771}"/>
              </a:ext>
            </a:extLst>
          </p:cNvPr>
          <p:cNvSpPr>
            <a:spLocks/>
          </p:cNvSpPr>
          <p:nvPr/>
        </p:nvSpPr>
        <p:spPr bwMode="auto">
          <a:xfrm>
            <a:off x="9569450" y="3544888"/>
            <a:ext cx="6350"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9">
            <a:extLst>
              <a:ext uri="{FF2B5EF4-FFF2-40B4-BE49-F238E27FC236}">
                <a16:creationId xmlns:a16="http://schemas.microsoft.com/office/drawing/2014/main" id="{A8FA02AE-97B6-419A-B1CD-4BFBD26B25BC}"/>
              </a:ext>
            </a:extLst>
          </p:cNvPr>
          <p:cNvSpPr>
            <a:spLocks/>
          </p:cNvSpPr>
          <p:nvPr/>
        </p:nvSpPr>
        <p:spPr bwMode="auto">
          <a:xfrm>
            <a:off x="9569450" y="3541713"/>
            <a:ext cx="3175"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5974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F1D35779-419D-EA45-BB14-2F3886F155FC}"/>
              </a:ext>
            </a:extLst>
          </p:cNvPr>
          <p:cNvSpPr/>
          <p:nvPr/>
        </p:nvSpPr>
        <p:spPr>
          <a:xfrm>
            <a:off x="468923" y="562709"/>
            <a:ext cx="5616575"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12" name="CuadroTexto 11">
            <a:extLst>
              <a:ext uri="{FF2B5EF4-FFF2-40B4-BE49-F238E27FC236}">
                <a16:creationId xmlns:a16="http://schemas.microsoft.com/office/drawing/2014/main" id="{61CE8B80-C99A-3749-9733-5DD8155D265C}"/>
              </a:ext>
            </a:extLst>
          </p:cNvPr>
          <p:cNvSpPr txBox="1"/>
          <p:nvPr/>
        </p:nvSpPr>
        <p:spPr>
          <a:xfrm>
            <a:off x="1710419" y="2560022"/>
            <a:ext cx="3386221" cy="604461"/>
          </a:xfrm>
          <a:prstGeom prst="rect">
            <a:avLst/>
          </a:prstGeom>
          <a:noFill/>
        </p:spPr>
        <p:txBody>
          <a:bodyPr wrap="square" rtlCol="0">
            <a:spAutoFit/>
          </a:bodyPr>
          <a:lstStyle/>
          <a:p>
            <a:pPr>
              <a:lnSpc>
                <a:spcPts val="2080"/>
              </a:lnSpc>
            </a:pPr>
            <a:r>
              <a:rPr lang="es-ES" sz="1200" noProof="1">
                <a:solidFill>
                  <a:schemeClr val="bg2"/>
                </a:solidFill>
              </a:rPr>
              <a:t>Vivamus massa magna, </a:t>
            </a:r>
            <a:r>
              <a:rPr lang="es-ES" sz="1200" b="1" noProof="1">
                <a:solidFill>
                  <a:schemeClr val="bg2"/>
                </a:solidFill>
              </a:rPr>
              <a:t>vulputate vel </a:t>
            </a:r>
            <a:r>
              <a:rPr lang="es-ES" sz="1200" noProof="1">
                <a:solidFill>
                  <a:schemeClr val="bg2"/>
                </a:solidFill>
              </a:rPr>
              <a:t>tortor et, pulvinar cursus diam</a:t>
            </a:r>
          </a:p>
        </p:txBody>
      </p:sp>
      <p:sp>
        <p:nvSpPr>
          <p:cNvPr id="13" name="CuadroTexto 12">
            <a:extLst>
              <a:ext uri="{FF2B5EF4-FFF2-40B4-BE49-F238E27FC236}">
                <a16:creationId xmlns:a16="http://schemas.microsoft.com/office/drawing/2014/main" id="{937AF55A-463A-014E-B671-DF86881C778B}"/>
              </a:ext>
            </a:extLst>
          </p:cNvPr>
          <p:cNvSpPr txBox="1"/>
          <p:nvPr/>
        </p:nvSpPr>
        <p:spPr>
          <a:xfrm>
            <a:off x="1710419" y="3569897"/>
            <a:ext cx="3715325" cy="873765"/>
          </a:xfrm>
          <a:prstGeom prst="rect">
            <a:avLst/>
          </a:prstGeom>
          <a:noFill/>
        </p:spPr>
        <p:txBody>
          <a:bodyPr wrap="square" rtlCol="0">
            <a:spAutoFit/>
          </a:bodyPr>
          <a:lstStyle/>
          <a:p>
            <a:pPr>
              <a:lnSpc>
                <a:spcPts val="2080"/>
              </a:lnSpc>
            </a:pPr>
            <a:r>
              <a:rPr lang="es-ES" sz="1200" noProof="1">
                <a:solidFill>
                  <a:schemeClr val="bg2"/>
                </a:solidFill>
              </a:rPr>
              <a:t>Quisque sed felis sit amet ipsum fringilla mattis pretium </a:t>
            </a:r>
            <a:r>
              <a:rPr lang="es-ES" sz="1200" b="1" noProof="1">
                <a:solidFill>
                  <a:schemeClr val="bg2"/>
                </a:solidFill>
              </a:rPr>
              <a:t>lobortis risus</a:t>
            </a:r>
            <a:r>
              <a:rPr lang="es-ES" sz="1200" noProof="1">
                <a:solidFill>
                  <a:schemeClr val="bg2"/>
                </a:solidFill>
              </a:rPr>
              <a:t>, in sagittis urna placerat sit amet. </a:t>
            </a:r>
          </a:p>
        </p:txBody>
      </p:sp>
      <p:sp>
        <p:nvSpPr>
          <p:cNvPr id="14" name="CuadroTexto 13">
            <a:extLst>
              <a:ext uri="{FF2B5EF4-FFF2-40B4-BE49-F238E27FC236}">
                <a16:creationId xmlns:a16="http://schemas.microsoft.com/office/drawing/2014/main" id="{D90382CA-50E5-B040-802A-2854AE50CA40}"/>
              </a:ext>
            </a:extLst>
          </p:cNvPr>
          <p:cNvSpPr txBox="1"/>
          <p:nvPr/>
        </p:nvSpPr>
        <p:spPr>
          <a:xfrm>
            <a:off x="1710419" y="4735176"/>
            <a:ext cx="3532445" cy="604461"/>
          </a:xfrm>
          <a:prstGeom prst="rect">
            <a:avLst/>
          </a:prstGeom>
          <a:noFill/>
        </p:spPr>
        <p:txBody>
          <a:bodyPr wrap="square" rtlCol="0">
            <a:spAutoFit/>
          </a:bodyPr>
          <a:lstStyle/>
          <a:p>
            <a:pPr>
              <a:lnSpc>
                <a:spcPts val="2080"/>
              </a:lnSpc>
            </a:pPr>
            <a:r>
              <a:rPr lang="es-ES" sz="1200" b="1" noProof="1">
                <a:solidFill>
                  <a:schemeClr val="bg2"/>
                </a:solidFill>
              </a:rPr>
              <a:t>Vivamus massa </a:t>
            </a:r>
            <a:r>
              <a:rPr lang="es-ES" sz="1200" noProof="1">
                <a:solidFill>
                  <a:schemeClr val="bg2"/>
                </a:solidFill>
              </a:rPr>
              <a:t>magna, vulputate vel tortor et, pulvinar cursus diam</a:t>
            </a:r>
          </a:p>
        </p:txBody>
      </p:sp>
      <p:sp>
        <p:nvSpPr>
          <p:cNvPr id="16" name="Forma libre 15">
            <a:extLst>
              <a:ext uri="{FF2B5EF4-FFF2-40B4-BE49-F238E27FC236}">
                <a16:creationId xmlns:a16="http://schemas.microsoft.com/office/drawing/2014/main" id="{B504DE34-7E23-F346-B4E0-3888CA342D49}"/>
              </a:ext>
            </a:extLst>
          </p:cNvPr>
          <p:cNvSpPr/>
          <p:nvPr/>
        </p:nvSpPr>
        <p:spPr>
          <a:xfrm>
            <a:off x="931530" y="4840726"/>
            <a:ext cx="512327" cy="498911"/>
          </a:xfrm>
          <a:custGeom>
            <a:avLst/>
            <a:gdLst>
              <a:gd name="connsiteX0" fmla="*/ 5828415 w 5819775"/>
              <a:gd name="connsiteY0" fmla="*/ 1176338 h 5667375"/>
              <a:gd name="connsiteX1" fmla="*/ 5828415 w 5819775"/>
              <a:gd name="connsiteY1" fmla="*/ 735463 h 5667375"/>
              <a:gd name="connsiteX2" fmla="*/ 5828415 w 5819775"/>
              <a:gd name="connsiteY2" fmla="*/ 727977 h 5667375"/>
              <a:gd name="connsiteX3" fmla="*/ 5563754 w 5819775"/>
              <a:gd name="connsiteY3" fmla="*/ 455838 h 5667375"/>
              <a:gd name="connsiteX4" fmla="*/ 5556267 w 5819775"/>
              <a:gd name="connsiteY4" fmla="*/ 455838 h 5667375"/>
              <a:gd name="connsiteX5" fmla="*/ 4674528 w 5819775"/>
              <a:gd name="connsiteY5" fmla="*/ 455838 h 5667375"/>
              <a:gd name="connsiteX6" fmla="*/ 4674528 w 5819775"/>
              <a:gd name="connsiteY6" fmla="*/ 257175 h 5667375"/>
              <a:gd name="connsiteX7" fmla="*/ 4417353 w 5819775"/>
              <a:gd name="connsiteY7" fmla="*/ 0 h 5667375"/>
              <a:gd name="connsiteX8" fmla="*/ 1331939 w 5819775"/>
              <a:gd name="connsiteY8" fmla="*/ 0 h 5667375"/>
              <a:gd name="connsiteX9" fmla="*/ 1074764 w 5819775"/>
              <a:gd name="connsiteY9" fmla="*/ 257175 h 5667375"/>
              <a:gd name="connsiteX10" fmla="*/ 1074764 w 5819775"/>
              <a:gd name="connsiteY10" fmla="*/ 455838 h 5667375"/>
              <a:gd name="connsiteX11" fmla="*/ 273978 w 5819775"/>
              <a:gd name="connsiteY11" fmla="*/ 455838 h 5667375"/>
              <a:gd name="connsiteX12" fmla="*/ 266492 w 5819775"/>
              <a:gd name="connsiteY12" fmla="*/ 455838 h 5667375"/>
              <a:gd name="connsiteX13" fmla="*/ 1839 w 5819775"/>
              <a:gd name="connsiteY13" fmla="*/ 727977 h 5667375"/>
              <a:gd name="connsiteX14" fmla="*/ 1839 w 5819775"/>
              <a:gd name="connsiteY14" fmla="*/ 735463 h 5667375"/>
              <a:gd name="connsiteX15" fmla="*/ 1839 w 5819775"/>
              <a:gd name="connsiteY15" fmla="*/ 1176338 h 5667375"/>
              <a:gd name="connsiteX16" fmla="*/ 1177501 w 5819775"/>
              <a:gd name="connsiteY16" fmla="*/ 2624138 h 5667375"/>
              <a:gd name="connsiteX17" fmla="*/ 2368126 w 5819775"/>
              <a:gd name="connsiteY17" fmla="*/ 3748088 h 5667375"/>
              <a:gd name="connsiteX18" fmla="*/ 2368126 w 5819775"/>
              <a:gd name="connsiteY18" fmla="*/ 4475388 h 5667375"/>
              <a:gd name="connsiteX19" fmla="*/ 1397938 w 5819775"/>
              <a:gd name="connsiteY19" fmla="*/ 4938027 h 5667375"/>
              <a:gd name="connsiteX20" fmla="*/ 1390451 w 5819775"/>
              <a:gd name="connsiteY20" fmla="*/ 4945514 h 5667375"/>
              <a:gd name="connsiteX21" fmla="*/ 1177501 w 5819775"/>
              <a:gd name="connsiteY21" fmla="*/ 5276165 h 5667375"/>
              <a:gd name="connsiteX22" fmla="*/ 1177501 w 5819775"/>
              <a:gd name="connsiteY22" fmla="*/ 5423125 h 5667375"/>
              <a:gd name="connsiteX23" fmla="*/ 1177501 w 5819775"/>
              <a:gd name="connsiteY23" fmla="*/ 5430612 h 5667375"/>
              <a:gd name="connsiteX24" fmla="*/ 1449639 w 5819775"/>
              <a:gd name="connsiteY24" fmla="*/ 5672824 h 5667375"/>
              <a:gd name="connsiteX25" fmla="*/ 4307816 w 5819775"/>
              <a:gd name="connsiteY25" fmla="*/ 5672824 h 5667375"/>
              <a:gd name="connsiteX26" fmla="*/ 4579955 w 5819775"/>
              <a:gd name="connsiteY26" fmla="*/ 5430612 h 5667375"/>
              <a:gd name="connsiteX27" fmla="*/ 4579955 w 5819775"/>
              <a:gd name="connsiteY27" fmla="*/ 5423125 h 5667375"/>
              <a:gd name="connsiteX28" fmla="*/ 4579955 w 5819775"/>
              <a:gd name="connsiteY28" fmla="*/ 5276165 h 5667375"/>
              <a:gd name="connsiteX29" fmla="*/ 4367004 w 5819775"/>
              <a:gd name="connsiteY29" fmla="*/ 4945514 h 5667375"/>
              <a:gd name="connsiteX30" fmla="*/ 4359517 w 5819775"/>
              <a:gd name="connsiteY30" fmla="*/ 4938027 h 5667375"/>
              <a:gd name="connsiteX31" fmla="*/ 3404293 w 5819775"/>
              <a:gd name="connsiteY31" fmla="*/ 4482189 h 5667375"/>
              <a:gd name="connsiteX32" fmla="*/ 3404293 w 5819775"/>
              <a:gd name="connsiteY32" fmla="*/ 3741277 h 5667375"/>
              <a:gd name="connsiteX33" fmla="*/ 4572468 w 5819775"/>
              <a:gd name="connsiteY33" fmla="*/ 2631615 h 5667375"/>
              <a:gd name="connsiteX34" fmla="*/ 5520206 w 5819775"/>
              <a:gd name="connsiteY34" fmla="*/ 2168976 h 5667375"/>
              <a:gd name="connsiteX35" fmla="*/ 5828415 w 5819775"/>
              <a:gd name="connsiteY35" fmla="*/ 1176338 h 5667375"/>
              <a:gd name="connsiteX36" fmla="*/ 1104015 w 5819775"/>
              <a:gd name="connsiteY36" fmla="*/ 2337702 h 5667375"/>
              <a:gd name="connsiteX37" fmla="*/ 273978 w 5819775"/>
              <a:gd name="connsiteY37" fmla="*/ 1198788 h 5667375"/>
              <a:gd name="connsiteX38" fmla="*/ 273978 w 5819775"/>
              <a:gd name="connsiteY38" fmla="*/ 1183824 h 5667375"/>
              <a:gd name="connsiteX39" fmla="*/ 273978 w 5819775"/>
              <a:gd name="connsiteY39" fmla="*/ 742950 h 5667375"/>
              <a:gd name="connsiteX40" fmla="*/ 273978 w 5819775"/>
              <a:gd name="connsiteY40" fmla="*/ 727986 h 5667375"/>
              <a:gd name="connsiteX41" fmla="*/ 281465 w 5819775"/>
              <a:gd name="connsiteY41" fmla="*/ 727986 h 5667375"/>
              <a:gd name="connsiteX42" fmla="*/ 1074764 w 5819775"/>
              <a:gd name="connsiteY42" fmla="*/ 727986 h 5667375"/>
              <a:gd name="connsiteX43" fmla="*/ 1074764 w 5819775"/>
              <a:gd name="connsiteY43" fmla="*/ 2021348 h 5667375"/>
              <a:gd name="connsiteX44" fmla="*/ 1082251 w 5819775"/>
              <a:gd name="connsiteY44" fmla="*/ 2168309 h 5667375"/>
              <a:gd name="connsiteX45" fmla="*/ 1082251 w 5819775"/>
              <a:gd name="connsiteY45" fmla="*/ 2183273 h 5667375"/>
              <a:gd name="connsiteX46" fmla="*/ 1104015 w 5819775"/>
              <a:gd name="connsiteY46" fmla="*/ 2337702 h 5667375"/>
              <a:gd name="connsiteX47" fmla="*/ 1104015 w 5819775"/>
              <a:gd name="connsiteY47" fmla="*/ 2337702 h 5667375"/>
              <a:gd name="connsiteX48" fmla="*/ 4307816 w 5819775"/>
              <a:gd name="connsiteY48" fmla="*/ 5269364 h 5667375"/>
              <a:gd name="connsiteX49" fmla="*/ 4307816 w 5819775"/>
              <a:gd name="connsiteY49" fmla="*/ 5394550 h 5667375"/>
              <a:gd name="connsiteX50" fmla="*/ 4307816 w 5819775"/>
              <a:gd name="connsiteY50" fmla="*/ 5394550 h 5667375"/>
              <a:gd name="connsiteX51" fmla="*/ 1442153 w 5819775"/>
              <a:gd name="connsiteY51" fmla="*/ 5394550 h 5667375"/>
              <a:gd name="connsiteX52" fmla="*/ 1442153 w 5819775"/>
              <a:gd name="connsiteY52" fmla="*/ 5394550 h 5667375"/>
              <a:gd name="connsiteX53" fmla="*/ 1442153 w 5819775"/>
              <a:gd name="connsiteY53" fmla="*/ 5269364 h 5667375"/>
              <a:gd name="connsiteX54" fmla="*/ 1515629 w 5819775"/>
              <a:gd name="connsiteY54" fmla="*/ 5180915 h 5667375"/>
              <a:gd name="connsiteX55" fmla="*/ 2515077 w 5819775"/>
              <a:gd name="connsiteY55" fmla="*/ 4710789 h 5667375"/>
              <a:gd name="connsiteX56" fmla="*/ 3234891 w 5819775"/>
              <a:gd name="connsiteY56" fmla="*/ 4710789 h 5667375"/>
              <a:gd name="connsiteX57" fmla="*/ 4234340 w 5819775"/>
              <a:gd name="connsiteY57" fmla="*/ 5180915 h 5667375"/>
              <a:gd name="connsiteX58" fmla="*/ 4307816 w 5819775"/>
              <a:gd name="connsiteY58" fmla="*/ 5269364 h 5667375"/>
              <a:gd name="connsiteX59" fmla="*/ 3124677 w 5819775"/>
              <a:gd name="connsiteY59" fmla="*/ 3821563 h 5667375"/>
              <a:gd name="connsiteX60" fmla="*/ 3124677 w 5819775"/>
              <a:gd name="connsiteY60" fmla="*/ 4438650 h 5667375"/>
              <a:gd name="connsiteX61" fmla="*/ 2639579 w 5819775"/>
              <a:gd name="connsiteY61" fmla="*/ 4438650 h 5667375"/>
              <a:gd name="connsiteX62" fmla="*/ 2639579 w 5819775"/>
              <a:gd name="connsiteY62" fmla="*/ 3821563 h 5667375"/>
              <a:gd name="connsiteX63" fmla="*/ 3124677 w 5819775"/>
              <a:gd name="connsiteY63" fmla="*/ 3821563 h 5667375"/>
              <a:gd name="connsiteX64" fmla="*/ 2874989 w 5819775"/>
              <a:gd name="connsiteY64" fmla="*/ 3550101 h 5667375"/>
              <a:gd name="connsiteX65" fmla="*/ 1412901 w 5819775"/>
              <a:gd name="connsiteY65" fmla="*/ 2469690 h 5667375"/>
              <a:gd name="connsiteX66" fmla="*/ 1412901 w 5819775"/>
              <a:gd name="connsiteY66" fmla="*/ 2469690 h 5667375"/>
              <a:gd name="connsiteX67" fmla="*/ 1383650 w 5819775"/>
              <a:gd name="connsiteY67" fmla="*/ 2359476 h 5667375"/>
              <a:gd name="connsiteX68" fmla="*/ 1383650 w 5819775"/>
              <a:gd name="connsiteY68" fmla="*/ 2359476 h 5667375"/>
              <a:gd name="connsiteX69" fmla="*/ 1354399 w 5819775"/>
              <a:gd name="connsiteY69" fmla="*/ 2154012 h 5667375"/>
              <a:gd name="connsiteX70" fmla="*/ 1354399 w 5819775"/>
              <a:gd name="connsiteY70" fmla="*/ 2132238 h 5667375"/>
              <a:gd name="connsiteX71" fmla="*/ 1346912 w 5819775"/>
              <a:gd name="connsiteY71" fmla="*/ 2029501 h 5667375"/>
              <a:gd name="connsiteX72" fmla="*/ 1346912 w 5819775"/>
              <a:gd name="connsiteY72" fmla="*/ 595989 h 5667375"/>
              <a:gd name="connsiteX73" fmla="*/ 1346912 w 5819775"/>
              <a:gd name="connsiteY73" fmla="*/ 272815 h 5667375"/>
              <a:gd name="connsiteX74" fmla="*/ 4396265 w 5819775"/>
              <a:gd name="connsiteY74" fmla="*/ 272815 h 5667375"/>
              <a:gd name="connsiteX75" fmla="*/ 4396265 w 5819775"/>
              <a:gd name="connsiteY75" fmla="*/ 640204 h 5667375"/>
              <a:gd name="connsiteX76" fmla="*/ 4396265 w 5819775"/>
              <a:gd name="connsiteY76" fmla="*/ 2014528 h 5667375"/>
              <a:gd name="connsiteX77" fmla="*/ 4388778 w 5819775"/>
              <a:gd name="connsiteY77" fmla="*/ 2117265 h 5667375"/>
              <a:gd name="connsiteX78" fmla="*/ 4388778 w 5819775"/>
              <a:gd name="connsiteY78" fmla="*/ 2139039 h 5667375"/>
              <a:gd name="connsiteX79" fmla="*/ 4381292 w 5819775"/>
              <a:gd name="connsiteY79" fmla="*/ 2234289 h 5667375"/>
              <a:gd name="connsiteX80" fmla="*/ 4381292 w 5819775"/>
              <a:gd name="connsiteY80" fmla="*/ 2241776 h 5667375"/>
              <a:gd name="connsiteX81" fmla="*/ 4359517 w 5819775"/>
              <a:gd name="connsiteY81" fmla="*/ 2344512 h 5667375"/>
              <a:gd name="connsiteX82" fmla="*/ 4352031 w 5819775"/>
              <a:gd name="connsiteY82" fmla="*/ 2366286 h 5667375"/>
              <a:gd name="connsiteX83" fmla="*/ 4330257 w 5819775"/>
              <a:gd name="connsiteY83" fmla="*/ 2454736 h 5667375"/>
              <a:gd name="connsiteX84" fmla="*/ 2874989 w 5819775"/>
              <a:gd name="connsiteY84" fmla="*/ 3550101 h 5667375"/>
              <a:gd name="connsiteX85" fmla="*/ 5307265 w 5819775"/>
              <a:gd name="connsiteY85" fmla="*/ 1999564 h 5667375"/>
              <a:gd name="connsiteX86" fmla="*/ 4645953 w 5819775"/>
              <a:gd name="connsiteY86" fmla="*/ 2351989 h 5667375"/>
              <a:gd name="connsiteX87" fmla="*/ 4645953 w 5819775"/>
              <a:gd name="connsiteY87" fmla="*/ 2344503 h 5667375"/>
              <a:gd name="connsiteX88" fmla="*/ 4667727 w 5819775"/>
              <a:gd name="connsiteY88" fmla="*/ 2197542 h 5667375"/>
              <a:gd name="connsiteX89" fmla="*/ 4667727 w 5819775"/>
              <a:gd name="connsiteY89" fmla="*/ 2182578 h 5667375"/>
              <a:gd name="connsiteX90" fmla="*/ 4675214 w 5819775"/>
              <a:gd name="connsiteY90" fmla="*/ 2028139 h 5667375"/>
              <a:gd name="connsiteX91" fmla="*/ 4675214 w 5819775"/>
              <a:gd name="connsiteY91" fmla="*/ 728663 h 5667375"/>
              <a:gd name="connsiteX92" fmla="*/ 5549476 w 5819775"/>
              <a:gd name="connsiteY92" fmla="*/ 728663 h 5667375"/>
              <a:gd name="connsiteX93" fmla="*/ 5556963 w 5819775"/>
              <a:gd name="connsiteY93" fmla="*/ 728663 h 5667375"/>
              <a:gd name="connsiteX94" fmla="*/ 5556963 w 5819775"/>
              <a:gd name="connsiteY94" fmla="*/ 743626 h 5667375"/>
              <a:gd name="connsiteX95" fmla="*/ 5556963 w 5819775"/>
              <a:gd name="connsiteY95" fmla="*/ 1184501 h 5667375"/>
              <a:gd name="connsiteX96" fmla="*/ 5556963 w 5819775"/>
              <a:gd name="connsiteY96" fmla="*/ 1199464 h 5667375"/>
              <a:gd name="connsiteX97" fmla="*/ 5307265 w 5819775"/>
              <a:gd name="connsiteY97" fmla="*/ 1999564 h 5667375"/>
              <a:gd name="connsiteX98" fmla="*/ 2595364 w 5819775"/>
              <a:gd name="connsiteY98" fmla="*/ 2910564 h 5667375"/>
              <a:gd name="connsiteX99" fmla="*/ 2470177 w 5819775"/>
              <a:gd name="connsiteY99" fmla="*/ 2999013 h 5667375"/>
              <a:gd name="connsiteX100" fmla="*/ 2418465 w 5819775"/>
              <a:gd name="connsiteY100" fmla="*/ 2991526 h 5667375"/>
              <a:gd name="connsiteX101" fmla="*/ 1882341 w 5819775"/>
              <a:gd name="connsiteY101" fmla="*/ 2234965 h 5667375"/>
              <a:gd name="connsiteX102" fmla="*/ 1882341 w 5819775"/>
              <a:gd name="connsiteY102" fmla="*/ 853840 h 5667375"/>
              <a:gd name="connsiteX103" fmla="*/ 2014329 w 5819775"/>
              <a:gd name="connsiteY103" fmla="*/ 721852 h 5667375"/>
              <a:gd name="connsiteX104" fmla="*/ 2146317 w 5819775"/>
              <a:gd name="connsiteY104" fmla="*/ 853840 h 5667375"/>
              <a:gd name="connsiteX105" fmla="*/ 2146317 w 5819775"/>
              <a:gd name="connsiteY105" fmla="*/ 2242452 h 5667375"/>
              <a:gd name="connsiteX106" fmla="*/ 2506229 w 5819775"/>
              <a:gd name="connsiteY106" fmla="*/ 2741838 h 5667375"/>
              <a:gd name="connsiteX107" fmla="*/ 2595364 w 5819775"/>
              <a:gd name="connsiteY107" fmla="*/ 2910564 h 566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19775" h="5667375">
                <a:moveTo>
                  <a:pt x="5828415" y="1176338"/>
                </a:moveTo>
                <a:lnTo>
                  <a:pt x="5828415" y="735463"/>
                </a:lnTo>
                <a:lnTo>
                  <a:pt x="5828415" y="727977"/>
                </a:lnTo>
                <a:cubicBezTo>
                  <a:pt x="5813452" y="573538"/>
                  <a:pt x="5710715" y="470802"/>
                  <a:pt x="5563754" y="455838"/>
                </a:cubicBezTo>
                <a:lnTo>
                  <a:pt x="5556267" y="455838"/>
                </a:lnTo>
                <a:lnTo>
                  <a:pt x="4674528" y="455838"/>
                </a:lnTo>
                <a:lnTo>
                  <a:pt x="4674528" y="257175"/>
                </a:lnTo>
                <a:cubicBezTo>
                  <a:pt x="4674528" y="117700"/>
                  <a:pt x="4556828" y="0"/>
                  <a:pt x="4417353" y="0"/>
                </a:cubicBezTo>
                <a:lnTo>
                  <a:pt x="1331939" y="0"/>
                </a:lnTo>
                <a:cubicBezTo>
                  <a:pt x="1192464" y="0"/>
                  <a:pt x="1074764" y="117700"/>
                  <a:pt x="1074764" y="257175"/>
                </a:cubicBezTo>
                <a:lnTo>
                  <a:pt x="1074764" y="455838"/>
                </a:lnTo>
                <a:lnTo>
                  <a:pt x="273978" y="455838"/>
                </a:lnTo>
                <a:lnTo>
                  <a:pt x="266492" y="455838"/>
                </a:lnTo>
                <a:cubicBezTo>
                  <a:pt x="119540" y="463315"/>
                  <a:pt x="16803" y="573538"/>
                  <a:pt x="1839" y="727977"/>
                </a:cubicBezTo>
                <a:lnTo>
                  <a:pt x="1839" y="735463"/>
                </a:lnTo>
                <a:lnTo>
                  <a:pt x="1839" y="1176338"/>
                </a:lnTo>
                <a:cubicBezTo>
                  <a:pt x="-5647" y="1294038"/>
                  <a:pt x="-42385" y="2432961"/>
                  <a:pt x="1177501" y="2624138"/>
                </a:cubicBezTo>
                <a:cubicBezTo>
                  <a:pt x="1368677" y="3160262"/>
                  <a:pt x="1809551" y="3586839"/>
                  <a:pt x="2368126" y="3748088"/>
                </a:cubicBezTo>
                <a:lnTo>
                  <a:pt x="2368126" y="4475388"/>
                </a:lnTo>
                <a:lnTo>
                  <a:pt x="1397938" y="4938027"/>
                </a:lnTo>
                <a:cubicBezTo>
                  <a:pt x="1397938" y="4938027"/>
                  <a:pt x="1390451" y="4938027"/>
                  <a:pt x="1390451" y="4945514"/>
                </a:cubicBezTo>
                <a:cubicBezTo>
                  <a:pt x="1250976" y="5026476"/>
                  <a:pt x="1177501" y="5144177"/>
                  <a:pt x="1177501" y="5276165"/>
                </a:cubicBezTo>
                <a:lnTo>
                  <a:pt x="1177501" y="5423125"/>
                </a:lnTo>
                <a:lnTo>
                  <a:pt x="1177501" y="5430612"/>
                </a:lnTo>
                <a:cubicBezTo>
                  <a:pt x="1192464" y="5577574"/>
                  <a:pt x="1295201" y="5672824"/>
                  <a:pt x="1449639" y="5672824"/>
                </a:cubicBezTo>
                <a:lnTo>
                  <a:pt x="4307816" y="5672824"/>
                </a:lnTo>
                <a:cubicBezTo>
                  <a:pt x="4462254" y="5672824"/>
                  <a:pt x="4572477" y="5577574"/>
                  <a:pt x="4579955" y="5430612"/>
                </a:cubicBezTo>
                <a:lnTo>
                  <a:pt x="4579955" y="5423125"/>
                </a:lnTo>
                <a:lnTo>
                  <a:pt x="4579955" y="5276165"/>
                </a:lnTo>
                <a:cubicBezTo>
                  <a:pt x="4579955" y="5144177"/>
                  <a:pt x="4506479" y="5026476"/>
                  <a:pt x="4367004" y="4945514"/>
                </a:cubicBezTo>
                <a:lnTo>
                  <a:pt x="4359517" y="4938027"/>
                </a:lnTo>
                <a:lnTo>
                  <a:pt x="3404293" y="4482189"/>
                </a:lnTo>
                <a:lnTo>
                  <a:pt x="3404293" y="3741277"/>
                </a:lnTo>
                <a:cubicBezTo>
                  <a:pt x="3940417" y="3579352"/>
                  <a:pt x="4374481" y="3160928"/>
                  <a:pt x="4572468" y="2631615"/>
                </a:cubicBezTo>
                <a:cubicBezTo>
                  <a:pt x="4984081" y="2579903"/>
                  <a:pt x="5299768" y="2426151"/>
                  <a:pt x="5520206" y="2168976"/>
                </a:cubicBezTo>
                <a:cubicBezTo>
                  <a:pt x="5858352" y="1764163"/>
                  <a:pt x="5828415" y="1249813"/>
                  <a:pt x="5828415" y="1176338"/>
                </a:cubicBezTo>
                <a:close/>
                <a:moveTo>
                  <a:pt x="1104015" y="2337702"/>
                </a:moveTo>
                <a:cubicBezTo>
                  <a:pt x="200502" y="2124751"/>
                  <a:pt x="266501" y="1243013"/>
                  <a:pt x="273978" y="1198788"/>
                </a:cubicBezTo>
                <a:cubicBezTo>
                  <a:pt x="273978" y="1191301"/>
                  <a:pt x="273978" y="1191301"/>
                  <a:pt x="273978" y="1183824"/>
                </a:cubicBezTo>
                <a:lnTo>
                  <a:pt x="273978" y="742950"/>
                </a:lnTo>
                <a:cubicBezTo>
                  <a:pt x="273978" y="735463"/>
                  <a:pt x="273978" y="727986"/>
                  <a:pt x="273978" y="727986"/>
                </a:cubicBezTo>
                <a:lnTo>
                  <a:pt x="281465" y="727986"/>
                </a:lnTo>
                <a:lnTo>
                  <a:pt x="1074764" y="727986"/>
                </a:lnTo>
                <a:lnTo>
                  <a:pt x="1074764" y="2021348"/>
                </a:lnTo>
                <a:cubicBezTo>
                  <a:pt x="1074764" y="2073059"/>
                  <a:pt x="1074764" y="2116598"/>
                  <a:pt x="1082251" y="2168309"/>
                </a:cubicBezTo>
                <a:cubicBezTo>
                  <a:pt x="1082251" y="2175796"/>
                  <a:pt x="1082251" y="2183273"/>
                  <a:pt x="1082251" y="2183273"/>
                </a:cubicBezTo>
                <a:cubicBezTo>
                  <a:pt x="1089051" y="2234965"/>
                  <a:pt x="1096538" y="2278513"/>
                  <a:pt x="1104015" y="2337702"/>
                </a:cubicBezTo>
                <a:cubicBezTo>
                  <a:pt x="1104015" y="2330215"/>
                  <a:pt x="1104015" y="2330215"/>
                  <a:pt x="1104015" y="2337702"/>
                </a:cubicBezTo>
                <a:close/>
                <a:moveTo>
                  <a:pt x="4307816" y="5269364"/>
                </a:moveTo>
                <a:lnTo>
                  <a:pt x="4307816" y="5394550"/>
                </a:lnTo>
                <a:lnTo>
                  <a:pt x="4307816" y="5394550"/>
                </a:lnTo>
                <a:lnTo>
                  <a:pt x="1442153" y="5394550"/>
                </a:lnTo>
                <a:lnTo>
                  <a:pt x="1442153" y="5394550"/>
                </a:lnTo>
                <a:lnTo>
                  <a:pt x="1442153" y="5269364"/>
                </a:lnTo>
                <a:cubicBezTo>
                  <a:pt x="1442153" y="5232625"/>
                  <a:pt x="1486377" y="5195888"/>
                  <a:pt x="1515629" y="5180915"/>
                </a:cubicBezTo>
                <a:lnTo>
                  <a:pt x="2515077" y="4710789"/>
                </a:lnTo>
                <a:lnTo>
                  <a:pt x="3234891" y="4710789"/>
                </a:lnTo>
                <a:lnTo>
                  <a:pt x="4234340" y="5180915"/>
                </a:lnTo>
                <a:cubicBezTo>
                  <a:pt x="4263601" y="5195888"/>
                  <a:pt x="4307816" y="5232625"/>
                  <a:pt x="4307816" y="5269364"/>
                </a:cubicBezTo>
                <a:close/>
                <a:moveTo>
                  <a:pt x="3124677" y="3821563"/>
                </a:moveTo>
                <a:lnTo>
                  <a:pt x="3124677" y="4438650"/>
                </a:lnTo>
                <a:lnTo>
                  <a:pt x="2639579" y="4438650"/>
                </a:lnTo>
                <a:lnTo>
                  <a:pt x="2639579" y="3821563"/>
                </a:lnTo>
                <a:lnTo>
                  <a:pt x="3124677" y="3821563"/>
                </a:lnTo>
                <a:close/>
                <a:moveTo>
                  <a:pt x="2874989" y="3550101"/>
                </a:moveTo>
                <a:cubicBezTo>
                  <a:pt x="2184427" y="3550101"/>
                  <a:pt x="1604078" y="3094263"/>
                  <a:pt x="1412901" y="2469690"/>
                </a:cubicBezTo>
                <a:lnTo>
                  <a:pt x="1412901" y="2469690"/>
                </a:lnTo>
                <a:cubicBezTo>
                  <a:pt x="1405415" y="2432952"/>
                  <a:pt x="1391127" y="2396214"/>
                  <a:pt x="1383650" y="2359476"/>
                </a:cubicBezTo>
                <a:lnTo>
                  <a:pt x="1383650" y="2359476"/>
                </a:lnTo>
                <a:cubicBezTo>
                  <a:pt x="1368686" y="2293477"/>
                  <a:pt x="1361876" y="2220001"/>
                  <a:pt x="1354399" y="2154012"/>
                </a:cubicBezTo>
                <a:cubicBezTo>
                  <a:pt x="1354399" y="2146526"/>
                  <a:pt x="1354399" y="2139048"/>
                  <a:pt x="1354399" y="2132238"/>
                </a:cubicBezTo>
                <a:cubicBezTo>
                  <a:pt x="1354399" y="2095500"/>
                  <a:pt x="1346912" y="2066239"/>
                  <a:pt x="1346912" y="2029501"/>
                </a:cubicBezTo>
                <a:lnTo>
                  <a:pt x="1346912" y="595989"/>
                </a:lnTo>
                <a:lnTo>
                  <a:pt x="1346912" y="272815"/>
                </a:lnTo>
                <a:lnTo>
                  <a:pt x="4396265" y="272815"/>
                </a:lnTo>
                <a:lnTo>
                  <a:pt x="4396265" y="640204"/>
                </a:lnTo>
                <a:lnTo>
                  <a:pt x="4396265" y="2014528"/>
                </a:lnTo>
                <a:cubicBezTo>
                  <a:pt x="4396265" y="2051266"/>
                  <a:pt x="4396265" y="2080527"/>
                  <a:pt x="4388778" y="2117265"/>
                </a:cubicBezTo>
                <a:cubicBezTo>
                  <a:pt x="4388778" y="2124751"/>
                  <a:pt x="4388778" y="2132228"/>
                  <a:pt x="4388778" y="2139039"/>
                </a:cubicBezTo>
                <a:cubicBezTo>
                  <a:pt x="4388778" y="2168290"/>
                  <a:pt x="4381292" y="2205038"/>
                  <a:pt x="4381292" y="2234289"/>
                </a:cubicBezTo>
                <a:lnTo>
                  <a:pt x="4381292" y="2241776"/>
                </a:lnTo>
                <a:cubicBezTo>
                  <a:pt x="4373805" y="2278513"/>
                  <a:pt x="4366328" y="2307774"/>
                  <a:pt x="4359517" y="2344512"/>
                </a:cubicBezTo>
                <a:cubicBezTo>
                  <a:pt x="4359517" y="2351999"/>
                  <a:pt x="4359517" y="2359476"/>
                  <a:pt x="4352031" y="2366286"/>
                </a:cubicBezTo>
                <a:cubicBezTo>
                  <a:pt x="4344544" y="2395538"/>
                  <a:pt x="4337067" y="2424798"/>
                  <a:pt x="4330257" y="2454736"/>
                </a:cubicBezTo>
                <a:cubicBezTo>
                  <a:pt x="4145891" y="3086776"/>
                  <a:pt x="3558065" y="3550101"/>
                  <a:pt x="2874989" y="3550101"/>
                </a:cubicBezTo>
                <a:close/>
                <a:moveTo>
                  <a:pt x="5307265" y="1999564"/>
                </a:moveTo>
                <a:cubicBezTo>
                  <a:pt x="5152826" y="2183263"/>
                  <a:pt x="4932389" y="2300964"/>
                  <a:pt x="4645953" y="2351989"/>
                </a:cubicBezTo>
                <a:lnTo>
                  <a:pt x="4645953" y="2344503"/>
                </a:lnTo>
                <a:cubicBezTo>
                  <a:pt x="4653440" y="2292792"/>
                  <a:pt x="4660917" y="2249253"/>
                  <a:pt x="4667727" y="2197542"/>
                </a:cubicBezTo>
                <a:cubicBezTo>
                  <a:pt x="4667727" y="2190055"/>
                  <a:pt x="4667727" y="2182578"/>
                  <a:pt x="4667727" y="2182578"/>
                </a:cubicBezTo>
                <a:cubicBezTo>
                  <a:pt x="4675214" y="2130867"/>
                  <a:pt x="4675214" y="2079841"/>
                  <a:pt x="4675214" y="2028139"/>
                </a:cubicBezTo>
                <a:lnTo>
                  <a:pt x="4675214" y="728663"/>
                </a:lnTo>
                <a:lnTo>
                  <a:pt x="5549476" y="728663"/>
                </a:lnTo>
                <a:cubicBezTo>
                  <a:pt x="5556963" y="728663"/>
                  <a:pt x="5556963" y="728663"/>
                  <a:pt x="5556963" y="728663"/>
                </a:cubicBezTo>
                <a:cubicBezTo>
                  <a:pt x="5556963" y="728663"/>
                  <a:pt x="5556963" y="736149"/>
                  <a:pt x="5556963" y="743626"/>
                </a:cubicBezTo>
                <a:lnTo>
                  <a:pt x="5556963" y="1184501"/>
                </a:lnTo>
                <a:cubicBezTo>
                  <a:pt x="5556963" y="1191987"/>
                  <a:pt x="5556963" y="1191987"/>
                  <a:pt x="5556963" y="1199464"/>
                </a:cubicBezTo>
                <a:cubicBezTo>
                  <a:pt x="5556953" y="1206265"/>
                  <a:pt x="5593691" y="1653940"/>
                  <a:pt x="5307265" y="1999564"/>
                </a:cubicBezTo>
                <a:close/>
                <a:moveTo>
                  <a:pt x="2595364" y="2910564"/>
                </a:moveTo>
                <a:cubicBezTo>
                  <a:pt x="2573589" y="2962275"/>
                  <a:pt x="2521888" y="2999013"/>
                  <a:pt x="2470177" y="2999013"/>
                </a:cubicBezTo>
                <a:cubicBezTo>
                  <a:pt x="2455213" y="2999013"/>
                  <a:pt x="2440925" y="2999013"/>
                  <a:pt x="2418465" y="2991526"/>
                </a:cubicBezTo>
                <a:cubicBezTo>
                  <a:pt x="1970114" y="2822801"/>
                  <a:pt x="1874864" y="2418664"/>
                  <a:pt x="1882341" y="2234965"/>
                </a:cubicBezTo>
                <a:lnTo>
                  <a:pt x="1882341" y="853840"/>
                </a:lnTo>
                <a:cubicBezTo>
                  <a:pt x="1882341" y="780364"/>
                  <a:pt x="1940853" y="721852"/>
                  <a:pt x="2014329" y="721852"/>
                </a:cubicBezTo>
                <a:cubicBezTo>
                  <a:pt x="2087805" y="721852"/>
                  <a:pt x="2146317" y="780364"/>
                  <a:pt x="2146317" y="853840"/>
                </a:cubicBezTo>
                <a:lnTo>
                  <a:pt x="2146317" y="2242452"/>
                </a:lnTo>
                <a:cubicBezTo>
                  <a:pt x="2146317" y="2264226"/>
                  <a:pt x="2131353" y="2602363"/>
                  <a:pt x="2506229" y="2741838"/>
                </a:cubicBezTo>
                <a:cubicBezTo>
                  <a:pt x="2588553" y="2763603"/>
                  <a:pt x="2625301" y="2844565"/>
                  <a:pt x="2595364" y="2910564"/>
                </a:cubicBezTo>
                <a:close/>
              </a:path>
            </a:pathLst>
          </a:custGeom>
          <a:solidFill>
            <a:schemeClr val="accent3"/>
          </a:solidFill>
          <a:ln w="9525" cap="flat">
            <a:noFill/>
            <a:prstDash val="solid"/>
            <a:miter/>
          </a:ln>
        </p:spPr>
        <p:txBody>
          <a:bodyPr rtlCol="0" anchor="ctr"/>
          <a:lstStyle/>
          <a:p>
            <a:endParaRPr lang="es-ES"/>
          </a:p>
        </p:txBody>
      </p:sp>
      <p:sp>
        <p:nvSpPr>
          <p:cNvPr id="17" name="Forma libre 16">
            <a:extLst>
              <a:ext uri="{FF2B5EF4-FFF2-40B4-BE49-F238E27FC236}">
                <a16:creationId xmlns:a16="http://schemas.microsoft.com/office/drawing/2014/main" id="{E334F1BF-C630-0C46-A7AE-962431CDA645}"/>
              </a:ext>
            </a:extLst>
          </p:cNvPr>
          <p:cNvSpPr/>
          <p:nvPr/>
        </p:nvSpPr>
        <p:spPr>
          <a:xfrm>
            <a:off x="930692" y="2669085"/>
            <a:ext cx="513165" cy="386551"/>
          </a:xfrm>
          <a:custGeom>
            <a:avLst/>
            <a:gdLst>
              <a:gd name="connsiteX0" fmla="*/ 5829300 w 5829300"/>
              <a:gd name="connsiteY0" fmla="*/ 2487054 h 4391025"/>
              <a:gd name="connsiteX1" fmla="*/ 5398046 w 5829300"/>
              <a:gd name="connsiteY1" fmla="*/ 1868786 h 4391025"/>
              <a:gd name="connsiteX2" fmla="*/ 5398046 w 5829300"/>
              <a:gd name="connsiteY2" fmla="*/ 992295 h 4391025"/>
              <a:gd name="connsiteX3" fmla="*/ 5117859 w 5829300"/>
              <a:gd name="connsiteY3" fmla="*/ 712108 h 4391025"/>
              <a:gd name="connsiteX4" fmla="*/ 4751156 w 5829300"/>
              <a:gd name="connsiteY4" fmla="*/ 712108 h 4391025"/>
              <a:gd name="connsiteX5" fmla="*/ 4751156 w 5829300"/>
              <a:gd name="connsiteY5" fmla="*/ 302143 h 4391025"/>
              <a:gd name="connsiteX6" fmla="*/ 4442356 w 5829300"/>
              <a:gd name="connsiteY6" fmla="*/ 0 h 4391025"/>
              <a:gd name="connsiteX7" fmla="*/ 481841 w 5829300"/>
              <a:gd name="connsiteY7" fmla="*/ 0 h 4391025"/>
              <a:gd name="connsiteX8" fmla="*/ 7325 w 5829300"/>
              <a:gd name="connsiteY8" fmla="*/ 395316 h 4391025"/>
              <a:gd name="connsiteX9" fmla="*/ 7325 w 5829300"/>
              <a:gd name="connsiteY9" fmla="*/ 395316 h 4391025"/>
              <a:gd name="connsiteX10" fmla="*/ 0 w 5829300"/>
              <a:gd name="connsiteY10" fmla="*/ 488490 h 4391025"/>
              <a:gd name="connsiteX11" fmla="*/ 7325 w 5829300"/>
              <a:gd name="connsiteY11" fmla="*/ 560365 h 4391025"/>
              <a:gd name="connsiteX12" fmla="*/ 7325 w 5829300"/>
              <a:gd name="connsiteY12" fmla="*/ 797290 h 4391025"/>
              <a:gd name="connsiteX13" fmla="*/ 0 w 5829300"/>
              <a:gd name="connsiteY13" fmla="*/ 840553 h 4391025"/>
              <a:gd name="connsiteX14" fmla="*/ 0 w 5829300"/>
              <a:gd name="connsiteY14" fmla="*/ 3902612 h 4391025"/>
              <a:gd name="connsiteX15" fmla="*/ 488490 w 5829300"/>
              <a:gd name="connsiteY15" fmla="*/ 4391102 h 4391025"/>
              <a:gd name="connsiteX16" fmla="*/ 5124507 w 5829300"/>
              <a:gd name="connsiteY16" fmla="*/ 4391102 h 4391025"/>
              <a:gd name="connsiteX17" fmla="*/ 5404695 w 5829300"/>
              <a:gd name="connsiteY17" fmla="*/ 4110914 h 4391025"/>
              <a:gd name="connsiteX18" fmla="*/ 5404695 w 5829300"/>
              <a:gd name="connsiteY18" fmla="*/ 3105322 h 4391025"/>
              <a:gd name="connsiteX19" fmla="*/ 5829300 w 5829300"/>
              <a:gd name="connsiteY19" fmla="*/ 2487054 h 4391025"/>
              <a:gd name="connsiteX20" fmla="*/ 481841 w 5829300"/>
              <a:gd name="connsiteY20" fmla="*/ 266205 h 4391025"/>
              <a:gd name="connsiteX21" fmla="*/ 4442356 w 5829300"/>
              <a:gd name="connsiteY21" fmla="*/ 266205 h 4391025"/>
              <a:gd name="connsiteX22" fmla="*/ 4485618 w 5829300"/>
              <a:gd name="connsiteY22" fmla="*/ 302143 h 4391025"/>
              <a:gd name="connsiteX23" fmla="*/ 4485618 w 5829300"/>
              <a:gd name="connsiteY23" fmla="*/ 712108 h 4391025"/>
              <a:gd name="connsiteX24" fmla="*/ 4075662 w 5829300"/>
              <a:gd name="connsiteY24" fmla="*/ 712108 h 4391025"/>
              <a:gd name="connsiteX25" fmla="*/ 3752221 w 5829300"/>
              <a:gd name="connsiteY25" fmla="*/ 712108 h 4391025"/>
              <a:gd name="connsiteX26" fmla="*/ 481841 w 5829300"/>
              <a:gd name="connsiteY26" fmla="*/ 712108 h 4391025"/>
              <a:gd name="connsiteX27" fmla="*/ 438579 w 5829300"/>
              <a:gd name="connsiteY27" fmla="*/ 704783 h 4391025"/>
              <a:gd name="connsiteX28" fmla="*/ 423939 w 5829300"/>
              <a:gd name="connsiteY28" fmla="*/ 697459 h 4391025"/>
              <a:gd name="connsiteX29" fmla="*/ 402641 w 5829300"/>
              <a:gd name="connsiteY29" fmla="*/ 690134 h 4391025"/>
              <a:gd name="connsiteX30" fmla="*/ 388001 w 5829300"/>
              <a:gd name="connsiteY30" fmla="*/ 682809 h 4391025"/>
              <a:gd name="connsiteX31" fmla="*/ 366703 w 5829300"/>
              <a:gd name="connsiteY31" fmla="*/ 675484 h 4391025"/>
              <a:gd name="connsiteX32" fmla="*/ 352063 w 5829300"/>
              <a:gd name="connsiteY32" fmla="*/ 660845 h 4391025"/>
              <a:gd name="connsiteX33" fmla="*/ 337423 w 5829300"/>
              <a:gd name="connsiteY33" fmla="*/ 646205 h 4391025"/>
              <a:gd name="connsiteX34" fmla="*/ 322783 w 5829300"/>
              <a:gd name="connsiteY34" fmla="*/ 631565 h 4391025"/>
              <a:gd name="connsiteX35" fmla="*/ 315458 w 5829300"/>
              <a:gd name="connsiteY35" fmla="*/ 616925 h 4391025"/>
              <a:gd name="connsiteX36" fmla="*/ 300819 w 5829300"/>
              <a:gd name="connsiteY36" fmla="*/ 595627 h 4391025"/>
              <a:gd name="connsiteX37" fmla="*/ 293494 w 5829300"/>
              <a:gd name="connsiteY37" fmla="*/ 588302 h 4391025"/>
              <a:gd name="connsiteX38" fmla="*/ 278854 w 5829300"/>
              <a:gd name="connsiteY38" fmla="*/ 559689 h 4391025"/>
              <a:gd name="connsiteX39" fmla="*/ 278854 w 5829300"/>
              <a:gd name="connsiteY39" fmla="*/ 559689 h 4391025"/>
              <a:gd name="connsiteX40" fmla="*/ 271529 w 5829300"/>
              <a:gd name="connsiteY40" fmla="*/ 523751 h 4391025"/>
              <a:gd name="connsiteX41" fmla="*/ 271529 w 5829300"/>
              <a:gd name="connsiteY41" fmla="*/ 523751 h 4391025"/>
              <a:gd name="connsiteX42" fmla="*/ 264204 w 5829300"/>
              <a:gd name="connsiteY42" fmla="*/ 487813 h 4391025"/>
              <a:gd name="connsiteX43" fmla="*/ 271529 w 5829300"/>
              <a:gd name="connsiteY43" fmla="*/ 451875 h 4391025"/>
              <a:gd name="connsiteX44" fmla="*/ 271529 w 5829300"/>
              <a:gd name="connsiteY44" fmla="*/ 451875 h 4391025"/>
              <a:gd name="connsiteX45" fmla="*/ 271529 w 5829300"/>
              <a:gd name="connsiteY45" fmla="*/ 444551 h 4391025"/>
              <a:gd name="connsiteX46" fmla="*/ 481841 w 5829300"/>
              <a:gd name="connsiteY46" fmla="*/ 266205 h 4391025"/>
              <a:gd name="connsiteX47" fmla="*/ 5131832 w 5829300"/>
              <a:gd name="connsiteY47" fmla="*/ 4118905 h 4391025"/>
              <a:gd name="connsiteX48" fmla="*/ 5117192 w 5829300"/>
              <a:gd name="connsiteY48" fmla="*/ 4133545 h 4391025"/>
              <a:gd name="connsiteX49" fmla="*/ 481841 w 5829300"/>
              <a:gd name="connsiteY49" fmla="*/ 4133545 h 4391025"/>
              <a:gd name="connsiteX50" fmla="*/ 258890 w 5829300"/>
              <a:gd name="connsiteY50" fmla="*/ 3910594 h 4391025"/>
              <a:gd name="connsiteX51" fmla="*/ 258890 w 5829300"/>
              <a:gd name="connsiteY51" fmla="*/ 920410 h 4391025"/>
              <a:gd name="connsiteX52" fmla="*/ 273529 w 5829300"/>
              <a:gd name="connsiteY52" fmla="*/ 927735 h 4391025"/>
              <a:gd name="connsiteX53" fmla="*/ 302143 w 5829300"/>
              <a:gd name="connsiteY53" fmla="*/ 942375 h 4391025"/>
              <a:gd name="connsiteX54" fmla="*/ 323440 w 5829300"/>
              <a:gd name="connsiteY54" fmla="*/ 949700 h 4391025"/>
              <a:gd name="connsiteX55" fmla="*/ 359378 w 5829300"/>
              <a:gd name="connsiteY55" fmla="*/ 957024 h 4391025"/>
              <a:gd name="connsiteX56" fmla="*/ 380676 w 5829300"/>
              <a:gd name="connsiteY56" fmla="*/ 964349 h 4391025"/>
              <a:gd name="connsiteX57" fmla="*/ 416614 w 5829300"/>
              <a:gd name="connsiteY57" fmla="*/ 971674 h 4391025"/>
              <a:gd name="connsiteX58" fmla="*/ 431254 w 5829300"/>
              <a:gd name="connsiteY58" fmla="*/ 971674 h 4391025"/>
              <a:gd name="connsiteX59" fmla="*/ 488490 w 5829300"/>
              <a:gd name="connsiteY59" fmla="*/ 971674 h 4391025"/>
              <a:gd name="connsiteX60" fmla="*/ 3737562 w 5829300"/>
              <a:gd name="connsiteY60" fmla="*/ 971674 h 4391025"/>
              <a:gd name="connsiteX61" fmla="*/ 3752202 w 5829300"/>
              <a:gd name="connsiteY61" fmla="*/ 971674 h 4391025"/>
              <a:gd name="connsiteX62" fmla="*/ 4075643 w 5829300"/>
              <a:gd name="connsiteY62" fmla="*/ 971674 h 4391025"/>
              <a:gd name="connsiteX63" fmla="*/ 4082967 w 5829300"/>
              <a:gd name="connsiteY63" fmla="*/ 971674 h 4391025"/>
              <a:gd name="connsiteX64" fmla="*/ 4614720 w 5829300"/>
              <a:gd name="connsiteY64" fmla="*/ 971674 h 4391025"/>
              <a:gd name="connsiteX65" fmla="*/ 5117849 w 5829300"/>
              <a:gd name="connsiteY65" fmla="*/ 971674 h 4391025"/>
              <a:gd name="connsiteX66" fmla="*/ 5132489 w 5829300"/>
              <a:gd name="connsiteY66" fmla="*/ 986314 h 4391025"/>
              <a:gd name="connsiteX67" fmla="*/ 5132489 w 5829300"/>
              <a:gd name="connsiteY67" fmla="*/ 1820208 h 4391025"/>
              <a:gd name="connsiteX68" fmla="*/ 4485608 w 5829300"/>
              <a:gd name="connsiteY68" fmla="*/ 1820208 h 4391025"/>
              <a:gd name="connsiteX69" fmla="*/ 3824078 w 5829300"/>
              <a:gd name="connsiteY69" fmla="*/ 2481739 h 4391025"/>
              <a:gd name="connsiteX70" fmla="*/ 3824078 w 5829300"/>
              <a:gd name="connsiteY70" fmla="*/ 2481739 h 4391025"/>
              <a:gd name="connsiteX71" fmla="*/ 3824078 w 5829300"/>
              <a:gd name="connsiteY71" fmla="*/ 2481739 h 4391025"/>
              <a:gd name="connsiteX72" fmla="*/ 4485608 w 5829300"/>
              <a:gd name="connsiteY72" fmla="*/ 3143269 h 4391025"/>
              <a:gd name="connsiteX73" fmla="*/ 5132499 w 5829300"/>
              <a:gd name="connsiteY73" fmla="*/ 3143269 h 4391025"/>
              <a:gd name="connsiteX74" fmla="*/ 5132499 w 5829300"/>
              <a:gd name="connsiteY74" fmla="*/ 4118924 h 4391025"/>
              <a:gd name="connsiteX75" fmla="*/ 5131832 w 5829300"/>
              <a:gd name="connsiteY75" fmla="*/ 4118924 h 4391025"/>
              <a:gd name="connsiteX76" fmla="*/ 5239646 w 5829300"/>
              <a:gd name="connsiteY76" fmla="*/ 2875045 h 4391025"/>
              <a:gd name="connsiteX77" fmla="*/ 5239646 w 5829300"/>
              <a:gd name="connsiteY77" fmla="*/ 2875045 h 4391025"/>
              <a:gd name="connsiteX78" fmla="*/ 5167770 w 5829300"/>
              <a:gd name="connsiteY78" fmla="*/ 2882370 h 4391025"/>
              <a:gd name="connsiteX79" fmla="*/ 4484942 w 5829300"/>
              <a:gd name="connsiteY79" fmla="*/ 2882370 h 4391025"/>
              <a:gd name="connsiteX80" fmla="*/ 4089625 w 5829300"/>
              <a:gd name="connsiteY80" fmla="*/ 2487054 h 4391025"/>
              <a:gd name="connsiteX81" fmla="*/ 4484942 w 5829300"/>
              <a:gd name="connsiteY81" fmla="*/ 2091738 h 4391025"/>
              <a:gd name="connsiteX82" fmla="*/ 5167770 w 5829300"/>
              <a:gd name="connsiteY82" fmla="*/ 2091738 h 4391025"/>
              <a:gd name="connsiteX83" fmla="*/ 5239646 w 5829300"/>
              <a:gd name="connsiteY83" fmla="*/ 2099062 h 4391025"/>
              <a:gd name="connsiteX84" fmla="*/ 5239646 w 5829300"/>
              <a:gd name="connsiteY84" fmla="*/ 2099062 h 4391025"/>
              <a:gd name="connsiteX85" fmla="*/ 5563086 w 5829300"/>
              <a:gd name="connsiteY85" fmla="*/ 2487063 h 4391025"/>
              <a:gd name="connsiteX86" fmla="*/ 5239646 w 5829300"/>
              <a:gd name="connsiteY86" fmla="*/ 2875045 h 4391025"/>
              <a:gd name="connsiteX87" fmla="*/ 4729858 w 5829300"/>
              <a:gd name="connsiteY87" fmla="*/ 2487054 h 4391025"/>
              <a:gd name="connsiteX88" fmla="*/ 4586107 w 5829300"/>
              <a:gd name="connsiteY88" fmla="*/ 2630805 h 4391025"/>
              <a:gd name="connsiteX89" fmla="*/ 4442356 w 5829300"/>
              <a:gd name="connsiteY89" fmla="*/ 2487054 h 4391025"/>
              <a:gd name="connsiteX90" fmla="*/ 4586107 w 5829300"/>
              <a:gd name="connsiteY90" fmla="*/ 2343302 h 4391025"/>
              <a:gd name="connsiteX91" fmla="*/ 4729858 w 5829300"/>
              <a:gd name="connsiteY91" fmla="*/ 2487054 h 439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9300" h="4391025">
                <a:moveTo>
                  <a:pt x="5829300" y="2487054"/>
                </a:moveTo>
                <a:cubicBezTo>
                  <a:pt x="5829300" y="2199551"/>
                  <a:pt x="5649611" y="1962626"/>
                  <a:pt x="5398046" y="1868786"/>
                </a:cubicBezTo>
                <a:lnTo>
                  <a:pt x="5398046" y="992295"/>
                </a:lnTo>
                <a:cubicBezTo>
                  <a:pt x="5398046" y="841219"/>
                  <a:pt x="5275593" y="712108"/>
                  <a:pt x="5117859" y="712108"/>
                </a:cubicBezTo>
                <a:lnTo>
                  <a:pt x="4751156" y="712108"/>
                </a:lnTo>
                <a:lnTo>
                  <a:pt x="4751156" y="302143"/>
                </a:lnTo>
                <a:cubicBezTo>
                  <a:pt x="4751156" y="107813"/>
                  <a:pt x="4592765" y="0"/>
                  <a:pt x="4442356" y="0"/>
                </a:cubicBezTo>
                <a:lnTo>
                  <a:pt x="481841" y="0"/>
                </a:lnTo>
                <a:cubicBezTo>
                  <a:pt x="244916" y="0"/>
                  <a:pt x="50587" y="172374"/>
                  <a:pt x="7325" y="395316"/>
                </a:cubicBezTo>
                <a:lnTo>
                  <a:pt x="7325" y="395316"/>
                </a:lnTo>
                <a:cubicBezTo>
                  <a:pt x="0" y="423929"/>
                  <a:pt x="0" y="452552"/>
                  <a:pt x="0" y="488490"/>
                </a:cubicBezTo>
                <a:cubicBezTo>
                  <a:pt x="0" y="517103"/>
                  <a:pt x="0" y="539067"/>
                  <a:pt x="7325" y="560365"/>
                </a:cubicBezTo>
                <a:lnTo>
                  <a:pt x="7325" y="797290"/>
                </a:lnTo>
                <a:cubicBezTo>
                  <a:pt x="0" y="811930"/>
                  <a:pt x="0" y="825903"/>
                  <a:pt x="0" y="840553"/>
                </a:cubicBezTo>
                <a:lnTo>
                  <a:pt x="0" y="3902612"/>
                </a:lnTo>
                <a:cubicBezTo>
                  <a:pt x="0" y="4168816"/>
                  <a:pt x="215627" y="4391102"/>
                  <a:pt x="488490" y="4391102"/>
                </a:cubicBezTo>
                <a:lnTo>
                  <a:pt x="5124507" y="4391102"/>
                </a:lnTo>
                <a:cubicBezTo>
                  <a:pt x="5275583" y="4391102"/>
                  <a:pt x="5404695" y="4268648"/>
                  <a:pt x="5404695" y="4110914"/>
                </a:cubicBezTo>
                <a:lnTo>
                  <a:pt x="5404695" y="3105322"/>
                </a:lnTo>
                <a:cubicBezTo>
                  <a:pt x="5649611" y="3012148"/>
                  <a:pt x="5829300" y="2774556"/>
                  <a:pt x="5829300" y="2487054"/>
                </a:cubicBezTo>
                <a:close/>
                <a:moveTo>
                  <a:pt x="481841" y="266205"/>
                </a:moveTo>
                <a:lnTo>
                  <a:pt x="4442356" y="266205"/>
                </a:lnTo>
                <a:cubicBezTo>
                  <a:pt x="4485618" y="266205"/>
                  <a:pt x="4485618" y="280845"/>
                  <a:pt x="4485618" y="302143"/>
                </a:cubicBezTo>
                <a:lnTo>
                  <a:pt x="4485618" y="712108"/>
                </a:lnTo>
                <a:lnTo>
                  <a:pt x="4075662" y="712108"/>
                </a:lnTo>
                <a:lnTo>
                  <a:pt x="3752221" y="712108"/>
                </a:lnTo>
                <a:lnTo>
                  <a:pt x="481841" y="712108"/>
                </a:lnTo>
                <a:cubicBezTo>
                  <a:pt x="467201" y="712108"/>
                  <a:pt x="453228" y="712108"/>
                  <a:pt x="438579" y="704783"/>
                </a:cubicBezTo>
                <a:cubicBezTo>
                  <a:pt x="431254" y="704783"/>
                  <a:pt x="431254" y="704783"/>
                  <a:pt x="423939" y="697459"/>
                </a:cubicBezTo>
                <a:cubicBezTo>
                  <a:pt x="416614" y="697459"/>
                  <a:pt x="409299" y="690134"/>
                  <a:pt x="402641" y="690134"/>
                </a:cubicBezTo>
                <a:cubicBezTo>
                  <a:pt x="395316" y="690134"/>
                  <a:pt x="395316" y="682809"/>
                  <a:pt x="388001" y="682809"/>
                </a:cubicBezTo>
                <a:cubicBezTo>
                  <a:pt x="380676" y="682809"/>
                  <a:pt x="373361" y="675484"/>
                  <a:pt x="366703" y="675484"/>
                </a:cubicBezTo>
                <a:cubicBezTo>
                  <a:pt x="359378" y="675484"/>
                  <a:pt x="359378" y="668160"/>
                  <a:pt x="352063" y="660845"/>
                </a:cubicBezTo>
                <a:cubicBezTo>
                  <a:pt x="344738" y="653520"/>
                  <a:pt x="344738" y="653520"/>
                  <a:pt x="337423" y="646205"/>
                </a:cubicBezTo>
                <a:cubicBezTo>
                  <a:pt x="330098" y="638880"/>
                  <a:pt x="330098" y="638880"/>
                  <a:pt x="322783" y="631565"/>
                </a:cubicBezTo>
                <a:cubicBezTo>
                  <a:pt x="315458" y="624240"/>
                  <a:pt x="315458" y="624240"/>
                  <a:pt x="315458" y="616925"/>
                </a:cubicBezTo>
                <a:cubicBezTo>
                  <a:pt x="308134" y="609600"/>
                  <a:pt x="308134" y="602285"/>
                  <a:pt x="300819" y="595627"/>
                </a:cubicBezTo>
                <a:lnTo>
                  <a:pt x="293494" y="588302"/>
                </a:lnTo>
                <a:cubicBezTo>
                  <a:pt x="286169" y="580977"/>
                  <a:pt x="286169" y="573662"/>
                  <a:pt x="278854" y="559689"/>
                </a:cubicBezTo>
                <a:lnTo>
                  <a:pt x="278854" y="559689"/>
                </a:lnTo>
                <a:cubicBezTo>
                  <a:pt x="271529" y="545049"/>
                  <a:pt x="271529" y="538391"/>
                  <a:pt x="271529" y="523751"/>
                </a:cubicBezTo>
                <a:lnTo>
                  <a:pt x="271529" y="523751"/>
                </a:lnTo>
                <a:cubicBezTo>
                  <a:pt x="271529" y="509111"/>
                  <a:pt x="264204" y="502453"/>
                  <a:pt x="264204" y="487813"/>
                </a:cubicBezTo>
                <a:cubicBezTo>
                  <a:pt x="264204" y="473173"/>
                  <a:pt x="264204" y="466515"/>
                  <a:pt x="271529" y="451875"/>
                </a:cubicBezTo>
                <a:lnTo>
                  <a:pt x="271529" y="451875"/>
                </a:lnTo>
                <a:lnTo>
                  <a:pt x="271529" y="444551"/>
                </a:lnTo>
                <a:cubicBezTo>
                  <a:pt x="287503" y="345405"/>
                  <a:pt x="374028" y="266205"/>
                  <a:pt x="481841" y="266205"/>
                </a:cubicBezTo>
                <a:close/>
                <a:moveTo>
                  <a:pt x="5131832" y="4118905"/>
                </a:moveTo>
                <a:cubicBezTo>
                  <a:pt x="5131832" y="4126230"/>
                  <a:pt x="5124507" y="4133545"/>
                  <a:pt x="5117192" y="4133545"/>
                </a:cubicBezTo>
                <a:lnTo>
                  <a:pt x="481841" y="4133545"/>
                </a:lnTo>
                <a:cubicBezTo>
                  <a:pt x="359388" y="4133545"/>
                  <a:pt x="258890" y="4033047"/>
                  <a:pt x="258890" y="3910594"/>
                </a:cubicBezTo>
                <a:lnTo>
                  <a:pt x="258890" y="920410"/>
                </a:lnTo>
                <a:cubicBezTo>
                  <a:pt x="266214" y="920410"/>
                  <a:pt x="266214" y="920410"/>
                  <a:pt x="273529" y="927735"/>
                </a:cubicBezTo>
                <a:cubicBezTo>
                  <a:pt x="280854" y="935060"/>
                  <a:pt x="294827" y="935060"/>
                  <a:pt x="302143" y="942375"/>
                </a:cubicBezTo>
                <a:cubicBezTo>
                  <a:pt x="309467" y="942375"/>
                  <a:pt x="316782" y="949700"/>
                  <a:pt x="323440" y="949700"/>
                </a:cubicBezTo>
                <a:cubicBezTo>
                  <a:pt x="330765" y="957024"/>
                  <a:pt x="344738" y="957024"/>
                  <a:pt x="359378" y="957024"/>
                </a:cubicBezTo>
                <a:cubicBezTo>
                  <a:pt x="366703" y="957024"/>
                  <a:pt x="374018" y="957024"/>
                  <a:pt x="380676" y="964349"/>
                </a:cubicBezTo>
                <a:cubicBezTo>
                  <a:pt x="395316" y="964349"/>
                  <a:pt x="401974" y="971674"/>
                  <a:pt x="416614" y="971674"/>
                </a:cubicBezTo>
                <a:cubicBezTo>
                  <a:pt x="423939" y="971674"/>
                  <a:pt x="431254" y="971674"/>
                  <a:pt x="431254" y="971674"/>
                </a:cubicBezTo>
                <a:cubicBezTo>
                  <a:pt x="445894" y="971674"/>
                  <a:pt x="467192" y="971674"/>
                  <a:pt x="488490" y="971674"/>
                </a:cubicBezTo>
                <a:lnTo>
                  <a:pt x="3737562" y="971674"/>
                </a:lnTo>
                <a:cubicBezTo>
                  <a:pt x="3744887" y="971674"/>
                  <a:pt x="3744887" y="971674"/>
                  <a:pt x="3752202" y="971674"/>
                </a:cubicBezTo>
                <a:lnTo>
                  <a:pt x="4075643" y="971674"/>
                </a:lnTo>
                <a:lnTo>
                  <a:pt x="4082967" y="971674"/>
                </a:lnTo>
                <a:lnTo>
                  <a:pt x="4614720" y="971674"/>
                </a:lnTo>
                <a:lnTo>
                  <a:pt x="5117849" y="971674"/>
                </a:lnTo>
                <a:cubicBezTo>
                  <a:pt x="5125174" y="971674"/>
                  <a:pt x="5132489" y="978999"/>
                  <a:pt x="5132489" y="986314"/>
                </a:cubicBezTo>
                <a:lnTo>
                  <a:pt x="5132489" y="1820208"/>
                </a:lnTo>
                <a:lnTo>
                  <a:pt x="4485608" y="1820208"/>
                </a:lnTo>
                <a:cubicBezTo>
                  <a:pt x="4118905" y="1820208"/>
                  <a:pt x="3824078" y="2115036"/>
                  <a:pt x="3824078" y="2481739"/>
                </a:cubicBezTo>
                <a:lnTo>
                  <a:pt x="3824078" y="2481739"/>
                </a:lnTo>
                <a:lnTo>
                  <a:pt x="3824078" y="2481739"/>
                </a:lnTo>
                <a:cubicBezTo>
                  <a:pt x="3824078" y="2848442"/>
                  <a:pt x="4118905" y="3143269"/>
                  <a:pt x="4485608" y="3143269"/>
                </a:cubicBezTo>
                <a:lnTo>
                  <a:pt x="5132499" y="3143269"/>
                </a:lnTo>
                <a:lnTo>
                  <a:pt x="5132499" y="4118924"/>
                </a:lnTo>
                <a:lnTo>
                  <a:pt x="5131832" y="4118924"/>
                </a:lnTo>
                <a:close/>
                <a:moveTo>
                  <a:pt x="5239646" y="2875045"/>
                </a:moveTo>
                <a:lnTo>
                  <a:pt x="5239646" y="2875045"/>
                </a:lnTo>
                <a:cubicBezTo>
                  <a:pt x="5211023" y="2882370"/>
                  <a:pt x="5189068" y="2882370"/>
                  <a:pt x="5167770" y="2882370"/>
                </a:cubicBezTo>
                <a:lnTo>
                  <a:pt x="4484942" y="2882370"/>
                </a:lnTo>
                <a:cubicBezTo>
                  <a:pt x="4269315" y="2882370"/>
                  <a:pt x="4089625" y="2702681"/>
                  <a:pt x="4089625" y="2487054"/>
                </a:cubicBezTo>
                <a:cubicBezTo>
                  <a:pt x="4089625" y="2271427"/>
                  <a:pt x="4269315" y="2091738"/>
                  <a:pt x="4484942" y="2091738"/>
                </a:cubicBezTo>
                <a:lnTo>
                  <a:pt x="5167770" y="2091738"/>
                </a:lnTo>
                <a:cubicBezTo>
                  <a:pt x="5189068" y="2091738"/>
                  <a:pt x="5218347" y="2091738"/>
                  <a:pt x="5239646" y="2099062"/>
                </a:cubicBezTo>
                <a:lnTo>
                  <a:pt x="5239646" y="2099062"/>
                </a:lnTo>
                <a:cubicBezTo>
                  <a:pt x="5426660" y="2135000"/>
                  <a:pt x="5563086" y="2293392"/>
                  <a:pt x="5563086" y="2487063"/>
                </a:cubicBezTo>
                <a:cubicBezTo>
                  <a:pt x="5563086" y="2680735"/>
                  <a:pt x="5426660" y="2839107"/>
                  <a:pt x="5239646" y="2875045"/>
                </a:cubicBezTo>
                <a:close/>
                <a:moveTo>
                  <a:pt x="4729858" y="2487054"/>
                </a:moveTo>
                <a:cubicBezTo>
                  <a:pt x="4729858" y="2566254"/>
                  <a:pt x="4665307" y="2630805"/>
                  <a:pt x="4586107" y="2630805"/>
                </a:cubicBezTo>
                <a:cubicBezTo>
                  <a:pt x="4506906" y="2630805"/>
                  <a:pt x="4442356" y="2566254"/>
                  <a:pt x="4442356" y="2487054"/>
                </a:cubicBezTo>
                <a:cubicBezTo>
                  <a:pt x="4442356" y="2407853"/>
                  <a:pt x="4506906" y="2343302"/>
                  <a:pt x="4586107" y="2343302"/>
                </a:cubicBezTo>
                <a:cubicBezTo>
                  <a:pt x="4665307" y="2343302"/>
                  <a:pt x="4729858" y="2407853"/>
                  <a:pt x="4729858" y="2487054"/>
                </a:cubicBezTo>
                <a:close/>
              </a:path>
            </a:pathLst>
          </a:custGeom>
          <a:solidFill>
            <a:schemeClr val="accent3"/>
          </a:solidFill>
          <a:ln w="9525" cap="flat">
            <a:noFill/>
            <a:prstDash val="solid"/>
            <a:miter/>
          </a:ln>
        </p:spPr>
        <p:txBody>
          <a:bodyPr rtlCol="0" anchor="ctr"/>
          <a:lstStyle/>
          <a:p>
            <a:endParaRPr lang="es-ES"/>
          </a:p>
        </p:txBody>
      </p:sp>
      <p:sp>
        <p:nvSpPr>
          <p:cNvPr id="18" name="Forma libre 17">
            <a:extLst>
              <a:ext uri="{FF2B5EF4-FFF2-40B4-BE49-F238E27FC236}">
                <a16:creationId xmlns:a16="http://schemas.microsoft.com/office/drawing/2014/main" id="{12889830-72D1-1A4A-896C-8A110EEB1394}"/>
              </a:ext>
            </a:extLst>
          </p:cNvPr>
          <p:cNvSpPr/>
          <p:nvPr/>
        </p:nvSpPr>
        <p:spPr>
          <a:xfrm>
            <a:off x="868479" y="3657548"/>
            <a:ext cx="512067" cy="548104"/>
          </a:xfrm>
          <a:custGeom>
            <a:avLst/>
            <a:gdLst>
              <a:gd name="connsiteX0" fmla="*/ 4017333 w 5816813"/>
              <a:gd name="connsiteY0" fmla="*/ 717429 h 6226179"/>
              <a:gd name="connsiteX1" fmla="*/ 4184079 w 5816813"/>
              <a:gd name="connsiteY1" fmla="*/ 437184 h 6226179"/>
              <a:gd name="connsiteX2" fmla="*/ 4373244 w 5816813"/>
              <a:gd name="connsiteY2" fmla="*/ 383938 h 6226179"/>
              <a:gd name="connsiteX3" fmla="*/ 4426491 w 5816813"/>
              <a:gd name="connsiteY3" fmla="*/ 573104 h 6226179"/>
              <a:gd name="connsiteX4" fmla="*/ 4259745 w 5816813"/>
              <a:gd name="connsiteY4" fmla="*/ 853348 h 6226179"/>
              <a:gd name="connsiteX5" fmla="*/ 4138534 w 5816813"/>
              <a:gd name="connsiteY5" fmla="*/ 921313 h 6226179"/>
              <a:gd name="connsiteX6" fmla="*/ 4070579 w 5816813"/>
              <a:gd name="connsiteY6" fmla="*/ 905900 h 6226179"/>
              <a:gd name="connsiteX7" fmla="*/ 4017333 w 5816813"/>
              <a:gd name="connsiteY7" fmla="*/ 717429 h 6226179"/>
              <a:gd name="connsiteX8" fmla="*/ 1565875 w 5816813"/>
              <a:gd name="connsiteY8" fmla="*/ 854053 h 6226179"/>
              <a:gd name="connsiteX9" fmla="*/ 1687085 w 5816813"/>
              <a:gd name="connsiteY9" fmla="*/ 922017 h 6226179"/>
              <a:gd name="connsiteX10" fmla="*/ 1755050 w 5816813"/>
              <a:gd name="connsiteY10" fmla="*/ 906604 h 6226179"/>
              <a:gd name="connsiteX11" fmla="*/ 1808296 w 5816813"/>
              <a:gd name="connsiteY11" fmla="*/ 717439 h 6226179"/>
              <a:gd name="connsiteX12" fmla="*/ 1641550 w 5816813"/>
              <a:gd name="connsiteY12" fmla="*/ 437194 h 6226179"/>
              <a:gd name="connsiteX13" fmla="*/ 1452385 w 5816813"/>
              <a:gd name="connsiteY13" fmla="*/ 383948 h 6226179"/>
              <a:gd name="connsiteX14" fmla="*/ 1399139 w 5816813"/>
              <a:gd name="connsiteY14" fmla="*/ 573113 h 6226179"/>
              <a:gd name="connsiteX15" fmla="*/ 1565875 w 5816813"/>
              <a:gd name="connsiteY15" fmla="*/ 854053 h 6226179"/>
              <a:gd name="connsiteX16" fmla="*/ 2912462 w 5816813"/>
              <a:gd name="connsiteY16" fmla="*/ 596923 h 6226179"/>
              <a:gd name="connsiteX17" fmla="*/ 3048381 w 5816813"/>
              <a:gd name="connsiteY17" fmla="*/ 461004 h 6226179"/>
              <a:gd name="connsiteX18" fmla="*/ 3048381 w 5816813"/>
              <a:gd name="connsiteY18" fmla="*/ 135919 h 6226179"/>
              <a:gd name="connsiteX19" fmla="*/ 2912462 w 5816813"/>
              <a:gd name="connsiteY19" fmla="*/ 0 h 6226179"/>
              <a:gd name="connsiteX20" fmla="*/ 2776543 w 5816813"/>
              <a:gd name="connsiteY20" fmla="*/ 135919 h 6226179"/>
              <a:gd name="connsiteX21" fmla="*/ 2776543 w 5816813"/>
              <a:gd name="connsiteY21" fmla="*/ 461004 h 6226179"/>
              <a:gd name="connsiteX22" fmla="*/ 2912462 w 5816813"/>
              <a:gd name="connsiteY22" fmla="*/ 596923 h 6226179"/>
              <a:gd name="connsiteX23" fmla="*/ 461004 w 5816813"/>
              <a:gd name="connsiteY23" fmla="*/ 2768137 h 6226179"/>
              <a:gd name="connsiteX24" fmla="*/ 135919 w 5816813"/>
              <a:gd name="connsiteY24" fmla="*/ 2768137 h 6226179"/>
              <a:gd name="connsiteX25" fmla="*/ 0 w 5816813"/>
              <a:gd name="connsiteY25" fmla="*/ 2904056 h 6226179"/>
              <a:gd name="connsiteX26" fmla="*/ 135919 w 5816813"/>
              <a:gd name="connsiteY26" fmla="*/ 3039975 h 6226179"/>
              <a:gd name="connsiteX27" fmla="*/ 461004 w 5816813"/>
              <a:gd name="connsiteY27" fmla="*/ 3039975 h 6226179"/>
              <a:gd name="connsiteX28" fmla="*/ 596923 w 5816813"/>
              <a:gd name="connsiteY28" fmla="*/ 2904056 h 6226179"/>
              <a:gd name="connsiteX29" fmla="*/ 461004 w 5816813"/>
              <a:gd name="connsiteY29" fmla="*/ 2768137 h 6226179"/>
              <a:gd name="connsiteX30" fmla="*/ 5689710 w 5816813"/>
              <a:gd name="connsiteY30" fmla="*/ 2768137 h 6226179"/>
              <a:gd name="connsiteX31" fmla="*/ 5364626 w 5816813"/>
              <a:gd name="connsiteY31" fmla="*/ 2768137 h 6226179"/>
              <a:gd name="connsiteX32" fmla="*/ 5228706 w 5816813"/>
              <a:gd name="connsiteY32" fmla="*/ 2904056 h 6226179"/>
              <a:gd name="connsiteX33" fmla="*/ 5364626 w 5816813"/>
              <a:gd name="connsiteY33" fmla="*/ 3039975 h 6226179"/>
              <a:gd name="connsiteX34" fmla="*/ 5689710 w 5816813"/>
              <a:gd name="connsiteY34" fmla="*/ 3039975 h 6226179"/>
              <a:gd name="connsiteX35" fmla="*/ 5825629 w 5816813"/>
              <a:gd name="connsiteY35" fmla="*/ 2904056 h 6226179"/>
              <a:gd name="connsiteX36" fmla="*/ 5689710 w 5816813"/>
              <a:gd name="connsiteY36" fmla="*/ 2768137 h 6226179"/>
              <a:gd name="connsiteX37" fmla="*/ 5439587 w 5816813"/>
              <a:gd name="connsiteY37" fmla="*/ 1451681 h 6226179"/>
              <a:gd name="connsiteX38" fmla="*/ 5250422 w 5816813"/>
              <a:gd name="connsiteY38" fmla="*/ 1398434 h 6226179"/>
              <a:gd name="connsiteX39" fmla="*/ 4970177 w 5816813"/>
              <a:gd name="connsiteY39" fmla="*/ 1565180 h 6226179"/>
              <a:gd name="connsiteX40" fmla="*/ 4916931 w 5816813"/>
              <a:gd name="connsiteY40" fmla="*/ 1754345 h 6226179"/>
              <a:gd name="connsiteX41" fmla="*/ 5038141 w 5816813"/>
              <a:gd name="connsiteY41" fmla="*/ 1822310 h 6226179"/>
              <a:gd name="connsiteX42" fmla="*/ 5106096 w 5816813"/>
              <a:gd name="connsiteY42" fmla="*/ 1806896 h 6226179"/>
              <a:gd name="connsiteX43" fmla="*/ 5386341 w 5816813"/>
              <a:gd name="connsiteY43" fmla="*/ 1640151 h 6226179"/>
              <a:gd name="connsiteX44" fmla="*/ 5439587 w 5816813"/>
              <a:gd name="connsiteY44" fmla="*/ 1451681 h 6226179"/>
              <a:gd name="connsiteX45" fmla="*/ 4698339 w 5816813"/>
              <a:gd name="connsiteY45" fmla="*/ 2889347 h 6226179"/>
              <a:gd name="connsiteX46" fmla="*/ 4463629 w 5816813"/>
              <a:gd name="connsiteY46" fmla="*/ 3774931 h 6226179"/>
              <a:gd name="connsiteX47" fmla="*/ 4433497 w 5816813"/>
              <a:gd name="connsiteY47" fmla="*/ 3828177 h 6226179"/>
              <a:gd name="connsiteX48" fmla="*/ 4418084 w 5816813"/>
              <a:gd name="connsiteY48" fmla="*/ 3850597 h 6226179"/>
              <a:gd name="connsiteX49" fmla="*/ 4221207 w 5816813"/>
              <a:gd name="connsiteY49" fmla="*/ 4107727 h 6226179"/>
              <a:gd name="connsiteX50" fmla="*/ 3827463 w 5816813"/>
              <a:gd name="connsiteY50" fmla="*/ 5000317 h 6226179"/>
              <a:gd name="connsiteX51" fmla="*/ 3827463 w 5816813"/>
              <a:gd name="connsiteY51" fmla="*/ 5008029 h 6226179"/>
              <a:gd name="connsiteX52" fmla="*/ 3835175 w 5816813"/>
              <a:gd name="connsiteY52" fmla="*/ 5068282 h 6226179"/>
              <a:gd name="connsiteX53" fmla="*/ 3835175 w 5816813"/>
              <a:gd name="connsiteY53" fmla="*/ 5719156 h 6226179"/>
              <a:gd name="connsiteX54" fmla="*/ 3320925 w 5816813"/>
              <a:gd name="connsiteY54" fmla="*/ 6233406 h 6226179"/>
              <a:gd name="connsiteX55" fmla="*/ 2481590 w 5816813"/>
              <a:gd name="connsiteY55" fmla="*/ 6233406 h 6226179"/>
              <a:gd name="connsiteX56" fmla="*/ 1967340 w 5816813"/>
              <a:gd name="connsiteY56" fmla="*/ 5719156 h 6226179"/>
              <a:gd name="connsiteX57" fmla="*/ 1967340 w 5816813"/>
              <a:gd name="connsiteY57" fmla="*/ 5068282 h 6226179"/>
              <a:gd name="connsiteX58" fmla="*/ 1967340 w 5816813"/>
              <a:gd name="connsiteY58" fmla="*/ 5030449 h 6226179"/>
              <a:gd name="connsiteX59" fmla="*/ 1967340 w 5816813"/>
              <a:gd name="connsiteY59" fmla="*/ 5000327 h 6226179"/>
              <a:gd name="connsiteX60" fmla="*/ 1589009 w 5816813"/>
              <a:gd name="connsiteY60" fmla="*/ 4130157 h 6226179"/>
              <a:gd name="connsiteX61" fmla="*/ 1362010 w 5816813"/>
              <a:gd name="connsiteY61" fmla="*/ 3827492 h 6226179"/>
              <a:gd name="connsiteX62" fmla="*/ 1339590 w 5816813"/>
              <a:gd name="connsiteY62" fmla="*/ 3789659 h 6226179"/>
              <a:gd name="connsiteX63" fmla="*/ 1097179 w 5816813"/>
              <a:gd name="connsiteY63" fmla="*/ 2897068 h 6226179"/>
              <a:gd name="connsiteX64" fmla="*/ 2897763 w 5816813"/>
              <a:gd name="connsiteY64" fmla="*/ 1096484 h 6226179"/>
              <a:gd name="connsiteX65" fmla="*/ 4698339 w 5816813"/>
              <a:gd name="connsiteY65" fmla="*/ 2889347 h 6226179"/>
              <a:gd name="connsiteX66" fmla="*/ 3555625 w 5816813"/>
              <a:gd name="connsiteY66" fmla="*/ 5143929 h 6226179"/>
              <a:gd name="connsiteX67" fmla="*/ 2246880 w 5816813"/>
              <a:gd name="connsiteY67" fmla="*/ 5143929 h 6226179"/>
              <a:gd name="connsiteX68" fmla="*/ 2246880 w 5816813"/>
              <a:gd name="connsiteY68" fmla="*/ 5401059 h 6226179"/>
              <a:gd name="connsiteX69" fmla="*/ 3555625 w 5816813"/>
              <a:gd name="connsiteY69" fmla="*/ 5401059 h 6226179"/>
              <a:gd name="connsiteX70" fmla="*/ 3555625 w 5816813"/>
              <a:gd name="connsiteY70" fmla="*/ 5143929 h 6226179"/>
              <a:gd name="connsiteX71" fmla="*/ 3555625 w 5816813"/>
              <a:gd name="connsiteY71" fmla="*/ 5143929 h 6226179"/>
              <a:gd name="connsiteX72" fmla="*/ 3555625 w 5816813"/>
              <a:gd name="connsiteY72" fmla="*/ 5734550 h 6226179"/>
              <a:gd name="connsiteX73" fmla="*/ 3555625 w 5816813"/>
              <a:gd name="connsiteY73" fmla="*/ 5681304 h 6226179"/>
              <a:gd name="connsiteX74" fmla="*/ 2246880 w 5816813"/>
              <a:gd name="connsiteY74" fmla="*/ 5681304 h 6226179"/>
              <a:gd name="connsiteX75" fmla="*/ 2246880 w 5816813"/>
              <a:gd name="connsiteY75" fmla="*/ 5734550 h 6226179"/>
              <a:gd name="connsiteX76" fmla="*/ 2481590 w 5816813"/>
              <a:gd name="connsiteY76" fmla="*/ 5946135 h 6226179"/>
              <a:gd name="connsiteX77" fmla="*/ 3321629 w 5816813"/>
              <a:gd name="connsiteY77" fmla="*/ 5946135 h 6226179"/>
              <a:gd name="connsiteX78" fmla="*/ 3555625 w 5816813"/>
              <a:gd name="connsiteY78" fmla="*/ 5734550 h 6226179"/>
              <a:gd name="connsiteX79" fmla="*/ 4418084 w 5816813"/>
              <a:gd name="connsiteY79" fmla="*/ 2889347 h 6226179"/>
              <a:gd name="connsiteX80" fmla="*/ 2897040 w 5816813"/>
              <a:gd name="connsiteY80" fmla="*/ 1368303 h 6226179"/>
              <a:gd name="connsiteX81" fmla="*/ 1376005 w 5816813"/>
              <a:gd name="connsiteY81" fmla="*/ 2889347 h 6226179"/>
              <a:gd name="connsiteX82" fmla="*/ 1587590 w 5816813"/>
              <a:gd name="connsiteY82" fmla="*/ 3661432 h 6226179"/>
              <a:gd name="connsiteX83" fmla="*/ 1587590 w 5816813"/>
              <a:gd name="connsiteY83" fmla="*/ 3661432 h 6226179"/>
              <a:gd name="connsiteX84" fmla="*/ 1587590 w 5816813"/>
              <a:gd name="connsiteY84" fmla="*/ 3669134 h 6226179"/>
              <a:gd name="connsiteX85" fmla="*/ 1792169 w 5816813"/>
              <a:gd name="connsiteY85" fmla="*/ 3941677 h 6226179"/>
              <a:gd name="connsiteX86" fmla="*/ 1807582 w 5816813"/>
              <a:gd name="connsiteY86" fmla="*/ 3957090 h 6226179"/>
              <a:gd name="connsiteX87" fmla="*/ 2239159 w 5816813"/>
              <a:gd name="connsiteY87" fmla="*/ 4865093 h 6226179"/>
              <a:gd name="connsiteX88" fmla="*/ 3563336 w 5816813"/>
              <a:gd name="connsiteY88" fmla="*/ 4865093 h 6226179"/>
              <a:gd name="connsiteX89" fmla="*/ 4009631 w 5816813"/>
              <a:gd name="connsiteY89" fmla="*/ 3934670 h 6226179"/>
              <a:gd name="connsiteX90" fmla="*/ 4025045 w 5816813"/>
              <a:gd name="connsiteY90" fmla="*/ 3919257 h 6226179"/>
              <a:gd name="connsiteX91" fmla="*/ 4198797 w 5816813"/>
              <a:gd name="connsiteY91" fmla="*/ 3684547 h 6226179"/>
              <a:gd name="connsiteX92" fmla="*/ 4206508 w 5816813"/>
              <a:gd name="connsiteY92" fmla="*/ 3669134 h 6226179"/>
              <a:gd name="connsiteX93" fmla="*/ 4214220 w 5816813"/>
              <a:gd name="connsiteY93" fmla="*/ 3653720 h 6226179"/>
              <a:gd name="connsiteX94" fmla="*/ 4418084 w 5816813"/>
              <a:gd name="connsiteY94" fmla="*/ 2889347 h 6226179"/>
              <a:gd name="connsiteX95" fmla="*/ 854748 w 5816813"/>
              <a:gd name="connsiteY95" fmla="*/ 1565180 h 6226179"/>
              <a:gd name="connsiteX96" fmla="*/ 574503 w 5816813"/>
              <a:gd name="connsiteY96" fmla="*/ 1398434 h 6226179"/>
              <a:gd name="connsiteX97" fmla="*/ 385338 w 5816813"/>
              <a:gd name="connsiteY97" fmla="*/ 1451681 h 6226179"/>
              <a:gd name="connsiteX98" fmla="*/ 438584 w 5816813"/>
              <a:gd name="connsiteY98" fmla="*/ 1640846 h 6226179"/>
              <a:gd name="connsiteX99" fmla="*/ 718829 w 5816813"/>
              <a:gd name="connsiteY99" fmla="*/ 1807591 h 6226179"/>
              <a:gd name="connsiteX100" fmla="*/ 786793 w 5816813"/>
              <a:gd name="connsiteY100" fmla="*/ 1823005 h 6226179"/>
              <a:gd name="connsiteX101" fmla="*/ 908004 w 5816813"/>
              <a:gd name="connsiteY101" fmla="*/ 1755040 h 6226179"/>
              <a:gd name="connsiteX102" fmla="*/ 854748 w 5816813"/>
              <a:gd name="connsiteY102" fmla="*/ 1565180 h 6226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16813" h="6226179">
                <a:moveTo>
                  <a:pt x="4017333" y="717429"/>
                </a:moveTo>
                <a:lnTo>
                  <a:pt x="4184079" y="437184"/>
                </a:lnTo>
                <a:cubicBezTo>
                  <a:pt x="4221912" y="369220"/>
                  <a:pt x="4305289" y="346105"/>
                  <a:pt x="4373244" y="383938"/>
                </a:cubicBezTo>
                <a:cubicBezTo>
                  <a:pt x="4441199" y="421771"/>
                  <a:pt x="4464324" y="505149"/>
                  <a:pt x="4426491" y="573104"/>
                </a:cubicBezTo>
                <a:lnTo>
                  <a:pt x="4259745" y="853348"/>
                </a:lnTo>
                <a:cubicBezTo>
                  <a:pt x="4237325" y="898893"/>
                  <a:pt x="4184079" y="921313"/>
                  <a:pt x="4138534" y="921313"/>
                </a:cubicBezTo>
                <a:cubicBezTo>
                  <a:pt x="4116114" y="921313"/>
                  <a:pt x="4092990" y="913601"/>
                  <a:pt x="4070579" y="905900"/>
                </a:cubicBezTo>
                <a:cubicBezTo>
                  <a:pt x="4001920" y="868762"/>
                  <a:pt x="3979500" y="786089"/>
                  <a:pt x="4017333" y="717429"/>
                </a:cubicBezTo>
                <a:close/>
                <a:moveTo>
                  <a:pt x="1565875" y="854053"/>
                </a:moveTo>
                <a:cubicBezTo>
                  <a:pt x="1588295" y="899597"/>
                  <a:pt x="1641541" y="922017"/>
                  <a:pt x="1687085" y="922017"/>
                </a:cubicBezTo>
                <a:cubicBezTo>
                  <a:pt x="1709505" y="922017"/>
                  <a:pt x="1732630" y="914306"/>
                  <a:pt x="1755050" y="906604"/>
                </a:cubicBezTo>
                <a:cubicBezTo>
                  <a:pt x="1823014" y="868771"/>
                  <a:pt x="1846129" y="785394"/>
                  <a:pt x="1808296" y="717439"/>
                </a:cubicBezTo>
                <a:lnTo>
                  <a:pt x="1641550" y="437194"/>
                </a:lnTo>
                <a:cubicBezTo>
                  <a:pt x="1603717" y="369230"/>
                  <a:pt x="1520340" y="346115"/>
                  <a:pt x="1452385" y="383948"/>
                </a:cubicBezTo>
                <a:cubicBezTo>
                  <a:pt x="1384430" y="421781"/>
                  <a:pt x="1361306" y="505158"/>
                  <a:pt x="1399139" y="573113"/>
                </a:cubicBezTo>
                <a:lnTo>
                  <a:pt x="1565875" y="854053"/>
                </a:lnTo>
                <a:close/>
                <a:moveTo>
                  <a:pt x="2912462" y="596923"/>
                </a:moveTo>
                <a:cubicBezTo>
                  <a:pt x="2988129" y="596923"/>
                  <a:pt x="3048381" y="536670"/>
                  <a:pt x="3048381" y="461004"/>
                </a:cubicBezTo>
                <a:lnTo>
                  <a:pt x="3048381" y="135919"/>
                </a:lnTo>
                <a:cubicBezTo>
                  <a:pt x="3048381" y="60253"/>
                  <a:pt x="2988129" y="0"/>
                  <a:pt x="2912462" y="0"/>
                </a:cubicBezTo>
                <a:cubicBezTo>
                  <a:pt x="2836796" y="0"/>
                  <a:pt x="2776543" y="60253"/>
                  <a:pt x="2776543" y="135919"/>
                </a:cubicBezTo>
                <a:lnTo>
                  <a:pt x="2776543" y="461004"/>
                </a:lnTo>
                <a:cubicBezTo>
                  <a:pt x="2768832" y="535975"/>
                  <a:pt x="2829085" y="596923"/>
                  <a:pt x="2912462" y="596923"/>
                </a:cubicBezTo>
                <a:close/>
                <a:moveTo>
                  <a:pt x="461004" y="2768137"/>
                </a:moveTo>
                <a:lnTo>
                  <a:pt x="135919" y="2768137"/>
                </a:lnTo>
                <a:cubicBezTo>
                  <a:pt x="60253" y="2768137"/>
                  <a:pt x="0" y="2828390"/>
                  <a:pt x="0" y="2904056"/>
                </a:cubicBezTo>
                <a:cubicBezTo>
                  <a:pt x="0" y="2979722"/>
                  <a:pt x="60253" y="3039975"/>
                  <a:pt x="135919" y="3039975"/>
                </a:cubicBezTo>
                <a:lnTo>
                  <a:pt x="461004" y="3039975"/>
                </a:lnTo>
                <a:cubicBezTo>
                  <a:pt x="536670" y="3039975"/>
                  <a:pt x="596923" y="2979722"/>
                  <a:pt x="596923" y="2904056"/>
                </a:cubicBezTo>
                <a:cubicBezTo>
                  <a:pt x="596923" y="2828390"/>
                  <a:pt x="536670" y="2768137"/>
                  <a:pt x="461004" y="2768137"/>
                </a:cubicBezTo>
                <a:close/>
                <a:moveTo>
                  <a:pt x="5689710" y="2768137"/>
                </a:moveTo>
                <a:lnTo>
                  <a:pt x="5364626" y="2768137"/>
                </a:lnTo>
                <a:cubicBezTo>
                  <a:pt x="5288959" y="2768137"/>
                  <a:pt x="5228706" y="2828390"/>
                  <a:pt x="5228706" y="2904056"/>
                </a:cubicBezTo>
                <a:cubicBezTo>
                  <a:pt x="5228706" y="2979722"/>
                  <a:pt x="5288959" y="3039975"/>
                  <a:pt x="5364626" y="3039975"/>
                </a:cubicBezTo>
                <a:lnTo>
                  <a:pt x="5689710" y="3039975"/>
                </a:lnTo>
                <a:cubicBezTo>
                  <a:pt x="5765376" y="3039975"/>
                  <a:pt x="5825629" y="2979722"/>
                  <a:pt x="5825629" y="2904056"/>
                </a:cubicBezTo>
                <a:cubicBezTo>
                  <a:pt x="5825629" y="2828390"/>
                  <a:pt x="5765376" y="2768137"/>
                  <a:pt x="5689710" y="2768137"/>
                </a:cubicBezTo>
                <a:close/>
                <a:moveTo>
                  <a:pt x="5439587" y="1451681"/>
                </a:moveTo>
                <a:cubicBezTo>
                  <a:pt x="5401754" y="1383716"/>
                  <a:pt x="5318376" y="1360601"/>
                  <a:pt x="5250422" y="1398434"/>
                </a:cubicBezTo>
                <a:lnTo>
                  <a:pt x="4970177" y="1565180"/>
                </a:lnTo>
                <a:cubicBezTo>
                  <a:pt x="4902222" y="1603013"/>
                  <a:pt x="4879098" y="1686390"/>
                  <a:pt x="4916931" y="1754345"/>
                </a:cubicBezTo>
                <a:cubicBezTo>
                  <a:pt x="4939351" y="1799890"/>
                  <a:pt x="4992597" y="1822310"/>
                  <a:pt x="5038141" y="1822310"/>
                </a:cubicBezTo>
                <a:cubicBezTo>
                  <a:pt x="5060561" y="1822310"/>
                  <a:pt x="5083686" y="1814598"/>
                  <a:pt x="5106096" y="1806896"/>
                </a:cubicBezTo>
                <a:lnTo>
                  <a:pt x="5386341" y="1640151"/>
                </a:lnTo>
                <a:cubicBezTo>
                  <a:pt x="5455000" y="1603013"/>
                  <a:pt x="5477420" y="1519635"/>
                  <a:pt x="5439587" y="1451681"/>
                </a:cubicBezTo>
                <a:close/>
                <a:moveTo>
                  <a:pt x="4698339" y="2889347"/>
                </a:moveTo>
                <a:cubicBezTo>
                  <a:pt x="4698339" y="3199723"/>
                  <a:pt x="4614961" y="3502388"/>
                  <a:pt x="4463629" y="3774931"/>
                </a:cubicBezTo>
                <a:cubicBezTo>
                  <a:pt x="4455927" y="3797351"/>
                  <a:pt x="4448215" y="3812764"/>
                  <a:pt x="4433497" y="3828177"/>
                </a:cubicBezTo>
                <a:lnTo>
                  <a:pt x="4418084" y="3850597"/>
                </a:lnTo>
                <a:cubicBezTo>
                  <a:pt x="4357831" y="3941677"/>
                  <a:pt x="4296873" y="4032061"/>
                  <a:pt x="4221207" y="4107727"/>
                </a:cubicBezTo>
                <a:cubicBezTo>
                  <a:pt x="3956376" y="4478356"/>
                  <a:pt x="3820456" y="4796434"/>
                  <a:pt x="3827463" y="5000317"/>
                </a:cubicBezTo>
                <a:lnTo>
                  <a:pt x="3827463" y="5008029"/>
                </a:lnTo>
                <a:cubicBezTo>
                  <a:pt x="3827463" y="5023442"/>
                  <a:pt x="3835175" y="5045862"/>
                  <a:pt x="3835175" y="5068282"/>
                </a:cubicBezTo>
                <a:lnTo>
                  <a:pt x="3835175" y="5719156"/>
                </a:lnTo>
                <a:cubicBezTo>
                  <a:pt x="3835175" y="6006407"/>
                  <a:pt x="3600465" y="6233406"/>
                  <a:pt x="3320925" y="6233406"/>
                </a:cubicBezTo>
                <a:lnTo>
                  <a:pt x="2481590" y="6233406"/>
                </a:lnTo>
                <a:cubicBezTo>
                  <a:pt x="2194338" y="6233406"/>
                  <a:pt x="1967340" y="5998696"/>
                  <a:pt x="1967340" y="5719156"/>
                </a:cubicBezTo>
                <a:lnTo>
                  <a:pt x="1967340" y="5068282"/>
                </a:lnTo>
                <a:cubicBezTo>
                  <a:pt x="1967340" y="5052869"/>
                  <a:pt x="1967340" y="5045862"/>
                  <a:pt x="1967340" y="5030449"/>
                </a:cubicBezTo>
                <a:cubicBezTo>
                  <a:pt x="1967340" y="5022738"/>
                  <a:pt x="1967340" y="5008029"/>
                  <a:pt x="1967340" y="5000327"/>
                </a:cubicBezTo>
                <a:cubicBezTo>
                  <a:pt x="1975051" y="4803450"/>
                  <a:pt x="1838427" y="4493084"/>
                  <a:pt x="1589009" y="4130157"/>
                </a:cubicBezTo>
                <a:cubicBezTo>
                  <a:pt x="1505631" y="4039077"/>
                  <a:pt x="1422263" y="3940991"/>
                  <a:pt x="1362010" y="3827492"/>
                </a:cubicBezTo>
                <a:cubicBezTo>
                  <a:pt x="1354308" y="3812079"/>
                  <a:pt x="1346597" y="3805072"/>
                  <a:pt x="1339590" y="3789659"/>
                </a:cubicBezTo>
                <a:cubicBezTo>
                  <a:pt x="1180547" y="3517116"/>
                  <a:pt x="1097179" y="3206749"/>
                  <a:pt x="1097179" y="2897068"/>
                </a:cubicBezTo>
                <a:cubicBezTo>
                  <a:pt x="1097179" y="1905697"/>
                  <a:pt x="1907096" y="1096484"/>
                  <a:pt x="2897763" y="1096484"/>
                </a:cubicBezTo>
                <a:cubicBezTo>
                  <a:pt x="3888421" y="1088763"/>
                  <a:pt x="4698339" y="1897976"/>
                  <a:pt x="4698339" y="2889347"/>
                </a:cubicBezTo>
                <a:close/>
                <a:moveTo>
                  <a:pt x="3555625" y="5143929"/>
                </a:moveTo>
                <a:lnTo>
                  <a:pt x="2246880" y="5143929"/>
                </a:lnTo>
                <a:lnTo>
                  <a:pt x="2246880" y="5401059"/>
                </a:lnTo>
                <a:lnTo>
                  <a:pt x="3555625" y="5401059"/>
                </a:lnTo>
                <a:lnTo>
                  <a:pt x="3555625" y="5143929"/>
                </a:lnTo>
                <a:lnTo>
                  <a:pt x="3555625" y="5143929"/>
                </a:lnTo>
                <a:close/>
                <a:moveTo>
                  <a:pt x="3555625" y="5734550"/>
                </a:moveTo>
                <a:lnTo>
                  <a:pt x="3555625" y="5681304"/>
                </a:lnTo>
                <a:lnTo>
                  <a:pt x="2246880" y="5681304"/>
                </a:lnTo>
                <a:lnTo>
                  <a:pt x="2246880" y="5734550"/>
                </a:lnTo>
                <a:cubicBezTo>
                  <a:pt x="2262293" y="5855761"/>
                  <a:pt x="2360379" y="5946135"/>
                  <a:pt x="2481590" y="5946135"/>
                </a:cubicBezTo>
                <a:lnTo>
                  <a:pt x="3321629" y="5946135"/>
                </a:lnTo>
                <a:cubicBezTo>
                  <a:pt x="3442126" y="5946135"/>
                  <a:pt x="3540916" y="5855761"/>
                  <a:pt x="3555625" y="5734550"/>
                </a:cubicBezTo>
                <a:close/>
                <a:moveTo>
                  <a:pt x="4418084" y="2889347"/>
                </a:moveTo>
                <a:cubicBezTo>
                  <a:pt x="4418084" y="2049308"/>
                  <a:pt x="3737088" y="1368303"/>
                  <a:pt x="2897040" y="1368303"/>
                </a:cubicBezTo>
                <a:cubicBezTo>
                  <a:pt x="2056991" y="1368303"/>
                  <a:pt x="1376005" y="2049308"/>
                  <a:pt x="1376005" y="2889347"/>
                </a:cubicBezTo>
                <a:cubicBezTo>
                  <a:pt x="1376005" y="3161890"/>
                  <a:pt x="1451671" y="3426722"/>
                  <a:pt x="1587590" y="3661432"/>
                </a:cubicBezTo>
                <a:lnTo>
                  <a:pt x="1587590" y="3661432"/>
                </a:lnTo>
                <a:cubicBezTo>
                  <a:pt x="1587590" y="3661432"/>
                  <a:pt x="1587590" y="3661432"/>
                  <a:pt x="1587590" y="3669134"/>
                </a:cubicBezTo>
                <a:cubicBezTo>
                  <a:pt x="1647843" y="3767220"/>
                  <a:pt x="1716503" y="3858299"/>
                  <a:pt x="1792169" y="3941677"/>
                </a:cubicBezTo>
                <a:cubicBezTo>
                  <a:pt x="1799880" y="3949388"/>
                  <a:pt x="1799880" y="3949388"/>
                  <a:pt x="1807582" y="3957090"/>
                </a:cubicBezTo>
                <a:cubicBezTo>
                  <a:pt x="2057000" y="4313001"/>
                  <a:pt x="2201326" y="4615665"/>
                  <a:pt x="2239159" y="4865093"/>
                </a:cubicBezTo>
                <a:lnTo>
                  <a:pt x="3563336" y="4865093"/>
                </a:lnTo>
                <a:cubicBezTo>
                  <a:pt x="3608880" y="4554717"/>
                  <a:pt x="3820466" y="4199511"/>
                  <a:pt x="4009631" y="3934670"/>
                </a:cubicBezTo>
                <a:cubicBezTo>
                  <a:pt x="4009631" y="3926959"/>
                  <a:pt x="4017343" y="3926959"/>
                  <a:pt x="4025045" y="3919257"/>
                </a:cubicBezTo>
                <a:cubicBezTo>
                  <a:pt x="4093009" y="3851292"/>
                  <a:pt x="4153957" y="3767924"/>
                  <a:pt x="4198797" y="3684547"/>
                </a:cubicBezTo>
                <a:cubicBezTo>
                  <a:pt x="4198797" y="3676835"/>
                  <a:pt x="4206508" y="3676835"/>
                  <a:pt x="4206508" y="3669134"/>
                </a:cubicBezTo>
                <a:cubicBezTo>
                  <a:pt x="4206508" y="3661422"/>
                  <a:pt x="4214220" y="3661432"/>
                  <a:pt x="4214220" y="3653720"/>
                </a:cubicBezTo>
                <a:cubicBezTo>
                  <a:pt x="4350129" y="3426722"/>
                  <a:pt x="4418084" y="3161890"/>
                  <a:pt x="4418084" y="2889347"/>
                </a:cubicBezTo>
                <a:close/>
                <a:moveTo>
                  <a:pt x="854748" y="1565180"/>
                </a:moveTo>
                <a:lnTo>
                  <a:pt x="574503" y="1398434"/>
                </a:lnTo>
                <a:cubicBezTo>
                  <a:pt x="506539" y="1360601"/>
                  <a:pt x="423171" y="1383021"/>
                  <a:pt x="385338" y="1451681"/>
                </a:cubicBezTo>
                <a:cubicBezTo>
                  <a:pt x="347505" y="1519645"/>
                  <a:pt x="369925" y="1603013"/>
                  <a:pt x="438584" y="1640846"/>
                </a:cubicBezTo>
                <a:lnTo>
                  <a:pt x="718829" y="1807591"/>
                </a:lnTo>
                <a:cubicBezTo>
                  <a:pt x="741249" y="1823005"/>
                  <a:pt x="764373" y="1823005"/>
                  <a:pt x="786793" y="1823005"/>
                </a:cubicBezTo>
                <a:cubicBezTo>
                  <a:pt x="832337" y="1823005"/>
                  <a:pt x="884879" y="1800585"/>
                  <a:pt x="908004" y="1755040"/>
                </a:cubicBezTo>
                <a:cubicBezTo>
                  <a:pt x="945132" y="1686390"/>
                  <a:pt x="922712" y="1603013"/>
                  <a:pt x="854748" y="1565180"/>
                </a:cubicBezTo>
                <a:close/>
              </a:path>
            </a:pathLst>
          </a:custGeom>
          <a:solidFill>
            <a:schemeClr val="accent3"/>
          </a:solidFill>
          <a:ln w="9510" cap="flat">
            <a:noFill/>
            <a:prstDash val="solid"/>
            <a:miter/>
          </a:ln>
        </p:spPr>
        <p:txBody>
          <a:bodyPr rtlCol="0" anchor="ctr"/>
          <a:lstStyle/>
          <a:p>
            <a:endParaRPr lang="es-ES"/>
          </a:p>
        </p:txBody>
      </p:sp>
      <p:pic>
        <p:nvPicPr>
          <p:cNvPr id="3" name="Picture 2" descr="macbook pro en mesa de madera marrón">
            <a:extLst>
              <a:ext uri="{FF2B5EF4-FFF2-40B4-BE49-F238E27FC236}">
                <a16:creationId xmlns:a16="http://schemas.microsoft.com/office/drawing/2014/main" id="{8EDDB9D6-0D4C-4433-A4E8-8842D580A824}"/>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17361" r="17361"/>
          <a:stretch>
            <a:fillRect/>
          </a:stretch>
        </p:blipFill>
        <p:spPr bwMode="auto">
          <a:xfrm>
            <a:off x="6076122" y="563563"/>
            <a:ext cx="5608638" cy="5730875"/>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C7CA2F1-DA79-8546-A6D6-0BCCC5BE9CBF}"/>
              </a:ext>
            </a:extLst>
          </p:cNvPr>
          <p:cNvSpPr txBox="1"/>
          <p:nvPr/>
        </p:nvSpPr>
        <p:spPr>
          <a:xfrm>
            <a:off x="489935" y="831169"/>
            <a:ext cx="11212130" cy="1323439"/>
          </a:xfrm>
          <a:prstGeom prst="rect">
            <a:avLst/>
          </a:prstGeom>
          <a:noFill/>
        </p:spPr>
        <p:txBody>
          <a:bodyPr wrap="square" rtlCol="0">
            <a:spAutoFit/>
          </a:bodyPr>
          <a:lstStyle/>
          <a:p>
            <a:pPr algn="ctr"/>
            <a:r>
              <a:rPr lang="es-ES" sz="8000" b="1" dirty="0">
                <a:solidFill>
                  <a:schemeClr val="bg2"/>
                </a:solidFill>
              </a:rPr>
              <a:t>Teamwork</a:t>
            </a:r>
          </a:p>
        </p:txBody>
      </p:sp>
    </p:spTree>
    <p:extLst>
      <p:ext uri="{BB962C8B-B14F-4D97-AF65-F5344CB8AC3E}">
        <p14:creationId xmlns:p14="http://schemas.microsoft.com/office/powerpoint/2010/main" val="96418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A5A4EAD9-2A41-1346-92B9-BFF87B435C28}"/>
              </a:ext>
            </a:extLst>
          </p:cNvPr>
          <p:cNvSpPr/>
          <p:nvPr/>
        </p:nvSpPr>
        <p:spPr>
          <a:xfrm>
            <a:off x="6782485" y="558140"/>
            <a:ext cx="4358244" cy="4067983"/>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6" name="Título 1">
            <a:extLst>
              <a:ext uri="{FF2B5EF4-FFF2-40B4-BE49-F238E27FC236}">
                <a16:creationId xmlns:a16="http://schemas.microsoft.com/office/drawing/2014/main" id="{C09B76C9-F265-4745-9AAE-A08617864DC5}"/>
              </a:ext>
            </a:extLst>
          </p:cNvPr>
          <p:cNvSpPr txBox="1">
            <a:spLocks/>
          </p:cNvSpPr>
          <p:nvPr/>
        </p:nvSpPr>
        <p:spPr>
          <a:xfrm>
            <a:off x="479426" y="743824"/>
            <a:ext cx="5019674"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n" b="1" dirty="0">
                <a:solidFill>
                  <a:srgbClr val="002060"/>
                </a:solidFill>
              </a:rPr>
              <a:t>Give power to your words</a:t>
            </a:r>
            <a:endParaRPr lang="es-ES" b="1" dirty="0">
              <a:solidFill>
                <a:srgbClr val="002060"/>
              </a:solidFill>
            </a:endParaRPr>
          </a:p>
        </p:txBody>
      </p:sp>
      <p:sp>
        <p:nvSpPr>
          <p:cNvPr id="9" name="CuadroTexto 8">
            <a:extLst>
              <a:ext uri="{FF2B5EF4-FFF2-40B4-BE49-F238E27FC236}">
                <a16:creationId xmlns:a16="http://schemas.microsoft.com/office/drawing/2014/main" id="{E40FCF6D-DB56-7F4D-BC05-A16626D26B1B}"/>
              </a:ext>
            </a:extLst>
          </p:cNvPr>
          <p:cNvSpPr txBox="1"/>
          <p:nvPr/>
        </p:nvSpPr>
        <p:spPr>
          <a:xfrm>
            <a:off x="436887" y="3235231"/>
            <a:ext cx="1637577" cy="1101968"/>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 cursus diam massa magna.</a:t>
            </a:r>
          </a:p>
        </p:txBody>
      </p:sp>
      <p:sp>
        <p:nvSpPr>
          <p:cNvPr id="15" name="CuadroTexto 14">
            <a:extLst>
              <a:ext uri="{FF2B5EF4-FFF2-40B4-BE49-F238E27FC236}">
                <a16:creationId xmlns:a16="http://schemas.microsoft.com/office/drawing/2014/main" id="{EADF24A7-90DE-594B-82EF-C12A0AC72F95}"/>
              </a:ext>
            </a:extLst>
          </p:cNvPr>
          <p:cNvSpPr txBox="1"/>
          <p:nvPr/>
        </p:nvSpPr>
        <p:spPr>
          <a:xfrm>
            <a:off x="2518895" y="3235231"/>
            <a:ext cx="1708722" cy="1101968"/>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 cursus diam massa magna.</a:t>
            </a:r>
          </a:p>
        </p:txBody>
      </p:sp>
      <p:sp>
        <p:nvSpPr>
          <p:cNvPr id="17" name="CuadroTexto 16">
            <a:extLst>
              <a:ext uri="{FF2B5EF4-FFF2-40B4-BE49-F238E27FC236}">
                <a16:creationId xmlns:a16="http://schemas.microsoft.com/office/drawing/2014/main" id="{134C651A-F633-4942-9E04-11571B912F2E}"/>
              </a:ext>
            </a:extLst>
          </p:cNvPr>
          <p:cNvSpPr txBox="1"/>
          <p:nvPr/>
        </p:nvSpPr>
        <p:spPr>
          <a:xfrm>
            <a:off x="4537699" y="3235231"/>
            <a:ext cx="1708722" cy="1101968"/>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 cursus diam massa magna.</a:t>
            </a:r>
          </a:p>
        </p:txBody>
      </p:sp>
      <p:cxnSp>
        <p:nvCxnSpPr>
          <p:cNvPr id="20" name="Conector recto 19">
            <a:extLst>
              <a:ext uri="{FF2B5EF4-FFF2-40B4-BE49-F238E27FC236}">
                <a16:creationId xmlns:a16="http://schemas.microsoft.com/office/drawing/2014/main" id="{961BFD6B-FE08-0845-9171-79E1720155F9}"/>
              </a:ext>
            </a:extLst>
          </p:cNvPr>
          <p:cNvCxnSpPr/>
          <p:nvPr/>
        </p:nvCxnSpPr>
        <p:spPr>
          <a:xfrm>
            <a:off x="479425" y="4857008"/>
            <a:ext cx="5616575"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CuadroTexto 20">
            <a:extLst>
              <a:ext uri="{FF2B5EF4-FFF2-40B4-BE49-F238E27FC236}">
                <a16:creationId xmlns:a16="http://schemas.microsoft.com/office/drawing/2014/main" id="{0B577B4A-CB7E-164D-8ED1-A5C1003EE52C}"/>
              </a:ext>
            </a:extLst>
          </p:cNvPr>
          <p:cNvSpPr txBox="1"/>
          <p:nvPr/>
        </p:nvSpPr>
        <p:spPr>
          <a:xfrm>
            <a:off x="436887" y="5181640"/>
            <a:ext cx="3790730" cy="923330"/>
          </a:xfrm>
          <a:prstGeom prst="rect">
            <a:avLst/>
          </a:prstGeom>
          <a:noFill/>
        </p:spPr>
        <p:txBody>
          <a:bodyPr wrap="square" rtlCol="0">
            <a:spAutoFit/>
          </a:bodyPr>
          <a:lstStyle/>
          <a:p>
            <a:r>
              <a:rPr lang="es-ES" b="1" dirty="0"/>
              <a:t>Vivamus massa magna, </a:t>
            </a:r>
            <a:r>
              <a:rPr lang="es-ES" b="1" dirty="0">
                <a:solidFill>
                  <a:schemeClr val="accent1"/>
                </a:solidFill>
              </a:rPr>
              <a:t>vulputate vel </a:t>
            </a:r>
            <a:r>
              <a:rPr lang="es-ES" b="1" dirty="0"/>
              <a:t>tortor et, pulvinar cursus diam massa magna.</a:t>
            </a:r>
          </a:p>
        </p:txBody>
      </p:sp>
      <p:sp>
        <p:nvSpPr>
          <p:cNvPr id="22" name="Título 1">
            <a:extLst>
              <a:ext uri="{FF2B5EF4-FFF2-40B4-BE49-F238E27FC236}">
                <a16:creationId xmlns:a16="http://schemas.microsoft.com/office/drawing/2014/main" id="{85F9EA2E-C653-6F47-B4D1-019D6C9C3D66}"/>
              </a:ext>
            </a:extLst>
          </p:cNvPr>
          <p:cNvSpPr txBox="1">
            <a:spLocks/>
          </p:cNvSpPr>
          <p:nvPr/>
        </p:nvSpPr>
        <p:spPr>
          <a:xfrm>
            <a:off x="4363474" y="5386035"/>
            <a:ext cx="1652518" cy="72814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880"/>
              </a:lnSpc>
            </a:pPr>
            <a:r>
              <a:rPr lang="es-ES" sz="3600" b="1" dirty="0">
                <a:solidFill>
                  <a:schemeClr val="accent1"/>
                </a:solidFill>
              </a:rPr>
              <a:t>+</a:t>
            </a:r>
            <a:r>
              <a:rPr lang="es-ES" sz="5400" b="1" dirty="0"/>
              <a:t>14</a:t>
            </a:r>
            <a:r>
              <a:rPr lang="es-ES" sz="3200" b="1" dirty="0"/>
              <a:t>%</a:t>
            </a:r>
            <a:endParaRPr lang="es-ES" sz="4800" b="1" dirty="0"/>
          </a:p>
        </p:txBody>
      </p:sp>
      <p:sp>
        <p:nvSpPr>
          <p:cNvPr id="18" name="Forma libre 17">
            <a:extLst>
              <a:ext uri="{FF2B5EF4-FFF2-40B4-BE49-F238E27FC236}">
                <a16:creationId xmlns:a16="http://schemas.microsoft.com/office/drawing/2014/main" id="{58C837DC-2ED3-954E-916D-EE290456D6F0}"/>
              </a:ext>
            </a:extLst>
          </p:cNvPr>
          <p:cNvSpPr/>
          <p:nvPr/>
        </p:nvSpPr>
        <p:spPr>
          <a:xfrm>
            <a:off x="4566677" y="2648707"/>
            <a:ext cx="388022" cy="377861"/>
          </a:xfrm>
          <a:custGeom>
            <a:avLst/>
            <a:gdLst>
              <a:gd name="connsiteX0" fmla="*/ 5828415 w 5819775"/>
              <a:gd name="connsiteY0" fmla="*/ 1176338 h 5667375"/>
              <a:gd name="connsiteX1" fmla="*/ 5828415 w 5819775"/>
              <a:gd name="connsiteY1" fmla="*/ 735463 h 5667375"/>
              <a:gd name="connsiteX2" fmla="*/ 5828415 w 5819775"/>
              <a:gd name="connsiteY2" fmla="*/ 727977 h 5667375"/>
              <a:gd name="connsiteX3" fmla="*/ 5563754 w 5819775"/>
              <a:gd name="connsiteY3" fmla="*/ 455838 h 5667375"/>
              <a:gd name="connsiteX4" fmla="*/ 5556267 w 5819775"/>
              <a:gd name="connsiteY4" fmla="*/ 455838 h 5667375"/>
              <a:gd name="connsiteX5" fmla="*/ 4674528 w 5819775"/>
              <a:gd name="connsiteY5" fmla="*/ 455838 h 5667375"/>
              <a:gd name="connsiteX6" fmla="*/ 4674528 w 5819775"/>
              <a:gd name="connsiteY6" fmla="*/ 257175 h 5667375"/>
              <a:gd name="connsiteX7" fmla="*/ 4417353 w 5819775"/>
              <a:gd name="connsiteY7" fmla="*/ 0 h 5667375"/>
              <a:gd name="connsiteX8" fmla="*/ 1331939 w 5819775"/>
              <a:gd name="connsiteY8" fmla="*/ 0 h 5667375"/>
              <a:gd name="connsiteX9" fmla="*/ 1074764 w 5819775"/>
              <a:gd name="connsiteY9" fmla="*/ 257175 h 5667375"/>
              <a:gd name="connsiteX10" fmla="*/ 1074764 w 5819775"/>
              <a:gd name="connsiteY10" fmla="*/ 455838 h 5667375"/>
              <a:gd name="connsiteX11" fmla="*/ 273978 w 5819775"/>
              <a:gd name="connsiteY11" fmla="*/ 455838 h 5667375"/>
              <a:gd name="connsiteX12" fmla="*/ 266492 w 5819775"/>
              <a:gd name="connsiteY12" fmla="*/ 455838 h 5667375"/>
              <a:gd name="connsiteX13" fmla="*/ 1839 w 5819775"/>
              <a:gd name="connsiteY13" fmla="*/ 727977 h 5667375"/>
              <a:gd name="connsiteX14" fmla="*/ 1839 w 5819775"/>
              <a:gd name="connsiteY14" fmla="*/ 735463 h 5667375"/>
              <a:gd name="connsiteX15" fmla="*/ 1839 w 5819775"/>
              <a:gd name="connsiteY15" fmla="*/ 1176338 h 5667375"/>
              <a:gd name="connsiteX16" fmla="*/ 1177501 w 5819775"/>
              <a:gd name="connsiteY16" fmla="*/ 2624138 h 5667375"/>
              <a:gd name="connsiteX17" fmla="*/ 2368126 w 5819775"/>
              <a:gd name="connsiteY17" fmla="*/ 3748088 h 5667375"/>
              <a:gd name="connsiteX18" fmla="*/ 2368126 w 5819775"/>
              <a:gd name="connsiteY18" fmla="*/ 4475388 h 5667375"/>
              <a:gd name="connsiteX19" fmla="*/ 1397938 w 5819775"/>
              <a:gd name="connsiteY19" fmla="*/ 4938027 h 5667375"/>
              <a:gd name="connsiteX20" fmla="*/ 1390451 w 5819775"/>
              <a:gd name="connsiteY20" fmla="*/ 4945514 h 5667375"/>
              <a:gd name="connsiteX21" fmla="*/ 1177501 w 5819775"/>
              <a:gd name="connsiteY21" fmla="*/ 5276165 h 5667375"/>
              <a:gd name="connsiteX22" fmla="*/ 1177501 w 5819775"/>
              <a:gd name="connsiteY22" fmla="*/ 5423125 h 5667375"/>
              <a:gd name="connsiteX23" fmla="*/ 1177501 w 5819775"/>
              <a:gd name="connsiteY23" fmla="*/ 5430612 h 5667375"/>
              <a:gd name="connsiteX24" fmla="*/ 1449639 w 5819775"/>
              <a:gd name="connsiteY24" fmla="*/ 5672824 h 5667375"/>
              <a:gd name="connsiteX25" fmla="*/ 4307816 w 5819775"/>
              <a:gd name="connsiteY25" fmla="*/ 5672824 h 5667375"/>
              <a:gd name="connsiteX26" fmla="*/ 4579955 w 5819775"/>
              <a:gd name="connsiteY26" fmla="*/ 5430612 h 5667375"/>
              <a:gd name="connsiteX27" fmla="*/ 4579955 w 5819775"/>
              <a:gd name="connsiteY27" fmla="*/ 5423125 h 5667375"/>
              <a:gd name="connsiteX28" fmla="*/ 4579955 w 5819775"/>
              <a:gd name="connsiteY28" fmla="*/ 5276165 h 5667375"/>
              <a:gd name="connsiteX29" fmla="*/ 4367004 w 5819775"/>
              <a:gd name="connsiteY29" fmla="*/ 4945514 h 5667375"/>
              <a:gd name="connsiteX30" fmla="*/ 4359517 w 5819775"/>
              <a:gd name="connsiteY30" fmla="*/ 4938027 h 5667375"/>
              <a:gd name="connsiteX31" fmla="*/ 3404293 w 5819775"/>
              <a:gd name="connsiteY31" fmla="*/ 4482189 h 5667375"/>
              <a:gd name="connsiteX32" fmla="*/ 3404293 w 5819775"/>
              <a:gd name="connsiteY32" fmla="*/ 3741277 h 5667375"/>
              <a:gd name="connsiteX33" fmla="*/ 4572468 w 5819775"/>
              <a:gd name="connsiteY33" fmla="*/ 2631615 h 5667375"/>
              <a:gd name="connsiteX34" fmla="*/ 5520206 w 5819775"/>
              <a:gd name="connsiteY34" fmla="*/ 2168976 h 5667375"/>
              <a:gd name="connsiteX35" fmla="*/ 5828415 w 5819775"/>
              <a:gd name="connsiteY35" fmla="*/ 1176338 h 5667375"/>
              <a:gd name="connsiteX36" fmla="*/ 1104015 w 5819775"/>
              <a:gd name="connsiteY36" fmla="*/ 2337702 h 5667375"/>
              <a:gd name="connsiteX37" fmla="*/ 273978 w 5819775"/>
              <a:gd name="connsiteY37" fmla="*/ 1198788 h 5667375"/>
              <a:gd name="connsiteX38" fmla="*/ 273978 w 5819775"/>
              <a:gd name="connsiteY38" fmla="*/ 1183824 h 5667375"/>
              <a:gd name="connsiteX39" fmla="*/ 273978 w 5819775"/>
              <a:gd name="connsiteY39" fmla="*/ 742950 h 5667375"/>
              <a:gd name="connsiteX40" fmla="*/ 273978 w 5819775"/>
              <a:gd name="connsiteY40" fmla="*/ 727986 h 5667375"/>
              <a:gd name="connsiteX41" fmla="*/ 281465 w 5819775"/>
              <a:gd name="connsiteY41" fmla="*/ 727986 h 5667375"/>
              <a:gd name="connsiteX42" fmla="*/ 1074764 w 5819775"/>
              <a:gd name="connsiteY42" fmla="*/ 727986 h 5667375"/>
              <a:gd name="connsiteX43" fmla="*/ 1074764 w 5819775"/>
              <a:gd name="connsiteY43" fmla="*/ 2021348 h 5667375"/>
              <a:gd name="connsiteX44" fmla="*/ 1082251 w 5819775"/>
              <a:gd name="connsiteY44" fmla="*/ 2168309 h 5667375"/>
              <a:gd name="connsiteX45" fmla="*/ 1082251 w 5819775"/>
              <a:gd name="connsiteY45" fmla="*/ 2183273 h 5667375"/>
              <a:gd name="connsiteX46" fmla="*/ 1104015 w 5819775"/>
              <a:gd name="connsiteY46" fmla="*/ 2337702 h 5667375"/>
              <a:gd name="connsiteX47" fmla="*/ 1104015 w 5819775"/>
              <a:gd name="connsiteY47" fmla="*/ 2337702 h 5667375"/>
              <a:gd name="connsiteX48" fmla="*/ 4307816 w 5819775"/>
              <a:gd name="connsiteY48" fmla="*/ 5269364 h 5667375"/>
              <a:gd name="connsiteX49" fmla="*/ 4307816 w 5819775"/>
              <a:gd name="connsiteY49" fmla="*/ 5394550 h 5667375"/>
              <a:gd name="connsiteX50" fmla="*/ 4307816 w 5819775"/>
              <a:gd name="connsiteY50" fmla="*/ 5394550 h 5667375"/>
              <a:gd name="connsiteX51" fmla="*/ 1442153 w 5819775"/>
              <a:gd name="connsiteY51" fmla="*/ 5394550 h 5667375"/>
              <a:gd name="connsiteX52" fmla="*/ 1442153 w 5819775"/>
              <a:gd name="connsiteY52" fmla="*/ 5394550 h 5667375"/>
              <a:gd name="connsiteX53" fmla="*/ 1442153 w 5819775"/>
              <a:gd name="connsiteY53" fmla="*/ 5269364 h 5667375"/>
              <a:gd name="connsiteX54" fmla="*/ 1515629 w 5819775"/>
              <a:gd name="connsiteY54" fmla="*/ 5180915 h 5667375"/>
              <a:gd name="connsiteX55" fmla="*/ 2515077 w 5819775"/>
              <a:gd name="connsiteY55" fmla="*/ 4710789 h 5667375"/>
              <a:gd name="connsiteX56" fmla="*/ 3234891 w 5819775"/>
              <a:gd name="connsiteY56" fmla="*/ 4710789 h 5667375"/>
              <a:gd name="connsiteX57" fmla="*/ 4234340 w 5819775"/>
              <a:gd name="connsiteY57" fmla="*/ 5180915 h 5667375"/>
              <a:gd name="connsiteX58" fmla="*/ 4307816 w 5819775"/>
              <a:gd name="connsiteY58" fmla="*/ 5269364 h 5667375"/>
              <a:gd name="connsiteX59" fmla="*/ 3124677 w 5819775"/>
              <a:gd name="connsiteY59" fmla="*/ 3821563 h 5667375"/>
              <a:gd name="connsiteX60" fmla="*/ 3124677 w 5819775"/>
              <a:gd name="connsiteY60" fmla="*/ 4438650 h 5667375"/>
              <a:gd name="connsiteX61" fmla="*/ 2639579 w 5819775"/>
              <a:gd name="connsiteY61" fmla="*/ 4438650 h 5667375"/>
              <a:gd name="connsiteX62" fmla="*/ 2639579 w 5819775"/>
              <a:gd name="connsiteY62" fmla="*/ 3821563 h 5667375"/>
              <a:gd name="connsiteX63" fmla="*/ 3124677 w 5819775"/>
              <a:gd name="connsiteY63" fmla="*/ 3821563 h 5667375"/>
              <a:gd name="connsiteX64" fmla="*/ 2874989 w 5819775"/>
              <a:gd name="connsiteY64" fmla="*/ 3550101 h 5667375"/>
              <a:gd name="connsiteX65" fmla="*/ 1412901 w 5819775"/>
              <a:gd name="connsiteY65" fmla="*/ 2469690 h 5667375"/>
              <a:gd name="connsiteX66" fmla="*/ 1412901 w 5819775"/>
              <a:gd name="connsiteY66" fmla="*/ 2469690 h 5667375"/>
              <a:gd name="connsiteX67" fmla="*/ 1383650 w 5819775"/>
              <a:gd name="connsiteY67" fmla="*/ 2359476 h 5667375"/>
              <a:gd name="connsiteX68" fmla="*/ 1383650 w 5819775"/>
              <a:gd name="connsiteY68" fmla="*/ 2359476 h 5667375"/>
              <a:gd name="connsiteX69" fmla="*/ 1354399 w 5819775"/>
              <a:gd name="connsiteY69" fmla="*/ 2154012 h 5667375"/>
              <a:gd name="connsiteX70" fmla="*/ 1354399 w 5819775"/>
              <a:gd name="connsiteY70" fmla="*/ 2132238 h 5667375"/>
              <a:gd name="connsiteX71" fmla="*/ 1346912 w 5819775"/>
              <a:gd name="connsiteY71" fmla="*/ 2029501 h 5667375"/>
              <a:gd name="connsiteX72" fmla="*/ 1346912 w 5819775"/>
              <a:gd name="connsiteY72" fmla="*/ 595989 h 5667375"/>
              <a:gd name="connsiteX73" fmla="*/ 1346912 w 5819775"/>
              <a:gd name="connsiteY73" fmla="*/ 272815 h 5667375"/>
              <a:gd name="connsiteX74" fmla="*/ 4396265 w 5819775"/>
              <a:gd name="connsiteY74" fmla="*/ 272815 h 5667375"/>
              <a:gd name="connsiteX75" fmla="*/ 4396265 w 5819775"/>
              <a:gd name="connsiteY75" fmla="*/ 640204 h 5667375"/>
              <a:gd name="connsiteX76" fmla="*/ 4396265 w 5819775"/>
              <a:gd name="connsiteY76" fmla="*/ 2014528 h 5667375"/>
              <a:gd name="connsiteX77" fmla="*/ 4388778 w 5819775"/>
              <a:gd name="connsiteY77" fmla="*/ 2117265 h 5667375"/>
              <a:gd name="connsiteX78" fmla="*/ 4388778 w 5819775"/>
              <a:gd name="connsiteY78" fmla="*/ 2139039 h 5667375"/>
              <a:gd name="connsiteX79" fmla="*/ 4381292 w 5819775"/>
              <a:gd name="connsiteY79" fmla="*/ 2234289 h 5667375"/>
              <a:gd name="connsiteX80" fmla="*/ 4381292 w 5819775"/>
              <a:gd name="connsiteY80" fmla="*/ 2241776 h 5667375"/>
              <a:gd name="connsiteX81" fmla="*/ 4359517 w 5819775"/>
              <a:gd name="connsiteY81" fmla="*/ 2344512 h 5667375"/>
              <a:gd name="connsiteX82" fmla="*/ 4352031 w 5819775"/>
              <a:gd name="connsiteY82" fmla="*/ 2366286 h 5667375"/>
              <a:gd name="connsiteX83" fmla="*/ 4330257 w 5819775"/>
              <a:gd name="connsiteY83" fmla="*/ 2454736 h 5667375"/>
              <a:gd name="connsiteX84" fmla="*/ 2874989 w 5819775"/>
              <a:gd name="connsiteY84" fmla="*/ 3550101 h 5667375"/>
              <a:gd name="connsiteX85" fmla="*/ 5307265 w 5819775"/>
              <a:gd name="connsiteY85" fmla="*/ 1999564 h 5667375"/>
              <a:gd name="connsiteX86" fmla="*/ 4645953 w 5819775"/>
              <a:gd name="connsiteY86" fmla="*/ 2351989 h 5667375"/>
              <a:gd name="connsiteX87" fmla="*/ 4645953 w 5819775"/>
              <a:gd name="connsiteY87" fmla="*/ 2344503 h 5667375"/>
              <a:gd name="connsiteX88" fmla="*/ 4667727 w 5819775"/>
              <a:gd name="connsiteY88" fmla="*/ 2197542 h 5667375"/>
              <a:gd name="connsiteX89" fmla="*/ 4667727 w 5819775"/>
              <a:gd name="connsiteY89" fmla="*/ 2182578 h 5667375"/>
              <a:gd name="connsiteX90" fmla="*/ 4675214 w 5819775"/>
              <a:gd name="connsiteY90" fmla="*/ 2028139 h 5667375"/>
              <a:gd name="connsiteX91" fmla="*/ 4675214 w 5819775"/>
              <a:gd name="connsiteY91" fmla="*/ 728663 h 5667375"/>
              <a:gd name="connsiteX92" fmla="*/ 5549476 w 5819775"/>
              <a:gd name="connsiteY92" fmla="*/ 728663 h 5667375"/>
              <a:gd name="connsiteX93" fmla="*/ 5556963 w 5819775"/>
              <a:gd name="connsiteY93" fmla="*/ 728663 h 5667375"/>
              <a:gd name="connsiteX94" fmla="*/ 5556963 w 5819775"/>
              <a:gd name="connsiteY94" fmla="*/ 743626 h 5667375"/>
              <a:gd name="connsiteX95" fmla="*/ 5556963 w 5819775"/>
              <a:gd name="connsiteY95" fmla="*/ 1184501 h 5667375"/>
              <a:gd name="connsiteX96" fmla="*/ 5556963 w 5819775"/>
              <a:gd name="connsiteY96" fmla="*/ 1199464 h 5667375"/>
              <a:gd name="connsiteX97" fmla="*/ 5307265 w 5819775"/>
              <a:gd name="connsiteY97" fmla="*/ 1999564 h 5667375"/>
              <a:gd name="connsiteX98" fmla="*/ 2595364 w 5819775"/>
              <a:gd name="connsiteY98" fmla="*/ 2910564 h 5667375"/>
              <a:gd name="connsiteX99" fmla="*/ 2470177 w 5819775"/>
              <a:gd name="connsiteY99" fmla="*/ 2999013 h 5667375"/>
              <a:gd name="connsiteX100" fmla="*/ 2418465 w 5819775"/>
              <a:gd name="connsiteY100" fmla="*/ 2991526 h 5667375"/>
              <a:gd name="connsiteX101" fmla="*/ 1882341 w 5819775"/>
              <a:gd name="connsiteY101" fmla="*/ 2234965 h 5667375"/>
              <a:gd name="connsiteX102" fmla="*/ 1882341 w 5819775"/>
              <a:gd name="connsiteY102" fmla="*/ 853840 h 5667375"/>
              <a:gd name="connsiteX103" fmla="*/ 2014329 w 5819775"/>
              <a:gd name="connsiteY103" fmla="*/ 721852 h 5667375"/>
              <a:gd name="connsiteX104" fmla="*/ 2146317 w 5819775"/>
              <a:gd name="connsiteY104" fmla="*/ 853840 h 5667375"/>
              <a:gd name="connsiteX105" fmla="*/ 2146317 w 5819775"/>
              <a:gd name="connsiteY105" fmla="*/ 2242452 h 5667375"/>
              <a:gd name="connsiteX106" fmla="*/ 2506229 w 5819775"/>
              <a:gd name="connsiteY106" fmla="*/ 2741838 h 5667375"/>
              <a:gd name="connsiteX107" fmla="*/ 2595364 w 5819775"/>
              <a:gd name="connsiteY107" fmla="*/ 2910564 h 566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19775" h="5667375">
                <a:moveTo>
                  <a:pt x="5828415" y="1176338"/>
                </a:moveTo>
                <a:lnTo>
                  <a:pt x="5828415" y="735463"/>
                </a:lnTo>
                <a:lnTo>
                  <a:pt x="5828415" y="727977"/>
                </a:lnTo>
                <a:cubicBezTo>
                  <a:pt x="5813452" y="573538"/>
                  <a:pt x="5710715" y="470802"/>
                  <a:pt x="5563754" y="455838"/>
                </a:cubicBezTo>
                <a:lnTo>
                  <a:pt x="5556267" y="455838"/>
                </a:lnTo>
                <a:lnTo>
                  <a:pt x="4674528" y="455838"/>
                </a:lnTo>
                <a:lnTo>
                  <a:pt x="4674528" y="257175"/>
                </a:lnTo>
                <a:cubicBezTo>
                  <a:pt x="4674528" y="117700"/>
                  <a:pt x="4556828" y="0"/>
                  <a:pt x="4417353" y="0"/>
                </a:cubicBezTo>
                <a:lnTo>
                  <a:pt x="1331939" y="0"/>
                </a:lnTo>
                <a:cubicBezTo>
                  <a:pt x="1192464" y="0"/>
                  <a:pt x="1074764" y="117700"/>
                  <a:pt x="1074764" y="257175"/>
                </a:cubicBezTo>
                <a:lnTo>
                  <a:pt x="1074764" y="455838"/>
                </a:lnTo>
                <a:lnTo>
                  <a:pt x="273978" y="455838"/>
                </a:lnTo>
                <a:lnTo>
                  <a:pt x="266492" y="455838"/>
                </a:lnTo>
                <a:cubicBezTo>
                  <a:pt x="119540" y="463315"/>
                  <a:pt x="16803" y="573538"/>
                  <a:pt x="1839" y="727977"/>
                </a:cubicBezTo>
                <a:lnTo>
                  <a:pt x="1839" y="735463"/>
                </a:lnTo>
                <a:lnTo>
                  <a:pt x="1839" y="1176338"/>
                </a:lnTo>
                <a:cubicBezTo>
                  <a:pt x="-5647" y="1294038"/>
                  <a:pt x="-42385" y="2432961"/>
                  <a:pt x="1177501" y="2624138"/>
                </a:cubicBezTo>
                <a:cubicBezTo>
                  <a:pt x="1368677" y="3160262"/>
                  <a:pt x="1809551" y="3586839"/>
                  <a:pt x="2368126" y="3748088"/>
                </a:cubicBezTo>
                <a:lnTo>
                  <a:pt x="2368126" y="4475388"/>
                </a:lnTo>
                <a:lnTo>
                  <a:pt x="1397938" y="4938027"/>
                </a:lnTo>
                <a:cubicBezTo>
                  <a:pt x="1397938" y="4938027"/>
                  <a:pt x="1390451" y="4938027"/>
                  <a:pt x="1390451" y="4945514"/>
                </a:cubicBezTo>
                <a:cubicBezTo>
                  <a:pt x="1250976" y="5026476"/>
                  <a:pt x="1177501" y="5144177"/>
                  <a:pt x="1177501" y="5276165"/>
                </a:cubicBezTo>
                <a:lnTo>
                  <a:pt x="1177501" y="5423125"/>
                </a:lnTo>
                <a:lnTo>
                  <a:pt x="1177501" y="5430612"/>
                </a:lnTo>
                <a:cubicBezTo>
                  <a:pt x="1192464" y="5577574"/>
                  <a:pt x="1295201" y="5672824"/>
                  <a:pt x="1449639" y="5672824"/>
                </a:cubicBezTo>
                <a:lnTo>
                  <a:pt x="4307816" y="5672824"/>
                </a:lnTo>
                <a:cubicBezTo>
                  <a:pt x="4462254" y="5672824"/>
                  <a:pt x="4572477" y="5577574"/>
                  <a:pt x="4579955" y="5430612"/>
                </a:cubicBezTo>
                <a:lnTo>
                  <a:pt x="4579955" y="5423125"/>
                </a:lnTo>
                <a:lnTo>
                  <a:pt x="4579955" y="5276165"/>
                </a:lnTo>
                <a:cubicBezTo>
                  <a:pt x="4579955" y="5144177"/>
                  <a:pt x="4506479" y="5026476"/>
                  <a:pt x="4367004" y="4945514"/>
                </a:cubicBezTo>
                <a:lnTo>
                  <a:pt x="4359517" y="4938027"/>
                </a:lnTo>
                <a:lnTo>
                  <a:pt x="3404293" y="4482189"/>
                </a:lnTo>
                <a:lnTo>
                  <a:pt x="3404293" y="3741277"/>
                </a:lnTo>
                <a:cubicBezTo>
                  <a:pt x="3940417" y="3579352"/>
                  <a:pt x="4374481" y="3160928"/>
                  <a:pt x="4572468" y="2631615"/>
                </a:cubicBezTo>
                <a:cubicBezTo>
                  <a:pt x="4984081" y="2579903"/>
                  <a:pt x="5299768" y="2426151"/>
                  <a:pt x="5520206" y="2168976"/>
                </a:cubicBezTo>
                <a:cubicBezTo>
                  <a:pt x="5858352" y="1764163"/>
                  <a:pt x="5828415" y="1249813"/>
                  <a:pt x="5828415" y="1176338"/>
                </a:cubicBezTo>
                <a:close/>
                <a:moveTo>
                  <a:pt x="1104015" y="2337702"/>
                </a:moveTo>
                <a:cubicBezTo>
                  <a:pt x="200502" y="2124751"/>
                  <a:pt x="266501" y="1243013"/>
                  <a:pt x="273978" y="1198788"/>
                </a:cubicBezTo>
                <a:cubicBezTo>
                  <a:pt x="273978" y="1191301"/>
                  <a:pt x="273978" y="1191301"/>
                  <a:pt x="273978" y="1183824"/>
                </a:cubicBezTo>
                <a:lnTo>
                  <a:pt x="273978" y="742950"/>
                </a:lnTo>
                <a:cubicBezTo>
                  <a:pt x="273978" y="735463"/>
                  <a:pt x="273978" y="727986"/>
                  <a:pt x="273978" y="727986"/>
                </a:cubicBezTo>
                <a:lnTo>
                  <a:pt x="281465" y="727986"/>
                </a:lnTo>
                <a:lnTo>
                  <a:pt x="1074764" y="727986"/>
                </a:lnTo>
                <a:lnTo>
                  <a:pt x="1074764" y="2021348"/>
                </a:lnTo>
                <a:cubicBezTo>
                  <a:pt x="1074764" y="2073059"/>
                  <a:pt x="1074764" y="2116598"/>
                  <a:pt x="1082251" y="2168309"/>
                </a:cubicBezTo>
                <a:cubicBezTo>
                  <a:pt x="1082251" y="2175796"/>
                  <a:pt x="1082251" y="2183273"/>
                  <a:pt x="1082251" y="2183273"/>
                </a:cubicBezTo>
                <a:cubicBezTo>
                  <a:pt x="1089051" y="2234965"/>
                  <a:pt x="1096538" y="2278513"/>
                  <a:pt x="1104015" y="2337702"/>
                </a:cubicBezTo>
                <a:cubicBezTo>
                  <a:pt x="1104015" y="2330215"/>
                  <a:pt x="1104015" y="2330215"/>
                  <a:pt x="1104015" y="2337702"/>
                </a:cubicBezTo>
                <a:close/>
                <a:moveTo>
                  <a:pt x="4307816" y="5269364"/>
                </a:moveTo>
                <a:lnTo>
                  <a:pt x="4307816" y="5394550"/>
                </a:lnTo>
                <a:lnTo>
                  <a:pt x="4307816" y="5394550"/>
                </a:lnTo>
                <a:lnTo>
                  <a:pt x="1442153" y="5394550"/>
                </a:lnTo>
                <a:lnTo>
                  <a:pt x="1442153" y="5394550"/>
                </a:lnTo>
                <a:lnTo>
                  <a:pt x="1442153" y="5269364"/>
                </a:lnTo>
                <a:cubicBezTo>
                  <a:pt x="1442153" y="5232625"/>
                  <a:pt x="1486377" y="5195888"/>
                  <a:pt x="1515629" y="5180915"/>
                </a:cubicBezTo>
                <a:lnTo>
                  <a:pt x="2515077" y="4710789"/>
                </a:lnTo>
                <a:lnTo>
                  <a:pt x="3234891" y="4710789"/>
                </a:lnTo>
                <a:lnTo>
                  <a:pt x="4234340" y="5180915"/>
                </a:lnTo>
                <a:cubicBezTo>
                  <a:pt x="4263601" y="5195888"/>
                  <a:pt x="4307816" y="5232625"/>
                  <a:pt x="4307816" y="5269364"/>
                </a:cubicBezTo>
                <a:close/>
                <a:moveTo>
                  <a:pt x="3124677" y="3821563"/>
                </a:moveTo>
                <a:lnTo>
                  <a:pt x="3124677" y="4438650"/>
                </a:lnTo>
                <a:lnTo>
                  <a:pt x="2639579" y="4438650"/>
                </a:lnTo>
                <a:lnTo>
                  <a:pt x="2639579" y="3821563"/>
                </a:lnTo>
                <a:lnTo>
                  <a:pt x="3124677" y="3821563"/>
                </a:lnTo>
                <a:close/>
                <a:moveTo>
                  <a:pt x="2874989" y="3550101"/>
                </a:moveTo>
                <a:cubicBezTo>
                  <a:pt x="2184427" y="3550101"/>
                  <a:pt x="1604078" y="3094263"/>
                  <a:pt x="1412901" y="2469690"/>
                </a:cubicBezTo>
                <a:lnTo>
                  <a:pt x="1412901" y="2469690"/>
                </a:lnTo>
                <a:cubicBezTo>
                  <a:pt x="1405415" y="2432952"/>
                  <a:pt x="1391127" y="2396214"/>
                  <a:pt x="1383650" y="2359476"/>
                </a:cubicBezTo>
                <a:lnTo>
                  <a:pt x="1383650" y="2359476"/>
                </a:lnTo>
                <a:cubicBezTo>
                  <a:pt x="1368686" y="2293477"/>
                  <a:pt x="1361876" y="2220001"/>
                  <a:pt x="1354399" y="2154012"/>
                </a:cubicBezTo>
                <a:cubicBezTo>
                  <a:pt x="1354399" y="2146526"/>
                  <a:pt x="1354399" y="2139048"/>
                  <a:pt x="1354399" y="2132238"/>
                </a:cubicBezTo>
                <a:cubicBezTo>
                  <a:pt x="1354399" y="2095500"/>
                  <a:pt x="1346912" y="2066239"/>
                  <a:pt x="1346912" y="2029501"/>
                </a:cubicBezTo>
                <a:lnTo>
                  <a:pt x="1346912" y="595989"/>
                </a:lnTo>
                <a:lnTo>
                  <a:pt x="1346912" y="272815"/>
                </a:lnTo>
                <a:lnTo>
                  <a:pt x="4396265" y="272815"/>
                </a:lnTo>
                <a:lnTo>
                  <a:pt x="4396265" y="640204"/>
                </a:lnTo>
                <a:lnTo>
                  <a:pt x="4396265" y="2014528"/>
                </a:lnTo>
                <a:cubicBezTo>
                  <a:pt x="4396265" y="2051266"/>
                  <a:pt x="4396265" y="2080527"/>
                  <a:pt x="4388778" y="2117265"/>
                </a:cubicBezTo>
                <a:cubicBezTo>
                  <a:pt x="4388778" y="2124751"/>
                  <a:pt x="4388778" y="2132228"/>
                  <a:pt x="4388778" y="2139039"/>
                </a:cubicBezTo>
                <a:cubicBezTo>
                  <a:pt x="4388778" y="2168290"/>
                  <a:pt x="4381292" y="2205038"/>
                  <a:pt x="4381292" y="2234289"/>
                </a:cubicBezTo>
                <a:lnTo>
                  <a:pt x="4381292" y="2241776"/>
                </a:lnTo>
                <a:cubicBezTo>
                  <a:pt x="4373805" y="2278513"/>
                  <a:pt x="4366328" y="2307774"/>
                  <a:pt x="4359517" y="2344512"/>
                </a:cubicBezTo>
                <a:cubicBezTo>
                  <a:pt x="4359517" y="2351999"/>
                  <a:pt x="4359517" y="2359476"/>
                  <a:pt x="4352031" y="2366286"/>
                </a:cubicBezTo>
                <a:cubicBezTo>
                  <a:pt x="4344544" y="2395538"/>
                  <a:pt x="4337067" y="2424798"/>
                  <a:pt x="4330257" y="2454736"/>
                </a:cubicBezTo>
                <a:cubicBezTo>
                  <a:pt x="4145891" y="3086776"/>
                  <a:pt x="3558065" y="3550101"/>
                  <a:pt x="2874989" y="3550101"/>
                </a:cubicBezTo>
                <a:close/>
                <a:moveTo>
                  <a:pt x="5307265" y="1999564"/>
                </a:moveTo>
                <a:cubicBezTo>
                  <a:pt x="5152826" y="2183263"/>
                  <a:pt x="4932389" y="2300964"/>
                  <a:pt x="4645953" y="2351989"/>
                </a:cubicBezTo>
                <a:lnTo>
                  <a:pt x="4645953" y="2344503"/>
                </a:lnTo>
                <a:cubicBezTo>
                  <a:pt x="4653440" y="2292792"/>
                  <a:pt x="4660917" y="2249253"/>
                  <a:pt x="4667727" y="2197542"/>
                </a:cubicBezTo>
                <a:cubicBezTo>
                  <a:pt x="4667727" y="2190055"/>
                  <a:pt x="4667727" y="2182578"/>
                  <a:pt x="4667727" y="2182578"/>
                </a:cubicBezTo>
                <a:cubicBezTo>
                  <a:pt x="4675214" y="2130867"/>
                  <a:pt x="4675214" y="2079841"/>
                  <a:pt x="4675214" y="2028139"/>
                </a:cubicBezTo>
                <a:lnTo>
                  <a:pt x="4675214" y="728663"/>
                </a:lnTo>
                <a:lnTo>
                  <a:pt x="5549476" y="728663"/>
                </a:lnTo>
                <a:cubicBezTo>
                  <a:pt x="5556963" y="728663"/>
                  <a:pt x="5556963" y="728663"/>
                  <a:pt x="5556963" y="728663"/>
                </a:cubicBezTo>
                <a:cubicBezTo>
                  <a:pt x="5556963" y="728663"/>
                  <a:pt x="5556963" y="736149"/>
                  <a:pt x="5556963" y="743626"/>
                </a:cubicBezTo>
                <a:lnTo>
                  <a:pt x="5556963" y="1184501"/>
                </a:lnTo>
                <a:cubicBezTo>
                  <a:pt x="5556963" y="1191987"/>
                  <a:pt x="5556963" y="1191987"/>
                  <a:pt x="5556963" y="1199464"/>
                </a:cubicBezTo>
                <a:cubicBezTo>
                  <a:pt x="5556953" y="1206265"/>
                  <a:pt x="5593691" y="1653940"/>
                  <a:pt x="5307265" y="1999564"/>
                </a:cubicBezTo>
                <a:close/>
                <a:moveTo>
                  <a:pt x="2595364" y="2910564"/>
                </a:moveTo>
                <a:cubicBezTo>
                  <a:pt x="2573589" y="2962275"/>
                  <a:pt x="2521888" y="2999013"/>
                  <a:pt x="2470177" y="2999013"/>
                </a:cubicBezTo>
                <a:cubicBezTo>
                  <a:pt x="2455213" y="2999013"/>
                  <a:pt x="2440925" y="2999013"/>
                  <a:pt x="2418465" y="2991526"/>
                </a:cubicBezTo>
                <a:cubicBezTo>
                  <a:pt x="1970114" y="2822801"/>
                  <a:pt x="1874864" y="2418664"/>
                  <a:pt x="1882341" y="2234965"/>
                </a:cubicBezTo>
                <a:lnTo>
                  <a:pt x="1882341" y="853840"/>
                </a:lnTo>
                <a:cubicBezTo>
                  <a:pt x="1882341" y="780364"/>
                  <a:pt x="1940853" y="721852"/>
                  <a:pt x="2014329" y="721852"/>
                </a:cubicBezTo>
                <a:cubicBezTo>
                  <a:pt x="2087805" y="721852"/>
                  <a:pt x="2146317" y="780364"/>
                  <a:pt x="2146317" y="853840"/>
                </a:cubicBezTo>
                <a:lnTo>
                  <a:pt x="2146317" y="2242452"/>
                </a:lnTo>
                <a:cubicBezTo>
                  <a:pt x="2146317" y="2264226"/>
                  <a:pt x="2131353" y="2602363"/>
                  <a:pt x="2506229" y="2741838"/>
                </a:cubicBezTo>
                <a:cubicBezTo>
                  <a:pt x="2588553" y="2763603"/>
                  <a:pt x="2625301" y="2844565"/>
                  <a:pt x="2595364" y="2910564"/>
                </a:cubicBezTo>
                <a:close/>
              </a:path>
            </a:pathLst>
          </a:custGeom>
          <a:solidFill>
            <a:schemeClr val="accent1"/>
          </a:solidFill>
          <a:ln w="9525" cap="flat">
            <a:noFill/>
            <a:prstDash val="solid"/>
            <a:miter/>
          </a:ln>
        </p:spPr>
        <p:txBody>
          <a:bodyPr rtlCol="0" anchor="ctr"/>
          <a:lstStyle/>
          <a:p>
            <a:endParaRPr lang="es-ES"/>
          </a:p>
        </p:txBody>
      </p:sp>
      <p:sp>
        <p:nvSpPr>
          <p:cNvPr id="23" name="Forma libre 22">
            <a:extLst>
              <a:ext uri="{FF2B5EF4-FFF2-40B4-BE49-F238E27FC236}">
                <a16:creationId xmlns:a16="http://schemas.microsoft.com/office/drawing/2014/main" id="{DEEE5E18-D385-9844-AB6D-54D4D4A2AA1D}"/>
              </a:ext>
            </a:extLst>
          </p:cNvPr>
          <p:cNvSpPr/>
          <p:nvPr/>
        </p:nvSpPr>
        <p:spPr>
          <a:xfrm>
            <a:off x="488569" y="2691087"/>
            <a:ext cx="388854" cy="292912"/>
          </a:xfrm>
          <a:custGeom>
            <a:avLst/>
            <a:gdLst>
              <a:gd name="connsiteX0" fmla="*/ 5829300 w 5829300"/>
              <a:gd name="connsiteY0" fmla="*/ 2487054 h 4391025"/>
              <a:gd name="connsiteX1" fmla="*/ 5398046 w 5829300"/>
              <a:gd name="connsiteY1" fmla="*/ 1868786 h 4391025"/>
              <a:gd name="connsiteX2" fmla="*/ 5398046 w 5829300"/>
              <a:gd name="connsiteY2" fmla="*/ 992295 h 4391025"/>
              <a:gd name="connsiteX3" fmla="*/ 5117859 w 5829300"/>
              <a:gd name="connsiteY3" fmla="*/ 712108 h 4391025"/>
              <a:gd name="connsiteX4" fmla="*/ 4751156 w 5829300"/>
              <a:gd name="connsiteY4" fmla="*/ 712108 h 4391025"/>
              <a:gd name="connsiteX5" fmla="*/ 4751156 w 5829300"/>
              <a:gd name="connsiteY5" fmla="*/ 302143 h 4391025"/>
              <a:gd name="connsiteX6" fmla="*/ 4442356 w 5829300"/>
              <a:gd name="connsiteY6" fmla="*/ 0 h 4391025"/>
              <a:gd name="connsiteX7" fmla="*/ 481841 w 5829300"/>
              <a:gd name="connsiteY7" fmla="*/ 0 h 4391025"/>
              <a:gd name="connsiteX8" fmla="*/ 7325 w 5829300"/>
              <a:gd name="connsiteY8" fmla="*/ 395316 h 4391025"/>
              <a:gd name="connsiteX9" fmla="*/ 7325 w 5829300"/>
              <a:gd name="connsiteY9" fmla="*/ 395316 h 4391025"/>
              <a:gd name="connsiteX10" fmla="*/ 0 w 5829300"/>
              <a:gd name="connsiteY10" fmla="*/ 488490 h 4391025"/>
              <a:gd name="connsiteX11" fmla="*/ 7325 w 5829300"/>
              <a:gd name="connsiteY11" fmla="*/ 560365 h 4391025"/>
              <a:gd name="connsiteX12" fmla="*/ 7325 w 5829300"/>
              <a:gd name="connsiteY12" fmla="*/ 797290 h 4391025"/>
              <a:gd name="connsiteX13" fmla="*/ 0 w 5829300"/>
              <a:gd name="connsiteY13" fmla="*/ 840553 h 4391025"/>
              <a:gd name="connsiteX14" fmla="*/ 0 w 5829300"/>
              <a:gd name="connsiteY14" fmla="*/ 3902612 h 4391025"/>
              <a:gd name="connsiteX15" fmla="*/ 488490 w 5829300"/>
              <a:gd name="connsiteY15" fmla="*/ 4391102 h 4391025"/>
              <a:gd name="connsiteX16" fmla="*/ 5124507 w 5829300"/>
              <a:gd name="connsiteY16" fmla="*/ 4391102 h 4391025"/>
              <a:gd name="connsiteX17" fmla="*/ 5404695 w 5829300"/>
              <a:gd name="connsiteY17" fmla="*/ 4110914 h 4391025"/>
              <a:gd name="connsiteX18" fmla="*/ 5404695 w 5829300"/>
              <a:gd name="connsiteY18" fmla="*/ 3105322 h 4391025"/>
              <a:gd name="connsiteX19" fmla="*/ 5829300 w 5829300"/>
              <a:gd name="connsiteY19" fmla="*/ 2487054 h 4391025"/>
              <a:gd name="connsiteX20" fmla="*/ 481841 w 5829300"/>
              <a:gd name="connsiteY20" fmla="*/ 266205 h 4391025"/>
              <a:gd name="connsiteX21" fmla="*/ 4442356 w 5829300"/>
              <a:gd name="connsiteY21" fmla="*/ 266205 h 4391025"/>
              <a:gd name="connsiteX22" fmla="*/ 4485618 w 5829300"/>
              <a:gd name="connsiteY22" fmla="*/ 302143 h 4391025"/>
              <a:gd name="connsiteX23" fmla="*/ 4485618 w 5829300"/>
              <a:gd name="connsiteY23" fmla="*/ 712108 h 4391025"/>
              <a:gd name="connsiteX24" fmla="*/ 4075662 w 5829300"/>
              <a:gd name="connsiteY24" fmla="*/ 712108 h 4391025"/>
              <a:gd name="connsiteX25" fmla="*/ 3752221 w 5829300"/>
              <a:gd name="connsiteY25" fmla="*/ 712108 h 4391025"/>
              <a:gd name="connsiteX26" fmla="*/ 481841 w 5829300"/>
              <a:gd name="connsiteY26" fmla="*/ 712108 h 4391025"/>
              <a:gd name="connsiteX27" fmla="*/ 438579 w 5829300"/>
              <a:gd name="connsiteY27" fmla="*/ 704783 h 4391025"/>
              <a:gd name="connsiteX28" fmla="*/ 423939 w 5829300"/>
              <a:gd name="connsiteY28" fmla="*/ 697459 h 4391025"/>
              <a:gd name="connsiteX29" fmla="*/ 402641 w 5829300"/>
              <a:gd name="connsiteY29" fmla="*/ 690134 h 4391025"/>
              <a:gd name="connsiteX30" fmla="*/ 388001 w 5829300"/>
              <a:gd name="connsiteY30" fmla="*/ 682809 h 4391025"/>
              <a:gd name="connsiteX31" fmla="*/ 366703 w 5829300"/>
              <a:gd name="connsiteY31" fmla="*/ 675484 h 4391025"/>
              <a:gd name="connsiteX32" fmla="*/ 352063 w 5829300"/>
              <a:gd name="connsiteY32" fmla="*/ 660845 h 4391025"/>
              <a:gd name="connsiteX33" fmla="*/ 337423 w 5829300"/>
              <a:gd name="connsiteY33" fmla="*/ 646205 h 4391025"/>
              <a:gd name="connsiteX34" fmla="*/ 322783 w 5829300"/>
              <a:gd name="connsiteY34" fmla="*/ 631565 h 4391025"/>
              <a:gd name="connsiteX35" fmla="*/ 315458 w 5829300"/>
              <a:gd name="connsiteY35" fmla="*/ 616925 h 4391025"/>
              <a:gd name="connsiteX36" fmla="*/ 300819 w 5829300"/>
              <a:gd name="connsiteY36" fmla="*/ 595627 h 4391025"/>
              <a:gd name="connsiteX37" fmla="*/ 293494 w 5829300"/>
              <a:gd name="connsiteY37" fmla="*/ 588302 h 4391025"/>
              <a:gd name="connsiteX38" fmla="*/ 278854 w 5829300"/>
              <a:gd name="connsiteY38" fmla="*/ 559689 h 4391025"/>
              <a:gd name="connsiteX39" fmla="*/ 278854 w 5829300"/>
              <a:gd name="connsiteY39" fmla="*/ 559689 h 4391025"/>
              <a:gd name="connsiteX40" fmla="*/ 271529 w 5829300"/>
              <a:gd name="connsiteY40" fmla="*/ 523751 h 4391025"/>
              <a:gd name="connsiteX41" fmla="*/ 271529 w 5829300"/>
              <a:gd name="connsiteY41" fmla="*/ 523751 h 4391025"/>
              <a:gd name="connsiteX42" fmla="*/ 264204 w 5829300"/>
              <a:gd name="connsiteY42" fmla="*/ 487813 h 4391025"/>
              <a:gd name="connsiteX43" fmla="*/ 271529 w 5829300"/>
              <a:gd name="connsiteY43" fmla="*/ 451875 h 4391025"/>
              <a:gd name="connsiteX44" fmla="*/ 271529 w 5829300"/>
              <a:gd name="connsiteY44" fmla="*/ 451875 h 4391025"/>
              <a:gd name="connsiteX45" fmla="*/ 271529 w 5829300"/>
              <a:gd name="connsiteY45" fmla="*/ 444551 h 4391025"/>
              <a:gd name="connsiteX46" fmla="*/ 481841 w 5829300"/>
              <a:gd name="connsiteY46" fmla="*/ 266205 h 4391025"/>
              <a:gd name="connsiteX47" fmla="*/ 5131832 w 5829300"/>
              <a:gd name="connsiteY47" fmla="*/ 4118905 h 4391025"/>
              <a:gd name="connsiteX48" fmla="*/ 5117192 w 5829300"/>
              <a:gd name="connsiteY48" fmla="*/ 4133545 h 4391025"/>
              <a:gd name="connsiteX49" fmla="*/ 481841 w 5829300"/>
              <a:gd name="connsiteY49" fmla="*/ 4133545 h 4391025"/>
              <a:gd name="connsiteX50" fmla="*/ 258890 w 5829300"/>
              <a:gd name="connsiteY50" fmla="*/ 3910594 h 4391025"/>
              <a:gd name="connsiteX51" fmla="*/ 258890 w 5829300"/>
              <a:gd name="connsiteY51" fmla="*/ 920410 h 4391025"/>
              <a:gd name="connsiteX52" fmla="*/ 273529 w 5829300"/>
              <a:gd name="connsiteY52" fmla="*/ 927735 h 4391025"/>
              <a:gd name="connsiteX53" fmla="*/ 302143 w 5829300"/>
              <a:gd name="connsiteY53" fmla="*/ 942375 h 4391025"/>
              <a:gd name="connsiteX54" fmla="*/ 323440 w 5829300"/>
              <a:gd name="connsiteY54" fmla="*/ 949700 h 4391025"/>
              <a:gd name="connsiteX55" fmla="*/ 359378 w 5829300"/>
              <a:gd name="connsiteY55" fmla="*/ 957024 h 4391025"/>
              <a:gd name="connsiteX56" fmla="*/ 380676 w 5829300"/>
              <a:gd name="connsiteY56" fmla="*/ 964349 h 4391025"/>
              <a:gd name="connsiteX57" fmla="*/ 416614 w 5829300"/>
              <a:gd name="connsiteY57" fmla="*/ 971674 h 4391025"/>
              <a:gd name="connsiteX58" fmla="*/ 431254 w 5829300"/>
              <a:gd name="connsiteY58" fmla="*/ 971674 h 4391025"/>
              <a:gd name="connsiteX59" fmla="*/ 488490 w 5829300"/>
              <a:gd name="connsiteY59" fmla="*/ 971674 h 4391025"/>
              <a:gd name="connsiteX60" fmla="*/ 3737562 w 5829300"/>
              <a:gd name="connsiteY60" fmla="*/ 971674 h 4391025"/>
              <a:gd name="connsiteX61" fmla="*/ 3752202 w 5829300"/>
              <a:gd name="connsiteY61" fmla="*/ 971674 h 4391025"/>
              <a:gd name="connsiteX62" fmla="*/ 4075643 w 5829300"/>
              <a:gd name="connsiteY62" fmla="*/ 971674 h 4391025"/>
              <a:gd name="connsiteX63" fmla="*/ 4082967 w 5829300"/>
              <a:gd name="connsiteY63" fmla="*/ 971674 h 4391025"/>
              <a:gd name="connsiteX64" fmla="*/ 4614720 w 5829300"/>
              <a:gd name="connsiteY64" fmla="*/ 971674 h 4391025"/>
              <a:gd name="connsiteX65" fmla="*/ 5117849 w 5829300"/>
              <a:gd name="connsiteY65" fmla="*/ 971674 h 4391025"/>
              <a:gd name="connsiteX66" fmla="*/ 5132489 w 5829300"/>
              <a:gd name="connsiteY66" fmla="*/ 986314 h 4391025"/>
              <a:gd name="connsiteX67" fmla="*/ 5132489 w 5829300"/>
              <a:gd name="connsiteY67" fmla="*/ 1820208 h 4391025"/>
              <a:gd name="connsiteX68" fmla="*/ 4485608 w 5829300"/>
              <a:gd name="connsiteY68" fmla="*/ 1820208 h 4391025"/>
              <a:gd name="connsiteX69" fmla="*/ 3824078 w 5829300"/>
              <a:gd name="connsiteY69" fmla="*/ 2481739 h 4391025"/>
              <a:gd name="connsiteX70" fmla="*/ 3824078 w 5829300"/>
              <a:gd name="connsiteY70" fmla="*/ 2481739 h 4391025"/>
              <a:gd name="connsiteX71" fmla="*/ 3824078 w 5829300"/>
              <a:gd name="connsiteY71" fmla="*/ 2481739 h 4391025"/>
              <a:gd name="connsiteX72" fmla="*/ 4485608 w 5829300"/>
              <a:gd name="connsiteY72" fmla="*/ 3143269 h 4391025"/>
              <a:gd name="connsiteX73" fmla="*/ 5132499 w 5829300"/>
              <a:gd name="connsiteY73" fmla="*/ 3143269 h 4391025"/>
              <a:gd name="connsiteX74" fmla="*/ 5132499 w 5829300"/>
              <a:gd name="connsiteY74" fmla="*/ 4118924 h 4391025"/>
              <a:gd name="connsiteX75" fmla="*/ 5131832 w 5829300"/>
              <a:gd name="connsiteY75" fmla="*/ 4118924 h 4391025"/>
              <a:gd name="connsiteX76" fmla="*/ 5239646 w 5829300"/>
              <a:gd name="connsiteY76" fmla="*/ 2875045 h 4391025"/>
              <a:gd name="connsiteX77" fmla="*/ 5239646 w 5829300"/>
              <a:gd name="connsiteY77" fmla="*/ 2875045 h 4391025"/>
              <a:gd name="connsiteX78" fmla="*/ 5167770 w 5829300"/>
              <a:gd name="connsiteY78" fmla="*/ 2882370 h 4391025"/>
              <a:gd name="connsiteX79" fmla="*/ 4484942 w 5829300"/>
              <a:gd name="connsiteY79" fmla="*/ 2882370 h 4391025"/>
              <a:gd name="connsiteX80" fmla="*/ 4089625 w 5829300"/>
              <a:gd name="connsiteY80" fmla="*/ 2487054 h 4391025"/>
              <a:gd name="connsiteX81" fmla="*/ 4484942 w 5829300"/>
              <a:gd name="connsiteY81" fmla="*/ 2091738 h 4391025"/>
              <a:gd name="connsiteX82" fmla="*/ 5167770 w 5829300"/>
              <a:gd name="connsiteY82" fmla="*/ 2091738 h 4391025"/>
              <a:gd name="connsiteX83" fmla="*/ 5239646 w 5829300"/>
              <a:gd name="connsiteY83" fmla="*/ 2099062 h 4391025"/>
              <a:gd name="connsiteX84" fmla="*/ 5239646 w 5829300"/>
              <a:gd name="connsiteY84" fmla="*/ 2099062 h 4391025"/>
              <a:gd name="connsiteX85" fmla="*/ 5563086 w 5829300"/>
              <a:gd name="connsiteY85" fmla="*/ 2487063 h 4391025"/>
              <a:gd name="connsiteX86" fmla="*/ 5239646 w 5829300"/>
              <a:gd name="connsiteY86" fmla="*/ 2875045 h 4391025"/>
              <a:gd name="connsiteX87" fmla="*/ 4729858 w 5829300"/>
              <a:gd name="connsiteY87" fmla="*/ 2487054 h 4391025"/>
              <a:gd name="connsiteX88" fmla="*/ 4586107 w 5829300"/>
              <a:gd name="connsiteY88" fmla="*/ 2630805 h 4391025"/>
              <a:gd name="connsiteX89" fmla="*/ 4442356 w 5829300"/>
              <a:gd name="connsiteY89" fmla="*/ 2487054 h 4391025"/>
              <a:gd name="connsiteX90" fmla="*/ 4586107 w 5829300"/>
              <a:gd name="connsiteY90" fmla="*/ 2343302 h 4391025"/>
              <a:gd name="connsiteX91" fmla="*/ 4729858 w 5829300"/>
              <a:gd name="connsiteY91" fmla="*/ 2487054 h 439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9300" h="4391025">
                <a:moveTo>
                  <a:pt x="5829300" y="2487054"/>
                </a:moveTo>
                <a:cubicBezTo>
                  <a:pt x="5829300" y="2199551"/>
                  <a:pt x="5649611" y="1962626"/>
                  <a:pt x="5398046" y="1868786"/>
                </a:cubicBezTo>
                <a:lnTo>
                  <a:pt x="5398046" y="992295"/>
                </a:lnTo>
                <a:cubicBezTo>
                  <a:pt x="5398046" y="841219"/>
                  <a:pt x="5275593" y="712108"/>
                  <a:pt x="5117859" y="712108"/>
                </a:cubicBezTo>
                <a:lnTo>
                  <a:pt x="4751156" y="712108"/>
                </a:lnTo>
                <a:lnTo>
                  <a:pt x="4751156" y="302143"/>
                </a:lnTo>
                <a:cubicBezTo>
                  <a:pt x="4751156" y="107813"/>
                  <a:pt x="4592765" y="0"/>
                  <a:pt x="4442356" y="0"/>
                </a:cubicBezTo>
                <a:lnTo>
                  <a:pt x="481841" y="0"/>
                </a:lnTo>
                <a:cubicBezTo>
                  <a:pt x="244916" y="0"/>
                  <a:pt x="50587" y="172374"/>
                  <a:pt x="7325" y="395316"/>
                </a:cubicBezTo>
                <a:lnTo>
                  <a:pt x="7325" y="395316"/>
                </a:lnTo>
                <a:cubicBezTo>
                  <a:pt x="0" y="423929"/>
                  <a:pt x="0" y="452552"/>
                  <a:pt x="0" y="488490"/>
                </a:cubicBezTo>
                <a:cubicBezTo>
                  <a:pt x="0" y="517103"/>
                  <a:pt x="0" y="539067"/>
                  <a:pt x="7325" y="560365"/>
                </a:cubicBezTo>
                <a:lnTo>
                  <a:pt x="7325" y="797290"/>
                </a:lnTo>
                <a:cubicBezTo>
                  <a:pt x="0" y="811930"/>
                  <a:pt x="0" y="825903"/>
                  <a:pt x="0" y="840553"/>
                </a:cubicBezTo>
                <a:lnTo>
                  <a:pt x="0" y="3902612"/>
                </a:lnTo>
                <a:cubicBezTo>
                  <a:pt x="0" y="4168816"/>
                  <a:pt x="215627" y="4391102"/>
                  <a:pt x="488490" y="4391102"/>
                </a:cubicBezTo>
                <a:lnTo>
                  <a:pt x="5124507" y="4391102"/>
                </a:lnTo>
                <a:cubicBezTo>
                  <a:pt x="5275583" y="4391102"/>
                  <a:pt x="5404695" y="4268648"/>
                  <a:pt x="5404695" y="4110914"/>
                </a:cubicBezTo>
                <a:lnTo>
                  <a:pt x="5404695" y="3105322"/>
                </a:lnTo>
                <a:cubicBezTo>
                  <a:pt x="5649611" y="3012148"/>
                  <a:pt x="5829300" y="2774556"/>
                  <a:pt x="5829300" y="2487054"/>
                </a:cubicBezTo>
                <a:close/>
                <a:moveTo>
                  <a:pt x="481841" y="266205"/>
                </a:moveTo>
                <a:lnTo>
                  <a:pt x="4442356" y="266205"/>
                </a:lnTo>
                <a:cubicBezTo>
                  <a:pt x="4485618" y="266205"/>
                  <a:pt x="4485618" y="280845"/>
                  <a:pt x="4485618" y="302143"/>
                </a:cubicBezTo>
                <a:lnTo>
                  <a:pt x="4485618" y="712108"/>
                </a:lnTo>
                <a:lnTo>
                  <a:pt x="4075662" y="712108"/>
                </a:lnTo>
                <a:lnTo>
                  <a:pt x="3752221" y="712108"/>
                </a:lnTo>
                <a:lnTo>
                  <a:pt x="481841" y="712108"/>
                </a:lnTo>
                <a:cubicBezTo>
                  <a:pt x="467201" y="712108"/>
                  <a:pt x="453228" y="712108"/>
                  <a:pt x="438579" y="704783"/>
                </a:cubicBezTo>
                <a:cubicBezTo>
                  <a:pt x="431254" y="704783"/>
                  <a:pt x="431254" y="704783"/>
                  <a:pt x="423939" y="697459"/>
                </a:cubicBezTo>
                <a:cubicBezTo>
                  <a:pt x="416614" y="697459"/>
                  <a:pt x="409299" y="690134"/>
                  <a:pt x="402641" y="690134"/>
                </a:cubicBezTo>
                <a:cubicBezTo>
                  <a:pt x="395316" y="690134"/>
                  <a:pt x="395316" y="682809"/>
                  <a:pt x="388001" y="682809"/>
                </a:cubicBezTo>
                <a:cubicBezTo>
                  <a:pt x="380676" y="682809"/>
                  <a:pt x="373361" y="675484"/>
                  <a:pt x="366703" y="675484"/>
                </a:cubicBezTo>
                <a:cubicBezTo>
                  <a:pt x="359378" y="675484"/>
                  <a:pt x="359378" y="668160"/>
                  <a:pt x="352063" y="660845"/>
                </a:cubicBezTo>
                <a:cubicBezTo>
                  <a:pt x="344738" y="653520"/>
                  <a:pt x="344738" y="653520"/>
                  <a:pt x="337423" y="646205"/>
                </a:cubicBezTo>
                <a:cubicBezTo>
                  <a:pt x="330098" y="638880"/>
                  <a:pt x="330098" y="638880"/>
                  <a:pt x="322783" y="631565"/>
                </a:cubicBezTo>
                <a:cubicBezTo>
                  <a:pt x="315458" y="624240"/>
                  <a:pt x="315458" y="624240"/>
                  <a:pt x="315458" y="616925"/>
                </a:cubicBezTo>
                <a:cubicBezTo>
                  <a:pt x="308134" y="609600"/>
                  <a:pt x="308134" y="602285"/>
                  <a:pt x="300819" y="595627"/>
                </a:cubicBezTo>
                <a:lnTo>
                  <a:pt x="293494" y="588302"/>
                </a:lnTo>
                <a:cubicBezTo>
                  <a:pt x="286169" y="580977"/>
                  <a:pt x="286169" y="573662"/>
                  <a:pt x="278854" y="559689"/>
                </a:cubicBezTo>
                <a:lnTo>
                  <a:pt x="278854" y="559689"/>
                </a:lnTo>
                <a:cubicBezTo>
                  <a:pt x="271529" y="545049"/>
                  <a:pt x="271529" y="538391"/>
                  <a:pt x="271529" y="523751"/>
                </a:cubicBezTo>
                <a:lnTo>
                  <a:pt x="271529" y="523751"/>
                </a:lnTo>
                <a:cubicBezTo>
                  <a:pt x="271529" y="509111"/>
                  <a:pt x="264204" y="502453"/>
                  <a:pt x="264204" y="487813"/>
                </a:cubicBezTo>
                <a:cubicBezTo>
                  <a:pt x="264204" y="473173"/>
                  <a:pt x="264204" y="466515"/>
                  <a:pt x="271529" y="451875"/>
                </a:cubicBezTo>
                <a:lnTo>
                  <a:pt x="271529" y="451875"/>
                </a:lnTo>
                <a:lnTo>
                  <a:pt x="271529" y="444551"/>
                </a:lnTo>
                <a:cubicBezTo>
                  <a:pt x="287503" y="345405"/>
                  <a:pt x="374028" y="266205"/>
                  <a:pt x="481841" y="266205"/>
                </a:cubicBezTo>
                <a:close/>
                <a:moveTo>
                  <a:pt x="5131832" y="4118905"/>
                </a:moveTo>
                <a:cubicBezTo>
                  <a:pt x="5131832" y="4126230"/>
                  <a:pt x="5124507" y="4133545"/>
                  <a:pt x="5117192" y="4133545"/>
                </a:cubicBezTo>
                <a:lnTo>
                  <a:pt x="481841" y="4133545"/>
                </a:lnTo>
                <a:cubicBezTo>
                  <a:pt x="359388" y="4133545"/>
                  <a:pt x="258890" y="4033047"/>
                  <a:pt x="258890" y="3910594"/>
                </a:cubicBezTo>
                <a:lnTo>
                  <a:pt x="258890" y="920410"/>
                </a:lnTo>
                <a:cubicBezTo>
                  <a:pt x="266214" y="920410"/>
                  <a:pt x="266214" y="920410"/>
                  <a:pt x="273529" y="927735"/>
                </a:cubicBezTo>
                <a:cubicBezTo>
                  <a:pt x="280854" y="935060"/>
                  <a:pt x="294827" y="935060"/>
                  <a:pt x="302143" y="942375"/>
                </a:cubicBezTo>
                <a:cubicBezTo>
                  <a:pt x="309467" y="942375"/>
                  <a:pt x="316782" y="949700"/>
                  <a:pt x="323440" y="949700"/>
                </a:cubicBezTo>
                <a:cubicBezTo>
                  <a:pt x="330765" y="957024"/>
                  <a:pt x="344738" y="957024"/>
                  <a:pt x="359378" y="957024"/>
                </a:cubicBezTo>
                <a:cubicBezTo>
                  <a:pt x="366703" y="957024"/>
                  <a:pt x="374018" y="957024"/>
                  <a:pt x="380676" y="964349"/>
                </a:cubicBezTo>
                <a:cubicBezTo>
                  <a:pt x="395316" y="964349"/>
                  <a:pt x="401974" y="971674"/>
                  <a:pt x="416614" y="971674"/>
                </a:cubicBezTo>
                <a:cubicBezTo>
                  <a:pt x="423939" y="971674"/>
                  <a:pt x="431254" y="971674"/>
                  <a:pt x="431254" y="971674"/>
                </a:cubicBezTo>
                <a:cubicBezTo>
                  <a:pt x="445894" y="971674"/>
                  <a:pt x="467192" y="971674"/>
                  <a:pt x="488490" y="971674"/>
                </a:cubicBezTo>
                <a:lnTo>
                  <a:pt x="3737562" y="971674"/>
                </a:lnTo>
                <a:cubicBezTo>
                  <a:pt x="3744887" y="971674"/>
                  <a:pt x="3744887" y="971674"/>
                  <a:pt x="3752202" y="971674"/>
                </a:cubicBezTo>
                <a:lnTo>
                  <a:pt x="4075643" y="971674"/>
                </a:lnTo>
                <a:lnTo>
                  <a:pt x="4082967" y="971674"/>
                </a:lnTo>
                <a:lnTo>
                  <a:pt x="4614720" y="971674"/>
                </a:lnTo>
                <a:lnTo>
                  <a:pt x="5117849" y="971674"/>
                </a:lnTo>
                <a:cubicBezTo>
                  <a:pt x="5125174" y="971674"/>
                  <a:pt x="5132489" y="978999"/>
                  <a:pt x="5132489" y="986314"/>
                </a:cubicBezTo>
                <a:lnTo>
                  <a:pt x="5132489" y="1820208"/>
                </a:lnTo>
                <a:lnTo>
                  <a:pt x="4485608" y="1820208"/>
                </a:lnTo>
                <a:cubicBezTo>
                  <a:pt x="4118905" y="1820208"/>
                  <a:pt x="3824078" y="2115036"/>
                  <a:pt x="3824078" y="2481739"/>
                </a:cubicBezTo>
                <a:lnTo>
                  <a:pt x="3824078" y="2481739"/>
                </a:lnTo>
                <a:lnTo>
                  <a:pt x="3824078" y="2481739"/>
                </a:lnTo>
                <a:cubicBezTo>
                  <a:pt x="3824078" y="2848442"/>
                  <a:pt x="4118905" y="3143269"/>
                  <a:pt x="4485608" y="3143269"/>
                </a:cubicBezTo>
                <a:lnTo>
                  <a:pt x="5132499" y="3143269"/>
                </a:lnTo>
                <a:lnTo>
                  <a:pt x="5132499" y="4118924"/>
                </a:lnTo>
                <a:lnTo>
                  <a:pt x="5131832" y="4118924"/>
                </a:lnTo>
                <a:close/>
                <a:moveTo>
                  <a:pt x="5239646" y="2875045"/>
                </a:moveTo>
                <a:lnTo>
                  <a:pt x="5239646" y="2875045"/>
                </a:lnTo>
                <a:cubicBezTo>
                  <a:pt x="5211023" y="2882370"/>
                  <a:pt x="5189068" y="2882370"/>
                  <a:pt x="5167770" y="2882370"/>
                </a:cubicBezTo>
                <a:lnTo>
                  <a:pt x="4484942" y="2882370"/>
                </a:lnTo>
                <a:cubicBezTo>
                  <a:pt x="4269315" y="2882370"/>
                  <a:pt x="4089625" y="2702681"/>
                  <a:pt x="4089625" y="2487054"/>
                </a:cubicBezTo>
                <a:cubicBezTo>
                  <a:pt x="4089625" y="2271427"/>
                  <a:pt x="4269315" y="2091738"/>
                  <a:pt x="4484942" y="2091738"/>
                </a:cubicBezTo>
                <a:lnTo>
                  <a:pt x="5167770" y="2091738"/>
                </a:lnTo>
                <a:cubicBezTo>
                  <a:pt x="5189068" y="2091738"/>
                  <a:pt x="5218347" y="2091738"/>
                  <a:pt x="5239646" y="2099062"/>
                </a:cubicBezTo>
                <a:lnTo>
                  <a:pt x="5239646" y="2099062"/>
                </a:lnTo>
                <a:cubicBezTo>
                  <a:pt x="5426660" y="2135000"/>
                  <a:pt x="5563086" y="2293392"/>
                  <a:pt x="5563086" y="2487063"/>
                </a:cubicBezTo>
                <a:cubicBezTo>
                  <a:pt x="5563086" y="2680735"/>
                  <a:pt x="5426660" y="2839107"/>
                  <a:pt x="5239646" y="2875045"/>
                </a:cubicBezTo>
                <a:close/>
                <a:moveTo>
                  <a:pt x="4729858" y="2487054"/>
                </a:moveTo>
                <a:cubicBezTo>
                  <a:pt x="4729858" y="2566254"/>
                  <a:pt x="4665307" y="2630805"/>
                  <a:pt x="4586107" y="2630805"/>
                </a:cubicBezTo>
                <a:cubicBezTo>
                  <a:pt x="4506906" y="2630805"/>
                  <a:pt x="4442356" y="2566254"/>
                  <a:pt x="4442356" y="2487054"/>
                </a:cubicBezTo>
                <a:cubicBezTo>
                  <a:pt x="4442356" y="2407853"/>
                  <a:pt x="4506906" y="2343302"/>
                  <a:pt x="4586107" y="2343302"/>
                </a:cubicBezTo>
                <a:cubicBezTo>
                  <a:pt x="4665307" y="2343302"/>
                  <a:pt x="4729858" y="2407853"/>
                  <a:pt x="4729858" y="2487054"/>
                </a:cubicBezTo>
                <a:close/>
              </a:path>
            </a:pathLst>
          </a:custGeom>
          <a:solidFill>
            <a:schemeClr val="accent1"/>
          </a:solidFill>
          <a:ln w="9525" cap="flat">
            <a:noFill/>
            <a:prstDash val="solid"/>
            <a:miter/>
          </a:ln>
        </p:spPr>
        <p:txBody>
          <a:bodyPr rtlCol="0" anchor="ctr"/>
          <a:lstStyle/>
          <a:p>
            <a:endParaRPr lang="es-ES"/>
          </a:p>
        </p:txBody>
      </p:sp>
      <p:sp>
        <p:nvSpPr>
          <p:cNvPr id="24" name="Forma libre 23">
            <a:extLst>
              <a:ext uri="{FF2B5EF4-FFF2-40B4-BE49-F238E27FC236}">
                <a16:creationId xmlns:a16="http://schemas.microsoft.com/office/drawing/2014/main" id="{CC7B8C17-2DAE-2842-A1EE-E230059C7364}"/>
              </a:ext>
            </a:extLst>
          </p:cNvPr>
          <p:cNvSpPr/>
          <p:nvPr/>
        </p:nvSpPr>
        <p:spPr>
          <a:xfrm>
            <a:off x="2528039" y="2629878"/>
            <a:ext cx="388022" cy="415329"/>
          </a:xfrm>
          <a:custGeom>
            <a:avLst/>
            <a:gdLst>
              <a:gd name="connsiteX0" fmla="*/ 4017333 w 5816813"/>
              <a:gd name="connsiteY0" fmla="*/ 717429 h 6226179"/>
              <a:gd name="connsiteX1" fmla="*/ 4184079 w 5816813"/>
              <a:gd name="connsiteY1" fmla="*/ 437184 h 6226179"/>
              <a:gd name="connsiteX2" fmla="*/ 4373244 w 5816813"/>
              <a:gd name="connsiteY2" fmla="*/ 383938 h 6226179"/>
              <a:gd name="connsiteX3" fmla="*/ 4426491 w 5816813"/>
              <a:gd name="connsiteY3" fmla="*/ 573104 h 6226179"/>
              <a:gd name="connsiteX4" fmla="*/ 4259745 w 5816813"/>
              <a:gd name="connsiteY4" fmla="*/ 853348 h 6226179"/>
              <a:gd name="connsiteX5" fmla="*/ 4138534 w 5816813"/>
              <a:gd name="connsiteY5" fmla="*/ 921313 h 6226179"/>
              <a:gd name="connsiteX6" fmla="*/ 4070579 w 5816813"/>
              <a:gd name="connsiteY6" fmla="*/ 905900 h 6226179"/>
              <a:gd name="connsiteX7" fmla="*/ 4017333 w 5816813"/>
              <a:gd name="connsiteY7" fmla="*/ 717429 h 6226179"/>
              <a:gd name="connsiteX8" fmla="*/ 1565875 w 5816813"/>
              <a:gd name="connsiteY8" fmla="*/ 854053 h 6226179"/>
              <a:gd name="connsiteX9" fmla="*/ 1687085 w 5816813"/>
              <a:gd name="connsiteY9" fmla="*/ 922017 h 6226179"/>
              <a:gd name="connsiteX10" fmla="*/ 1755050 w 5816813"/>
              <a:gd name="connsiteY10" fmla="*/ 906604 h 6226179"/>
              <a:gd name="connsiteX11" fmla="*/ 1808296 w 5816813"/>
              <a:gd name="connsiteY11" fmla="*/ 717439 h 6226179"/>
              <a:gd name="connsiteX12" fmla="*/ 1641550 w 5816813"/>
              <a:gd name="connsiteY12" fmla="*/ 437194 h 6226179"/>
              <a:gd name="connsiteX13" fmla="*/ 1452385 w 5816813"/>
              <a:gd name="connsiteY13" fmla="*/ 383948 h 6226179"/>
              <a:gd name="connsiteX14" fmla="*/ 1399139 w 5816813"/>
              <a:gd name="connsiteY14" fmla="*/ 573113 h 6226179"/>
              <a:gd name="connsiteX15" fmla="*/ 1565875 w 5816813"/>
              <a:gd name="connsiteY15" fmla="*/ 854053 h 6226179"/>
              <a:gd name="connsiteX16" fmla="*/ 2912462 w 5816813"/>
              <a:gd name="connsiteY16" fmla="*/ 596923 h 6226179"/>
              <a:gd name="connsiteX17" fmla="*/ 3048381 w 5816813"/>
              <a:gd name="connsiteY17" fmla="*/ 461004 h 6226179"/>
              <a:gd name="connsiteX18" fmla="*/ 3048381 w 5816813"/>
              <a:gd name="connsiteY18" fmla="*/ 135919 h 6226179"/>
              <a:gd name="connsiteX19" fmla="*/ 2912462 w 5816813"/>
              <a:gd name="connsiteY19" fmla="*/ 0 h 6226179"/>
              <a:gd name="connsiteX20" fmla="*/ 2776543 w 5816813"/>
              <a:gd name="connsiteY20" fmla="*/ 135919 h 6226179"/>
              <a:gd name="connsiteX21" fmla="*/ 2776543 w 5816813"/>
              <a:gd name="connsiteY21" fmla="*/ 461004 h 6226179"/>
              <a:gd name="connsiteX22" fmla="*/ 2912462 w 5816813"/>
              <a:gd name="connsiteY22" fmla="*/ 596923 h 6226179"/>
              <a:gd name="connsiteX23" fmla="*/ 461004 w 5816813"/>
              <a:gd name="connsiteY23" fmla="*/ 2768137 h 6226179"/>
              <a:gd name="connsiteX24" fmla="*/ 135919 w 5816813"/>
              <a:gd name="connsiteY24" fmla="*/ 2768137 h 6226179"/>
              <a:gd name="connsiteX25" fmla="*/ 0 w 5816813"/>
              <a:gd name="connsiteY25" fmla="*/ 2904056 h 6226179"/>
              <a:gd name="connsiteX26" fmla="*/ 135919 w 5816813"/>
              <a:gd name="connsiteY26" fmla="*/ 3039975 h 6226179"/>
              <a:gd name="connsiteX27" fmla="*/ 461004 w 5816813"/>
              <a:gd name="connsiteY27" fmla="*/ 3039975 h 6226179"/>
              <a:gd name="connsiteX28" fmla="*/ 596923 w 5816813"/>
              <a:gd name="connsiteY28" fmla="*/ 2904056 h 6226179"/>
              <a:gd name="connsiteX29" fmla="*/ 461004 w 5816813"/>
              <a:gd name="connsiteY29" fmla="*/ 2768137 h 6226179"/>
              <a:gd name="connsiteX30" fmla="*/ 5689710 w 5816813"/>
              <a:gd name="connsiteY30" fmla="*/ 2768137 h 6226179"/>
              <a:gd name="connsiteX31" fmla="*/ 5364626 w 5816813"/>
              <a:gd name="connsiteY31" fmla="*/ 2768137 h 6226179"/>
              <a:gd name="connsiteX32" fmla="*/ 5228706 w 5816813"/>
              <a:gd name="connsiteY32" fmla="*/ 2904056 h 6226179"/>
              <a:gd name="connsiteX33" fmla="*/ 5364626 w 5816813"/>
              <a:gd name="connsiteY33" fmla="*/ 3039975 h 6226179"/>
              <a:gd name="connsiteX34" fmla="*/ 5689710 w 5816813"/>
              <a:gd name="connsiteY34" fmla="*/ 3039975 h 6226179"/>
              <a:gd name="connsiteX35" fmla="*/ 5825629 w 5816813"/>
              <a:gd name="connsiteY35" fmla="*/ 2904056 h 6226179"/>
              <a:gd name="connsiteX36" fmla="*/ 5689710 w 5816813"/>
              <a:gd name="connsiteY36" fmla="*/ 2768137 h 6226179"/>
              <a:gd name="connsiteX37" fmla="*/ 5439587 w 5816813"/>
              <a:gd name="connsiteY37" fmla="*/ 1451681 h 6226179"/>
              <a:gd name="connsiteX38" fmla="*/ 5250422 w 5816813"/>
              <a:gd name="connsiteY38" fmla="*/ 1398434 h 6226179"/>
              <a:gd name="connsiteX39" fmla="*/ 4970177 w 5816813"/>
              <a:gd name="connsiteY39" fmla="*/ 1565180 h 6226179"/>
              <a:gd name="connsiteX40" fmla="*/ 4916931 w 5816813"/>
              <a:gd name="connsiteY40" fmla="*/ 1754345 h 6226179"/>
              <a:gd name="connsiteX41" fmla="*/ 5038141 w 5816813"/>
              <a:gd name="connsiteY41" fmla="*/ 1822310 h 6226179"/>
              <a:gd name="connsiteX42" fmla="*/ 5106096 w 5816813"/>
              <a:gd name="connsiteY42" fmla="*/ 1806896 h 6226179"/>
              <a:gd name="connsiteX43" fmla="*/ 5386341 w 5816813"/>
              <a:gd name="connsiteY43" fmla="*/ 1640151 h 6226179"/>
              <a:gd name="connsiteX44" fmla="*/ 5439587 w 5816813"/>
              <a:gd name="connsiteY44" fmla="*/ 1451681 h 6226179"/>
              <a:gd name="connsiteX45" fmla="*/ 4698339 w 5816813"/>
              <a:gd name="connsiteY45" fmla="*/ 2889347 h 6226179"/>
              <a:gd name="connsiteX46" fmla="*/ 4463629 w 5816813"/>
              <a:gd name="connsiteY46" fmla="*/ 3774931 h 6226179"/>
              <a:gd name="connsiteX47" fmla="*/ 4433497 w 5816813"/>
              <a:gd name="connsiteY47" fmla="*/ 3828177 h 6226179"/>
              <a:gd name="connsiteX48" fmla="*/ 4418084 w 5816813"/>
              <a:gd name="connsiteY48" fmla="*/ 3850597 h 6226179"/>
              <a:gd name="connsiteX49" fmla="*/ 4221207 w 5816813"/>
              <a:gd name="connsiteY49" fmla="*/ 4107727 h 6226179"/>
              <a:gd name="connsiteX50" fmla="*/ 3827463 w 5816813"/>
              <a:gd name="connsiteY50" fmla="*/ 5000317 h 6226179"/>
              <a:gd name="connsiteX51" fmla="*/ 3827463 w 5816813"/>
              <a:gd name="connsiteY51" fmla="*/ 5008029 h 6226179"/>
              <a:gd name="connsiteX52" fmla="*/ 3835175 w 5816813"/>
              <a:gd name="connsiteY52" fmla="*/ 5068282 h 6226179"/>
              <a:gd name="connsiteX53" fmla="*/ 3835175 w 5816813"/>
              <a:gd name="connsiteY53" fmla="*/ 5719156 h 6226179"/>
              <a:gd name="connsiteX54" fmla="*/ 3320925 w 5816813"/>
              <a:gd name="connsiteY54" fmla="*/ 6233406 h 6226179"/>
              <a:gd name="connsiteX55" fmla="*/ 2481590 w 5816813"/>
              <a:gd name="connsiteY55" fmla="*/ 6233406 h 6226179"/>
              <a:gd name="connsiteX56" fmla="*/ 1967340 w 5816813"/>
              <a:gd name="connsiteY56" fmla="*/ 5719156 h 6226179"/>
              <a:gd name="connsiteX57" fmla="*/ 1967340 w 5816813"/>
              <a:gd name="connsiteY57" fmla="*/ 5068282 h 6226179"/>
              <a:gd name="connsiteX58" fmla="*/ 1967340 w 5816813"/>
              <a:gd name="connsiteY58" fmla="*/ 5030449 h 6226179"/>
              <a:gd name="connsiteX59" fmla="*/ 1967340 w 5816813"/>
              <a:gd name="connsiteY59" fmla="*/ 5000327 h 6226179"/>
              <a:gd name="connsiteX60" fmla="*/ 1589009 w 5816813"/>
              <a:gd name="connsiteY60" fmla="*/ 4130157 h 6226179"/>
              <a:gd name="connsiteX61" fmla="*/ 1362010 w 5816813"/>
              <a:gd name="connsiteY61" fmla="*/ 3827492 h 6226179"/>
              <a:gd name="connsiteX62" fmla="*/ 1339590 w 5816813"/>
              <a:gd name="connsiteY62" fmla="*/ 3789659 h 6226179"/>
              <a:gd name="connsiteX63" fmla="*/ 1097179 w 5816813"/>
              <a:gd name="connsiteY63" fmla="*/ 2897068 h 6226179"/>
              <a:gd name="connsiteX64" fmla="*/ 2897763 w 5816813"/>
              <a:gd name="connsiteY64" fmla="*/ 1096484 h 6226179"/>
              <a:gd name="connsiteX65" fmla="*/ 4698339 w 5816813"/>
              <a:gd name="connsiteY65" fmla="*/ 2889347 h 6226179"/>
              <a:gd name="connsiteX66" fmla="*/ 3555625 w 5816813"/>
              <a:gd name="connsiteY66" fmla="*/ 5143929 h 6226179"/>
              <a:gd name="connsiteX67" fmla="*/ 2246880 w 5816813"/>
              <a:gd name="connsiteY67" fmla="*/ 5143929 h 6226179"/>
              <a:gd name="connsiteX68" fmla="*/ 2246880 w 5816813"/>
              <a:gd name="connsiteY68" fmla="*/ 5401059 h 6226179"/>
              <a:gd name="connsiteX69" fmla="*/ 3555625 w 5816813"/>
              <a:gd name="connsiteY69" fmla="*/ 5401059 h 6226179"/>
              <a:gd name="connsiteX70" fmla="*/ 3555625 w 5816813"/>
              <a:gd name="connsiteY70" fmla="*/ 5143929 h 6226179"/>
              <a:gd name="connsiteX71" fmla="*/ 3555625 w 5816813"/>
              <a:gd name="connsiteY71" fmla="*/ 5143929 h 6226179"/>
              <a:gd name="connsiteX72" fmla="*/ 3555625 w 5816813"/>
              <a:gd name="connsiteY72" fmla="*/ 5734550 h 6226179"/>
              <a:gd name="connsiteX73" fmla="*/ 3555625 w 5816813"/>
              <a:gd name="connsiteY73" fmla="*/ 5681304 h 6226179"/>
              <a:gd name="connsiteX74" fmla="*/ 2246880 w 5816813"/>
              <a:gd name="connsiteY74" fmla="*/ 5681304 h 6226179"/>
              <a:gd name="connsiteX75" fmla="*/ 2246880 w 5816813"/>
              <a:gd name="connsiteY75" fmla="*/ 5734550 h 6226179"/>
              <a:gd name="connsiteX76" fmla="*/ 2481590 w 5816813"/>
              <a:gd name="connsiteY76" fmla="*/ 5946135 h 6226179"/>
              <a:gd name="connsiteX77" fmla="*/ 3321629 w 5816813"/>
              <a:gd name="connsiteY77" fmla="*/ 5946135 h 6226179"/>
              <a:gd name="connsiteX78" fmla="*/ 3555625 w 5816813"/>
              <a:gd name="connsiteY78" fmla="*/ 5734550 h 6226179"/>
              <a:gd name="connsiteX79" fmla="*/ 4418084 w 5816813"/>
              <a:gd name="connsiteY79" fmla="*/ 2889347 h 6226179"/>
              <a:gd name="connsiteX80" fmla="*/ 2897040 w 5816813"/>
              <a:gd name="connsiteY80" fmla="*/ 1368303 h 6226179"/>
              <a:gd name="connsiteX81" fmla="*/ 1376005 w 5816813"/>
              <a:gd name="connsiteY81" fmla="*/ 2889347 h 6226179"/>
              <a:gd name="connsiteX82" fmla="*/ 1587590 w 5816813"/>
              <a:gd name="connsiteY82" fmla="*/ 3661432 h 6226179"/>
              <a:gd name="connsiteX83" fmla="*/ 1587590 w 5816813"/>
              <a:gd name="connsiteY83" fmla="*/ 3661432 h 6226179"/>
              <a:gd name="connsiteX84" fmla="*/ 1587590 w 5816813"/>
              <a:gd name="connsiteY84" fmla="*/ 3669134 h 6226179"/>
              <a:gd name="connsiteX85" fmla="*/ 1792169 w 5816813"/>
              <a:gd name="connsiteY85" fmla="*/ 3941677 h 6226179"/>
              <a:gd name="connsiteX86" fmla="*/ 1807582 w 5816813"/>
              <a:gd name="connsiteY86" fmla="*/ 3957090 h 6226179"/>
              <a:gd name="connsiteX87" fmla="*/ 2239159 w 5816813"/>
              <a:gd name="connsiteY87" fmla="*/ 4865093 h 6226179"/>
              <a:gd name="connsiteX88" fmla="*/ 3563336 w 5816813"/>
              <a:gd name="connsiteY88" fmla="*/ 4865093 h 6226179"/>
              <a:gd name="connsiteX89" fmla="*/ 4009631 w 5816813"/>
              <a:gd name="connsiteY89" fmla="*/ 3934670 h 6226179"/>
              <a:gd name="connsiteX90" fmla="*/ 4025045 w 5816813"/>
              <a:gd name="connsiteY90" fmla="*/ 3919257 h 6226179"/>
              <a:gd name="connsiteX91" fmla="*/ 4198797 w 5816813"/>
              <a:gd name="connsiteY91" fmla="*/ 3684547 h 6226179"/>
              <a:gd name="connsiteX92" fmla="*/ 4206508 w 5816813"/>
              <a:gd name="connsiteY92" fmla="*/ 3669134 h 6226179"/>
              <a:gd name="connsiteX93" fmla="*/ 4214220 w 5816813"/>
              <a:gd name="connsiteY93" fmla="*/ 3653720 h 6226179"/>
              <a:gd name="connsiteX94" fmla="*/ 4418084 w 5816813"/>
              <a:gd name="connsiteY94" fmla="*/ 2889347 h 6226179"/>
              <a:gd name="connsiteX95" fmla="*/ 854748 w 5816813"/>
              <a:gd name="connsiteY95" fmla="*/ 1565180 h 6226179"/>
              <a:gd name="connsiteX96" fmla="*/ 574503 w 5816813"/>
              <a:gd name="connsiteY96" fmla="*/ 1398434 h 6226179"/>
              <a:gd name="connsiteX97" fmla="*/ 385338 w 5816813"/>
              <a:gd name="connsiteY97" fmla="*/ 1451681 h 6226179"/>
              <a:gd name="connsiteX98" fmla="*/ 438584 w 5816813"/>
              <a:gd name="connsiteY98" fmla="*/ 1640846 h 6226179"/>
              <a:gd name="connsiteX99" fmla="*/ 718829 w 5816813"/>
              <a:gd name="connsiteY99" fmla="*/ 1807591 h 6226179"/>
              <a:gd name="connsiteX100" fmla="*/ 786793 w 5816813"/>
              <a:gd name="connsiteY100" fmla="*/ 1823005 h 6226179"/>
              <a:gd name="connsiteX101" fmla="*/ 908004 w 5816813"/>
              <a:gd name="connsiteY101" fmla="*/ 1755040 h 6226179"/>
              <a:gd name="connsiteX102" fmla="*/ 854748 w 5816813"/>
              <a:gd name="connsiteY102" fmla="*/ 1565180 h 6226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16813" h="6226179">
                <a:moveTo>
                  <a:pt x="4017333" y="717429"/>
                </a:moveTo>
                <a:lnTo>
                  <a:pt x="4184079" y="437184"/>
                </a:lnTo>
                <a:cubicBezTo>
                  <a:pt x="4221912" y="369220"/>
                  <a:pt x="4305289" y="346105"/>
                  <a:pt x="4373244" y="383938"/>
                </a:cubicBezTo>
                <a:cubicBezTo>
                  <a:pt x="4441199" y="421771"/>
                  <a:pt x="4464324" y="505149"/>
                  <a:pt x="4426491" y="573104"/>
                </a:cubicBezTo>
                <a:lnTo>
                  <a:pt x="4259745" y="853348"/>
                </a:lnTo>
                <a:cubicBezTo>
                  <a:pt x="4237325" y="898893"/>
                  <a:pt x="4184079" y="921313"/>
                  <a:pt x="4138534" y="921313"/>
                </a:cubicBezTo>
                <a:cubicBezTo>
                  <a:pt x="4116114" y="921313"/>
                  <a:pt x="4092990" y="913601"/>
                  <a:pt x="4070579" y="905900"/>
                </a:cubicBezTo>
                <a:cubicBezTo>
                  <a:pt x="4001920" y="868762"/>
                  <a:pt x="3979500" y="786089"/>
                  <a:pt x="4017333" y="717429"/>
                </a:cubicBezTo>
                <a:close/>
                <a:moveTo>
                  <a:pt x="1565875" y="854053"/>
                </a:moveTo>
                <a:cubicBezTo>
                  <a:pt x="1588295" y="899597"/>
                  <a:pt x="1641541" y="922017"/>
                  <a:pt x="1687085" y="922017"/>
                </a:cubicBezTo>
                <a:cubicBezTo>
                  <a:pt x="1709505" y="922017"/>
                  <a:pt x="1732630" y="914306"/>
                  <a:pt x="1755050" y="906604"/>
                </a:cubicBezTo>
                <a:cubicBezTo>
                  <a:pt x="1823014" y="868771"/>
                  <a:pt x="1846129" y="785394"/>
                  <a:pt x="1808296" y="717439"/>
                </a:cubicBezTo>
                <a:lnTo>
                  <a:pt x="1641550" y="437194"/>
                </a:lnTo>
                <a:cubicBezTo>
                  <a:pt x="1603717" y="369230"/>
                  <a:pt x="1520340" y="346115"/>
                  <a:pt x="1452385" y="383948"/>
                </a:cubicBezTo>
                <a:cubicBezTo>
                  <a:pt x="1384430" y="421781"/>
                  <a:pt x="1361306" y="505158"/>
                  <a:pt x="1399139" y="573113"/>
                </a:cubicBezTo>
                <a:lnTo>
                  <a:pt x="1565875" y="854053"/>
                </a:lnTo>
                <a:close/>
                <a:moveTo>
                  <a:pt x="2912462" y="596923"/>
                </a:moveTo>
                <a:cubicBezTo>
                  <a:pt x="2988129" y="596923"/>
                  <a:pt x="3048381" y="536670"/>
                  <a:pt x="3048381" y="461004"/>
                </a:cubicBezTo>
                <a:lnTo>
                  <a:pt x="3048381" y="135919"/>
                </a:lnTo>
                <a:cubicBezTo>
                  <a:pt x="3048381" y="60253"/>
                  <a:pt x="2988129" y="0"/>
                  <a:pt x="2912462" y="0"/>
                </a:cubicBezTo>
                <a:cubicBezTo>
                  <a:pt x="2836796" y="0"/>
                  <a:pt x="2776543" y="60253"/>
                  <a:pt x="2776543" y="135919"/>
                </a:cubicBezTo>
                <a:lnTo>
                  <a:pt x="2776543" y="461004"/>
                </a:lnTo>
                <a:cubicBezTo>
                  <a:pt x="2768832" y="535975"/>
                  <a:pt x="2829085" y="596923"/>
                  <a:pt x="2912462" y="596923"/>
                </a:cubicBezTo>
                <a:close/>
                <a:moveTo>
                  <a:pt x="461004" y="2768137"/>
                </a:moveTo>
                <a:lnTo>
                  <a:pt x="135919" y="2768137"/>
                </a:lnTo>
                <a:cubicBezTo>
                  <a:pt x="60253" y="2768137"/>
                  <a:pt x="0" y="2828390"/>
                  <a:pt x="0" y="2904056"/>
                </a:cubicBezTo>
                <a:cubicBezTo>
                  <a:pt x="0" y="2979722"/>
                  <a:pt x="60253" y="3039975"/>
                  <a:pt x="135919" y="3039975"/>
                </a:cubicBezTo>
                <a:lnTo>
                  <a:pt x="461004" y="3039975"/>
                </a:lnTo>
                <a:cubicBezTo>
                  <a:pt x="536670" y="3039975"/>
                  <a:pt x="596923" y="2979722"/>
                  <a:pt x="596923" y="2904056"/>
                </a:cubicBezTo>
                <a:cubicBezTo>
                  <a:pt x="596923" y="2828390"/>
                  <a:pt x="536670" y="2768137"/>
                  <a:pt x="461004" y="2768137"/>
                </a:cubicBezTo>
                <a:close/>
                <a:moveTo>
                  <a:pt x="5689710" y="2768137"/>
                </a:moveTo>
                <a:lnTo>
                  <a:pt x="5364626" y="2768137"/>
                </a:lnTo>
                <a:cubicBezTo>
                  <a:pt x="5288959" y="2768137"/>
                  <a:pt x="5228706" y="2828390"/>
                  <a:pt x="5228706" y="2904056"/>
                </a:cubicBezTo>
                <a:cubicBezTo>
                  <a:pt x="5228706" y="2979722"/>
                  <a:pt x="5288959" y="3039975"/>
                  <a:pt x="5364626" y="3039975"/>
                </a:cubicBezTo>
                <a:lnTo>
                  <a:pt x="5689710" y="3039975"/>
                </a:lnTo>
                <a:cubicBezTo>
                  <a:pt x="5765376" y="3039975"/>
                  <a:pt x="5825629" y="2979722"/>
                  <a:pt x="5825629" y="2904056"/>
                </a:cubicBezTo>
                <a:cubicBezTo>
                  <a:pt x="5825629" y="2828390"/>
                  <a:pt x="5765376" y="2768137"/>
                  <a:pt x="5689710" y="2768137"/>
                </a:cubicBezTo>
                <a:close/>
                <a:moveTo>
                  <a:pt x="5439587" y="1451681"/>
                </a:moveTo>
                <a:cubicBezTo>
                  <a:pt x="5401754" y="1383716"/>
                  <a:pt x="5318376" y="1360601"/>
                  <a:pt x="5250422" y="1398434"/>
                </a:cubicBezTo>
                <a:lnTo>
                  <a:pt x="4970177" y="1565180"/>
                </a:lnTo>
                <a:cubicBezTo>
                  <a:pt x="4902222" y="1603013"/>
                  <a:pt x="4879098" y="1686390"/>
                  <a:pt x="4916931" y="1754345"/>
                </a:cubicBezTo>
                <a:cubicBezTo>
                  <a:pt x="4939351" y="1799890"/>
                  <a:pt x="4992597" y="1822310"/>
                  <a:pt x="5038141" y="1822310"/>
                </a:cubicBezTo>
                <a:cubicBezTo>
                  <a:pt x="5060561" y="1822310"/>
                  <a:pt x="5083686" y="1814598"/>
                  <a:pt x="5106096" y="1806896"/>
                </a:cubicBezTo>
                <a:lnTo>
                  <a:pt x="5386341" y="1640151"/>
                </a:lnTo>
                <a:cubicBezTo>
                  <a:pt x="5455000" y="1603013"/>
                  <a:pt x="5477420" y="1519635"/>
                  <a:pt x="5439587" y="1451681"/>
                </a:cubicBezTo>
                <a:close/>
                <a:moveTo>
                  <a:pt x="4698339" y="2889347"/>
                </a:moveTo>
                <a:cubicBezTo>
                  <a:pt x="4698339" y="3199723"/>
                  <a:pt x="4614961" y="3502388"/>
                  <a:pt x="4463629" y="3774931"/>
                </a:cubicBezTo>
                <a:cubicBezTo>
                  <a:pt x="4455927" y="3797351"/>
                  <a:pt x="4448215" y="3812764"/>
                  <a:pt x="4433497" y="3828177"/>
                </a:cubicBezTo>
                <a:lnTo>
                  <a:pt x="4418084" y="3850597"/>
                </a:lnTo>
                <a:cubicBezTo>
                  <a:pt x="4357831" y="3941677"/>
                  <a:pt x="4296873" y="4032061"/>
                  <a:pt x="4221207" y="4107727"/>
                </a:cubicBezTo>
                <a:cubicBezTo>
                  <a:pt x="3956376" y="4478356"/>
                  <a:pt x="3820456" y="4796434"/>
                  <a:pt x="3827463" y="5000317"/>
                </a:cubicBezTo>
                <a:lnTo>
                  <a:pt x="3827463" y="5008029"/>
                </a:lnTo>
                <a:cubicBezTo>
                  <a:pt x="3827463" y="5023442"/>
                  <a:pt x="3835175" y="5045862"/>
                  <a:pt x="3835175" y="5068282"/>
                </a:cubicBezTo>
                <a:lnTo>
                  <a:pt x="3835175" y="5719156"/>
                </a:lnTo>
                <a:cubicBezTo>
                  <a:pt x="3835175" y="6006407"/>
                  <a:pt x="3600465" y="6233406"/>
                  <a:pt x="3320925" y="6233406"/>
                </a:cubicBezTo>
                <a:lnTo>
                  <a:pt x="2481590" y="6233406"/>
                </a:lnTo>
                <a:cubicBezTo>
                  <a:pt x="2194338" y="6233406"/>
                  <a:pt x="1967340" y="5998696"/>
                  <a:pt x="1967340" y="5719156"/>
                </a:cubicBezTo>
                <a:lnTo>
                  <a:pt x="1967340" y="5068282"/>
                </a:lnTo>
                <a:cubicBezTo>
                  <a:pt x="1967340" y="5052869"/>
                  <a:pt x="1967340" y="5045862"/>
                  <a:pt x="1967340" y="5030449"/>
                </a:cubicBezTo>
                <a:cubicBezTo>
                  <a:pt x="1967340" y="5022738"/>
                  <a:pt x="1967340" y="5008029"/>
                  <a:pt x="1967340" y="5000327"/>
                </a:cubicBezTo>
                <a:cubicBezTo>
                  <a:pt x="1975051" y="4803450"/>
                  <a:pt x="1838427" y="4493084"/>
                  <a:pt x="1589009" y="4130157"/>
                </a:cubicBezTo>
                <a:cubicBezTo>
                  <a:pt x="1505631" y="4039077"/>
                  <a:pt x="1422263" y="3940991"/>
                  <a:pt x="1362010" y="3827492"/>
                </a:cubicBezTo>
                <a:cubicBezTo>
                  <a:pt x="1354308" y="3812079"/>
                  <a:pt x="1346597" y="3805072"/>
                  <a:pt x="1339590" y="3789659"/>
                </a:cubicBezTo>
                <a:cubicBezTo>
                  <a:pt x="1180547" y="3517116"/>
                  <a:pt x="1097179" y="3206749"/>
                  <a:pt x="1097179" y="2897068"/>
                </a:cubicBezTo>
                <a:cubicBezTo>
                  <a:pt x="1097179" y="1905697"/>
                  <a:pt x="1907096" y="1096484"/>
                  <a:pt x="2897763" y="1096484"/>
                </a:cubicBezTo>
                <a:cubicBezTo>
                  <a:pt x="3888421" y="1088763"/>
                  <a:pt x="4698339" y="1897976"/>
                  <a:pt x="4698339" y="2889347"/>
                </a:cubicBezTo>
                <a:close/>
                <a:moveTo>
                  <a:pt x="3555625" y="5143929"/>
                </a:moveTo>
                <a:lnTo>
                  <a:pt x="2246880" y="5143929"/>
                </a:lnTo>
                <a:lnTo>
                  <a:pt x="2246880" y="5401059"/>
                </a:lnTo>
                <a:lnTo>
                  <a:pt x="3555625" y="5401059"/>
                </a:lnTo>
                <a:lnTo>
                  <a:pt x="3555625" y="5143929"/>
                </a:lnTo>
                <a:lnTo>
                  <a:pt x="3555625" y="5143929"/>
                </a:lnTo>
                <a:close/>
                <a:moveTo>
                  <a:pt x="3555625" y="5734550"/>
                </a:moveTo>
                <a:lnTo>
                  <a:pt x="3555625" y="5681304"/>
                </a:lnTo>
                <a:lnTo>
                  <a:pt x="2246880" y="5681304"/>
                </a:lnTo>
                <a:lnTo>
                  <a:pt x="2246880" y="5734550"/>
                </a:lnTo>
                <a:cubicBezTo>
                  <a:pt x="2262293" y="5855761"/>
                  <a:pt x="2360379" y="5946135"/>
                  <a:pt x="2481590" y="5946135"/>
                </a:cubicBezTo>
                <a:lnTo>
                  <a:pt x="3321629" y="5946135"/>
                </a:lnTo>
                <a:cubicBezTo>
                  <a:pt x="3442126" y="5946135"/>
                  <a:pt x="3540916" y="5855761"/>
                  <a:pt x="3555625" y="5734550"/>
                </a:cubicBezTo>
                <a:close/>
                <a:moveTo>
                  <a:pt x="4418084" y="2889347"/>
                </a:moveTo>
                <a:cubicBezTo>
                  <a:pt x="4418084" y="2049308"/>
                  <a:pt x="3737088" y="1368303"/>
                  <a:pt x="2897040" y="1368303"/>
                </a:cubicBezTo>
                <a:cubicBezTo>
                  <a:pt x="2056991" y="1368303"/>
                  <a:pt x="1376005" y="2049308"/>
                  <a:pt x="1376005" y="2889347"/>
                </a:cubicBezTo>
                <a:cubicBezTo>
                  <a:pt x="1376005" y="3161890"/>
                  <a:pt x="1451671" y="3426722"/>
                  <a:pt x="1587590" y="3661432"/>
                </a:cubicBezTo>
                <a:lnTo>
                  <a:pt x="1587590" y="3661432"/>
                </a:lnTo>
                <a:cubicBezTo>
                  <a:pt x="1587590" y="3661432"/>
                  <a:pt x="1587590" y="3661432"/>
                  <a:pt x="1587590" y="3669134"/>
                </a:cubicBezTo>
                <a:cubicBezTo>
                  <a:pt x="1647843" y="3767220"/>
                  <a:pt x="1716503" y="3858299"/>
                  <a:pt x="1792169" y="3941677"/>
                </a:cubicBezTo>
                <a:cubicBezTo>
                  <a:pt x="1799880" y="3949388"/>
                  <a:pt x="1799880" y="3949388"/>
                  <a:pt x="1807582" y="3957090"/>
                </a:cubicBezTo>
                <a:cubicBezTo>
                  <a:pt x="2057000" y="4313001"/>
                  <a:pt x="2201326" y="4615665"/>
                  <a:pt x="2239159" y="4865093"/>
                </a:cubicBezTo>
                <a:lnTo>
                  <a:pt x="3563336" y="4865093"/>
                </a:lnTo>
                <a:cubicBezTo>
                  <a:pt x="3608880" y="4554717"/>
                  <a:pt x="3820466" y="4199511"/>
                  <a:pt x="4009631" y="3934670"/>
                </a:cubicBezTo>
                <a:cubicBezTo>
                  <a:pt x="4009631" y="3926959"/>
                  <a:pt x="4017343" y="3926959"/>
                  <a:pt x="4025045" y="3919257"/>
                </a:cubicBezTo>
                <a:cubicBezTo>
                  <a:pt x="4093009" y="3851292"/>
                  <a:pt x="4153957" y="3767924"/>
                  <a:pt x="4198797" y="3684547"/>
                </a:cubicBezTo>
                <a:cubicBezTo>
                  <a:pt x="4198797" y="3676835"/>
                  <a:pt x="4206508" y="3676835"/>
                  <a:pt x="4206508" y="3669134"/>
                </a:cubicBezTo>
                <a:cubicBezTo>
                  <a:pt x="4206508" y="3661422"/>
                  <a:pt x="4214220" y="3661432"/>
                  <a:pt x="4214220" y="3653720"/>
                </a:cubicBezTo>
                <a:cubicBezTo>
                  <a:pt x="4350129" y="3426722"/>
                  <a:pt x="4418084" y="3161890"/>
                  <a:pt x="4418084" y="2889347"/>
                </a:cubicBezTo>
                <a:close/>
                <a:moveTo>
                  <a:pt x="854748" y="1565180"/>
                </a:moveTo>
                <a:lnTo>
                  <a:pt x="574503" y="1398434"/>
                </a:lnTo>
                <a:cubicBezTo>
                  <a:pt x="506539" y="1360601"/>
                  <a:pt x="423171" y="1383021"/>
                  <a:pt x="385338" y="1451681"/>
                </a:cubicBezTo>
                <a:cubicBezTo>
                  <a:pt x="347505" y="1519645"/>
                  <a:pt x="369925" y="1603013"/>
                  <a:pt x="438584" y="1640846"/>
                </a:cubicBezTo>
                <a:lnTo>
                  <a:pt x="718829" y="1807591"/>
                </a:lnTo>
                <a:cubicBezTo>
                  <a:pt x="741249" y="1823005"/>
                  <a:pt x="764373" y="1823005"/>
                  <a:pt x="786793" y="1823005"/>
                </a:cubicBezTo>
                <a:cubicBezTo>
                  <a:pt x="832337" y="1823005"/>
                  <a:pt x="884879" y="1800585"/>
                  <a:pt x="908004" y="1755040"/>
                </a:cubicBezTo>
                <a:cubicBezTo>
                  <a:pt x="945132" y="1686390"/>
                  <a:pt x="922712" y="1603013"/>
                  <a:pt x="854748" y="1565180"/>
                </a:cubicBezTo>
                <a:close/>
              </a:path>
            </a:pathLst>
          </a:custGeom>
          <a:solidFill>
            <a:schemeClr val="accent1"/>
          </a:solidFill>
          <a:ln w="9510" cap="flat">
            <a:noFill/>
            <a:prstDash val="solid"/>
            <a:miter/>
          </a:ln>
        </p:spPr>
        <p:txBody>
          <a:bodyPr rtlCol="0" anchor="ctr"/>
          <a:lstStyle/>
          <a:p>
            <a:endParaRPr lang="es-ES"/>
          </a:p>
        </p:txBody>
      </p:sp>
      <p:grpSp>
        <p:nvGrpSpPr>
          <p:cNvPr id="19" name="Grupo 18">
            <a:extLst>
              <a:ext uri="{FF2B5EF4-FFF2-40B4-BE49-F238E27FC236}">
                <a16:creationId xmlns:a16="http://schemas.microsoft.com/office/drawing/2014/main" id="{81288496-870B-47CF-85EC-1DBAD09E10AC}"/>
              </a:ext>
            </a:extLst>
          </p:cNvPr>
          <p:cNvGrpSpPr/>
          <p:nvPr/>
        </p:nvGrpSpPr>
        <p:grpSpPr>
          <a:xfrm>
            <a:off x="11202424" y="151057"/>
            <a:ext cx="515330" cy="558852"/>
            <a:chOff x="6171490" y="1670179"/>
            <a:chExt cx="4579403" cy="4966154"/>
          </a:xfrm>
        </p:grpSpPr>
        <p:sp>
          <p:nvSpPr>
            <p:cNvPr id="25" name="Lágrima 24">
              <a:extLst>
                <a:ext uri="{FF2B5EF4-FFF2-40B4-BE49-F238E27FC236}">
                  <a16:creationId xmlns:a16="http://schemas.microsoft.com/office/drawing/2014/main" id="{C97572CD-F284-4324-8FFE-8F9DE668E591}"/>
                </a:ext>
              </a:extLst>
            </p:cNvPr>
            <p:cNvSpPr/>
            <p:nvPr/>
          </p:nvSpPr>
          <p:spPr>
            <a:xfrm rot="16200000">
              <a:off x="6182736" y="2068303"/>
              <a:ext cx="4545537" cy="4568029"/>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Lágrima 25">
              <a:extLst>
                <a:ext uri="{FF2B5EF4-FFF2-40B4-BE49-F238E27FC236}">
                  <a16:creationId xmlns:a16="http://schemas.microsoft.com/office/drawing/2014/main" id="{1550CF38-1AAB-4099-A20F-206A9A62CEC9}"/>
                </a:ext>
              </a:extLst>
            </p:cNvPr>
            <p:cNvSpPr/>
            <p:nvPr/>
          </p:nvSpPr>
          <p:spPr>
            <a:xfrm>
              <a:off x="6205356" y="2068304"/>
              <a:ext cx="4545537" cy="4568029"/>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7" name="Grupo 26">
              <a:extLst>
                <a:ext uri="{FF2B5EF4-FFF2-40B4-BE49-F238E27FC236}">
                  <a16:creationId xmlns:a16="http://schemas.microsoft.com/office/drawing/2014/main" id="{7AA7EF00-A4AD-4F4B-BB40-52BCAF37E505}"/>
                </a:ext>
              </a:extLst>
            </p:cNvPr>
            <p:cNvGrpSpPr/>
            <p:nvPr/>
          </p:nvGrpSpPr>
          <p:grpSpPr>
            <a:xfrm>
              <a:off x="7335309" y="1670179"/>
              <a:ext cx="2370138" cy="4598987"/>
              <a:chOff x="7318376" y="1778000"/>
              <a:chExt cx="2370138" cy="4598987"/>
            </a:xfrm>
          </p:grpSpPr>
          <p:sp>
            <p:nvSpPr>
              <p:cNvPr id="28" name="Freeform 6">
                <a:extLst>
                  <a:ext uri="{FF2B5EF4-FFF2-40B4-BE49-F238E27FC236}">
                    <a16:creationId xmlns:a16="http://schemas.microsoft.com/office/drawing/2014/main" id="{27A6F779-64F9-4C59-91D5-B20C90FD2214}"/>
                  </a:ext>
                </a:extLst>
              </p:cNvPr>
              <p:cNvSpPr>
                <a:spLocks/>
              </p:cNvSpPr>
              <p:nvPr/>
            </p:nvSpPr>
            <p:spPr bwMode="auto">
              <a:xfrm>
                <a:off x="7439026" y="1890713"/>
                <a:ext cx="2085975" cy="4376737"/>
              </a:xfrm>
              <a:custGeom>
                <a:avLst/>
                <a:gdLst>
                  <a:gd name="T0" fmla="*/ 892 w 1460"/>
                  <a:gd name="T1" fmla="*/ 15 h 3065"/>
                  <a:gd name="T2" fmla="*/ 978 w 1460"/>
                  <a:gd name="T3" fmla="*/ 1 h 3065"/>
                  <a:gd name="T4" fmla="*/ 1301 w 1460"/>
                  <a:gd name="T5" fmla="*/ 2 h 3065"/>
                  <a:gd name="T6" fmla="*/ 1457 w 1460"/>
                  <a:gd name="T7" fmla="*/ 162 h 3065"/>
                  <a:gd name="T8" fmla="*/ 1457 w 1460"/>
                  <a:gd name="T9" fmla="*/ 2379 h 3065"/>
                  <a:gd name="T10" fmla="*/ 1458 w 1460"/>
                  <a:gd name="T11" fmla="*/ 2893 h 3065"/>
                  <a:gd name="T12" fmla="*/ 1286 w 1460"/>
                  <a:gd name="T13" fmla="*/ 3063 h 3065"/>
                  <a:gd name="T14" fmla="*/ 772 w 1460"/>
                  <a:gd name="T15" fmla="*/ 3063 h 3065"/>
                  <a:gd name="T16" fmla="*/ 212 w 1460"/>
                  <a:gd name="T17" fmla="*/ 3062 h 3065"/>
                  <a:gd name="T18" fmla="*/ 129 w 1460"/>
                  <a:gd name="T19" fmla="*/ 3059 h 3065"/>
                  <a:gd name="T20" fmla="*/ 0 w 1460"/>
                  <a:gd name="T21" fmla="*/ 2891 h 3065"/>
                  <a:gd name="T22" fmla="*/ 1 w 1460"/>
                  <a:gd name="T23" fmla="*/ 2053 h 3065"/>
                  <a:gd name="T24" fmla="*/ 1 w 1460"/>
                  <a:gd name="T25" fmla="*/ 890 h 3065"/>
                  <a:gd name="T26" fmla="*/ 1 w 1460"/>
                  <a:gd name="T27" fmla="*/ 164 h 3065"/>
                  <a:gd name="T28" fmla="*/ 161 w 1460"/>
                  <a:gd name="T29" fmla="*/ 1 h 3065"/>
                  <a:gd name="T30" fmla="*/ 509 w 1460"/>
                  <a:gd name="T31" fmla="*/ 1 h 3065"/>
                  <a:gd name="T32" fmla="*/ 601 w 1460"/>
                  <a:gd name="T33" fmla="*/ 45 h 3065"/>
                  <a:gd name="T34" fmla="*/ 632 w 1460"/>
                  <a:gd name="T35" fmla="*/ 72 h 3065"/>
                  <a:gd name="T36" fmla="*/ 663 w 1460"/>
                  <a:gd name="T37" fmla="*/ 85 h 3065"/>
                  <a:gd name="T38" fmla="*/ 704 w 1460"/>
                  <a:gd name="T39" fmla="*/ 97 h 3065"/>
                  <a:gd name="T40" fmla="*/ 731 w 1460"/>
                  <a:gd name="T41" fmla="*/ 97 h 3065"/>
                  <a:gd name="T42" fmla="*/ 826 w 1460"/>
                  <a:gd name="T43" fmla="*/ 72 h 3065"/>
                  <a:gd name="T44" fmla="*/ 845 w 1460"/>
                  <a:gd name="T45" fmla="*/ 57 h 3065"/>
                  <a:gd name="T46" fmla="*/ 871 w 1460"/>
                  <a:gd name="T47" fmla="*/ 29 h 3065"/>
                  <a:gd name="T48" fmla="*/ 892 w 1460"/>
                  <a:gd name="T49" fmla="*/ 15 h 3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60" h="3065">
                    <a:moveTo>
                      <a:pt x="892" y="15"/>
                    </a:moveTo>
                    <a:cubicBezTo>
                      <a:pt x="919" y="2"/>
                      <a:pt x="948" y="1"/>
                      <a:pt x="978" y="1"/>
                    </a:cubicBezTo>
                    <a:cubicBezTo>
                      <a:pt x="1085" y="1"/>
                      <a:pt x="1193" y="0"/>
                      <a:pt x="1301" y="2"/>
                    </a:cubicBezTo>
                    <a:cubicBezTo>
                      <a:pt x="1390" y="3"/>
                      <a:pt x="1457" y="73"/>
                      <a:pt x="1457" y="162"/>
                    </a:cubicBezTo>
                    <a:cubicBezTo>
                      <a:pt x="1457" y="901"/>
                      <a:pt x="1457" y="1640"/>
                      <a:pt x="1457" y="2379"/>
                    </a:cubicBezTo>
                    <a:cubicBezTo>
                      <a:pt x="1457" y="2550"/>
                      <a:pt x="1455" y="2722"/>
                      <a:pt x="1458" y="2893"/>
                    </a:cubicBezTo>
                    <a:cubicBezTo>
                      <a:pt x="1460" y="2985"/>
                      <a:pt x="1391" y="3063"/>
                      <a:pt x="1286" y="3063"/>
                    </a:cubicBezTo>
                    <a:cubicBezTo>
                      <a:pt x="1115" y="3063"/>
                      <a:pt x="943" y="3063"/>
                      <a:pt x="772" y="3063"/>
                    </a:cubicBezTo>
                    <a:cubicBezTo>
                      <a:pt x="585" y="3063"/>
                      <a:pt x="399" y="3063"/>
                      <a:pt x="212" y="3062"/>
                    </a:cubicBezTo>
                    <a:cubicBezTo>
                      <a:pt x="184" y="3062"/>
                      <a:pt x="156" y="3065"/>
                      <a:pt x="129" y="3059"/>
                    </a:cubicBezTo>
                    <a:cubicBezTo>
                      <a:pt x="63" y="3044"/>
                      <a:pt x="0" y="2989"/>
                      <a:pt x="0" y="2891"/>
                    </a:cubicBezTo>
                    <a:cubicBezTo>
                      <a:pt x="2" y="2611"/>
                      <a:pt x="1" y="2332"/>
                      <a:pt x="1" y="2053"/>
                    </a:cubicBezTo>
                    <a:cubicBezTo>
                      <a:pt x="1" y="1665"/>
                      <a:pt x="1" y="1277"/>
                      <a:pt x="1" y="890"/>
                    </a:cubicBezTo>
                    <a:cubicBezTo>
                      <a:pt x="2" y="648"/>
                      <a:pt x="3" y="406"/>
                      <a:pt x="1" y="164"/>
                    </a:cubicBezTo>
                    <a:cubicBezTo>
                      <a:pt x="0" y="73"/>
                      <a:pt x="77" y="1"/>
                      <a:pt x="161" y="1"/>
                    </a:cubicBezTo>
                    <a:cubicBezTo>
                      <a:pt x="277" y="1"/>
                      <a:pt x="393" y="1"/>
                      <a:pt x="509" y="1"/>
                    </a:cubicBezTo>
                    <a:cubicBezTo>
                      <a:pt x="547" y="1"/>
                      <a:pt x="577" y="17"/>
                      <a:pt x="601" y="45"/>
                    </a:cubicBezTo>
                    <a:cubicBezTo>
                      <a:pt x="611" y="56"/>
                      <a:pt x="620" y="65"/>
                      <a:pt x="632" y="72"/>
                    </a:cubicBezTo>
                    <a:cubicBezTo>
                      <a:pt x="642" y="80"/>
                      <a:pt x="651" y="86"/>
                      <a:pt x="663" y="85"/>
                    </a:cubicBezTo>
                    <a:cubicBezTo>
                      <a:pt x="675" y="97"/>
                      <a:pt x="690" y="96"/>
                      <a:pt x="704" y="97"/>
                    </a:cubicBezTo>
                    <a:cubicBezTo>
                      <a:pt x="713" y="97"/>
                      <a:pt x="722" y="97"/>
                      <a:pt x="731" y="97"/>
                    </a:cubicBezTo>
                    <a:cubicBezTo>
                      <a:pt x="766" y="100"/>
                      <a:pt x="798" y="93"/>
                      <a:pt x="826" y="72"/>
                    </a:cubicBezTo>
                    <a:cubicBezTo>
                      <a:pt x="834" y="69"/>
                      <a:pt x="840" y="64"/>
                      <a:pt x="845" y="57"/>
                    </a:cubicBezTo>
                    <a:cubicBezTo>
                      <a:pt x="854" y="47"/>
                      <a:pt x="862" y="38"/>
                      <a:pt x="871" y="29"/>
                    </a:cubicBezTo>
                    <a:cubicBezTo>
                      <a:pt x="878" y="24"/>
                      <a:pt x="885" y="19"/>
                      <a:pt x="892" y="1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29" name="Freeform 7">
                <a:extLst>
                  <a:ext uri="{FF2B5EF4-FFF2-40B4-BE49-F238E27FC236}">
                    <a16:creationId xmlns:a16="http://schemas.microsoft.com/office/drawing/2014/main" id="{0AD5BC50-5AD8-4BEB-92CE-4E631E9C10F0}"/>
                  </a:ext>
                </a:extLst>
              </p:cNvPr>
              <p:cNvSpPr>
                <a:spLocks noEditPoints="1"/>
              </p:cNvSpPr>
              <p:nvPr/>
            </p:nvSpPr>
            <p:spPr bwMode="auto">
              <a:xfrm>
                <a:off x="7318376" y="1778000"/>
                <a:ext cx="2370138" cy="4598987"/>
              </a:xfrm>
              <a:custGeom>
                <a:avLst/>
                <a:gdLst>
                  <a:gd name="T0" fmla="*/ 1657 w 1658"/>
                  <a:gd name="T1" fmla="*/ 732 h 3221"/>
                  <a:gd name="T2" fmla="*/ 1655 w 1658"/>
                  <a:gd name="T3" fmla="*/ 560 h 3221"/>
                  <a:gd name="T4" fmla="*/ 1630 w 1658"/>
                  <a:gd name="T5" fmla="*/ 515 h 3221"/>
                  <a:gd name="T6" fmla="*/ 1627 w 1658"/>
                  <a:gd name="T7" fmla="*/ 476 h 3221"/>
                  <a:gd name="T8" fmla="*/ 1626 w 1658"/>
                  <a:gd name="T9" fmla="*/ 454 h 3221"/>
                  <a:gd name="T10" fmla="*/ 1626 w 1658"/>
                  <a:gd name="T11" fmla="*/ 180 h 3221"/>
                  <a:gd name="T12" fmla="*/ 1444 w 1658"/>
                  <a:gd name="T13" fmla="*/ 0 h 3221"/>
                  <a:gd name="T14" fmla="*/ 185 w 1658"/>
                  <a:gd name="T15" fmla="*/ 0 h 3221"/>
                  <a:gd name="T16" fmla="*/ 149 w 1658"/>
                  <a:gd name="T17" fmla="*/ 2 h 3221"/>
                  <a:gd name="T18" fmla="*/ 1 w 1658"/>
                  <a:gd name="T19" fmla="*/ 186 h 3221"/>
                  <a:gd name="T20" fmla="*/ 0 w 1658"/>
                  <a:gd name="T21" fmla="*/ 639 h 3221"/>
                  <a:gd name="T22" fmla="*/ 2 w 1658"/>
                  <a:gd name="T23" fmla="*/ 659 h 3221"/>
                  <a:gd name="T24" fmla="*/ 2 w 1658"/>
                  <a:gd name="T25" fmla="*/ 1129 h 3221"/>
                  <a:gd name="T26" fmla="*/ 2 w 1658"/>
                  <a:gd name="T27" fmla="*/ 1734 h 3221"/>
                  <a:gd name="T28" fmla="*/ 2 w 1658"/>
                  <a:gd name="T29" fmla="*/ 2785 h 3221"/>
                  <a:gd name="T30" fmla="*/ 0 w 1658"/>
                  <a:gd name="T31" fmla="*/ 2837 h 3221"/>
                  <a:gd name="T32" fmla="*/ 1 w 1658"/>
                  <a:gd name="T33" fmla="*/ 3043 h 3221"/>
                  <a:gd name="T34" fmla="*/ 168 w 1658"/>
                  <a:gd name="T35" fmla="*/ 3221 h 3221"/>
                  <a:gd name="T36" fmla="*/ 774 w 1658"/>
                  <a:gd name="T37" fmla="*/ 3220 h 3221"/>
                  <a:gd name="T38" fmla="*/ 1453 w 1658"/>
                  <a:gd name="T39" fmla="*/ 3220 h 3221"/>
                  <a:gd name="T40" fmla="*/ 1459 w 1658"/>
                  <a:gd name="T41" fmla="*/ 3221 h 3221"/>
                  <a:gd name="T42" fmla="*/ 1626 w 1658"/>
                  <a:gd name="T43" fmla="*/ 3038 h 3221"/>
                  <a:gd name="T44" fmla="*/ 1626 w 1658"/>
                  <a:gd name="T45" fmla="*/ 2838 h 3221"/>
                  <a:gd name="T46" fmla="*/ 1625 w 1658"/>
                  <a:gd name="T47" fmla="*/ 2794 h 3221"/>
                  <a:gd name="T48" fmla="*/ 1625 w 1658"/>
                  <a:gd name="T49" fmla="*/ 1815 h 3221"/>
                  <a:gd name="T50" fmla="*/ 1625 w 1658"/>
                  <a:gd name="T51" fmla="*/ 1233 h 3221"/>
                  <a:gd name="T52" fmla="*/ 1625 w 1658"/>
                  <a:gd name="T53" fmla="*/ 789 h 3221"/>
                  <a:gd name="T54" fmla="*/ 1638 w 1658"/>
                  <a:gd name="T55" fmla="*/ 763 h 3221"/>
                  <a:gd name="T56" fmla="*/ 1657 w 1658"/>
                  <a:gd name="T57" fmla="*/ 732 h 3221"/>
                  <a:gd name="T58" fmla="*/ 1370 w 1658"/>
                  <a:gd name="T59" fmla="*/ 3142 h 3221"/>
                  <a:gd name="T60" fmla="*/ 856 w 1658"/>
                  <a:gd name="T61" fmla="*/ 3142 h 3221"/>
                  <a:gd name="T62" fmla="*/ 296 w 1658"/>
                  <a:gd name="T63" fmla="*/ 3141 h 3221"/>
                  <a:gd name="T64" fmla="*/ 213 w 1658"/>
                  <a:gd name="T65" fmla="*/ 3138 h 3221"/>
                  <a:gd name="T66" fmla="*/ 84 w 1658"/>
                  <a:gd name="T67" fmla="*/ 2970 h 3221"/>
                  <a:gd name="T68" fmla="*/ 85 w 1658"/>
                  <a:gd name="T69" fmla="*/ 2132 h 3221"/>
                  <a:gd name="T70" fmla="*/ 85 w 1658"/>
                  <a:gd name="T71" fmla="*/ 969 h 3221"/>
                  <a:gd name="T72" fmla="*/ 85 w 1658"/>
                  <a:gd name="T73" fmla="*/ 243 h 3221"/>
                  <a:gd name="T74" fmla="*/ 245 w 1658"/>
                  <a:gd name="T75" fmla="*/ 80 h 3221"/>
                  <a:gd name="T76" fmla="*/ 593 w 1658"/>
                  <a:gd name="T77" fmla="*/ 80 h 3221"/>
                  <a:gd name="T78" fmla="*/ 685 w 1658"/>
                  <a:gd name="T79" fmla="*/ 124 h 3221"/>
                  <a:gd name="T80" fmla="*/ 716 w 1658"/>
                  <a:gd name="T81" fmla="*/ 151 h 3221"/>
                  <a:gd name="T82" fmla="*/ 716 w 1658"/>
                  <a:gd name="T83" fmla="*/ 151 h 3221"/>
                  <a:gd name="T84" fmla="*/ 747 w 1658"/>
                  <a:gd name="T85" fmla="*/ 164 h 3221"/>
                  <a:gd name="T86" fmla="*/ 788 w 1658"/>
                  <a:gd name="T87" fmla="*/ 176 h 3221"/>
                  <a:gd name="T88" fmla="*/ 815 w 1658"/>
                  <a:gd name="T89" fmla="*/ 176 h 3221"/>
                  <a:gd name="T90" fmla="*/ 910 w 1658"/>
                  <a:gd name="T91" fmla="*/ 151 h 3221"/>
                  <a:gd name="T92" fmla="*/ 929 w 1658"/>
                  <a:gd name="T93" fmla="*/ 136 h 3221"/>
                  <a:gd name="T94" fmla="*/ 955 w 1658"/>
                  <a:gd name="T95" fmla="*/ 108 h 3221"/>
                  <a:gd name="T96" fmla="*/ 976 w 1658"/>
                  <a:gd name="T97" fmla="*/ 94 h 3221"/>
                  <a:gd name="T98" fmla="*/ 957 w 1658"/>
                  <a:gd name="T99" fmla="*/ 64 h 3221"/>
                  <a:gd name="T100" fmla="*/ 976 w 1658"/>
                  <a:gd name="T101" fmla="*/ 93 h 3221"/>
                  <a:gd name="T102" fmla="*/ 1062 w 1658"/>
                  <a:gd name="T103" fmla="*/ 80 h 3221"/>
                  <a:gd name="T104" fmla="*/ 1385 w 1658"/>
                  <a:gd name="T105" fmla="*/ 81 h 3221"/>
                  <a:gd name="T106" fmla="*/ 1541 w 1658"/>
                  <a:gd name="T107" fmla="*/ 241 h 3221"/>
                  <a:gd name="T108" fmla="*/ 1541 w 1658"/>
                  <a:gd name="T109" fmla="*/ 2458 h 3221"/>
                  <a:gd name="T110" fmla="*/ 1542 w 1658"/>
                  <a:gd name="T111" fmla="*/ 2972 h 3221"/>
                  <a:gd name="T112" fmla="*/ 1370 w 1658"/>
                  <a:gd name="T113" fmla="*/ 3142 h 3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58" h="3221">
                    <a:moveTo>
                      <a:pt x="1657" y="732"/>
                    </a:moveTo>
                    <a:cubicBezTo>
                      <a:pt x="1655" y="675"/>
                      <a:pt x="1658" y="617"/>
                      <a:pt x="1655" y="560"/>
                    </a:cubicBezTo>
                    <a:cubicBezTo>
                      <a:pt x="1654" y="538"/>
                      <a:pt x="1649" y="526"/>
                      <a:pt x="1630" y="515"/>
                    </a:cubicBezTo>
                    <a:cubicBezTo>
                      <a:pt x="1618" y="508"/>
                      <a:pt x="1626" y="490"/>
                      <a:pt x="1627" y="476"/>
                    </a:cubicBezTo>
                    <a:cubicBezTo>
                      <a:pt x="1626" y="469"/>
                      <a:pt x="1626" y="462"/>
                      <a:pt x="1626" y="454"/>
                    </a:cubicBezTo>
                    <a:cubicBezTo>
                      <a:pt x="1626" y="363"/>
                      <a:pt x="1626" y="272"/>
                      <a:pt x="1626" y="180"/>
                    </a:cubicBezTo>
                    <a:cubicBezTo>
                      <a:pt x="1625" y="79"/>
                      <a:pt x="1545" y="0"/>
                      <a:pt x="1444" y="0"/>
                    </a:cubicBezTo>
                    <a:cubicBezTo>
                      <a:pt x="1024" y="0"/>
                      <a:pt x="605" y="0"/>
                      <a:pt x="185" y="0"/>
                    </a:cubicBezTo>
                    <a:cubicBezTo>
                      <a:pt x="173" y="0"/>
                      <a:pt x="161" y="0"/>
                      <a:pt x="149" y="2"/>
                    </a:cubicBezTo>
                    <a:cubicBezTo>
                      <a:pt x="58" y="22"/>
                      <a:pt x="1" y="93"/>
                      <a:pt x="1" y="186"/>
                    </a:cubicBezTo>
                    <a:cubicBezTo>
                      <a:pt x="0" y="337"/>
                      <a:pt x="0" y="488"/>
                      <a:pt x="0" y="639"/>
                    </a:cubicBezTo>
                    <a:cubicBezTo>
                      <a:pt x="1" y="646"/>
                      <a:pt x="2" y="652"/>
                      <a:pt x="2" y="659"/>
                    </a:cubicBezTo>
                    <a:cubicBezTo>
                      <a:pt x="2" y="816"/>
                      <a:pt x="2" y="972"/>
                      <a:pt x="2" y="1129"/>
                    </a:cubicBezTo>
                    <a:cubicBezTo>
                      <a:pt x="2" y="1330"/>
                      <a:pt x="2" y="1532"/>
                      <a:pt x="2" y="1734"/>
                    </a:cubicBezTo>
                    <a:cubicBezTo>
                      <a:pt x="2" y="2085"/>
                      <a:pt x="2" y="2435"/>
                      <a:pt x="2" y="2785"/>
                    </a:cubicBezTo>
                    <a:cubicBezTo>
                      <a:pt x="2" y="2803"/>
                      <a:pt x="4" y="2820"/>
                      <a:pt x="0" y="2837"/>
                    </a:cubicBezTo>
                    <a:cubicBezTo>
                      <a:pt x="0" y="2906"/>
                      <a:pt x="0" y="2974"/>
                      <a:pt x="1" y="3043"/>
                    </a:cubicBezTo>
                    <a:cubicBezTo>
                      <a:pt x="2" y="3138"/>
                      <a:pt x="74" y="3213"/>
                      <a:pt x="168" y="3221"/>
                    </a:cubicBezTo>
                    <a:cubicBezTo>
                      <a:pt x="370" y="3221"/>
                      <a:pt x="572" y="3221"/>
                      <a:pt x="774" y="3220"/>
                    </a:cubicBezTo>
                    <a:cubicBezTo>
                      <a:pt x="1000" y="3220"/>
                      <a:pt x="1227" y="3220"/>
                      <a:pt x="1453" y="3220"/>
                    </a:cubicBezTo>
                    <a:cubicBezTo>
                      <a:pt x="1455" y="3220"/>
                      <a:pt x="1457" y="3221"/>
                      <a:pt x="1459" y="3221"/>
                    </a:cubicBezTo>
                    <a:cubicBezTo>
                      <a:pt x="1556" y="3211"/>
                      <a:pt x="1625" y="3136"/>
                      <a:pt x="1626" y="3038"/>
                    </a:cubicBezTo>
                    <a:cubicBezTo>
                      <a:pt x="1626" y="2971"/>
                      <a:pt x="1626" y="2905"/>
                      <a:pt x="1626" y="2838"/>
                    </a:cubicBezTo>
                    <a:cubicBezTo>
                      <a:pt x="1626" y="2824"/>
                      <a:pt x="1625" y="2809"/>
                      <a:pt x="1625" y="2794"/>
                    </a:cubicBezTo>
                    <a:cubicBezTo>
                      <a:pt x="1625" y="2468"/>
                      <a:pt x="1625" y="2141"/>
                      <a:pt x="1625" y="1815"/>
                    </a:cubicBezTo>
                    <a:cubicBezTo>
                      <a:pt x="1625" y="1621"/>
                      <a:pt x="1625" y="1427"/>
                      <a:pt x="1625" y="1233"/>
                    </a:cubicBezTo>
                    <a:cubicBezTo>
                      <a:pt x="1625" y="1085"/>
                      <a:pt x="1625" y="937"/>
                      <a:pt x="1625" y="789"/>
                    </a:cubicBezTo>
                    <a:cubicBezTo>
                      <a:pt x="1625" y="778"/>
                      <a:pt x="1625" y="768"/>
                      <a:pt x="1638" y="763"/>
                    </a:cubicBezTo>
                    <a:cubicBezTo>
                      <a:pt x="1653" y="758"/>
                      <a:pt x="1657" y="746"/>
                      <a:pt x="1657" y="732"/>
                    </a:cubicBezTo>
                    <a:close/>
                    <a:moveTo>
                      <a:pt x="1370" y="3142"/>
                    </a:moveTo>
                    <a:cubicBezTo>
                      <a:pt x="1199" y="3142"/>
                      <a:pt x="1027" y="3142"/>
                      <a:pt x="856" y="3142"/>
                    </a:cubicBezTo>
                    <a:cubicBezTo>
                      <a:pt x="669" y="3142"/>
                      <a:pt x="483" y="3142"/>
                      <a:pt x="296" y="3141"/>
                    </a:cubicBezTo>
                    <a:cubicBezTo>
                      <a:pt x="268" y="3141"/>
                      <a:pt x="240" y="3144"/>
                      <a:pt x="213" y="3138"/>
                    </a:cubicBezTo>
                    <a:cubicBezTo>
                      <a:pt x="147" y="3123"/>
                      <a:pt x="84" y="3068"/>
                      <a:pt x="84" y="2970"/>
                    </a:cubicBezTo>
                    <a:cubicBezTo>
                      <a:pt x="86" y="2690"/>
                      <a:pt x="85" y="2411"/>
                      <a:pt x="85" y="2132"/>
                    </a:cubicBezTo>
                    <a:cubicBezTo>
                      <a:pt x="85" y="1744"/>
                      <a:pt x="85" y="1356"/>
                      <a:pt x="85" y="969"/>
                    </a:cubicBezTo>
                    <a:cubicBezTo>
                      <a:pt x="86" y="727"/>
                      <a:pt x="87" y="485"/>
                      <a:pt x="85" y="243"/>
                    </a:cubicBezTo>
                    <a:cubicBezTo>
                      <a:pt x="84" y="152"/>
                      <a:pt x="161" y="80"/>
                      <a:pt x="245" y="80"/>
                    </a:cubicBezTo>
                    <a:cubicBezTo>
                      <a:pt x="361" y="80"/>
                      <a:pt x="477" y="80"/>
                      <a:pt x="593" y="80"/>
                    </a:cubicBezTo>
                    <a:cubicBezTo>
                      <a:pt x="631" y="80"/>
                      <a:pt x="661" y="96"/>
                      <a:pt x="685" y="124"/>
                    </a:cubicBezTo>
                    <a:cubicBezTo>
                      <a:pt x="695" y="135"/>
                      <a:pt x="704" y="144"/>
                      <a:pt x="716" y="151"/>
                    </a:cubicBezTo>
                    <a:cubicBezTo>
                      <a:pt x="716" y="151"/>
                      <a:pt x="716" y="151"/>
                      <a:pt x="716" y="151"/>
                    </a:cubicBezTo>
                    <a:cubicBezTo>
                      <a:pt x="726" y="159"/>
                      <a:pt x="735" y="165"/>
                      <a:pt x="747" y="164"/>
                    </a:cubicBezTo>
                    <a:cubicBezTo>
                      <a:pt x="759" y="176"/>
                      <a:pt x="774" y="175"/>
                      <a:pt x="788" y="176"/>
                    </a:cubicBezTo>
                    <a:cubicBezTo>
                      <a:pt x="797" y="176"/>
                      <a:pt x="806" y="176"/>
                      <a:pt x="815" y="176"/>
                    </a:cubicBezTo>
                    <a:cubicBezTo>
                      <a:pt x="850" y="179"/>
                      <a:pt x="882" y="172"/>
                      <a:pt x="910" y="151"/>
                    </a:cubicBezTo>
                    <a:cubicBezTo>
                      <a:pt x="918" y="148"/>
                      <a:pt x="924" y="143"/>
                      <a:pt x="929" y="136"/>
                    </a:cubicBezTo>
                    <a:cubicBezTo>
                      <a:pt x="938" y="126"/>
                      <a:pt x="946" y="117"/>
                      <a:pt x="955" y="108"/>
                    </a:cubicBezTo>
                    <a:cubicBezTo>
                      <a:pt x="962" y="103"/>
                      <a:pt x="969" y="98"/>
                      <a:pt x="976" y="94"/>
                    </a:cubicBezTo>
                    <a:cubicBezTo>
                      <a:pt x="974" y="81"/>
                      <a:pt x="965" y="72"/>
                      <a:pt x="957" y="64"/>
                    </a:cubicBezTo>
                    <a:cubicBezTo>
                      <a:pt x="965" y="72"/>
                      <a:pt x="974" y="81"/>
                      <a:pt x="976" y="93"/>
                    </a:cubicBezTo>
                    <a:cubicBezTo>
                      <a:pt x="1003" y="81"/>
                      <a:pt x="1032" y="80"/>
                      <a:pt x="1062" y="80"/>
                    </a:cubicBezTo>
                    <a:cubicBezTo>
                      <a:pt x="1169" y="80"/>
                      <a:pt x="1277" y="79"/>
                      <a:pt x="1385" y="81"/>
                    </a:cubicBezTo>
                    <a:cubicBezTo>
                      <a:pt x="1474" y="82"/>
                      <a:pt x="1541" y="152"/>
                      <a:pt x="1541" y="241"/>
                    </a:cubicBezTo>
                    <a:cubicBezTo>
                      <a:pt x="1541" y="980"/>
                      <a:pt x="1541" y="1719"/>
                      <a:pt x="1541" y="2458"/>
                    </a:cubicBezTo>
                    <a:cubicBezTo>
                      <a:pt x="1541" y="2629"/>
                      <a:pt x="1539" y="2801"/>
                      <a:pt x="1542" y="2972"/>
                    </a:cubicBezTo>
                    <a:cubicBezTo>
                      <a:pt x="1544" y="3064"/>
                      <a:pt x="1475" y="3142"/>
                      <a:pt x="1370" y="3142"/>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pic>
        <p:nvPicPr>
          <p:cNvPr id="7170" name="Picture 2" descr="MacBook Pro junto a una planta en un jarrón">
            <a:extLst>
              <a:ext uri="{FF2B5EF4-FFF2-40B4-BE49-F238E27FC236}">
                <a16:creationId xmlns:a16="http://schemas.microsoft.com/office/drawing/2014/main" id="{0307AE66-8493-4266-BF66-829181D2AD98}"/>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414" r="1414"/>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647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A5F30F-C303-C44E-86DD-C6FA570B945A}"/>
              </a:ext>
            </a:extLst>
          </p:cNvPr>
          <p:cNvSpPr txBox="1">
            <a:spLocks/>
          </p:cNvSpPr>
          <p:nvPr/>
        </p:nvSpPr>
        <p:spPr>
          <a:xfrm>
            <a:off x="479426" y="743824"/>
            <a:ext cx="4485864"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880"/>
              </a:lnSpc>
            </a:pPr>
            <a:r>
              <a:rPr lang="es-ES" b="1" dirty="0">
                <a:solidFill>
                  <a:schemeClr val="accent1"/>
                </a:solidFill>
              </a:rPr>
              <a:t>No figures, </a:t>
            </a:r>
          </a:p>
          <a:p>
            <a:pPr>
              <a:lnSpc>
                <a:spcPts val="4880"/>
              </a:lnSpc>
            </a:pPr>
            <a:r>
              <a:rPr lang="es-ES" b="1" dirty="0"/>
              <a:t>no facts </a:t>
            </a:r>
          </a:p>
        </p:txBody>
      </p:sp>
      <p:sp>
        <p:nvSpPr>
          <p:cNvPr id="3" name="CuadroTexto 2">
            <a:extLst>
              <a:ext uri="{FF2B5EF4-FFF2-40B4-BE49-F238E27FC236}">
                <a16:creationId xmlns:a16="http://schemas.microsoft.com/office/drawing/2014/main" id="{A84D9C0C-88E3-8E46-A7CA-58F6226AC823}"/>
              </a:ext>
            </a:extLst>
          </p:cNvPr>
          <p:cNvSpPr txBox="1"/>
          <p:nvPr/>
        </p:nvSpPr>
        <p:spPr>
          <a:xfrm>
            <a:off x="479425" y="2592435"/>
            <a:ext cx="4043413" cy="2996141"/>
          </a:xfrm>
          <a:prstGeom prst="rect">
            <a:avLst/>
          </a:prstGeom>
          <a:noFill/>
        </p:spPr>
        <p:txBody>
          <a:bodyPr wrap="square" rtlCol="0">
            <a:spAutoFit/>
          </a:bodyPr>
          <a:lstStyle/>
          <a:p>
            <a:pPr>
              <a:lnSpc>
                <a:spcPts val="1880"/>
              </a:lnSpc>
            </a:pPr>
            <a:r>
              <a:rPr lang="es-ES" sz="1400" dirty="0">
                <a:solidFill>
                  <a:schemeClr val="tx2"/>
                </a:solidFill>
              </a:rPr>
              <a:t>Lorem ipsum dolor sit amet, consectetur adipiscing elit. Maecenas hendrerit mauris vel est fringilla malesuada. Fusce tincidunt pretium libero a malesuada. In volutpat accumsan laoreet. Integer a justo dictum, commodo odio varius, malesuada nibh. </a:t>
            </a:r>
            <a:r>
              <a:rPr lang="es-ES" sz="1400" b="1" dirty="0">
                <a:solidFill>
                  <a:schemeClr val="tx2"/>
                </a:solidFill>
              </a:rPr>
              <a:t>Cras dignissim tortor </a:t>
            </a:r>
            <a:r>
              <a:rPr lang="es-ES" sz="1400" dirty="0">
                <a:solidFill>
                  <a:schemeClr val="tx2"/>
                </a:solidFill>
              </a:rPr>
              <a:t>eget ullamcorper bibendum. In hac habitasse platea dictumst. Praesent vel porttitor dui. Nam eleifend mi sapien, iaculis faucibus neque aliquet vel. </a:t>
            </a:r>
            <a:r>
              <a:rPr lang="es-ES" sz="1400" b="1" dirty="0">
                <a:solidFill>
                  <a:schemeClr val="tx2"/>
                </a:solidFill>
              </a:rPr>
              <a:t>Praesent faucibus felis </a:t>
            </a:r>
            <a:r>
              <a:rPr lang="es-ES" sz="1400" dirty="0">
                <a:solidFill>
                  <a:schemeClr val="tx2"/>
                </a:solidFill>
              </a:rPr>
              <a:t>id sodales dictum. Sed sit amet sollicitudin felis. Praesent vehicula felis at ipsum tempus tincidunt. </a:t>
            </a:r>
          </a:p>
        </p:txBody>
      </p:sp>
      <p:cxnSp>
        <p:nvCxnSpPr>
          <p:cNvPr id="10" name="Conector recto 9">
            <a:extLst>
              <a:ext uri="{FF2B5EF4-FFF2-40B4-BE49-F238E27FC236}">
                <a16:creationId xmlns:a16="http://schemas.microsoft.com/office/drawing/2014/main" id="{952E4F76-A394-6842-8BE0-7F0FC6D64238}"/>
              </a:ext>
            </a:extLst>
          </p:cNvPr>
          <p:cNvCxnSpPr/>
          <p:nvPr/>
        </p:nvCxnSpPr>
        <p:spPr>
          <a:xfrm>
            <a:off x="4965290" y="0"/>
            <a:ext cx="0" cy="6858000"/>
          </a:xfrm>
          <a:prstGeom prst="line">
            <a:avLst/>
          </a:prstGeom>
          <a:ln>
            <a:solidFill>
              <a:schemeClr val="accent1">
                <a:alpha val="22000"/>
              </a:schemeClr>
            </a:solidFill>
          </a:ln>
        </p:spPr>
        <p:style>
          <a:lnRef idx="1">
            <a:schemeClr val="accent1"/>
          </a:lnRef>
          <a:fillRef idx="0">
            <a:schemeClr val="accent1"/>
          </a:fillRef>
          <a:effectRef idx="0">
            <a:schemeClr val="accent1"/>
          </a:effectRef>
          <a:fontRef idx="minor">
            <a:schemeClr val="tx1"/>
          </a:fontRef>
        </p:style>
      </p:cxnSp>
      <p:sp>
        <p:nvSpPr>
          <p:cNvPr id="5" name="Lágrima 4">
            <a:extLst>
              <a:ext uri="{FF2B5EF4-FFF2-40B4-BE49-F238E27FC236}">
                <a16:creationId xmlns:a16="http://schemas.microsoft.com/office/drawing/2014/main" id="{7AB5719A-94BA-46EC-B83D-C0AA0EFC998F}"/>
              </a:ext>
            </a:extLst>
          </p:cNvPr>
          <p:cNvSpPr/>
          <p:nvPr/>
        </p:nvSpPr>
        <p:spPr>
          <a:xfrm rot="5400000">
            <a:off x="6013719" y="623317"/>
            <a:ext cx="6175049" cy="6175049"/>
          </a:xfrm>
          <a:prstGeom prst="teardrop">
            <a:avLst/>
          </a:prstGeom>
          <a:blipFill dpi="0" rotWithShape="0">
            <a:blip r:embed="rId2"/>
            <a:srcRect/>
            <a:stretch>
              <a:fillRect/>
            </a:stretch>
          </a:blipFill>
          <a:ln w="76200">
            <a:solidFill>
              <a:srgbClr val="0F7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AutoShape 22">
            <a:extLst>
              <a:ext uri="{FF2B5EF4-FFF2-40B4-BE49-F238E27FC236}">
                <a16:creationId xmlns:a16="http://schemas.microsoft.com/office/drawing/2014/main" id="{1DA98C43-EC95-4015-B53C-030752918A50}"/>
              </a:ext>
            </a:extLst>
          </p:cNvPr>
          <p:cNvSpPr>
            <a:spLocks noChangeAspect="1" noChangeArrowheads="1" noTextEdit="1"/>
          </p:cNvSpPr>
          <p:nvPr/>
        </p:nvSpPr>
        <p:spPr bwMode="auto">
          <a:xfrm>
            <a:off x="7358812" y="5580062"/>
            <a:ext cx="4829957"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4" name="Rectangle 36">
            <a:extLst>
              <a:ext uri="{FF2B5EF4-FFF2-40B4-BE49-F238E27FC236}">
                <a16:creationId xmlns:a16="http://schemas.microsoft.com/office/drawing/2014/main" id="{632EAD14-DF9B-4BF4-9906-85A09B56DEFC}"/>
              </a:ext>
            </a:extLst>
          </p:cNvPr>
          <p:cNvSpPr>
            <a:spLocks noChangeArrowheads="1"/>
          </p:cNvSpPr>
          <p:nvPr/>
        </p:nvSpPr>
        <p:spPr bwMode="auto">
          <a:xfrm>
            <a:off x="0" y="6631655"/>
            <a:ext cx="12188768" cy="226345"/>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6705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22">
            <a:extLst>
              <a:ext uri="{FF2B5EF4-FFF2-40B4-BE49-F238E27FC236}">
                <a16:creationId xmlns:a16="http://schemas.microsoft.com/office/drawing/2014/main" id="{70036C5C-E41C-4F2A-9B2B-FEF955A0E1D2}"/>
              </a:ext>
            </a:extLst>
          </p:cNvPr>
          <p:cNvSpPr>
            <a:spLocks noChangeAspect="1" noChangeArrowheads="1" noTextEdit="1"/>
          </p:cNvSpPr>
          <p:nvPr/>
        </p:nvSpPr>
        <p:spPr bwMode="auto">
          <a:xfrm>
            <a:off x="7358812" y="5580062"/>
            <a:ext cx="4829957"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9" name="Rectangle 36">
            <a:extLst>
              <a:ext uri="{FF2B5EF4-FFF2-40B4-BE49-F238E27FC236}">
                <a16:creationId xmlns:a16="http://schemas.microsoft.com/office/drawing/2014/main" id="{3CB27990-E1DA-4F3C-875D-8F87AC17D644}"/>
              </a:ext>
            </a:extLst>
          </p:cNvPr>
          <p:cNvSpPr>
            <a:spLocks noChangeArrowheads="1"/>
          </p:cNvSpPr>
          <p:nvPr/>
        </p:nvSpPr>
        <p:spPr bwMode="auto">
          <a:xfrm>
            <a:off x="0" y="6631655"/>
            <a:ext cx="12188769" cy="226345"/>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 name="Rectángulo 2">
            <a:extLst>
              <a:ext uri="{FF2B5EF4-FFF2-40B4-BE49-F238E27FC236}">
                <a16:creationId xmlns:a16="http://schemas.microsoft.com/office/drawing/2014/main" id="{20E18957-4599-E444-86FC-944F8B66C82E}"/>
              </a:ext>
            </a:extLst>
          </p:cNvPr>
          <p:cNvSpPr/>
          <p:nvPr/>
        </p:nvSpPr>
        <p:spPr>
          <a:xfrm>
            <a:off x="468923" y="562709"/>
            <a:ext cx="5616575"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4" name="Título 1">
            <a:extLst>
              <a:ext uri="{FF2B5EF4-FFF2-40B4-BE49-F238E27FC236}">
                <a16:creationId xmlns:a16="http://schemas.microsoft.com/office/drawing/2014/main" id="{F4923041-8695-3649-ACA6-049B4117277A}"/>
              </a:ext>
            </a:extLst>
          </p:cNvPr>
          <p:cNvSpPr txBox="1">
            <a:spLocks/>
          </p:cNvSpPr>
          <p:nvPr/>
        </p:nvSpPr>
        <p:spPr>
          <a:xfrm>
            <a:off x="6890059" y="920029"/>
            <a:ext cx="3816041"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880"/>
              </a:lnSpc>
            </a:pPr>
            <a:r>
              <a:rPr lang="es-ES" b="1" dirty="0">
                <a:solidFill>
                  <a:schemeClr val="accent1"/>
                </a:solidFill>
              </a:rPr>
              <a:t>No figures, </a:t>
            </a:r>
            <a:r>
              <a:rPr lang="es-ES" b="1" dirty="0"/>
              <a:t>no facts </a:t>
            </a:r>
          </a:p>
        </p:txBody>
      </p:sp>
      <p:sp>
        <p:nvSpPr>
          <p:cNvPr id="5" name="CuadroTexto 4">
            <a:extLst>
              <a:ext uri="{FF2B5EF4-FFF2-40B4-BE49-F238E27FC236}">
                <a16:creationId xmlns:a16="http://schemas.microsoft.com/office/drawing/2014/main" id="{F2C07A6A-4FB6-6D46-B2A9-AB1116956A39}"/>
              </a:ext>
            </a:extLst>
          </p:cNvPr>
          <p:cNvSpPr txBox="1"/>
          <p:nvPr/>
        </p:nvSpPr>
        <p:spPr>
          <a:xfrm>
            <a:off x="6890058" y="2454784"/>
            <a:ext cx="4043413" cy="2021515"/>
          </a:xfrm>
          <a:prstGeom prst="rect">
            <a:avLst/>
          </a:prstGeom>
          <a:noFill/>
        </p:spPr>
        <p:txBody>
          <a:bodyPr wrap="square" rtlCol="0">
            <a:spAutoFit/>
          </a:bodyPr>
          <a:lstStyle/>
          <a:p>
            <a:pPr>
              <a:lnSpc>
                <a:spcPts val="1880"/>
              </a:lnSpc>
            </a:pPr>
            <a:r>
              <a:rPr lang="es-ES" sz="1400" noProof="1">
                <a:solidFill>
                  <a:schemeClr val="tx2"/>
                </a:solidFill>
              </a:rPr>
              <a:t>Lorem ipsum dolor sit amet, consectetur adipiscing elit. Maecenas hendrerit mauris vel est fringilla malesuada. Fusce tincidunt pretium libero a malesuada. In volutpat accumsan laoreet. Integer a justo dictum, commodo odio varius, malesuada nibh. </a:t>
            </a:r>
            <a:r>
              <a:rPr lang="es-ES" sz="1400" b="1" noProof="1">
                <a:solidFill>
                  <a:schemeClr val="tx2"/>
                </a:solidFill>
              </a:rPr>
              <a:t>Cras dignissim tortor </a:t>
            </a:r>
            <a:r>
              <a:rPr lang="es-ES" sz="1400" noProof="1">
                <a:solidFill>
                  <a:schemeClr val="tx2"/>
                </a:solidFill>
              </a:rPr>
              <a:t>eget ullamcorper bibendum. In hac habitasse platea dictumst. </a:t>
            </a:r>
          </a:p>
        </p:txBody>
      </p:sp>
      <p:cxnSp>
        <p:nvCxnSpPr>
          <p:cNvPr id="6" name="Conector recto 5">
            <a:extLst>
              <a:ext uri="{FF2B5EF4-FFF2-40B4-BE49-F238E27FC236}">
                <a16:creationId xmlns:a16="http://schemas.microsoft.com/office/drawing/2014/main" id="{D14C6DD9-5CC4-9A49-8A15-DC925F5748F3}"/>
              </a:ext>
            </a:extLst>
          </p:cNvPr>
          <p:cNvCxnSpPr>
            <a:cxnSpLocks/>
          </p:cNvCxnSpPr>
          <p:nvPr/>
        </p:nvCxnSpPr>
        <p:spPr>
          <a:xfrm>
            <a:off x="6932596" y="4906168"/>
            <a:ext cx="3839968"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ítulo 1">
            <a:extLst>
              <a:ext uri="{FF2B5EF4-FFF2-40B4-BE49-F238E27FC236}">
                <a16:creationId xmlns:a16="http://schemas.microsoft.com/office/drawing/2014/main" id="{B8B9C14D-D01F-2743-9660-BE65191132E5}"/>
              </a:ext>
            </a:extLst>
          </p:cNvPr>
          <p:cNvSpPr txBox="1">
            <a:spLocks/>
          </p:cNvSpPr>
          <p:nvPr/>
        </p:nvSpPr>
        <p:spPr>
          <a:xfrm>
            <a:off x="6890058" y="5457024"/>
            <a:ext cx="1568710" cy="72814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880"/>
              </a:lnSpc>
            </a:pPr>
            <a:r>
              <a:rPr lang="es-ES" sz="2800" b="1" dirty="0">
                <a:solidFill>
                  <a:schemeClr val="accent1"/>
                </a:solidFill>
              </a:rPr>
              <a:t>+</a:t>
            </a:r>
            <a:r>
              <a:rPr lang="es-ES" b="1" dirty="0"/>
              <a:t>10</a:t>
            </a:r>
            <a:r>
              <a:rPr lang="es-ES" sz="2400" b="1" dirty="0"/>
              <a:t>%</a:t>
            </a:r>
            <a:endParaRPr lang="es-ES" sz="4000" b="1" dirty="0"/>
          </a:p>
        </p:txBody>
      </p:sp>
      <p:sp>
        <p:nvSpPr>
          <p:cNvPr id="10" name="Título 1">
            <a:extLst>
              <a:ext uri="{FF2B5EF4-FFF2-40B4-BE49-F238E27FC236}">
                <a16:creationId xmlns:a16="http://schemas.microsoft.com/office/drawing/2014/main" id="{3D9489D7-15C9-5647-B308-EDEEDB7608EC}"/>
              </a:ext>
            </a:extLst>
          </p:cNvPr>
          <p:cNvSpPr txBox="1">
            <a:spLocks/>
          </p:cNvSpPr>
          <p:nvPr/>
        </p:nvSpPr>
        <p:spPr>
          <a:xfrm>
            <a:off x="8542576" y="5457024"/>
            <a:ext cx="1568710" cy="72814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880"/>
              </a:lnSpc>
            </a:pPr>
            <a:r>
              <a:rPr lang="es-ES" sz="2800" b="1" dirty="0">
                <a:solidFill>
                  <a:schemeClr val="accent1"/>
                </a:solidFill>
              </a:rPr>
              <a:t>+</a:t>
            </a:r>
            <a:r>
              <a:rPr lang="es-ES" b="1" dirty="0"/>
              <a:t>25</a:t>
            </a:r>
            <a:r>
              <a:rPr lang="es-ES" sz="2400" b="1" dirty="0"/>
              <a:t>%</a:t>
            </a:r>
            <a:endParaRPr lang="es-ES" sz="4000" b="1" dirty="0"/>
          </a:p>
        </p:txBody>
      </p:sp>
      <p:sp>
        <p:nvSpPr>
          <p:cNvPr id="12" name="CuadroTexto 11">
            <a:extLst>
              <a:ext uri="{FF2B5EF4-FFF2-40B4-BE49-F238E27FC236}">
                <a16:creationId xmlns:a16="http://schemas.microsoft.com/office/drawing/2014/main" id="{AF2C1BA9-2055-3A44-B93D-29DCA53AA06C}"/>
              </a:ext>
            </a:extLst>
          </p:cNvPr>
          <p:cNvSpPr txBox="1"/>
          <p:nvPr/>
        </p:nvSpPr>
        <p:spPr>
          <a:xfrm>
            <a:off x="6932596" y="5162916"/>
            <a:ext cx="1526172" cy="261610"/>
          </a:xfrm>
          <a:prstGeom prst="rect">
            <a:avLst/>
          </a:prstGeom>
          <a:noFill/>
        </p:spPr>
        <p:txBody>
          <a:bodyPr wrap="square" rtlCol="0">
            <a:spAutoFit/>
          </a:bodyPr>
          <a:lstStyle/>
          <a:p>
            <a:pPr algn="ctr"/>
            <a:r>
              <a:rPr lang="es-ES" sz="1100" b="1" spc="300" dirty="0">
                <a:solidFill>
                  <a:schemeClr val="accent3"/>
                </a:solidFill>
              </a:rPr>
              <a:t>FACT 1</a:t>
            </a:r>
          </a:p>
        </p:txBody>
      </p:sp>
      <p:sp>
        <p:nvSpPr>
          <p:cNvPr id="13" name="CuadroTexto 12">
            <a:extLst>
              <a:ext uri="{FF2B5EF4-FFF2-40B4-BE49-F238E27FC236}">
                <a16:creationId xmlns:a16="http://schemas.microsoft.com/office/drawing/2014/main" id="{4ED0C967-5314-5A40-B4ED-EC62FA69F292}"/>
              </a:ext>
            </a:extLst>
          </p:cNvPr>
          <p:cNvSpPr txBox="1"/>
          <p:nvPr/>
        </p:nvSpPr>
        <p:spPr>
          <a:xfrm>
            <a:off x="8559499" y="5162916"/>
            <a:ext cx="1526172" cy="261610"/>
          </a:xfrm>
          <a:prstGeom prst="rect">
            <a:avLst/>
          </a:prstGeom>
          <a:noFill/>
        </p:spPr>
        <p:txBody>
          <a:bodyPr wrap="square" rtlCol="0">
            <a:spAutoFit/>
          </a:bodyPr>
          <a:lstStyle/>
          <a:p>
            <a:pPr algn="ctr"/>
            <a:r>
              <a:rPr lang="es-ES" sz="1100" b="1" spc="300" dirty="0">
                <a:solidFill>
                  <a:schemeClr val="accent3"/>
                </a:solidFill>
              </a:rPr>
              <a:t>FACT 2</a:t>
            </a:r>
          </a:p>
        </p:txBody>
      </p:sp>
      <p:sp>
        <p:nvSpPr>
          <p:cNvPr id="9" name="Rectángulo 8">
            <a:extLst>
              <a:ext uri="{FF2B5EF4-FFF2-40B4-BE49-F238E27FC236}">
                <a16:creationId xmlns:a16="http://schemas.microsoft.com/office/drawing/2014/main" id="{D2080F2F-BF6B-4AED-8958-09394C15FABA}"/>
              </a:ext>
            </a:extLst>
          </p:cNvPr>
          <p:cNvSpPr/>
          <p:nvPr/>
        </p:nvSpPr>
        <p:spPr>
          <a:xfrm>
            <a:off x="1134533" y="2532497"/>
            <a:ext cx="5317067" cy="388760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4791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AE39569-947C-4C99-87B7-E4CCECE27E20}"/>
              </a:ext>
            </a:extLst>
          </p:cNvPr>
          <p:cNvSpPr/>
          <p:nvPr/>
        </p:nvSpPr>
        <p:spPr>
          <a:xfrm>
            <a:off x="4949500" y="1402375"/>
            <a:ext cx="7242500" cy="4348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9B2761E0-F716-834D-8134-302CA0F7EC79}"/>
              </a:ext>
            </a:extLst>
          </p:cNvPr>
          <p:cNvSpPr txBox="1"/>
          <p:nvPr/>
        </p:nvSpPr>
        <p:spPr>
          <a:xfrm>
            <a:off x="479425" y="4448522"/>
            <a:ext cx="1801659" cy="523220"/>
          </a:xfrm>
          <a:prstGeom prst="rect">
            <a:avLst/>
          </a:prstGeom>
          <a:noFill/>
        </p:spPr>
        <p:txBody>
          <a:bodyPr wrap="square" rtlCol="0">
            <a:spAutoFit/>
          </a:bodyPr>
          <a:lstStyle/>
          <a:p>
            <a:r>
              <a:rPr lang="es-ES" sz="1400" b="1" dirty="0">
                <a:solidFill>
                  <a:schemeClr val="accent1"/>
                </a:solidFill>
              </a:rPr>
              <a:t>Nam eleifend mi sapien</a:t>
            </a:r>
            <a:endParaRPr lang="es-ES" sz="1400" b="1" dirty="0"/>
          </a:p>
        </p:txBody>
      </p:sp>
      <p:sp>
        <p:nvSpPr>
          <p:cNvPr id="7" name="CuadroTexto 6">
            <a:extLst>
              <a:ext uri="{FF2B5EF4-FFF2-40B4-BE49-F238E27FC236}">
                <a16:creationId xmlns:a16="http://schemas.microsoft.com/office/drawing/2014/main" id="{3508AB1B-8C3B-7C4D-A86C-FF0AB1D7A87D}"/>
              </a:ext>
            </a:extLst>
          </p:cNvPr>
          <p:cNvSpPr txBox="1"/>
          <p:nvPr/>
        </p:nvSpPr>
        <p:spPr>
          <a:xfrm>
            <a:off x="479425" y="5059701"/>
            <a:ext cx="1801659" cy="691600"/>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a:t>
            </a:r>
          </a:p>
        </p:txBody>
      </p:sp>
      <p:sp>
        <p:nvSpPr>
          <p:cNvPr id="8" name="CuadroTexto 7">
            <a:extLst>
              <a:ext uri="{FF2B5EF4-FFF2-40B4-BE49-F238E27FC236}">
                <a16:creationId xmlns:a16="http://schemas.microsoft.com/office/drawing/2014/main" id="{38AC63EB-583A-884B-BB51-73D76EBEB3B4}"/>
              </a:ext>
            </a:extLst>
          </p:cNvPr>
          <p:cNvSpPr txBox="1"/>
          <p:nvPr/>
        </p:nvSpPr>
        <p:spPr>
          <a:xfrm>
            <a:off x="4857135" y="4621161"/>
            <a:ext cx="184731" cy="369332"/>
          </a:xfrm>
          <a:prstGeom prst="rect">
            <a:avLst/>
          </a:prstGeom>
          <a:noFill/>
        </p:spPr>
        <p:txBody>
          <a:bodyPr wrap="none" rtlCol="0">
            <a:spAutoFit/>
          </a:bodyPr>
          <a:lstStyle/>
          <a:p>
            <a:endParaRPr lang="es-ES" dirty="0"/>
          </a:p>
        </p:txBody>
      </p:sp>
      <p:cxnSp>
        <p:nvCxnSpPr>
          <p:cNvPr id="10" name="Conector recto 9">
            <a:extLst>
              <a:ext uri="{FF2B5EF4-FFF2-40B4-BE49-F238E27FC236}">
                <a16:creationId xmlns:a16="http://schemas.microsoft.com/office/drawing/2014/main" id="{F558DE2B-9685-5242-BED6-9BAA39A6A27F}"/>
              </a:ext>
            </a:extLst>
          </p:cNvPr>
          <p:cNvCxnSpPr>
            <a:cxnSpLocks/>
          </p:cNvCxnSpPr>
          <p:nvPr/>
        </p:nvCxnSpPr>
        <p:spPr>
          <a:xfrm>
            <a:off x="4965290" y="0"/>
            <a:ext cx="0" cy="6858000"/>
          </a:xfrm>
          <a:prstGeom prst="line">
            <a:avLst/>
          </a:prstGeom>
          <a:ln>
            <a:solidFill>
              <a:schemeClr val="accent1">
                <a:alpha val="22000"/>
              </a:schemeClr>
            </a:solidFill>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820A6B09-CA7A-D54A-B45F-1CA7C73BD86D}"/>
              </a:ext>
            </a:extLst>
          </p:cNvPr>
          <p:cNvSpPr txBox="1"/>
          <p:nvPr/>
        </p:nvSpPr>
        <p:spPr>
          <a:xfrm>
            <a:off x="2722357" y="4448522"/>
            <a:ext cx="1801659" cy="523220"/>
          </a:xfrm>
          <a:prstGeom prst="rect">
            <a:avLst/>
          </a:prstGeom>
          <a:noFill/>
        </p:spPr>
        <p:txBody>
          <a:bodyPr wrap="square" rtlCol="0">
            <a:spAutoFit/>
          </a:bodyPr>
          <a:lstStyle/>
          <a:p>
            <a:r>
              <a:rPr lang="es-ES" sz="1400" b="1" dirty="0">
                <a:solidFill>
                  <a:schemeClr val="accent1"/>
                </a:solidFill>
              </a:rPr>
              <a:t>Nam eleifend mi sapien</a:t>
            </a:r>
            <a:endParaRPr lang="es-ES" sz="1400" b="1" dirty="0"/>
          </a:p>
        </p:txBody>
      </p:sp>
      <p:sp>
        <p:nvSpPr>
          <p:cNvPr id="13" name="CuadroTexto 12">
            <a:extLst>
              <a:ext uri="{FF2B5EF4-FFF2-40B4-BE49-F238E27FC236}">
                <a16:creationId xmlns:a16="http://schemas.microsoft.com/office/drawing/2014/main" id="{6D38060D-AD30-094C-86D9-DA69DBAD24FA}"/>
              </a:ext>
            </a:extLst>
          </p:cNvPr>
          <p:cNvSpPr txBox="1"/>
          <p:nvPr/>
        </p:nvSpPr>
        <p:spPr>
          <a:xfrm>
            <a:off x="2722357" y="5059701"/>
            <a:ext cx="1801659" cy="691600"/>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a:t>
            </a:r>
          </a:p>
        </p:txBody>
      </p:sp>
      <p:sp>
        <p:nvSpPr>
          <p:cNvPr id="14" name="CuadroTexto 13">
            <a:extLst>
              <a:ext uri="{FF2B5EF4-FFF2-40B4-BE49-F238E27FC236}">
                <a16:creationId xmlns:a16="http://schemas.microsoft.com/office/drawing/2014/main" id="{5A5202A8-2E35-9C48-A195-389230113000}"/>
              </a:ext>
            </a:extLst>
          </p:cNvPr>
          <p:cNvSpPr txBox="1"/>
          <p:nvPr/>
        </p:nvSpPr>
        <p:spPr>
          <a:xfrm>
            <a:off x="479425" y="2603335"/>
            <a:ext cx="1801659" cy="523220"/>
          </a:xfrm>
          <a:prstGeom prst="rect">
            <a:avLst/>
          </a:prstGeom>
          <a:noFill/>
        </p:spPr>
        <p:txBody>
          <a:bodyPr wrap="square" rtlCol="0">
            <a:spAutoFit/>
          </a:bodyPr>
          <a:lstStyle/>
          <a:p>
            <a:r>
              <a:rPr lang="es-ES" sz="1400" b="1" dirty="0">
                <a:solidFill>
                  <a:schemeClr val="accent1"/>
                </a:solidFill>
              </a:rPr>
              <a:t>Nam eleifend mi sapien</a:t>
            </a:r>
            <a:endParaRPr lang="es-ES" sz="1400" b="1" dirty="0"/>
          </a:p>
        </p:txBody>
      </p:sp>
      <p:sp>
        <p:nvSpPr>
          <p:cNvPr id="15" name="CuadroTexto 14">
            <a:extLst>
              <a:ext uri="{FF2B5EF4-FFF2-40B4-BE49-F238E27FC236}">
                <a16:creationId xmlns:a16="http://schemas.microsoft.com/office/drawing/2014/main" id="{8C1775E8-6FE9-C948-95AD-007BAE707BCE}"/>
              </a:ext>
            </a:extLst>
          </p:cNvPr>
          <p:cNvSpPr txBox="1"/>
          <p:nvPr/>
        </p:nvSpPr>
        <p:spPr>
          <a:xfrm>
            <a:off x="479425" y="3214514"/>
            <a:ext cx="1801659" cy="691600"/>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 </a:t>
            </a:r>
          </a:p>
        </p:txBody>
      </p:sp>
      <p:sp>
        <p:nvSpPr>
          <p:cNvPr id="16" name="CuadroTexto 15">
            <a:extLst>
              <a:ext uri="{FF2B5EF4-FFF2-40B4-BE49-F238E27FC236}">
                <a16:creationId xmlns:a16="http://schemas.microsoft.com/office/drawing/2014/main" id="{C752034B-FE0D-114B-8D8A-586BCE05D5C1}"/>
              </a:ext>
            </a:extLst>
          </p:cNvPr>
          <p:cNvSpPr txBox="1"/>
          <p:nvPr/>
        </p:nvSpPr>
        <p:spPr>
          <a:xfrm>
            <a:off x="2722357" y="2603335"/>
            <a:ext cx="1801659" cy="523220"/>
          </a:xfrm>
          <a:prstGeom prst="rect">
            <a:avLst/>
          </a:prstGeom>
          <a:noFill/>
        </p:spPr>
        <p:txBody>
          <a:bodyPr wrap="square" rtlCol="0">
            <a:spAutoFit/>
          </a:bodyPr>
          <a:lstStyle/>
          <a:p>
            <a:r>
              <a:rPr lang="es-ES" sz="1400" b="1" dirty="0">
                <a:solidFill>
                  <a:schemeClr val="accent1"/>
                </a:solidFill>
              </a:rPr>
              <a:t>Nam eleifend mi sapien</a:t>
            </a:r>
            <a:endParaRPr lang="es-ES" sz="1400" b="1" dirty="0"/>
          </a:p>
        </p:txBody>
      </p:sp>
      <p:sp>
        <p:nvSpPr>
          <p:cNvPr id="17" name="CuadroTexto 16">
            <a:extLst>
              <a:ext uri="{FF2B5EF4-FFF2-40B4-BE49-F238E27FC236}">
                <a16:creationId xmlns:a16="http://schemas.microsoft.com/office/drawing/2014/main" id="{F3B8DA6B-DEC1-8948-B028-5D92016395B2}"/>
              </a:ext>
            </a:extLst>
          </p:cNvPr>
          <p:cNvSpPr txBox="1"/>
          <p:nvPr/>
        </p:nvSpPr>
        <p:spPr>
          <a:xfrm>
            <a:off x="2722357" y="3214514"/>
            <a:ext cx="1801659" cy="691600"/>
          </a:xfrm>
          <a:prstGeom prst="rect">
            <a:avLst/>
          </a:prstGeom>
          <a:noFill/>
        </p:spPr>
        <p:txBody>
          <a:bodyPr wrap="square" rtlCol="0">
            <a:spAutoFit/>
          </a:bodyPr>
          <a:lstStyle/>
          <a:p>
            <a:pPr>
              <a:lnSpc>
                <a:spcPts val="1640"/>
              </a:lnSpc>
            </a:pPr>
            <a:r>
              <a:rPr lang="es-ES" sz="1200" dirty="0">
                <a:solidFill>
                  <a:schemeClr val="tx2"/>
                </a:solidFill>
              </a:rPr>
              <a:t>Vivamus massa magna, vulputate vel tortor et, pulvinar.</a:t>
            </a:r>
          </a:p>
        </p:txBody>
      </p:sp>
      <p:sp>
        <p:nvSpPr>
          <p:cNvPr id="18" name="Título 1">
            <a:extLst>
              <a:ext uri="{FF2B5EF4-FFF2-40B4-BE49-F238E27FC236}">
                <a16:creationId xmlns:a16="http://schemas.microsoft.com/office/drawing/2014/main" id="{770FA924-35DF-0E43-8733-36CBCBD24816}"/>
              </a:ext>
            </a:extLst>
          </p:cNvPr>
          <p:cNvSpPr txBox="1">
            <a:spLocks/>
          </p:cNvSpPr>
          <p:nvPr/>
        </p:nvSpPr>
        <p:spPr>
          <a:xfrm>
            <a:off x="479427" y="743824"/>
            <a:ext cx="3470274" cy="131710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s-ES" b="1" dirty="0">
                <a:solidFill>
                  <a:schemeClr val="accent1"/>
                </a:solidFill>
              </a:rPr>
              <a:t>No figures</a:t>
            </a:r>
            <a:r>
              <a:rPr lang="es-ES" b="1" dirty="0"/>
              <a:t>, no facts </a:t>
            </a:r>
            <a:endParaRPr lang="es-ES" b="1" dirty="0">
              <a:solidFill>
                <a:schemeClr val="tx2"/>
              </a:solidFill>
              <a:latin typeface="Arial" panose="020B0604020202020204" pitchFamily="34" charset="0"/>
              <a:cs typeface="Arial" panose="020B0604020202020204" pitchFamily="34" charset="0"/>
            </a:endParaRPr>
          </a:p>
        </p:txBody>
      </p:sp>
      <p:sp>
        <p:nvSpPr>
          <p:cNvPr id="2" name="Rectángulo: esquina doblada 1">
            <a:extLst>
              <a:ext uri="{FF2B5EF4-FFF2-40B4-BE49-F238E27FC236}">
                <a16:creationId xmlns:a16="http://schemas.microsoft.com/office/drawing/2014/main" id="{BAA6F29C-D7D5-41FB-85AB-4146D3D4FA9F}"/>
              </a:ext>
            </a:extLst>
          </p:cNvPr>
          <p:cNvSpPr/>
          <p:nvPr/>
        </p:nvSpPr>
        <p:spPr>
          <a:xfrm>
            <a:off x="4638814" y="1845732"/>
            <a:ext cx="7206974" cy="4758267"/>
          </a:xfrm>
          <a:prstGeom prst="foldedCorner">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274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1E548ED-CE6B-4C46-A8FA-841DCDB368B2}"/>
              </a:ext>
            </a:extLst>
          </p:cNvPr>
          <p:cNvSpPr/>
          <p:nvPr/>
        </p:nvSpPr>
        <p:spPr>
          <a:xfrm>
            <a:off x="468923" y="562709"/>
            <a:ext cx="11243652"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32" name="Título 1">
            <a:extLst>
              <a:ext uri="{FF2B5EF4-FFF2-40B4-BE49-F238E27FC236}">
                <a16:creationId xmlns:a16="http://schemas.microsoft.com/office/drawing/2014/main" id="{4C3DD279-3334-4946-9B28-9D18D41E1354}"/>
              </a:ext>
            </a:extLst>
          </p:cNvPr>
          <p:cNvSpPr txBox="1">
            <a:spLocks/>
          </p:cNvSpPr>
          <p:nvPr/>
        </p:nvSpPr>
        <p:spPr>
          <a:xfrm>
            <a:off x="897729" y="960341"/>
            <a:ext cx="3420271" cy="115491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120"/>
              </a:lnSpc>
            </a:pPr>
            <a:r>
              <a:rPr lang="es-ES" sz="3600" b="1" noProof="1">
                <a:solidFill>
                  <a:schemeClr val="bg2"/>
                </a:solidFill>
              </a:rPr>
              <a:t>Think far, explain close </a:t>
            </a:r>
          </a:p>
          <a:p>
            <a:pPr>
              <a:lnSpc>
                <a:spcPts val="4120"/>
              </a:lnSpc>
            </a:pPr>
            <a:r>
              <a:rPr lang="es-ES" sz="3600" b="1" noProof="1">
                <a:solidFill>
                  <a:schemeClr val="bg2"/>
                </a:solidFill>
              </a:rPr>
              <a:t/>
            </a:r>
            <a:br>
              <a:rPr lang="es-ES" sz="3600" b="1" noProof="1">
                <a:solidFill>
                  <a:schemeClr val="bg2"/>
                </a:solidFill>
              </a:rPr>
            </a:br>
            <a:endParaRPr lang="es-ES" sz="3600" b="1" noProof="1">
              <a:solidFill>
                <a:schemeClr val="bg2"/>
              </a:solidFill>
            </a:endParaRPr>
          </a:p>
        </p:txBody>
      </p:sp>
      <p:sp>
        <p:nvSpPr>
          <p:cNvPr id="33" name="CuadroTexto 32">
            <a:extLst>
              <a:ext uri="{FF2B5EF4-FFF2-40B4-BE49-F238E27FC236}">
                <a16:creationId xmlns:a16="http://schemas.microsoft.com/office/drawing/2014/main" id="{8C3CCA7C-DFB2-E840-AB63-B9431B529927}"/>
              </a:ext>
            </a:extLst>
          </p:cNvPr>
          <p:cNvSpPr txBox="1"/>
          <p:nvPr/>
        </p:nvSpPr>
        <p:spPr>
          <a:xfrm>
            <a:off x="889814" y="2429332"/>
            <a:ext cx="3008173" cy="1041054"/>
          </a:xfrm>
          <a:prstGeom prst="rect">
            <a:avLst/>
          </a:prstGeom>
          <a:noFill/>
        </p:spPr>
        <p:txBody>
          <a:bodyPr wrap="square" rtlCol="0">
            <a:spAutoFit/>
          </a:bodyPr>
          <a:lstStyle/>
          <a:p>
            <a:pPr>
              <a:lnSpc>
                <a:spcPts val="1880"/>
              </a:lnSpc>
            </a:pPr>
            <a:r>
              <a:rPr lang="es-ES" sz="1200" noProof="1">
                <a:solidFill>
                  <a:schemeClr val="bg2"/>
                </a:solidFill>
              </a:rPr>
              <a:t>Lorem ipsum dolor sit amet, consectetur adipiscing elit. Maecenas hendrerit mauris vel est fringilla malesuada. Fusce tincidunt pretium.</a:t>
            </a:r>
          </a:p>
        </p:txBody>
      </p:sp>
      <p:sp>
        <p:nvSpPr>
          <p:cNvPr id="37" name="Rounded Rectangle 15">
            <a:extLst>
              <a:ext uri="{FF2B5EF4-FFF2-40B4-BE49-F238E27FC236}">
                <a16:creationId xmlns:a16="http://schemas.microsoft.com/office/drawing/2014/main" id="{D4EF9CF6-D927-E34B-A885-F346EC4CB18E}"/>
              </a:ext>
            </a:extLst>
          </p:cNvPr>
          <p:cNvSpPr/>
          <p:nvPr/>
        </p:nvSpPr>
        <p:spPr>
          <a:xfrm>
            <a:off x="1015722" y="3895128"/>
            <a:ext cx="2796115" cy="913312"/>
          </a:xfrm>
          <a:prstGeom prst="roundRect">
            <a:avLst>
              <a:gd name="adj" fmla="val 0"/>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41755"/>
            <a:r>
              <a:rPr lang="en-US" sz="1400" noProof="1">
                <a:solidFill>
                  <a:srgbClr val="FFFFFF"/>
                </a:solidFill>
                <a:latin typeface="Arial" panose="020B0604020202020204" pitchFamily="34" charset="0"/>
                <a:ea typeface="Roboto" panose="02000000000000000000" pitchFamily="2" charset="0"/>
                <a:cs typeface="Arial" panose="020B0604020202020204" pitchFamily="34" charset="0"/>
              </a:rPr>
              <a:t>Important Highlight 1</a:t>
            </a:r>
          </a:p>
          <a:p>
            <a:pPr defTabSz="941755"/>
            <a:endParaRPr lang="en-US" sz="100" noProof="1">
              <a:solidFill>
                <a:srgbClr val="FFFFFF"/>
              </a:solidFill>
              <a:latin typeface="Arial" panose="020B0604020202020204" pitchFamily="34" charset="0"/>
              <a:ea typeface="Roboto" panose="02000000000000000000" pitchFamily="2" charset="0"/>
              <a:cs typeface="Arial" panose="020B0604020202020204" pitchFamily="34" charset="0"/>
            </a:endParaRPr>
          </a:p>
          <a:p>
            <a:pPr defTabSz="941755"/>
            <a:r>
              <a:rPr lang="en-US" sz="900" noProof="1">
                <a:solidFill>
                  <a:srgbClr val="FFFFFF"/>
                </a:solidFill>
                <a:latin typeface="Arial" panose="020B0604020202020204" pitchFamily="34" charset="0"/>
                <a:ea typeface="Roboto Light" panose="02000000000000000000" pitchFamily="2" charset="0"/>
                <a:cs typeface="Arial" panose="020B0604020202020204" pitchFamily="34" charset="0"/>
              </a:rPr>
              <a:t>Lorem ipsum dolor sit amet, consectetur adipiscing elit. Vivamus convallis odio in nulla viverra</a:t>
            </a:r>
          </a:p>
        </p:txBody>
      </p:sp>
      <p:sp>
        <p:nvSpPr>
          <p:cNvPr id="39" name="Rounded Rectangle 15">
            <a:extLst>
              <a:ext uri="{FF2B5EF4-FFF2-40B4-BE49-F238E27FC236}">
                <a16:creationId xmlns:a16="http://schemas.microsoft.com/office/drawing/2014/main" id="{48B05346-2782-554B-B49B-FA1C7C2FE7D1}"/>
              </a:ext>
            </a:extLst>
          </p:cNvPr>
          <p:cNvSpPr/>
          <p:nvPr/>
        </p:nvSpPr>
        <p:spPr>
          <a:xfrm>
            <a:off x="1015722" y="5065997"/>
            <a:ext cx="2796115" cy="913312"/>
          </a:xfrm>
          <a:prstGeom prst="roundRect">
            <a:avLst>
              <a:gd name="adj" fmla="val 0"/>
            </a:avLst>
          </a:pr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41755"/>
            <a:r>
              <a:rPr lang="en-US" sz="1400" noProof="1">
                <a:solidFill>
                  <a:srgbClr val="FFFFFF"/>
                </a:solidFill>
                <a:latin typeface="Arial" panose="020B0604020202020204" pitchFamily="34" charset="0"/>
                <a:ea typeface="Roboto" panose="02000000000000000000" pitchFamily="2" charset="0"/>
                <a:cs typeface="Arial" panose="020B0604020202020204" pitchFamily="34" charset="0"/>
              </a:rPr>
              <a:t>Important Highlight  2</a:t>
            </a:r>
          </a:p>
          <a:p>
            <a:pPr defTabSz="941755"/>
            <a:endParaRPr lang="en-US" sz="100" noProof="1">
              <a:solidFill>
                <a:srgbClr val="FFFFFF"/>
              </a:solidFill>
              <a:latin typeface="Arial" panose="020B0604020202020204" pitchFamily="34" charset="0"/>
              <a:ea typeface="Roboto" panose="02000000000000000000" pitchFamily="2" charset="0"/>
              <a:cs typeface="Arial" panose="020B0604020202020204" pitchFamily="34" charset="0"/>
            </a:endParaRPr>
          </a:p>
          <a:p>
            <a:pPr defTabSz="941755"/>
            <a:r>
              <a:rPr lang="en-US" sz="900" noProof="1">
                <a:solidFill>
                  <a:srgbClr val="FFFFFF"/>
                </a:solidFill>
                <a:latin typeface="Arial" panose="020B0604020202020204" pitchFamily="34" charset="0"/>
                <a:ea typeface="Roboto Light" panose="02000000000000000000" pitchFamily="2" charset="0"/>
                <a:cs typeface="Arial" panose="020B0604020202020204" pitchFamily="34" charset="0"/>
              </a:rPr>
              <a:t>Lorem ipsum dolor sit amet, consectetur adipiscing elit. Vivamus convallis odio in nulla viverra</a:t>
            </a:r>
          </a:p>
        </p:txBody>
      </p:sp>
      <p:sp>
        <p:nvSpPr>
          <p:cNvPr id="23" name="CuadroTexto 22">
            <a:extLst>
              <a:ext uri="{FF2B5EF4-FFF2-40B4-BE49-F238E27FC236}">
                <a16:creationId xmlns:a16="http://schemas.microsoft.com/office/drawing/2014/main" id="{99FE30FD-3845-494E-BE1B-FE7D7E8465F7}"/>
              </a:ext>
            </a:extLst>
          </p:cNvPr>
          <p:cNvSpPr txBox="1"/>
          <p:nvPr/>
        </p:nvSpPr>
        <p:spPr>
          <a:xfrm>
            <a:off x="4614862" y="1787378"/>
            <a:ext cx="2027537" cy="4214423"/>
          </a:xfrm>
          <a:prstGeom prst="rect">
            <a:avLst/>
          </a:prstGeom>
          <a:noFill/>
        </p:spPr>
        <p:txBody>
          <a:bodyPr wrap="square" rtlCol="0">
            <a:spAutoFit/>
          </a:bodyPr>
          <a:lstStyle/>
          <a:p>
            <a:pPr>
              <a:lnSpc>
                <a:spcPts val="1880"/>
              </a:lnSpc>
            </a:pPr>
            <a:r>
              <a:rPr lang="es-ES" sz="1400" noProof="1">
                <a:solidFill>
                  <a:srgbClr val="FFFFFF"/>
                </a:solidFill>
              </a:rPr>
              <a:t>Lorem ipsum dolor sit amet, consectetur adipiscing elit. Maecenas hendrerit mauris vel est fringilla malesuada. Fusce tincidunt pretium libero a malesuada. In volutpat accumsan laoreet. Integer a justo dictum, commodo odio varius, malesuada nibh. </a:t>
            </a:r>
            <a:r>
              <a:rPr lang="es-ES" sz="1400" b="1" noProof="1">
                <a:solidFill>
                  <a:srgbClr val="FFFFFF"/>
                </a:solidFill>
              </a:rPr>
              <a:t>Cras dignissim tortor </a:t>
            </a:r>
            <a:r>
              <a:rPr lang="es-ES" sz="1400" noProof="1">
                <a:solidFill>
                  <a:srgbClr val="FFFFFF"/>
                </a:solidFill>
              </a:rPr>
              <a:t>eget ullamcorper bibendum. In hac habitasse platea dictumst. </a:t>
            </a:r>
          </a:p>
        </p:txBody>
      </p:sp>
      <p:sp>
        <p:nvSpPr>
          <p:cNvPr id="36" name="Freeform 32">
            <a:extLst>
              <a:ext uri="{FF2B5EF4-FFF2-40B4-BE49-F238E27FC236}">
                <a16:creationId xmlns:a16="http://schemas.microsoft.com/office/drawing/2014/main" id="{50053243-4CBF-4964-BA9F-9C3C1ECF454B}"/>
              </a:ext>
            </a:extLst>
          </p:cNvPr>
          <p:cNvSpPr>
            <a:spLocks/>
          </p:cNvSpPr>
          <p:nvPr/>
        </p:nvSpPr>
        <p:spPr bwMode="auto">
          <a:xfrm>
            <a:off x="10254203" y="6097587"/>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42" name="Rectangle 36">
            <a:extLst>
              <a:ext uri="{FF2B5EF4-FFF2-40B4-BE49-F238E27FC236}">
                <a16:creationId xmlns:a16="http://schemas.microsoft.com/office/drawing/2014/main" id="{0FD54DCC-DABF-4B25-B47A-FD1E4286AFED}"/>
              </a:ext>
            </a:extLst>
          </p:cNvPr>
          <p:cNvSpPr>
            <a:spLocks noChangeArrowheads="1"/>
          </p:cNvSpPr>
          <p:nvPr/>
        </p:nvSpPr>
        <p:spPr bwMode="auto">
          <a:xfrm>
            <a:off x="-1" y="6561991"/>
            <a:ext cx="12192001" cy="296009"/>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 name="Grupo 1">
            <a:extLst>
              <a:ext uri="{FF2B5EF4-FFF2-40B4-BE49-F238E27FC236}">
                <a16:creationId xmlns:a16="http://schemas.microsoft.com/office/drawing/2014/main" id="{334551BE-E1BB-EC10-BA74-687F672C4153}"/>
              </a:ext>
            </a:extLst>
          </p:cNvPr>
          <p:cNvGrpSpPr/>
          <p:nvPr/>
        </p:nvGrpSpPr>
        <p:grpSpPr>
          <a:xfrm>
            <a:off x="6740525" y="2921001"/>
            <a:ext cx="5306140" cy="3289299"/>
            <a:chOff x="6740525" y="2921001"/>
            <a:chExt cx="5306140" cy="3289299"/>
          </a:xfrm>
        </p:grpSpPr>
        <p:sp>
          <p:nvSpPr>
            <p:cNvPr id="26" name="Freeform 24">
              <a:extLst>
                <a:ext uri="{FF2B5EF4-FFF2-40B4-BE49-F238E27FC236}">
                  <a16:creationId xmlns:a16="http://schemas.microsoft.com/office/drawing/2014/main" id="{B7C31541-8691-4034-B7BB-E627A41F4B08}"/>
                </a:ext>
              </a:extLst>
            </p:cNvPr>
            <p:cNvSpPr>
              <a:spLocks/>
            </p:cNvSpPr>
            <p:nvPr/>
          </p:nvSpPr>
          <p:spPr bwMode="auto">
            <a:xfrm>
              <a:off x="11080996" y="5791200"/>
              <a:ext cx="8074"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7" name="Freeform 25">
              <a:extLst>
                <a:ext uri="{FF2B5EF4-FFF2-40B4-BE49-F238E27FC236}">
                  <a16:creationId xmlns:a16="http://schemas.microsoft.com/office/drawing/2014/main" id="{1708C285-FFB9-47EC-9D7B-5DEA00109495}"/>
                </a:ext>
              </a:extLst>
            </p:cNvPr>
            <p:cNvSpPr>
              <a:spLocks/>
            </p:cNvSpPr>
            <p:nvPr/>
          </p:nvSpPr>
          <p:spPr bwMode="auto">
            <a:xfrm>
              <a:off x="11185960" y="5726112"/>
              <a:ext cx="127571"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8" name="Freeform 26">
              <a:extLst>
                <a:ext uri="{FF2B5EF4-FFF2-40B4-BE49-F238E27FC236}">
                  <a16:creationId xmlns:a16="http://schemas.microsoft.com/office/drawing/2014/main" id="{FC54519C-D744-4E90-A91F-477B7221C857}"/>
                </a:ext>
              </a:extLst>
            </p:cNvPr>
            <p:cNvSpPr>
              <a:spLocks/>
            </p:cNvSpPr>
            <p:nvPr/>
          </p:nvSpPr>
          <p:spPr bwMode="auto">
            <a:xfrm>
              <a:off x="11032551" y="5765800"/>
              <a:ext cx="30681"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9" name="Freeform 27">
              <a:extLst>
                <a:ext uri="{FF2B5EF4-FFF2-40B4-BE49-F238E27FC236}">
                  <a16:creationId xmlns:a16="http://schemas.microsoft.com/office/drawing/2014/main" id="{0E89175E-C03B-4CC9-BC45-686D2455E399}"/>
                </a:ext>
              </a:extLst>
            </p:cNvPr>
            <p:cNvSpPr>
              <a:spLocks/>
            </p:cNvSpPr>
            <p:nvPr/>
          </p:nvSpPr>
          <p:spPr bwMode="auto">
            <a:xfrm>
              <a:off x="12043435" y="5835650"/>
              <a:ext cx="3230"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30" name="Freeform 28">
              <a:extLst>
                <a:ext uri="{FF2B5EF4-FFF2-40B4-BE49-F238E27FC236}">
                  <a16:creationId xmlns:a16="http://schemas.microsoft.com/office/drawing/2014/main" id="{373D84D4-E7C2-4D98-9748-D6D076196078}"/>
                </a:ext>
              </a:extLst>
            </p:cNvPr>
            <p:cNvSpPr>
              <a:spLocks/>
            </p:cNvSpPr>
            <p:nvPr/>
          </p:nvSpPr>
          <p:spPr bwMode="auto">
            <a:xfrm>
              <a:off x="12017597" y="5772150"/>
              <a:ext cx="9689"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31" name="Freeform 29">
              <a:extLst>
                <a:ext uri="{FF2B5EF4-FFF2-40B4-BE49-F238E27FC236}">
                  <a16:creationId xmlns:a16="http://schemas.microsoft.com/office/drawing/2014/main" id="{E4718670-97D3-4104-AD8A-A705E04883A3}"/>
                </a:ext>
              </a:extLst>
            </p:cNvPr>
            <p:cNvSpPr>
              <a:spLocks/>
            </p:cNvSpPr>
            <p:nvPr/>
          </p:nvSpPr>
          <p:spPr bwMode="auto">
            <a:xfrm>
              <a:off x="11450792" y="5678487"/>
              <a:ext cx="205083"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34" name="Freeform 30">
              <a:extLst>
                <a:ext uri="{FF2B5EF4-FFF2-40B4-BE49-F238E27FC236}">
                  <a16:creationId xmlns:a16="http://schemas.microsoft.com/office/drawing/2014/main" id="{738E1B17-EBE2-4A67-881A-5A23C8FAA828}"/>
                </a:ext>
              </a:extLst>
            </p:cNvPr>
            <p:cNvSpPr>
              <a:spLocks/>
            </p:cNvSpPr>
            <p:nvPr/>
          </p:nvSpPr>
          <p:spPr bwMode="auto">
            <a:xfrm>
              <a:off x="11089070" y="5794375"/>
              <a:ext cx="29067"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35" name="Freeform 31">
              <a:extLst>
                <a:ext uri="{FF2B5EF4-FFF2-40B4-BE49-F238E27FC236}">
                  <a16:creationId xmlns:a16="http://schemas.microsoft.com/office/drawing/2014/main" id="{AF50F03C-B538-4043-B2D5-291CA0B87F6E}"/>
                </a:ext>
              </a:extLst>
            </p:cNvPr>
            <p:cNvSpPr>
              <a:spLocks/>
            </p:cNvSpPr>
            <p:nvPr/>
          </p:nvSpPr>
          <p:spPr bwMode="auto">
            <a:xfrm>
              <a:off x="10254203" y="5846762"/>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38" name="Freeform 33">
              <a:extLst>
                <a:ext uri="{FF2B5EF4-FFF2-40B4-BE49-F238E27FC236}">
                  <a16:creationId xmlns:a16="http://schemas.microsoft.com/office/drawing/2014/main" id="{7882142B-8893-4CE9-982C-F9B2D4210800}"/>
                </a:ext>
              </a:extLst>
            </p:cNvPr>
            <p:cNvSpPr>
              <a:spLocks/>
            </p:cNvSpPr>
            <p:nvPr/>
          </p:nvSpPr>
          <p:spPr bwMode="auto">
            <a:xfrm>
              <a:off x="10305877" y="5678487"/>
              <a:ext cx="253528"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40" name="Freeform 34">
              <a:extLst>
                <a:ext uri="{FF2B5EF4-FFF2-40B4-BE49-F238E27FC236}">
                  <a16:creationId xmlns:a16="http://schemas.microsoft.com/office/drawing/2014/main" id="{135E75AD-37E0-41A3-9441-9B2DF4782AF7}"/>
                </a:ext>
              </a:extLst>
            </p:cNvPr>
            <p:cNvSpPr>
              <a:spLocks/>
            </p:cNvSpPr>
            <p:nvPr/>
          </p:nvSpPr>
          <p:spPr bwMode="auto">
            <a:xfrm>
              <a:off x="10772564" y="5678487"/>
              <a:ext cx="227691"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41" name="Freeform 35">
              <a:extLst>
                <a:ext uri="{FF2B5EF4-FFF2-40B4-BE49-F238E27FC236}">
                  <a16:creationId xmlns:a16="http://schemas.microsoft.com/office/drawing/2014/main" id="{BC8DAD47-C20D-4E5E-BF4A-D38CDDF9BA3D}"/>
                </a:ext>
              </a:extLst>
            </p:cNvPr>
            <p:cNvSpPr>
              <a:spLocks/>
            </p:cNvSpPr>
            <p:nvPr/>
          </p:nvSpPr>
          <p:spPr bwMode="auto">
            <a:xfrm>
              <a:off x="10288114" y="5746750"/>
              <a:ext cx="17763"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45" name="Freeform 39">
              <a:extLst>
                <a:ext uri="{FF2B5EF4-FFF2-40B4-BE49-F238E27FC236}">
                  <a16:creationId xmlns:a16="http://schemas.microsoft.com/office/drawing/2014/main" id="{D2C76C49-3A9F-466A-9363-3B93E8A9EC1F}"/>
                </a:ext>
              </a:extLst>
            </p:cNvPr>
            <p:cNvSpPr>
              <a:spLocks/>
            </p:cNvSpPr>
            <p:nvPr/>
          </p:nvSpPr>
          <p:spPr bwMode="auto">
            <a:xfrm>
              <a:off x="11923937" y="5692775"/>
              <a:ext cx="25837"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46" name="Freeform 40">
              <a:extLst>
                <a:ext uri="{FF2B5EF4-FFF2-40B4-BE49-F238E27FC236}">
                  <a16:creationId xmlns:a16="http://schemas.microsoft.com/office/drawing/2014/main" id="{080B4CDE-FC58-42AA-A718-698654A39AF2}"/>
                </a:ext>
              </a:extLst>
            </p:cNvPr>
            <p:cNvSpPr>
              <a:spLocks/>
            </p:cNvSpPr>
            <p:nvPr/>
          </p:nvSpPr>
          <p:spPr bwMode="auto">
            <a:xfrm>
              <a:off x="10254203" y="6097587"/>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5">
              <a:extLst>
                <a:ext uri="{FF2B5EF4-FFF2-40B4-BE49-F238E27FC236}">
                  <a16:creationId xmlns:a16="http://schemas.microsoft.com/office/drawing/2014/main" id="{861D27C4-87DF-4913-AD59-8CAB06480113}"/>
                </a:ext>
              </a:extLst>
            </p:cNvPr>
            <p:cNvSpPr>
              <a:spLocks/>
            </p:cNvSpPr>
            <p:nvPr/>
          </p:nvSpPr>
          <p:spPr bwMode="auto">
            <a:xfrm>
              <a:off x="6740525" y="4154488"/>
              <a:ext cx="2857500" cy="1890712"/>
            </a:xfrm>
            <a:custGeom>
              <a:avLst/>
              <a:gdLst>
                <a:gd name="T0" fmla="*/ 512 w 1814"/>
                <a:gd name="T1" fmla="*/ 667 h 1200"/>
                <a:gd name="T2" fmla="*/ 709 w 1814"/>
                <a:gd name="T3" fmla="*/ 1199 h 1200"/>
                <a:gd name="T4" fmla="*/ 686 w 1814"/>
                <a:gd name="T5" fmla="*/ 1199 h 1200"/>
                <a:gd name="T6" fmla="*/ 134 w 1814"/>
                <a:gd name="T7" fmla="*/ 1199 h 1200"/>
                <a:gd name="T8" fmla="*/ 5 w 1814"/>
                <a:gd name="T9" fmla="*/ 1061 h 1200"/>
                <a:gd name="T10" fmla="*/ 49 w 1814"/>
                <a:gd name="T11" fmla="*/ 433 h 1200"/>
                <a:gd name="T12" fmla="*/ 144 w 1814"/>
                <a:gd name="T13" fmla="*/ 170 h 1200"/>
                <a:gd name="T14" fmla="*/ 601 w 1814"/>
                <a:gd name="T15" fmla="*/ 107 h 1200"/>
                <a:gd name="T16" fmla="*/ 772 w 1814"/>
                <a:gd name="T17" fmla="*/ 310 h 1200"/>
                <a:gd name="T18" fmla="*/ 1016 w 1814"/>
                <a:gd name="T19" fmla="*/ 771 h 1200"/>
                <a:gd name="T20" fmla="*/ 1054 w 1814"/>
                <a:gd name="T21" fmla="*/ 798 h 1200"/>
                <a:gd name="T22" fmla="*/ 1518 w 1814"/>
                <a:gd name="T23" fmla="*/ 840 h 1200"/>
                <a:gd name="T24" fmla="*/ 1633 w 1814"/>
                <a:gd name="T25" fmla="*/ 852 h 1200"/>
                <a:gd name="T26" fmla="*/ 1781 w 1814"/>
                <a:gd name="T27" fmla="*/ 1087 h 1200"/>
                <a:gd name="T28" fmla="*/ 1647 w 1814"/>
                <a:gd name="T29" fmla="*/ 1195 h 1200"/>
                <a:gd name="T30" fmla="*/ 1590 w 1814"/>
                <a:gd name="T31" fmla="*/ 1199 h 1200"/>
                <a:gd name="T32" fmla="*/ 936 w 1814"/>
                <a:gd name="T33" fmla="*/ 1199 h 1200"/>
                <a:gd name="T34" fmla="*/ 724 w 1814"/>
                <a:gd name="T35" fmla="*/ 1070 h 1200"/>
                <a:gd name="T36" fmla="*/ 526 w 1814"/>
                <a:gd name="T37" fmla="*/ 686 h 1200"/>
                <a:gd name="T38" fmla="*/ 515 w 1814"/>
                <a:gd name="T39" fmla="*/ 666 h 1200"/>
                <a:gd name="T40" fmla="*/ 512 w 1814"/>
                <a:gd name="T41" fmla="*/ 6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14" h="1200">
                  <a:moveTo>
                    <a:pt x="512" y="667"/>
                  </a:moveTo>
                  <a:cubicBezTo>
                    <a:pt x="577" y="844"/>
                    <a:pt x="642" y="1020"/>
                    <a:pt x="709" y="1199"/>
                  </a:cubicBezTo>
                  <a:cubicBezTo>
                    <a:pt x="699" y="1199"/>
                    <a:pt x="692" y="1199"/>
                    <a:pt x="686" y="1199"/>
                  </a:cubicBezTo>
                  <a:cubicBezTo>
                    <a:pt x="502" y="1199"/>
                    <a:pt x="318" y="1199"/>
                    <a:pt x="134" y="1199"/>
                  </a:cubicBezTo>
                  <a:cubicBezTo>
                    <a:pt x="51" y="1199"/>
                    <a:pt x="0" y="1144"/>
                    <a:pt x="5" y="1061"/>
                  </a:cubicBezTo>
                  <a:cubicBezTo>
                    <a:pt x="19" y="852"/>
                    <a:pt x="33" y="642"/>
                    <a:pt x="49" y="433"/>
                  </a:cubicBezTo>
                  <a:cubicBezTo>
                    <a:pt x="56" y="337"/>
                    <a:pt x="84" y="247"/>
                    <a:pt x="144" y="170"/>
                  </a:cubicBezTo>
                  <a:cubicBezTo>
                    <a:pt x="255" y="26"/>
                    <a:pt x="451" y="0"/>
                    <a:pt x="601" y="107"/>
                  </a:cubicBezTo>
                  <a:cubicBezTo>
                    <a:pt x="675" y="160"/>
                    <a:pt x="729" y="231"/>
                    <a:pt x="772" y="310"/>
                  </a:cubicBezTo>
                  <a:cubicBezTo>
                    <a:pt x="855" y="463"/>
                    <a:pt x="935" y="617"/>
                    <a:pt x="1016" y="771"/>
                  </a:cubicBezTo>
                  <a:cubicBezTo>
                    <a:pt x="1025" y="788"/>
                    <a:pt x="1034" y="796"/>
                    <a:pt x="1054" y="798"/>
                  </a:cubicBezTo>
                  <a:cubicBezTo>
                    <a:pt x="1209" y="811"/>
                    <a:pt x="1364" y="826"/>
                    <a:pt x="1518" y="840"/>
                  </a:cubicBezTo>
                  <a:cubicBezTo>
                    <a:pt x="1557" y="844"/>
                    <a:pt x="1595" y="846"/>
                    <a:pt x="1633" y="852"/>
                  </a:cubicBezTo>
                  <a:cubicBezTo>
                    <a:pt x="1744" y="871"/>
                    <a:pt x="1814" y="982"/>
                    <a:pt x="1781" y="1087"/>
                  </a:cubicBezTo>
                  <a:cubicBezTo>
                    <a:pt x="1760" y="1152"/>
                    <a:pt x="1712" y="1184"/>
                    <a:pt x="1647" y="1195"/>
                  </a:cubicBezTo>
                  <a:cubicBezTo>
                    <a:pt x="1628" y="1199"/>
                    <a:pt x="1609" y="1199"/>
                    <a:pt x="1590" y="1199"/>
                  </a:cubicBezTo>
                  <a:cubicBezTo>
                    <a:pt x="1372" y="1199"/>
                    <a:pt x="1154" y="1199"/>
                    <a:pt x="936" y="1199"/>
                  </a:cubicBezTo>
                  <a:cubicBezTo>
                    <a:pt x="838" y="1200"/>
                    <a:pt x="768" y="1156"/>
                    <a:pt x="724" y="1070"/>
                  </a:cubicBezTo>
                  <a:cubicBezTo>
                    <a:pt x="658" y="941"/>
                    <a:pt x="592" y="814"/>
                    <a:pt x="526" y="686"/>
                  </a:cubicBezTo>
                  <a:cubicBezTo>
                    <a:pt x="523" y="679"/>
                    <a:pt x="519" y="672"/>
                    <a:pt x="515" y="666"/>
                  </a:cubicBezTo>
                  <a:cubicBezTo>
                    <a:pt x="514" y="666"/>
                    <a:pt x="513" y="667"/>
                    <a:pt x="512" y="66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6">
              <a:extLst>
                <a:ext uri="{FF2B5EF4-FFF2-40B4-BE49-F238E27FC236}">
                  <a16:creationId xmlns:a16="http://schemas.microsoft.com/office/drawing/2014/main" id="{62AED2AB-C624-4357-A25E-5EBF78994560}"/>
                </a:ext>
              </a:extLst>
            </p:cNvPr>
            <p:cNvSpPr>
              <a:spLocks/>
            </p:cNvSpPr>
            <p:nvPr/>
          </p:nvSpPr>
          <p:spPr bwMode="auto">
            <a:xfrm>
              <a:off x="7256463" y="2921001"/>
              <a:ext cx="1203325" cy="1203325"/>
            </a:xfrm>
            <a:custGeom>
              <a:avLst/>
              <a:gdLst>
                <a:gd name="T0" fmla="*/ 382 w 764"/>
                <a:gd name="T1" fmla="*/ 0 h 764"/>
                <a:gd name="T2" fmla="*/ 763 w 764"/>
                <a:gd name="T3" fmla="*/ 381 h 764"/>
                <a:gd name="T4" fmla="*/ 383 w 764"/>
                <a:gd name="T5" fmla="*/ 763 h 764"/>
                <a:gd name="T6" fmla="*/ 0 w 764"/>
                <a:gd name="T7" fmla="*/ 385 h 764"/>
                <a:gd name="T8" fmla="*/ 382 w 764"/>
                <a:gd name="T9" fmla="*/ 0 h 764"/>
              </a:gdLst>
              <a:ahLst/>
              <a:cxnLst>
                <a:cxn ang="0">
                  <a:pos x="T0" y="T1"/>
                </a:cxn>
                <a:cxn ang="0">
                  <a:pos x="T2" y="T3"/>
                </a:cxn>
                <a:cxn ang="0">
                  <a:pos x="T4" y="T5"/>
                </a:cxn>
                <a:cxn ang="0">
                  <a:pos x="T6" y="T7"/>
                </a:cxn>
                <a:cxn ang="0">
                  <a:pos x="T8" y="T9"/>
                </a:cxn>
              </a:cxnLst>
              <a:rect l="0" t="0" r="r" b="b"/>
              <a:pathLst>
                <a:path w="764" h="764">
                  <a:moveTo>
                    <a:pt x="382" y="0"/>
                  </a:moveTo>
                  <a:cubicBezTo>
                    <a:pt x="590" y="0"/>
                    <a:pt x="764" y="173"/>
                    <a:pt x="763" y="381"/>
                  </a:cubicBezTo>
                  <a:cubicBezTo>
                    <a:pt x="763" y="592"/>
                    <a:pt x="593" y="763"/>
                    <a:pt x="383" y="763"/>
                  </a:cubicBezTo>
                  <a:cubicBezTo>
                    <a:pt x="171" y="764"/>
                    <a:pt x="0" y="595"/>
                    <a:pt x="0" y="385"/>
                  </a:cubicBezTo>
                  <a:cubicBezTo>
                    <a:pt x="0" y="171"/>
                    <a:pt x="168" y="1"/>
                    <a:pt x="382"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7">
              <a:extLst>
                <a:ext uri="{FF2B5EF4-FFF2-40B4-BE49-F238E27FC236}">
                  <a16:creationId xmlns:a16="http://schemas.microsoft.com/office/drawing/2014/main" id="{10C0890F-47A2-4BF5-B5ED-B58906CB1D4A}"/>
                </a:ext>
              </a:extLst>
            </p:cNvPr>
            <p:cNvSpPr>
              <a:spLocks noEditPoints="1"/>
            </p:cNvSpPr>
            <p:nvPr/>
          </p:nvSpPr>
          <p:spPr bwMode="auto">
            <a:xfrm>
              <a:off x="9780588" y="3843338"/>
              <a:ext cx="1671638" cy="2043112"/>
            </a:xfrm>
            <a:custGeom>
              <a:avLst/>
              <a:gdLst>
                <a:gd name="T0" fmla="*/ 1062 w 1062"/>
                <a:gd name="T1" fmla="*/ 363 h 1297"/>
                <a:gd name="T2" fmla="*/ 1043 w 1062"/>
                <a:gd name="T3" fmla="*/ 426 h 1297"/>
                <a:gd name="T4" fmla="*/ 686 w 1062"/>
                <a:gd name="T5" fmla="*/ 1223 h 1297"/>
                <a:gd name="T6" fmla="*/ 531 w 1062"/>
                <a:gd name="T7" fmla="*/ 1253 h 1297"/>
                <a:gd name="T8" fmla="*/ 33 w 1062"/>
                <a:gd name="T9" fmla="*/ 812 h 1297"/>
                <a:gd name="T10" fmla="*/ 17 w 1062"/>
                <a:gd name="T11" fmla="*/ 743 h 1297"/>
                <a:gd name="T12" fmla="*/ 303 w 1062"/>
                <a:gd name="T13" fmla="*/ 59 h 1297"/>
                <a:gd name="T14" fmla="*/ 309 w 1062"/>
                <a:gd name="T15" fmla="*/ 44 h 1297"/>
                <a:gd name="T16" fmla="*/ 389 w 1062"/>
                <a:gd name="T17" fmla="*/ 12 h 1297"/>
                <a:gd name="T18" fmla="*/ 1016 w 1062"/>
                <a:gd name="T19" fmla="*/ 281 h 1297"/>
                <a:gd name="T20" fmla="*/ 1062 w 1062"/>
                <a:gd name="T21" fmla="*/ 363 h 1297"/>
                <a:gd name="T22" fmla="*/ 366 w 1062"/>
                <a:gd name="T23" fmla="*/ 96 h 1297"/>
                <a:gd name="T24" fmla="*/ 361 w 1062"/>
                <a:gd name="T25" fmla="*/ 105 h 1297"/>
                <a:gd name="T26" fmla="*/ 94 w 1062"/>
                <a:gd name="T27" fmla="*/ 755 h 1297"/>
                <a:gd name="T28" fmla="*/ 101 w 1062"/>
                <a:gd name="T29" fmla="*/ 780 h 1297"/>
                <a:gd name="T30" fmla="*/ 541 w 1062"/>
                <a:gd name="T31" fmla="*/ 1129 h 1297"/>
                <a:gd name="T32" fmla="*/ 557 w 1062"/>
                <a:gd name="T33" fmla="*/ 1140 h 1297"/>
                <a:gd name="T34" fmla="*/ 915 w 1062"/>
                <a:gd name="T35" fmla="*/ 333 h 1297"/>
                <a:gd name="T36" fmla="*/ 366 w 1062"/>
                <a:gd name="T37" fmla="*/ 96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2" h="1297">
                  <a:moveTo>
                    <a:pt x="1062" y="363"/>
                  </a:moveTo>
                  <a:cubicBezTo>
                    <a:pt x="1058" y="377"/>
                    <a:pt x="1053" y="402"/>
                    <a:pt x="1043" y="426"/>
                  </a:cubicBezTo>
                  <a:cubicBezTo>
                    <a:pt x="924" y="692"/>
                    <a:pt x="806" y="957"/>
                    <a:pt x="686" y="1223"/>
                  </a:cubicBezTo>
                  <a:cubicBezTo>
                    <a:pt x="659" y="1282"/>
                    <a:pt x="580" y="1297"/>
                    <a:pt x="531" y="1253"/>
                  </a:cubicBezTo>
                  <a:cubicBezTo>
                    <a:pt x="365" y="1106"/>
                    <a:pt x="199" y="959"/>
                    <a:pt x="33" y="812"/>
                  </a:cubicBezTo>
                  <a:cubicBezTo>
                    <a:pt x="0" y="783"/>
                    <a:pt x="0" y="782"/>
                    <a:pt x="17" y="743"/>
                  </a:cubicBezTo>
                  <a:cubicBezTo>
                    <a:pt x="112" y="515"/>
                    <a:pt x="208" y="287"/>
                    <a:pt x="303" y="59"/>
                  </a:cubicBezTo>
                  <a:cubicBezTo>
                    <a:pt x="305" y="54"/>
                    <a:pt x="308" y="50"/>
                    <a:pt x="309" y="44"/>
                  </a:cubicBezTo>
                  <a:cubicBezTo>
                    <a:pt x="319" y="7"/>
                    <a:pt x="361" y="0"/>
                    <a:pt x="389" y="12"/>
                  </a:cubicBezTo>
                  <a:cubicBezTo>
                    <a:pt x="598" y="102"/>
                    <a:pt x="807" y="192"/>
                    <a:pt x="1016" y="281"/>
                  </a:cubicBezTo>
                  <a:cubicBezTo>
                    <a:pt x="1048" y="294"/>
                    <a:pt x="1062" y="318"/>
                    <a:pt x="1062" y="363"/>
                  </a:cubicBezTo>
                  <a:close/>
                  <a:moveTo>
                    <a:pt x="366" y="96"/>
                  </a:moveTo>
                  <a:cubicBezTo>
                    <a:pt x="363" y="101"/>
                    <a:pt x="362" y="103"/>
                    <a:pt x="361" y="105"/>
                  </a:cubicBezTo>
                  <a:cubicBezTo>
                    <a:pt x="272" y="322"/>
                    <a:pt x="183" y="539"/>
                    <a:pt x="94" y="755"/>
                  </a:cubicBezTo>
                  <a:cubicBezTo>
                    <a:pt x="89" y="767"/>
                    <a:pt x="93" y="773"/>
                    <a:pt x="101" y="780"/>
                  </a:cubicBezTo>
                  <a:cubicBezTo>
                    <a:pt x="248" y="896"/>
                    <a:pt x="395" y="1013"/>
                    <a:pt x="541" y="1129"/>
                  </a:cubicBezTo>
                  <a:cubicBezTo>
                    <a:pt x="546" y="1132"/>
                    <a:pt x="551" y="1136"/>
                    <a:pt x="557" y="1140"/>
                  </a:cubicBezTo>
                  <a:cubicBezTo>
                    <a:pt x="677" y="871"/>
                    <a:pt x="795" y="603"/>
                    <a:pt x="915" y="333"/>
                  </a:cubicBezTo>
                  <a:cubicBezTo>
                    <a:pt x="731" y="254"/>
                    <a:pt x="549" y="175"/>
                    <a:pt x="366" y="9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8">
              <a:extLst>
                <a:ext uri="{FF2B5EF4-FFF2-40B4-BE49-F238E27FC236}">
                  <a16:creationId xmlns:a16="http://schemas.microsoft.com/office/drawing/2014/main" id="{E3C5D2ED-96A2-4D07-8F15-EC51A0580BEE}"/>
                </a:ext>
              </a:extLst>
            </p:cNvPr>
            <p:cNvSpPr>
              <a:spLocks noEditPoints="1"/>
            </p:cNvSpPr>
            <p:nvPr/>
          </p:nvSpPr>
          <p:spPr bwMode="auto">
            <a:xfrm>
              <a:off x="9170988" y="5092700"/>
              <a:ext cx="1406525" cy="949325"/>
            </a:xfrm>
            <a:custGeom>
              <a:avLst/>
              <a:gdLst>
                <a:gd name="T0" fmla="*/ 52 w 893"/>
                <a:gd name="T1" fmla="*/ 178 h 603"/>
                <a:gd name="T2" fmla="*/ 44 w 893"/>
                <a:gd name="T3" fmla="*/ 73 h 603"/>
                <a:gd name="T4" fmla="*/ 77 w 893"/>
                <a:gd name="T5" fmla="*/ 72 h 603"/>
                <a:gd name="T6" fmla="*/ 41 w 893"/>
                <a:gd name="T7" fmla="*/ 43 h 603"/>
                <a:gd name="T8" fmla="*/ 18 w 893"/>
                <a:gd name="T9" fmla="*/ 29 h 603"/>
                <a:gd name="T10" fmla="*/ 0 w 893"/>
                <a:gd name="T11" fmla="*/ 2 h 603"/>
                <a:gd name="T12" fmla="*/ 18 w 893"/>
                <a:gd name="T13" fmla="*/ 0 h 603"/>
                <a:gd name="T14" fmla="*/ 312 w 893"/>
                <a:gd name="T15" fmla="*/ 1 h 603"/>
                <a:gd name="T16" fmla="*/ 410 w 893"/>
                <a:gd name="T17" fmla="*/ 39 h 603"/>
                <a:gd name="T18" fmla="*/ 854 w 893"/>
                <a:gd name="T19" fmla="*/ 465 h 603"/>
                <a:gd name="T20" fmla="*/ 890 w 893"/>
                <a:gd name="T21" fmla="*/ 563 h 603"/>
                <a:gd name="T22" fmla="*/ 860 w 893"/>
                <a:gd name="T23" fmla="*/ 598 h 603"/>
                <a:gd name="T24" fmla="*/ 827 w 893"/>
                <a:gd name="T25" fmla="*/ 603 h 603"/>
                <a:gd name="T26" fmla="*/ 275 w 893"/>
                <a:gd name="T27" fmla="*/ 603 h 603"/>
                <a:gd name="T28" fmla="*/ 257 w 893"/>
                <a:gd name="T29" fmla="*/ 602 h 603"/>
                <a:gd name="T30" fmla="*/ 319 w 893"/>
                <a:gd name="T31" fmla="*/ 453 h 603"/>
                <a:gd name="T32" fmla="*/ 399 w 893"/>
                <a:gd name="T33" fmla="*/ 466 h 603"/>
                <a:gd name="T34" fmla="*/ 354 w 893"/>
                <a:gd name="T35" fmla="*/ 425 h 603"/>
                <a:gd name="T36" fmla="*/ 314 w 893"/>
                <a:gd name="T37" fmla="*/ 383 h 603"/>
                <a:gd name="T38" fmla="*/ 332 w 893"/>
                <a:gd name="T39" fmla="*/ 378 h 603"/>
                <a:gd name="T40" fmla="*/ 213 w 893"/>
                <a:gd name="T41" fmla="*/ 233 h 603"/>
                <a:gd name="T42" fmla="*/ 130 w 893"/>
                <a:gd name="T43" fmla="*/ 192 h 603"/>
                <a:gd name="T44" fmla="*/ 52 w 893"/>
                <a:gd name="T45" fmla="*/ 178 h 603"/>
                <a:gd name="T46" fmla="*/ 590 w 893"/>
                <a:gd name="T47" fmla="*/ 427 h 603"/>
                <a:gd name="T48" fmla="*/ 685 w 893"/>
                <a:gd name="T49" fmla="*/ 464 h 603"/>
                <a:gd name="T50" fmla="*/ 590 w 893"/>
                <a:gd name="T51" fmla="*/ 427 h 603"/>
                <a:gd name="T52" fmla="*/ 543 w 893"/>
                <a:gd name="T53" fmla="*/ 465 h 603"/>
                <a:gd name="T54" fmla="*/ 448 w 893"/>
                <a:gd name="T55" fmla="*/ 428 h 603"/>
                <a:gd name="T56" fmla="*/ 543 w 893"/>
                <a:gd name="T57" fmla="*/ 465 h 603"/>
                <a:gd name="T58" fmla="*/ 321 w 893"/>
                <a:gd name="T59" fmla="*/ 273 h 603"/>
                <a:gd name="T60" fmla="*/ 401 w 893"/>
                <a:gd name="T61" fmla="*/ 302 h 603"/>
                <a:gd name="T62" fmla="*/ 321 w 893"/>
                <a:gd name="T63" fmla="*/ 273 h 603"/>
                <a:gd name="T64" fmla="*/ 537 w 893"/>
                <a:gd name="T65" fmla="*/ 302 h 603"/>
                <a:gd name="T66" fmla="*/ 456 w 893"/>
                <a:gd name="T67" fmla="*/ 273 h 603"/>
                <a:gd name="T68" fmla="*/ 537 w 893"/>
                <a:gd name="T69" fmla="*/ 302 h 603"/>
                <a:gd name="T70" fmla="*/ 382 w 893"/>
                <a:gd name="T71" fmla="*/ 348 h 603"/>
                <a:gd name="T72" fmla="*/ 467 w 893"/>
                <a:gd name="T73" fmla="*/ 377 h 603"/>
                <a:gd name="T74" fmla="*/ 382 w 893"/>
                <a:gd name="T75" fmla="*/ 348 h 603"/>
                <a:gd name="T76" fmla="*/ 522 w 893"/>
                <a:gd name="T77" fmla="*/ 349 h 603"/>
                <a:gd name="T78" fmla="*/ 606 w 893"/>
                <a:gd name="T79" fmla="*/ 378 h 603"/>
                <a:gd name="T80" fmla="*/ 522 w 893"/>
                <a:gd name="T81" fmla="*/ 349 h 603"/>
                <a:gd name="T82" fmla="*/ 388 w 893"/>
                <a:gd name="T83" fmla="*/ 194 h 603"/>
                <a:gd name="T84" fmla="*/ 465 w 893"/>
                <a:gd name="T85" fmla="*/ 223 h 603"/>
                <a:gd name="T86" fmla="*/ 388 w 893"/>
                <a:gd name="T87" fmla="*/ 194 h 603"/>
                <a:gd name="T88" fmla="*/ 257 w 893"/>
                <a:gd name="T89" fmla="*/ 195 h 603"/>
                <a:gd name="T90" fmla="*/ 334 w 893"/>
                <a:gd name="T91" fmla="*/ 224 h 603"/>
                <a:gd name="T92" fmla="*/ 257 w 893"/>
                <a:gd name="T93" fmla="*/ 195 h 603"/>
                <a:gd name="T94" fmla="*/ 140 w 893"/>
                <a:gd name="T95" fmla="*/ 148 h 603"/>
                <a:gd name="T96" fmla="*/ 67 w 893"/>
                <a:gd name="T97" fmla="*/ 119 h 603"/>
                <a:gd name="T98" fmla="*/ 140 w 893"/>
                <a:gd name="T99" fmla="*/ 148 h 603"/>
                <a:gd name="T100" fmla="*/ 194 w 893"/>
                <a:gd name="T101" fmla="*/ 117 h 603"/>
                <a:gd name="T102" fmla="*/ 266 w 893"/>
                <a:gd name="T103" fmla="*/ 145 h 603"/>
                <a:gd name="T104" fmla="*/ 194 w 893"/>
                <a:gd name="T105" fmla="*/ 117 h 603"/>
                <a:gd name="T106" fmla="*/ 321 w 893"/>
                <a:gd name="T107" fmla="*/ 118 h 603"/>
                <a:gd name="T108" fmla="*/ 395 w 893"/>
                <a:gd name="T109" fmla="*/ 146 h 603"/>
                <a:gd name="T110" fmla="*/ 321 w 893"/>
                <a:gd name="T111" fmla="*/ 118 h 603"/>
                <a:gd name="T112" fmla="*/ 203 w 893"/>
                <a:gd name="T113" fmla="*/ 72 h 603"/>
                <a:gd name="T114" fmla="*/ 135 w 893"/>
                <a:gd name="T115" fmla="*/ 48 h 603"/>
                <a:gd name="T116" fmla="*/ 203 w 893"/>
                <a:gd name="T117" fmla="*/ 72 h 603"/>
                <a:gd name="T118" fmla="*/ 258 w 893"/>
                <a:gd name="T119" fmla="*/ 46 h 603"/>
                <a:gd name="T120" fmla="*/ 325 w 893"/>
                <a:gd name="T121" fmla="*/ 69 h 603"/>
                <a:gd name="T122" fmla="*/ 258 w 893"/>
                <a:gd name="T123" fmla="*/ 46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3" h="603">
                  <a:moveTo>
                    <a:pt x="52" y="178"/>
                  </a:moveTo>
                  <a:cubicBezTo>
                    <a:pt x="49" y="143"/>
                    <a:pt x="46" y="108"/>
                    <a:pt x="44" y="73"/>
                  </a:cubicBezTo>
                  <a:cubicBezTo>
                    <a:pt x="53" y="73"/>
                    <a:pt x="64" y="72"/>
                    <a:pt x="77" y="72"/>
                  </a:cubicBezTo>
                  <a:cubicBezTo>
                    <a:pt x="69" y="55"/>
                    <a:pt x="62" y="42"/>
                    <a:pt x="41" y="43"/>
                  </a:cubicBezTo>
                  <a:cubicBezTo>
                    <a:pt x="33" y="43"/>
                    <a:pt x="24" y="35"/>
                    <a:pt x="18" y="29"/>
                  </a:cubicBezTo>
                  <a:cubicBezTo>
                    <a:pt x="11" y="22"/>
                    <a:pt x="7" y="13"/>
                    <a:pt x="0" y="2"/>
                  </a:cubicBezTo>
                  <a:cubicBezTo>
                    <a:pt x="7" y="1"/>
                    <a:pt x="13" y="0"/>
                    <a:pt x="18" y="0"/>
                  </a:cubicBezTo>
                  <a:cubicBezTo>
                    <a:pt x="116" y="0"/>
                    <a:pt x="214" y="0"/>
                    <a:pt x="312" y="1"/>
                  </a:cubicBezTo>
                  <a:cubicBezTo>
                    <a:pt x="349" y="1"/>
                    <a:pt x="382" y="13"/>
                    <a:pt x="410" y="39"/>
                  </a:cubicBezTo>
                  <a:cubicBezTo>
                    <a:pt x="558" y="181"/>
                    <a:pt x="706" y="323"/>
                    <a:pt x="854" y="465"/>
                  </a:cubicBezTo>
                  <a:cubicBezTo>
                    <a:pt x="882" y="492"/>
                    <a:pt x="893" y="524"/>
                    <a:pt x="890" y="563"/>
                  </a:cubicBezTo>
                  <a:cubicBezTo>
                    <a:pt x="889" y="582"/>
                    <a:pt x="877" y="593"/>
                    <a:pt x="860" y="598"/>
                  </a:cubicBezTo>
                  <a:cubicBezTo>
                    <a:pt x="849" y="601"/>
                    <a:pt x="838" y="603"/>
                    <a:pt x="827" y="603"/>
                  </a:cubicBezTo>
                  <a:cubicBezTo>
                    <a:pt x="643" y="603"/>
                    <a:pt x="459" y="603"/>
                    <a:pt x="275" y="603"/>
                  </a:cubicBezTo>
                  <a:cubicBezTo>
                    <a:pt x="270" y="603"/>
                    <a:pt x="266" y="603"/>
                    <a:pt x="257" y="602"/>
                  </a:cubicBezTo>
                  <a:cubicBezTo>
                    <a:pt x="295" y="559"/>
                    <a:pt x="315" y="511"/>
                    <a:pt x="319" y="453"/>
                  </a:cubicBezTo>
                  <a:cubicBezTo>
                    <a:pt x="343" y="479"/>
                    <a:pt x="372" y="462"/>
                    <a:pt x="399" y="466"/>
                  </a:cubicBezTo>
                  <a:cubicBezTo>
                    <a:pt x="386" y="450"/>
                    <a:pt x="382" y="425"/>
                    <a:pt x="354" y="425"/>
                  </a:cubicBezTo>
                  <a:cubicBezTo>
                    <a:pt x="317" y="425"/>
                    <a:pt x="317" y="425"/>
                    <a:pt x="314" y="383"/>
                  </a:cubicBezTo>
                  <a:cubicBezTo>
                    <a:pt x="319" y="382"/>
                    <a:pt x="324" y="381"/>
                    <a:pt x="332" y="378"/>
                  </a:cubicBezTo>
                  <a:cubicBezTo>
                    <a:pt x="287" y="333"/>
                    <a:pt x="267" y="269"/>
                    <a:pt x="213" y="233"/>
                  </a:cubicBezTo>
                  <a:cubicBezTo>
                    <a:pt x="200" y="225"/>
                    <a:pt x="144" y="194"/>
                    <a:pt x="130" y="192"/>
                  </a:cubicBezTo>
                  <a:cubicBezTo>
                    <a:pt x="104" y="187"/>
                    <a:pt x="78" y="182"/>
                    <a:pt x="52" y="178"/>
                  </a:cubicBezTo>
                  <a:close/>
                  <a:moveTo>
                    <a:pt x="590" y="427"/>
                  </a:moveTo>
                  <a:cubicBezTo>
                    <a:pt x="610" y="467"/>
                    <a:pt x="644" y="480"/>
                    <a:pt x="685" y="464"/>
                  </a:cubicBezTo>
                  <a:cubicBezTo>
                    <a:pt x="666" y="420"/>
                    <a:pt x="629" y="421"/>
                    <a:pt x="590" y="427"/>
                  </a:cubicBezTo>
                  <a:close/>
                  <a:moveTo>
                    <a:pt x="543" y="465"/>
                  </a:moveTo>
                  <a:cubicBezTo>
                    <a:pt x="517" y="424"/>
                    <a:pt x="496" y="416"/>
                    <a:pt x="448" y="428"/>
                  </a:cubicBezTo>
                  <a:cubicBezTo>
                    <a:pt x="469" y="468"/>
                    <a:pt x="485" y="474"/>
                    <a:pt x="543" y="465"/>
                  </a:cubicBezTo>
                  <a:close/>
                  <a:moveTo>
                    <a:pt x="321" y="273"/>
                  </a:moveTo>
                  <a:cubicBezTo>
                    <a:pt x="338" y="306"/>
                    <a:pt x="350" y="310"/>
                    <a:pt x="401" y="302"/>
                  </a:cubicBezTo>
                  <a:cubicBezTo>
                    <a:pt x="384" y="269"/>
                    <a:pt x="366" y="262"/>
                    <a:pt x="321" y="273"/>
                  </a:cubicBezTo>
                  <a:close/>
                  <a:moveTo>
                    <a:pt x="537" y="302"/>
                  </a:moveTo>
                  <a:cubicBezTo>
                    <a:pt x="518" y="269"/>
                    <a:pt x="498" y="262"/>
                    <a:pt x="456" y="273"/>
                  </a:cubicBezTo>
                  <a:cubicBezTo>
                    <a:pt x="475" y="306"/>
                    <a:pt x="488" y="311"/>
                    <a:pt x="537" y="302"/>
                  </a:cubicBezTo>
                  <a:close/>
                  <a:moveTo>
                    <a:pt x="382" y="348"/>
                  </a:moveTo>
                  <a:cubicBezTo>
                    <a:pt x="404" y="382"/>
                    <a:pt x="431" y="390"/>
                    <a:pt x="467" y="377"/>
                  </a:cubicBezTo>
                  <a:cubicBezTo>
                    <a:pt x="451" y="336"/>
                    <a:pt x="415" y="350"/>
                    <a:pt x="382" y="348"/>
                  </a:cubicBezTo>
                  <a:close/>
                  <a:moveTo>
                    <a:pt x="522" y="349"/>
                  </a:moveTo>
                  <a:cubicBezTo>
                    <a:pt x="542" y="384"/>
                    <a:pt x="557" y="389"/>
                    <a:pt x="606" y="378"/>
                  </a:cubicBezTo>
                  <a:cubicBezTo>
                    <a:pt x="590" y="337"/>
                    <a:pt x="555" y="349"/>
                    <a:pt x="522" y="349"/>
                  </a:cubicBezTo>
                  <a:close/>
                  <a:moveTo>
                    <a:pt x="388" y="194"/>
                  </a:moveTo>
                  <a:cubicBezTo>
                    <a:pt x="406" y="228"/>
                    <a:pt x="430" y="237"/>
                    <a:pt x="465" y="223"/>
                  </a:cubicBezTo>
                  <a:cubicBezTo>
                    <a:pt x="450" y="186"/>
                    <a:pt x="419" y="191"/>
                    <a:pt x="388" y="194"/>
                  </a:cubicBezTo>
                  <a:close/>
                  <a:moveTo>
                    <a:pt x="257" y="195"/>
                  </a:moveTo>
                  <a:cubicBezTo>
                    <a:pt x="274" y="228"/>
                    <a:pt x="290" y="234"/>
                    <a:pt x="334" y="224"/>
                  </a:cubicBezTo>
                  <a:cubicBezTo>
                    <a:pt x="316" y="192"/>
                    <a:pt x="302" y="186"/>
                    <a:pt x="257" y="195"/>
                  </a:cubicBezTo>
                  <a:close/>
                  <a:moveTo>
                    <a:pt x="140" y="148"/>
                  </a:moveTo>
                  <a:cubicBezTo>
                    <a:pt x="120" y="113"/>
                    <a:pt x="103" y="107"/>
                    <a:pt x="67" y="119"/>
                  </a:cubicBezTo>
                  <a:cubicBezTo>
                    <a:pt x="90" y="154"/>
                    <a:pt x="79" y="151"/>
                    <a:pt x="140" y="148"/>
                  </a:cubicBezTo>
                  <a:close/>
                  <a:moveTo>
                    <a:pt x="194" y="117"/>
                  </a:moveTo>
                  <a:cubicBezTo>
                    <a:pt x="211" y="151"/>
                    <a:pt x="234" y="159"/>
                    <a:pt x="266" y="145"/>
                  </a:cubicBezTo>
                  <a:cubicBezTo>
                    <a:pt x="253" y="110"/>
                    <a:pt x="224" y="113"/>
                    <a:pt x="194" y="117"/>
                  </a:cubicBezTo>
                  <a:close/>
                  <a:moveTo>
                    <a:pt x="321" y="118"/>
                  </a:moveTo>
                  <a:cubicBezTo>
                    <a:pt x="342" y="151"/>
                    <a:pt x="358" y="157"/>
                    <a:pt x="395" y="146"/>
                  </a:cubicBezTo>
                  <a:cubicBezTo>
                    <a:pt x="380" y="113"/>
                    <a:pt x="353" y="111"/>
                    <a:pt x="321" y="118"/>
                  </a:cubicBezTo>
                  <a:close/>
                  <a:moveTo>
                    <a:pt x="203" y="72"/>
                  </a:moveTo>
                  <a:cubicBezTo>
                    <a:pt x="183" y="42"/>
                    <a:pt x="166" y="36"/>
                    <a:pt x="135" y="48"/>
                  </a:cubicBezTo>
                  <a:cubicBezTo>
                    <a:pt x="148" y="80"/>
                    <a:pt x="175" y="72"/>
                    <a:pt x="203" y="72"/>
                  </a:cubicBezTo>
                  <a:close/>
                  <a:moveTo>
                    <a:pt x="258" y="46"/>
                  </a:moveTo>
                  <a:cubicBezTo>
                    <a:pt x="279" y="75"/>
                    <a:pt x="291" y="79"/>
                    <a:pt x="325" y="69"/>
                  </a:cubicBezTo>
                  <a:cubicBezTo>
                    <a:pt x="308" y="42"/>
                    <a:pt x="300" y="39"/>
                    <a:pt x="258" y="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9">
              <a:extLst>
                <a:ext uri="{FF2B5EF4-FFF2-40B4-BE49-F238E27FC236}">
                  <a16:creationId xmlns:a16="http://schemas.microsoft.com/office/drawing/2014/main" id="{A2DB2CAB-F849-43AE-B176-EC00CC29AA6E}"/>
                </a:ext>
              </a:extLst>
            </p:cNvPr>
            <p:cNvSpPr>
              <a:spLocks/>
            </p:cNvSpPr>
            <p:nvPr/>
          </p:nvSpPr>
          <p:spPr bwMode="auto">
            <a:xfrm>
              <a:off x="8324850" y="5081588"/>
              <a:ext cx="817563" cy="282575"/>
            </a:xfrm>
            <a:custGeom>
              <a:avLst/>
              <a:gdLst>
                <a:gd name="T0" fmla="*/ 0 w 519"/>
                <a:gd name="T1" fmla="*/ 2 h 180"/>
                <a:gd name="T2" fmla="*/ 13 w 519"/>
                <a:gd name="T3" fmla="*/ 1 h 180"/>
                <a:gd name="T4" fmla="*/ 363 w 519"/>
                <a:gd name="T5" fmla="*/ 1 h 180"/>
                <a:gd name="T6" fmla="*/ 515 w 519"/>
                <a:gd name="T7" fmla="*/ 158 h 180"/>
                <a:gd name="T8" fmla="*/ 491 w 519"/>
                <a:gd name="T9" fmla="*/ 178 h 180"/>
                <a:gd name="T10" fmla="*/ 123 w 519"/>
                <a:gd name="T11" fmla="*/ 145 h 180"/>
                <a:gd name="T12" fmla="*/ 43 w 519"/>
                <a:gd name="T13" fmla="*/ 93 h 180"/>
                <a:gd name="T14" fmla="*/ 0 w 519"/>
                <a:gd name="T15" fmla="*/ 7 h 180"/>
                <a:gd name="T16" fmla="*/ 0 w 519"/>
                <a:gd name="T17"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9" h="180">
                  <a:moveTo>
                    <a:pt x="0" y="2"/>
                  </a:moveTo>
                  <a:cubicBezTo>
                    <a:pt x="5" y="2"/>
                    <a:pt x="9" y="1"/>
                    <a:pt x="13" y="1"/>
                  </a:cubicBezTo>
                  <a:cubicBezTo>
                    <a:pt x="130" y="1"/>
                    <a:pt x="247" y="0"/>
                    <a:pt x="363" y="1"/>
                  </a:cubicBezTo>
                  <a:cubicBezTo>
                    <a:pt x="450" y="1"/>
                    <a:pt x="519" y="74"/>
                    <a:pt x="515" y="158"/>
                  </a:cubicBezTo>
                  <a:cubicBezTo>
                    <a:pt x="514" y="176"/>
                    <a:pt x="509" y="180"/>
                    <a:pt x="491" y="178"/>
                  </a:cubicBezTo>
                  <a:cubicBezTo>
                    <a:pt x="368" y="166"/>
                    <a:pt x="246" y="154"/>
                    <a:pt x="123" y="145"/>
                  </a:cubicBezTo>
                  <a:cubicBezTo>
                    <a:pt x="84" y="142"/>
                    <a:pt x="57" y="133"/>
                    <a:pt x="43" y="93"/>
                  </a:cubicBezTo>
                  <a:cubicBezTo>
                    <a:pt x="33" y="63"/>
                    <a:pt x="15" y="36"/>
                    <a:pt x="0" y="7"/>
                  </a:cubicBezTo>
                  <a:cubicBezTo>
                    <a:pt x="0" y="7"/>
                    <a:pt x="0" y="5"/>
                    <a:pt x="0"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75522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ángulo 35">
            <a:extLst>
              <a:ext uri="{FF2B5EF4-FFF2-40B4-BE49-F238E27FC236}">
                <a16:creationId xmlns:a16="http://schemas.microsoft.com/office/drawing/2014/main" id="{39443C44-7195-DF45-9584-F7160D504F65}"/>
              </a:ext>
            </a:extLst>
          </p:cNvPr>
          <p:cNvSpPr/>
          <p:nvPr/>
        </p:nvSpPr>
        <p:spPr>
          <a:xfrm>
            <a:off x="0" y="0"/>
            <a:ext cx="496528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grpSp>
        <p:nvGrpSpPr>
          <p:cNvPr id="6" name="Group 34">
            <a:extLst>
              <a:ext uri="{FF2B5EF4-FFF2-40B4-BE49-F238E27FC236}">
                <a16:creationId xmlns:a16="http://schemas.microsoft.com/office/drawing/2014/main" id="{50D3522A-C458-5C41-AC6B-6AC9F66C36DC}"/>
              </a:ext>
            </a:extLst>
          </p:cNvPr>
          <p:cNvGrpSpPr/>
          <p:nvPr/>
        </p:nvGrpSpPr>
        <p:grpSpPr>
          <a:xfrm>
            <a:off x="5922645" y="4701080"/>
            <a:ext cx="4711802" cy="523220"/>
            <a:chOff x="11175744" y="9755056"/>
            <a:chExt cx="5866102" cy="981035"/>
          </a:xfrm>
        </p:grpSpPr>
        <p:sp>
          <p:nvSpPr>
            <p:cNvPr id="7" name="TextBox 35">
              <a:extLst>
                <a:ext uri="{FF2B5EF4-FFF2-40B4-BE49-F238E27FC236}">
                  <a16:creationId xmlns:a16="http://schemas.microsoft.com/office/drawing/2014/main" id="{7D72A8E9-983F-E344-BA4D-DBD08D397DC3}"/>
                </a:ext>
              </a:extLst>
            </p:cNvPr>
            <p:cNvSpPr txBox="1"/>
            <p:nvPr/>
          </p:nvSpPr>
          <p:spPr>
            <a:xfrm>
              <a:off x="11175744" y="9755056"/>
              <a:ext cx="1398219" cy="981035"/>
            </a:xfrm>
            <a:prstGeom prst="rect">
              <a:avLst/>
            </a:prstGeom>
            <a:noFill/>
          </p:spPr>
          <p:txBody>
            <a:bodyPr wrap="none" rtlCol="0">
              <a:spAutoFit/>
            </a:bodyPr>
            <a:lstStyle/>
            <a:p>
              <a:pPr defTabSz="941755"/>
              <a:r>
                <a:rPr lang="en-US" sz="2800" dirty="0">
                  <a:solidFill>
                    <a:schemeClr val="tx2"/>
                  </a:solidFill>
                  <a:latin typeface="Arial" panose="020B0604020202020204" pitchFamily="34" charset="0"/>
                  <a:ea typeface="Roboto Light" panose="02000000000000000000" pitchFamily="2" charset="0"/>
                  <a:cs typeface="Arial" panose="020B0604020202020204" pitchFamily="34" charset="0"/>
                </a:rPr>
                <a:t>75</a:t>
              </a:r>
              <a:r>
                <a:rPr lang="en-US" sz="1400" dirty="0">
                  <a:solidFill>
                    <a:schemeClr val="tx2"/>
                  </a:solidFill>
                  <a:latin typeface="Arial" panose="020B0604020202020204" pitchFamily="34" charset="0"/>
                  <a:ea typeface="Roboto Light" panose="02000000000000000000" pitchFamily="2" charset="0"/>
                  <a:cs typeface="Arial" panose="020B0604020202020204" pitchFamily="34" charset="0"/>
                </a:rPr>
                <a:t>%</a:t>
              </a:r>
            </a:p>
          </p:txBody>
        </p:sp>
        <p:sp>
          <p:nvSpPr>
            <p:cNvPr id="8" name="TextBox 36">
              <a:extLst>
                <a:ext uri="{FF2B5EF4-FFF2-40B4-BE49-F238E27FC236}">
                  <a16:creationId xmlns:a16="http://schemas.microsoft.com/office/drawing/2014/main" id="{8382074D-27A2-B943-85DC-93A8B7481361}"/>
                </a:ext>
              </a:extLst>
            </p:cNvPr>
            <p:cNvSpPr txBox="1"/>
            <p:nvPr/>
          </p:nvSpPr>
          <p:spPr>
            <a:xfrm>
              <a:off x="12573964" y="9755056"/>
              <a:ext cx="2259315" cy="981034"/>
            </a:xfrm>
            <a:prstGeom prst="rect">
              <a:avLst/>
            </a:prstGeom>
            <a:noFill/>
          </p:spPr>
          <p:txBody>
            <a:bodyPr wrap="square" rtlCol="0">
              <a:spAutoFit/>
            </a:bodyPr>
            <a:lstStyle/>
            <a:p>
              <a:pPr defTabSz="941755"/>
              <a:r>
                <a:rPr lang="en-US" sz="2800" dirty="0">
                  <a:solidFill>
                    <a:schemeClr val="tx2"/>
                  </a:solidFill>
                  <a:latin typeface="Arial" panose="020B0604020202020204" pitchFamily="34" charset="0"/>
                  <a:ea typeface="Roboto Light" panose="02000000000000000000" pitchFamily="2" charset="0"/>
                  <a:cs typeface="Arial" panose="020B0604020202020204" pitchFamily="34" charset="0"/>
                </a:rPr>
                <a:t>2,000</a:t>
              </a:r>
              <a:r>
                <a:rPr lang="en-US" sz="1400" dirty="0">
                  <a:solidFill>
                    <a:schemeClr val="tx2"/>
                  </a:solidFill>
                  <a:latin typeface="Arial" panose="020B0604020202020204" pitchFamily="34" charset="0"/>
                  <a:ea typeface="Roboto Light" panose="02000000000000000000" pitchFamily="2" charset="0"/>
                  <a:cs typeface="Arial" panose="020B0604020202020204" pitchFamily="34" charset="0"/>
                </a:rPr>
                <a:t>$ for Day</a:t>
              </a:r>
            </a:p>
          </p:txBody>
        </p:sp>
        <p:sp>
          <p:nvSpPr>
            <p:cNvPr id="9" name="TextBox 37">
              <a:extLst>
                <a:ext uri="{FF2B5EF4-FFF2-40B4-BE49-F238E27FC236}">
                  <a16:creationId xmlns:a16="http://schemas.microsoft.com/office/drawing/2014/main" id="{56DA32DB-3BB0-C04E-869B-EFC77C2E6472}"/>
                </a:ext>
              </a:extLst>
            </p:cNvPr>
            <p:cNvSpPr txBox="1"/>
            <p:nvPr/>
          </p:nvSpPr>
          <p:spPr>
            <a:xfrm>
              <a:off x="15291452" y="9755056"/>
              <a:ext cx="1750394" cy="981035"/>
            </a:xfrm>
            <a:prstGeom prst="rect">
              <a:avLst/>
            </a:prstGeom>
            <a:noFill/>
          </p:spPr>
          <p:txBody>
            <a:bodyPr wrap="square" rtlCol="0">
              <a:spAutoFit/>
            </a:bodyPr>
            <a:lstStyle/>
            <a:p>
              <a:pPr defTabSz="941755"/>
              <a:r>
                <a:rPr lang="en-US" sz="2800" dirty="0">
                  <a:solidFill>
                    <a:schemeClr val="tx2"/>
                  </a:solidFill>
                  <a:latin typeface="Arial" panose="020B0604020202020204" pitchFamily="34" charset="0"/>
                  <a:ea typeface="Roboto Light" panose="02000000000000000000" pitchFamily="2" charset="0"/>
                  <a:cs typeface="Arial" panose="020B0604020202020204" pitchFamily="34" charset="0"/>
                </a:rPr>
                <a:t>850 </a:t>
              </a:r>
              <a:r>
                <a:rPr lang="en-US" sz="1400" dirty="0">
                  <a:solidFill>
                    <a:schemeClr val="tx2"/>
                  </a:solidFill>
                  <a:latin typeface="Arial" panose="020B0604020202020204" pitchFamily="34" charset="0"/>
                  <a:ea typeface="Roboto Light" panose="02000000000000000000" pitchFamily="2" charset="0"/>
                  <a:cs typeface="Arial" panose="020B0604020202020204" pitchFamily="34" charset="0"/>
                </a:rPr>
                <a:t>Users</a:t>
              </a:r>
            </a:p>
          </p:txBody>
        </p:sp>
        <p:cxnSp>
          <p:nvCxnSpPr>
            <p:cNvPr id="11" name="Straight Connector 39">
              <a:extLst>
                <a:ext uri="{FF2B5EF4-FFF2-40B4-BE49-F238E27FC236}">
                  <a16:creationId xmlns:a16="http://schemas.microsoft.com/office/drawing/2014/main" id="{A5584986-D4D5-E141-A260-42FE9554F043}"/>
                </a:ext>
              </a:extLst>
            </p:cNvPr>
            <p:cNvCxnSpPr>
              <a:cxnSpLocks/>
            </p:cNvCxnSpPr>
            <p:nvPr/>
          </p:nvCxnSpPr>
          <p:spPr>
            <a:xfrm>
              <a:off x="15054228" y="9849621"/>
              <a:ext cx="0" cy="88647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39">
              <a:extLst>
                <a:ext uri="{FF2B5EF4-FFF2-40B4-BE49-F238E27FC236}">
                  <a16:creationId xmlns:a16="http://schemas.microsoft.com/office/drawing/2014/main" id="{D6A52390-B286-8848-8BD4-A774F1003DB0}"/>
                </a:ext>
              </a:extLst>
            </p:cNvPr>
            <p:cNvCxnSpPr>
              <a:cxnSpLocks/>
            </p:cNvCxnSpPr>
            <p:nvPr/>
          </p:nvCxnSpPr>
          <p:spPr>
            <a:xfrm>
              <a:off x="12298418" y="9849621"/>
              <a:ext cx="0" cy="88647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grpSp>
      <p:sp>
        <p:nvSpPr>
          <p:cNvPr id="12" name="Rectangle 40">
            <a:extLst>
              <a:ext uri="{FF2B5EF4-FFF2-40B4-BE49-F238E27FC236}">
                <a16:creationId xmlns:a16="http://schemas.microsoft.com/office/drawing/2014/main" id="{7D8D82CE-BEEB-6B4C-A9C8-AAB09F23AC6E}"/>
              </a:ext>
            </a:extLst>
          </p:cNvPr>
          <p:cNvSpPr/>
          <p:nvPr/>
        </p:nvSpPr>
        <p:spPr>
          <a:xfrm>
            <a:off x="5518016" y="5493454"/>
            <a:ext cx="5521062" cy="738664"/>
          </a:xfrm>
          <a:prstGeom prst="rect">
            <a:avLst/>
          </a:prstGeom>
        </p:spPr>
        <p:txBody>
          <a:bodyPr wrap="square">
            <a:spAutoFit/>
          </a:bodyPr>
          <a:lstStyle/>
          <a:p>
            <a:pPr algn="ctr" defTabSz="941755"/>
            <a:r>
              <a:rPr lang="en-US" sz="1400" noProof="1">
                <a:solidFill>
                  <a:schemeClr val="tx2"/>
                </a:solidFill>
                <a:latin typeface="Arial" panose="020B0604020202020204" pitchFamily="34" charset="0"/>
                <a:ea typeface="Roboto Light" panose="02000000000000000000" pitchFamily="2" charset="0"/>
                <a:cs typeface="Arial" panose="020B0604020202020204" pitchFamily="34" charset="0"/>
              </a:rPr>
              <a:t>Phasellus ut justo nec turpis cursus imperdiet. Nunc lacus eros, blandit ac elementum vel, posuere ac ipsum. Praesent elit enim, faucibus non sollicitudin at, venenatis in enim</a:t>
            </a:r>
          </a:p>
        </p:txBody>
      </p:sp>
      <p:sp>
        <p:nvSpPr>
          <p:cNvPr id="31" name="Rectángulo 30">
            <a:extLst>
              <a:ext uri="{FF2B5EF4-FFF2-40B4-BE49-F238E27FC236}">
                <a16:creationId xmlns:a16="http://schemas.microsoft.com/office/drawing/2014/main" id="{A901835C-457D-4B4F-AA3E-DEEDBC687DF4}"/>
              </a:ext>
            </a:extLst>
          </p:cNvPr>
          <p:cNvSpPr/>
          <p:nvPr/>
        </p:nvSpPr>
        <p:spPr>
          <a:xfrm>
            <a:off x="7326262" y="708792"/>
            <a:ext cx="1700337" cy="374461"/>
          </a:xfrm>
          <a:prstGeom prst="rect">
            <a:avLst/>
          </a:prstGeom>
        </p:spPr>
        <p:txBody>
          <a:bodyPr wrap="none">
            <a:spAutoFit/>
          </a:bodyPr>
          <a:lstStyle/>
          <a:p>
            <a:pPr>
              <a:lnSpc>
                <a:spcPts val="2220"/>
              </a:lnSpc>
              <a:spcAft>
                <a:spcPts val="1200"/>
              </a:spcAft>
            </a:pPr>
            <a:r>
              <a:rPr lang="es-ES" sz="2400" b="1" dirty="0">
                <a:solidFill>
                  <a:srgbClr val="232323"/>
                </a:solidFill>
              </a:rPr>
              <a:t>Chart Title</a:t>
            </a:r>
            <a:endParaRPr lang="es-ES" dirty="0"/>
          </a:p>
        </p:txBody>
      </p:sp>
      <p:cxnSp>
        <p:nvCxnSpPr>
          <p:cNvPr id="32" name="Conector recto 31">
            <a:extLst>
              <a:ext uri="{FF2B5EF4-FFF2-40B4-BE49-F238E27FC236}">
                <a16:creationId xmlns:a16="http://schemas.microsoft.com/office/drawing/2014/main" id="{0ABB1A7B-5DA9-2142-BBA2-D30640C13F63}"/>
              </a:ext>
            </a:extLst>
          </p:cNvPr>
          <p:cNvCxnSpPr>
            <a:cxnSpLocks/>
          </p:cNvCxnSpPr>
          <p:nvPr/>
        </p:nvCxnSpPr>
        <p:spPr>
          <a:xfrm>
            <a:off x="4965290" y="0"/>
            <a:ext cx="0" cy="6858000"/>
          </a:xfrm>
          <a:prstGeom prst="line">
            <a:avLst/>
          </a:prstGeom>
          <a:ln>
            <a:solidFill>
              <a:schemeClr val="accent1">
                <a:alpha val="22000"/>
              </a:schemeClr>
            </a:solidFill>
          </a:ln>
        </p:spPr>
        <p:style>
          <a:lnRef idx="1">
            <a:schemeClr val="accent1"/>
          </a:lnRef>
          <a:fillRef idx="0">
            <a:schemeClr val="accent1"/>
          </a:fillRef>
          <a:effectRef idx="0">
            <a:schemeClr val="accent1"/>
          </a:effectRef>
          <a:fontRef idx="minor">
            <a:schemeClr val="tx1"/>
          </a:fontRef>
        </p:style>
      </p:cxnSp>
      <p:sp>
        <p:nvSpPr>
          <p:cNvPr id="34" name="Título 1">
            <a:extLst>
              <a:ext uri="{FF2B5EF4-FFF2-40B4-BE49-F238E27FC236}">
                <a16:creationId xmlns:a16="http://schemas.microsoft.com/office/drawing/2014/main" id="{43C0B0F7-F789-044B-862D-ABB95F245F2C}"/>
              </a:ext>
            </a:extLst>
          </p:cNvPr>
          <p:cNvSpPr txBox="1">
            <a:spLocks/>
          </p:cNvSpPr>
          <p:nvPr/>
        </p:nvSpPr>
        <p:spPr>
          <a:xfrm>
            <a:off x="479426" y="743824"/>
            <a:ext cx="4485864"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880"/>
              </a:lnSpc>
            </a:pPr>
            <a:r>
              <a:rPr lang="es-ES" b="1" noProof="1">
                <a:solidFill>
                  <a:schemeClr val="accent1"/>
                </a:solidFill>
              </a:rPr>
              <a:t>Strive for change </a:t>
            </a:r>
          </a:p>
        </p:txBody>
      </p:sp>
      <p:sp>
        <p:nvSpPr>
          <p:cNvPr id="37" name="CuadroTexto 36">
            <a:extLst>
              <a:ext uri="{FF2B5EF4-FFF2-40B4-BE49-F238E27FC236}">
                <a16:creationId xmlns:a16="http://schemas.microsoft.com/office/drawing/2014/main" id="{5392F82C-437B-C44E-91D0-C6D43236D2B3}"/>
              </a:ext>
            </a:extLst>
          </p:cNvPr>
          <p:cNvSpPr txBox="1"/>
          <p:nvPr/>
        </p:nvSpPr>
        <p:spPr>
          <a:xfrm>
            <a:off x="1173446" y="3083923"/>
            <a:ext cx="2760663" cy="486415"/>
          </a:xfrm>
          <a:prstGeom prst="rect">
            <a:avLst/>
          </a:prstGeom>
          <a:noFill/>
        </p:spPr>
        <p:txBody>
          <a:bodyPr wrap="square" rtlCol="0">
            <a:spAutoFit/>
          </a:bodyPr>
          <a:lstStyle/>
          <a:p>
            <a:pPr>
              <a:lnSpc>
                <a:spcPts val="1640"/>
              </a:lnSpc>
            </a:pPr>
            <a:r>
              <a:rPr lang="es-ES" sz="1200" dirty="0">
                <a:solidFill>
                  <a:schemeClr val="accent1">
                    <a:lumMod val="40000"/>
                    <a:lumOff val="60000"/>
                  </a:schemeClr>
                </a:solidFill>
              </a:rPr>
              <a:t>Vivamus massa magna, vulputate vel tortor et, pulvinar cursus diam.</a:t>
            </a:r>
          </a:p>
        </p:txBody>
      </p:sp>
      <p:sp>
        <p:nvSpPr>
          <p:cNvPr id="39" name="CuadroTexto 38">
            <a:extLst>
              <a:ext uri="{FF2B5EF4-FFF2-40B4-BE49-F238E27FC236}">
                <a16:creationId xmlns:a16="http://schemas.microsoft.com/office/drawing/2014/main" id="{25065B98-1940-BA4D-8189-5A0694FE3447}"/>
              </a:ext>
            </a:extLst>
          </p:cNvPr>
          <p:cNvSpPr txBox="1"/>
          <p:nvPr/>
        </p:nvSpPr>
        <p:spPr>
          <a:xfrm>
            <a:off x="1173446" y="2776146"/>
            <a:ext cx="2760663" cy="276999"/>
          </a:xfrm>
          <a:prstGeom prst="rect">
            <a:avLst/>
          </a:prstGeom>
          <a:noFill/>
        </p:spPr>
        <p:txBody>
          <a:bodyPr wrap="square" rtlCol="0">
            <a:spAutoFit/>
          </a:bodyPr>
          <a:lstStyle/>
          <a:p>
            <a:r>
              <a:rPr lang="es-ES" sz="1200" b="1" spc="300" dirty="0">
                <a:solidFill>
                  <a:schemeClr val="bg2"/>
                </a:solidFill>
              </a:rPr>
              <a:t>TITLE NAME</a:t>
            </a:r>
          </a:p>
        </p:txBody>
      </p:sp>
      <p:sp>
        <p:nvSpPr>
          <p:cNvPr id="40" name="CuadroTexto 39">
            <a:extLst>
              <a:ext uri="{FF2B5EF4-FFF2-40B4-BE49-F238E27FC236}">
                <a16:creationId xmlns:a16="http://schemas.microsoft.com/office/drawing/2014/main" id="{243A452F-C18A-2F49-BCB8-922F490271B3}"/>
              </a:ext>
            </a:extLst>
          </p:cNvPr>
          <p:cNvSpPr txBox="1"/>
          <p:nvPr/>
        </p:nvSpPr>
        <p:spPr>
          <a:xfrm>
            <a:off x="1173446" y="4199290"/>
            <a:ext cx="2760663" cy="486415"/>
          </a:xfrm>
          <a:prstGeom prst="rect">
            <a:avLst/>
          </a:prstGeom>
          <a:noFill/>
        </p:spPr>
        <p:txBody>
          <a:bodyPr wrap="square" rtlCol="0">
            <a:spAutoFit/>
          </a:bodyPr>
          <a:lstStyle/>
          <a:p>
            <a:pPr>
              <a:lnSpc>
                <a:spcPts val="1640"/>
              </a:lnSpc>
            </a:pPr>
            <a:r>
              <a:rPr lang="es-ES" sz="1200" dirty="0">
                <a:solidFill>
                  <a:schemeClr val="accent1">
                    <a:lumMod val="40000"/>
                    <a:lumOff val="60000"/>
                  </a:schemeClr>
                </a:solidFill>
              </a:rPr>
              <a:t>Vivamus massa magna, vulputate vel tortor et, pulvinar cursus diam.</a:t>
            </a:r>
          </a:p>
        </p:txBody>
      </p:sp>
      <p:sp>
        <p:nvSpPr>
          <p:cNvPr id="42" name="CuadroTexto 41">
            <a:extLst>
              <a:ext uri="{FF2B5EF4-FFF2-40B4-BE49-F238E27FC236}">
                <a16:creationId xmlns:a16="http://schemas.microsoft.com/office/drawing/2014/main" id="{E3B21293-D17A-1542-973C-38307E0EC4FF}"/>
              </a:ext>
            </a:extLst>
          </p:cNvPr>
          <p:cNvSpPr txBox="1"/>
          <p:nvPr/>
        </p:nvSpPr>
        <p:spPr>
          <a:xfrm>
            <a:off x="1173446" y="3891513"/>
            <a:ext cx="2760663" cy="276999"/>
          </a:xfrm>
          <a:prstGeom prst="rect">
            <a:avLst/>
          </a:prstGeom>
          <a:noFill/>
        </p:spPr>
        <p:txBody>
          <a:bodyPr wrap="square" rtlCol="0">
            <a:spAutoFit/>
          </a:bodyPr>
          <a:lstStyle/>
          <a:p>
            <a:r>
              <a:rPr lang="es-ES" sz="1200" b="1" spc="300" dirty="0">
                <a:solidFill>
                  <a:schemeClr val="bg2"/>
                </a:solidFill>
              </a:rPr>
              <a:t>TITLE NAME</a:t>
            </a:r>
          </a:p>
        </p:txBody>
      </p:sp>
      <p:sp>
        <p:nvSpPr>
          <p:cNvPr id="43" name="CuadroTexto 42">
            <a:extLst>
              <a:ext uri="{FF2B5EF4-FFF2-40B4-BE49-F238E27FC236}">
                <a16:creationId xmlns:a16="http://schemas.microsoft.com/office/drawing/2014/main" id="{E476FB57-CF1E-0E42-8D35-3DD020B83701}"/>
              </a:ext>
            </a:extLst>
          </p:cNvPr>
          <p:cNvSpPr txBox="1"/>
          <p:nvPr/>
        </p:nvSpPr>
        <p:spPr>
          <a:xfrm>
            <a:off x="1173446" y="5314657"/>
            <a:ext cx="2760663" cy="486415"/>
          </a:xfrm>
          <a:prstGeom prst="rect">
            <a:avLst/>
          </a:prstGeom>
          <a:noFill/>
        </p:spPr>
        <p:txBody>
          <a:bodyPr wrap="square" rtlCol="0">
            <a:spAutoFit/>
          </a:bodyPr>
          <a:lstStyle/>
          <a:p>
            <a:pPr>
              <a:lnSpc>
                <a:spcPts val="1640"/>
              </a:lnSpc>
            </a:pPr>
            <a:r>
              <a:rPr lang="es-ES" sz="1200" dirty="0">
                <a:solidFill>
                  <a:schemeClr val="accent1">
                    <a:lumMod val="40000"/>
                    <a:lumOff val="60000"/>
                  </a:schemeClr>
                </a:solidFill>
              </a:rPr>
              <a:t>Vivamus massa magna, vulputate vel tortor et, pulvinar cursus diam.</a:t>
            </a:r>
          </a:p>
        </p:txBody>
      </p:sp>
      <p:sp>
        <p:nvSpPr>
          <p:cNvPr id="45" name="CuadroTexto 44">
            <a:extLst>
              <a:ext uri="{FF2B5EF4-FFF2-40B4-BE49-F238E27FC236}">
                <a16:creationId xmlns:a16="http://schemas.microsoft.com/office/drawing/2014/main" id="{C660987C-4BB7-6941-B96A-30A7715F4EB7}"/>
              </a:ext>
            </a:extLst>
          </p:cNvPr>
          <p:cNvSpPr txBox="1"/>
          <p:nvPr/>
        </p:nvSpPr>
        <p:spPr>
          <a:xfrm>
            <a:off x="1173446" y="5006880"/>
            <a:ext cx="2760663" cy="276999"/>
          </a:xfrm>
          <a:prstGeom prst="rect">
            <a:avLst/>
          </a:prstGeom>
          <a:noFill/>
        </p:spPr>
        <p:txBody>
          <a:bodyPr wrap="square" rtlCol="0">
            <a:spAutoFit/>
          </a:bodyPr>
          <a:lstStyle/>
          <a:p>
            <a:r>
              <a:rPr lang="es-ES" sz="1200" b="1" spc="300" dirty="0">
                <a:solidFill>
                  <a:schemeClr val="bg2"/>
                </a:solidFill>
              </a:rPr>
              <a:t>TITLE NAME</a:t>
            </a:r>
          </a:p>
        </p:txBody>
      </p:sp>
      <p:sp>
        <p:nvSpPr>
          <p:cNvPr id="46" name="Forma libre 45">
            <a:extLst>
              <a:ext uri="{FF2B5EF4-FFF2-40B4-BE49-F238E27FC236}">
                <a16:creationId xmlns:a16="http://schemas.microsoft.com/office/drawing/2014/main" id="{5F37EAF7-860C-1344-A979-6665D0EA7E8B}"/>
              </a:ext>
            </a:extLst>
          </p:cNvPr>
          <p:cNvSpPr/>
          <p:nvPr/>
        </p:nvSpPr>
        <p:spPr>
          <a:xfrm>
            <a:off x="516312" y="5110267"/>
            <a:ext cx="393491" cy="383187"/>
          </a:xfrm>
          <a:custGeom>
            <a:avLst/>
            <a:gdLst>
              <a:gd name="connsiteX0" fmla="*/ 5828415 w 5819775"/>
              <a:gd name="connsiteY0" fmla="*/ 1176338 h 5667375"/>
              <a:gd name="connsiteX1" fmla="*/ 5828415 w 5819775"/>
              <a:gd name="connsiteY1" fmla="*/ 735463 h 5667375"/>
              <a:gd name="connsiteX2" fmla="*/ 5828415 w 5819775"/>
              <a:gd name="connsiteY2" fmla="*/ 727977 h 5667375"/>
              <a:gd name="connsiteX3" fmla="*/ 5563754 w 5819775"/>
              <a:gd name="connsiteY3" fmla="*/ 455838 h 5667375"/>
              <a:gd name="connsiteX4" fmla="*/ 5556267 w 5819775"/>
              <a:gd name="connsiteY4" fmla="*/ 455838 h 5667375"/>
              <a:gd name="connsiteX5" fmla="*/ 4674528 w 5819775"/>
              <a:gd name="connsiteY5" fmla="*/ 455838 h 5667375"/>
              <a:gd name="connsiteX6" fmla="*/ 4674528 w 5819775"/>
              <a:gd name="connsiteY6" fmla="*/ 257175 h 5667375"/>
              <a:gd name="connsiteX7" fmla="*/ 4417353 w 5819775"/>
              <a:gd name="connsiteY7" fmla="*/ 0 h 5667375"/>
              <a:gd name="connsiteX8" fmla="*/ 1331939 w 5819775"/>
              <a:gd name="connsiteY8" fmla="*/ 0 h 5667375"/>
              <a:gd name="connsiteX9" fmla="*/ 1074764 w 5819775"/>
              <a:gd name="connsiteY9" fmla="*/ 257175 h 5667375"/>
              <a:gd name="connsiteX10" fmla="*/ 1074764 w 5819775"/>
              <a:gd name="connsiteY10" fmla="*/ 455838 h 5667375"/>
              <a:gd name="connsiteX11" fmla="*/ 273978 w 5819775"/>
              <a:gd name="connsiteY11" fmla="*/ 455838 h 5667375"/>
              <a:gd name="connsiteX12" fmla="*/ 266492 w 5819775"/>
              <a:gd name="connsiteY12" fmla="*/ 455838 h 5667375"/>
              <a:gd name="connsiteX13" fmla="*/ 1839 w 5819775"/>
              <a:gd name="connsiteY13" fmla="*/ 727977 h 5667375"/>
              <a:gd name="connsiteX14" fmla="*/ 1839 w 5819775"/>
              <a:gd name="connsiteY14" fmla="*/ 735463 h 5667375"/>
              <a:gd name="connsiteX15" fmla="*/ 1839 w 5819775"/>
              <a:gd name="connsiteY15" fmla="*/ 1176338 h 5667375"/>
              <a:gd name="connsiteX16" fmla="*/ 1177501 w 5819775"/>
              <a:gd name="connsiteY16" fmla="*/ 2624138 h 5667375"/>
              <a:gd name="connsiteX17" fmla="*/ 2368126 w 5819775"/>
              <a:gd name="connsiteY17" fmla="*/ 3748088 h 5667375"/>
              <a:gd name="connsiteX18" fmla="*/ 2368126 w 5819775"/>
              <a:gd name="connsiteY18" fmla="*/ 4475388 h 5667375"/>
              <a:gd name="connsiteX19" fmla="*/ 1397938 w 5819775"/>
              <a:gd name="connsiteY19" fmla="*/ 4938027 h 5667375"/>
              <a:gd name="connsiteX20" fmla="*/ 1390451 w 5819775"/>
              <a:gd name="connsiteY20" fmla="*/ 4945514 h 5667375"/>
              <a:gd name="connsiteX21" fmla="*/ 1177501 w 5819775"/>
              <a:gd name="connsiteY21" fmla="*/ 5276165 h 5667375"/>
              <a:gd name="connsiteX22" fmla="*/ 1177501 w 5819775"/>
              <a:gd name="connsiteY22" fmla="*/ 5423125 h 5667375"/>
              <a:gd name="connsiteX23" fmla="*/ 1177501 w 5819775"/>
              <a:gd name="connsiteY23" fmla="*/ 5430612 h 5667375"/>
              <a:gd name="connsiteX24" fmla="*/ 1449639 w 5819775"/>
              <a:gd name="connsiteY24" fmla="*/ 5672824 h 5667375"/>
              <a:gd name="connsiteX25" fmla="*/ 4307816 w 5819775"/>
              <a:gd name="connsiteY25" fmla="*/ 5672824 h 5667375"/>
              <a:gd name="connsiteX26" fmla="*/ 4579955 w 5819775"/>
              <a:gd name="connsiteY26" fmla="*/ 5430612 h 5667375"/>
              <a:gd name="connsiteX27" fmla="*/ 4579955 w 5819775"/>
              <a:gd name="connsiteY27" fmla="*/ 5423125 h 5667375"/>
              <a:gd name="connsiteX28" fmla="*/ 4579955 w 5819775"/>
              <a:gd name="connsiteY28" fmla="*/ 5276165 h 5667375"/>
              <a:gd name="connsiteX29" fmla="*/ 4367004 w 5819775"/>
              <a:gd name="connsiteY29" fmla="*/ 4945514 h 5667375"/>
              <a:gd name="connsiteX30" fmla="*/ 4359517 w 5819775"/>
              <a:gd name="connsiteY30" fmla="*/ 4938027 h 5667375"/>
              <a:gd name="connsiteX31" fmla="*/ 3404293 w 5819775"/>
              <a:gd name="connsiteY31" fmla="*/ 4482189 h 5667375"/>
              <a:gd name="connsiteX32" fmla="*/ 3404293 w 5819775"/>
              <a:gd name="connsiteY32" fmla="*/ 3741277 h 5667375"/>
              <a:gd name="connsiteX33" fmla="*/ 4572468 w 5819775"/>
              <a:gd name="connsiteY33" fmla="*/ 2631615 h 5667375"/>
              <a:gd name="connsiteX34" fmla="*/ 5520206 w 5819775"/>
              <a:gd name="connsiteY34" fmla="*/ 2168976 h 5667375"/>
              <a:gd name="connsiteX35" fmla="*/ 5828415 w 5819775"/>
              <a:gd name="connsiteY35" fmla="*/ 1176338 h 5667375"/>
              <a:gd name="connsiteX36" fmla="*/ 1104015 w 5819775"/>
              <a:gd name="connsiteY36" fmla="*/ 2337702 h 5667375"/>
              <a:gd name="connsiteX37" fmla="*/ 273978 w 5819775"/>
              <a:gd name="connsiteY37" fmla="*/ 1198788 h 5667375"/>
              <a:gd name="connsiteX38" fmla="*/ 273978 w 5819775"/>
              <a:gd name="connsiteY38" fmla="*/ 1183824 h 5667375"/>
              <a:gd name="connsiteX39" fmla="*/ 273978 w 5819775"/>
              <a:gd name="connsiteY39" fmla="*/ 742950 h 5667375"/>
              <a:gd name="connsiteX40" fmla="*/ 273978 w 5819775"/>
              <a:gd name="connsiteY40" fmla="*/ 727986 h 5667375"/>
              <a:gd name="connsiteX41" fmla="*/ 281465 w 5819775"/>
              <a:gd name="connsiteY41" fmla="*/ 727986 h 5667375"/>
              <a:gd name="connsiteX42" fmla="*/ 1074764 w 5819775"/>
              <a:gd name="connsiteY42" fmla="*/ 727986 h 5667375"/>
              <a:gd name="connsiteX43" fmla="*/ 1074764 w 5819775"/>
              <a:gd name="connsiteY43" fmla="*/ 2021348 h 5667375"/>
              <a:gd name="connsiteX44" fmla="*/ 1082251 w 5819775"/>
              <a:gd name="connsiteY44" fmla="*/ 2168309 h 5667375"/>
              <a:gd name="connsiteX45" fmla="*/ 1082251 w 5819775"/>
              <a:gd name="connsiteY45" fmla="*/ 2183273 h 5667375"/>
              <a:gd name="connsiteX46" fmla="*/ 1104015 w 5819775"/>
              <a:gd name="connsiteY46" fmla="*/ 2337702 h 5667375"/>
              <a:gd name="connsiteX47" fmla="*/ 1104015 w 5819775"/>
              <a:gd name="connsiteY47" fmla="*/ 2337702 h 5667375"/>
              <a:gd name="connsiteX48" fmla="*/ 4307816 w 5819775"/>
              <a:gd name="connsiteY48" fmla="*/ 5269364 h 5667375"/>
              <a:gd name="connsiteX49" fmla="*/ 4307816 w 5819775"/>
              <a:gd name="connsiteY49" fmla="*/ 5394550 h 5667375"/>
              <a:gd name="connsiteX50" fmla="*/ 4307816 w 5819775"/>
              <a:gd name="connsiteY50" fmla="*/ 5394550 h 5667375"/>
              <a:gd name="connsiteX51" fmla="*/ 1442153 w 5819775"/>
              <a:gd name="connsiteY51" fmla="*/ 5394550 h 5667375"/>
              <a:gd name="connsiteX52" fmla="*/ 1442153 w 5819775"/>
              <a:gd name="connsiteY52" fmla="*/ 5394550 h 5667375"/>
              <a:gd name="connsiteX53" fmla="*/ 1442153 w 5819775"/>
              <a:gd name="connsiteY53" fmla="*/ 5269364 h 5667375"/>
              <a:gd name="connsiteX54" fmla="*/ 1515629 w 5819775"/>
              <a:gd name="connsiteY54" fmla="*/ 5180915 h 5667375"/>
              <a:gd name="connsiteX55" fmla="*/ 2515077 w 5819775"/>
              <a:gd name="connsiteY55" fmla="*/ 4710789 h 5667375"/>
              <a:gd name="connsiteX56" fmla="*/ 3234891 w 5819775"/>
              <a:gd name="connsiteY56" fmla="*/ 4710789 h 5667375"/>
              <a:gd name="connsiteX57" fmla="*/ 4234340 w 5819775"/>
              <a:gd name="connsiteY57" fmla="*/ 5180915 h 5667375"/>
              <a:gd name="connsiteX58" fmla="*/ 4307816 w 5819775"/>
              <a:gd name="connsiteY58" fmla="*/ 5269364 h 5667375"/>
              <a:gd name="connsiteX59" fmla="*/ 3124677 w 5819775"/>
              <a:gd name="connsiteY59" fmla="*/ 3821563 h 5667375"/>
              <a:gd name="connsiteX60" fmla="*/ 3124677 w 5819775"/>
              <a:gd name="connsiteY60" fmla="*/ 4438650 h 5667375"/>
              <a:gd name="connsiteX61" fmla="*/ 2639579 w 5819775"/>
              <a:gd name="connsiteY61" fmla="*/ 4438650 h 5667375"/>
              <a:gd name="connsiteX62" fmla="*/ 2639579 w 5819775"/>
              <a:gd name="connsiteY62" fmla="*/ 3821563 h 5667375"/>
              <a:gd name="connsiteX63" fmla="*/ 3124677 w 5819775"/>
              <a:gd name="connsiteY63" fmla="*/ 3821563 h 5667375"/>
              <a:gd name="connsiteX64" fmla="*/ 2874989 w 5819775"/>
              <a:gd name="connsiteY64" fmla="*/ 3550101 h 5667375"/>
              <a:gd name="connsiteX65" fmla="*/ 1412901 w 5819775"/>
              <a:gd name="connsiteY65" fmla="*/ 2469690 h 5667375"/>
              <a:gd name="connsiteX66" fmla="*/ 1412901 w 5819775"/>
              <a:gd name="connsiteY66" fmla="*/ 2469690 h 5667375"/>
              <a:gd name="connsiteX67" fmla="*/ 1383650 w 5819775"/>
              <a:gd name="connsiteY67" fmla="*/ 2359476 h 5667375"/>
              <a:gd name="connsiteX68" fmla="*/ 1383650 w 5819775"/>
              <a:gd name="connsiteY68" fmla="*/ 2359476 h 5667375"/>
              <a:gd name="connsiteX69" fmla="*/ 1354399 w 5819775"/>
              <a:gd name="connsiteY69" fmla="*/ 2154012 h 5667375"/>
              <a:gd name="connsiteX70" fmla="*/ 1354399 w 5819775"/>
              <a:gd name="connsiteY70" fmla="*/ 2132238 h 5667375"/>
              <a:gd name="connsiteX71" fmla="*/ 1346912 w 5819775"/>
              <a:gd name="connsiteY71" fmla="*/ 2029501 h 5667375"/>
              <a:gd name="connsiteX72" fmla="*/ 1346912 w 5819775"/>
              <a:gd name="connsiteY72" fmla="*/ 595989 h 5667375"/>
              <a:gd name="connsiteX73" fmla="*/ 1346912 w 5819775"/>
              <a:gd name="connsiteY73" fmla="*/ 272815 h 5667375"/>
              <a:gd name="connsiteX74" fmla="*/ 4396265 w 5819775"/>
              <a:gd name="connsiteY74" fmla="*/ 272815 h 5667375"/>
              <a:gd name="connsiteX75" fmla="*/ 4396265 w 5819775"/>
              <a:gd name="connsiteY75" fmla="*/ 640204 h 5667375"/>
              <a:gd name="connsiteX76" fmla="*/ 4396265 w 5819775"/>
              <a:gd name="connsiteY76" fmla="*/ 2014528 h 5667375"/>
              <a:gd name="connsiteX77" fmla="*/ 4388778 w 5819775"/>
              <a:gd name="connsiteY77" fmla="*/ 2117265 h 5667375"/>
              <a:gd name="connsiteX78" fmla="*/ 4388778 w 5819775"/>
              <a:gd name="connsiteY78" fmla="*/ 2139039 h 5667375"/>
              <a:gd name="connsiteX79" fmla="*/ 4381292 w 5819775"/>
              <a:gd name="connsiteY79" fmla="*/ 2234289 h 5667375"/>
              <a:gd name="connsiteX80" fmla="*/ 4381292 w 5819775"/>
              <a:gd name="connsiteY80" fmla="*/ 2241776 h 5667375"/>
              <a:gd name="connsiteX81" fmla="*/ 4359517 w 5819775"/>
              <a:gd name="connsiteY81" fmla="*/ 2344512 h 5667375"/>
              <a:gd name="connsiteX82" fmla="*/ 4352031 w 5819775"/>
              <a:gd name="connsiteY82" fmla="*/ 2366286 h 5667375"/>
              <a:gd name="connsiteX83" fmla="*/ 4330257 w 5819775"/>
              <a:gd name="connsiteY83" fmla="*/ 2454736 h 5667375"/>
              <a:gd name="connsiteX84" fmla="*/ 2874989 w 5819775"/>
              <a:gd name="connsiteY84" fmla="*/ 3550101 h 5667375"/>
              <a:gd name="connsiteX85" fmla="*/ 5307265 w 5819775"/>
              <a:gd name="connsiteY85" fmla="*/ 1999564 h 5667375"/>
              <a:gd name="connsiteX86" fmla="*/ 4645953 w 5819775"/>
              <a:gd name="connsiteY86" fmla="*/ 2351989 h 5667375"/>
              <a:gd name="connsiteX87" fmla="*/ 4645953 w 5819775"/>
              <a:gd name="connsiteY87" fmla="*/ 2344503 h 5667375"/>
              <a:gd name="connsiteX88" fmla="*/ 4667727 w 5819775"/>
              <a:gd name="connsiteY88" fmla="*/ 2197542 h 5667375"/>
              <a:gd name="connsiteX89" fmla="*/ 4667727 w 5819775"/>
              <a:gd name="connsiteY89" fmla="*/ 2182578 h 5667375"/>
              <a:gd name="connsiteX90" fmla="*/ 4675214 w 5819775"/>
              <a:gd name="connsiteY90" fmla="*/ 2028139 h 5667375"/>
              <a:gd name="connsiteX91" fmla="*/ 4675214 w 5819775"/>
              <a:gd name="connsiteY91" fmla="*/ 728663 h 5667375"/>
              <a:gd name="connsiteX92" fmla="*/ 5549476 w 5819775"/>
              <a:gd name="connsiteY92" fmla="*/ 728663 h 5667375"/>
              <a:gd name="connsiteX93" fmla="*/ 5556963 w 5819775"/>
              <a:gd name="connsiteY93" fmla="*/ 728663 h 5667375"/>
              <a:gd name="connsiteX94" fmla="*/ 5556963 w 5819775"/>
              <a:gd name="connsiteY94" fmla="*/ 743626 h 5667375"/>
              <a:gd name="connsiteX95" fmla="*/ 5556963 w 5819775"/>
              <a:gd name="connsiteY95" fmla="*/ 1184501 h 5667375"/>
              <a:gd name="connsiteX96" fmla="*/ 5556963 w 5819775"/>
              <a:gd name="connsiteY96" fmla="*/ 1199464 h 5667375"/>
              <a:gd name="connsiteX97" fmla="*/ 5307265 w 5819775"/>
              <a:gd name="connsiteY97" fmla="*/ 1999564 h 5667375"/>
              <a:gd name="connsiteX98" fmla="*/ 2595364 w 5819775"/>
              <a:gd name="connsiteY98" fmla="*/ 2910564 h 5667375"/>
              <a:gd name="connsiteX99" fmla="*/ 2470177 w 5819775"/>
              <a:gd name="connsiteY99" fmla="*/ 2999013 h 5667375"/>
              <a:gd name="connsiteX100" fmla="*/ 2418465 w 5819775"/>
              <a:gd name="connsiteY100" fmla="*/ 2991526 h 5667375"/>
              <a:gd name="connsiteX101" fmla="*/ 1882341 w 5819775"/>
              <a:gd name="connsiteY101" fmla="*/ 2234965 h 5667375"/>
              <a:gd name="connsiteX102" fmla="*/ 1882341 w 5819775"/>
              <a:gd name="connsiteY102" fmla="*/ 853840 h 5667375"/>
              <a:gd name="connsiteX103" fmla="*/ 2014329 w 5819775"/>
              <a:gd name="connsiteY103" fmla="*/ 721852 h 5667375"/>
              <a:gd name="connsiteX104" fmla="*/ 2146317 w 5819775"/>
              <a:gd name="connsiteY104" fmla="*/ 853840 h 5667375"/>
              <a:gd name="connsiteX105" fmla="*/ 2146317 w 5819775"/>
              <a:gd name="connsiteY105" fmla="*/ 2242452 h 5667375"/>
              <a:gd name="connsiteX106" fmla="*/ 2506229 w 5819775"/>
              <a:gd name="connsiteY106" fmla="*/ 2741838 h 5667375"/>
              <a:gd name="connsiteX107" fmla="*/ 2595364 w 5819775"/>
              <a:gd name="connsiteY107" fmla="*/ 2910564 h 566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819775" h="5667375">
                <a:moveTo>
                  <a:pt x="5828415" y="1176338"/>
                </a:moveTo>
                <a:lnTo>
                  <a:pt x="5828415" y="735463"/>
                </a:lnTo>
                <a:lnTo>
                  <a:pt x="5828415" y="727977"/>
                </a:lnTo>
                <a:cubicBezTo>
                  <a:pt x="5813452" y="573538"/>
                  <a:pt x="5710715" y="470802"/>
                  <a:pt x="5563754" y="455838"/>
                </a:cubicBezTo>
                <a:lnTo>
                  <a:pt x="5556267" y="455838"/>
                </a:lnTo>
                <a:lnTo>
                  <a:pt x="4674528" y="455838"/>
                </a:lnTo>
                <a:lnTo>
                  <a:pt x="4674528" y="257175"/>
                </a:lnTo>
                <a:cubicBezTo>
                  <a:pt x="4674528" y="117700"/>
                  <a:pt x="4556828" y="0"/>
                  <a:pt x="4417353" y="0"/>
                </a:cubicBezTo>
                <a:lnTo>
                  <a:pt x="1331939" y="0"/>
                </a:lnTo>
                <a:cubicBezTo>
                  <a:pt x="1192464" y="0"/>
                  <a:pt x="1074764" y="117700"/>
                  <a:pt x="1074764" y="257175"/>
                </a:cubicBezTo>
                <a:lnTo>
                  <a:pt x="1074764" y="455838"/>
                </a:lnTo>
                <a:lnTo>
                  <a:pt x="273978" y="455838"/>
                </a:lnTo>
                <a:lnTo>
                  <a:pt x="266492" y="455838"/>
                </a:lnTo>
                <a:cubicBezTo>
                  <a:pt x="119540" y="463315"/>
                  <a:pt x="16803" y="573538"/>
                  <a:pt x="1839" y="727977"/>
                </a:cubicBezTo>
                <a:lnTo>
                  <a:pt x="1839" y="735463"/>
                </a:lnTo>
                <a:lnTo>
                  <a:pt x="1839" y="1176338"/>
                </a:lnTo>
                <a:cubicBezTo>
                  <a:pt x="-5647" y="1294038"/>
                  <a:pt x="-42385" y="2432961"/>
                  <a:pt x="1177501" y="2624138"/>
                </a:cubicBezTo>
                <a:cubicBezTo>
                  <a:pt x="1368677" y="3160262"/>
                  <a:pt x="1809551" y="3586839"/>
                  <a:pt x="2368126" y="3748088"/>
                </a:cubicBezTo>
                <a:lnTo>
                  <a:pt x="2368126" y="4475388"/>
                </a:lnTo>
                <a:lnTo>
                  <a:pt x="1397938" y="4938027"/>
                </a:lnTo>
                <a:cubicBezTo>
                  <a:pt x="1397938" y="4938027"/>
                  <a:pt x="1390451" y="4938027"/>
                  <a:pt x="1390451" y="4945514"/>
                </a:cubicBezTo>
                <a:cubicBezTo>
                  <a:pt x="1250976" y="5026476"/>
                  <a:pt x="1177501" y="5144177"/>
                  <a:pt x="1177501" y="5276165"/>
                </a:cubicBezTo>
                <a:lnTo>
                  <a:pt x="1177501" y="5423125"/>
                </a:lnTo>
                <a:lnTo>
                  <a:pt x="1177501" y="5430612"/>
                </a:lnTo>
                <a:cubicBezTo>
                  <a:pt x="1192464" y="5577574"/>
                  <a:pt x="1295201" y="5672824"/>
                  <a:pt x="1449639" y="5672824"/>
                </a:cubicBezTo>
                <a:lnTo>
                  <a:pt x="4307816" y="5672824"/>
                </a:lnTo>
                <a:cubicBezTo>
                  <a:pt x="4462254" y="5672824"/>
                  <a:pt x="4572477" y="5577574"/>
                  <a:pt x="4579955" y="5430612"/>
                </a:cubicBezTo>
                <a:lnTo>
                  <a:pt x="4579955" y="5423125"/>
                </a:lnTo>
                <a:lnTo>
                  <a:pt x="4579955" y="5276165"/>
                </a:lnTo>
                <a:cubicBezTo>
                  <a:pt x="4579955" y="5144177"/>
                  <a:pt x="4506479" y="5026476"/>
                  <a:pt x="4367004" y="4945514"/>
                </a:cubicBezTo>
                <a:lnTo>
                  <a:pt x="4359517" y="4938027"/>
                </a:lnTo>
                <a:lnTo>
                  <a:pt x="3404293" y="4482189"/>
                </a:lnTo>
                <a:lnTo>
                  <a:pt x="3404293" y="3741277"/>
                </a:lnTo>
                <a:cubicBezTo>
                  <a:pt x="3940417" y="3579352"/>
                  <a:pt x="4374481" y="3160928"/>
                  <a:pt x="4572468" y="2631615"/>
                </a:cubicBezTo>
                <a:cubicBezTo>
                  <a:pt x="4984081" y="2579903"/>
                  <a:pt x="5299768" y="2426151"/>
                  <a:pt x="5520206" y="2168976"/>
                </a:cubicBezTo>
                <a:cubicBezTo>
                  <a:pt x="5858352" y="1764163"/>
                  <a:pt x="5828415" y="1249813"/>
                  <a:pt x="5828415" y="1176338"/>
                </a:cubicBezTo>
                <a:close/>
                <a:moveTo>
                  <a:pt x="1104015" y="2337702"/>
                </a:moveTo>
                <a:cubicBezTo>
                  <a:pt x="200502" y="2124751"/>
                  <a:pt x="266501" y="1243013"/>
                  <a:pt x="273978" y="1198788"/>
                </a:cubicBezTo>
                <a:cubicBezTo>
                  <a:pt x="273978" y="1191301"/>
                  <a:pt x="273978" y="1191301"/>
                  <a:pt x="273978" y="1183824"/>
                </a:cubicBezTo>
                <a:lnTo>
                  <a:pt x="273978" y="742950"/>
                </a:lnTo>
                <a:cubicBezTo>
                  <a:pt x="273978" y="735463"/>
                  <a:pt x="273978" y="727986"/>
                  <a:pt x="273978" y="727986"/>
                </a:cubicBezTo>
                <a:lnTo>
                  <a:pt x="281465" y="727986"/>
                </a:lnTo>
                <a:lnTo>
                  <a:pt x="1074764" y="727986"/>
                </a:lnTo>
                <a:lnTo>
                  <a:pt x="1074764" y="2021348"/>
                </a:lnTo>
                <a:cubicBezTo>
                  <a:pt x="1074764" y="2073059"/>
                  <a:pt x="1074764" y="2116598"/>
                  <a:pt x="1082251" y="2168309"/>
                </a:cubicBezTo>
                <a:cubicBezTo>
                  <a:pt x="1082251" y="2175796"/>
                  <a:pt x="1082251" y="2183273"/>
                  <a:pt x="1082251" y="2183273"/>
                </a:cubicBezTo>
                <a:cubicBezTo>
                  <a:pt x="1089051" y="2234965"/>
                  <a:pt x="1096538" y="2278513"/>
                  <a:pt x="1104015" y="2337702"/>
                </a:cubicBezTo>
                <a:cubicBezTo>
                  <a:pt x="1104015" y="2330215"/>
                  <a:pt x="1104015" y="2330215"/>
                  <a:pt x="1104015" y="2337702"/>
                </a:cubicBezTo>
                <a:close/>
                <a:moveTo>
                  <a:pt x="4307816" y="5269364"/>
                </a:moveTo>
                <a:lnTo>
                  <a:pt x="4307816" y="5394550"/>
                </a:lnTo>
                <a:lnTo>
                  <a:pt x="4307816" y="5394550"/>
                </a:lnTo>
                <a:lnTo>
                  <a:pt x="1442153" y="5394550"/>
                </a:lnTo>
                <a:lnTo>
                  <a:pt x="1442153" y="5394550"/>
                </a:lnTo>
                <a:lnTo>
                  <a:pt x="1442153" y="5269364"/>
                </a:lnTo>
                <a:cubicBezTo>
                  <a:pt x="1442153" y="5232625"/>
                  <a:pt x="1486377" y="5195888"/>
                  <a:pt x="1515629" y="5180915"/>
                </a:cubicBezTo>
                <a:lnTo>
                  <a:pt x="2515077" y="4710789"/>
                </a:lnTo>
                <a:lnTo>
                  <a:pt x="3234891" y="4710789"/>
                </a:lnTo>
                <a:lnTo>
                  <a:pt x="4234340" y="5180915"/>
                </a:lnTo>
                <a:cubicBezTo>
                  <a:pt x="4263601" y="5195888"/>
                  <a:pt x="4307816" y="5232625"/>
                  <a:pt x="4307816" y="5269364"/>
                </a:cubicBezTo>
                <a:close/>
                <a:moveTo>
                  <a:pt x="3124677" y="3821563"/>
                </a:moveTo>
                <a:lnTo>
                  <a:pt x="3124677" y="4438650"/>
                </a:lnTo>
                <a:lnTo>
                  <a:pt x="2639579" y="4438650"/>
                </a:lnTo>
                <a:lnTo>
                  <a:pt x="2639579" y="3821563"/>
                </a:lnTo>
                <a:lnTo>
                  <a:pt x="3124677" y="3821563"/>
                </a:lnTo>
                <a:close/>
                <a:moveTo>
                  <a:pt x="2874989" y="3550101"/>
                </a:moveTo>
                <a:cubicBezTo>
                  <a:pt x="2184427" y="3550101"/>
                  <a:pt x="1604078" y="3094263"/>
                  <a:pt x="1412901" y="2469690"/>
                </a:cubicBezTo>
                <a:lnTo>
                  <a:pt x="1412901" y="2469690"/>
                </a:lnTo>
                <a:cubicBezTo>
                  <a:pt x="1405415" y="2432952"/>
                  <a:pt x="1391127" y="2396214"/>
                  <a:pt x="1383650" y="2359476"/>
                </a:cubicBezTo>
                <a:lnTo>
                  <a:pt x="1383650" y="2359476"/>
                </a:lnTo>
                <a:cubicBezTo>
                  <a:pt x="1368686" y="2293477"/>
                  <a:pt x="1361876" y="2220001"/>
                  <a:pt x="1354399" y="2154012"/>
                </a:cubicBezTo>
                <a:cubicBezTo>
                  <a:pt x="1354399" y="2146526"/>
                  <a:pt x="1354399" y="2139048"/>
                  <a:pt x="1354399" y="2132238"/>
                </a:cubicBezTo>
                <a:cubicBezTo>
                  <a:pt x="1354399" y="2095500"/>
                  <a:pt x="1346912" y="2066239"/>
                  <a:pt x="1346912" y="2029501"/>
                </a:cubicBezTo>
                <a:lnTo>
                  <a:pt x="1346912" y="595989"/>
                </a:lnTo>
                <a:lnTo>
                  <a:pt x="1346912" y="272815"/>
                </a:lnTo>
                <a:lnTo>
                  <a:pt x="4396265" y="272815"/>
                </a:lnTo>
                <a:lnTo>
                  <a:pt x="4396265" y="640204"/>
                </a:lnTo>
                <a:lnTo>
                  <a:pt x="4396265" y="2014528"/>
                </a:lnTo>
                <a:cubicBezTo>
                  <a:pt x="4396265" y="2051266"/>
                  <a:pt x="4396265" y="2080527"/>
                  <a:pt x="4388778" y="2117265"/>
                </a:cubicBezTo>
                <a:cubicBezTo>
                  <a:pt x="4388778" y="2124751"/>
                  <a:pt x="4388778" y="2132228"/>
                  <a:pt x="4388778" y="2139039"/>
                </a:cubicBezTo>
                <a:cubicBezTo>
                  <a:pt x="4388778" y="2168290"/>
                  <a:pt x="4381292" y="2205038"/>
                  <a:pt x="4381292" y="2234289"/>
                </a:cubicBezTo>
                <a:lnTo>
                  <a:pt x="4381292" y="2241776"/>
                </a:lnTo>
                <a:cubicBezTo>
                  <a:pt x="4373805" y="2278513"/>
                  <a:pt x="4366328" y="2307774"/>
                  <a:pt x="4359517" y="2344512"/>
                </a:cubicBezTo>
                <a:cubicBezTo>
                  <a:pt x="4359517" y="2351999"/>
                  <a:pt x="4359517" y="2359476"/>
                  <a:pt x="4352031" y="2366286"/>
                </a:cubicBezTo>
                <a:cubicBezTo>
                  <a:pt x="4344544" y="2395538"/>
                  <a:pt x="4337067" y="2424798"/>
                  <a:pt x="4330257" y="2454736"/>
                </a:cubicBezTo>
                <a:cubicBezTo>
                  <a:pt x="4145891" y="3086776"/>
                  <a:pt x="3558065" y="3550101"/>
                  <a:pt x="2874989" y="3550101"/>
                </a:cubicBezTo>
                <a:close/>
                <a:moveTo>
                  <a:pt x="5307265" y="1999564"/>
                </a:moveTo>
                <a:cubicBezTo>
                  <a:pt x="5152826" y="2183263"/>
                  <a:pt x="4932389" y="2300964"/>
                  <a:pt x="4645953" y="2351989"/>
                </a:cubicBezTo>
                <a:lnTo>
                  <a:pt x="4645953" y="2344503"/>
                </a:lnTo>
                <a:cubicBezTo>
                  <a:pt x="4653440" y="2292792"/>
                  <a:pt x="4660917" y="2249253"/>
                  <a:pt x="4667727" y="2197542"/>
                </a:cubicBezTo>
                <a:cubicBezTo>
                  <a:pt x="4667727" y="2190055"/>
                  <a:pt x="4667727" y="2182578"/>
                  <a:pt x="4667727" y="2182578"/>
                </a:cubicBezTo>
                <a:cubicBezTo>
                  <a:pt x="4675214" y="2130867"/>
                  <a:pt x="4675214" y="2079841"/>
                  <a:pt x="4675214" y="2028139"/>
                </a:cubicBezTo>
                <a:lnTo>
                  <a:pt x="4675214" y="728663"/>
                </a:lnTo>
                <a:lnTo>
                  <a:pt x="5549476" y="728663"/>
                </a:lnTo>
                <a:cubicBezTo>
                  <a:pt x="5556963" y="728663"/>
                  <a:pt x="5556963" y="728663"/>
                  <a:pt x="5556963" y="728663"/>
                </a:cubicBezTo>
                <a:cubicBezTo>
                  <a:pt x="5556963" y="728663"/>
                  <a:pt x="5556963" y="736149"/>
                  <a:pt x="5556963" y="743626"/>
                </a:cubicBezTo>
                <a:lnTo>
                  <a:pt x="5556963" y="1184501"/>
                </a:lnTo>
                <a:cubicBezTo>
                  <a:pt x="5556963" y="1191987"/>
                  <a:pt x="5556963" y="1191987"/>
                  <a:pt x="5556963" y="1199464"/>
                </a:cubicBezTo>
                <a:cubicBezTo>
                  <a:pt x="5556953" y="1206265"/>
                  <a:pt x="5593691" y="1653940"/>
                  <a:pt x="5307265" y="1999564"/>
                </a:cubicBezTo>
                <a:close/>
                <a:moveTo>
                  <a:pt x="2595364" y="2910564"/>
                </a:moveTo>
                <a:cubicBezTo>
                  <a:pt x="2573589" y="2962275"/>
                  <a:pt x="2521888" y="2999013"/>
                  <a:pt x="2470177" y="2999013"/>
                </a:cubicBezTo>
                <a:cubicBezTo>
                  <a:pt x="2455213" y="2999013"/>
                  <a:pt x="2440925" y="2999013"/>
                  <a:pt x="2418465" y="2991526"/>
                </a:cubicBezTo>
                <a:cubicBezTo>
                  <a:pt x="1970114" y="2822801"/>
                  <a:pt x="1874864" y="2418664"/>
                  <a:pt x="1882341" y="2234965"/>
                </a:cubicBezTo>
                <a:lnTo>
                  <a:pt x="1882341" y="853840"/>
                </a:lnTo>
                <a:cubicBezTo>
                  <a:pt x="1882341" y="780364"/>
                  <a:pt x="1940853" y="721852"/>
                  <a:pt x="2014329" y="721852"/>
                </a:cubicBezTo>
                <a:cubicBezTo>
                  <a:pt x="2087805" y="721852"/>
                  <a:pt x="2146317" y="780364"/>
                  <a:pt x="2146317" y="853840"/>
                </a:cubicBezTo>
                <a:lnTo>
                  <a:pt x="2146317" y="2242452"/>
                </a:lnTo>
                <a:cubicBezTo>
                  <a:pt x="2146317" y="2264226"/>
                  <a:pt x="2131353" y="2602363"/>
                  <a:pt x="2506229" y="2741838"/>
                </a:cubicBezTo>
                <a:cubicBezTo>
                  <a:pt x="2588553" y="2763603"/>
                  <a:pt x="2625301" y="2844565"/>
                  <a:pt x="2595364" y="2910564"/>
                </a:cubicBezTo>
                <a:close/>
              </a:path>
            </a:pathLst>
          </a:custGeom>
          <a:solidFill>
            <a:schemeClr val="accent4"/>
          </a:solidFill>
          <a:ln w="9525" cap="flat">
            <a:noFill/>
            <a:prstDash val="solid"/>
            <a:miter/>
          </a:ln>
        </p:spPr>
        <p:txBody>
          <a:bodyPr rtlCol="0" anchor="ctr"/>
          <a:lstStyle/>
          <a:p>
            <a:endParaRPr lang="es-ES"/>
          </a:p>
        </p:txBody>
      </p:sp>
      <p:sp>
        <p:nvSpPr>
          <p:cNvPr id="47" name="Forma libre 46">
            <a:extLst>
              <a:ext uri="{FF2B5EF4-FFF2-40B4-BE49-F238E27FC236}">
                <a16:creationId xmlns:a16="http://schemas.microsoft.com/office/drawing/2014/main" id="{B256F6E5-B58D-694E-9DF0-007BA9FF3619}"/>
              </a:ext>
            </a:extLst>
          </p:cNvPr>
          <p:cNvSpPr/>
          <p:nvPr/>
        </p:nvSpPr>
        <p:spPr>
          <a:xfrm>
            <a:off x="499288" y="2846425"/>
            <a:ext cx="394135" cy="296890"/>
          </a:xfrm>
          <a:custGeom>
            <a:avLst/>
            <a:gdLst>
              <a:gd name="connsiteX0" fmla="*/ 5829300 w 5829300"/>
              <a:gd name="connsiteY0" fmla="*/ 2487054 h 4391025"/>
              <a:gd name="connsiteX1" fmla="*/ 5398046 w 5829300"/>
              <a:gd name="connsiteY1" fmla="*/ 1868786 h 4391025"/>
              <a:gd name="connsiteX2" fmla="*/ 5398046 w 5829300"/>
              <a:gd name="connsiteY2" fmla="*/ 992295 h 4391025"/>
              <a:gd name="connsiteX3" fmla="*/ 5117859 w 5829300"/>
              <a:gd name="connsiteY3" fmla="*/ 712108 h 4391025"/>
              <a:gd name="connsiteX4" fmla="*/ 4751156 w 5829300"/>
              <a:gd name="connsiteY4" fmla="*/ 712108 h 4391025"/>
              <a:gd name="connsiteX5" fmla="*/ 4751156 w 5829300"/>
              <a:gd name="connsiteY5" fmla="*/ 302143 h 4391025"/>
              <a:gd name="connsiteX6" fmla="*/ 4442356 w 5829300"/>
              <a:gd name="connsiteY6" fmla="*/ 0 h 4391025"/>
              <a:gd name="connsiteX7" fmla="*/ 481841 w 5829300"/>
              <a:gd name="connsiteY7" fmla="*/ 0 h 4391025"/>
              <a:gd name="connsiteX8" fmla="*/ 7325 w 5829300"/>
              <a:gd name="connsiteY8" fmla="*/ 395316 h 4391025"/>
              <a:gd name="connsiteX9" fmla="*/ 7325 w 5829300"/>
              <a:gd name="connsiteY9" fmla="*/ 395316 h 4391025"/>
              <a:gd name="connsiteX10" fmla="*/ 0 w 5829300"/>
              <a:gd name="connsiteY10" fmla="*/ 488490 h 4391025"/>
              <a:gd name="connsiteX11" fmla="*/ 7325 w 5829300"/>
              <a:gd name="connsiteY11" fmla="*/ 560365 h 4391025"/>
              <a:gd name="connsiteX12" fmla="*/ 7325 w 5829300"/>
              <a:gd name="connsiteY12" fmla="*/ 797290 h 4391025"/>
              <a:gd name="connsiteX13" fmla="*/ 0 w 5829300"/>
              <a:gd name="connsiteY13" fmla="*/ 840553 h 4391025"/>
              <a:gd name="connsiteX14" fmla="*/ 0 w 5829300"/>
              <a:gd name="connsiteY14" fmla="*/ 3902612 h 4391025"/>
              <a:gd name="connsiteX15" fmla="*/ 488490 w 5829300"/>
              <a:gd name="connsiteY15" fmla="*/ 4391102 h 4391025"/>
              <a:gd name="connsiteX16" fmla="*/ 5124507 w 5829300"/>
              <a:gd name="connsiteY16" fmla="*/ 4391102 h 4391025"/>
              <a:gd name="connsiteX17" fmla="*/ 5404695 w 5829300"/>
              <a:gd name="connsiteY17" fmla="*/ 4110914 h 4391025"/>
              <a:gd name="connsiteX18" fmla="*/ 5404695 w 5829300"/>
              <a:gd name="connsiteY18" fmla="*/ 3105322 h 4391025"/>
              <a:gd name="connsiteX19" fmla="*/ 5829300 w 5829300"/>
              <a:gd name="connsiteY19" fmla="*/ 2487054 h 4391025"/>
              <a:gd name="connsiteX20" fmla="*/ 481841 w 5829300"/>
              <a:gd name="connsiteY20" fmla="*/ 266205 h 4391025"/>
              <a:gd name="connsiteX21" fmla="*/ 4442356 w 5829300"/>
              <a:gd name="connsiteY21" fmla="*/ 266205 h 4391025"/>
              <a:gd name="connsiteX22" fmla="*/ 4485618 w 5829300"/>
              <a:gd name="connsiteY22" fmla="*/ 302143 h 4391025"/>
              <a:gd name="connsiteX23" fmla="*/ 4485618 w 5829300"/>
              <a:gd name="connsiteY23" fmla="*/ 712108 h 4391025"/>
              <a:gd name="connsiteX24" fmla="*/ 4075662 w 5829300"/>
              <a:gd name="connsiteY24" fmla="*/ 712108 h 4391025"/>
              <a:gd name="connsiteX25" fmla="*/ 3752221 w 5829300"/>
              <a:gd name="connsiteY25" fmla="*/ 712108 h 4391025"/>
              <a:gd name="connsiteX26" fmla="*/ 481841 w 5829300"/>
              <a:gd name="connsiteY26" fmla="*/ 712108 h 4391025"/>
              <a:gd name="connsiteX27" fmla="*/ 438579 w 5829300"/>
              <a:gd name="connsiteY27" fmla="*/ 704783 h 4391025"/>
              <a:gd name="connsiteX28" fmla="*/ 423939 w 5829300"/>
              <a:gd name="connsiteY28" fmla="*/ 697459 h 4391025"/>
              <a:gd name="connsiteX29" fmla="*/ 402641 w 5829300"/>
              <a:gd name="connsiteY29" fmla="*/ 690134 h 4391025"/>
              <a:gd name="connsiteX30" fmla="*/ 388001 w 5829300"/>
              <a:gd name="connsiteY30" fmla="*/ 682809 h 4391025"/>
              <a:gd name="connsiteX31" fmla="*/ 366703 w 5829300"/>
              <a:gd name="connsiteY31" fmla="*/ 675484 h 4391025"/>
              <a:gd name="connsiteX32" fmla="*/ 352063 w 5829300"/>
              <a:gd name="connsiteY32" fmla="*/ 660845 h 4391025"/>
              <a:gd name="connsiteX33" fmla="*/ 337423 w 5829300"/>
              <a:gd name="connsiteY33" fmla="*/ 646205 h 4391025"/>
              <a:gd name="connsiteX34" fmla="*/ 322783 w 5829300"/>
              <a:gd name="connsiteY34" fmla="*/ 631565 h 4391025"/>
              <a:gd name="connsiteX35" fmla="*/ 315458 w 5829300"/>
              <a:gd name="connsiteY35" fmla="*/ 616925 h 4391025"/>
              <a:gd name="connsiteX36" fmla="*/ 300819 w 5829300"/>
              <a:gd name="connsiteY36" fmla="*/ 595627 h 4391025"/>
              <a:gd name="connsiteX37" fmla="*/ 293494 w 5829300"/>
              <a:gd name="connsiteY37" fmla="*/ 588302 h 4391025"/>
              <a:gd name="connsiteX38" fmla="*/ 278854 w 5829300"/>
              <a:gd name="connsiteY38" fmla="*/ 559689 h 4391025"/>
              <a:gd name="connsiteX39" fmla="*/ 278854 w 5829300"/>
              <a:gd name="connsiteY39" fmla="*/ 559689 h 4391025"/>
              <a:gd name="connsiteX40" fmla="*/ 271529 w 5829300"/>
              <a:gd name="connsiteY40" fmla="*/ 523751 h 4391025"/>
              <a:gd name="connsiteX41" fmla="*/ 271529 w 5829300"/>
              <a:gd name="connsiteY41" fmla="*/ 523751 h 4391025"/>
              <a:gd name="connsiteX42" fmla="*/ 264204 w 5829300"/>
              <a:gd name="connsiteY42" fmla="*/ 487813 h 4391025"/>
              <a:gd name="connsiteX43" fmla="*/ 271529 w 5829300"/>
              <a:gd name="connsiteY43" fmla="*/ 451875 h 4391025"/>
              <a:gd name="connsiteX44" fmla="*/ 271529 w 5829300"/>
              <a:gd name="connsiteY44" fmla="*/ 451875 h 4391025"/>
              <a:gd name="connsiteX45" fmla="*/ 271529 w 5829300"/>
              <a:gd name="connsiteY45" fmla="*/ 444551 h 4391025"/>
              <a:gd name="connsiteX46" fmla="*/ 481841 w 5829300"/>
              <a:gd name="connsiteY46" fmla="*/ 266205 h 4391025"/>
              <a:gd name="connsiteX47" fmla="*/ 5131832 w 5829300"/>
              <a:gd name="connsiteY47" fmla="*/ 4118905 h 4391025"/>
              <a:gd name="connsiteX48" fmla="*/ 5117192 w 5829300"/>
              <a:gd name="connsiteY48" fmla="*/ 4133545 h 4391025"/>
              <a:gd name="connsiteX49" fmla="*/ 481841 w 5829300"/>
              <a:gd name="connsiteY49" fmla="*/ 4133545 h 4391025"/>
              <a:gd name="connsiteX50" fmla="*/ 258890 w 5829300"/>
              <a:gd name="connsiteY50" fmla="*/ 3910594 h 4391025"/>
              <a:gd name="connsiteX51" fmla="*/ 258890 w 5829300"/>
              <a:gd name="connsiteY51" fmla="*/ 920410 h 4391025"/>
              <a:gd name="connsiteX52" fmla="*/ 273529 w 5829300"/>
              <a:gd name="connsiteY52" fmla="*/ 927735 h 4391025"/>
              <a:gd name="connsiteX53" fmla="*/ 302143 w 5829300"/>
              <a:gd name="connsiteY53" fmla="*/ 942375 h 4391025"/>
              <a:gd name="connsiteX54" fmla="*/ 323440 w 5829300"/>
              <a:gd name="connsiteY54" fmla="*/ 949700 h 4391025"/>
              <a:gd name="connsiteX55" fmla="*/ 359378 w 5829300"/>
              <a:gd name="connsiteY55" fmla="*/ 957024 h 4391025"/>
              <a:gd name="connsiteX56" fmla="*/ 380676 w 5829300"/>
              <a:gd name="connsiteY56" fmla="*/ 964349 h 4391025"/>
              <a:gd name="connsiteX57" fmla="*/ 416614 w 5829300"/>
              <a:gd name="connsiteY57" fmla="*/ 971674 h 4391025"/>
              <a:gd name="connsiteX58" fmla="*/ 431254 w 5829300"/>
              <a:gd name="connsiteY58" fmla="*/ 971674 h 4391025"/>
              <a:gd name="connsiteX59" fmla="*/ 488490 w 5829300"/>
              <a:gd name="connsiteY59" fmla="*/ 971674 h 4391025"/>
              <a:gd name="connsiteX60" fmla="*/ 3737562 w 5829300"/>
              <a:gd name="connsiteY60" fmla="*/ 971674 h 4391025"/>
              <a:gd name="connsiteX61" fmla="*/ 3752202 w 5829300"/>
              <a:gd name="connsiteY61" fmla="*/ 971674 h 4391025"/>
              <a:gd name="connsiteX62" fmla="*/ 4075643 w 5829300"/>
              <a:gd name="connsiteY62" fmla="*/ 971674 h 4391025"/>
              <a:gd name="connsiteX63" fmla="*/ 4082967 w 5829300"/>
              <a:gd name="connsiteY63" fmla="*/ 971674 h 4391025"/>
              <a:gd name="connsiteX64" fmla="*/ 4614720 w 5829300"/>
              <a:gd name="connsiteY64" fmla="*/ 971674 h 4391025"/>
              <a:gd name="connsiteX65" fmla="*/ 5117849 w 5829300"/>
              <a:gd name="connsiteY65" fmla="*/ 971674 h 4391025"/>
              <a:gd name="connsiteX66" fmla="*/ 5132489 w 5829300"/>
              <a:gd name="connsiteY66" fmla="*/ 986314 h 4391025"/>
              <a:gd name="connsiteX67" fmla="*/ 5132489 w 5829300"/>
              <a:gd name="connsiteY67" fmla="*/ 1820208 h 4391025"/>
              <a:gd name="connsiteX68" fmla="*/ 4485608 w 5829300"/>
              <a:gd name="connsiteY68" fmla="*/ 1820208 h 4391025"/>
              <a:gd name="connsiteX69" fmla="*/ 3824078 w 5829300"/>
              <a:gd name="connsiteY69" fmla="*/ 2481739 h 4391025"/>
              <a:gd name="connsiteX70" fmla="*/ 3824078 w 5829300"/>
              <a:gd name="connsiteY70" fmla="*/ 2481739 h 4391025"/>
              <a:gd name="connsiteX71" fmla="*/ 3824078 w 5829300"/>
              <a:gd name="connsiteY71" fmla="*/ 2481739 h 4391025"/>
              <a:gd name="connsiteX72" fmla="*/ 4485608 w 5829300"/>
              <a:gd name="connsiteY72" fmla="*/ 3143269 h 4391025"/>
              <a:gd name="connsiteX73" fmla="*/ 5132499 w 5829300"/>
              <a:gd name="connsiteY73" fmla="*/ 3143269 h 4391025"/>
              <a:gd name="connsiteX74" fmla="*/ 5132499 w 5829300"/>
              <a:gd name="connsiteY74" fmla="*/ 4118924 h 4391025"/>
              <a:gd name="connsiteX75" fmla="*/ 5131832 w 5829300"/>
              <a:gd name="connsiteY75" fmla="*/ 4118924 h 4391025"/>
              <a:gd name="connsiteX76" fmla="*/ 5239646 w 5829300"/>
              <a:gd name="connsiteY76" fmla="*/ 2875045 h 4391025"/>
              <a:gd name="connsiteX77" fmla="*/ 5239646 w 5829300"/>
              <a:gd name="connsiteY77" fmla="*/ 2875045 h 4391025"/>
              <a:gd name="connsiteX78" fmla="*/ 5167770 w 5829300"/>
              <a:gd name="connsiteY78" fmla="*/ 2882370 h 4391025"/>
              <a:gd name="connsiteX79" fmla="*/ 4484942 w 5829300"/>
              <a:gd name="connsiteY79" fmla="*/ 2882370 h 4391025"/>
              <a:gd name="connsiteX80" fmla="*/ 4089625 w 5829300"/>
              <a:gd name="connsiteY80" fmla="*/ 2487054 h 4391025"/>
              <a:gd name="connsiteX81" fmla="*/ 4484942 w 5829300"/>
              <a:gd name="connsiteY81" fmla="*/ 2091738 h 4391025"/>
              <a:gd name="connsiteX82" fmla="*/ 5167770 w 5829300"/>
              <a:gd name="connsiteY82" fmla="*/ 2091738 h 4391025"/>
              <a:gd name="connsiteX83" fmla="*/ 5239646 w 5829300"/>
              <a:gd name="connsiteY83" fmla="*/ 2099062 h 4391025"/>
              <a:gd name="connsiteX84" fmla="*/ 5239646 w 5829300"/>
              <a:gd name="connsiteY84" fmla="*/ 2099062 h 4391025"/>
              <a:gd name="connsiteX85" fmla="*/ 5563086 w 5829300"/>
              <a:gd name="connsiteY85" fmla="*/ 2487063 h 4391025"/>
              <a:gd name="connsiteX86" fmla="*/ 5239646 w 5829300"/>
              <a:gd name="connsiteY86" fmla="*/ 2875045 h 4391025"/>
              <a:gd name="connsiteX87" fmla="*/ 4729858 w 5829300"/>
              <a:gd name="connsiteY87" fmla="*/ 2487054 h 4391025"/>
              <a:gd name="connsiteX88" fmla="*/ 4586107 w 5829300"/>
              <a:gd name="connsiteY88" fmla="*/ 2630805 h 4391025"/>
              <a:gd name="connsiteX89" fmla="*/ 4442356 w 5829300"/>
              <a:gd name="connsiteY89" fmla="*/ 2487054 h 4391025"/>
              <a:gd name="connsiteX90" fmla="*/ 4586107 w 5829300"/>
              <a:gd name="connsiteY90" fmla="*/ 2343302 h 4391025"/>
              <a:gd name="connsiteX91" fmla="*/ 4729858 w 5829300"/>
              <a:gd name="connsiteY91" fmla="*/ 2487054 h 439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5829300" h="4391025">
                <a:moveTo>
                  <a:pt x="5829300" y="2487054"/>
                </a:moveTo>
                <a:cubicBezTo>
                  <a:pt x="5829300" y="2199551"/>
                  <a:pt x="5649611" y="1962626"/>
                  <a:pt x="5398046" y="1868786"/>
                </a:cubicBezTo>
                <a:lnTo>
                  <a:pt x="5398046" y="992295"/>
                </a:lnTo>
                <a:cubicBezTo>
                  <a:pt x="5398046" y="841219"/>
                  <a:pt x="5275593" y="712108"/>
                  <a:pt x="5117859" y="712108"/>
                </a:cubicBezTo>
                <a:lnTo>
                  <a:pt x="4751156" y="712108"/>
                </a:lnTo>
                <a:lnTo>
                  <a:pt x="4751156" y="302143"/>
                </a:lnTo>
                <a:cubicBezTo>
                  <a:pt x="4751156" y="107813"/>
                  <a:pt x="4592765" y="0"/>
                  <a:pt x="4442356" y="0"/>
                </a:cubicBezTo>
                <a:lnTo>
                  <a:pt x="481841" y="0"/>
                </a:lnTo>
                <a:cubicBezTo>
                  <a:pt x="244916" y="0"/>
                  <a:pt x="50587" y="172374"/>
                  <a:pt x="7325" y="395316"/>
                </a:cubicBezTo>
                <a:lnTo>
                  <a:pt x="7325" y="395316"/>
                </a:lnTo>
                <a:cubicBezTo>
                  <a:pt x="0" y="423929"/>
                  <a:pt x="0" y="452552"/>
                  <a:pt x="0" y="488490"/>
                </a:cubicBezTo>
                <a:cubicBezTo>
                  <a:pt x="0" y="517103"/>
                  <a:pt x="0" y="539067"/>
                  <a:pt x="7325" y="560365"/>
                </a:cubicBezTo>
                <a:lnTo>
                  <a:pt x="7325" y="797290"/>
                </a:lnTo>
                <a:cubicBezTo>
                  <a:pt x="0" y="811930"/>
                  <a:pt x="0" y="825903"/>
                  <a:pt x="0" y="840553"/>
                </a:cubicBezTo>
                <a:lnTo>
                  <a:pt x="0" y="3902612"/>
                </a:lnTo>
                <a:cubicBezTo>
                  <a:pt x="0" y="4168816"/>
                  <a:pt x="215627" y="4391102"/>
                  <a:pt x="488490" y="4391102"/>
                </a:cubicBezTo>
                <a:lnTo>
                  <a:pt x="5124507" y="4391102"/>
                </a:lnTo>
                <a:cubicBezTo>
                  <a:pt x="5275583" y="4391102"/>
                  <a:pt x="5404695" y="4268648"/>
                  <a:pt x="5404695" y="4110914"/>
                </a:cubicBezTo>
                <a:lnTo>
                  <a:pt x="5404695" y="3105322"/>
                </a:lnTo>
                <a:cubicBezTo>
                  <a:pt x="5649611" y="3012148"/>
                  <a:pt x="5829300" y="2774556"/>
                  <a:pt x="5829300" y="2487054"/>
                </a:cubicBezTo>
                <a:close/>
                <a:moveTo>
                  <a:pt x="481841" y="266205"/>
                </a:moveTo>
                <a:lnTo>
                  <a:pt x="4442356" y="266205"/>
                </a:lnTo>
                <a:cubicBezTo>
                  <a:pt x="4485618" y="266205"/>
                  <a:pt x="4485618" y="280845"/>
                  <a:pt x="4485618" y="302143"/>
                </a:cubicBezTo>
                <a:lnTo>
                  <a:pt x="4485618" y="712108"/>
                </a:lnTo>
                <a:lnTo>
                  <a:pt x="4075662" y="712108"/>
                </a:lnTo>
                <a:lnTo>
                  <a:pt x="3752221" y="712108"/>
                </a:lnTo>
                <a:lnTo>
                  <a:pt x="481841" y="712108"/>
                </a:lnTo>
                <a:cubicBezTo>
                  <a:pt x="467201" y="712108"/>
                  <a:pt x="453228" y="712108"/>
                  <a:pt x="438579" y="704783"/>
                </a:cubicBezTo>
                <a:cubicBezTo>
                  <a:pt x="431254" y="704783"/>
                  <a:pt x="431254" y="704783"/>
                  <a:pt x="423939" y="697459"/>
                </a:cubicBezTo>
                <a:cubicBezTo>
                  <a:pt x="416614" y="697459"/>
                  <a:pt x="409299" y="690134"/>
                  <a:pt x="402641" y="690134"/>
                </a:cubicBezTo>
                <a:cubicBezTo>
                  <a:pt x="395316" y="690134"/>
                  <a:pt x="395316" y="682809"/>
                  <a:pt x="388001" y="682809"/>
                </a:cubicBezTo>
                <a:cubicBezTo>
                  <a:pt x="380676" y="682809"/>
                  <a:pt x="373361" y="675484"/>
                  <a:pt x="366703" y="675484"/>
                </a:cubicBezTo>
                <a:cubicBezTo>
                  <a:pt x="359378" y="675484"/>
                  <a:pt x="359378" y="668160"/>
                  <a:pt x="352063" y="660845"/>
                </a:cubicBezTo>
                <a:cubicBezTo>
                  <a:pt x="344738" y="653520"/>
                  <a:pt x="344738" y="653520"/>
                  <a:pt x="337423" y="646205"/>
                </a:cubicBezTo>
                <a:cubicBezTo>
                  <a:pt x="330098" y="638880"/>
                  <a:pt x="330098" y="638880"/>
                  <a:pt x="322783" y="631565"/>
                </a:cubicBezTo>
                <a:cubicBezTo>
                  <a:pt x="315458" y="624240"/>
                  <a:pt x="315458" y="624240"/>
                  <a:pt x="315458" y="616925"/>
                </a:cubicBezTo>
                <a:cubicBezTo>
                  <a:pt x="308134" y="609600"/>
                  <a:pt x="308134" y="602285"/>
                  <a:pt x="300819" y="595627"/>
                </a:cubicBezTo>
                <a:lnTo>
                  <a:pt x="293494" y="588302"/>
                </a:lnTo>
                <a:cubicBezTo>
                  <a:pt x="286169" y="580977"/>
                  <a:pt x="286169" y="573662"/>
                  <a:pt x="278854" y="559689"/>
                </a:cubicBezTo>
                <a:lnTo>
                  <a:pt x="278854" y="559689"/>
                </a:lnTo>
                <a:cubicBezTo>
                  <a:pt x="271529" y="545049"/>
                  <a:pt x="271529" y="538391"/>
                  <a:pt x="271529" y="523751"/>
                </a:cubicBezTo>
                <a:lnTo>
                  <a:pt x="271529" y="523751"/>
                </a:lnTo>
                <a:cubicBezTo>
                  <a:pt x="271529" y="509111"/>
                  <a:pt x="264204" y="502453"/>
                  <a:pt x="264204" y="487813"/>
                </a:cubicBezTo>
                <a:cubicBezTo>
                  <a:pt x="264204" y="473173"/>
                  <a:pt x="264204" y="466515"/>
                  <a:pt x="271529" y="451875"/>
                </a:cubicBezTo>
                <a:lnTo>
                  <a:pt x="271529" y="451875"/>
                </a:lnTo>
                <a:lnTo>
                  <a:pt x="271529" y="444551"/>
                </a:lnTo>
                <a:cubicBezTo>
                  <a:pt x="287503" y="345405"/>
                  <a:pt x="374028" y="266205"/>
                  <a:pt x="481841" y="266205"/>
                </a:cubicBezTo>
                <a:close/>
                <a:moveTo>
                  <a:pt x="5131832" y="4118905"/>
                </a:moveTo>
                <a:cubicBezTo>
                  <a:pt x="5131832" y="4126230"/>
                  <a:pt x="5124507" y="4133545"/>
                  <a:pt x="5117192" y="4133545"/>
                </a:cubicBezTo>
                <a:lnTo>
                  <a:pt x="481841" y="4133545"/>
                </a:lnTo>
                <a:cubicBezTo>
                  <a:pt x="359388" y="4133545"/>
                  <a:pt x="258890" y="4033047"/>
                  <a:pt x="258890" y="3910594"/>
                </a:cubicBezTo>
                <a:lnTo>
                  <a:pt x="258890" y="920410"/>
                </a:lnTo>
                <a:cubicBezTo>
                  <a:pt x="266214" y="920410"/>
                  <a:pt x="266214" y="920410"/>
                  <a:pt x="273529" y="927735"/>
                </a:cubicBezTo>
                <a:cubicBezTo>
                  <a:pt x="280854" y="935060"/>
                  <a:pt x="294827" y="935060"/>
                  <a:pt x="302143" y="942375"/>
                </a:cubicBezTo>
                <a:cubicBezTo>
                  <a:pt x="309467" y="942375"/>
                  <a:pt x="316782" y="949700"/>
                  <a:pt x="323440" y="949700"/>
                </a:cubicBezTo>
                <a:cubicBezTo>
                  <a:pt x="330765" y="957024"/>
                  <a:pt x="344738" y="957024"/>
                  <a:pt x="359378" y="957024"/>
                </a:cubicBezTo>
                <a:cubicBezTo>
                  <a:pt x="366703" y="957024"/>
                  <a:pt x="374018" y="957024"/>
                  <a:pt x="380676" y="964349"/>
                </a:cubicBezTo>
                <a:cubicBezTo>
                  <a:pt x="395316" y="964349"/>
                  <a:pt x="401974" y="971674"/>
                  <a:pt x="416614" y="971674"/>
                </a:cubicBezTo>
                <a:cubicBezTo>
                  <a:pt x="423939" y="971674"/>
                  <a:pt x="431254" y="971674"/>
                  <a:pt x="431254" y="971674"/>
                </a:cubicBezTo>
                <a:cubicBezTo>
                  <a:pt x="445894" y="971674"/>
                  <a:pt x="467192" y="971674"/>
                  <a:pt x="488490" y="971674"/>
                </a:cubicBezTo>
                <a:lnTo>
                  <a:pt x="3737562" y="971674"/>
                </a:lnTo>
                <a:cubicBezTo>
                  <a:pt x="3744887" y="971674"/>
                  <a:pt x="3744887" y="971674"/>
                  <a:pt x="3752202" y="971674"/>
                </a:cubicBezTo>
                <a:lnTo>
                  <a:pt x="4075643" y="971674"/>
                </a:lnTo>
                <a:lnTo>
                  <a:pt x="4082967" y="971674"/>
                </a:lnTo>
                <a:lnTo>
                  <a:pt x="4614720" y="971674"/>
                </a:lnTo>
                <a:lnTo>
                  <a:pt x="5117849" y="971674"/>
                </a:lnTo>
                <a:cubicBezTo>
                  <a:pt x="5125174" y="971674"/>
                  <a:pt x="5132489" y="978999"/>
                  <a:pt x="5132489" y="986314"/>
                </a:cubicBezTo>
                <a:lnTo>
                  <a:pt x="5132489" y="1820208"/>
                </a:lnTo>
                <a:lnTo>
                  <a:pt x="4485608" y="1820208"/>
                </a:lnTo>
                <a:cubicBezTo>
                  <a:pt x="4118905" y="1820208"/>
                  <a:pt x="3824078" y="2115036"/>
                  <a:pt x="3824078" y="2481739"/>
                </a:cubicBezTo>
                <a:lnTo>
                  <a:pt x="3824078" y="2481739"/>
                </a:lnTo>
                <a:lnTo>
                  <a:pt x="3824078" y="2481739"/>
                </a:lnTo>
                <a:cubicBezTo>
                  <a:pt x="3824078" y="2848442"/>
                  <a:pt x="4118905" y="3143269"/>
                  <a:pt x="4485608" y="3143269"/>
                </a:cubicBezTo>
                <a:lnTo>
                  <a:pt x="5132499" y="3143269"/>
                </a:lnTo>
                <a:lnTo>
                  <a:pt x="5132499" y="4118924"/>
                </a:lnTo>
                <a:lnTo>
                  <a:pt x="5131832" y="4118924"/>
                </a:lnTo>
                <a:close/>
                <a:moveTo>
                  <a:pt x="5239646" y="2875045"/>
                </a:moveTo>
                <a:lnTo>
                  <a:pt x="5239646" y="2875045"/>
                </a:lnTo>
                <a:cubicBezTo>
                  <a:pt x="5211023" y="2882370"/>
                  <a:pt x="5189068" y="2882370"/>
                  <a:pt x="5167770" y="2882370"/>
                </a:cubicBezTo>
                <a:lnTo>
                  <a:pt x="4484942" y="2882370"/>
                </a:lnTo>
                <a:cubicBezTo>
                  <a:pt x="4269315" y="2882370"/>
                  <a:pt x="4089625" y="2702681"/>
                  <a:pt x="4089625" y="2487054"/>
                </a:cubicBezTo>
                <a:cubicBezTo>
                  <a:pt x="4089625" y="2271427"/>
                  <a:pt x="4269315" y="2091738"/>
                  <a:pt x="4484942" y="2091738"/>
                </a:cubicBezTo>
                <a:lnTo>
                  <a:pt x="5167770" y="2091738"/>
                </a:lnTo>
                <a:cubicBezTo>
                  <a:pt x="5189068" y="2091738"/>
                  <a:pt x="5218347" y="2091738"/>
                  <a:pt x="5239646" y="2099062"/>
                </a:cubicBezTo>
                <a:lnTo>
                  <a:pt x="5239646" y="2099062"/>
                </a:lnTo>
                <a:cubicBezTo>
                  <a:pt x="5426660" y="2135000"/>
                  <a:pt x="5563086" y="2293392"/>
                  <a:pt x="5563086" y="2487063"/>
                </a:cubicBezTo>
                <a:cubicBezTo>
                  <a:pt x="5563086" y="2680735"/>
                  <a:pt x="5426660" y="2839107"/>
                  <a:pt x="5239646" y="2875045"/>
                </a:cubicBezTo>
                <a:close/>
                <a:moveTo>
                  <a:pt x="4729858" y="2487054"/>
                </a:moveTo>
                <a:cubicBezTo>
                  <a:pt x="4729858" y="2566254"/>
                  <a:pt x="4665307" y="2630805"/>
                  <a:pt x="4586107" y="2630805"/>
                </a:cubicBezTo>
                <a:cubicBezTo>
                  <a:pt x="4506906" y="2630805"/>
                  <a:pt x="4442356" y="2566254"/>
                  <a:pt x="4442356" y="2487054"/>
                </a:cubicBezTo>
                <a:cubicBezTo>
                  <a:pt x="4442356" y="2407853"/>
                  <a:pt x="4506906" y="2343302"/>
                  <a:pt x="4586107" y="2343302"/>
                </a:cubicBezTo>
                <a:cubicBezTo>
                  <a:pt x="4665307" y="2343302"/>
                  <a:pt x="4729858" y="2407853"/>
                  <a:pt x="4729858" y="2487054"/>
                </a:cubicBezTo>
                <a:close/>
              </a:path>
            </a:pathLst>
          </a:custGeom>
          <a:solidFill>
            <a:schemeClr val="accent4"/>
          </a:solidFill>
          <a:ln w="9525" cap="flat">
            <a:noFill/>
            <a:prstDash val="solid"/>
            <a:miter/>
          </a:ln>
        </p:spPr>
        <p:txBody>
          <a:bodyPr rtlCol="0" anchor="ctr"/>
          <a:lstStyle/>
          <a:p>
            <a:endParaRPr lang="es-ES"/>
          </a:p>
        </p:txBody>
      </p:sp>
      <p:sp>
        <p:nvSpPr>
          <p:cNvPr id="48" name="Forma libre 47">
            <a:extLst>
              <a:ext uri="{FF2B5EF4-FFF2-40B4-BE49-F238E27FC236}">
                <a16:creationId xmlns:a16="http://schemas.microsoft.com/office/drawing/2014/main" id="{94973520-7826-534B-9899-B0FC6A122C7E}"/>
              </a:ext>
            </a:extLst>
          </p:cNvPr>
          <p:cNvSpPr/>
          <p:nvPr/>
        </p:nvSpPr>
        <p:spPr>
          <a:xfrm>
            <a:off x="481748" y="3891122"/>
            <a:ext cx="393291" cy="420969"/>
          </a:xfrm>
          <a:custGeom>
            <a:avLst/>
            <a:gdLst>
              <a:gd name="connsiteX0" fmla="*/ 4017333 w 5816813"/>
              <a:gd name="connsiteY0" fmla="*/ 717429 h 6226179"/>
              <a:gd name="connsiteX1" fmla="*/ 4184079 w 5816813"/>
              <a:gd name="connsiteY1" fmla="*/ 437184 h 6226179"/>
              <a:gd name="connsiteX2" fmla="*/ 4373244 w 5816813"/>
              <a:gd name="connsiteY2" fmla="*/ 383938 h 6226179"/>
              <a:gd name="connsiteX3" fmla="*/ 4426491 w 5816813"/>
              <a:gd name="connsiteY3" fmla="*/ 573104 h 6226179"/>
              <a:gd name="connsiteX4" fmla="*/ 4259745 w 5816813"/>
              <a:gd name="connsiteY4" fmla="*/ 853348 h 6226179"/>
              <a:gd name="connsiteX5" fmla="*/ 4138534 w 5816813"/>
              <a:gd name="connsiteY5" fmla="*/ 921313 h 6226179"/>
              <a:gd name="connsiteX6" fmla="*/ 4070579 w 5816813"/>
              <a:gd name="connsiteY6" fmla="*/ 905900 h 6226179"/>
              <a:gd name="connsiteX7" fmla="*/ 4017333 w 5816813"/>
              <a:gd name="connsiteY7" fmla="*/ 717429 h 6226179"/>
              <a:gd name="connsiteX8" fmla="*/ 1565875 w 5816813"/>
              <a:gd name="connsiteY8" fmla="*/ 854053 h 6226179"/>
              <a:gd name="connsiteX9" fmla="*/ 1687085 w 5816813"/>
              <a:gd name="connsiteY9" fmla="*/ 922017 h 6226179"/>
              <a:gd name="connsiteX10" fmla="*/ 1755050 w 5816813"/>
              <a:gd name="connsiteY10" fmla="*/ 906604 h 6226179"/>
              <a:gd name="connsiteX11" fmla="*/ 1808296 w 5816813"/>
              <a:gd name="connsiteY11" fmla="*/ 717439 h 6226179"/>
              <a:gd name="connsiteX12" fmla="*/ 1641550 w 5816813"/>
              <a:gd name="connsiteY12" fmla="*/ 437194 h 6226179"/>
              <a:gd name="connsiteX13" fmla="*/ 1452385 w 5816813"/>
              <a:gd name="connsiteY13" fmla="*/ 383948 h 6226179"/>
              <a:gd name="connsiteX14" fmla="*/ 1399139 w 5816813"/>
              <a:gd name="connsiteY14" fmla="*/ 573113 h 6226179"/>
              <a:gd name="connsiteX15" fmla="*/ 1565875 w 5816813"/>
              <a:gd name="connsiteY15" fmla="*/ 854053 h 6226179"/>
              <a:gd name="connsiteX16" fmla="*/ 2912462 w 5816813"/>
              <a:gd name="connsiteY16" fmla="*/ 596923 h 6226179"/>
              <a:gd name="connsiteX17" fmla="*/ 3048381 w 5816813"/>
              <a:gd name="connsiteY17" fmla="*/ 461004 h 6226179"/>
              <a:gd name="connsiteX18" fmla="*/ 3048381 w 5816813"/>
              <a:gd name="connsiteY18" fmla="*/ 135919 h 6226179"/>
              <a:gd name="connsiteX19" fmla="*/ 2912462 w 5816813"/>
              <a:gd name="connsiteY19" fmla="*/ 0 h 6226179"/>
              <a:gd name="connsiteX20" fmla="*/ 2776543 w 5816813"/>
              <a:gd name="connsiteY20" fmla="*/ 135919 h 6226179"/>
              <a:gd name="connsiteX21" fmla="*/ 2776543 w 5816813"/>
              <a:gd name="connsiteY21" fmla="*/ 461004 h 6226179"/>
              <a:gd name="connsiteX22" fmla="*/ 2912462 w 5816813"/>
              <a:gd name="connsiteY22" fmla="*/ 596923 h 6226179"/>
              <a:gd name="connsiteX23" fmla="*/ 461004 w 5816813"/>
              <a:gd name="connsiteY23" fmla="*/ 2768137 h 6226179"/>
              <a:gd name="connsiteX24" fmla="*/ 135919 w 5816813"/>
              <a:gd name="connsiteY24" fmla="*/ 2768137 h 6226179"/>
              <a:gd name="connsiteX25" fmla="*/ 0 w 5816813"/>
              <a:gd name="connsiteY25" fmla="*/ 2904056 h 6226179"/>
              <a:gd name="connsiteX26" fmla="*/ 135919 w 5816813"/>
              <a:gd name="connsiteY26" fmla="*/ 3039975 h 6226179"/>
              <a:gd name="connsiteX27" fmla="*/ 461004 w 5816813"/>
              <a:gd name="connsiteY27" fmla="*/ 3039975 h 6226179"/>
              <a:gd name="connsiteX28" fmla="*/ 596923 w 5816813"/>
              <a:gd name="connsiteY28" fmla="*/ 2904056 h 6226179"/>
              <a:gd name="connsiteX29" fmla="*/ 461004 w 5816813"/>
              <a:gd name="connsiteY29" fmla="*/ 2768137 h 6226179"/>
              <a:gd name="connsiteX30" fmla="*/ 5689710 w 5816813"/>
              <a:gd name="connsiteY30" fmla="*/ 2768137 h 6226179"/>
              <a:gd name="connsiteX31" fmla="*/ 5364626 w 5816813"/>
              <a:gd name="connsiteY31" fmla="*/ 2768137 h 6226179"/>
              <a:gd name="connsiteX32" fmla="*/ 5228706 w 5816813"/>
              <a:gd name="connsiteY32" fmla="*/ 2904056 h 6226179"/>
              <a:gd name="connsiteX33" fmla="*/ 5364626 w 5816813"/>
              <a:gd name="connsiteY33" fmla="*/ 3039975 h 6226179"/>
              <a:gd name="connsiteX34" fmla="*/ 5689710 w 5816813"/>
              <a:gd name="connsiteY34" fmla="*/ 3039975 h 6226179"/>
              <a:gd name="connsiteX35" fmla="*/ 5825629 w 5816813"/>
              <a:gd name="connsiteY35" fmla="*/ 2904056 h 6226179"/>
              <a:gd name="connsiteX36" fmla="*/ 5689710 w 5816813"/>
              <a:gd name="connsiteY36" fmla="*/ 2768137 h 6226179"/>
              <a:gd name="connsiteX37" fmla="*/ 5439587 w 5816813"/>
              <a:gd name="connsiteY37" fmla="*/ 1451681 h 6226179"/>
              <a:gd name="connsiteX38" fmla="*/ 5250422 w 5816813"/>
              <a:gd name="connsiteY38" fmla="*/ 1398434 h 6226179"/>
              <a:gd name="connsiteX39" fmla="*/ 4970177 w 5816813"/>
              <a:gd name="connsiteY39" fmla="*/ 1565180 h 6226179"/>
              <a:gd name="connsiteX40" fmla="*/ 4916931 w 5816813"/>
              <a:gd name="connsiteY40" fmla="*/ 1754345 h 6226179"/>
              <a:gd name="connsiteX41" fmla="*/ 5038141 w 5816813"/>
              <a:gd name="connsiteY41" fmla="*/ 1822310 h 6226179"/>
              <a:gd name="connsiteX42" fmla="*/ 5106096 w 5816813"/>
              <a:gd name="connsiteY42" fmla="*/ 1806896 h 6226179"/>
              <a:gd name="connsiteX43" fmla="*/ 5386341 w 5816813"/>
              <a:gd name="connsiteY43" fmla="*/ 1640151 h 6226179"/>
              <a:gd name="connsiteX44" fmla="*/ 5439587 w 5816813"/>
              <a:gd name="connsiteY44" fmla="*/ 1451681 h 6226179"/>
              <a:gd name="connsiteX45" fmla="*/ 4698339 w 5816813"/>
              <a:gd name="connsiteY45" fmla="*/ 2889347 h 6226179"/>
              <a:gd name="connsiteX46" fmla="*/ 4463629 w 5816813"/>
              <a:gd name="connsiteY46" fmla="*/ 3774931 h 6226179"/>
              <a:gd name="connsiteX47" fmla="*/ 4433497 w 5816813"/>
              <a:gd name="connsiteY47" fmla="*/ 3828177 h 6226179"/>
              <a:gd name="connsiteX48" fmla="*/ 4418084 w 5816813"/>
              <a:gd name="connsiteY48" fmla="*/ 3850597 h 6226179"/>
              <a:gd name="connsiteX49" fmla="*/ 4221207 w 5816813"/>
              <a:gd name="connsiteY49" fmla="*/ 4107727 h 6226179"/>
              <a:gd name="connsiteX50" fmla="*/ 3827463 w 5816813"/>
              <a:gd name="connsiteY50" fmla="*/ 5000317 h 6226179"/>
              <a:gd name="connsiteX51" fmla="*/ 3827463 w 5816813"/>
              <a:gd name="connsiteY51" fmla="*/ 5008029 h 6226179"/>
              <a:gd name="connsiteX52" fmla="*/ 3835175 w 5816813"/>
              <a:gd name="connsiteY52" fmla="*/ 5068282 h 6226179"/>
              <a:gd name="connsiteX53" fmla="*/ 3835175 w 5816813"/>
              <a:gd name="connsiteY53" fmla="*/ 5719156 h 6226179"/>
              <a:gd name="connsiteX54" fmla="*/ 3320925 w 5816813"/>
              <a:gd name="connsiteY54" fmla="*/ 6233406 h 6226179"/>
              <a:gd name="connsiteX55" fmla="*/ 2481590 w 5816813"/>
              <a:gd name="connsiteY55" fmla="*/ 6233406 h 6226179"/>
              <a:gd name="connsiteX56" fmla="*/ 1967340 w 5816813"/>
              <a:gd name="connsiteY56" fmla="*/ 5719156 h 6226179"/>
              <a:gd name="connsiteX57" fmla="*/ 1967340 w 5816813"/>
              <a:gd name="connsiteY57" fmla="*/ 5068282 h 6226179"/>
              <a:gd name="connsiteX58" fmla="*/ 1967340 w 5816813"/>
              <a:gd name="connsiteY58" fmla="*/ 5030449 h 6226179"/>
              <a:gd name="connsiteX59" fmla="*/ 1967340 w 5816813"/>
              <a:gd name="connsiteY59" fmla="*/ 5000327 h 6226179"/>
              <a:gd name="connsiteX60" fmla="*/ 1589009 w 5816813"/>
              <a:gd name="connsiteY60" fmla="*/ 4130157 h 6226179"/>
              <a:gd name="connsiteX61" fmla="*/ 1362010 w 5816813"/>
              <a:gd name="connsiteY61" fmla="*/ 3827492 h 6226179"/>
              <a:gd name="connsiteX62" fmla="*/ 1339590 w 5816813"/>
              <a:gd name="connsiteY62" fmla="*/ 3789659 h 6226179"/>
              <a:gd name="connsiteX63" fmla="*/ 1097179 w 5816813"/>
              <a:gd name="connsiteY63" fmla="*/ 2897068 h 6226179"/>
              <a:gd name="connsiteX64" fmla="*/ 2897763 w 5816813"/>
              <a:gd name="connsiteY64" fmla="*/ 1096484 h 6226179"/>
              <a:gd name="connsiteX65" fmla="*/ 4698339 w 5816813"/>
              <a:gd name="connsiteY65" fmla="*/ 2889347 h 6226179"/>
              <a:gd name="connsiteX66" fmla="*/ 3555625 w 5816813"/>
              <a:gd name="connsiteY66" fmla="*/ 5143929 h 6226179"/>
              <a:gd name="connsiteX67" fmla="*/ 2246880 w 5816813"/>
              <a:gd name="connsiteY67" fmla="*/ 5143929 h 6226179"/>
              <a:gd name="connsiteX68" fmla="*/ 2246880 w 5816813"/>
              <a:gd name="connsiteY68" fmla="*/ 5401059 h 6226179"/>
              <a:gd name="connsiteX69" fmla="*/ 3555625 w 5816813"/>
              <a:gd name="connsiteY69" fmla="*/ 5401059 h 6226179"/>
              <a:gd name="connsiteX70" fmla="*/ 3555625 w 5816813"/>
              <a:gd name="connsiteY70" fmla="*/ 5143929 h 6226179"/>
              <a:gd name="connsiteX71" fmla="*/ 3555625 w 5816813"/>
              <a:gd name="connsiteY71" fmla="*/ 5143929 h 6226179"/>
              <a:gd name="connsiteX72" fmla="*/ 3555625 w 5816813"/>
              <a:gd name="connsiteY72" fmla="*/ 5734550 h 6226179"/>
              <a:gd name="connsiteX73" fmla="*/ 3555625 w 5816813"/>
              <a:gd name="connsiteY73" fmla="*/ 5681304 h 6226179"/>
              <a:gd name="connsiteX74" fmla="*/ 2246880 w 5816813"/>
              <a:gd name="connsiteY74" fmla="*/ 5681304 h 6226179"/>
              <a:gd name="connsiteX75" fmla="*/ 2246880 w 5816813"/>
              <a:gd name="connsiteY75" fmla="*/ 5734550 h 6226179"/>
              <a:gd name="connsiteX76" fmla="*/ 2481590 w 5816813"/>
              <a:gd name="connsiteY76" fmla="*/ 5946135 h 6226179"/>
              <a:gd name="connsiteX77" fmla="*/ 3321629 w 5816813"/>
              <a:gd name="connsiteY77" fmla="*/ 5946135 h 6226179"/>
              <a:gd name="connsiteX78" fmla="*/ 3555625 w 5816813"/>
              <a:gd name="connsiteY78" fmla="*/ 5734550 h 6226179"/>
              <a:gd name="connsiteX79" fmla="*/ 4418084 w 5816813"/>
              <a:gd name="connsiteY79" fmla="*/ 2889347 h 6226179"/>
              <a:gd name="connsiteX80" fmla="*/ 2897040 w 5816813"/>
              <a:gd name="connsiteY80" fmla="*/ 1368303 h 6226179"/>
              <a:gd name="connsiteX81" fmla="*/ 1376005 w 5816813"/>
              <a:gd name="connsiteY81" fmla="*/ 2889347 h 6226179"/>
              <a:gd name="connsiteX82" fmla="*/ 1587590 w 5816813"/>
              <a:gd name="connsiteY82" fmla="*/ 3661432 h 6226179"/>
              <a:gd name="connsiteX83" fmla="*/ 1587590 w 5816813"/>
              <a:gd name="connsiteY83" fmla="*/ 3661432 h 6226179"/>
              <a:gd name="connsiteX84" fmla="*/ 1587590 w 5816813"/>
              <a:gd name="connsiteY84" fmla="*/ 3669134 h 6226179"/>
              <a:gd name="connsiteX85" fmla="*/ 1792169 w 5816813"/>
              <a:gd name="connsiteY85" fmla="*/ 3941677 h 6226179"/>
              <a:gd name="connsiteX86" fmla="*/ 1807582 w 5816813"/>
              <a:gd name="connsiteY86" fmla="*/ 3957090 h 6226179"/>
              <a:gd name="connsiteX87" fmla="*/ 2239159 w 5816813"/>
              <a:gd name="connsiteY87" fmla="*/ 4865093 h 6226179"/>
              <a:gd name="connsiteX88" fmla="*/ 3563336 w 5816813"/>
              <a:gd name="connsiteY88" fmla="*/ 4865093 h 6226179"/>
              <a:gd name="connsiteX89" fmla="*/ 4009631 w 5816813"/>
              <a:gd name="connsiteY89" fmla="*/ 3934670 h 6226179"/>
              <a:gd name="connsiteX90" fmla="*/ 4025045 w 5816813"/>
              <a:gd name="connsiteY90" fmla="*/ 3919257 h 6226179"/>
              <a:gd name="connsiteX91" fmla="*/ 4198797 w 5816813"/>
              <a:gd name="connsiteY91" fmla="*/ 3684547 h 6226179"/>
              <a:gd name="connsiteX92" fmla="*/ 4206508 w 5816813"/>
              <a:gd name="connsiteY92" fmla="*/ 3669134 h 6226179"/>
              <a:gd name="connsiteX93" fmla="*/ 4214220 w 5816813"/>
              <a:gd name="connsiteY93" fmla="*/ 3653720 h 6226179"/>
              <a:gd name="connsiteX94" fmla="*/ 4418084 w 5816813"/>
              <a:gd name="connsiteY94" fmla="*/ 2889347 h 6226179"/>
              <a:gd name="connsiteX95" fmla="*/ 854748 w 5816813"/>
              <a:gd name="connsiteY95" fmla="*/ 1565180 h 6226179"/>
              <a:gd name="connsiteX96" fmla="*/ 574503 w 5816813"/>
              <a:gd name="connsiteY96" fmla="*/ 1398434 h 6226179"/>
              <a:gd name="connsiteX97" fmla="*/ 385338 w 5816813"/>
              <a:gd name="connsiteY97" fmla="*/ 1451681 h 6226179"/>
              <a:gd name="connsiteX98" fmla="*/ 438584 w 5816813"/>
              <a:gd name="connsiteY98" fmla="*/ 1640846 h 6226179"/>
              <a:gd name="connsiteX99" fmla="*/ 718829 w 5816813"/>
              <a:gd name="connsiteY99" fmla="*/ 1807591 h 6226179"/>
              <a:gd name="connsiteX100" fmla="*/ 786793 w 5816813"/>
              <a:gd name="connsiteY100" fmla="*/ 1823005 h 6226179"/>
              <a:gd name="connsiteX101" fmla="*/ 908004 w 5816813"/>
              <a:gd name="connsiteY101" fmla="*/ 1755040 h 6226179"/>
              <a:gd name="connsiteX102" fmla="*/ 854748 w 5816813"/>
              <a:gd name="connsiteY102" fmla="*/ 1565180 h 6226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16813" h="6226179">
                <a:moveTo>
                  <a:pt x="4017333" y="717429"/>
                </a:moveTo>
                <a:lnTo>
                  <a:pt x="4184079" y="437184"/>
                </a:lnTo>
                <a:cubicBezTo>
                  <a:pt x="4221912" y="369220"/>
                  <a:pt x="4305289" y="346105"/>
                  <a:pt x="4373244" y="383938"/>
                </a:cubicBezTo>
                <a:cubicBezTo>
                  <a:pt x="4441199" y="421771"/>
                  <a:pt x="4464324" y="505149"/>
                  <a:pt x="4426491" y="573104"/>
                </a:cubicBezTo>
                <a:lnTo>
                  <a:pt x="4259745" y="853348"/>
                </a:lnTo>
                <a:cubicBezTo>
                  <a:pt x="4237325" y="898893"/>
                  <a:pt x="4184079" y="921313"/>
                  <a:pt x="4138534" y="921313"/>
                </a:cubicBezTo>
                <a:cubicBezTo>
                  <a:pt x="4116114" y="921313"/>
                  <a:pt x="4092990" y="913601"/>
                  <a:pt x="4070579" y="905900"/>
                </a:cubicBezTo>
                <a:cubicBezTo>
                  <a:pt x="4001920" y="868762"/>
                  <a:pt x="3979500" y="786089"/>
                  <a:pt x="4017333" y="717429"/>
                </a:cubicBezTo>
                <a:close/>
                <a:moveTo>
                  <a:pt x="1565875" y="854053"/>
                </a:moveTo>
                <a:cubicBezTo>
                  <a:pt x="1588295" y="899597"/>
                  <a:pt x="1641541" y="922017"/>
                  <a:pt x="1687085" y="922017"/>
                </a:cubicBezTo>
                <a:cubicBezTo>
                  <a:pt x="1709505" y="922017"/>
                  <a:pt x="1732630" y="914306"/>
                  <a:pt x="1755050" y="906604"/>
                </a:cubicBezTo>
                <a:cubicBezTo>
                  <a:pt x="1823014" y="868771"/>
                  <a:pt x="1846129" y="785394"/>
                  <a:pt x="1808296" y="717439"/>
                </a:cubicBezTo>
                <a:lnTo>
                  <a:pt x="1641550" y="437194"/>
                </a:lnTo>
                <a:cubicBezTo>
                  <a:pt x="1603717" y="369230"/>
                  <a:pt x="1520340" y="346115"/>
                  <a:pt x="1452385" y="383948"/>
                </a:cubicBezTo>
                <a:cubicBezTo>
                  <a:pt x="1384430" y="421781"/>
                  <a:pt x="1361306" y="505158"/>
                  <a:pt x="1399139" y="573113"/>
                </a:cubicBezTo>
                <a:lnTo>
                  <a:pt x="1565875" y="854053"/>
                </a:lnTo>
                <a:close/>
                <a:moveTo>
                  <a:pt x="2912462" y="596923"/>
                </a:moveTo>
                <a:cubicBezTo>
                  <a:pt x="2988129" y="596923"/>
                  <a:pt x="3048381" y="536670"/>
                  <a:pt x="3048381" y="461004"/>
                </a:cubicBezTo>
                <a:lnTo>
                  <a:pt x="3048381" y="135919"/>
                </a:lnTo>
                <a:cubicBezTo>
                  <a:pt x="3048381" y="60253"/>
                  <a:pt x="2988129" y="0"/>
                  <a:pt x="2912462" y="0"/>
                </a:cubicBezTo>
                <a:cubicBezTo>
                  <a:pt x="2836796" y="0"/>
                  <a:pt x="2776543" y="60253"/>
                  <a:pt x="2776543" y="135919"/>
                </a:cubicBezTo>
                <a:lnTo>
                  <a:pt x="2776543" y="461004"/>
                </a:lnTo>
                <a:cubicBezTo>
                  <a:pt x="2768832" y="535975"/>
                  <a:pt x="2829085" y="596923"/>
                  <a:pt x="2912462" y="596923"/>
                </a:cubicBezTo>
                <a:close/>
                <a:moveTo>
                  <a:pt x="461004" y="2768137"/>
                </a:moveTo>
                <a:lnTo>
                  <a:pt x="135919" y="2768137"/>
                </a:lnTo>
                <a:cubicBezTo>
                  <a:pt x="60253" y="2768137"/>
                  <a:pt x="0" y="2828390"/>
                  <a:pt x="0" y="2904056"/>
                </a:cubicBezTo>
                <a:cubicBezTo>
                  <a:pt x="0" y="2979722"/>
                  <a:pt x="60253" y="3039975"/>
                  <a:pt x="135919" y="3039975"/>
                </a:cubicBezTo>
                <a:lnTo>
                  <a:pt x="461004" y="3039975"/>
                </a:lnTo>
                <a:cubicBezTo>
                  <a:pt x="536670" y="3039975"/>
                  <a:pt x="596923" y="2979722"/>
                  <a:pt x="596923" y="2904056"/>
                </a:cubicBezTo>
                <a:cubicBezTo>
                  <a:pt x="596923" y="2828390"/>
                  <a:pt x="536670" y="2768137"/>
                  <a:pt x="461004" y="2768137"/>
                </a:cubicBezTo>
                <a:close/>
                <a:moveTo>
                  <a:pt x="5689710" y="2768137"/>
                </a:moveTo>
                <a:lnTo>
                  <a:pt x="5364626" y="2768137"/>
                </a:lnTo>
                <a:cubicBezTo>
                  <a:pt x="5288959" y="2768137"/>
                  <a:pt x="5228706" y="2828390"/>
                  <a:pt x="5228706" y="2904056"/>
                </a:cubicBezTo>
                <a:cubicBezTo>
                  <a:pt x="5228706" y="2979722"/>
                  <a:pt x="5288959" y="3039975"/>
                  <a:pt x="5364626" y="3039975"/>
                </a:cubicBezTo>
                <a:lnTo>
                  <a:pt x="5689710" y="3039975"/>
                </a:lnTo>
                <a:cubicBezTo>
                  <a:pt x="5765376" y="3039975"/>
                  <a:pt x="5825629" y="2979722"/>
                  <a:pt x="5825629" y="2904056"/>
                </a:cubicBezTo>
                <a:cubicBezTo>
                  <a:pt x="5825629" y="2828390"/>
                  <a:pt x="5765376" y="2768137"/>
                  <a:pt x="5689710" y="2768137"/>
                </a:cubicBezTo>
                <a:close/>
                <a:moveTo>
                  <a:pt x="5439587" y="1451681"/>
                </a:moveTo>
                <a:cubicBezTo>
                  <a:pt x="5401754" y="1383716"/>
                  <a:pt x="5318376" y="1360601"/>
                  <a:pt x="5250422" y="1398434"/>
                </a:cubicBezTo>
                <a:lnTo>
                  <a:pt x="4970177" y="1565180"/>
                </a:lnTo>
                <a:cubicBezTo>
                  <a:pt x="4902222" y="1603013"/>
                  <a:pt x="4879098" y="1686390"/>
                  <a:pt x="4916931" y="1754345"/>
                </a:cubicBezTo>
                <a:cubicBezTo>
                  <a:pt x="4939351" y="1799890"/>
                  <a:pt x="4992597" y="1822310"/>
                  <a:pt x="5038141" y="1822310"/>
                </a:cubicBezTo>
                <a:cubicBezTo>
                  <a:pt x="5060561" y="1822310"/>
                  <a:pt x="5083686" y="1814598"/>
                  <a:pt x="5106096" y="1806896"/>
                </a:cubicBezTo>
                <a:lnTo>
                  <a:pt x="5386341" y="1640151"/>
                </a:lnTo>
                <a:cubicBezTo>
                  <a:pt x="5455000" y="1603013"/>
                  <a:pt x="5477420" y="1519635"/>
                  <a:pt x="5439587" y="1451681"/>
                </a:cubicBezTo>
                <a:close/>
                <a:moveTo>
                  <a:pt x="4698339" y="2889347"/>
                </a:moveTo>
                <a:cubicBezTo>
                  <a:pt x="4698339" y="3199723"/>
                  <a:pt x="4614961" y="3502388"/>
                  <a:pt x="4463629" y="3774931"/>
                </a:cubicBezTo>
                <a:cubicBezTo>
                  <a:pt x="4455927" y="3797351"/>
                  <a:pt x="4448215" y="3812764"/>
                  <a:pt x="4433497" y="3828177"/>
                </a:cubicBezTo>
                <a:lnTo>
                  <a:pt x="4418084" y="3850597"/>
                </a:lnTo>
                <a:cubicBezTo>
                  <a:pt x="4357831" y="3941677"/>
                  <a:pt x="4296873" y="4032061"/>
                  <a:pt x="4221207" y="4107727"/>
                </a:cubicBezTo>
                <a:cubicBezTo>
                  <a:pt x="3956376" y="4478356"/>
                  <a:pt x="3820456" y="4796434"/>
                  <a:pt x="3827463" y="5000317"/>
                </a:cubicBezTo>
                <a:lnTo>
                  <a:pt x="3827463" y="5008029"/>
                </a:lnTo>
                <a:cubicBezTo>
                  <a:pt x="3827463" y="5023442"/>
                  <a:pt x="3835175" y="5045862"/>
                  <a:pt x="3835175" y="5068282"/>
                </a:cubicBezTo>
                <a:lnTo>
                  <a:pt x="3835175" y="5719156"/>
                </a:lnTo>
                <a:cubicBezTo>
                  <a:pt x="3835175" y="6006407"/>
                  <a:pt x="3600465" y="6233406"/>
                  <a:pt x="3320925" y="6233406"/>
                </a:cubicBezTo>
                <a:lnTo>
                  <a:pt x="2481590" y="6233406"/>
                </a:lnTo>
                <a:cubicBezTo>
                  <a:pt x="2194338" y="6233406"/>
                  <a:pt x="1967340" y="5998696"/>
                  <a:pt x="1967340" y="5719156"/>
                </a:cubicBezTo>
                <a:lnTo>
                  <a:pt x="1967340" y="5068282"/>
                </a:lnTo>
                <a:cubicBezTo>
                  <a:pt x="1967340" y="5052869"/>
                  <a:pt x="1967340" y="5045862"/>
                  <a:pt x="1967340" y="5030449"/>
                </a:cubicBezTo>
                <a:cubicBezTo>
                  <a:pt x="1967340" y="5022738"/>
                  <a:pt x="1967340" y="5008029"/>
                  <a:pt x="1967340" y="5000327"/>
                </a:cubicBezTo>
                <a:cubicBezTo>
                  <a:pt x="1975051" y="4803450"/>
                  <a:pt x="1838427" y="4493084"/>
                  <a:pt x="1589009" y="4130157"/>
                </a:cubicBezTo>
                <a:cubicBezTo>
                  <a:pt x="1505631" y="4039077"/>
                  <a:pt x="1422263" y="3940991"/>
                  <a:pt x="1362010" y="3827492"/>
                </a:cubicBezTo>
                <a:cubicBezTo>
                  <a:pt x="1354308" y="3812079"/>
                  <a:pt x="1346597" y="3805072"/>
                  <a:pt x="1339590" y="3789659"/>
                </a:cubicBezTo>
                <a:cubicBezTo>
                  <a:pt x="1180547" y="3517116"/>
                  <a:pt x="1097179" y="3206749"/>
                  <a:pt x="1097179" y="2897068"/>
                </a:cubicBezTo>
                <a:cubicBezTo>
                  <a:pt x="1097179" y="1905697"/>
                  <a:pt x="1907096" y="1096484"/>
                  <a:pt x="2897763" y="1096484"/>
                </a:cubicBezTo>
                <a:cubicBezTo>
                  <a:pt x="3888421" y="1088763"/>
                  <a:pt x="4698339" y="1897976"/>
                  <a:pt x="4698339" y="2889347"/>
                </a:cubicBezTo>
                <a:close/>
                <a:moveTo>
                  <a:pt x="3555625" y="5143929"/>
                </a:moveTo>
                <a:lnTo>
                  <a:pt x="2246880" y="5143929"/>
                </a:lnTo>
                <a:lnTo>
                  <a:pt x="2246880" y="5401059"/>
                </a:lnTo>
                <a:lnTo>
                  <a:pt x="3555625" y="5401059"/>
                </a:lnTo>
                <a:lnTo>
                  <a:pt x="3555625" y="5143929"/>
                </a:lnTo>
                <a:lnTo>
                  <a:pt x="3555625" y="5143929"/>
                </a:lnTo>
                <a:close/>
                <a:moveTo>
                  <a:pt x="3555625" y="5734550"/>
                </a:moveTo>
                <a:lnTo>
                  <a:pt x="3555625" y="5681304"/>
                </a:lnTo>
                <a:lnTo>
                  <a:pt x="2246880" y="5681304"/>
                </a:lnTo>
                <a:lnTo>
                  <a:pt x="2246880" y="5734550"/>
                </a:lnTo>
                <a:cubicBezTo>
                  <a:pt x="2262293" y="5855761"/>
                  <a:pt x="2360379" y="5946135"/>
                  <a:pt x="2481590" y="5946135"/>
                </a:cubicBezTo>
                <a:lnTo>
                  <a:pt x="3321629" y="5946135"/>
                </a:lnTo>
                <a:cubicBezTo>
                  <a:pt x="3442126" y="5946135"/>
                  <a:pt x="3540916" y="5855761"/>
                  <a:pt x="3555625" y="5734550"/>
                </a:cubicBezTo>
                <a:close/>
                <a:moveTo>
                  <a:pt x="4418084" y="2889347"/>
                </a:moveTo>
                <a:cubicBezTo>
                  <a:pt x="4418084" y="2049308"/>
                  <a:pt x="3737088" y="1368303"/>
                  <a:pt x="2897040" y="1368303"/>
                </a:cubicBezTo>
                <a:cubicBezTo>
                  <a:pt x="2056991" y="1368303"/>
                  <a:pt x="1376005" y="2049308"/>
                  <a:pt x="1376005" y="2889347"/>
                </a:cubicBezTo>
                <a:cubicBezTo>
                  <a:pt x="1376005" y="3161890"/>
                  <a:pt x="1451671" y="3426722"/>
                  <a:pt x="1587590" y="3661432"/>
                </a:cubicBezTo>
                <a:lnTo>
                  <a:pt x="1587590" y="3661432"/>
                </a:lnTo>
                <a:cubicBezTo>
                  <a:pt x="1587590" y="3661432"/>
                  <a:pt x="1587590" y="3661432"/>
                  <a:pt x="1587590" y="3669134"/>
                </a:cubicBezTo>
                <a:cubicBezTo>
                  <a:pt x="1647843" y="3767220"/>
                  <a:pt x="1716503" y="3858299"/>
                  <a:pt x="1792169" y="3941677"/>
                </a:cubicBezTo>
                <a:cubicBezTo>
                  <a:pt x="1799880" y="3949388"/>
                  <a:pt x="1799880" y="3949388"/>
                  <a:pt x="1807582" y="3957090"/>
                </a:cubicBezTo>
                <a:cubicBezTo>
                  <a:pt x="2057000" y="4313001"/>
                  <a:pt x="2201326" y="4615665"/>
                  <a:pt x="2239159" y="4865093"/>
                </a:cubicBezTo>
                <a:lnTo>
                  <a:pt x="3563336" y="4865093"/>
                </a:lnTo>
                <a:cubicBezTo>
                  <a:pt x="3608880" y="4554717"/>
                  <a:pt x="3820466" y="4199511"/>
                  <a:pt x="4009631" y="3934670"/>
                </a:cubicBezTo>
                <a:cubicBezTo>
                  <a:pt x="4009631" y="3926959"/>
                  <a:pt x="4017343" y="3926959"/>
                  <a:pt x="4025045" y="3919257"/>
                </a:cubicBezTo>
                <a:cubicBezTo>
                  <a:pt x="4093009" y="3851292"/>
                  <a:pt x="4153957" y="3767924"/>
                  <a:pt x="4198797" y="3684547"/>
                </a:cubicBezTo>
                <a:cubicBezTo>
                  <a:pt x="4198797" y="3676835"/>
                  <a:pt x="4206508" y="3676835"/>
                  <a:pt x="4206508" y="3669134"/>
                </a:cubicBezTo>
                <a:cubicBezTo>
                  <a:pt x="4206508" y="3661422"/>
                  <a:pt x="4214220" y="3661432"/>
                  <a:pt x="4214220" y="3653720"/>
                </a:cubicBezTo>
                <a:cubicBezTo>
                  <a:pt x="4350129" y="3426722"/>
                  <a:pt x="4418084" y="3161890"/>
                  <a:pt x="4418084" y="2889347"/>
                </a:cubicBezTo>
                <a:close/>
                <a:moveTo>
                  <a:pt x="854748" y="1565180"/>
                </a:moveTo>
                <a:lnTo>
                  <a:pt x="574503" y="1398434"/>
                </a:lnTo>
                <a:cubicBezTo>
                  <a:pt x="506539" y="1360601"/>
                  <a:pt x="423171" y="1383021"/>
                  <a:pt x="385338" y="1451681"/>
                </a:cubicBezTo>
                <a:cubicBezTo>
                  <a:pt x="347505" y="1519645"/>
                  <a:pt x="369925" y="1603013"/>
                  <a:pt x="438584" y="1640846"/>
                </a:cubicBezTo>
                <a:lnTo>
                  <a:pt x="718829" y="1807591"/>
                </a:lnTo>
                <a:cubicBezTo>
                  <a:pt x="741249" y="1823005"/>
                  <a:pt x="764373" y="1823005"/>
                  <a:pt x="786793" y="1823005"/>
                </a:cubicBezTo>
                <a:cubicBezTo>
                  <a:pt x="832337" y="1823005"/>
                  <a:pt x="884879" y="1800585"/>
                  <a:pt x="908004" y="1755040"/>
                </a:cubicBezTo>
                <a:cubicBezTo>
                  <a:pt x="945132" y="1686390"/>
                  <a:pt x="922712" y="1603013"/>
                  <a:pt x="854748" y="1565180"/>
                </a:cubicBezTo>
                <a:close/>
              </a:path>
            </a:pathLst>
          </a:custGeom>
          <a:solidFill>
            <a:schemeClr val="accent4"/>
          </a:solidFill>
          <a:ln w="9510" cap="flat">
            <a:noFill/>
            <a:prstDash val="solid"/>
            <a:miter/>
          </a:ln>
        </p:spPr>
        <p:txBody>
          <a:bodyPr rtlCol="0" anchor="ctr"/>
          <a:lstStyle/>
          <a:p>
            <a:endParaRPr lang="es-ES"/>
          </a:p>
        </p:txBody>
      </p:sp>
      <p:sp>
        <p:nvSpPr>
          <p:cNvPr id="50" name="AutoShape 22">
            <a:extLst>
              <a:ext uri="{FF2B5EF4-FFF2-40B4-BE49-F238E27FC236}">
                <a16:creationId xmlns:a16="http://schemas.microsoft.com/office/drawing/2014/main" id="{1CC2AC16-E6E3-4AC9-AC23-201F105CD194}"/>
              </a:ext>
            </a:extLst>
          </p:cNvPr>
          <p:cNvSpPr>
            <a:spLocks noChangeAspect="1" noChangeArrowheads="1" noTextEdit="1"/>
          </p:cNvSpPr>
          <p:nvPr/>
        </p:nvSpPr>
        <p:spPr bwMode="auto">
          <a:xfrm>
            <a:off x="10026924" y="6301360"/>
            <a:ext cx="2103818" cy="555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3" name="Rectangle 36">
            <a:extLst>
              <a:ext uri="{FF2B5EF4-FFF2-40B4-BE49-F238E27FC236}">
                <a16:creationId xmlns:a16="http://schemas.microsoft.com/office/drawing/2014/main" id="{E75E0350-E2D9-463A-A9CA-BED92BC46529}"/>
              </a:ext>
            </a:extLst>
          </p:cNvPr>
          <p:cNvSpPr>
            <a:spLocks noChangeArrowheads="1"/>
          </p:cNvSpPr>
          <p:nvPr/>
        </p:nvSpPr>
        <p:spPr bwMode="auto">
          <a:xfrm>
            <a:off x="5106" y="6672535"/>
            <a:ext cx="11361243" cy="205343"/>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 name="Grupo 1">
            <a:extLst>
              <a:ext uri="{FF2B5EF4-FFF2-40B4-BE49-F238E27FC236}">
                <a16:creationId xmlns:a16="http://schemas.microsoft.com/office/drawing/2014/main" id="{09C24D6A-102A-4C45-044B-27F791F816C3}"/>
              </a:ext>
            </a:extLst>
          </p:cNvPr>
          <p:cNvGrpSpPr/>
          <p:nvPr/>
        </p:nvGrpSpPr>
        <p:grpSpPr>
          <a:xfrm>
            <a:off x="6392863" y="1639888"/>
            <a:ext cx="3760787" cy="2611437"/>
            <a:chOff x="6392863" y="1639888"/>
            <a:chExt cx="3760787" cy="2611437"/>
          </a:xfrm>
        </p:grpSpPr>
        <p:sp>
          <p:nvSpPr>
            <p:cNvPr id="10" name="Freeform 5">
              <a:extLst>
                <a:ext uri="{FF2B5EF4-FFF2-40B4-BE49-F238E27FC236}">
                  <a16:creationId xmlns:a16="http://schemas.microsoft.com/office/drawing/2014/main" id="{94B0DF22-5166-45F5-B0CD-2610DBFF0276}"/>
                </a:ext>
              </a:extLst>
            </p:cNvPr>
            <p:cNvSpPr>
              <a:spLocks noEditPoints="1"/>
            </p:cNvSpPr>
            <p:nvPr/>
          </p:nvSpPr>
          <p:spPr bwMode="auto">
            <a:xfrm>
              <a:off x="6392863" y="1639888"/>
              <a:ext cx="3760787" cy="2611437"/>
            </a:xfrm>
            <a:custGeom>
              <a:avLst/>
              <a:gdLst>
                <a:gd name="T0" fmla="*/ 203 w 406"/>
                <a:gd name="T1" fmla="*/ 281 h 281"/>
                <a:gd name="T2" fmla="*/ 14 w 406"/>
                <a:gd name="T3" fmla="*/ 281 h 281"/>
                <a:gd name="T4" fmla="*/ 0 w 406"/>
                <a:gd name="T5" fmla="*/ 277 h 281"/>
                <a:gd name="T6" fmla="*/ 5 w 406"/>
                <a:gd name="T7" fmla="*/ 262 h 281"/>
                <a:gd name="T8" fmla="*/ 53 w 406"/>
                <a:gd name="T9" fmla="*/ 199 h 281"/>
                <a:gd name="T10" fmla="*/ 58 w 406"/>
                <a:gd name="T11" fmla="*/ 183 h 281"/>
                <a:gd name="T12" fmla="*/ 58 w 406"/>
                <a:gd name="T13" fmla="*/ 30 h 281"/>
                <a:gd name="T14" fmla="*/ 88 w 406"/>
                <a:gd name="T15" fmla="*/ 0 h 281"/>
                <a:gd name="T16" fmla="*/ 319 w 406"/>
                <a:gd name="T17" fmla="*/ 0 h 281"/>
                <a:gd name="T18" fmla="*/ 347 w 406"/>
                <a:gd name="T19" fmla="*/ 29 h 281"/>
                <a:gd name="T20" fmla="*/ 348 w 406"/>
                <a:gd name="T21" fmla="*/ 184 h 281"/>
                <a:gd name="T22" fmla="*/ 353 w 406"/>
                <a:gd name="T23" fmla="*/ 199 h 281"/>
                <a:gd name="T24" fmla="*/ 401 w 406"/>
                <a:gd name="T25" fmla="*/ 262 h 281"/>
                <a:gd name="T26" fmla="*/ 406 w 406"/>
                <a:gd name="T27" fmla="*/ 276 h 281"/>
                <a:gd name="T28" fmla="*/ 392 w 406"/>
                <a:gd name="T29" fmla="*/ 281 h 281"/>
                <a:gd name="T30" fmla="*/ 203 w 406"/>
                <a:gd name="T31" fmla="*/ 281 h 281"/>
                <a:gd name="T32" fmla="*/ 331 w 406"/>
                <a:gd name="T33" fmla="*/ 186 h 281"/>
                <a:gd name="T34" fmla="*/ 331 w 406"/>
                <a:gd name="T35" fmla="*/ 32 h 281"/>
                <a:gd name="T36" fmla="*/ 316 w 406"/>
                <a:gd name="T37" fmla="*/ 17 h 281"/>
                <a:gd name="T38" fmla="*/ 90 w 406"/>
                <a:gd name="T39" fmla="*/ 17 h 281"/>
                <a:gd name="T40" fmla="*/ 75 w 406"/>
                <a:gd name="T41" fmla="*/ 33 h 281"/>
                <a:gd name="T42" fmla="*/ 75 w 406"/>
                <a:gd name="T43" fmla="*/ 176 h 281"/>
                <a:gd name="T44" fmla="*/ 75 w 406"/>
                <a:gd name="T45" fmla="*/ 186 h 281"/>
                <a:gd name="T46" fmla="*/ 331 w 406"/>
                <a:gd name="T47" fmla="*/ 186 h 281"/>
                <a:gd name="T48" fmla="*/ 203 w 406"/>
                <a:gd name="T49" fmla="*/ 233 h 281"/>
                <a:gd name="T50" fmla="*/ 110 w 406"/>
                <a:gd name="T51" fmla="*/ 233 h 281"/>
                <a:gd name="T52" fmla="*/ 97 w 406"/>
                <a:gd name="T53" fmla="*/ 241 h 281"/>
                <a:gd name="T54" fmla="*/ 110 w 406"/>
                <a:gd name="T55" fmla="*/ 249 h 281"/>
                <a:gd name="T56" fmla="*/ 296 w 406"/>
                <a:gd name="T57" fmla="*/ 249 h 281"/>
                <a:gd name="T58" fmla="*/ 308 w 406"/>
                <a:gd name="T59" fmla="*/ 240 h 281"/>
                <a:gd name="T60" fmla="*/ 296 w 406"/>
                <a:gd name="T61" fmla="*/ 233 h 281"/>
                <a:gd name="T62" fmla="*/ 203 w 406"/>
                <a:gd name="T63" fmla="*/ 233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281">
                  <a:moveTo>
                    <a:pt x="203" y="281"/>
                  </a:moveTo>
                  <a:cubicBezTo>
                    <a:pt x="140" y="281"/>
                    <a:pt x="77" y="281"/>
                    <a:pt x="14" y="281"/>
                  </a:cubicBezTo>
                  <a:cubicBezTo>
                    <a:pt x="10" y="281"/>
                    <a:pt x="5" y="278"/>
                    <a:pt x="0" y="277"/>
                  </a:cubicBezTo>
                  <a:cubicBezTo>
                    <a:pt x="2" y="272"/>
                    <a:pt x="2" y="266"/>
                    <a:pt x="5" y="262"/>
                  </a:cubicBezTo>
                  <a:cubicBezTo>
                    <a:pt x="21" y="241"/>
                    <a:pt x="37" y="220"/>
                    <a:pt x="53" y="199"/>
                  </a:cubicBezTo>
                  <a:cubicBezTo>
                    <a:pt x="56" y="195"/>
                    <a:pt x="58" y="189"/>
                    <a:pt x="58" y="183"/>
                  </a:cubicBezTo>
                  <a:cubicBezTo>
                    <a:pt x="58" y="132"/>
                    <a:pt x="58" y="81"/>
                    <a:pt x="58" y="30"/>
                  </a:cubicBezTo>
                  <a:cubicBezTo>
                    <a:pt x="58" y="9"/>
                    <a:pt x="67" y="0"/>
                    <a:pt x="88" y="0"/>
                  </a:cubicBezTo>
                  <a:cubicBezTo>
                    <a:pt x="165" y="0"/>
                    <a:pt x="242" y="0"/>
                    <a:pt x="319" y="0"/>
                  </a:cubicBezTo>
                  <a:cubicBezTo>
                    <a:pt x="338" y="0"/>
                    <a:pt x="347" y="10"/>
                    <a:pt x="347" y="29"/>
                  </a:cubicBezTo>
                  <a:cubicBezTo>
                    <a:pt x="348" y="81"/>
                    <a:pt x="347" y="132"/>
                    <a:pt x="348" y="184"/>
                  </a:cubicBezTo>
                  <a:cubicBezTo>
                    <a:pt x="348" y="189"/>
                    <a:pt x="350" y="195"/>
                    <a:pt x="353" y="199"/>
                  </a:cubicBezTo>
                  <a:cubicBezTo>
                    <a:pt x="368" y="220"/>
                    <a:pt x="385" y="241"/>
                    <a:pt x="401" y="262"/>
                  </a:cubicBezTo>
                  <a:cubicBezTo>
                    <a:pt x="403" y="266"/>
                    <a:pt x="404" y="272"/>
                    <a:pt x="406" y="276"/>
                  </a:cubicBezTo>
                  <a:cubicBezTo>
                    <a:pt x="401" y="278"/>
                    <a:pt x="397" y="281"/>
                    <a:pt x="392" y="281"/>
                  </a:cubicBezTo>
                  <a:cubicBezTo>
                    <a:pt x="329" y="281"/>
                    <a:pt x="266" y="281"/>
                    <a:pt x="203" y="281"/>
                  </a:cubicBezTo>
                  <a:close/>
                  <a:moveTo>
                    <a:pt x="331" y="186"/>
                  </a:moveTo>
                  <a:cubicBezTo>
                    <a:pt x="331" y="134"/>
                    <a:pt x="331" y="83"/>
                    <a:pt x="331" y="32"/>
                  </a:cubicBezTo>
                  <a:cubicBezTo>
                    <a:pt x="331" y="18"/>
                    <a:pt x="330" y="17"/>
                    <a:pt x="316" y="17"/>
                  </a:cubicBezTo>
                  <a:cubicBezTo>
                    <a:pt x="241" y="17"/>
                    <a:pt x="165" y="17"/>
                    <a:pt x="90" y="17"/>
                  </a:cubicBezTo>
                  <a:cubicBezTo>
                    <a:pt x="75" y="17"/>
                    <a:pt x="75" y="18"/>
                    <a:pt x="75" y="33"/>
                  </a:cubicBezTo>
                  <a:cubicBezTo>
                    <a:pt x="75" y="80"/>
                    <a:pt x="75" y="128"/>
                    <a:pt x="75" y="176"/>
                  </a:cubicBezTo>
                  <a:cubicBezTo>
                    <a:pt x="75" y="179"/>
                    <a:pt x="75" y="183"/>
                    <a:pt x="75" y="186"/>
                  </a:cubicBezTo>
                  <a:cubicBezTo>
                    <a:pt x="161" y="186"/>
                    <a:pt x="245" y="186"/>
                    <a:pt x="331" y="186"/>
                  </a:cubicBezTo>
                  <a:close/>
                  <a:moveTo>
                    <a:pt x="203" y="233"/>
                  </a:moveTo>
                  <a:cubicBezTo>
                    <a:pt x="172" y="233"/>
                    <a:pt x="141" y="233"/>
                    <a:pt x="110" y="233"/>
                  </a:cubicBezTo>
                  <a:cubicBezTo>
                    <a:pt x="104" y="233"/>
                    <a:pt x="97" y="232"/>
                    <a:pt x="97" y="241"/>
                  </a:cubicBezTo>
                  <a:cubicBezTo>
                    <a:pt x="97" y="248"/>
                    <a:pt x="104" y="249"/>
                    <a:pt x="110" y="249"/>
                  </a:cubicBezTo>
                  <a:cubicBezTo>
                    <a:pt x="172" y="249"/>
                    <a:pt x="234" y="249"/>
                    <a:pt x="296" y="249"/>
                  </a:cubicBezTo>
                  <a:cubicBezTo>
                    <a:pt x="302" y="249"/>
                    <a:pt x="309" y="248"/>
                    <a:pt x="308" y="240"/>
                  </a:cubicBezTo>
                  <a:cubicBezTo>
                    <a:pt x="308" y="233"/>
                    <a:pt x="302" y="232"/>
                    <a:pt x="296" y="233"/>
                  </a:cubicBezTo>
                  <a:cubicBezTo>
                    <a:pt x="265" y="233"/>
                    <a:pt x="234" y="233"/>
                    <a:pt x="203" y="23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6">
              <a:extLst>
                <a:ext uri="{FF2B5EF4-FFF2-40B4-BE49-F238E27FC236}">
                  <a16:creationId xmlns:a16="http://schemas.microsoft.com/office/drawing/2014/main" id="{0B997A81-6BAB-4967-9FAD-5D545241CBC4}"/>
                </a:ext>
              </a:extLst>
            </p:cNvPr>
            <p:cNvSpPr>
              <a:spLocks noEditPoints="1"/>
            </p:cNvSpPr>
            <p:nvPr/>
          </p:nvSpPr>
          <p:spPr bwMode="auto">
            <a:xfrm>
              <a:off x="7653338" y="1955800"/>
              <a:ext cx="1231900" cy="1255712"/>
            </a:xfrm>
            <a:custGeom>
              <a:avLst/>
              <a:gdLst>
                <a:gd name="T0" fmla="*/ 82 w 133"/>
                <a:gd name="T1" fmla="*/ 93 h 135"/>
                <a:gd name="T2" fmla="*/ 4 w 133"/>
                <a:gd name="T3" fmla="*/ 62 h 135"/>
                <a:gd name="T4" fmla="*/ 29 w 133"/>
                <a:gd name="T5" fmla="*/ 10 h 135"/>
                <a:gd name="T6" fmla="*/ 86 w 133"/>
                <a:gd name="T7" fmla="*/ 17 h 135"/>
                <a:gd name="T8" fmla="*/ 98 w 133"/>
                <a:gd name="T9" fmla="*/ 73 h 135"/>
                <a:gd name="T10" fmla="*/ 102 w 133"/>
                <a:gd name="T11" fmla="*/ 91 h 135"/>
                <a:gd name="T12" fmla="*/ 126 w 133"/>
                <a:gd name="T13" fmla="*/ 116 h 135"/>
                <a:gd name="T14" fmla="*/ 128 w 133"/>
                <a:gd name="T15" fmla="*/ 129 h 135"/>
                <a:gd name="T16" fmla="*/ 114 w 133"/>
                <a:gd name="T17" fmla="*/ 127 h 135"/>
                <a:gd name="T18" fmla="*/ 98 w 133"/>
                <a:gd name="T19" fmla="*/ 111 h 135"/>
                <a:gd name="T20" fmla="*/ 82 w 133"/>
                <a:gd name="T21" fmla="*/ 93 h 135"/>
                <a:gd name="T22" fmla="*/ 86 w 133"/>
                <a:gd name="T23" fmla="*/ 54 h 135"/>
                <a:gd name="T24" fmla="*/ 53 w 133"/>
                <a:gd name="T25" fmla="*/ 21 h 135"/>
                <a:gd name="T26" fmla="*/ 19 w 133"/>
                <a:gd name="T27" fmla="*/ 53 h 135"/>
                <a:gd name="T28" fmla="*/ 52 w 133"/>
                <a:gd name="T29" fmla="*/ 87 h 135"/>
                <a:gd name="T30" fmla="*/ 86 w 133"/>
                <a:gd name="T31" fmla="*/ 5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 h="135">
                  <a:moveTo>
                    <a:pt x="82" y="93"/>
                  </a:moveTo>
                  <a:cubicBezTo>
                    <a:pt x="47" y="116"/>
                    <a:pt x="9" y="94"/>
                    <a:pt x="4" y="62"/>
                  </a:cubicBezTo>
                  <a:cubicBezTo>
                    <a:pt x="0" y="40"/>
                    <a:pt x="10" y="20"/>
                    <a:pt x="29" y="10"/>
                  </a:cubicBezTo>
                  <a:cubicBezTo>
                    <a:pt x="48" y="0"/>
                    <a:pt x="70" y="3"/>
                    <a:pt x="86" y="17"/>
                  </a:cubicBezTo>
                  <a:cubicBezTo>
                    <a:pt x="102" y="31"/>
                    <a:pt x="107" y="54"/>
                    <a:pt x="98" y="73"/>
                  </a:cubicBezTo>
                  <a:cubicBezTo>
                    <a:pt x="93" y="82"/>
                    <a:pt x="95" y="86"/>
                    <a:pt x="102" y="91"/>
                  </a:cubicBezTo>
                  <a:cubicBezTo>
                    <a:pt x="110" y="99"/>
                    <a:pt x="118" y="107"/>
                    <a:pt x="126" y="116"/>
                  </a:cubicBezTo>
                  <a:cubicBezTo>
                    <a:pt x="130" y="120"/>
                    <a:pt x="133" y="124"/>
                    <a:pt x="128" y="129"/>
                  </a:cubicBezTo>
                  <a:cubicBezTo>
                    <a:pt x="123" y="135"/>
                    <a:pt x="118" y="131"/>
                    <a:pt x="114" y="127"/>
                  </a:cubicBezTo>
                  <a:cubicBezTo>
                    <a:pt x="109" y="121"/>
                    <a:pt x="103" y="116"/>
                    <a:pt x="98" y="111"/>
                  </a:cubicBezTo>
                  <a:cubicBezTo>
                    <a:pt x="93" y="105"/>
                    <a:pt x="88" y="99"/>
                    <a:pt x="82" y="93"/>
                  </a:cubicBezTo>
                  <a:close/>
                  <a:moveTo>
                    <a:pt x="86" y="54"/>
                  </a:moveTo>
                  <a:cubicBezTo>
                    <a:pt x="86" y="36"/>
                    <a:pt x="71" y="21"/>
                    <a:pt x="53" y="21"/>
                  </a:cubicBezTo>
                  <a:cubicBezTo>
                    <a:pt x="34" y="21"/>
                    <a:pt x="19" y="35"/>
                    <a:pt x="19" y="53"/>
                  </a:cubicBezTo>
                  <a:cubicBezTo>
                    <a:pt x="19" y="71"/>
                    <a:pt x="34" y="86"/>
                    <a:pt x="52" y="87"/>
                  </a:cubicBezTo>
                  <a:cubicBezTo>
                    <a:pt x="70" y="87"/>
                    <a:pt x="85" y="72"/>
                    <a:pt x="86" y="5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1413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55FFDF28-166F-B249-89B0-03C213A6A6A7}"/>
              </a:ext>
            </a:extLst>
          </p:cNvPr>
          <p:cNvSpPr/>
          <p:nvPr/>
        </p:nvSpPr>
        <p:spPr>
          <a:xfrm>
            <a:off x="3702159" y="2718588"/>
            <a:ext cx="1966284" cy="1966284"/>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41755"/>
            <a:r>
              <a:rPr lang="en-US" sz="3840" b="1" dirty="0">
                <a:solidFill>
                  <a:schemeClr val="tx2"/>
                </a:solidFill>
                <a:latin typeface="Arial" panose="020B0604020202020204" pitchFamily="34" charset="0"/>
                <a:ea typeface="Roboto" panose="02000000000000000000" pitchFamily="2" charset="0"/>
                <a:cs typeface="Arial" panose="020B0604020202020204" pitchFamily="34" charset="0"/>
              </a:rPr>
              <a:t>80</a:t>
            </a:r>
            <a:r>
              <a:rPr lang="en-US" sz="2400" b="1" dirty="0">
                <a:solidFill>
                  <a:schemeClr val="tx2"/>
                </a:solidFill>
                <a:latin typeface="Arial" panose="020B0604020202020204" pitchFamily="34" charset="0"/>
                <a:ea typeface="Roboto" panose="02000000000000000000" pitchFamily="2" charset="0"/>
                <a:cs typeface="Arial" panose="020B0604020202020204" pitchFamily="34" charset="0"/>
              </a:rPr>
              <a:t>%</a:t>
            </a:r>
            <a:endParaRPr lang="en-US" sz="960" b="1" dirty="0">
              <a:solidFill>
                <a:schemeClr val="tx2"/>
              </a:solidFill>
              <a:latin typeface="Arial" panose="020B0604020202020204" pitchFamily="34" charset="0"/>
              <a:ea typeface="Roboto" panose="02000000000000000000" pitchFamily="2" charset="0"/>
              <a:cs typeface="Arial" panose="020B0604020202020204" pitchFamily="34" charset="0"/>
            </a:endParaRPr>
          </a:p>
        </p:txBody>
      </p:sp>
      <p:sp>
        <p:nvSpPr>
          <p:cNvPr id="4" name="Oval 11">
            <a:extLst>
              <a:ext uri="{FF2B5EF4-FFF2-40B4-BE49-F238E27FC236}">
                <a16:creationId xmlns:a16="http://schemas.microsoft.com/office/drawing/2014/main" id="{E7F46204-C5B2-E94B-8DAF-1C79455CC8EA}"/>
              </a:ext>
            </a:extLst>
          </p:cNvPr>
          <p:cNvSpPr/>
          <p:nvPr/>
        </p:nvSpPr>
        <p:spPr>
          <a:xfrm>
            <a:off x="824905" y="2718588"/>
            <a:ext cx="1966284" cy="1966284"/>
          </a:xfrm>
          <a:prstGeom prst="ellipse">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41755"/>
            <a:r>
              <a:rPr lang="en-US" sz="3840" b="1" dirty="0">
                <a:solidFill>
                  <a:schemeClr val="tx2"/>
                </a:solidFill>
                <a:latin typeface="Arial" panose="020B0604020202020204" pitchFamily="34" charset="0"/>
                <a:ea typeface="Roboto" panose="02000000000000000000" pitchFamily="2" charset="0"/>
                <a:cs typeface="Arial" panose="020B0604020202020204" pitchFamily="34" charset="0"/>
              </a:rPr>
              <a:t>40</a:t>
            </a:r>
            <a:r>
              <a:rPr lang="en-US" sz="2400" b="1" dirty="0">
                <a:solidFill>
                  <a:schemeClr val="tx2"/>
                </a:solidFill>
                <a:latin typeface="Arial" panose="020B0604020202020204" pitchFamily="34" charset="0"/>
                <a:ea typeface="Roboto" panose="02000000000000000000" pitchFamily="2" charset="0"/>
                <a:cs typeface="Arial" panose="020B0604020202020204" pitchFamily="34" charset="0"/>
              </a:rPr>
              <a:t>%</a:t>
            </a:r>
            <a:endParaRPr lang="en-US" sz="960" b="1" dirty="0">
              <a:solidFill>
                <a:schemeClr val="tx2"/>
              </a:solidFill>
              <a:latin typeface="Arial" panose="020B0604020202020204" pitchFamily="34" charset="0"/>
              <a:ea typeface="Roboto" panose="02000000000000000000" pitchFamily="2" charset="0"/>
              <a:cs typeface="Arial" panose="020B0604020202020204" pitchFamily="34" charset="0"/>
            </a:endParaRPr>
          </a:p>
        </p:txBody>
      </p:sp>
      <p:sp>
        <p:nvSpPr>
          <p:cNvPr id="5" name="Arc 12">
            <a:extLst>
              <a:ext uri="{FF2B5EF4-FFF2-40B4-BE49-F238E27FC236}">
                <a16:creationId xmlns:a16="http://schemas.microsoft.com/office/drawing/2014/main" id="{EEF3141A-6F00-6949-A84B-0362EBDD8F6A}"/>
              </a:ext>
            </a:extLst>
          </p:cNvPr>
          <p:cNvSpPr/>
          <p:nvPr/>
        </p:nvSpPr>
        <p:spPr>
          <a:xfrm>
            <a:off x="824905" y="2718588"/>
            <a:ext cx="1966284" cy="1966284"/>
          </a:xfrm>
          <a:prstGeom prst="arc">
            <a:avLst>
              <a:gd name="adj1" fmla="val 16488620"/>
              <a:gd name="adj2" fmla="val 4112344"/>
            </a:avLst>
          </a:prstGeom>
          <a:noFill/>
          <a:ln w="1905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41755"/>
            <a:endParaRPr lang="en-US" sz="1854">
              <a:solidFill>
                <a:schemeClr val="tx2"/>
              </a:solidFill>
              <a:latin typeface="Arial" panose="020B0604020202020204" pitchFamily="34" charset="0"/>
              <a:cs typeface="Arial" panose="020B0604020202020204" pitchFamily="34" charset="0"/>
            </a:endParaRPr>
          </a:p>
        </p:txBody>
      </p:sp>
      <p:sp>
        <p:nvSpPr>
          <p:cNvPr id="7" name="Arc 14">
            <a:extLst>
              <a:ext uri="{FF2B5EF4-FFF2-40B4-BE49-F238E27FC236}">
                <a16:creationId xmlns:a16="http://schemas.microsoft.com/office/drawing/2014/main" id="{18F59313-3F26-1A4D-95E8-B5E185A8D781}"/>
              </a:ext>
            </a:extLst>
          </p:cNvPr>
          <p:cNvSpPr/>
          <p:nvPr/>
        </p:nvSpPr>
        <p:spPr>
          <a:xfrm>
            <a:off x="3687000" y="2718588"/>
            <a:ext cx="1966284" cy="1966284"/>
          </a:xfrm>
          <a:prstGeom prst="arc">
            <a:avLst>
              <a:gd name="adj1" fmla="val 16200000"/>
              <a:gd name="adj2" fmla="val 11613308"/>
            </a:avLst>
          </a:prstGeom>
          <a:noFill/>
          <a:ln w="1905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41755"/>
            <a:endParaRPr lang="en-US" sz="1854">
              <a:solidFill>
                <a:schemeClr val="tx2"/>
              </a:solidFill>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FFDFB66A-6FC4-E64B-9C1B-545CEB6C62EE}"/>
              </a:ext>
            </a:extLst>
          </p:cNvPr>
          <p:cNvSpPr txBox="1">
            <a:spLocks/>
          </p:cNvSpPr>
          <p:nvPr/>
        </p:nvSpPr>
        <p:spPr>
          <a:xfrm>
            <a:off x="479426" y="743824"/>
            <a:ext cx="4485864"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b="1" dirty="0"/>
              <a:t>Simple words, strong ideas </a:t>
            </a:r>
          </a:p>
        </p:txBody>
      </p:sp>
      <p:sp>
        <p:nvSpPr>
          <p:cNvPr id="13" name="Título 1">
            <a:extLst>
              <a:ext uri="{FF2B5EF4-FFF2-40B4-BE49-F238E27FC236}">
                <a16:creationId xmlns:a16="http://schemas.microsoft.com/office/drawing/2014/main" id="{0B3EBD84-5C1E-3B4F-81F5-E52CEC169B27}"/>
              </a:ext>
            </a:extLst>
          </p:cNvPr>
          <p:cNvSpPr txBox="1">
            <a:spLocks/>
          </p:cNvSpPr>
          <p:nvPr/>
        </p:nvSpPr>
        <p:spPr>
          <a:xfrm>
            <a:off x="1492835" y="3701730"/>
            <a:ext cx="630422" cy="72814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4880"/>
              </a:lnSpc>
            </a:pPr>
            <a:r>
              <a:rPr lang="es-ES" sz="1400" b="1" dirty="0">
                <a:solidFill>
                  <a:schemeClr val="accent1"/>
                </a:solidFill>
              </a:rPr>
              <a:t>+</a:t>
            </a:r>
            <a:r>
              <a:rPr lang="es-ES" sz="1800" b="1" dirty="0">
                <a:solidFill>
                  <a:schemeClr val="tx2">
                    <a:lumMod val="50000"/>
                    <a:lumOff val="50000"/>
                  </a:schemeClr>
                </a:solidFill>
              </a:rPr>
              <a:t>3</a:t>
            </a:r>
            <a:r>
              <a:rPr lang="es-ES" sz="1200" b="1" dirty="0">
                <a:solidFill>
                  <a:schemeClr val="tx2">
                    <a:lumMod val="50000"/>
                    <a:lumOff val="50000"/>
                  </a:schemeClr>
                </a:solidFill>
              </a:rPr>
              <a:t>%</a:t>
            </a:r>
            <a:endParaRPr lang="es-ES" sz="2000" b="1" dirty="0">
              <a:solidFill>
                <a:schemeClr val="tx2">
                  <a:lumMod val="50000"/>
                  <a:lumOff val="50000"/>
                </a:schemeClr>
              </a:solidFill>
            </a:endParaRPr>
          </a:p>
        </p:txBody>
      </p:sp>
      <p:sp>
        <p:nvSpPr>
          <p:cNvPr id="16" name="CuadroTexto 15">
            <a:extLst>
              <a:ext uri="{FF2B5EF4-FFF2-40B4-BE49-F238E27FC236}">
                <a16:creationId xmlns:a16="http://schemas.microsoft.com/office/drawing/2014/main" id="{E8540BDD-C22F-F443-88C2-B60CB057F608}"/>
              </a:ext>
            </a:extLst>
          </p:cNvPr>
          <p:cNvSpPr txBox="1"/>
          <p:nvPr/>
        </p:nvSpPr>
        <p:spPr>
          <a:xfrm>
            <a:off x="657082" y="5021683"/>
            <a:ext cx="2301927" cy="646331"/>
          </a:xfrm>
          <a:prstGeom prst="rect">
            <a:avLst/>
          </a:prstGeom>
          <a:noFill/>
        </p:spPr>
        <p:txBody>
          <a:bodyPr wrap="square" rtlCol="0">
            <a:spAutoFit/>
          </a:bodyPr>
          <a:lstStyle/>
          <a:p>
            <a:pPr algn="ctr"/>
            <a:r>
              <a:rPr lang="es-ES" b="1" noProof="1">
                <a:solidFill>
                  <a:schemeClr val="tx2"/>
                </a:solidFill>
              </a:rPr>
              <a:t>Nam eleifend mi set maet sapien</a:t>
            </a:r>
          </a:p>
        </p:txBody>
      </p:sp>
      <p:sp>
        <p:nvSpPr>
          <p:cNvPr id="17" name="CuadroTexto 16">
            <a:extLst>
              <a:ext uri="{FF2B5EF4-FFF2-40B4-BE49-F238E27FC236}">
                <a16:creationId xmlns:a16="http://schemas.microsoft.com/office/drawing/2014/main" id="{519AB941-C398-A949-AA0F-4BE6AE26CFF2}"/>
              </a:ext>
            </a:extLst>
          </p:cNvPr>
          <p:cNvSpPr txBox="1"/>
          <p:nvPr/>
        </p:nvSpPr>
        <p:spPr>
          <a:xfrm>
            <a:off x="671123" y="5702274"/>
            <a:ext cx="2287886" cy="600164"/>
          </a:xfrm>
          <a:prstGeom prst="rect">
            <a:avLst/>
          </a:prstGeom>
          <a:noFill/>
        </p:spPr>
        <p:txBody>
          <a:bodyPr wrap="square" rtlCol="0">
            <a:spAutoFit/>
          </a:bodyPr>
          <a:lstStyle/>
          <a:p>
            <a:pPr algn="ctr"/>
            <a:r>
              <a:rPr lang="es-ES" sz="1100" dirty="0">
                <a:solidFill>
                  <a:schemeClr val="tx2"/>
                </a:solidFill>
              </a:rPr>
              <a:t>Vivamus massa magna, vulputate vel tortor et, pulvinar cursus diam massa magna.</a:t>
            </a:r>
          </a:p>
        </p:txBody>
      </p:sp>
      <p:sp>
        <p:nvSpPr>
          <p:cNvPr id="20" name="CuadroTexto 19">
            <a:extLst>
              <a:ext uri="{FF2B5EF4-FFF2-40B4-BE49-F238E27FC236}">
                <a16:creationId xmlns:a16="http://schemas.microsoft.com/office/drawing/2014/main" id="{EE444B59-1CB5-9643-B880-2336DEFDD8DD}"/>
              </a:ext>
            </a:extLst>
          </p:cNvPr>
          <p:cNvSpPr txBox="1"/>
          <p:nvPr/>
        </p:nvSpPr>
        <p:spPr>
          <a:xfrm>
            <a:off x="3631636" y="5021683"/>
            <a:ext cx="2301927" cy="646331"/>
          </a:xfrm>
          <a:prstGeom prst="rect">
            <a:avLst/>
          </a:prstGeom>
          <a:noFill/>
        </p:spPr>
        <p:txBody>
          <a:bodyPr wrap="square" rtlCol="0">
            <a:spAutoFit/>
          </a:bodyPr>
          <a:lstStyle/>
          <a:p>
            <a:pPr algn="ctr"/>
            <a:r>
              <a:rPr lang="es-ES" b="1" noProof="1">
                <a:solidFill>
                  <a:schemeClr val="tx2"/>
                </a:solidFill>
              </a:rPr>
              <a:t>Nam eleifend mi set maet sapien</a:t>
            </a:r>
          </a:p>
        </p:txBody>
      </p:sp>
      <p:sp>
        <p:nvSpPr>
          <p:cNvPr id="21" name="CuadroTexto 20">
            <a:extLst>
              <a:ext uri="{FF2B5EF4-FFF2-40B4-BE49-F238E27FC236}">
                <a16:creationId xmlns:a16="http://schemas.microsoft.com/office/drawing/2014/main" id="{6BE4CC62-557B-4F47-AE50-87AD6ADD5810}"/>
              </a:ext>
            </a:extLst>
          </p:cNvPr>
          <p:cNvSpPr txBox="1"/>
          <p:nvPr/>
        </p:nvSpPr>
        <p:spPr>
          <a:xfrm>
            <a:off x="3645677" y="5702274"/>
            <a:ext cx="2287886" cy="600164"/>
          </a:xfrm>
          <a:prstGeom prst="rect">
            <a:avLst/>
          </a:prstGeom>
          <a:noFill/>
        </p:spPr>
        <p:txBody>
          <a:bodyPr wrap="square" rtlCol="0">
            <a:spAutoFit/>
          </a:bodyPr>
          <a:lstStyle/>
          <a:p>
            <a:pPr algn="ctr"/>
            <a:r>
              <a:rPr lang="es-ES" sz="1100" dirty="0">
                <a:solidFill>
                  <a:schemeClr val="tx2"/>
                </a:solidFill>
              </a:rPr>
              <a:t>Vivamus massa magna, vulputate vel tortor et, pulvinar cursus diam massa magna.</a:t>
            </a:r>
          </a:p>
        </p:txBody>
      </p:sp>
      <p:sp>
        <p:nvSpPr>
          <p:cNvPr id="40" name="Rectangle 36">
            <a:extLst>
              <a:ext uri="{FF2B5EF4-FFF2-40B4-BE49-F238E27FC236}">
                <a16:creationId xmlns:a16="http://schemas.microsoft.com/office/drawing/2014/main" id="{56A7E1F0-6A75-4902-80A1-999A404EA071}"/>
              </a:ext>
            </a:extLst>
          </p:cNvPr>
          <p:cNvSpPr>
            <a:spLocks noChangeArrowheads="1"/>
          </p:cNvSpPr>
          <p:nvPr/>
        </p:nvSpPr>
        <p:spPr bwMode="auto">
          <a:xfrm>
            <a:off x="-1" y="6673131"/>
            <a:ext cx="12192001" cy="184869"/>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pic>
        <p:nvPicPr>
          <p:cNvPr id="6148" name="Picture 4" descr="persona con camiseta de manga larga que trabaja en una computadora portátil">
            <a:extLst>
              <a:ext uri="{FF2B5EF4-FFF2-40B4-BE49-F238E27FC236}">
                <a16:creationId xmlns:a16="http://schemas.microsoft.com/office/drawing/2014/main" id="{3FF155ED-E4E5-4E69-8852-E94D814F2C2B}"/>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9695" r="1969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81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09B2DA4E-DA61-CB40-B6B9-C7E7CC79C97F}"/>
              </a:ext>
            </a:extLst>
          </p:cNvPr>
          <p:cNvSpPr/>
          <p:nvPr/>
        </p:nvSpPr>
        <p:spPr>
          <a:xfrm>
            <a:off x="6076122" y="0"/>
            <a:ext cx="6106430" cy="6882354"/>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5400" b="1" dirty="0">
              <a:solidFill>
                <a:schemeClr val="tx2">
                  <a:lumMod val="90000"/>
                  <a:lumOff val="10000"/>
                  <a:alpha val="60000"/>
                </a:schemeClr>
              </a:solidFill>
            </a:endParaRPr>
          </a:p>
        </p:txBody>
      </p:sp>
      <p:sp>
        <p:nvSpPr>
          <p:cNvPr id="4" name="Rectángulo 3">
            <a:extLst>
              <a:ext uri="{FF2B5EF4-FFF2-40B4-BE49-F238E27FC236}">
                <a16:creationId xmlns:a16="http://schemas.microsoft.com/office/drawing/2014/main" id="{41E548ED-CE6B-4C46-A8FA-841DCDB368B2}"/>
              </a:ext>
            </a:extLst>
          </p:cNvPr>
          <p:cNvSpPr/>
          <p:nvPr/>
        </p:nvSpPr>
        <p:spPr>
          <a:xfrm>
            <a:off x="468923" y="562709"/>
            <a:ext cx="11243652"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5" name="CuadroTexto 4">
            <a:extLst>
              <a:ext uri="{FF2B5EF4-FFF2-40B4-BE49-F238E27FC236}">
                <a16:creationId xmlns:a16="http://schemas.microsoft.com/office/drawing/2014/main" id="{3CC0FF4E-CE98-264E-A33E-404F3627A42A}"/>
              </a:ext>
            </a:extLst>
          </p:cNvPr>
          <p:cNvSpPr txBox="1"/>
          <p:nvPr/>
        </p:nvSpPr>
        <p:spPr>
          <a:xfrm>
            <a:off x="489935" y="3648781"/>
            <a:ext cx="11212130" cy="1323439"/>
          </a:xfrm>
          <a:prstGeom prst="rect">
            <a:avLst/>
          </a:prstGeom>
          <a:noFill/>
        </p:spPr>
        <p:txBody>
          <a:bodyPr wrap="square" rtlCol="0">
            <a:spAutoFit/>
          </a:bodyPr>
          <a:lstStyle/>
          <a:p>
            <a:pPr algn="ctr"/>
            <a:r>
              <a:rPr lang="es-ES" sz="8000" b="1" dirty="0">
                <a:solidFill>
                  <a:schemeClr val="bg2"/>
                </a:solidFill>
              </a:rPr>
              <a:t>LAPTOP</a:t>
            </a:r>
            <a:endParaRPr lang="es-ES" sz="8000" b="1" dirty="0">
              <a:solidFill>
                <a:schemeClr val="accent1"/>
              </a:solidFill>
            </a:endParaRPr>
          </a:p>
        </p:txBody>
      </p:sp>
      <p:sp>
        <p:nvSpPr>
          <p:cNvPr id="6" name="Marcador de contenido 16">
            <a:extLst>
              <a:ext uri="{FF2B5EF4-FFF2-40B4-BE49-F238E27FC236}">
                <a16:creationId xmlns:a16="http://schemas.microsoft.com/office/drawing/2014/main" id="{363DDAB7-B0B9-544C-80F0-5DEC68802A9A}"/>
              </a:ext>
            </a:extLst>
          </p:cNvPr>
          <p:cNvSpPr txBox="1">
            <a:spLocks/>
          </p:cNvSpPr>
          <p:nvPr/>
        </p:nvSpPr>
        <p:spPr>
          <a:xfrm>
            <a:off x="2619962" y="5137439"/>
            <a:ext cx="6961238" cy="11719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 sz="2000" dirty="0">
                <a:solidFill>
                  <a:schemeClr val="bg2">
                    <a:alpha val="85000"/>
                  </a:schemeClr>
                </a:solidFill>
              </a:rPr>
              <a:t>Organize and show your projects to attract attention, generate a conversation and obtain success. </a:t>
            </a:r>
          </a:p>
        </p:txBody>
      </p:sp>
      <p:grpSp>
        <p:nvGrpSpPr>
          <p:cNvPr id="2" name="Grupo 1">
            <a:extLst>
              <a:ext uri="{FF2B5EF4-FFF2-40B4-BE49-F238E27FC236}">
                <a16:creationId xmlns:a16="http://schemas.microsoft.com/office/drawing/2014/main" id="{B483D76D-C7FC-1B9A-11C4-C9408C6A906D}"/>
              </a:ext>
            </a:extLst>
          </p:cNvPr>
          <p:cNvGrpSpPr/>
          <p:nvPr/>
        </p:nvGrpSpPr>
        <p:grpSpPr>
          <a:xfrm>
            <a:off x="4249738" y="736600"/>
            <a:ext cx="3057525" cy="2774951"/>
            <a:chOff x="4249738" y="736600"/>
            <a:chExt cx="3057525" cy="2774951"/>
          </a:xfrm>
        </p:grpSpPr>
        <p:sp>
          <p:nvSpPr>
            <p:cNvPr id="18" name="Freeform 6">
              <a:extLst>
                <a:ext uri="{FF2B5EF4-FFF2-40B4-BE49-F238E27FC236}">
                  <a16:creationId xmlns:a16="http://schemas.microsoft.com/office/drawing/2014/main" id="{4FD64EC1-BBC3-4E5B-ABED-0A4373D9EBD6}"/>
                </a:ext>
              </a:extLst>
            </p:cNvPr>
            <p:cNvSpPr>
              <a:spLocks/>
            </p:cNvSpPr>
            <p:nvPr/>
          </p:nvSpPr>
          <p:spPr bwMode="auto">
            <a:xfrm>
              <a:off x="4249738" y="1463675"/>
              <a:ext cx="765175" cy="1385888"/>
            </a:xfrm>
            <a:custGeom>
              <a:avLst/>
              <a:gdLst>
                <a:gd name="T0" fmla="*/ 0 w 383"/>
                <a:gd name="T1" fmla="*/ 155 h 694"/>
                <a:gd name="T2" fmla="*/ 22 w 383"/>
                <a:gd name="T3" fmla="*/ 49 h 694"/>
                <a:gd name="T4" fmla="*/ 41 w 383"/>
                <a:gd name="T5" fmla="*/ 0 h 694"/>
                <a:gd name="T6" fmla="*/ 42 w 383"/>
                <a:gd name="T7" fmla="*/ 8 h 694"/>
                <a:gd name="T8" fmla="*/ 54 w 383"/>
                <a:gd name="T9" fmla="*/ 27 h 694"/>
                <a:gd name="T10" fmla="*/ 63 w 383"/>
                <a:gd name="T11" fmla="*/ 43 h 694"/>
                <a:gd name="T12" fmla="*/ 77 w 383"/>
                <a:gd name="T13" fmla="*/ 96 h 694"/>
                <a:gd name="T14" fmla="*/ 95 w 383"/>
                <a:gd name="T15" fmla="*/ 112 h 694"/>
                <a:gd name="T16" fmla="*/ 102 w 383"/>
                <a:gd name="T17" fmla="*/ 108 h 694"/>
                <a:gd name="T18" fmla="*/ 96 w 383"/>
                <a:gd name="T19" fmla="*/ 90 h 694"/>
                <a:gd name="T20" fmla="*/ 80 w 383"/>
                <a:gd name="T21" fmla="*/ 35 h 694"/>
                <a:gd name="T22" fmla="*/ 92 w 383"/>
                <a:gd name="T23" fmla="*/ 46 h 694"/>
                <a:gd name="T24" fmla="*/ 117 w 383"/>
                <a:gd name="T25" fmla="*/ 99 h 694"/>
                <a:gd name="T26" fmla="*/ 121 w 383"/>
                <a:gd name="T27" fmla="*/ 119 h 694"/>
                <a:gd name="T28" fmla="*/ 140 w 383"/>
                <a:gd name="T29" fmla="*/ 152 h 694"/>
                <a:gd name="T30" fmla="*/ 171 w 383"/>
                <a:gd name="T31" fmla="*/ 160 h 694"/>
                <a:gd name="T32" fmla="*/ 180 w 383"/>
                <a:gd name="T33" fmla="*/ 157 h 694"/>
                <a:gd name="T34" fmla="*/ 198 w 383"/>
                <a:gd name="T35" fmla="*/ 164 h 694"/>
                <a:gd name="T36" fmla="*/ 205 w 383"/>
                <a:gd name="T37" fmla="*/ 172 h 694"/>
                <a:gd name="T38" fmla="*/ 249 w 383"/>
                <a:gd name="T39" fmla="*/ 199 h 694"/>
                <a:gd name="T40" fmla="*/ 283 w 383"/>
                <a:gd name="T41" fmla="*/ 216 h 694"/>
                <a:gd name="T42" fmla="*/ 301 w 383"/>
                <a:gd name="T43" fmla="*/ 218 h 694"/>
                <a:gd name="T44" fmla="*/ 304 w 383"/>
                <a:gd name="T45" fmla="*/ 233 h 694"/>
                <a:gd name="T46" fmla="*/ 294 w 383"/>
                <a:gd name="T47" fmla="*/ 259 h 694"/>
                <a:gd name="T48" fmla="*/ 278 w 383"/>
                <a:gd name="T49" fmla="*/ 287 h 694"/>
                <a:gd name="T50" fmla="*/ 297 w 383"/>
                <a:gd name="T51" fmla="*/ 344 h 694"/>
                <a:gd name="T52" fmla="*/ 315 w 383"/>
                <a:gd name="T53" fmla="*/ 376 h 694"/>
                <a:gd name="T54" fmla="*/ 324 w 383"/>
                <a:gd name="T55" fmla="*/ 382 h 694"/>
                <a:gd name="T56" fmla="*/ 337 w 383"/>
                <a:gd name="T57" fmla="*/ 388 h 694"/>
                <a:gd name="T58" fmla="*/ 364 w 383"/>
                <a:gd name="T59" fmla="*/ 435 h 694"/>
                <a:gd name="T60" fmla="*/ 363 w 383"/>
                <a:gd name="T61" fmla="*/ 483 h 694"/>
                <a:gd name="T62" fmla="*/ 370 w 383"/>
                <a:gd name="T63" fmla="*/ 500 h 694"/>
                <a:gd name="T64" fmla="*/ 374 w 383"/>
                <a:gd name="T65" fmla="*/ 499 h 694"/>
                <a:gd name="T66" fmla="*/ 370 w 383"/>
                <a:gd name="T67" fmla="*/ 521 h 694"/>
                <a:gd name="T68" fmla="*/ 377 w 383"/>
                <a:gd name="T69" fmla="*/ 552 h 694"/>
                <a:gd name="T70" fmla="*/ 383 w 383"/>
                <a:gd name="T71" fmla="*/ 566 h 694"/>
                <a:gd name="T72" fmla="*/ 383 w 383"/>
                <a:gd name="T73" fmla="*/ 694 h 694"/>
                <a:gd name="T74" fmla="*/ 297 w 383"/>
                <a:gd name="T75" fmla="*/ 660 h 694"/>
                <a:gd name="T76" fmla="*/ 32 w 383"/>
                <a:gd name="T77" fmla="*/ 370 h 694"/>
                <a:gd name="T78" fmla="*/ 3 w 383"/>
                <a:gd name="T79" fmla="*/ 252 h 694"/>
                <a:gd name="T80" fmla="*/ 0 w 383"/>
                <a:gd name="T81" fmla="*/ 239 h 694"/>
                <a:gd name="T82" fmla="*/ 0 w 383"/>
                <a:gd name="T83" fmla="*/ 15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694">
                  <a:moveTo>
                    <a:pt x="0" y="155"/>
                  </a:moveTo>
                  <a:cubicBezTo>
                    <a:pt x="7" y="120"/>
                    <a:pt x="14" y="84"/>
                    <a:pt x="22" y="49"/>
                  </a:cubicBezTo>
                  <a:cubicBezTo>
                    <a:pt x="25" y="32"/>
                    <a:pt x="33" y="16"/>
                    <a:pt x="41" y="0"/>
                  </a:cubicBezTo>
                  <a:cubicBezTo>
                    <a:pt x="41" y="2"/>
                    <a:pt x="42" y="5"/>
                    <a:pt x="42" y="8"/>
                  </a:cubicBezTo>
                  <a:cubicBezTo>
                    <a:pt x="41" y="18"/>
                    <a:pt x="43" y="25"/>
                    <a:pt x="54" y="27"/>
                  </a:cubicBezTo>
                  <a:cubicBezTo>
                    <a:pt x="62" y="29"/>
                    <a:pt x="64" y="35"/>
                    <a:pt x="63" y="43"/>
                  </a:cubicBezTo>
                  <a:cubicBezTo>
                    <a:pt x="61" y="63"/>
                    <a:pt x="64" y="81"/>
                    <a:pt x="77" y="96"/>
                  </a:cubicBezTo>
                  <a:cubicBezTo>
                    <a:pt x="82" y="102"/>
                    <a:pt x="89" y="107"/>
                    <a:pt x="95" y="112"/>
                  </a:cubicBezTo>
                  <a:cubicBezTo>
                    <a:pt x="97" y="111"/>
                    <a:pt x="100" y="110"/>
                    <a:pt x="102" y="108"/>
                  </a:cubicBezTo>
                  <a:cubicBezTo>
                    <a:pt x="100" y="102"/>
                    <a:pt x="99" y="95"/>
                    <a:pt x="96" y="90"/>
                  </a:cubicBezTo>
                  <a:cubicBezTo>
                    <a:pt x="85" y="75"/>
                    <a:pt x="78" y="59"/>
                    <a:pt x="80" y="35"/>
                  </a:cubicBezTo>
                  <a:cubicBezTo>
                    <a:pt x="85" y="40"/>
                    <a:pt x="92" y="43"/>
                    <a:pt x="92" y="46"/>
                  </a:cubicBezTo>
                  <a:cubicBezTo>
                    <a:pt x="92" y="68"/>
                    <a:pt x="105" y="83"/>
                    <a:pt x="117" y="99"/>
                  </a:cubicBezTo>
                  <a:cubicBezTo>
                    <a:pt x="121" y="106"/>
                    <a:pt x="120" y="113"/>
                    <a:pt x="121" y="119"/>
                  </a:cubicBezTo>
                  <a:cubicBezTo>
                    <a:pt x="123" y="131"/>
                    <a:pt x="130" y="144"/>
                    <a:pt x="140" y="152"/>
                  </a:cubicBezTo>
                  <a:cubicBezTo>
                    <a:pt x="147" y="158"/>
                    <a:pt x="160" y="158"/>
                    <a:pt x="171" y="160"/>
                  </a:cubicBezTo>
                  <a:cubicBezTo>
                    <a:pt x="174" y="161"/>
                    <a:pt x="177" y="158"/>
                    <a:pt x="180" y="157"/>
                  </a:cubicBezTo>
                  <a:cubicBezTo>
                    <a:pt x="187" y="155"/>
                    <a:pt x="195" y="153"/>
                    <a:pt x="198" y="164"/>
                  </a:cubicBezTo>
                  <a:cubicBezTo>
                    <a:pt x="198" y="168"/>
                    <a:pt x="203" y="172"/>
                    <a:pt x="205" y="172"/>
                  </a:cubicBezTo>
                  <a:cubicBezTo>
                    <a:pt x="225" y="174"/>
                    <a:pt x="239" y="184"/>
                    <a:pt x="249" y="199"/>
                  </a:cubicBezTo>
                  <a:cubicBezTo>
                    <a:pt x="258" y="212"/>
                    <a:pt x="268" y="217"/>
                    <a:pt x="283" y="216"/>
                  </a:cubicBezTo>
                  <a:cubicBezTo>
                    <a:pt x="289" y="215"/>
                    <a:pt x="295" y="217"/>
                    <a:pt x="301" y="218"/>
                  </a:cubicBezTo>
                  <a:cubicBezTo>
                    <a:pt x="302" y="223"/>
                    <a:pt x="303" y="228"/>
                    <a:pt x="304" y="233"/>
                  </a:cubicBezTo>
                  <a:cubicBezTo>
                    <a:pt x="307" y="244"/>
                    <a:pt x="306" y="253"/>
                    <a:pt x="294" y="259"/>
                  </a:cubicBezTo>
                  <a:cubicBezTo>
                    <a:pt x="281" y="264"/>
                    <a:pt x="280" y="275"/>
                    <a:pt x="278" y="287"/>
                  </a:cubicBezTo>
                  <a:cubicBezTo>
                    <a:pt x="272" y="312"/>
                    <a:pt x="282" y="327"/>
                    <a:pt x="297" y="344"/>
                  </a:cubicBezTo>
                  <a:cubicBezTo>
                    <a:pt x="305" y="353"/>
                    <a:pt x="309" y="365"/>
                    <a:pt x="315" y="376"/>
                  </a:cubicBezTo>
                  <a:cubicBezTo>
                    <a:pt x="317" y="379"/>
                    <a:pt x="321" y="381"/>
                    <a:pt x="324" y="382"/>
                  </a:cubicBezTo>
                  <a:cubicBezTo>
                    <a:pt x="328" y="385"/>
                    <a:pt x="333" y="386"/>
                    <a:pt x="337" y="388"/>
                  </a:cubicBezTo>
                  <a:cubicBezTo>
                    <a:pt x="358" y="398"/>
                    <a:pt x="367" y="412"/>
                    <a:pt x="364" y="435"/>
                  </a:cubicBezTo>
                  <a:cubicBezTo>
                    <a:pt x="361" y="451"/>
                    <a:pt x="363" y="467"/>
                    <a:pt x="363" y="483"/>
                  </a:cubicBezTo>
                  <a:cubicBezTo>
                    <a:pt x="364" y="489"/>
                    <a:pt x="367" y="494"/>
                    <a:pt x="370" y="500"/>
                  </a:cubicBezTo>
                  <a:cubicBezTo>
                    <a:pt x="371" y="500"/>
                    <a:pt x="372" y="499"/>
                    <a:pt x="374" y="499"/>
                  </a:cubicBezTo>
                  <a:cubicBezTo>
                    <a:pt x="373" y="506"/>
                    <a:pt x="372" y="514"/>
                    <a:pt x="370" y="521"/>
                  </a:cubicBezTo>
                  <a:cubicBezTo>
                    <a:pt x="367" y="533"/>
                    <a:pt x="368" y="543"/>
                    <a:pt x="377" y="552"/>
                  </a:cubicBezTo>
                  <a:cubicBezTo>
                    <a:pt x="380" y="556"/>
                    <a:pt x="383" y="561"/>
                    <a:pt x="383" y="566"/>
                  </a:cubicBezTo>
                  <a:cubicBezTo>
                    <a:pt x="383" y="607"/>
                    <a:pt x="383" y="648"/>
                    <a:pt x="383" y="694"/>
                  </a:cubicBezTo>
                  <a:cubicBezTo>
                    <a:pt x="353" y="682"/>
                    <a:pt x="324" y="673"/>
                    <a:pt x="297" y="660"/>
                  </a:cubicBezTo>
                  <a:cubicBezTo>
                    <a:pt x="170" y="599"/>
                    <a:pt x="80" y="503"/>
                    <a:pt x="32" y="370"/>
                  </a:cubicBezTo>
                  <a:cubicBezTo>
                    <a:pt x="18" y="332"/>
                    <a:pt x="13" y="291"/>
                    <a:pt x="3" y="252"/>
                  </a:cubicBezTo>
                  <a:cubicBezTo>
                    <a:pt x="2" y="248"/>
                    <a:pt x="1" y="243"/>
                    <a:pt x="0" y="239"/>
                  </a:cubicBezTo>
                  <a:cubicBezTo>
                    <a:pt x="0" y="211"/>
                    <a:pt x="0" y="183"/>
                    <a:pt x="0" y="155"/>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7">
              <a:extLst>
                <a:ext uri="{FF2B5EF4-FFF2-40B4-BE49-F238E27FC236}">
                  <a16:creationId xmlns:a16="http://schemas.microsoft.com/office/drawing/2014/main" id="{51A4EAC2-CFA1-4C05-93F9-911B689950E1}"/>
                </a:ext>
              </a:extLst>
            </p:cNvPr>
            <p:cNvSpPr>
              <a:spLocks noEditPoints="1"/>
            </p:cNvSpPr>
            <p:nvPr/>
          </p:nvSpPr>
          <p:spPr bwMode="auto">
            <a:xfrm>
              <a:off x="5081588" y="1706563"/>
              <a:ext cx="1946275" cy="1285875"/>
            </a:xfrm>
            <a:custGeom>
              <a:avLst/>
              <a:gdLst>
                <a:gd name="T0" fmla="*/ 975 w 975"/>
                <a:gd name="T1" fmla="*/ 643 h 644"/>
                <a:gd name="T2" fmla="*/ 958 w 975"/>
                <a:gd name="T3" fmla="*/ 643 h 644"/>
                <a:gd name="T4" fmla="*/ 19 w 975"/>
                <a:gd name="T5" fmla="*/ 644 h 644"/>
                <a:gd name="T6" fmla="*/ 0 w 975"/>
                <a:gd name="T7" fmla="*/ 625 h 644"/>
                <a:gd name="T8" fmla="*/ 0 w 975"/>
                <a:gd name="T9" fmla="*/ 17 h 644"/>
                <a:gd name="T10" fmla="*/ 0 w 975"/>
                <a:gd name="T11" fmla="*/ 0 h 644"/>
                <a:gd name="T12" fmla="*/ 975 w 975"/>
                <a:gd name="T13" fmla="*/ 0 h 644"/>
                <a:gd name="T14" fmla="*/ 975 w 975"/>
                <a:gd name="T15" fmla="*/ 643 h 644"/>
                <a:gd name="T16" fmla="*/ 101 w 975"/>
                <a:gd name="T17" fmla="*/ 542 h 644"/>
                <a:gd name="T18" fmla="*/ 876 w 975"/>
                <a:gd name="T19" fmla="*/ 542 h 644"/>
                <a:gd name="T20" fmla="*/ 876 w 975"/>
                <a:gd name="T21" fmla="*/ 100 h 644"/>
                <a:gd name="T22" fmla="*/ 101 w 975"/>
                <a:gd name="T23" fmla="*/ 100 h 644"/>
                <a:gd name="T24" fmla="*/ 101 w 975"/>
                <a:gd name="T25" fmla="*/ 542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5" h="644">
                  <a:moveTo>
                    <a:pt x="975" y="643"/>
                  </a:moveTo>
                  <a:cubicBezTo>
                    <a:pt x="969" y="643"/>
                    <a:pt x="963" y="643"/>
                    <a:pt x="958" y="643"/>
                  </a:cubicBezTo>
                  <a:cubicBezTo>
                    <a:pt x="645" y="643"/>
                    <a:pt x="332" y="643"/>
                    <a:pt x="19" y="644"/>
                  </a:cubicBezTo>
                  <a:cubicBezTo>
                    <a:pt x="5" y="644"/>
                    <a:pt x="0" y="641"/>
                    <a:pt x="0" y="625"/>
                  </a:cubicBezTo>
                  <a:cubicBezTo>
                    <a:pt x="1" y="422"/>
                    <a:pt x="0" y="220"/>
                    <a:pt x="0" y="17"/>
                  </a:cubicBezTo>
                  <a:cubicBezTo>
                    <a:pt x="0" y="12"/>
                    <a:pt x="0" y="6"/>
                    <a:pt x="0" y="0"/>
                  </a:cubicBezTo>
                  <a:cubicBezTo>
                    <a:pt x="326" y="0"/>
                    <a:pt x="650" y="0"/>
                    <a:pt x="975" y="0"/>
                  </a:cubicBezTo>
                  <a:cubicBezTo>
                    <a:pt x="975" y="214"/>
                    <a:pt x="975" y="428"/>
                    <a:pt x="975" y="643"/>
                  </a:cubicBezTo>
                  <a:close/>
                  <a:moveTo>
                    <a:pt x="101" y="542"/>
                  </a:moveTo>
                  <a:cubicBezTo>
                    <a:pt x="361" y="542"/>
                    <a:pt x="618" y="542"/>
                    <a:pt x="876" y="542"/>
                  </a:cubicBezTo>
                  <a:cubicBezTo>
                    <a:pt x="876" y="394"/>
                    <a:pt x="876" y="247"/>
                    <a:pt x="876" y="100"/>
                  </a:cubicBezTo>
                  <a:cubicBezTo>
                    <a:pt x="617" y="100"/>
                    <a:pt x="359" y="100"/>
                    <a:pt x="101" y="100"/>
                  </a:cubicBezTo>
                  <a:cubicBezTo>
                    <a:pt x="101" y="248"/>
                    <a:pt x="101" y="394"/>
                    <a:pt x="101" y="54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8">
              <a:extLst>
                <a:ext uri="{FF2B5EF4-FFF2-40B4-BE49-F238E27FC236}">
                  <a16:creationId xmlns:a16="http://schemas.microsoft.com/office/drawing/2014/main" id="{B1834508-B582-416E-9795-595585D7515B}"/>
                </a:ext>
              </a:extLst>
            </p:cNvPr>
            <p:cNvSpPr>
              <a:spLocks noEditPoints="1"/>
            </p:cNvSpPr>
            <p:nvPr/>
          </p:nvSpPr>
          <p:spPr bwMode="auto">
            <a:xfrm>
              <a:off x="4595813" y="736600"/>
              <a:ext cx="1671638" cy="1147763"/>
            </a:xfrm>
            <a:custGeom>
              <a:avLst/>
              <a:gdLst>
                <a:gd name="T0" fmla="*/ 690 w 838"/>
                <a:gd name="T1" fmla="*/ 360 h 575"/>
                <a:gd name="T2" fmla="*/ 692 w 838"/>
                <a:gd name="T3" fmla="*/ 307 h 575"/>
                <a:gd name="T4" fmla="*/ 759 w 838"/>
                <a:gd name="T5" fmla="*/ 367 h 575"/>
                <a:gd name="T6" fmla="*/ 781 w 838"/>
                <a:gd name="T7" fmla="*/ 336 h 575"/>
                <a:gd name="T8" fmla="*/ 828 w 838"/>
                <a:gd name="T9" fmla="*/ 385 h 575"/>
                <a:gd name="T10" fmla="*/ 745 w 838"/>
                <a:gd name="T11" fmla="*/ 396 h 575"/>
                <a:gd name="T12" fmla="*/ 678 w 838"/>
                <a:gd name="T13" fmla="*/ 388 h 575"/>
                <a:gd name="T14" fmla="*/ 583 w 838"/>
                <a:gd name="T15" fmla="*/ 382 h 575"/>
                <a:gd name="T16" fmla="*/ 504 w 838"/>
                <a:gd name="T17" fmla="*/ 445 h 575"/>
                <a:gd name="T18" fmla="*/ 210 w 838"/>
                <a:gd name="T19" fmla="*/ 565 h 575"/>
                <a:gd name="T20" fmla="*/ 119 w 838"/>
                <a:gd name="T21" fmla="*/ 570 h 575"/>
                <a:gd name="T22" fmla="*/ 67 w 838"/>
                <a:gd name="T23" fmla="*/ 514 h 575"/>
                <a:gd name="T24" fmla="*/ 9 w 838"/>
                <a:gd name="T25" fmla="*/ 500 h 575"/>
                <a:gd name="T26" fmla="*/ 111 w 838"/>
                <a:gd name="T27" fmla="*/ 421 h 575"/>
                <a:gd name="T28" fmla="*/ 154 w 838"/>
                <a:gd name="T29" fmla="*/ 397 h 575"/>
                <a:gd name="T30" fmla="*/ 263 w 838"/>
                <a:gd name="T31" fmla="*/ 294 h 575"/>
                <a:gd name="T32" fmla="*/ 281 w 838"/>
                <a:gd name="T33" fmla="*/ 286 h 575"/>
                <a:gd name="T34" fmla="*/ 291 w 838"/>
                <a:gd name="T35" fmla="*/ 272 h 575"/>
                <a:gd name="T36" fmla="*/ 328 w 838"/>
                <a:gd name="T37" fmla="*/ 281 h 575"/>
                <a:gd name="T38" fmla="*/ 335 w 838"/>
                <a:gd name="T39" fmla="*/ 275 h 575"/>
                <a:gd name="T40" fmla="*/ 334 w 838"/>
                <a:gd name="T41" fmla="*/ 210 h 575"/>
                <a:gd name="T42" fmla="*/ 292 w 838"/>
                <a:gd name="T43" fmla="*/ 198 h 575"/>
                <a:gd name="T44" fmla="*/ 233 w 838"/>
                <a:gd name="T45" fmla="*/ 241 h 575"/>
                <a:gd name="T46" fmla="*/ 197 w 838"/>
                <a:gd name="T47" fmla="*/ 268 h 575"/>
                <a:gd name="T48" fmla="*/ 157 w 838"/>
                <a:gd name="T49" fmla="*/ 222 h 575"/>
                <a:gd name="T50" fmla="*/ 249 w 838"/>
                <a:gd name="T51" fmla="*/ 181 h 575"/>
                <a:gd name="T52" fmla="*/ 321 w 838"/>
                <a:gd name="T53" fmla="*/ 161 h 575"/>
                <a:gd name="T54" fmla="*/ 332 w 838"/>
                <a:gd name="T55" fmla="*/ 193 h 575"/>
                <a:gd name="T56" fmla="*/ 354 w 838"/>
                <a:gd name="T57" fmla="*/ 145 h 575"/>
                <a:gd name="T58" fmla="*/ 254 w 838"/>
                <a:gd name="T59" fmla="*/ 141 h 575"/>
                <a:gd name="T60" fmla="*/ 244 w 838"/>
                <a:gd name="T61" fmla="*/ 122 h 575"/>
                <a:gd name="T62" fmla="*/ 211 w 838"/>
                <a:gd name="T63" fmla="*/ 137 h 575"/>
                <a:gd name="T64" fmla="*/ 155 w 838"/>
                <a:gd name="T65" fmla="*/ 143 h 575"/>
                <a:gd name="T66" fmla="*/ 143 w 838"/>
                <a:gd name="T67" fmla="*/ 122 h 575"/>
                <a:gd name="T68" fmla="*/ 105 w 838"/>
                <a:gd name="T69" fmla="*/ 136 h 575"/>
                <a:gd name="T70" fmla="*/ 95 w 838"/>
                <a:gd name="T71" fmla="*/ 153 h 575"/>
                <a:gd name="T72" fmla="*/ 668 w 838"/>
                <a:gd name="T73" fmla="*/ 187 h 575"/>
                <a:gd name="T74" fmla="*/ 670 w 838"/>
                <a:gd name="T75" fmla="*/ 233 h 575"/>
                <a:gd name="T76" fmla="*/ 669 w 838"/>
                <a:gd name="T77" fmla="*/ 250 h 575"/>
                <a:gd name="T78" fmla="*/ 601 w 838"/>
                <a:gd name="T79" fmla="*/ 291 h 575"/>
                <a:gd name="T80" fmla="*/ 564 w 838"/>
                <a:gd name="T81" fmla="*/ 322 h 575"/>
                <a:gd name="T82" fmla="*/ 577 w 838"/>
                <a:gd name="T83" fmla="*/ 371 h 575"/>
                <a:gd name="T84" fmla="*/ 633 w 838"/>
                <a:gd name="T85" fmla="*/ 331 h 575"/>
                <a:gd name="T86" fmla="*/ 596 w 838"/>
                <a:gd name="T87" fmla="*/ 216 h 575"/>
                <a:gd name="T88" fmla="*/ 599 w 838"/>
                <a:gd name="T89" fmla="*/ 249 h 575"/>
                <a:gd name="T90" fmla="*/ 596 w 838"/>
                <a:gd name="T91" fmla="*/ 216 h 575"/>
                <a:gd name="T92" fmla="*/ 583 w 838"/>
                <a:gd name="T93" fmla="*/ 254 h 575"/>
                <a:gd name="T94" fmla="*/ 553 w 838"/>
                <a:gd name="T95" fmla="*/ 266 h 575"/>
                <a:gd name="T96" fmla="*/ 309 w 838"/>
                <a:gd name="T97" fmla="*/ 301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575">
                  <a:moveTo>
                    <a:pt x="667" y="316"/>
                  </a:moveTo>
                  <a:cubicBezTo>
                    <a:pt x="684" y="329"/>
                    <a:pt x="699" y="341"/>
                    <a:pt x="717" y="355"/>
                  </a:cubicBezTo>
                  <a:cubicBezTo>
                    <a:pt x="708" y="357"/>
                    <a:pt x="701" y="358"/>
                    <a:pt x="690" y="360"/>
                  </a:cubicBezTo>
                  <a:cubicBezTo>
                    <a:pt x="699" y="364"/>
                    <a:pt x="705" y="369"/>
                    <a:pt x="710" y="369"/>
                  </a:cubicBezTo>
                  <a:cubicBezTo>
                    <a:pt x="727" y="368"/>
                    <a:pt x="721" y="353"/>
                    <a:pt x="726" y="344"/>
                  </a:cubicBezTo>
                  <a:cubicBezTo>
                    <a:pt x="714" y="332"/>
                    <a:pt x="690" y="331"/>
                    <a:pt x="692" y="307"/>
                  </a:cubicBezTo>
                  <a:cubicBezTo>
                    <a:pt x="715" y="304"/>
                    <a:pt x="736" y="320"/>
                    <a:pt x="740" y="343"/>
                  </a:cubicBezTo>
                  <a:cubicBezTo>
                    <a:pt x="742" y="352"/>
                    <a:pt x="750" y="360"/>
                    <a:pt x="755" y="368"/>
                  </a:cubicBezTo>
                  <a:cubicBezTo>
                    <a:pt x="756" y="368"/>
                    <a:pt x="758" y="367"/>
                    <a:pt x="759" y="367"/>
                  </a:cubicBezTo>
                  <a:cubicBezTo>
                    <a:pt x="761" y="361"/>
                    <a:pt x="762" y="354"/>
                    <a:pt x="765" y="348"/>
                  </a:cubicBezTo>
                  <a:cubicBezTo>
                    <a:pt x="768" y="343"/>
                    <a:pt x="773" y="339"/>
                    <a:pt x="777" y="334"/>
                  </a:cubicBezTo>
                  <a:cubicBezTo>
                    <a:pt x="778" y="335"/>
                    <a:pt x="779" y="335"/>
                    <a:pt x="781" y="336"/>
                  </a:cubicBezTo>
                  <a:cubicBezTo>
                    <a:pt x="781" y="342"/>
                    <a:pt x="781" y="348"/>
                    <a:pt x="783" y="354"/>
                  </a:cubicBezTo>
                  <a:cubicBezTo>
                    <a:pt x="788" y="365"/>
                    <a:pt x="795" y="375"/>
                    <a:pt x="809" y="372"/>
                  </a:cubicBezTo>
                  <a:cubicBezTo>
                    <a:pt x="820" y="371"/>
                    <a:pt x="826" y="374"/>
                    <a:pt x="828" y="385"/>
                  </a:cubicBezTo>
                  <a:cubicBezTo>
                    <a:pt x="830" y="395"/>
                    <a:pt x="834" y="404"/>
                    <a:pt x="838" y="415"/>
                  </a:cubicBezTo>
                  <a:cubicBezTo>
                    <a:pt x="816" y="416"/>
                    <a:pt x="797" y="421"/>
                    <a:pt x="778" y="406"/>
                  </a:cubicBezTo>
                  <a:cubicBezTo>
                    <a:pt x="770" y="399"/>
                    <a:pt x="757" y="399"/>
                    <a:pt x="745" y="396"/>
                  </a:cubicBezTo>
                  <a:cubicBezTo>
                    <a:pt x="743" y="405"/>
                    <a:pt x="742" y="410"/>
                    <a:pt x="741" y="416"/>
                  </a:cubicBezTo>
                  <a:cubicBezTo>
                    <a:pt x="721" y="410"/>
                    <a:pt x="701" y="404"/>
                    <a:pt x="682" y="398"/>
                  </a:cubicBezTo>
                  <a:cubicBezTo>
                    <a:pt x="680" y="397"/>
                    <a:pt x="679" y="391"/>
                    <a:pt x="678" y="388"/>
                  </a:cubicBezTo>
                  <a:cubicBezTo>
                    <a:pt x="678" y="382"/>
                    <a:pt x="678" y="377"/>
                    <a:pt x="678" y="369"/>
                  </a:cubicBezTo>
                  <a:cubicBezTo>
                    <a:pt x="655" y="371"/>
                    <a:pt x="632" y="369"/>
                    <a:pt x="611" y="378"/>
                  </a:cubicBezTo>
                  <a:cubicBezTo>
                    <a:pt x="602" y="382"/>
                    <a:pt x="592" y="383"/>
                    <a:pt x="583" y="382"/>
                  </a:cubicBezTo>
                  <a:cubicBezTo>
                    <a:pt x="568" y="380"/>
                    <a:pt x="557" y="388"/>
                    <a:pt x="546" y="395"/>
                  </a:cubicBezTo>
                  <a:cubicBezTo>
                    <a:pt x="543" y="397"/>
                    <a:pt x="542" y="404"/>
                    <a:pt x="542" y="409"/>
                  </a:cubicBezTo>
                  <a:cubicBezTo>
                    <a:pt x="541" y="429"/>
                    <a:pt x="525" y="445"/>
                    <a:pt x="504" y="445"/>
                  </a:cubicBezTo>
                  <a:cubicBezTo>
                    <a:pt x="432" y="445"/>
                    <a:pt x="360" y="445"/>
                    <a:pt x="288" y="445"/>
                  </a:cubicBezTo>
                  <a:cubicBezTo>
                    <a:pt x="263" y="445"/>
                    <a:pt x="237" y="445"/>
                    <a:pt x="210" y="445"/>
                  </a:cubicBezTo>
                  <a:cubicBezTo>
                    <a:pt x="210" y="485"/>
                    <a:pt x="210" y="524"/>
                    <a:pt x="210" y="565"/>
                  </a:cubicBezTo>
                  <a:cubicBezTo>
                    <a:pt x="203" y="558"/>
                    <a:pt x="200" y="553"/>
                    <a:pt x="195" y="550"/>
                  </a:cubicBezTo>
                  <a:cubicBezTo>
                    <a:pt x="179" y="540"/>
                    <a:pt x="164" y="543"/>
                    <a:pt x="153" y="558"/>
                  </a:cubicBezTo>
                  <a:cubicBezTo>
                    <a:pt x="143" y="570"/>
                    <a:pt x="133" y="575"/>
                    <a:pt x="119" y="570"/>
                  </a:cubicBezTo>
                  <a:cubicBezTo>
                    <a:pt x="112" y="568"/>
                    <a:pt x="105" y="567"/>
                    <a:pt x="98" y="565"/>
                  </a:cubicBezTo>
                  <a:cubicBezTo>
                    <a:pt x="96" y="550"/>
                    <a:pt x="95" y="535"/>
                    <a:pt x="94" y="520"/>
                  </a:cubicBezTo>
                  <a:cubicBezTo>
                    <a:pt x="84" y="518"/>
                    <a:pt x="75" y="516"/>
                    <a:pt x="67" y="514"/>
                  </a:cubicBezTo>
                  <a:cubicBezTo>
                    <a:pt x="66" y="502"/>
                    <a:pt x="83" y="494"/>
                    <a:pt x="71" y="480"/>
                  </a:cubicBezTo>
                  <a:cubicBezTo>
                    <a:pt x="62" y="486"/>
                    <a:pt x="53" y="491"/>
                    <a:pt x="45" y="498"/>
                  </a:cubicBezTo>
                  <a:cubicBezTo>
                    <a:pt x="33" y="507"/>
                    <a:pt x="20" y="507"/>
                    <a:pt x="9" y="500"/>
                  </a:cubicBezTo>
                  <a:cubicBezTo>
                    <a:pt x="0" y="492"/>
                    <a:pt x="0" y="479"/>
                    <a:pt x="4" y="467"/>
                  </a:cubicBezTo>
                  <a:cubicBezTo>
                    <a:pt x="13" y="437"/>
                    <a:pt x="37" y="420"/>
                    <a:pt x="67" y="420"/>
                  </a:cubicBezTo>
                  <a:cubicBezTo>
                    <a:pt x="81" y="421"/>
                    <a:pt x="96" y="421"/>
                    <a:pt x="111" y="421"/>
                  </a:cubicBezTo>
                  <a:cubicBezTo>
                    <a:pt x="109" y="437"/>
                    <a:pt x="116" y="446"/>
                    <a:pt x="132" y="447"/>
                  </a:cubicBezTo>
                  <a:cubicBezTo>
                    <a:pt x="132" y="444"/>
                    <a:pt x="133" y="441"/>
                    <a:pt x="133" y="439"/>
                  </a:cubicBezTo>
                  <a:cubicBezTo>
                    <a:pt x="127" y="418"/>
                    <a:pt x="139" y="407"/>
                    <a:pt x="154" y="397"/>
                  </a:cubicBezTo>
                  <a:cubicBezTo>
                    <a:pt x="167" y="389"/>
                    <a:pt x="179" y="382"/>
                    <a:pt x="183" y="365"/>
                  </a:cubicBezTo>
                  <a:cubicBezTo>
                    <a:pt x="186" y="355"/>
                    <a:pt x="198" y="346"/>
                    <a:pt x="207" y="339"/>
                  </a:cubicBezTo>
                  <a:cubicBezTo>
                    <a:pt x="226" y="325"/>
                    <a:pt x="247" y="312"/>
                    <a:pt x="263" y="294"/>
                  </a:cubicBezTo>
                  <a:cubicBezTo>
                    <a:pt x="265" y="292"/>
                    <a:pt x="271" y="294"/>
                    <a:pt x="275" y="294"/>
                  </a:cubicBezTo>
                  <a:cubicBezTo>
                    <a:pt x="279" y="293"/>
                    <a:pt x="282" y="292"/>
                    <a:pt x="288" y="290"/>
                  </a:cubicBezTo>
                  <a:cubicBezTo>
                    <a:pt x="283" y="288"/>
                    <a:pt x="282" y="287"/>
                    <a:pt x="281" y="286"/>
                  </a:cubicBezTo>
                  <a:cubicBezTo>
                    <a:pt x="277" y="284"/>
                    <a:pt x="273" y="281"/>
                    <a:pt x="271" y="278"/>
                  </a:cubicBezTo>
                  <a:cubicBezTo>
                    <a:pt x="270" y="277"/>
                    <a:pt x="273" y="270"/>
                    <a:pt x="275" y="270"/>
                  </a:cubicBezTo>
                  <a:cubicBezTo>
                    <a:pt x="280" y="270"/>
                    <a:pt x="288" y="269"/>
                    <a:pt x="291" y="272"/>
                  </a:cubicBezTo>
                  <a:cubicBezTo>
                    <a:pt x="300" y="285"/>
                    <a:pt x="310" y="279"/>
                    <a:pt x="320" y="273"/>
                  </a:cubicBezTo>
                  <a:cubicBezTo>
                    <a:pt x="322" y="272"/>
                    <a:pt x="326" y="272"/>
                    <a:pt x="329" y="272"/>
                  </a:cubicBezTo>
                  <a:cubicBezTo>
                    <a:pt x="329" y="275"/>
                    <a:pt x="330" y="280"/>
                    <a:pt x="328" y="281"/>
                  </a:cubicBezTo>
                  <a:cubicBezTo>
                    <a:pt x="316" y="293"/>
                    <a:pt x="327" y="295"/>
                    <a:pt x="336" y="298"/>
                  </a:cubicBezTo>
                  <a:cubicBezTo>
                    <a:pt x="342" y="300"/>
                    <a:pt x="349" y="302"/>
                    <a:pt x="356" y="304"/>
                  </a:cubicBezTo>
                  <a:cubicBezTo>
                    <a:pt x="364" y="283"/>
                    <a:pt x="338" y="289"/>
                    <a:pt x="335" y="275"/>
                  </a:cubicBezTo>
                  <a:cubicBezTo>
                    <a:pt x="339" y="274"/>
                    <a:pt x="344" y="272"/>
                    <a:pt x="348" y="270"/>
                  </a:cubicBezTo>
                  <a:cubicBezTo>
                    <a:pt x="355" y="267"/>
                    <a:pt x="358" y="252"/>
                    <a:pt x="351" y="249"/>
                  </a:cubicBezTo>
                  <a:cubicBezTo>
                    <a:pt x="332" y="242"/>
                    <a:pt x="333" y="227"/>
                    <a:pt x="334" y="210"/>
                  </a:cubicBezTo>
                  <a:cubicBezTo>
                    <a:pt x="321" y="215"/>
                    <a:pt x="311" y="219"/>
                    <a:pt x="299" y="224"/>
                  </a:cubicBezTo>
                  <a:cubicBezTo>
                    <a:pt x="298" y="220"/>
                    <a:pt x="298" y="218"/>
                    <a:pt x="297" y="216"/>
                  </a:cubicBezTo>
                  <a:cubicBezTo>
                    <a:pt x="296" y="209"/>
                    <a:pt x="295" y="198"/>
                    <a:pt x="292" y="198"/>
                  </a:cubicBezTo>
                  <a:cubicBezTo>
                    <a:pt x="279" y="195"/>
                    <a:pt x="265" y="183"/>
                    <a:pt x="253" y="198"/>
                  </a:cubicBezTo>
                  <a:cubicBezTo>
                    <a:pt x="249" y="203"/>
                    <a:pt x="248" y="212"/>
                    <a:pt x="248" y="219"/>
                  </a:cubicBezTo>
                  <a:cubicBezTo>
                    <a:pt x="249" y="232"/>
                    <a:pt x="246" y="240"/>
                    <a:pt x="233" y="241"/>
                  </a:cubicBezTo>
                  <a:cubicBezTo>
                    <a:pt x="222" y="242"/>
                    <a:pt x="218" y="249"/>
                    <a:pt x="214" y="258"/>
                  </a:cubicBezTo>
                  <a:cubicBezTo>
                    <a:pt x="211" y="263"/>
                    <a:pt x="206" y="267"/>
                    <a:pt x="202" y="271"/>
                  </a:cubicBezTo>
                  <a:cubicBezTo>
                    <a:pt x="200" y="270"/>
                    <a:pt x="199" y="269"/>
                    <a:pt x="197" y="268"/>
                  </a:cubicBezTo>
                  <a:cubicBezTo>
                    <a:pt x="197" y="260"/>
                    <a:pt x="197" y="251"/>
                    <a:pt x="197" y="241"/>
                  </a:cubicBezTo>
                  <a:cubicBezTo>
                    <a:pt x="189" y="240"/>
                    <a:pt x="183" y="240"/>
                    <a:pt x="177" y="237"/>
                  </a:cubicBezTo>
                  <a:cubicBezTo>
                    <a:pt x="170" y="234"/>
                    <a:pt x="162" y="229"/>
                    <a:pt x="157" y="222"/>
                  </a:cubicBezTo>
                  <a:cubicBezTo>
                    <a:pt x="151" y="214"/>
                    <a:pt x="154" y="207"/>
                    <a:pt x="164" y="202"/>
                  </a:cubicBezTo>
                  <a:cubicBezTo>
                    <a:pt x="183" y="194"/>
                    <a:pt x="201" y="183"/>
                    <a:pt x="221" y="173"/>
                  </a:cubicBezTo>
                  <a:cubicBezTo>
                    <a:pt x="226" y="208"/>
                    <a:pt x="239" y="177"/>
                    <a:pt x="249" y="181"/>
                  </a:cubicBezTo>
                  <a:cubicBezTo>
                    <a:pt x="247" y="176"/>
                    <a:pt x="245" y="173"/>
                    <a:pt x="245" y="172"/>
                  </a:cubicBezTo>
                  <a:cubicBezTo>
                    <a:pt x="255" y="165"/>
                    <a:pt x="263" y="160"/>
                    <a:pt x="271" y="155"/>
                  </a:cubicBezTo>
                  <a:cubicBezTo>
                    <a:pt x="284" y="145"/>
                    <a:pt x="309" y="148"/>
                    <a:pt x="321" y="161"/>
                  </a:cubicBezTo>
                  <a:cubicBezTo>
                    <a:pt x="316" y="164"/>
                    <a:pt x="310" y="168"/>
                    <a:pt x="305" y="171"/>
                  </a:cubicBezTo>
                  <a:cubicBezTo>
                    <a:pt x="300" y="174"/>
                    <a:pt x="294" y="177"/>
                    <a:pt x="285" y="182"/>
                  </a:cubicBezTo>
                  <a:cubicBezTo>
                    <a:pt x="303" y="186"/>
                    <a:pt x="317" y="189"/>
                    <a:pt x="332" y="193"/>
                  </a:cubicBezTo>
                  <a:cubicBezTo>
                    <a:pt x="336" y="181"/>
                    <a:pt x="342" y="174"/>
                    <a:pt x="355" y="176"/>
                  </a:cubicBezTo>
                  <a:cubicBezTo>
                    <a:pt x="359" y="176"/>
                    <a:pt x="364" y="170"/>
                    <a:pt x="365" y="169"/>
                  </a:cubicBezTo>
                  <a:cubicBezTo>
                    <a:pt x="360" y="159"/>
                    <a:pt x="357" y="152"/>
                    <a:pt x="354" y="145"/>
                  </a:cubicBezTo>
                  <a:cubicBezTo>
                    <a:pt x="353" y="143"/>
                    <a:pt x="352" y="141"/>
                    <a:pt x="351" y="140"/>
                  </a:cubicBezTo>
                  <a:cubicBezTo>
                    <a:pt x="332" y="120"/>
                    <a:pt x="284" y="114"/>
                    <a:pt x="260" y="129"/>
                  </a:cubicBezTo>
                  <a:cubicBezTo>
                    <a:pt x="257" y="132"/>
                    <a:pt x="255" y="137"/>
                    <a:pt x="254" y="141"/>
                  </a:cubicBezTo>
                  <a:cubicBezTo>
                    <a:pt x="253" y="146"/>
                    <a:pt x="254" y="151"/>
                    <a:pt x="254" y="159"/>
                  </a:cubicBezTo>
                  <a:cubicBezTo>
                    <a:pt x="246" y="155"/>
                    <a:pt x="234" y="152"/>
                    <a:pt x="234" y="149"/>
                  </a:cubicBezTo>
                  <a:cubicBezTo>
                    <a:pt x="235" y="141"/>
                    <a:pt x="240" y="133"/>
                    <a:pt x="244" y="122"/>
                  </a:cubicBezTo>
                  <a:cubicBezTo>
                    <a:pt x="235" y="122"/>
                    <a:pt x="225" y="121"/>
                    <a:pt x="215" y="122"/>
                  </a:cubicBezTo>
                  <a:cubicBezTo>
                    <a:pt x="211" y="123"/>
                    <a:pt x="208" y="127"/>
                    <a:pt x="205" y="130"/>
                  </a:cubicBezTo>
                  <a:cubicBezTo>
                    <a:pt x="207" y="132"/>
                    <a:pt x="210" y="134"/>
                    <a:pt x="211" y="137"/>
                  </a:cubicBezTo>
                  <a:cubicBezTo>
                    <a:pt x="213" y="141"/>
                    <a:pt x="213" y="145"/>
                    <a:pt x="214" y="148"/>
                  </a:cubicBezTo>
                  <a:cubicBezTo>
                    <a:pt x="198" y="153"/>
                    <a:pt x="185" y="159"/>
                    <a:pt x="170" y="161"/>
                  </a:cubicBezTo>
                  <a:cubicBezTo>
                    <a:pt x="154" y="164"/>
                    <a:pt x="153" y="162"/>
                    <a:pt x="155" y="143"/>
                  </a:cubicBezTo>
                  <a:cubicBezTo>
                    <a:pt x="171" y="144"/>
                    <a:pt x="186" y="142"/>
                    <a:pt x="196" y="122"/>
                  </a:cubicBezTo>
                  <a:cubicBezTo>
                    <a:pt x="189" y="123"/>
                    <a:pt x="184" y="123"/>
                    <a:pt x="181" y="126"/>
                  </a:cubicBezTo>
                  <a:cubicBezTo>
                    <a:pt x="167" y="137"/>
                    <a:pt x="153" y="136"/>
                    <a:pt x="143" y="122"/>
                  </a:cubicBezTo>
                  <a:cubicBezTo>
                    <a:pt x="136" y="113"/>
                    <a:pt x="116" y="108"/>
                    <a:pt x="106" y="115"/>
                  </a:cubicBezTo>
                  <a:cubicBezTo>
                    <a:pt x="97" y="120"/>
                    <a:pt x="90" y="126"/>
                    <a:pt x="79" y="134"/>
                  </a:cubicBezTo>
                  <a:cubicBezTo>
                    <a:pt x="90" y="135"/>
                    <a:pt x="97" y="135"/>
                    <a:pt x="105" y="136"/>
                  </a:cubicBezTo>
                  <a:cubicBezTo>
                    <a:pt x="105" y="141"/>
                    <a:pt x="105" y="145"/>
                    <a:pt x="105" y="150"/>
                  </a:cubicBezTo>
                  <a:cubicBezTo>
                    <a:pt x="131" y="152"/>
                    <a:pt x="131" y="152"/>
                    <a:pt x="134" y="163"/>
                  </a:cubicBezTo>
                  <a:cubicBezTo>
                    <a:pt x="121" y="161"/>
                    <a:pt x="109" y="164"/>
                    <a:pt x="95" y="153"/>
                  </a:cubicBezTo>
                  <a:cubicBezTo>
                    <a:pt x="82" y="143"/>
                    <a:pt x="62" y="144"/>
                    <a:pt x="46" y="139"/>
                  </a:cubicBezTo>
                  <a:cubicBezTo>
                    <a:pt x="210" y="11"/>
                    <a:pt x="492" y="0"/>
                    <a:pt x="684" y="174"/>
                  </a:cubicBezTo>
                  <a:cubicBezTo>
                    <a:pt x="679" y="178"/>
                    <a:pt x="673" y="183"/>
                    <a:pt x="668" y="187"/>
                  </a:cubicBezTo>
                  <a:cubicBezTo>
                    <a:pt x="661" y="191"/>
                    <a:pt x="653" y="194"/>
                    <a:pt x="648" y="199"/>
                  </a:cubicBezTo>
                  <a:cubicBezTo>
                    <a:pt x="645" y="202"/>
                    <a:pt x="646" y="211"/>
                    <a:pt x="648" y="214"/>
                  </a:cubicBezTo>
                  <a:cubicBezTo>
                    <a:pt x="653" y="221"/>
                    <a:pt x="661" y="226"/>
                    <a:pt x="670" y="233"/>
                  </a:cubicBezTo>
                  <a:cubicBezTo>
                    <a:pt x="672" y="232"/>
                    <a:pt x="678" y="230"/>
                    <a:pt x="686" y="227"/>
                  </a:cubicBezTo>
                  <a:cubicBezTo>
                    <a:pt x="687" y="235"/>
                    <a:pt x="689" y="243"/>
                    <a:pt x="691" y="253"/>
                  </a:cubicBezTo>
                  <a:cubicBezTo>
                    <a:pt x="682" y="252"/>
                    <a:pt x="676" y="250"/>
                    <a:pt x="669" y="250"/>
                  </a:cubicBezTo>
                  <a:cubicBezTo>
                    <a:pt x="657" y="250"/>
                    <a:pt x="645" y="251"/>
                    <a:pt x="639" y="264"/>
                  </a:cubicBezTo>
                  <a:cubicBezTo>
                    <a:pt x="633" y="276"/>
                    <a:pt x="625" y="281"/>
                    <a:pt x="612" y="282"/>
                  </a:cubicBezTo>
                  <a:cubicBezTo>
                    <a:pt x="608" y="283"/>
                    <a:pt x="602" y="287"/>
                    <a:pt x="601" y="291"/>
                  </a:cubicBezTo>
                  <a:cubicBezTo>
                    <a:pt x="600" y="296"/>
                    <a:pt x="594" y="304"/>
                    <a:pt x="605" y="308"/>
                  </a:cubicBezTo>
                  <a:cubicBezTo>
                    <a:pt x="607" y="309"/>
                    <a:pt x="607" y="317"/>
                    <a:pt x="608" y="322"/>
                  </a:cubicBezTo>
                  <a:cubicBezTo>
                    <a:pt x="591" y="322"/>
                    <a:pt x="578" y="321"/>
                    <a:pt x="564" y="322"/>
                  </a:cubicBezTo>
                  <a:cubicBezTo>
                    <a:pt x="561" y="322"/>
                    <a:pt x="555" y="325"/>
                    <a:pt x="555" y="327"/>
                  </a:cubicBezTo>
                  <a:cubicBezTo>
                    <a:pt x="554" y="339"/>
                    <a:pt x="552" y="351"/>
                    <a:pt x="555" y="362"/>
                  </a:cubicBezTo>
                  <a:cubicBezTo>
                    <a:pt x="557" y="367"/>
                    <a:pt x="569" y="368"/>
                    <a:pt x="577" y="371"/>
                  </a:cubicBezTo>
                  <a:cubicBezTo>
                    <a:pt x="578" y="372"/>
                    <a:pt x="579" y="371"/>
                    <a:pt x="581" y="371"/>
                  </a:cubicBezTo>
                  <a:cubicBezTo>
                    <a:pt x="596" y="371"/>
                    <a:pt x="610" y="372"/>
                    <a:pt x="616" y="353"/>
                  </a:cubicBezTo>
                  <a:cubicBezTo>
                    <a:pt x="619" y="345"/>
                    <a:pt x="627" y="338"/>
                    <a:pt x="633" y="331"/>
                  </a:cubicBezTo>
                  <a:cubicBezTo>
                    <a:pt x="636" y="328"/>
                    <a:pt x="640" y="325"/>
                    <a:pt x="641" y="325"/>
                  </a:cubicBezTo>
                  <a:cubicBezTo>
                    <a:pt x="654" y="330"/>
                    <a:pt x="662" y="323"/>
                    <a:pt x="667" y="316"/>
                  </a:cubicBezTo>
                  <a:close/>
                  <a:moveTo>
                    <a:pt x="596" y="216"/>
                  </a:moveTo>
                  <a:cubicBezTo>
                    <a:pt x="593" y="218"/>
                    <a:pt x="585" y="220"/>
                    <a:pt x="582" y="225"/>
                  </a:cubicBezTo>
                  <a:cubicBezTo>
                    <a:pt x="577" y="234"/>
                    <a:pt x="586" y="237"/>
                    <a:pt x="592" y="241"/>
                  </a:cubicBezTo>
                  <a:cubicBezTo>
                    <a:pt x="596" y="244"/>
                    <a:pt x="598" y="248"/>
                    <a:pt x="599" y="249"/>
                  </a:cubicBezTo>
                  <a:cubicBezTo>
                    <a:pt x="593" y="258"/>
                    <a:pt x="589" y="265"/>
                    <a:pt x="585" y="273"/>
                  </a:cubicBezTo>
                  <a:cubicBezTo>
                    <a:pt x="616" y="277"/>
                    <a:pt x="620" y="275"/>
                    <a:pt x="626" y="266"/>
                  </a:cubicBezTo>
                  <a:cubicBezTo>
                    <a:pt x="616" y="249"/>
                    <a:pt x="607" y="235"/>
                    <a:pt x="596" y="216"/>
                  </a:cubicBezTo>
                  <a:close/>
                  <a:moveTo>
                    <a:pt x="553" y="266"/>
                  </a:moveTo>
                  <a:cubicBezTo>
                    <a:pt x="554" y="267"/>
                    <a:pt x="555" y="269"/>
                    <a:pt x="556" y="271"/>
                  </a:cubicBezTo>
                  <a:cubicBezTo>
                    <a:pt x="565" y="265"/>
                    <a:pt x="575" y="260"/>
                    <a:pt x="583" y="254"/>
                  </a:cubicBezTo>
                  <a:cubicBezTo>
                    <a:pt x="585" y="252"/>
                    <a:pt x="585" y="245"/>
                    <a:pt x="584" y="243"/>
                  </a:cubicBezTo>
                  <a:cubicBezTo>
                    <a:pt x="582" y="240"/>
                    <a:pt x="577" y="239"/>
                    <a:pt x="574" y="239"/>
                  </a:cubicBezTo>
                  <a:cubicBezTo>
                    <a:pt x="562" y="239"/>
                    <a:pt x="554" y="250"/>
                    <a:pt x="553" y="266"/>
                  </a:cubicBezTo>
                  <a:close/>
                  <a:moveTo>
                    <a:pt x="281" y="313"/>
                  </a:moveTo>
                  <a:cubicBezTo>
                    <a:pt x="298" y="328"/>
                    <a:pt x="301" y="306"/>
                    <a:pt x="310" y="304"/>
                  </a:cubicBezTo>
                  <a:cubicBezTo>
                    <a:pt x="310" y="303"/>
                    <a:pt x="309" y="302"/>
                    <a:pt x="309" y="301"/>
                  </a:cubicBezTo>
                  <a:cubicBezTo>
                    <a:pt x="301" y="304"/>
                    <a:pt x="292" y="308"/>
                    <a:pt x="281" y="31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9">
              <a:extLst>
                <a:ext uri="{FF2B5EF4-FFF2-40B4-BE49-F238E27FC236}">
                  <a16:creationId xmlns:a16="http://schemas.microsoft.com/office/drawing/2014/main" id="{4D37CA76-992D-4E46-9A79-C01E7EFA347D}"/>
                </a:ext>
              </a:extLst>
            </p:cNvPr>
            <p:cNvSpPr>
              <a:spLocks noEditPoints="1"/>
            </p:cNvSpPr>
            <p:nvPr/>
          </p:nvSpPr>
          <p:spPr bwMode="auto">
            <a:xfrm>
              <a:off x="4821238" y="3046413"/>
              <a:ext cx="2471738" cy="357188"/>
            </a:xfrm>
            <a:custGeom>
              <a:avLst/>
              <a:gdLst>
                <a:gd name="T0" fmla="*/ 1239 w 1239"/>
                <a:gd name="T1" fmla="*/ 179 h 179"/>
                <a:gd name="T2" fmla="*/ 0 w 1239"/>
                <a:gd name="T3" fmla="*/ 179 h 179"/>
                <a:gd name="T4" fmla="*/ 8 w 1239"/>
                <a:gd name="T5" fmla="*/ 167 h 179"/>
                <a:gd name="T6" fmla="*/ 123 w 1239"/>
                <a:gd name="T7" fmla="*/ 12 h 179"/>
                <a:gd name="T8" fmla="*/ 147 w 1239"/>
                <a:gd name="T9" fmla="*/ 0 h 179"/>
                <a:gd name="T10" fmla="*/ 1093 w 1239"/>
                <a:gd name="T11" fmla="*/ 1 h 179"/>
                <a:gd name="T12" fmla="*/ 1112 w 1239"/>
                <a:gd name="T13" fmla="*/ 8 h 179"/>
                <a:gd name="T14" fmla="*/ 1235 w 1239"/>
                <a:gd name="T15" fmla="*/ 172 h 179"/>
                <a:gd name="T16" fmla="*/ 1239 w 1239"/>
                <a:gd name="T17" fmla="*/ 179 h 179"/>
                <a:gd name="T18" fmla="*/ 1083 w 1239"/>
                <a:gd name="T19" fmla="*/ 145 h 179"/>
                <a:gd name="T20" fmla="*/ 1016 w 1239"/>
                <a:gd name="T21" fmla="*/ 40 h 179"/>
                <a:gd name="T22" fmla="*/ 1000 w 1239"/>
                <a:gd name="T23" fmla="*/ 35 h 179"/>
                <a:gd name="T24" fmla="*/ 238 w 1239"/>
                <a:gd name="T25" fmla="*/ 35 h 179"/>
                <a:gd name="T26" fmla="*/ 219 w 1239"/>
                <a:gd name="T27" fmla="*/ 45 h 179"/>
                <a:gd name="T28" fmla="*/ 159 w 1239"/>
                <a:gd name="T29" fmla="*/ 124 h 179"/>
                <a:gd name="T30" fmla="*/ 144 w 1239"/>
                <a:gd name="T31" fmla="*/ 145 h 179"/>
                <a:gd name="T32" fmla="*/ 1083 w 1239"/>
                <a:gd name="T33" fmla="*/ 1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9" h="179">
                  <a:moveTo>
                    <a:pt x="1239" y="179"/>
                  </a:moveTo>
                  <a:cubicBezTo>
                    <a:pt x="825" y="179"/>
                    <a:pt x="414" y="179"/>
                    <a:pt x="0" y="179"/>
                  </a:cubicBezTo>
                  <a:cubicBezTo>
                    <a:pt x="3" y="174"/>
                    <a:pt x="5" y="170"/>
                    <a:pt x="8" y="167"/>
                  </a:cubicBezTo>
                  <a:cubicBezTo>
                    <a:pt x="46" y="115"/>
                    <a:pt x="85" y="64"/>
                    <a:pt x="123" y="12"/>
                  </a:cubicBezTo>
                  <a:cubicBezTo>
                    <a:pt x="130" y="3"/>
                    <a:pt x="136" y="0"/>
                    <a:pt x="147" y="0"/>
                  </a:cubicBezTo>
                  <a:cubicBezTo>
                    <a:pt x="462" y="1"/>
                    <a:pt x="778" y="0"/>
                    <a:pt x="1093" y="1"/>
                  </a:cubicBezTo>
                  <a:cubicBezTo>
                    <a:pt x="1099" y="1"/>
                    <a:pt x="1108" y="4"/>
                    <a:pt x="1112" y="8"/>
                  </a:cubicBezTo>
                  <a:cubicBezTo>
                    <a:pt x="1154" y="62"/>
                    <a:pt x="1194" y="117"/>
                    <a:pt x="1235" y="172"/>
                  </a:cubicBezTo>
                  <a:cubicBezTo>
                    <a:pt x="1236" y="174"/>
                    <a:pt x="1237" y="175"/>
                    <a:pt x="1239" y="179"/>
                  </a:cubicBezTo>
                  <a:close/>
                  <a:moveTo>
                    <a:pt x="1083" y="145"/>
                  </a:moveTo>
                  <a:cubicBezTo>
                    <a:pt x="1060" y="108"/>
                    <a:pt x="1038" y="74"/>
                    <a:pt x="1016" y="40"/>
                  </a:cubicBezTo>
                  <a:cubicBezTo>
                    <a:pt x="1013" y="36"/>
                    <a:pt x="1005" y="35"/>
                    <a:pt x="1000" y="35"/>
                  </a:cubicBezTo>
                  <a:cubicBezTo>
                    <a:pt x="746" y="34"/>
                    <a:pt x="492" y="34"/>
                    <a:pt x="238" y="35"/>
                  </a:cubicBezTo>
                  <a:cubicBezTo>
                    <a:pt x="232" y="35"/>
                    <a:pt x="223" y="40"/>
                    <a:pt x="219" y="45"/>
                  </a:cubicBezTo>
                  <a:cubicBezTo>
                    <a:pt x="199" y="71"/>
                    <a:pt x="179" y="97"/>
                    <a:pt x="159" y="124"/>
                  </a:cubicBezTo>
                  <a:cubicBezTo>
                    <a:pt x="155" y="130"/>
                    <a:pt x="150" y="137"/>
                    <a:pt x="144" y="145"/>
                  </a:cubicBezTo>
                  <a:cubicBezTo>
                    <a:pt x="458" y="145"/>
                    <a:pt x="769" y="145"/>
                    <a:pt x="1083" y="145"/>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10">
              <a:extLst>
                <a:ext uri="{FF2B5EF4-FFF2-40B4-BE49-F238E27FC236}">
                  <a16:creationId xmlns:a16="http://schemas.microsoft.com/office/drawing/2014/main" id="{F852A289-A9FE-4321-B8DC-BBB974069390}"/>
                </a:ext>
              </a:extLst>
            </p:cNvPr>
            <p:cNvSpPr>
              <a:spLocks/>
            </p:cNvSpPr>
            <p:nvPr/>
          </p:nvSpPr>
          <p:spPr bwMode="auto">
            <a:xfrm>
              <a:off x="4805363" y="3430588"/>
              <a:ext cx="2501900" cy="80963"/>
            </a:xfrm>
            <a:custGeom>
              <a:avLst/>
              <a:gdLst>
                <a:gd name="T0" fmla="*/ 0 w 1254"/>
                <a:gd name="T1" fmla="*/ 41 h 41"/>
                <a:gd name="T2" fmla="*/ 0 w 1254"/>
                <a:gd name="T3" fmla="*/ 1 h 41"/>
                <a:gd name="T4" fmla="*/ 495 w 1254"/>
                <a:gd name="T5" fmla="*/ 1 h 41"/>
                <a:gd name="T6" fmla="*/ 497 w 1254"/>
                <a:gd name="T7" fmla="*/ 20 h 41"/>
                <a:gd name="T8" fmla="*/ 761 w 1254"/>
                <a:gd name="T9" fmla="*/ 20 h 41"/>
                <a:gd name="T10" fmla="*/ 762 w 1254"/>
                <a:gd name="T11" fmla="*/ 0 h 41"/>
                <a:gd name="T12" fmla="*/ 1254 w 1254"/>
                <a:gd name="T13" fmla="*/ 0 h 41"/>
                <a:gd name="T14" fmla="*/ 1254 w 1254"/>
                <a:gd name="T15" fmla="*/ 41 h 41"/>
                <a:gd name="T16" fmla="*/ 0 w 1254"/>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4" h="41">
                  <a:moveTo>
                    <a:pt x="0" y="41"/>
                  </a:moveTo>
                  <a:cubicBezTo>
                    <a:pt x="0" y="27"/>
                    <a:pt x="0" y="15"/>
                    <a:pt x="0" y="1"/>
                  </a:cubicBezTo>
                  <a:cubicBezTo>
                    <a:pt x="165" y="1"/>
                    <a:pt x="330" y="1"/>
                    <a:pt x="495" y="1"/>
                  </a:cubicBezTo>
                  <a:cubicBezTo>
                    <a:pt x="496" y="7"/>
                    <a:pt x="496" y="13"/>
                    <a:pt x="497" y="20"/>
                  </a:cubicBezTo>
                  <a:cubicBezTo>
                    <a:pt x="585" y="20"/>
                    <a:pt x="672" y="20"/>
                    <a:pt x="761" y="20"/>
                  </a:cubicBezTo>
                  <a:cubicBezTo>
                    <a:pt x="761" y="13"/>
                    <a:pt x="762" y="7"/>
                    <a:pt x="762" y="0"/>
                  </a:cubicBezTo>
                  <a:cubicBezTo>
                    <a:pt x="926" y="0"/>
                    <a:pt x="1090" y="0"/>
                    <a:pt x="1254" y="0"/>
                  </a:cubicBezTo>
                  <a:cubicBezTo>
                    <a:pt x="1254" y="13"/>
                    <a:pt x="1254" y="27"/>
                    <a:pt x="1254" y="41"/>
                  </a:cubicBezTo>
                  <a:cubicBezTo>
                    <a:pt x="837" y="41"/>
                    <a:pt x="419" y="41"/>
                    <a:pt x="0" y="41"/>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516255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5D0C399-7D93-534B-A41B-FA80EB1F9289}"/>
              </a:ext>
            </a:extLst>
          </p:cNvPr>
          <p:cNvSpPr txBox="1"/>
          <p:nvPr/>
        </p:nvSpPr>
        <p:spPr>
          <a:xfrm>
            <a:off x="1073804" y="1314026"/>
            <a:ext cx="2255460" cy="584775"/>
          </a:xfrm>
          <a:prstGeom prst="rect">
            <a:avLst/>
          </a:prstGeom>
          <a:noFill/>
        </p:spPr>
        <p:txBody>
          <a:bodyPr wrap="square" rtlCol="0">
            <a:spAutoFit/>
          </a:bodyPr>
          <a:lstStyle/>
          <a:p>
            <a:pPr algn="ctr"/>
            <a:r>
              <a:rPr lang="es-ES" sz="1600" b="1" noProof="1">
                <a:solidFill>
                  <a:schemeClr val="accent1"/>
                </a:solidFill>
              </a:rPr>
              <a:t>Nam ut feugiat mi, eu malesuada felis</a:t>
            </a:r>
            <a:endParaRPr lang="es-ES" sz="1600" b="1" noProof="1"/>
          </a:p>
        </p:txBody>
      </p:sp>
      <p:sp>
        <p:nvSpPr>
          <p:cNvPr id="5" name="CuadroTexto 4">
            <a:extLst>
              <a:ext uri="{FF2B5EF4-FFF2-40B4-BE49-F238E27FC236}">
                <a16:creationId xmlns:a16="http://schemas.microsoft.com/office/drawing/2014/main" id="{65FE906D-2892-054A-9025-D5266A767D69}"/>
              </a:ext>
            </a:extLst>
          </p:cNvPr>
          <p:cNvSpPr txBox="1"/>
          <p:nvPr/>
        </p:nvSpPr>
        <p:spPr>
          <a:xfrm>
            <a:off x="776615" y="2291840"/>
            <a:ext cx="2729629" cy="691600"/>
          </a:xfrm>
          <a:prstGeom prst="rect">
            <a:avLst/>
          </a:prstGeom>
          <a:noFill/>
        </p:spPr>
        <p:txBody>
          <a:bodyPr wrap="square" rtlCol="0">
            <a:spAutoFit/>
          </a:bodyPr>
          <a:lstStyle/>
          <a:p>
            <a:pPr algn="ctr">
              <a:lnSpc>
                <a:spcPts val="1640"/>
              </a:lnSpc>
            </a:pPr>
            <a:r>
              <a:rPr lang="es-ES" sz="1200" noProof="1">
                <a:solidFill>
                  <a:schemeClr val="tx2"/>
                </a:solidFill>
              </a:rPr>
              <a:t>Vivamus massa magna, vulputate vel tortor et, pulvinar cursus diam massa magna.</a:t>
            </a:r>
          </a:p>
        </p:txBody>
      </p:sp>
      <p:sp>
        <p:nvSpPr>
          <p:cNvPr id="8" name="CuadroTexto 7">
            <a:extLst>
              <a:ext uri="{FF2B5EF4-FFF2-40B4-BE49-F238E27FC236}">
                <a16:creationId xmlns:a16="http://schemas.microsoft.com/office/drawing/2014/main" id="{E2FF54A9-6B22-C640-A421-02FE2F5C792B}"/>
              </a:ext>
            </a:extLst>
          </p:cNvPr>
          <p:cNvSpPr txBox="1"/>
          <p:nvPr/>
        </p:nvSpPr>
        <p:spPr>
          <a:xfrm>
            <a:off x="4979213" y="1314026"/>
            <a:ext cx="2255460" cy="584775"/>
          </a:xfrm>
          <a:prstGeom prst="rect">
            <a:avLst/>
          </a:prstGeom>
          <a:noFill/>
        </p:spPr>
        <p:txBody>
          <a:bodyPr wrap="square" rtlCol="0">
            <a:spAutoFit/>
          </a:bodyPr>
          <a:lstStyle/>
          <a:p>
            <a:pPr algn="ctr"/>
            <a:r>
              <a:rPr lang="es-ES" sz="1600" b="1" noProof="1">
                <a:solidFill>
                  <a:schemeClr val="accent1"/>
                </a:solidFill>
              </a:rPr>
              <a:t>Cras ultricies massa sed lobortis</a:t>
            </a:r>
            <a:endParaRPr lang="es-ES" sz="1600" b="1" noProof="1"/>
          </a:p>
        </p:txBody>
      </p:sp>
      <p:sp>
        <p:nvSpPr>
          <p:cNvPr id="10" name="CuadroTexto 9">
            <a:extLst>
              <a:ext uri="{FF2B5EF4-FFF2-40B4-BE49-F238E27FC236}">
                <a16:creationId xmlns:a16="http://schemas.microsoft.com/office/drawing/2014/main" id="{88D68A6C-54F2-BB40-B15E-6E620E450BCB}"/>
              </a:ext>
            </a:extLst>
          </p:cNvPr>
          <p:cNvSpPr txBox="1"/>
          <p:nvPr/>
        </p:nvSpPr>
        <p:spPr>
          <a:xfrm>
            <a:off x="8982946" y="1314026"/>
            <a:ext cx="2255460" cy="584775"/>
          </a:xfrm>
          <a:prstGeom prst="rect">
            <a:avLst/>
          </a:prstGeom>
          <a:noFill/>
        </p:spPr>
        <p:txBody>
          <a:bodyPr wrap="square" rtlCol="0">
            <a:spAutoFit/>
          </a:bodyPr>
          <a:lstStyle/>
          <a:p>
            <a:pPr algn="ctr"/>
            <a:r>
              <a:rPr lang="da" sz="1600" b="1" dirty="0">
                <a:solidFill>
                  <a:schemeClr val="accent1"/>
                </a:solidFill>
              </a:rPr>
              <a:t>Nam a erat sit amet finibus placerat</a:t>
            </a:r>
            <a:endParaRPr lang="es-ES" sz="1600" b="1" dirty="0"/>
          </a:p>
        </p:txBody>
      </p:sp>
      <p:cxnSp>
        <p:nvCxnSpPr>
          <p:cNvPr id="13" name="Conector recto 12">
            <a:extLst>
              <a:ext uri="{FF2B5EF4-FFF2-40B4-BE49-F238E27FC236}">
                <a16:creationId xmlns:a16="http://schemas.microsoft.com/office/drawing/2014/main" id="{73F7A31D-2429-D644-A500-47DB78A3D3AA}"/>
              </a:ext>
            </a:extLst>
          </p:cNvPr>
          <p:cNvCxnSpPr>
            <a:cxnSpLocks/>
          </p:cNvCxnSpPr>
          <p:nvPr/>
        </p:nvCxnSpPr>
        <p:spPr>
          <a:xfrm>
            <a:off x="1927123" y="2112018"/>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uadroTexto 14">
            <a:extLst>
              <a:ext uri="{FF2B5EF4-FFF2-40B4-BE49-F238E27FC236}">
                <a16:creationId xmlns:a16="http://schemas.microsoft.com/office/drawing/2014/main" id="{F753D37D-C909-F74E-8202-3D693C29B350}"/>
              </a:ext>
            </a:extLst>
          </p:cNvPr>
          <p:cNvSpPr txBox="1"/>
          <p:nvPr/>
        </p:nvSpPr>
        <p:spPr>
          <a:xfrm>
            <a:off x="4739015" y="2291840"/>
            <a:ext cx="2729629" cy="691600"/>
          </a:xfrm>
          <a:prstGeom prst="rect">
            <a:avLst/>
          </a:prstGeom>
          <a:noFill/>
        </p:spPr>
        <p:txBody>
          <a:bodyPr wrap="square" rtlCol="0">
            <a:spAutoFit/>
          </a:bodyPr>
          <a:lstStyle/>
          <a:p>
            <a:pPr algn="ctr">
              <a:lnSpc>
                <a:spcPts val="1640"/>
              </a:lnSpc>
            </a:pPr>
            <a:r>
              <a:rPr lang="es-ES" sz="1200" noProof="1">
                <a:solidFill>
                  <a:schemeClr val="tx2"/>
                </a:solidFill>
              </a:rPr>
              <a:t>Purabitur venenatis viverra nisi, sed eleifend dui vitae sapien hendrerit sed.</a:t>
            </a:r>
          </a:p>
        </p:txBody>
      </p:sp>
      <p:cxnSp>
        <p:nvCxnSpPr>
          <p:cNvPr id="16" name="Conector recto 15">
            <a:extLst>
              <a:ext uri="{FF2B5EF4-FFF2-40B4-BE49-F238E27FC236}">
                <a16:creationId xmlns:a16="http://schemas.microsoft.com/office/drawing/2014/main" id="{6CD8C0C5-AB31-7B42-8C93-C25F7E99F7B4}"/>
              </a:ext>
            </a:extLst>
          </p:cNvPr>
          <p:cNvCxnSpPr>
            <a:cxnSpLocks/>
          </p:cNvCxnSpPr>
          <p:nvPr/>
        </p:nvCxnSpPr>
        <p:spPr>
          <a:xfrm>
            <a:off x="5889523" y="2112018"/>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CuadroTexto 16">
            <a:extLst>
              <a:ext uri="{FF2B5EF4-FFF2-40B4-BE49-F238E27FC236}">
                <a16:creationId xmlns:a16="http://schemas.microsoft.com/office/drawing/2014/main" id="{06C06B0C-9E9C-8949-B1D9-7FF58A5D5D43}"/>
              </a:ext>
            </a:extLst>
          </p:cNvPr>
          <p:cNvSpPr txBox="1"/>
          <p:nvPr/>
        </p:nvSpPr>
        <p:spPr>
          <a:xfrm>
            <a:off x="8760408" y="2291840"/>
            <a:ext cx="2729629" cy="691600"/>
          </a:xfrm>
          <a:prstGeom prst="rect">
            <a:avLst/>
          </a:prstGeom>
          <a:noFill/>
        </p:spPr>
        <p:txBody>
          <a:bodyPr wrap="square" rtlCol="0">
            <a:spAutoFit/>
          </a:bodyPr>
          <a:lstStyle/>
          <a:p>
            <a:pPr algn="ctr">
              <a:lnSpc>
                <a:spcPts val="1640"/>
              </a:lnSpc>
            </a:pPr>
            <a:r>
              <a:rPr lang="es-ES" sz="1200" noProof="1">
                <a:solidFill>
                  <a:schemeClr val="tx2"/>
                </a:solidFill>
              </a:rPr>
              <a:t> Duis at vulputate mauris, nec lacinia diam. Aenean sagittis sapien ac tellus lorem ispum sit.</a:t>
            </a:r>
          </a:p>
        </p:txBody>
      </p:sp>
      <p:cxnSp>
        <p:nvCxnSpPr>
          <p:cNvPr id="18" name="Conector recto 17">
            <a:extLst>
              <a:ext uri="{FF2B5EF4-FFF2-40B4-BE49-F238E27FC236}">
                <a16:creationId xmlns:a16="http://schemas.microsoft.com/office/drawing/2014/main" id="{9676EA57-8F46-454A-8CCC-992B08E8FEE4}"/>
              </a:ext>
            </a:extLst>
          </p:cNvPr>
          <p:cNvCxnSpPr>
            <a:cxnSpLocks/>
          </p:cNvCxnSpPr>
          <p:nvPr/>
        </p:nvCxnSpPr>
        <p:spPr>
          <a:xfrm>
            <a:off x="9910916" y="2112018"/>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4" name="CuadroTexto 33">
            <a:extLst>
              <a:ext uri="{FF2B5EF4-FFF2-40B4-BE49-F238E27FC236}">
                <a16:creationId xmlns:a16="http://schemas.microsoft.com/office/drawing/2014/main" id="{140A112F-86F1-4A4D-8EC5-FC5F9C64D5D7}"/>
              </a:ext>
            </a:extLst>
          </p:cNvPr>
          <p:cNvSpPr txBox="1"/>
          <p:nvPr/>
        </p:nvSpPr>
        <p:spPr>
          <a:xfrm>
            <a:off x="1073804" y="4500731"/>
            <a:ext cx="2255460" cy="584775"/>
          </a:xfrm>
          <a:prstGeom prst="rect">
            <a:avLst/>
          </a:prstGeom>
          <a:noFill/>
        </p:spPr>
        <p:txBody>
          <a:bodyPr wrap="square" rtlCol="0">
            <a:spAutoFit/>
          </a:bodyPr>
          <a:lstStyle/>
          <a:p>
            <a:pPr algn="ctr"/>
            <a:r>
              <a:rPr lang="es-ES" sz="1600" b="1" noProof="1">
                <a:solidFill>
                  <a:schemeClr val="accent1"/>
                </a:solidFill>
              </a:rPr>
              <a:t>Nam ut feugiat mi, eu malesuada felis</a:t>
            </a:r>
            <a:endParaRPr lang="es-ES" sz="1600" b="1" noProof="1"/>
          </a:p>
        </p:txBody>
      </p:sp>
      <p:sp>
        <p:nvSpPr>
          <p:cNvPr id="35" name="CuadroTexto 34">
            <a:extLst>
              <a:ext uri="{FF2B5EF4-FFF2-40B4-BE49-F238E27FC236}">
                <a16:creationId xmlns:a16="http://schemas.microsoft.com/office/drawing/2014/main" id="{1BE76AED-588E-1647-9A16-DF20E8CD088C}"/>
              </a:ext>
            </a:extLst>
          </p:cNvPr>
          <p:cNvSpPr txBox="1"/>
          <p:nvPr/>
        </p:nvSpPr>
        <p:spPr>
          <a:xfrm>
            <a:off x="776615" y="5478545"/>
            <a:ext cx="2729629" cy="691600"/>
          </a:xfrm>
          <a:prstGeom prst="rect">
            <a:avLst/>
          </a:prstGeom>
          <a:noFill/>
        </p:spPr>
        <p:txBody>
          <a:bodyPr wrap="square" rtlCol="0">
            <a:spAutoFit/>
          </a:bodyPr>
          <a:lstStyle/>
          <a:p>
            <a:pPr algn="ctr">
              <a:lnSpc>
                <a:spcPts val="1640"/>
              </a:lnSpc>
            </a:pPr>
            <a:r>
              <a:rPr lang="es-ES" sz="1200" noProof="1">
                <a:solidFill>
                  <a:schemeClr val="tx2"/>
                </a:solidFill>
              </a:rPr>
              <a:t>Vivamus massa magna, vulputate vel tortor et, pulvinar cursus diam massa magna.</a:t>
            </a:r>
          </a:p>
        </p:txBody>
      </p:sp>
      <p:sp>
        <p:nvSpPr>
          <p:cNvPr id="36" name="CuadroTexto 35">
            <a:extLst>
              <a:ext uri="{FF2B5EF4-FFF2-40B4-BE49-F238E27FC236}">
                <a16:creationId xmlns:a16="http://schemas.microsoft.com/office/drawing/2014/main" id="{E585A819-4E05-0A47-8569-4D1EC3C3DC2F}"/>
              </a:ext>
            </a:extLst>
          </p:cNvPr>
          <p:cNvSpPr txBox="1"/>
          <p:nvPr/>
        </p:nvSpPr>
        <p:spPr>
          <a:xfrm>
            <a:off x="4979213" y="4500731"/>
            <a:ext cx="2255460" cy="584775"/>
          </a:xfrm>
          <a:prstGeom prst="rect">
            <a:avLst/>
          </a:prstGeom>
          <a:noFill/>
        </p:spPr>
        <p:txBody>
          <a:bodyPr wrap="square" rtlCol="0">
            <a:spAutoFit/>
          </a:bodyPr>
          <a:lstStyle/>
          <a:p>
            <a:pPr algn="ctr"/>
            <a:r>
              <a:rPr lang="es-ES" sz="1600" b="1" noProof="1">
                <a:solidFill>
                  <a:schemeClr val="accent1"/>
                </a:solidFill>
              </a:rPr>
              <a:t>Cras ultricies massa sed lobortis</a:t>
            </a:r>
            <a:endParaRPr lang="es-ES" sz="1600" b="1" noProof="1"/>
          </a:p>
        </p:txBody>
      </p:sp>
      <p:cxnSp>
        <p:nvCxnSpPr>
          <p:cNvPr id="38" name="Conector recto 37">
            <a:extLst>
              <a:ext uri="{FF2B5EF4-FFF2-40B4-BE49-F238E27FC236}">
                <a16:creationId xmlns:a16="http://schemas.microsoft.com/office/drawing/2014/main" id="{EEA96DF0-8B8A-D340-82A7-16495FEB3578}"/>
              </a:ext>
            </a:extLst>
          </p:cNvPr>
          <p:cNvCxnSpPr>
            <a:cxnSpLocks/>
          </p:cNvCxnSpPr>
          <p:nvPr/>
        </p:nvCxnSpPr>
        <p:spPr>
          <a:xfrm>
            <a:off x="1927123" y="5298723"/>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39" name="CuadroTexto 38">
            <a:extLst>
              <a:ext uri="{FF2B5EF4-FFF2-40B4-BE49-F238E27FC236}">
                <a16:creationId xmlns:a16="http://schemas.microsoft.com/office/drawing/2014/main" id="{7E8D8B71-D350-9040-B1AB-10830340702D}"/>
              </a:ext>
            </a:extLst>
          </p:cNvPr>
          <p:cNvSpPr txBox="1"/>
          <p:nvPr/>
        </p:nvSpPr>
        <p:spPr>
          <a:xfrm>
            <a:off x="4739015" y="5478545"/>
            <a:ext cx="2729629" cy="691600"/>
          </a:xfrm>
          <a:prstGeom prst="rect">
            <a:avLst/>
          </a:prstGeom>
          <a:noFill/>
        </p:spPr>
        <p:txBody>
          <a:bodyPr wrap="square" rtlCol="0">
            <a:spAutoFit/>
          </a:bodyPr>
          <a:lstStyle/>
          <a:p>
            <a:pPr algn="ctr">
              <a:lnSpc>
                <a:spcPts val="1640"/>
              </a:lnSpc>
            </a:pPr>
            <a:r>
              <a:rPr lang="es-ES" sz="1200" noProof="1">
                <a:solidFill>
                  <a:schemeClr val="tx2"/>
                </a:solidFill>
              </a:rPr>
              <a:t>Purabitur venenatis viverra nisi, sed eleifend dui vitae sapien hendrerit sed.</a:t>
            </a:r>
          </a:p>
        </p:txBody>
      </p:sp>
      <p:cxnSp>
        <p:nvCxnSpPr>
          <p:cNvPr id="40" name="Conector recto 39">
            <a:extLst>
              <a:ext uri="{FF2B5EF4-FFF2-40B4-BE49-F238E27FC236}">
                <a16:creationId xmlns:a16="http://schemas.microsoft.com/office/drawing/2014/main" id="{881276F7-5A7C-2445-AA1F-924BB2FF5D3B}"/>
              </a:ext>
            </a:extLst>
          </p:cNvPr>
          <p:cNvCxnSpPr>
            <a:cxnSpLocks/>
          </p:cNvCxnSpPr>
          <p:nvPr/>
        </p:nvCxnSpPr>
        <p:spPr>
          <a:xfrm>
            <a:off x="5889523" y="5298723"/>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6" name="Forma libre 25">
            <a:extLst>
              <a:ext uri="{FF2B5EF4-FFF2-40B4-BE49-F238E27FC236}">
                <a16:creationId xmlns:a16="http://schemas.microsoft.com/office/drawing/2014/main" id="{0973A1B8-65C2-1A41-A812-608D2EFC5A92}"/>
              </a:ext>
            </a:extLst>
          </p:cNvPr>
          <p:cNvSpPr/>
          <p:nvPr/>
        </p:nvSpPr>
        <p:spPr>
          <a:xfrm>
            <a:off x="2038904" y="3893374"/>
            <a:ext cx="394103" cy="309100"/>
          </a:xfrm>
          <a:custGeom>
            <a:avLst/>
            <a:gdLst>
              <a:gd name="connsiteX0" fmla="*/ 3580143 w 5829300"/>
              <a:gd name="connsiteY0" fmla="*/ 1344120 h 4572000"/>
              <a:gd name="connsiteX1" fmla="*/ 3445040 w 5829300"/>
              <a:gd name="connsiteY1" fmla="*/ 1479223 h 4572000"/>
              <a:gd name="connsiteX2" fmla="*/ 3309938 w 5829300"/>
              <a:gd name="connsiteY2" fmla="*/ 1344120 h 4572000"/>
              <a:gd name="connsiteX3" fmla="*/ 3445040 w 5829300"/>
              <a:gd name="connsiteY3" fmla="*/ 1209018 h 4572000"/>
              <a:gd name="connsiteX4" fmla="*/ 3580143 w 5829300"/>
              <a:gd name="connsiteY4" fmla="*/ 1344120 h 4572000"/>
              <a:gd name="connsiteX5" fmla="*/ 2944673 w 5829300"/>
              <a:gd name="connsiteY5" fmla="*/ 1209018 h 4572000"/>
              <a:gd name="connsiteX6" fmla="*/ 2809570 w 5829300"/>
              <a:gd name="connsiteY6" fmla="*/ 1344120 h 4572000"/>
              <a:gd name="connsiteX7" fmla="*/ 2944673 w 5829300"/>
              <a:gd name="connsiteY7" fmla="*/ 1479223 h 4572000"/>
              <a:gd name="connsiteX8" fmla="*/ 3079776 w 5829300"/>
              <a:gd name="connsiteY8" fmla="*/ 1344120 h 4572000"/>
              <a:gd name="connsiteX9" fmla="*/ 2944673 w 5829300"/>
              <a:gd name="connsiteY9" fmla="*/ 1209018 h 4572000"/>
              <a:gd name="connsiteX10" fmla="*/ 5829300 w 5829300"/>
              <a:gd name="connsiteY10" fmla="*/ 1303468 h 4572000"/>
              <a:gd name="connsiteX11" fmla="*/ 5829300 w 5829300"/>
              <a:gd name="connsiteY11" fmla="*/ 2661342 h 4572000"/>
              <a:gd name="connsiteX12" fmla="*/ 5559105 w 5829300"/>
              <a:gd name="connsiteY12" fmla="*/ 2931538 h 4572000"/>
              <a:gd name="connsiteX13" fmla="*/ 5100019 w 5829300"/>
              <a:gd name="connsiteY13" fmla="*/ 2931538 h 4572000"/>
              <a:gd name="connsiteX14" fmla="*/ 4836700 w 5829300"/>
              <a:gd name="connsiteY14" fmla="*/ 2701995 h 4572000"/>
              <a:gd name="connsiteX15" fmla="*/ 4079891 w 5829300"/>
              <a:gd name="connsiteY15" fmla="*/ 2701995 h 4572000"/>
              <a:gd name="connsiteX16" fmla="*/ 4079891 w 5829300"/>
              <a:gd name="connsiteY16" fmla="*/ 2897762 h 4572000"/>
              <a:gd name="connsiteX17" fmla="*/ 3722132 w 5829300"/>
              <a:gd name="connsiteY17" fmla="*/ 3255531 h 4572000"/>
              <a:gd name="connsiteX18" fmla="*/ 2526240 w 5829300"/>
              <a:gd name="connsiteY18" fmla="*/ 3255531 h 4572000"/>
              <a:gd name="connsiteX19" fmla="*/ 2526240 w 5829300"/>
              <a:gd name="connsiteY19" fmla="*/ 4288793 h 4572000"/>
              <a:gd name="connsiteX20" fmla="*/ 2236023 w 5829300"/>
              <a:gd name="connsiteY20" fmla="*/ 4579010 h 4572000"/>
              <a:gd name="connsiteX21" fmla="*/ 1702508 w 5829300"/>
              <a:gd name="connsiteY21" fmla="*/ 4579010 h 4572000"/>
              <a:gd name="connsiteX22" fmla="*/ 1412291 w 5829300"/>
              <a:gd name="connsiteY22" fmla="*/ 4288793 h 4572000"/>
              <a:gd name="connsiteX23" fmla="*/ 1412291 w 5829300"/>
              <a:gd name="connsiteY23" fmla="*/ 3255531 h 4572000"/>
              <a:gd name="connsiteX24" fmla="*/ 357769 w 5829300"/>
              <a:gd name="connsiteY24" fmla="*/ 3255531 h 4572000"/>
              <a:gd name="connsiteX25" fmla="*/ 0 w 5829300"/>
              <a:gd name="connsiteY25" fmla="*/ 2897762 h 4572000"/>
              <a:gd name="connsiteX26" fmla="*/ 0 w 5829300"/>
              <a:gd name="connsiteY26" fmla="*/ 1060161 h 4572000"/>
              <a:gd name="connsiteX27" fmla="*/ 357769 w 5829300"/>
              <a:gd name="connsiteY27" fmla="*/ 702392 h 4572000"/>
              <a:gd name="connsiteX28" fmla="*/ 371532 w 5829300"/>
              <a:gd name="connsiteY28" fmla="*/ 702392 h 4572000"/>
              <a:gd name="connsiteX29" fmla="*/ 371532 w 5829300"/>
              <a:gd name="connsiteY29" fmla="*/ 290217 h 4572000"/>
              <a:gd name="connsiteX30" fmla="*/ 661749 w 5829300"/>
              <a:gd name="connsiteY30" fmla="*/ 0 h 4572000"/>
              <a:gd name="connsiteX31" fmla="*/ 3059763 w 5829300"/>
              <a:gd name="connsiteY31" fmla="*/ 0 h 4572000"/>
              <a:gd name="connsiteX32" fmla="*/ 3349981 w 5829300"/>
              <a:gd name="connsiteY32" fmla="*/ 290217 h 4572000"/>
              <a:gd name="connsiteX33" fmla="*/ 3349981 w 5829300"/>
              <a:gd name="connsiteY33" fmla="*/ 702392 h 4572000"/>
              <a:gd name="connsiteX34" fmla="*/ 3721503 w 5829300"/>
              <a:gd name="connsiteY34" fmla="*/ 702392 h 4572000"/>
              <a:gd name="connsiteX35" fmla="*/ 4079262 w 5829300"/>
              <a:gd name="connsiteY35" fmla="*/ 1060161 h 4572000"/>
              <a:gd name="connsiteX36" fmla="*/ 4079262 w 5829300"/>
              <a:gd name="connsiteY36" fmla="*/ 1255928 h 4572000"/>
              <a:gd name="connsiteX37" fmla="*/ 4836071 w 5829300"/>
              <a:gd name="connsiteY37" fmla="*/ 1255928 h 4572000"/>
              <a:gd name="connsiteX38" fmla="*/ 5099390 w 5829300"/>
              <a:gd name="connsiteY38" fmla="*/ 1033262 h 4572000"/>
              <a:gd name="connsiteX39" fmla="*/ 5558476 w 5829300"/>
              <a:gd name="connsiteY39" fmla="*/ 1033262 h 4572000"/>
              <a:gd name="connsiteX40" fmla="*/ 5829300 w 5829300"/>
              <a:gd name="connsiteY40" fmla="*/ 1303468 h 4572000"/>
              <a:gd name="connsiteX41" fmla="*/ 621087 w 5829300"/>
              <a:gd name="connsiteY41" fmla="*/ 702392 h 4572000"/>
              <a:gd name="connsiteX42" fmla="*/ 3100416 w 5829300"/>
              <a:gd name="connsiteY42" fmla="*/ 702392 h 4572000"/>
              <a:gd name="connsiteX43" fmla="*/ 3100416 w 5829300"/>
              <a:gd name="connsiteY43" fmla="*/ 290217 h 4572000"/>
              <a:gd name="connsiteX44" fmla="*/ 3059763 w 5829300"/>
              <a:gd name="connsiteY44" fmla="*/ 249564 h 4572000"/>
              <a:gd name="connsiteX45" fmla="*/ 661740 w 5829300"/>
              <a:gd name="connsiteY45" fmla="*/ 249564 h 4572000"/>
              <a:gd name="connsiteX46" fmla="*/ 621087 w 5829300"/>
              <a:gd name="connsiteY46" fmla="*/ 290217 h 4572000"/>
              <a:gd name="connsiteX47" fmla="*/ 621087 w 5829300"/>
              <a:gd name="connsiteY47" fmla="*/ 702392 h 4572000"/>
              <a:gd name="connsiteX48" fmla="*/ 2276056 w 5829300"/>
              <a:gd name="connsiteY48" fmla="*/ 3255531 h 4572000"/>
              <a:gd name="connsiteX49" fmla="*/ 1654969 w 5829300"/>
              <a:gd name="connsiteY49" fmla="*/ 3255531 h 4572000"/>
              <a:gd name="connsiteX50" fmla="*/ 1654969 w 5829300"/>
              <a:gd name="connsiteY50" fmla="*/ 4288793 h 4572000"/>
              <a:gd name="connsiteX51" fmla="*/ 1695622 w 5829300"/>
              <a:gd name="connsiteY51" fmla="*/ 4329446 h 4572000"/>
              <a:gd name="connsiteX52" fmla="*/ 2229136 w 5829300"/>
              <a:gd name="connsiteY52" fmla="*/ 4329446 h 4572000"/>
              <a:gd name="connsiteX53" fmla="*/ 2269789 w 5829300"/>
              <a:gd name="connsiteY53" fmla="*/ 4288793 h 4572000"/>
              <a:gd name="connsiteX54" fmla="*/ 2269789 w 5829300"/>
              <a:gd name="connsiteY54" fmla="*/ 3255531 h 4572000"/>
              <a:gd name="connsiteX55" fmla="*/ 2276056 w 5829300"/>
              <a:gd name="connsiteY55" fmla="*/ 3255531 h 4572000"/>
              <a:gd name="connsiteX56" fmla="*/ 3829698 w 5829300"/>
              <a:gd name="connsiteY56" fmla="*/ 2573150 h 4572000"/>
              <a:gd name="connsiteX57" fmla="*/ 3829698 w 5829300"/>
              <a:gd name="connsiteY57" fmla="*/ 1384154 h 4572000"/>
              <a:gd name="connsiteX58" fmla="*/ 3829698 w 5829300"/>
              <a:gd name="connsiteY58" fmla="*/ 1066419 h 4572000"/>
              <a:gd name="connsiteX59" fmla="*/ 3721494 w 5829300"/>
              <a:gd name="connsiteY59" fmla="*/ 958215 h 4572000"/>
              <a:gd name="connsiteX60" fmla="*/ 3228632 w 5829300"/>
              <a:gd name="connsiteY60" fmla="*/ 958215 h 4572000"/>
              <a:gd name="connsiteX61" fmla="*/ 499748 w 5829300"/>
              <a:gd name="connsiteY61" fmla="*/ 958215 h 4572000"/>
              <a:gd name="connsiteX62" fmla="*/ 357769 w 5829300"/>
              <a:gd name="connsiteY62" fmla="*/ 958215 h 4572000"/>
              <a:gd name="connsiteX63" fmla="*/ 249565 w 5829300"/>
              <a:gd name="connsiteY63" fmla="*/ 1066419 h 4572000"/>
              <a:gd name="connsiteX64" fmla="*/ 249565 w 5829300"/>
              <a:gd name="connsiteY64" fmla="*/ 2897143 h 4572000"/>
              <a:gd name="connsiteX65" fmla="*/ 357769 w 5829300"/>
              <a:gd name="connsiteY65" fmla="*/ 3005347 h 4572000"/>
              <a:gd name="connsiteX66" fmla="*/ 1533011 w 5829300"/>
              <a:gd name="connsiteY66" fmla="*/ 3005347 h 4572000"/>
              <a:gd name="connsiteX67" fmla="*/ 2404282 w 5829300"/>
              <a:gd name="connsiteY67" fmla="*/ 3005347 h 4572000"/>
              <a:gd name="connsiteX68" fmla="*/ 3721503 w 5829300"/>
              <a:gd name="connsiteY68" fmla="*/ 3005347 h 4572000"/>
              <a:gd name="connsiteX69" fmla="*/ 3829707 w 5829300"/>
              <a:gd name="connsiteY69" fmla="*/ 2897143 h 4572000"/>
              <a:gd name="connsiteX70" fmla="*/ 3829698 w 5829300"/>
              <a:gd name="connsiteY70" fmla="*/ 2573150 h 4572000"/>
              <a:gd name="connsiteX71" fmla="*/ 3829698 w 5829300"/>
              <a:gd name="connsiteY71" fmla="*/ 2573150 h 4572000"/>
              <a:gd name="connsiteX72" fmla="*/ 4079882 w 5829300"/>
              <a:gd name="connsiteY72" fmla="*/ 2451811 h 4572000"/>
              <a:gd name="connsiteX73" fmla="*/ 4836690 w 5829300"/>
              <a:gd name="connsiteY73" fmla="*/ 2451811 h 4572000"/>
              <a:gd name="connsiteX74" fmla="*/ 4836690 w 5829300"/>
              <a:gd name="connsiteY74" fmla="*/ 1506112 h 4572000"/>
              <a:gd name="connsiteX75" fmla="*/ 4079882 w 5829300"/>
              <a:gd name="connsiteY75" fmla="*/ 1506112 h 4572000"/>
              <a:gd name="connsiteX76" fmla="*/ 4079882 w 5829300"/>
              <a:gd name="connsiteY76" fmla="*/ 2451811 h 4572000"/>
              <a:gd name="connsiteX77" fmla="*/ 5579117 w 5829300"/>
              <a:gd name="connsiteY77" fmla="*/ 1303468 h 4572000"/>
              <a:gd name="connsiteX78" fmla="*/ 5559105 w 5829300"/>
              <a:gd name="connsiteY78" fmla="*/ 1283456 h 4572000"/>
              <a:gd name="connsiteX79" fmla="*/ 5100019 w 5829300"/>
              <a:gd name="connsiteY79" fmla="*/ 1283456 h 4572000"/>
              <a:gd name="connsiteX80" fmla="*/ 5080006 w 5829300"/>
              <a:gd name="connsiteY80" fmla="*/ 1303468 h 4572000"/>
              <a:gd name="connsiteX81" fmla="*/ 5080006 w 5829300"/>
              <a:gd name="connsiteY81" fmla="*/ 1323480 h 4572000"/>
              <a:gd name="connsiteX82" fmla="*/ 5093770 w 5829300"/>
              <a:gd name="connsiteY82" fmla="*/ 1377267 h 4572000"/>
              <a:gd name="connsiteX83" fmla="*/ 5093770 w 5829300"/>
              <a:gd name="connsiteY83" fmla="*/ 2573150 h 4572000"/>
              <a:gd name="connsiteX84" fmla="*/ 5080006 w 5829300"/>
              <a:gd name="connsiteY84" fmla="*/ 2626938 h 4572000"/>
              <a:gd name="connsiteX85" fmla="*/ 5080006 w 5829300"/>
              <a:gd name="connsiteY85" fmla="*/ 2653837 h 4572000"/>
              <a:gd name="connsiteX86" fmla="*/ 5100019 w 5829300"/>
              <a:gd name="connsiteY86" fmla="*/ 2673849 h 4572000"/>
              <a:gd name="connsiteX87" fmla="*/ 5559105 w 5829300"/>
              <a:gd name="connsiteY87" fmla="*/ 2673849 h 4572000"/>
              <a:gd name="connsiteX88" fmla="*/ 5579117 w 5829300"/>
              <a:gd name="connsiteY88" fmla="*/ 2653837 h 4572000"/>
              <a:gd name="connsiteX89" fmla="*/ 5579117 w 5829300"/>
              <a:gd name="connsiteY89" fmla="*/ 1303468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29300" h="4572000">
                <a:moveTo>
                  <a:pt x="3580143" y="1344120"/>
                </a:moveTo>
                <a:cubicBezTo>
                  <a:pt x="3580143" y="1418549"/>
                  <a:pt x="3519468" y="1479223"/>
                  <a:pt x="3445040" y="1479223"/>
                </a:cubicBezTo>
                <a:cubicBezTo>
                  <a:pt x="3370612" y="1479223"/>
                  <a:pt x="3309938" y="1418549"/>
                  <a:pt x="3309938" y="1344120"/>
                </a:cubicBezTo>
                <a:cubicBezTo>
                  <a:pt x="3309938" y="1269692"/>
                  <a:pt x="3370612" y="1209018"/>
                  <a:pt x="3445040" y="1209018"/>
                </a:cubicBezTo>
                <a:cubicBezTo>
                  <a:pt x="3519468" y="1209018"/>
                  <a:pt x="3580143" y="1269692"/>
                  <a:pt x="3580143" y="1344120"/>
                </a:cubicBezTo>
                <a:close/>
                <a:moveTo>
                  <a:pt x="2944673" y="1209018"/>
                </a:moveTo>
                <a:cubicBezTo>
                  <a:pt x="2870245" y="1209018"/>
                  <a:pt x="2809570" y="1269692"/>
                  <a:pt x="2809570" y="1344120"/>
                </a:cubicBezTo>
                <a:cubicBezTo>
                  <a:pt x="2809570" y="1418549"/>
                  <a:pt x="2870245" y="1479223"/>
                  <a:pt x="2944673" y="1479223"/>
                </a:cubicBezTo>
                <a:cubicBezTo>
                  <a:pt x="3019101" y="1479223"/>
                  <a:pt x="3079776" y="1418549"/>
                  <a:pt x="3079776" y="1344120"/>
                </a:cubicBezTo>
                <a:cubicBezTo>
                  <a:pt x="3079776" y="1269692"/>
                  <a:pt x="3019101" y="1209018"/>
                  <a:pt x="2944673" y="1209018"/>
                </a:cubicBezTo>
                <a:close/>
                <a:moveTo>
                  <a:pt x="5829300" y="1303468"/>
                </a:moveTo>
                <a:lnTo>
                  <a:pt x="5829300" y="2661342"/>
                </a:lnTo>
                <a:cubicBezTo>
                  <a:pt x="5829300" y="2810199"/>
                  <a:pt x="5707961" y="2931538"/>
                  <a:pt x="5559105" y="2931538"/>
                </a:cubicBezTo>
                <a:lnTo>
                  <a:pt x="5100019" y="2931538"/>
                </a:lnTo>
                <a:cubicBezTo>
                  <a:pt x="4964916" y="2931538"/>
                  <a:pt x="4856712" y="2830211"/>
                  <a:pt x="4836700" y="2701995"/>
                </a:cubicBezTo>
                <a:lnTo>
                  <a:pt x="4079891" y="2701995"/>
                </a:lnTo>
                <a:lnTo>
                  <a:pt x="4079891" y="2897762"/>
                </a:lnTo>
                <a:cubicBezTo>
                  <a:pt x="4079891" y="3093529"/>
                  <a:pt x="3917899" y="3255531"/>
                  <a:pt x="3722132" y="3255531"/>
                </a:cubicBezTo>
                <a:lnTo>
                  <a:pt x="2526240" y="3255531"/>
                </a:lnTo>
                <a:lnTo>
                  <a:pt x="2526240" y="4288793"/>
                </a:lnTo>
                <a:cubicBezTo>
                  <a:pt x="2526240" y="4450785"/>
                  <a:pt x="2398024" y="4579010"/>
                  <a:pt x="2236023" y="4579010"/>
                </a:cubicBezTo>
                <a:lnTo>
                  <a:pt x="1702508" y="4579010"/>
                </a:lnTo>
                <a:cubicBezTo>
                  <a:pt x="1540516" y="4579010"/>
                  <a:pt x="1412291" y="4450794"/>
                  <a:pt x="1412291" y="4288793"/>
                </a:cubicBezTo>
                <a:lnTo>
                  <a:pt x="1412291" y="3255531"/>
                </a:lnTo>
                <a:lnTo>
                  <a:pt x="357769" y="3255531"/>
                </a:lnTo>
                <a:cubicBezTo>
                  <a:pt x="161992" y="3255531"/>
                  <a:pt x="0" y="3093539"/>
                  <a:pt x="0" y="2897762"/>
                </a:cubicBezTo>
                <a:lnTo>
                  <a:pt x="0" y="1060161"/>
                </a:lnTo>
                <a:cubicBezTo>
                  <a:pt x="0" y="864394"/>
                  <a:pt x="161992" y="702392"/>
                  <a:pt x="357769" y="702392"/>
                </a:cubicBezTo>
                <a:lnTo>
                  <a:pt x="371532" y="702392"/>
                </a:lnTo>
                <a:lnTo>
                  <a:pt x="371532" y="290217"/>
                </a:lnTo>
                <a:cubicBezTo>
                  <a:pt x="371532" y="128226"/>
                  <a:pt x="499748" y="0"/>
                  <a:pt x="661749" y="0"/>
                </a:cubicBezTo>
                <a:lnTo>
                  <a:pt x="3059763" y="0"/>
                </a:lnTo>
                <a:cubicBezTo>
                  <a:pt x="3221755" y="0"/>
                  <a:pt x="3349981" y="128216"/>
                  <a:pt x="3349981" y="290217"/>
                </a:cubicBezTo>
                <a:lnTo>
                  <a:pt x="3349981" y="702392"/>
                </a:lnTo>
                <a:lnTo>
                  <a:pt x="3721503" y="702392"/>
                </a:lnTo>
                <a:cubicBezTo>
                  <a:pt x="3917271" y="702392"/>
                  <a:pt x="4079262" y="864384"/>
                  <a:pt x="4079262" y="1060161"/>
                </a:cubicBezTo>
                <a:lnTo>
                  <a:pt x="4079262" y="1255928"/>
                </a:lnTo>
                <a:lnTo>
                  <a:pt x="4836071" y="1255928"/>
                </a:lnTo>
                <a:cubicBezTo>
                  <a:pt x="4856083" y="1127712"/>
                  <a:pt x="4971174" y="1033262"/>
                  <a:pt x="5099390" y="1033262"/>
                </a:cubicBezTo>
                <a:lnTo>
                  <a:pt x="5558476" y="1033262"/>
                </a:lnTo>
                <a:cubicBezTo>
                  <a:pt x="5707961" y="1033262"/>
                  <a:pt x="5829300" y="1154602"/>
                  <a:pt x="5829300" y="1303468"/>
                </a:cubicBezTo>
                <a:close/>
                <a:moveTo>
                  <a:pt x="621087" y="702392"/>
                </a:moveTo>
                <a:lnTo>
                  <a:pt x="3100416" y="702392"/>
                </a:lnTo>
                <a:lnTo>
                  <a:pt x="3100416" y="290217"/>
                </a:lnTo>
                <a:cubicBezTo>
                  <a:pt x="3100416" y="270205"/>
                  <a:pt x="3080404" y="249564"/>
                  <a:pt x="3059763" y="249564"/>
                </a:cubicBezTo>
                <a:lnTo>
                  <a:pt x="661740" y="249564"/>
                </a:lnTo>
                <a:cubicBezTo>
                  <a:pt x="641728" y="249564"/>
                  <a:pt x="621087" y="269577"/>
                  <a:pt x="621087" y="290217"/>
                </a:cubicBezTo>
                <a:lnTo>
                  <a:pt x="621087" y="702392"/>
                </a:lnTo>
                <a:close/>
                <a:moveTo>
                  <a:pt x="2276056" y="3255531"/>
                </a:moveTo>
                <a:lnTo>
                  <a:pt x="1654969" y="3255531"/>
                </a:lnTo>
                <a:lnTo>
                  <a:pt x="1654969" y="4288793"/>
                </a:lnTo>
                <a:cubicBezTo>
                  <a:pt x="1654969" y="4315692"/>
                  <a:pt x="1674981" y="4329446"/>
                  <a:pt x="1695622" y="4329446"/>
                </a:cubicBezTo>
                <a:lnTo>
                  <a:pt x="2229136" y="4329446"/>
                </a:lnTo>
                <a:cubicBezTo>
                  <a:pt x="2256035" y="4329446"/>
                  <a:pt x="2269789" y="4309434"/>
                  <a:pt x="2269789" y="4288793"/>
                </a:cubicBezTo>
                <a:lnTo>
                  <a:pt x="2269789" y="3255531"/>
                </a:lnTo>
                <a:lnTo>
                  <a:pt x="2276056" y="3255531"/>
                </a:lnTo>
                <a:close/>
                <a:moveTo>
                  <a:pt x="3829698" y="2573150"/>
                </a:moveTo>
                <a:lnTo>
                  <a:pt x="3829698" y="1384154"/>
                </a:lnTo>
                <a:lnTo>
                  <a:pt x="3829698" y="1066419"/>
                </a:lnTo>
                <a:cubicBezTo>
                  <a:pt x="3829698" y="1005745"/>
                  <a:pt x="3782159" y="958215"/>
                  <a:pt x="3721494" y="958215"/>
                </a:cubicBezTo>
                <a:lnTo>
                  <a:pt x="3228632" y="958215"/>
                </a:lnTo>
                <a:lnTo>
                  <a:pt x="499748" y="958215"/>
                </a:lnTo>
                <a:lnTo>
                  <a:pt x="357769" y="958215"/>
                </a:lnTo>
                <a:cubicBezTo>
                  <a:pt x="297094" y="958215"/>
                  <a:pt x="249565" y="1005754"/>
                  <a:pt x="249565" y="1066419"/>
                </a:cubicBezTo>
                <a:lnTo>
                  <a:pt x="249565" y="2897143"/>
                </a:lnTo>
                <a:cubicBezTo>
                  <a:pt x="249565" y="2957817"/>
                  <a:pt x="297104" y="3005347"/>
                  <a:pt x="357769" y="3005347"/>
                </a:cubicBezTo>
                <a:lnTo>
                  <a:pt x="1533011" y="3005347"/>
                </a:lnTo>
                <a:lnTo>
                  <a:pt x="2404282" y="3005347"/>
                </a:lnTo>
                <a:lnTo>
                  <a:pt x="3721503" y="3005347"/>
                </a:lnTo>
                <a:cubicBezTo>
                  <a:pt x="3782168" y="3005347"/>
                  <a:pt x="3829707" y="2957808"/>
                  <a:pt x="3829707" y="2897143"/>
                </a:cubicBezTo>
                <a:lnTo>
                  <a:pt x="3829698" y="2573150"/>
                </a:lnTo>
                <a:lnTo>
                  <a:pt x="3829698" y="2573150"/>
                </a:lnTo>
                <a:close/>
                <a:moveTo>
                  <a:pt x="4079882" y="2451811"/>
                </a:moveTo>
                <a:lnTo>
                  <a:pt x="4836690" y="2451811"/>
                </a:lnTo>
                <a:lnTo>
                  <a:pt x="4836690" y="1506112"/>
                </a:lnTo>
                <a:lnTo>
                  <a:pt x="4079882" y="1506112"/>
                </a:lnTo>
                <a:lnTo>
                  <a:pt x="4079882" y="2451811"/>
                </a:lnTo>
                <a:close/>
                <a:moveTo>
                  <a:pt x="5579117" y="1303468"/>
                </a:moveTo>
                <a:cubicBezTo>
                  <a:pt x="5579117" y="1289704"/>
                  <a:pt x="5572240" y="1283456"/>
                  <a:pt x="5559105" y="1283456"/>
                </a:cubicBezTo>
                <a:lnTo>
                  <a:pt x="5100019" y="1283456"/>
                </a:lnTo>
                <a:cubicBezTo>
                  <a:pt x="5086255" y="1283456"/>
                  <a:pt x="5080006" y="1290333"/>
                  <a:pt x="5080006" y="1303468"/>
                </a:cubicBezTo>
                <a:lnTo>
                  <a:pt x="5080006" y="1323480"/>
                </a:lnTo>
                <a:cubicBezTo>
                  <a:pt x="5086884" y="1343492"/>
                  <a:pt x="5093770" y="1357255"/>
                  <a:pt x="5093770" y="1377267"/>
                </a:cubicBezTo>
                <a:lnTo>
                  <a:pt x="5093770" y="2573150"/>
                </a:lnTo>
                <a:cubicBezTo>
                  <a:pt x="5093770" y="2593162"/>
                  <a:pt x="5086893" y="2613803"/>
                  <a:pt x="5080006" y="2626938"/>
                </a:cubicBezTo>
                <a:lnTo>
                  <a:pt x="5080006" y="2653837"/>
                </a:lnTo>
                <a:cubicBezTo>
                  <a:pt x="5080006" y="2667600"/>
                  <a:pt x="5086884" y="2673849"/>
                  <a:pt x="5100019" y="2673849"/>
                </a:cubicBezTo>
                <a:lnTo>
                  <a:pt x="5559105" y="2673849"/>
                </a:lnTo>
                <a:cubicBezTo>
                  <a:pt x="5572868" y="2673849"/>
                  <a:pt x="5579117" y="2666971"/>
                  <a:pt x="5579117" y="2653837"/>
                </a:cubicBezTo>
                <a:lnTo>
                  <a:pt x="5579117" y="1303468"/>
                </a:lnTo>
                <a:close/>
              </a:path>
            </a:pathLst>
          </a:custGeom>
          <a:solidFill>
            <a:schemeClr val="tx1"/>
          </a:solidFill>
          <a:ln w="9525" cap="flat">
            <a:noFill/>
            <a:prstDash val="solid"/>
            <a:miter/>
          </a:ln>
        </p:spPr>
        <p:txBody>
          <a:bodyPr rtlCol="0" anchor="ctr"/>
          <a:lstStyle/>
          <a:p>
            <a:endParaRPr lang="es-ES"/>
          </a:p>
        </p:txBody>
      </p:sp>
      <p:sp>
        <p:nvSpPr>
          <p:cNvPr id="27" name="Forma libre 26">
            <a:extLst>
              <a:ext uri="{FF2B5EF4-FFF2-40B4-BE49-F238E27FC236}">
                <a16:creationId xmlns:a16="http://schemas.microsoft.com/office/drawing/2014/main" id="{D1DD5ACB-3CD6-294F-AD10-3B7A05C4211C}"/>
              </a:ext>
            </a:extLst>
          </p:cNvPr>
          <p:cNvSpPr/>
          <p:nvPr/>
        </p:nvSpPr>
        <p:spPr>
          <a:xfrm>
            <a:off x="5923851" y="3898726"/>
            <a:ext cx="393459" cy="334215"/>
          </a:xfrm>
          <a:custGeom>
            <a:avLst/>
            <a:gdLst>
              <a:gd name="connsiteX0" fmla="*/ 5702435 w 5819775"/>
              <a:gd name="connsiteY0" fmla="*/ 0 h 4943475"/>
              <a:gd name="connsiteX1" fmla="*/ 5322930 w 5819775"/>
              <a:gd name="connsiteY1" fmla="*/ 0 h 4943475"/>
              <a:gd name="connsiteX2" fmla="*/ 5076871 w 5819775"/>
              <a:gd name="connsiteY2" fmla="*/ 126282 h 4943475"/>
              <a:gd name="connsiteX3" fmla="*/ 5041723 w 5819775"/>
              <a:gd name="connsiteY3" fmla="*/ 246059 h 4943475"/>
              <a:gd name="connsiteX4" fmla="*/ 4985745 w 5819775"/>
              <a:gd name="connsiteY4" fmla="*/ 534429 h 4943475"/>
              <a:gd name="connsiteX5" fmla="*/ 275432 w 5819775"/>
              <a:gd name="connsiteY5" fmla="*/ 534429 h 4943475"/>
              <a:gd name="connsiteX6" fmla="*/ 57367 w 5819775"/>
              <a:gd name="connsiteY6" fmla="*/ 619049 h 4943475"/>
              <a:gd name="connsiteX7" fmla="*/ 1389 w 5819775"/>
              <a:gd name="connsiteY7" fmla="*/ 801967 h 4943475"/>
              <a:gd name="connsiteX8" fmla="*/ 1389 w 5819775"/>
              <a:gd name="connsiteY8" fmla="*/ 816293 h 4943475"/>
              <a:gd name="connsiteX9" fmla="*/ 528664 w 5819775"/>
              <a:gd name="connsiteY9" fmla="*/ 3002852 h 4943475"/>
              <a:gd name="connsiteX10" fmla="*/ 852190 w 5819775"/>
              <a:gd name="connsiteY10" fmla="*/ 3256074 h 4943475"/>
              <a:gd name="connsiteX11" fmla="*/ 4416817 w 5819775"/>
              <a:gd name="connsiteY11" fmla="*/ 3256074 h 4943475"/>
              <a:gd name="connsiteX12" fmla="*/ 4318519 w 5819775"/>
              <a:gd name="connsiteY12" fmla="*/ 3741039 h 4943475"/>
              <a:gd name="connsiteX13" fmla="*/ 4170748 w 5819775"/>
              <a:gd name="connsiteY13" fmla="*/ 3720208 h 4943475"/>
              <a:gd name="connsiteX14" fmla="*/ 3573168 w 5819775"/>
              <a:gd name="connsiteY14" fmla="*/ 4205173 h 4943475"/>
              <a:gd name="connsiteX15" fmla="*/ 1674331 w 5819775"/>
              <a:gd name="connsiteY15" fmla="*/ 4205173 h 4943475"/>
              <a:gd name="connsiteX16" fmla="*/ 1076752 w 5819775"/>
              <a:gd name="connsiteY16" fmla="*/ 3720208 h 4943475"/>
              <a:gd name="connsiteX17" fmla="*/ 464856 w 5819775"/>
              <a:gd name="connsiteY17" fmla="*/ 4332103 h 4943475"/>
              <a:gd name="connsiteX18" fmla="*/ 1076752 w 5819775"/>
              <a:gd name="connsiteY18" fmla="*/ 4943999 h 4943475"/>
              <a:gd name="connsiteX19" fmla="*/ 1674331 w 5819775"/>
              <a:gd name="connsiteY19" fmla="*/ 4459034 h 4943475"/>
              <a:gd name="connsiteX20" fmla="*/ 3565358 w 5819775"/>
              <a:gd name="connsiteY20" fmla="*/ 4459034 h 4943475"/>
              <a:gd name="connsiteX21" fmla="*/ 4162937 w 5819775"/>
              <a:gd name="connsiteY21" fmla="*/ 4943999 h 4943475"/>
              <a:gd name="connsiteX22" fmla="*/ 4774833 w 5819775"/>
              <a:gd name="connsiteY22" fmla="*/ 4332103 h 4943475"/>
              <a:gd name="connsiteX23" fmla="*/ 4556768 w 5819775"/>
              <a:gd name="connsiteY23" fmla="*/ 3860816 h 4943475"/>
              <a:gd name="connsiteX24" fmla="*/ 4753354 w 5819775"/>
              <a:gd name="connsiteY24" fmla="*/ 2897400 h 4943475"/>
              <a:gd name="connsiteX25" fmla="*/ 4753354 w 5819775"/>
              <a:gd name="connsiteY25" fmla="*/ 2897400 h 4943475"/>
              <a:gd name="connsiteX26" fmla="*/ 5224642 w 5819775"/>
              <a:gd name="connsiteY26" fmla="*/ 675694 h 4943475"/>
              <a:gd name="connsiteX27" fmla="*/ 5224642 w 5819775"/>
              <a:gd name="connsiteY27" fmla="*/ 675694 h 4943475"/>
              <a:gd name="connsiteX28" fmla="*/ 5224642 w 5819775"/>
              <a:gd name="connsiteY28" fmla="*/ 675694 h 4943475"/>
              <a:gd name="connsiteX29" fmla="*/ 5294946 w 5819775"/>
              <a:gd name="connsiteY29" fmla="*/ 268195 h 4943475"/>
              <a:gd name="connsiteX30" fmla="*/ 5294946 w 5819775"/>
              <a:gd name="connsiteY30" fmla="*/ 253870 h 4943475"/>
              <a:gd name="connsiteX31" fmla="*/ 5322940 w 5819775"/>
              <a:gd name="connsiteY31" fmla="*/ 246707 h 4943475"/>
              <a:gd name="connsiteX32" fmla="*/ 5702444 w 5819775"/>
              <a:gd name="connsiteY32" fmla="*/ 246707 h 4943475"/>
              <a:gd name="connsiteX33" fmla="*/ 5828726 w 5819775"/>
              <a:gd name="connsiteY33" fmla="*/ 120425 h 4943475"/>
              <a:gd name="connsiteX34" fmla="*/ 5702435 w 5819775"/>
              <a:gd name="connsiteY34" fmla="*/ 0 h 4943475"/>
              <a:gd name="connsiteX35" fmla="*/ 1076752 w 5819775"/>
              <a:gd name="connsiteY35" fmla="*/ 4696635 h 4943475"/>
              <a:gd name="connsiteX36" fmla="*/ 725231 w 5819775"/>
              <a:gd name="connsiteY36" fmla="*/ 4345115 h 4943475"/>
              <a:gd name="connsiteX37" fmla="*/ 1076752 w 5819775"/>
              <a:gd name="connsiteY37" fmla="*/ 3993594 h 4943475"/>
              <a:gd name="connsiteX38" fmla="*/ 1428272 w 5819775"/>
              <a:gd name="connsiteY38" fmla="*/ 4345115 h 4943475"/>
              <a:gd name="connsiteX39" fmla="*/ 1076752 w 5819775"/>
              <a:gd name="connsiteY39" fmla="*/ 4696635 h 4943475"/>
              <a:gd name="connsiteX40" fmla="*/ 4162928 w 5819775"/>
              <a:gd name="connsiteY40" fmla="*/ 4696635 h 4943475"/>
              <a:gd name="connsiteX41" fmla="*/ 3811408 w 5819775"/>
              <a:gd name="connsiteY41" fmla="*/ 4345115 h 4943475"/>
              <a:gd name="connsiteX42" fmla="*/ 4162928 w 5819775"/>
              <a:gd name="connsiteY42" fmla="*/ 3993594 h 4943475"/>
              <a:gd name="connsiteX43" fmla="*/ 4514448 w 5819775"/>
              <a:gd name="connsiteY43" fmla="*/ 4345115 h 4943475"/>
              <a:gd name="connsiteX44" fmla="*/ 4162928 w 5819775"/>
              <a:gd name="connsiteY44" fmla="*/ 4696635 h 4943475"/>
              <a:gd name="connsiteX45" fmla="*/ 275432 w 5819775"/>
              <a:gd name="connsiteY45" fmla="*/ 794814 h 4943475"/>
              <a:gd name="connsiteX46" fmla="*/ 4936272 w 5819775"/>
              <a:gd name="connsiteY46" fmla="*/ 794814 h 4943475"/>
              <a:gd name="connsiteX47" fmla="*/ 4837974 w 5819775"/>
              <a:gd name="connsiteY47" fmla="*/ 1266101 h 4943475"/>
              <a:gd name="connsiteX48" fmla="*/ 380884 w 5819775"/>
              <a:gd name="connsiteY48" fmla="*/ 1266101 h 4943475"/>
              <a:gd name="connsiteX49" fmla="*/ 268270 w 5819775"/>
              <a:gd name="connsiteY49" fmla="*/ 801976 h 4943475"/>
              <a:gd name="connsiteX50" fmla="*/ 268270 w 5819775"/>
              <a:gd name="connsiteY50" fmla="*/ 794814 h 4943475"/>
              <a:gd name="connsiteX51" fmla="*/ 275432 w 5819775"/>
              <a:gd name="connsiteY51" fmla="*/ 794814 h 4943475"/>
              <a:gd name="connsiteX52" fmla="*/ 781219 w 5819775"/>
              <a:gd name="connsiteY52" fmla="*/ 2945568 h 4943475"/>
              <a:gd name="connsiteX53" fmla="*/ 436862 w 5819775"/>
              <a:gd name="connsiteY53" fmla="*/ 1525191 h 4943475"/>
              <a:gd name="connsiteX54" fmla="*/ 4774824 w 5819775"/>
              <a:gd name="connsiteY54" fmla="*/ 1525191 h 4943475"/>
              <a:gd name="connsiteX55" fmla="*/ 4465623 w 5819775"/>
              <a:gd name="connsiteY55" fmla="*/ 2980725 h 4943475"/>
              <a:gd name="connsiteX56" fmla="*/ 4423313 w 5819775"/>
              <a:gd name="connsiteY56" fmla="*/ 3001556 h 4943475"/>
              <a:gd name="connsiteX57" fmla="*/ 858686 w 5819775"/>
              <a:gd name="connsiteY57" fmla="*/ 3001556 h 4943475"/>
              <a:gd name="connsiteX58" fmla="*/ 781219 w 5819775"/>
              <a:gd name="connsiteY58" fmla="*/ 2945568 h 494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819775" h="4943475">
                <a:moveTo>
                  <a:pt x="5702435" y="0"/>
                </a:moveTo>
                <a:lnTo>
                  <a:pt x="5322930" y="0"/>
                </a:lnTo>
                <a:cubicBezTo>
                  <a:pt x="5175159" y="0"/>
                  <a:pt x="5104865" y="77467"/>
                  <a:pt x="5076871" y="126282"/>
                </a:cubicBezTo>
                <a:cubicBezTo>
                  <a:pt x="5048877" y="175755"/>
                  <a:pt x="5041723" y="217418"/>
                  <a:pt x="5041723" y="246059"/>
                </a:cubicBezTo>
                <a:lnTo>
                  <a:pt x="4985745" y="534429"/>
                </a:lnTo>
                <a:lnTo>
                  <a:pt x="275432" y="534429"/>
                </a:lnTo>
                <a:cubicBezTo>
                  <a:pt x="177134" y="534429"/>
                  <a:pt x="106830" y="562423"/>
                  <a:pt x="57367" y="619049"/>
                </a:cubicBezTo>
                <a:cubicBezTo>
                  <a:pt x="15057" y="668522"/>
                  <a:pt x="-5774" y="731663"/>
                  <a:pt x="1389" y="801967"/>
                </a:cubicBezTo>
                <a:cubicBezTo>
                  <a:pt x="1389" y="809130"/>
                  <a:pt x="1389" y="816293"/>
                  <a:pt x="1389" y="816293"/>
                </a:cubicBezTo>
                <a:lnTo>
                  <a:pt x="528664" y="3002852"/>
                </a:lnTo>
                <a:cubicBezTo>
                  <a:pt x="556658" y="3122629"/>
                  <a:pt x="662109" y="3256074"/>
                  <a:pt x="852190" y="3256074"/>
                </a:cubicBezTo>
                <a:lnTo>
                  <a:pt x="4416817" y="3256074"/>
                </a:lnTo>
                <a:lnTo>
                  <a:pt x="4318519" y="3741039"/>
                </a:lnTo>
                <a:cubicBezTo>
                  <a:pt x="4269046" y="3726714"/>
                  <a:pt x="4220221" y="3720208"/>
                  <a:pt x="4170748" y="3720208"/>
                </a:cubicBezTo>
                <a:cubicBezTo>
                  <a:pt x="3875216" y="3720208"/>
                  <a:pt x="3629156" y="3923957"/>
                  <a:pt x="3573168" y="4205173"/>
                </a:cubicBezTo>
                <a:lnTo>
                  <a:pt x="1674331" y="4205173"/>
                </a:lnTo>
                <a:cubicBezTo>
                  <a:pt x="1611190" y="3931120"/>
                  <a:pt x="1372284" y="3720208"/>
                  <a:pt x="1076752" y="3720208"/>
                </a:cubicBezTo>
                <a:cubicBezTo>
                  <a:pt x="739557" y="3720208"/>
                  <a:pt x="464856" y="3994261"/>
                  <a:pt x="464856" y="4332103"/>
                </a:cubicBezTo>
                <a:cubicBezTo>
                  <a:pt x="464856" y="4669298"/>
                  <a:pt x="738909" y="4943999"/>
                  <a:pt x="1076752" y="4943999"/>
                </a:cubicBezTo>
                <a:cubicBezTo>
                  <a:pt x="1372284" y="4943999"/>
                  <a:pt x="1618343" y="4740250"/>
                  <a:pt x="1674331" y="4459034"/>
                </a:cubicBezTo>
                <a:lnTo>
                  <a:pt x="3565358" y="4459034"/>
                </a:lnTo>
                <a:cubicBezTo>
                  <a:pt x="3628499" y="4733087"/>
                  <a:pt x="3867405" y="4943999"/>
                  <a:pt x="4162937" y="4943999"/>
                </a:cubicBezTo>
                <a:cubicBezTo>
                  <a:pt x="4500132" y="4943999"/>
                  <a:pt x="4774833" y="4669946"/>
                  <a:pt x="4774833" y="4332103"/>
                </a:cubicBezTo>
                <a:cubicBezTo>
                  <a:pt x="4774833" y="4142023"/>
                  <a:pt x="4690213" y="3973430"/>
                  <a:pt x="4556768" y="3860816"/>
                </a:cubicBezTo>
                <a:lnTo>
                  <a:pt x="4753354" y="2897400"/>
                </a:lnTo>
                <a:lnTo>
                  <a:pt x="4753354" y="2897400"/>
                </a:lnTo>
                <a:lnTo>
                  <a:pt x="5224642" y="675694"/>
                </a:lnTo>
                <a:lnTo>
                  <a:pt x="5224642" y="675694"/>
                </a:lnTo>
                <a:lnTo>
                  <a:pt x="5224642" y="675694"/>
                </a:lnTo>
                <a:lnTo>
                  <a:pt x="5294946" y="268195"/>
                </a:lnTo>
                <a:cubicBezTo>
                  <a:pt x="5294946" y="253870"/>
                  <a:pt x="5294946" y="268195"/>
                  <a:pt x="5294946" y="253870"/>
                </a:cubicBezTo>
                <a:cubicBezTo>
                  <a:pt x="5294946" y="253870"/>
                  <a:pt x="5309262" y="246707"/>
                  <a:pt x="5322940" y="246707"/>
                </a:cubicBezTo>
                <a:lnTo>
                  <a:pt x="5702444" y="246707"/>
                </a:lnTo>
                <a:cubicBezTo>
                  <a:pt x="5772748" y="246707"/>
                  <a:pt x="5828726" y="190729"/>
                  <a:pt x="5828726" y="120425"/>
                </a:cubicBezTo>
                <a:cubicBezTo>
                  <a:pt x="5829374" y="56636"/>
                  <a:pt x="5772739" y="0"/>
                  <a:pt x="5702435" y="0"/>
                </a:cubicBezTo>
                <a:close/>
                <a:moveTo>
                  <a:pt x="1076752" y="4696635"/>
                </a:moveTo>
                <a:cubicBezTo>
                  <a:pt x="880165" y="4696635"/>
                  <a:pt x="725231" y="4541711"/>
                  <a:pt x="725231" y="4345115"/>
                </a:cubicBezTo>
                <a:cubicBezTo>
                  <a:pt x="725231" y="4148528"/>
                  <a:pt x="880156" y="3993594"/>
                  <a:pt x="1076752" y="3993594"/>
                </a:cubicBezTo>
                <a:cubicBezTo>
                  <a:pt x="1273348" y="3993594"/>
                  <a:pt x="1428272" y="4148519"/>
                  <a:pt x="1428272" y="4345115"/>
                </a:cubicBezTo>
                <a:cubicBezTo>
                  <a:pt x="1428272" y="4534548"/>
                  <a:pt x="1273338" y="4696635"/>
                  <a:pt x="1076752" y="4696635"/>
                </a:cubicBezTo>
                <a:close/>
                <a:moveTo>
                  <a:pt x="4162928" y="4696635"/>
                </a:moveTo>
                <a:cubicBezTo>
                  <a:pt x="3966341" y="4696635"/>
                  <a:pt x="3811408" y="4541711"/>
                  <a:pt x="3811408" y="4345115"/>
                </a:cubicBezTo>
                <a:cubicBezTo>
                  <a:pt x="3811408" y="4148528"/>
                  <a:pt x="3966332" y="3993594"/>
                  <a:pt x="4162928" y="3993594"/>
                </a:cubicBezTo>
                <a:cubicBezTo>
                  <a:pt x="4359524" y="3993594"/>
                  <a:pt x="4514448" y="4148519"/>
                  <a:pt x="4514448" y="4345115"/>
                </a:cubicBezTo>
                <a:cubicBezTo>
                  <a:pt x="4514448" y="4534548"/>
                  <a:pt x="4360172" y="4696635"/>
                  <a:pt x="4162928" y="4696635"/>
                </a:cubicBezTo>
                <a:close/>
                <a:moveTo>
                  <a:pt x="275432" y="794814"/>
                </a:moveTo>
                <a:lnTo>
                  <a:pt x="4936272" y="794814"/>
                </a:lnTo>
                <a:lnTo>
                  <a:pt x="4837974" y="1266101"/>
                </a:lnTo>
                <a:lnTo>
                  <a:pt x="380884" y="1266101"/>
                </a:lnTo>
                <a:lnTo>
                  <a:pt x="268270" y="801976"/>
                </a:lnTo>
                <a:lnTo>
                  <a:pt x="268270" y="794814"/>
                </a:lnTo>
                <a:cubicBezTo>
                  <a:pt x="268270" y="794814"/>
                  <a:pt x="268270" y="794814"/>
                  <a:pt x="275432" y="794814"/>
                </a:cubicBezTo>
                <a:close/>
                <a:moveTo>
                  <a:pt x="781219" y="2945568"/>
                </a:moveTo>
                <a:lnTo>
                  <a:pt x="436862" y="1525191"/>
                </a:lnTo>
                <a:lnTo>
                  <a:pt x="4774824" y="1525191"/>
                </a:lnTo>
                <a:lnTo>
                  <a:pt x="4465623" y="2980725"/>
                </a:lnTo>
                <a:cubicBezTo>
                  <a:pt x="4458460" y="3001556"/>
                  <a:pt x="4430476" y="3001556"/>
                  <a:pt x="4423313" y="3001556"/>
                </a:cubicBezTo>
                <a:lnTo>
                  <a:pt x="858686" y="3001556"/>
                </a:lnTo>
                <a:cubicBezTo>
                  <a:pt x="816367" y="3002204"/>
                  <a:pt x="795545" y="2980725"/>
                  <a:pt x="781219" y="2945568"/>
                </a:cubicBezTo>
                <a:close/>
              </a:path>
            </a:pathLst>
          </a:custGeom>
          <a:solidFill>
            <a:schemeClr val="tx1"/>
          </a:solidFill>
          <a:ln w="9525" cap="flat">
            <a:noFill/>
            <a:prstDash val="solid"/>
            <a:miter/>
          </a:ln>
        </p:spPr>
        <p:txBody>
          <a:bodyPr rtlCol="0" anchor="ctr"/>
          <a:lstStyle/>
          <a:p>
            <a:endParaRPr lang="es-ES"/>
          </a:p>
        </p:txBody>
      </p:sp>
      <p:sp>
        <p:nvSpPr>
          <p:cNvPr id="28" name="Forma libre 27">
            <a:extLst>
              <a:ext uri="{FF2B5EF4-FFF2-40B4-BE49-F238E27FC236}">
                <a16:creationId xmlns:a16="http://schemas.microsoft.com/office/drawing/2014/main" id="{1F8C623B-B781-214F-8814-51D5B2BE47DC}"/>
              </a:ext>
            </a:extLst>
          </p:cNvPr>
          <p:cNvSpPr/>
          <p:nvPr/>
        </p:nvSpPr>
        <p:spPr>
          <a:xfrm>
            <a:off x="9928170" y="644700"/>
            <a:ext cx="394103" cy="319403"/>
          </a:xfrm>
          <a:custGeom>
            <a:avLst/>
            <a:gdLst>
              <a:gd name="connsiteX0" fmla="*/ 5481095 w 5829300"/>
              <a:gd name="connsiteY0" fmla="*/ 0 h 4724400"/>
              <a:gd name="connsiteX1" fmla="*/ 355444 w 5829300"/>
              <a:gd name="connsiteY1" fmla="*/ 0 h 4724400"/>
              <a:gd name="connsiteX2" fmla="*/ 0 w 5829300"/>
              <a:gd name="connsiteY2" fmla="*/ 355444 h 4724400"/>
              <a:gd name="connsiteX3" fmla="*/ 0 w 5829300"/>
              <a:gd name="connsiteY3" fmla="*/ 3995461 h 4724400"/>
              <a:gd name="connsiteX4" fmla="*/ 0 w 5829300"/>
              <a:gd name="connsiteY4" fmla="*/ 4016521 h 4724400"/>
              <a:gd name="connsiteX5" fmla="*/ 0 w 5829300"/>
              <a:gd name="connsiteY5" fmla="*/ 4400274 h 4724400"/>
              <a:gd name="connsiteX6" fmla="*/ 327146 w 5829300"/>
              <a:gd name="connsiteY6" fmla="*/ 4727419 h 4724400"/>
              <a:gd name="connsiteX7" fmla="*/ 2715863 w 5829300"/>
              <a:gd name="connsiteY7" fmla="*/ 4727419 h 4724400"/>
              <a:gd name="connsiteX8" fmla="*/ 2914650 w 5829300"/>
              <a:gd name="connsiteY8" fmla="*/ 4656335 h 4724400"/>
              <a:gd name="connsiteX9" fmla="*/ 3113437 w 5829300"/>
              <a:gd name="connsiteY9" fmla="*/ 4727419 h 4724400"/>
              <a:gd name="connsiteX10" fmla="*/ 5502821 w 5829300"/>
              <a:gd name="connsiteY10" fmla="*/ 4727419 h 4724400"/>
              <a:gd name="connsiteX11" fmla="*/ 5829967 w 5829300"/>
              <a:gd name="connsiteY11" fmla="*/ 4400274 h 4724400"/>
              <a:gd name="connsiteX12" fmla="*/ 5829967 w 5829300"/>
              <a:gd name="connsiteY12" fmla="*/ 3994804 h 4724400"/>
              <a:gd name="connsiteX13" fmla="*/ 5829967 w 5829300"/>
              <a:gd name="connsiteY13" fmla="*/ 354787 h 4724400"/>
              <a:gd name="connsiteX14" fmla="*/ 5481095 w 5829300"/>
              <a:gd name="connsiteY14" fmla="*/ 0 h 4724400"/>
              <a:gd name="connsiteX15" fmla="*/ 2786958 w 5829300"/>
              <a:gd name="connsiteY15" fmla="*/ 4393035 h 4724400"/>
              <a:gd name="connsiteX16" fmla="*/ 2723112 w 5829300"/>
              <a:gd name="connsiteY16" fmla="*/ 4456881 h 4724400"/>
              <a:gd name="connsiteX17" fmla="*/ 334385 w 5829300"/>
              <a:gd name="connsiteY17" fmla="*/ 4456881 h 4724400"/>
              <a:gd name="connsiteX18" fmla="*/ 270539 w 5829300"/>
              <a:gd name="connsiteY18" fmla="*/ 4393035 h 4724400"/>
              <a:gd name="connsiteX19" fmla="*/ 270539 w 5829300"/>
              <a:gd name="connsiteY19" fmla="*/ 4123163 h 4724400"/>
              <a:gd name="connsiteX20" fmla="*/ 2786958 w 5829300"/>
              <a:gd name="connsiteY20" fmla="*/ 4123163 h 4724400"/>
              <a:gd name="connsiteX21" fmla="*/ 2786958 w 5829300"/>
              <a:gd name="connsiteY21" fmla="*/ 4393035 h 4724400"/>
              <a:gd name="connsiteX22" fmla="*/ 2786958 w 5829300"/>
              <a:gd name="connsiteY22" fmla="*/ 4393035 h 4724400"/>
              <a:gd name="connsiteX23" fmla="*/ 2786958 w 5829300"/>
              <a:gd name="connsiteY23" fmla="*/ 3859864 h 4724400"/>
              <a:gd name="connsiteX24" fmla="*/ 270529 w 5829300"/>
              <a:gd name="connsiteY24" fmla="*/ 3859864 h 4724400"/>
              <a:gd name="connsiteX25" fmla="*/ 270529 w 5829300"/>
              <a:gd name="connsiteY25" fmla="*/ 355444 h 4724400"/>
              <a:gd name="connsiteX26" fmla="*/ 362683 w 5829300"/>
              <a:gd name="connsiteY26" fmla="*/ 263290 h 4724400"/>
              <a:gd name="connsiteX27" fmla="*/ 2786948 w 5829300"/>
              <a:gd name="connsiteY27" fmla="*/ 263290 h 4724400"/>
              <a:gd name="connsiteX28" fmla="*/ 2786958 w 5829300"/>
              <a:gd name="connsiteY28" fmla="*/ 3859864 h 4724400"/>
              <a:gd name="connsiteX29" fmla="*/ 2786958 w 5829300"/>
              <a:gd name="connsiteY29" fmla="*/ 3859864 h 4724400"/>
              <a:gd name="connsiteX30" fmla="*/ 5573907 w 5829300"/>
              <a:gd name="connsiteY30" fmla="*/ 4393035 h 4724400"/>
              <a:gd name="connsiteX31" fmla="*/ 5510060 w 5829300"/>
              <a:gd name="connsiteY31" fmla="*/ 4456881 h 4724400"/>
              <a:gd name="connsiteX32" fmla="*/ 3121333 w 5829300"/>
              <a:gd name="connsiteY32" fmla="*/ 4456881 h 4724400"/>
              <a:gd name="connsiteX33" fmla="*/ 3057487 w 5829300"/>
              <a:gd name="connsiteY33" fmla="*/ 4393035 h 4724400"/>
              <a:gd name="connsiteX34" fmla="*/ 3057487 w 5829300"/>
              <a:gd name="connsiteY34" fmla="*/ 4123163 h 4724400"/>
              <a:gd name="connsiteX35" fmla="*/ 5573907 w 5829300"/>
              <a:gd name="connsiteY35" fmla="*/ 4123163 h 4724400"/>
              <a:gd name="connsiteX36" fmla="*/ 5573907 w 5829300"/>
              <a:gd name="connsiteY36" fmla="*/ 4393035 h 4724400"/>
              <a:gd name="connsiteX37" fmla="*/ 5573907 w 5829300"/>
              <a:gd name="connsiteY37" fmla="*/ 3859864 h 4724400"/>
              <a:gd name="connsiteX38" fmla="*/ 3050248 w 5829300"/>
              <a:gd name="connsiteY38" fmla="*/ 3859864 h 4724400"/>
              <a:gd name="connsiteX39" fmla="*/ 3050248 w 5829300"/>
              <a:gd name="connsiteY39" fmla="*/ 262633 h 4724400"/>
              <a:gd name="connsiteX40" fmla="*/ 5481752 w 5829300"/>
              <a:gd name="connsiteY40" fmla="*/ 262633 h 4724400"/>
              <a:gd name="connsiteX41" fmla="*/ 5573907 w 5829300"/>
              <a:gd name="connsiteY41" fmla="*/ 354787 h 4724400"/>
              <a:gd name="connsiteX42" fmla="*/ 5573907 w 5829300"/>
              <a:gd name="connsiteY42" fmla="*/ 3859864 h 4724400"/>
              <a:gd name="connsiteX43" fmla="*/ 5573907 w 5829300"/>
              <a:gd name="connsiteY43" fmla="*/ 3859864 h 4724400"/>
              <a:gd name="connsiteX44" fmla="*/ 5076282 w 5829300"/>
              <a:gd name="connsiteY44" fmla="*/ 1691650 h 4724400"/>
              <a:gd name="connsiteX45" fmla="*/ 4948590 w 5829300"/>
              <a:gd name="connsiteY45" fmla="*/ 1819351 h 4724400"/>
              <a:gd name="connsiteX46" fmla="*/ 3661743 w 5829300"/>
              <a:gd name="connsiteY46" fmla="*/ 1819351 h 4724400"/>
              <a:gd name="connsiteX47" fmla="*/ 3534042 w 5829300"/>
              <a:gd name="connsiteY47" fmla="*/ 1691650 h 4724400"/>
              <a:gd name="connsiteX48" fmla="*/ 3661743 w 5829300"/>
              <a:gd name="connsiteY48" fmla="*/ 1563957 h 4724400"/>
              <a:gd name="connsiteX49" fmla="*/ 4948590 w 5829300"/>
              <a:gd name="connsiteY49" fmla="*/ 1563957 h 4724400"/>
              <a:gd name="connsiteX50" fmla="*/ 5076282 w 5829300"/>
              <a:gd name="connsiteY50" fmla="*/ 1691650 h 4724400"/>
              <a:gd name="connsiteX51" fmla="*/ 5076282 w 5829300"/>
              <a:gd name="connsiteY51" fmla="*/ 2402539 h 4724400"/>
              <a:gd name="connsiteX52" fmla="*/ 4948590 w 5829300"/>
              <a:gd name="connsiteY52" fmla="*/ 2530240 h 4724400"/>
              <a:gd name="connsiteX53" fmla="*/ 3661743 w 5829300"/>
              <a:gd name="connsiteY53" fmla="*/ 2530240 h 4724400"/>
              <a:gd name="connsiteX54" fmla="*/ 3534042 w 5829300"/>
              <a:gd name="connsiteY54" fmla="*/ 2402539 h 4724400"/>
              <a:gd name="connsiteX55" fmla="*/ 3661743 w 5829300"/>
              <a:gd name="connsiteY55" fmla="*/ 2274837 h 4724400"/>
              <a:gd name="connsiteX56" fmla="*/ 4948590 w 5829300"/>
              <a:gd name="connsiteY56" fmla="*/ 2274837 h 4724400"/>
              <a:gd name="connsiteX57" fmla="*/ 5076282 w 5829300"/>
              <a:gd name="connsiteY57" fmla="*/ 2402539 h 4724400"/>
              <a:gd name="connsiteX58" fmla="*/ 5076282 w 5829300"/>
              <a:gd name="connsiteY58" fmla="*/ 3141736 h 4724400"/>
              <a:gd name="connsiteX59" fmla="*/ 4948590 w 5829300"/>
              <a:gd name="connsiteY59" fmla="*/ 3269437 h 4724400"/>
              <a:gd name="connsiteX60" fmla="*/ 3661743 w 5829300"/>
              <a:gd name="connsiteY60" fmla="*/ 3269437 h 4724400"/>
              <a:gd name="connsiteX61" fmla="*/ 3534042 w 5829300"/>
              <a:gd name="connsiteY61" fmla="*/ 3141736 h 4724400"/>
              <a:gd name="connsiteX62" fmla="*/ 3661743 w 5829300"/>
              <a:gd name="connsiteY62" fmla="*/ 3014034 h 4724400"/>
              <a:gd name="connsiteX63" fmla="*/ 4948590 w 5829300"/>
              <a:gd name="connsiteY63" fmla="*/ 3014034 h 4724400"/>
              <a:gd name="connsiteX64" fmla="*/ 5076282 w 5829300"/>
              <a:gd name="connsiteY64" fmla="*/ 3141736 h 4724400"/>
              <a:gd name="connsiteX65" fmla="*/ 5076282 w 5829300"/>
              <a:gd name="connsiteY65" fmla="*/ 966940 h 4724400"/>
              <a:gd name="connsiteX66" fmla="*/ 4948590 w 5829300"/>
              <a:gd name="connsiteY66" fmla="*/ 1094632 h 4724400"/>
              <a:gd name="connsiteX67" fmla="*/ 3661743 w 5829300"/>
              <a:gd name="connsiteY67" fmla="*/ 1094632 h 4724400"/>
              <a:gd name="connsiteX68" fmla="*/ 3534042 w 5829300"/>
              <a:gd name="connsiteY68" fmla="*/ 966940 h 4724400"/>
              <a:gd name="connsiteX69" fmla="*/ 3661743 w 5829300"/>
              <a:gd name="connsiteY69" fmla="*/ 839238 h 4724400"/>
              <a:gd name="connsiteX70" fmla="*/ 4948590 w 5829300"/>
              <a:gd name="connsiteY70" fmla="*/ 839238 h 4724400"/>
              <a:gd name="connsiteX71" fmla="*/ 5076282 w 5829300"/>
              <a:gd name="connsiteY71" fmla="*/ 966940 h 4724400"/>
              <a:gd name="connsiteX72" fmla="*/ 746436 w 5829300"/>
              <a:gd name="connsiteY72" fmla="*/ 1691650 h 4724400"/>
              <a:gd name="connsiteX73" fmla="*/ 874138 w 5829300"/>
              <a:gd name="connsiteY73" fmla="*/ 1563957 h 4724400"/>
              <a:gd name="connsiteX74" fmla="*/ 2160985 w 5829300"/>
              <a:gd name="connsiteY74" fmla="*/ 1563957 h 4724400"/>
              <a:gd name="connsiteX75" fmla="*/ 2288686 w 5829300"/>
              <a:gd name="connsiteY75" fmla="*/ 1691650 h 4724400"/>
              <a:gd name="connsiteX76" fmla="*/ 2160985 w 5829300"/>
              <a:gd name="connsiteY76" fmla="*/ 1819351 h 4724400"/>
              <a:gd name="connsiteX77" fmla="*/ 874786 w 5829300"/>
              <a:gd name="connsiteY77" fmla="*/ 1819351 h 4724400"/>
              <a:gd name="connsiteX78" fmla="*/ 746436 w 5829300"/>
              <a:gd name="connsiteY78" fmla="*/ 1691650 h 4724400"/>
              <a:gd name="connsiteX79" fmla="*/ 746436 w 5829300"/>
              <a:gd name="connsiteY79" fmla="*/ 2402539 h 4724400"/>
              <a:gd name="connsiteX80" fmla="*/ 874138 w 5829300"/>
              <a:gd name="connsiteY80" fmla="*/ 2274837 h 4724400"/>
              <a:gd name="connsiteX81" fmla="*/ 2160985 w 5829300"/>
              <a:gd name="connsiteY81" fmla="*/ 2274837 h 4724400"/>
              <a:gd name="connsiteX82" fmla="*/ 2288686 w 5829300"/>
              <a:gd name="connsiteY82" fmla="*/ 2402539 h 4724400"/>
              <a:gd name="connsiteX83" fmla="*/ 2160985 w 5829300"/>
              <a:gd name="connsiteY83" fmla="*/ 2530240 h 4724400"/>
              <a:gd name="connsiteX84" fmla="*/ 874786 w 5829300"/>
              <a:gd name="connsiteY84" fmla="*/ 2530240 h 4724400"/>
              <a:gd name="connsiteX85" fmla="*/ 746436 w 5829300"/>
              <a:gd name="connsiteY85" fmla="*/ 2402539 h 4724400"/>
              <a:gd name="connsiteX86" fmla="*/ 746436 w 5829300"/>
              <a:gd name="connsiteY86" fmla="*/ 3141736 h 4724400"/>
              <a:gd name="connsiteX87" fmla="*/ 874138 w 5829300"/>
              <a:gd name="connsiteY87" fmla="*/ 3014034 h 4724400"/>
              <a:gd name="connsiteX88" fmla="*/ 2160985 w 5829300"/>
              <a:gd name="connsiteY88" fmla="*/ 3014034 h 4724400"/>
              <a:gd name="connsiteX89" fmla="*/ 2288686 w 5829300"/>
              <a:gd name="connsiteY89" fmla="*/ 3141736 h 4724400"/>
              <a:gd name="connsiteX90" fmla="*/ 2160985 w 5829300"/>
              <a:gd name="connsiteY90" fmla="*/ 3269437 h 4724400"/>
              <a:gd name="connsiteX91" fmla="*/ 874786 w 5829300"/>
              <a:gd name="connsiteY91" fmla="*/ 3269437 h 4724400"/>
              <a:gd name="connsiteX92" fmla="*/ 746436 w 5829300"/>
              <a:gd name="connsiteY92" fmla="*/ 3141736 h 4724400"/>
              <a:gd name="connsiteX93" fmla="*/ 746436 w 5829300"/>
              <a:gd name="connsiteY93" fmla="*/ 966940 h 4724400"/>
              <a:gd name="connsiteX94" fmla="*/ 874138 w 5829300"/>
              <a:gd name="connsiteY94" fmla="*/ 839238 h 4724400"/>
              <a:gd name="connsiteX95" fmla="*/ 2160985 w 5829300"/>
              <a:gd name="connsiteY95" fmla="*/ 839238 h 4724400"/>
              <a:gd name="connsiteX96" fmla="*/ 2288686 w 5829300"/>
              <a:gd name="connsiteY96" fmla="*/ 966940 h 4724400"/>
              <a:gd name="connsiteX97" fmla="*/ 2160985 w 5829300"/>
              <a:gd name="connsiteY97" fmla="*/ 1094632 h 4724400"/>
              <a:gd name="connsiteX98" fmla="*/ 874786 w 5829300"/>
              <a:gd name="connsiteY98" fmla="*/ 1094632 h 4724400"/>
              <a:gd name="connsiteX99" fmla="*/ 746436 w 5829300"/>
              <a:gd name="connsiteY99" fmla="*/ 96694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829300" h="4724400">
                <a:moveTo>
                  <a:pt x="5481095" y="0"/>
                </a:moveTo>
                <a:lnTo>
                  <a:pt x="355444" y="0"/>
                </a:lnTo>
                <a:cubicBezTo>
                  <a:pt x="156658" y="0"/>
                  <a:pt x="0" y="156658"/>
                  <a:pt x="0" y="355444"/>
                </a:cubicBezTo>
                <a:lnTo>
                  <a:pt x="0" y="3995461"/>
                </a:lnTo>
                <a:cubicBezTo>
                  <a:pt x="0" y="4002700"/>
                  <a:pt x="0" y="4009939"/>
                  <a:pt x="0" y="4016521"/>
                </a:cubicBezTo>
                <a:lnTo>
                  <a:pt x="0" y="4400274"/>
                </a:lnTo>
                <a:cubicBezTo>
                  <a:pt x="0" y="4578001"/>
                  <a:pt x="149419" y="4727419"/>
                  <a:pt x="327146" y="4727419"/>
                </a:cubicBezTo>
                <a:lnTo>
                  <a:pt x="2715863" y="4727419"/>
                </a:lnTo>
                <a:cubicBezTo>
                  <a:pt x="2794197" y="4727419"/>
                  <a:pt x="2858043" y="4699111"/>
                  <a:pt x="2914650" y="4656335"/>
                </a:cubicBezTo>
                <a:cubicBezTo>
                  <a:pt x="2971257" y="4699121"/>
                  <a:pt x="3035760" y="4727419"/>
                  <a:pt x="3113437" y="4727419"/>
                </a:cubicBezTo>
                <a:lnTo>
                  <a:pt x="5502821" y="4727419"/>
                </a:lnTo>
                <a:cubicBezTo>
                  <a:pt x="5680548" y="4727419"/>
                  <a:pt x="5829967" y="4578001"/>
                  <a:pt x="5829967" y="4400274"/>
                </a:cubicBezTo>
                <a:lnTo>
                  <a:pt x="5829967" y="3994804"/>
                </a:lnTo>
                <a:lnTo>
                  <a:pt x="5829967" y="354787"/>
                </a:lnTo>
                <a:cubicBezTo>
                  <a:pt x="5836539" y="156000"/>
                  <a:pt x="5680539" y="0"/>
                  <a:pt x="5481095" y="0"/>
                </a:cubicBezTo>
                <a:close/>
                <a:moveTo>
                  <a:pt x="2786958" y="4393035"/>
                </a:moveTo>
                <a:cubicBezTo>
                  <a:pt x="2786958" y="4428582"/>
                  <a:pt x="2758650" y="4456881"/>
                  <a:pt x="2723112" y="4456881"/>
                </a:cubicBezTo>
                <a:lnTo>
                  <a:pt x="334385" y="4456881"/>
                </a:lnTo>
                <a:cubicBezTo>
                  <a:pt x="298837" y="4456881"/>
                  <a:pt x="270539" y="4428573"/>
                  <a:pt x="270539" y="4393035"/>
                </a:cubicBezTo>
                <a:lnTo>
                  <a:pt x="270539" y="4123163"/>
                </a:lnTo>
                <a:lnTo>
                  <a:pt x="2786958" y="4123163"/>
                </a:lnTo>
                <a:lnTo>
                  <a:pt x="2786958" y="4393035"/>
                </a:lnTo>
                <a:lnTo>
                  <a:pt x="2786958" y="4393035"/>
                </a:lnTo>
                <a:close/>
                <a:moveTo>
                  <a:pt x="2786958" y="3859864"/>
                </a:moveTo>
                <a:lnTo>
                  <a:pt x="270529" y="3859864"/>
                </a:lnTo>
                <a:lnTo>
                  <a:pt x="270529" y="355444"/>
                </a:lnTo>
                <a:cubicBezTo>
                  <a:pt x="270529" y="305419"/>
                  <a:pt x="313315" y="263290"/>
                  <a:pt x="362683" y="263290"/>
                </a:cubicBezTo>
                <a:lnTo>
                  <a:pt x="2786948" y="263290"/>
                </a:lnTo>
                <a:lnTo>
                  <a:pt x="2786958" y="3859864"/>
                </a:lnTo>
                <a:lnTo>
                  <a:pt x="2786958" y="3859864"/>
                </a:lnTo>
                <a:close/>
                <a:moveTo>
                  <a:pt x="5573907" y="4393035"/>
                </a:moveTo>
                <a:cubicBezTo>
                  <a:pt x="5573907" y="4428582"/>
                  <a:pt x="5545598" y="4456881"/>
                  <a:pt x="5510060" y="4456881"/>
                </a:cubicBezTo>
                <a:lnTo>
                  <a:pt x="3121333" y="4456881"/>
                </a:lnTo>
                <a:cubicBezTo>
                  <a:pt x="3085786" y="4456881"/>
                  <a:pt x="3057487" y="4428573"/>
                  <a:pt x="3057487" y="4393035"/>
                </a:cubicBezTo>
                <a:lnTo>
                  <a:pt x="3057487" y="4123163"/>
                </a:lnTo>
                <a:lnTo>
                  <a:pt x="5573907" y="4123163"/>
                </a:lnTo>
                <a:lnTo>
                  <a:pt x="5573907" y="4393035"/>
                </a:lnTo>
                <a:close/>
                <a:moveTo>
                  <a:pt x="5573907" y="3859864"/>
                </a:moveTo>
                <a:lnTo>
                  <a:pt x="3050248" y="3859864"/>
                </a:lnTo>
                <a:lnTo>
                  <a:pt x="3050248" y="262633"/>
                </a:lnTo>
                <a:lnTo>
                  <a:pt x="5481752" y="262633"/>
                </a:lnTo>
                <a:cubicBezTo>
                  <a:pt x="5531777" y="262633"/>
                  <a:pt x="5573907" y="305419"/>
                  <a:pt x="5573907" y="354787"/>
                </a:cubicBezTo>
                <a:lnTo>
                  <a:pt x="5573907" y="3859864"/>
                </a:lnTo>
                <a:lnTo>
                  <a:pt x="5573907" y="3859864"/>
                </a:lnTo>
                <a:close/>
                <a:moveTo>
                  <a:pt x="5076282" y="1691650"/>
                </a:moveTo>
                <a:cubicBezTo>
                  <a:pt x="5076282" y="1762735"/>
                  <a:pt x="5019675" y="1819351"/>
                  <a:pt x="4948590" y="1819351"/>
                </a:cubicBezTo>
                <a:lnTo>
                  <a:pt x="3661743" y="1819351"/>
                </a:lnTo>
                <a:cubicBezTo>
                  <a:pt x="3590658" y="1819351"/>
                  <a:pt x="3534042" y="1762744"/>
                  <a:pt x="3534042" y="1691650"/>
                </a:cubicBezTo>
                <a:cubicBezTo>
                  <a:pt x="3534042" y="1620564"/>
                  <a:pt x="3590649" y="1563957"/>
                  <a:pt x="3661743" y="1563957"/>
                </a:cubicBezTo>
                <a:lnTo>
                  <a:pt x="4948590" y="1563957"/>
                </a:lnTo>
                <a:cubicBezTo>
                  <a:pt x="5019018" y="1563957"/>
                  <a:pt x="5076282" y="1620564"/>
                  <a:pt x="5076282" y="1691650"/>
                </a:cubicBezTo>
                <a:close/>
                <a:moveTo>
                  <a:pt x="5076282" y="2402539"/>
                </a:moveTo>
                <a:cubicBezTo>
                  <a:pt x="5076282" y="2473623"/>
                  <a:pt x="5019675" y="2530240"/>
                  <a:pt x="4948590" y="2530240"/>
                </a:cubicBezTo>
                <a:lnTo>
                  <a:pt x="3661743" y="2530240"/>
                </a:lnTo>
                <a:cubicBezTo>
                  <a:pt x="3590658" y="2530240"/>
                  <a:pt x="3534042" y="2473633"/>
                  <a:pt x="3534042" y="2402539"/>
                </a:cubicBezTo>
                <a:cubicBezTo>
                  <a:pt x="3534042" y="2331444"/>
                  <a:pt x="3590649" y="2274837"/>
                  <a:pt x="3661743" y="2274837"/>
                </a:cubicBezTo>
                <a:lnTo>
                  <a:pt x="4948590" y="2274837"/>
                </a:lnTo>
                <a:cubicBezTo>
                  <a:pt x="5019018" y="2274846"/>
                  <a:pt x="5076282" y="2331453"/>
                  <a:pt x="5076282" y="2402539"/>
                </a:cubicBezTo>
                <a:close/>
                <a:moveTo>
                  <a:pt x="5076282" y="3141736"/>
                </a:moveTo>
                <a:cubicBezTo>
                  <a:pt x="5076282" y="3212821"/>
                  <a:pt x="5019675" y="3269437"/>
                  <a:pt x="4948590" y="3269437"/>
                </a:cubicBezTo>
                <a:lnTo>
                  <a:pt x="3661743" y="3269437"/>
                </a:lnTo>
                <a:cubicBezTo>
                  <a:pt x="3590658" y="3269437"/>
                  <a:pt x="3534042" y="3212830"/>
                  <a:pt x="3534042" y="3141736"/>
                </a:cubicBezTo>
                <a:cubicBezTo>
                  <a:pt x="3534042" y="3070651"/>
                  <a:pt x="3590649" y="3014034"/>
                  <a:pt x="3661743" y="3014034"/>
                </a:cubicBezTo>
                <a:lnTo>
                  <a:pt x="4948590" y="3014034"/>
                </a:lnTo>
                <a:cubicBezTo>
                  <a:pt x="5019018" y="3014043"/>
                  <a:pt x="5076282" y="3070651"/>
                  <a:pt x="5076282" y="3141736"/>
                </a:cubicBezTo>
                <a:close/>
                <a:moveTo>
                  <a:pt x="5076282" y="966940"/>
                </a:moveTo>
                <a:cubicBezTo>
                  <a:pt x="5076282" y="1038025"/>
                  <a:pt x="5019675" y="1094632"/>
                  <a:pt x="4948590" y="1094632"/>
                </a:cubicBezTo>
                <a:lnTo>
                  <a:pt x="3661743" y="1094632"/>
                </a:lnTo>
                <a:cubicBezTo>
                  <a:pt x="3590658" y="1094632"/>
                  <a:pt x="3534042" y="1038025"/>
                  <a:pt x="3534042" y="966940"/>
                </a:cubicBezTo>
                <a:cubicBezTo>
                  <a:pt x="3534042" y="895855"/>
                  <a:pt x="3590649" y="839238"/>
                  <a:pt x="3661743" y="839238"/>
                </a:cubicBezTo>
                <a:lnTo>
                  <a:pt x="4948590" y="839238"/>
                </a:lnTo>
                <a:cubicBezTo>
                  <a:pt x="5019018" y="831342"/>
                  <a:pt x="5076282" y="888606"/>
                  <a:pt x="5076282" y="966940"/>
                </a:cubicBezTo>
                <a:close/>
                <a:moveTo>
                  <a:pt x="746436" y="1691650"/>
                </a:moveTo>
                <a:cubicBezTo>
                  <a:pt x="746436" y="1620564"/>
                  <a:pt x="803043" y="1563957"/>
                  <a:pt x="874138" y="1563957"/>
                </a:cubicBezTo>
                <a:lnTo>
                  <a:pt x="2160985" y="1563957"/>
                </a:lnTo>
                <a:cubicBezTo>
                  <a:pt x="2232070" y="1563957"/>
                  <a:pt x="2288686" y="1620564"/>
                  <a:pt x="2288686" y="1691650"/>
                </a:cubicBezTo>
                <a:cubicBezTo>
                  <a:pt x="2288686" y="1762735"/>
                  <a:pt x="2232079" y="1819351"/>
                  <a:pt x="2160985" y="1819351"/>
                </a:cubicBezTo>
                <a:lnTo>
                  <a:pt x="874786" y="1819351"/>
                </a:lnTo>
                <a:cubicBezTo>
                  <a:pt x="803700" y="1826590"/>
                  <a:pt x="746436" y="1769983"/>
                  <a:pt x="746436" y="1691650"/>
                </a:cubicBezTo>
                <a:close/>
                <a:moveTo>
                  <a:pt x="746436" y="2402539"/>
                </a:moveTo>
                <a:cubicBezTo>
                  <a:pt x="746436" y="2331453"/>
                  <a:pt x="803043" y="2274837"/>
                  <a:pt x="874138" y="2274837"/>
                </a:cubicBezTo>
                <a:lnTo>
                  <a:pt x="2160985" y="2274837"/>
                </a:lnTo>
                <a:cubicBezTo>
                  <a:pt x="2232070" y="2274837"/>
                  <a:pt x="2288686" y="2331444"/>
                  <a:pt x="2288686" y="2402539"/>
                </a:cubicBezTo>
                <a:cubicBezTo>
                  <a:pt x="2288686" y="2473633"/>
                  <a:pt x="2232079" y="2530240"/>
                  <a:pt x="2160985" y="2530240"/>
                </a:cubicBezTo>
                <a:lnTo>
                  <a:pt x="874786" y="2530240"/>
                </a:lnTo>
                <a:cubicBezTo>
                  <a:pt x="803700" y="2537479"/>
                  <a:pt x="746436" y="2473633"/>
                  <a:pt x="746436" y="2402539"/>
                </a:cubicBezTo>
                <a:close/>
                <a:moveTo>
                  <a:pt x="746436" y="3141736"/>
                </a:moveTo>
                <a:cubicBezTo>
                  <a:pt x="746436" y="3070651"/>
                  <a:pt x="803043" y="3014034"/>
                  <a:pt x="874138" y="3014034"/>
                </a:cubicBezTo>
                <a:lnTo>
                  <a:pt x="2160985" y="3014034"/>
                </a:lnTo>
                <a:cubicBezTo>
                  <a:pt x="2232070" y="3014034"/>
                  <a:pt x="2288686" y="3070641"/>
                  <a:pt x="2288686" y="3141736"/>
                </a:cubicBezTo>
                <a:cubicBezTo>
                  <a:pt x="2288686" y="3212821"/>
                  <a:pt x="2232079" y="3269437"/>
                  <a:pt x="2160985" y="3269437"/>
                </a:cubicBezTo>
                <a:lnTo>
                  <a:pt x="874786" y="3269437"/>
                </a:lnTo>
                <a:cubicBezTo>
                  <a:pt x="803700" y="3277333"/>
                  <a:pt x="746436" y="3220069"/>
                  <a:pt x="746436" y="3141736"/>
                </a:cubicBezTo>
                <a:close/>
                <a:moveTo>
                  <a:pt x="746436" y="966940"/>
                </a:moveTo>
                <a:cubicBezTo>
                  <a:pt x="746436" y="895855"/>
                  <a:pt x="803043" y="839238"/>
                  <a:pt x="874138" y="839238"/>
                </a:cubicBezTo>
                <a:lnTo>
                  <a:pt x="2160985" y="839238"/>
                </a:lnTo>
                <a:cubicBezTo>
                  <a:pt x="2232070" y="839238"/>
                  <a:pt x="2288686" y="895845"/>
                  <a:pt x="2288686" y="966940"/>
                </a:cubicBezTo>
                <a:cubicBezTo>
                  <a:pt x="2288686" y="1038025"/>
                  <a:pt x="2232079" y="1094632"/>
                  <a:pt x="2160985" y="1094632"/>
                </a:cubicBezTo>
                <a:lnTo>
                  <a:pt x="874786" y="1094632"/>
                </a:lnTo>
                <a:cubicBezTo>
                  <a:pt x="803700" y="1094632"/>
                  <a:pt x="746436" y="1038025"/>
                  <a:pt x="746436" y="966940"/>
                </a:cubicBezTo>
                <a:close/>
              </a:path>
            </a:pathLst>
          </a:custGeom>
          <a:solidFill>
            <a:schemeClr val="tx1"/>
          </a:solidFill>
          <a:ln w="9525" cap="flat">
            <a:noFill/>
            <a:prstDash val="solid"/>
            <a:miter/>
          </a:ln>
        </p:spPr>
        <p:txBody>
          <a:bodyPr rtlCol="0" anchor="ctr"/>
          <a:lstStyle/>
          <a:p>
            <a:endParaRPr lang="es-ES"/>
          </a:p>
        </p:txBody>
      </p:sp>
      <p:sp>
        <p:nvSpPr>
          <p:cNvPr id="30" name="Forma libre 29">
            <a:extLst>
              <a:ext uri="{FF2B5EF4-FFF2-40B4-BE49-F238E27FC236}">
                <a16:creationId xmlns:a16="http://schemas.microsoft.com/office/drawing/2014/main" id="{D070E7D5-0AA4-8442-8BF8-27F299893635}"/>
              </a:ext>
            </a:extLst>
          </p:cNvPr>
          <p:cNvSpPr/>
          <p:nvPr/>
        </p:nvSpPr>
        <p:spPr>
          <a:xfrm>
            <a:off x="1995779" y="594727"/>
            <a:ext cx="393461" cy="393461"/>
          </a:xfrm>
          <a:custGeom>
            <a:avLst/>
            <a:gdLst>
              <a:gd name="connsiteX0" fmla="*/ 2910247 w 5819790"/>
              <a:gd name="connsiteY0" fmla="*/ 0 h 5819790"/>
              <a:gd name="connsiteX1" fmla="*/ 0 w 5819790"/>
              <a:gd name="connsiteY1" fmla="*/ 2910247 h 5819790"/>
              <a:gd name="connsiteX2" fmla="*/ 2910247 w 5819790"/>
              <a:gd name="connsiteY2" fmla="*/ 5827550 h 5819790"/>
              <a:gd name="connsiteX3" fmla="*/ 5820495 w 5819790"/>
              <a:gd name="connsiteY3" fmla="*/ 2917303 h 5819790"/>
              <a:gd name="connsiteX4" fmla="*/ 2910247 w 5819790"/>
              <a:gd name="connsiteY4" fmla="*/ 0 h 5819790"/>
              <a:gd name="connsiteX5" fmla="*/ 2910247 w 5819790"/>
              <a:gd name="connsiteY5" fmla="*/ 5545414 h 5819790"/>
              <a:gd name="connsiteX6" fmla="*/ 282136 w 5819790"/>
              <a:gd name="connsiteY6" fmla="*/ 2917303 h 5819790"/>
              <a:gd name="connsiteX7" fmla="*/ 2910247 w 5819790"/>
              <a:gd name="connsiteY7" fmla="*/ 281433 h 5819790"/>
              <a:gd name="connsiteX8" fmla="*/ 5538358 w 5819790"/>
              <a:gd name="connsiteY8" fmla="*/ 2909544 h 5819790"/>
              <a:gd name="connsiteX9" fmla="*/ 2910247 w 5819790"/>
              <a:gd name="connsiteY9" fmla="*/ 5545414 h 5819790"/>
              <a:gd name="connsiteX10" fmla="*/ 4265916 w 5819790"/>
              <a:gd name="connsiteY10" fmla="*/ 2977964 h 5819790"/>
              <a:gd name="connsiteX11" fmla="*/ 4258157 w 5819790"/>
              <a:gd name="connsiteY11" fmla="*/ 2985724 h 5819790"/>
              <a:gd name="connsiteX12" fmla="*/ 4242637 w 5819790"/>
              <a:gd name="connsiteY12" fmla="*/ 3008299 h 5819790"/>
              <a:gd name="connsiteX13" fmla="*/ 3191680 w 5819790"/>
              <a:gd name="connsiteY13" fmla="*/ 4059256 h 5819790"/>
              <a:gd name="connsiteX14" fmla="*/ 3092933 w 5819790"/>
              <a:gd name="connsiteY14" fmla="*/ 4097342 h 5819790"/>
              <a:gd name="connsiteX15" fmla="*/ 2994187 w 5819790"/>
              <a:gd name="connsiteY15" fmla="*/ 4059256 h 5819790"/>
              <a:gd name="connsiteX16" fmla="*/ 2994187 w 5819790"/>
              <a:gd name="connsiteY16" fmla="*/ 3861051 h 5819790"/>
              <a:gd name="connsiteX17" fmla="*/ 3801807 w 5819790"/>
              <a:gd name="connsiteY17" fmla="*/ 3053431 h 5819790"/>
              <a:gd name="connsiteX18" fmla="*/ 1569385 w 5819790"/>
              <a:gd name="connsiteY18" fmla="*/ 3053431 h 5819790"/>
              <a:gd name="connsiteX19" fmla="*/ 1432543 w 5819790"/>
              <a:gd name="connsiteY19" fmla="*/ 2916590 h 5819790"/>
              <a:gd name="connsiteX20" fmla="*/ 1569385 w 5819790"/>
              <a:gd name="connsiteY20" fmla="*/ 2779749 h 5819790"/>
              <a:gd name="connsiteX21" fmla="*/ 3801094 w 5819790"/>
              <a:gd name="connsiteY21" fmla="*/ 2779749 h 5819790"/>
              <a:gd name="connsiteX22" fmla="*/ 3001937 w 5819790"/>
              <a:gd name="connsiteY22" fmla="*/ 1980593 h 5819790"/>
              <a:gd name="connsiteX23" fmla="*/ 3001937 w 5819790"/>
              <a:gd name="connsiteY23" fmla="*/ 1782387 h 5819790"/>
              <a:gd name="connsiteX24" fmla="*/ 3200143 w 5819790"/>
              <a:gd name="connsiteY24" fmla="*/ 1782387 h 5819790"/>
              <a:gd name="connsiteX25" fmla="*/ 4235590 w 5819790"/>
              <a:gd name="connsiteY25" fmla="*/ 2818538 h 5819790"/>
              <a:gd name="connsiteX26" fmla="*/ 4251110 w 5819790"/>
              <a:gd name="connsiteY26" fmla="*/ 2841113 h 5819790"/>
              <a:gd name="connsiteX27" fmla="*/ 4258870 w 5819790"/>
              <a:gd name="connsiteY27" fmla="*/ 2848873 h 5819790"/>
              <a:gd name="connsiteX28" fmla="*/ 4266629 w 5819790"/>
              <a:gd name="connsiteY28" fmla="*/ 2864393 h 5819790"/>
              <a:gd name="connsiteX29" fmla="*/ 4274389 w 5819790"/>
              <a:gd name="connsiteY29" fmla="*/ 2879912 h 5819790"/>
              <a:gd name="connsiteX30" fmla="*/ 4274389 w 5819790"/>
              <a:gd name="connsiteY30" fmla="*/ 2895432 h 5819790"/>
              <a:gd name="connsiteX31" fmla="*/ 4274389 w 5819790"/>
              <a:gd name="connsiteY31" fmla="*/ 2949036 h 5819790"/>
              <a:gd name="connsiteX32" fmla="*/ 4274389 w 5819790"/>
              <a:gd name="connsiteY32" fmla="*/ 2964556 h 5819790"/>
              <a:gd name="connsiteX33" fmla="*/ 4265916 w 5819790"/>
              <a:gd name="connsiteY33" fmla="*/ 2977964 h 5819790"/>
              <a:gd name="connsiteX34" fmla="*/ 4265916 w 5819790"/>
              <a:gd name="connsiteY34" fmla="*/ 2977964 h 581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819790" h="5819790">
                <a:moveTo>
                  <a:pt x="2910247" y="0"/>
                </a:moveTo>
                <a:cubicBezTo>
                  <a:pt x="1302768" y="0"/>
                  <a:pt x="0" y="1302768"/>
                  <a:pt x="0" y="2910247"/>
                </a:cubicBezTo>
                <a:cubicBezTo>
                  <a:pt x="0" y="4517727"/>
                  <a:pt x="1302768" y="5827550"/>
                  <a:pt x="2910247" y="5827550"/>
                </a:cubicBezTo>
                <a:cubicBezTo>
                  <a:pt x="4517727" y="5827550"/>
                  <a:pt x="5820495" y="4524783"/>
                  <a:pt x="5820495" y="2917303"/>
                </a:cubicBezTo>
                <a:cubicBezTo>
                  <a:pt x="5820495" y="1309824"/>
                  <a:pt x="4517727" y="0"/>
                  <a:pt x="2910247" y="0"/>
                </a:cubicBezTo>
                <a:close/>
                <a:moveTo>
                  <a:pt x="2910247" y="5545414"/>
                </a:moveTo>
                <a:cubicBezTo>
                  <a:pt x="1462879" y="5545414"/>
                  <a:pt x="282136" y="4364672"/>
                  <a:pt x="282136" y="2917303"/>
                </a:cubicBezTo>
                <a:cubicBezTo>
                  <a:pt x="282136" y="1469935"/>
                  <a:pt x="1462879" y="281433"/>
                  <a:pt x="2910247" y="281433"/>
                </a:cubicBezTo>
                <a:cubicBezTo>
                  <a:pt x="4357616" y="281433"/>
                  <a:pt x="5538358" y="1462175"/>
                  <a:pt x="5538358" y="2909544"/>
                </a:cubicBezTo>
                <a:cubicBezTo>
                  <a:pt x="5538358" y="4356912"/>
                  <a:pt x="4357616" y="5545414"/>
                  <a:pt x="2910247" y="5545414"/>
                </a:cubicBezTo>
                <a:close/>
                <a:moveTo>
                  <a:pt x="4265916" y="2977964"/>
                </a:moveTo>
                <a:cubicBezTo>
                  <a:pt x="4265916" y="2977964"/>
                  <a:pt x="4265916" y="2985724"/>
                  <a:pt x="4258157" y="2985724"/>
                </a:cubicBezTo>
                <a:cubicBezTo>
                  <a:pt x="4250397" y="2993484"/>
                  <a:pt x="4250397" y="3001243"/>
                  <a:pt x="4242637" y="3008299"/>
                </a:cubicBezTo>
                <a:lnTo>
                  <a:pt x="3191680" y="4059256"/>
                </a:lnTo>
                <a:cubicBezTo>
                  <a:pt x="3161354" y="4089582"/>
                  <a:pt x="3131019" y="4097342"/>
                  <a:pt x="3092933" y="4097342"/>
                </a:cubicBezTo>
                <a:cubicBezTo>
                  <a:pt x="3054848" y="4097342"/>
                  <a:pt x="3024513" y="4081822"/>
                  <a:pt x="2994187" y="4059256"/>
                </a:cubicBezTo>
                <a:cubicBezTo>
                  <a:pt x="2940582" y="4005652"/>
                  <a:pt x="2940582" y="3914665"/>
                  <a:pt x="2994187" y="3861051"/>
                </a:cubicBezTo>
                <a:lnTo>
                  <a:pt x="3801807" y="3053431"/>
                </a:lnTo>
                <a:lnTo>
                  <a:pt x="1569385" y="3053431"/>
                </a:lnTo>
                <a:cubicBezTo>
                  <a:pt x="1493204" y="3053431"/>
                  <a:pt x="1432543" y="2992770"/>
                  <a:pt x="1432543" y="2916590"/>
                </a:cubicBezTo>
                <a:cubicBezTo>
                  <a:pt x="1432543" y="2840410"/>
                  <a:pt x="1493204" y="2779749"/>
                  <a:pt x="1569385" y="2779749"/>
                </a:cubicBezTo>
                <a:lnTo>
                  <a:pt x="3801094" y="2779749"/>
                </a:lnTo>
                <a:lnTo>
                  <a:pt x="3001937" y="1980593"/>
                </a:lnTo>
                <a:cubicBezTo>
                  <a:pt x="2948333" y="1926988"/>
                  <a:pt x="2948333" y="1836001"/>
                  <a:pt x="3001937" y="1782387"/>
                </a:cubicBezTo>
                <a:cubicBezTo>
                  <a:pt x="3055542" y="1728782"/>
                  <a:pt x="3146529" y="1728782"/>
                  <a:pt x="3200143" y="1782387"/>
                </a:cubicBezTo>
                <a:lnTo>
                  <a:pt x="4235590" y="2818538"/>
                </a:lnTo>
                <a:cubicBezTo>
                  <a:pt x="4243350" y="2826298"/>
                  <a:pt x="4251110" y="2834057"/>
                  <a:pt x="4251110" y="2841113"/>
                </a:cubicBezTo>
                <a:lnTo>
                  <a:pt x="4258870" y="2848873"/>
                </a:lnTo>
                <a:cubicBezTo>
                  <a:pt x="4258870" y="2856633"/>
                  <a:pt x="4266629" y="2856633"/>
                  <a:pt x="4266629" y="2864393"/>
                </a:cubicBezTo>
                <a:cubicBezTo>
                  <a:pt x="4266629" y="2872152"/>
                  <a:pt x="4266629" y="2872152"/>
                  <a:pt x="4274389" y="2879912"/>
                </a:cubicBezTo>
                <a:cubicBezTo>
                  <a:pt x="4274389" y="2887672"/>
                  <a:pt x="4274389" y="2887672"/>
                  <a:pt x="4274389" y="2895432"/>
                </a:cubicBezTo>
                <a:cubicBezTo>
                  <a:pt x="4274389" y="2910951"/>
                  <a:pt x="4274389" y="2933517"/>
                  <a:pt x="4274389" y="2949036"/>
                </a:cubicBezTo>
                <a:cubicBezTo>
                  <a:pt x="4274389" y="2956796"/>
                  <a:pt x="4274389" y="2956796"/>
                  <a:pt x="4274389" y="2964556"/>
                </a:cubicBezTo>
                <a:cubicBezTo>
                  <a:pt x="4273676" y="2970908"/>
                  <a:pt x="4273676" y="2970908"/>
                  <a:pt x="4265916" y="2977964"/>
                </a:cubicBezTo>
                <a:cubicBezTo>
                  <a:pt x="4265916" y="2970908"/>
                  <a:pt x="4265916" y="2977964"/>
                  <a:pt x="4265916" y="2977964"/>
                </a:cubicBezTo>
                <a:close/>
              </a:path>
            </a:pathLst>
          </a:custGeom>
          <a:solidFill>
            <a:schemeClr val="tx1"/>
          </a:solidFill>
          <a:ln w="9509" cap="flat">
            <a:noFill/>
            <a:prstDash val="solid"/>
            <a:miter/>
          </a:ln>
        </p:spPr>
        <p:txBody>
          <a:bodyPr rtlCol="0" anchor="ctr"/>
          <a:lstStyle/>
          <a:p>
            <a:endParaRPr lang="es-ES"/>
          </a:p>
        </p:txBody>
      </p:sp>
      <p:sp>
        <p:nvSpPr>
          <p:cNvPr id="31" name="Forma libre 30">
            <a:extLst>
              <a:ext uri="{FF2B5EF4-FFF2-40B4-BE49-F238E27FC236}">
                <a16:creationId xmlns:a16="http://schemas.microsoft.com/office/drawing/2014/main" id="{A98607DD-34C8-1148-855D-D536B57FD1AD}"/>
              </a:ext>
            </a:extLst>
          </p:cNvPr>
          <p:cNvSpPr/>
          <p:nvPr/>
        </p:nvSpPr>
        <p:spPr>
          <a:xfrm>
            <a:off x="5907099" y="621775"/>
            <a:ext cx="393459" cy="366413"/>
          </a:xfrm>
          <a:custGeom>
            <a:avLst/>
            <a:gdLst>
              <a:gd name="connsiteX0" fmla="*/ 5579212 w 5819775"/>
              <a:gd name="connsiteY0" fmla="*/ 0 h 5419725"/>
              <a:gd name="connsiteX1" fmla="*/ 249479 w 5819775"/>
              <a:gd name="connsiteY1" fmla="*/ 0 h 5419725"/>
              <a:gd name="connsiteX2" fmla="*/ 0 w 5819775"/>
              <a:gd name="connsiteY2" fmla="*/ 249479 h 5419725"/>
              <a:gd name="connsiteX3" fmla="*/ 0 w 5819775"/>
              <a:gd name="connsiteY3" fmla="*/ 808682 h 5419725"/>
              <a:gd name="connsiteX4" fmla="*/ 249479 w 5819775"/>
              <a:gd name="connsiteY4" fmla="*/ 1058161 h 5419725"/>
              <a:gd name="connsiteX5" fmla="*/ 295723 w 5819775"/>
              <a:gd name="connsiteY5" fmla="*/ 1058161 h 5419725"/>
              <a:gd name="connsiteX6" fmla="*/ 295723 w 5819775"/>
              <a:gd name="connsiteY6" fmla="*/ 1695850 h 5419725"/>
              <a:gd name="connsiteX7" fmla="*/ 295723 w 5819775"/>
              <a:gd name="connsiteY7" fmla="*/ 1695850 h 5419725"/>
              <a:gd name="connsiteX8" fmla="*/ 295723 w 5819775"/>
              <a:gd name="connsiteY8" fmla="*/ 5113106 h 5419725"/>
              <a:gd name="connsiteX9" fmla="*/ 610914 w 5819775"/>
              <a:gd name="connsiteY9" fmla="*/ 5428298 h 5419725"/>
              <a:gd name="connsiteX10" fmla="*/ 2300069 w 5819775"/>
              <a:gd name="connsiteY10" fmla="*/ 5428298 h 5419725"/>
              <a:gd name="connsiteX11" fmla="*/ 3548682 w 5819775"/>
              <a:gd name="connsiteY11" fmla="*/ 5428298 h 5419725"/>
              <a:gd name="connsiteX12" fmla="*/ 5224463 w 5819775"/>
              <a:gd name="connsiteY12" fmla="*/ 5428298 h 5419725"/>
              <a:gd name="connsiteX13" fmla="*/ 5539655 w 5819775"/>
              <a:gd name="connsiteY13" fmla="*/ 5113106 h 5419725"/>
              <a:gd name="connsiteX14" fmla="*/ 5539655 w 5819775"/>
              <a:gd name="connsiteY14" fmla="*/ 1498702 h 5419725"/>
              <a:gd name="connsiteX15" fmla="*/ 5539655 w 5819775"/>
              <a:gd name="connsiteY15" fmla="*/ 1471927 h 5419725"/>
              <a:gd name="connsiteX16" fmla="*/ 5539655 w 5819775"/>
              <a:gd name="connsiteY16" fmla="*/ 1058161 h 5419725"/>
              <a:gd name="connsiteX17" fmla="*/ 5579202 w 5819775"/>
              <a:gd name="connsiteY17" fmla="*/ 1058161 h 5419725"/>
              <a:gd name="connsiteX18" fmla="*/ 5828681 w 5819775"/>
              <a:gd name="connsiteY18" fmla="*/ 808682 h 5419725"/>
              <a:gd name="connsiteX19" fmla="*/ 5828681 w 5819775"/>
              <a:gd name="connsiteY19" fmla="*/ 250088 h 5419725"/>
              <a:gd name="connsiteX20" fmla="*/ 5579212 w 5819775"/>
              <a:gd name="connsiteY20" fmla="*/ 0 h 5419725"/>
              <a:gd name="connsiteX21" fmla="*/ 2175339 w 5819775"/>
              <a:gd name="connsiteY21" fmla="*/ 5184905 h 5419725"/>
              <a:gd name="connsiteX22" fmla="*/ 611534 w 5819775"/>
              <a:gd name="connsiteY22" fmla="*/ 5184905 h 5419725"/>
              <a:gd name="connsiteX23" fmla="*/ 539125 w 5819775"/>
              <a:gd name="connsiteY23" fmla="*/ 5112496 h 5419725"/>
              <a:gd name="connsiteX24" fmla="*/ 539125 w 5819775"/>
              <a:gd name="connsiteY24" fmla="*/ 4337285 h 5419725"/>
              <a:gd name="connsiteX25" fmla="*/ 2175348 w 5819775"/>
              <a:gd name="connsiteY25" fmla="*/ 4337285 h 5419725"/>
              <a:gd name="connsiteX26" fmla="*/ 2175348 w 5819775"/>
              <a:gd name="connsiteY26" fmla="*/ 5184905 h 5419725"/>
              <a:gd name="connsiteX27" fmla="*/ 2175339 w 5819775"/>
              <a:gd name="connsiteY27" fmla="*/ 5184905 h 5419725"/>
              <a:gd name="connsiteX28" fmla="*/ 3423952 w 5819775"/>
              <a:gd name="connsiteY28" fmla="*/ 5184905 h 5419725"/>
              <a:gd name="connsiteX29" fmla="*/ 2418121 w 5819775"/>
              <a:gd name="connsiteY29" fmla="*/ 5184905 h 5419725"/>
              <a:gd name="connsiteX30" fmla="*/ 2418121 w 5819775"/>
              <a:gd name="connsiteY30" fmla="*/ 2983402 h 5419725"/>
              <a:gd name="connsiteX31" fmla="*/ 2437590 w 5819775"/>
              <a:gd name="connsiteY31" fmla="*/ 2963932 h 5419725"/>
              <a:gd name="connsiteX32" fmla="*/ 3397177 w 5819775"/>
              <a:gd name="connsiteY32" fmla="*/ 2963932 h 5419725"/>
              <a:gd name="connsiteX33" fmla="*/ 3416646 w 5819775"/>
              <a:gd name="connsiteY33" fmla="*/ 2983402 h 5419725"/>
              <a:gd name="connsiteX34" fmla="*/ 3416646 w 5819775"/>
              <a:gd name="connsiteY34" fmla="*/ 5184905 h 5419725"/>
              <a:gd name="connsiteX35" fmla="*/ 3423952 w 5819775"/>
              <a:gd name="connsiteY35" fmla="*/ 5184905 h 5419725"/>
              <a:gd name="connsiteX36" fmla="*/ 5290185 w 5819775"/>
              <a:gd name="connsiteY36" fmla="*/ 5113106 h 5419725"/>
              <a:gd name="connsiteX37" fmla="*/ 5217776 w 5819775"/>
              <a:gd name="connsiteY37" fmla="*/ 5185515 h 5419725"/>
              <a:gd name="connsiteX38" fmla="*/ 3666735 w 5819775"/>
              <a:gd name="connsiteY38" fmla="*/ 5185515 h 5419725"/>
              <a:gd name="connsiteX39" fmla="*/ 3666735 w 5819775"/>
              <a:gd name="connsiteY39" fmla="*/ 4416390 h 5419725"/>
              <a:gd name="connsiteX40" fmla="*/ 5296262 w 5819775"/>
              <a:gd name="connsiteY40" fmla="*/ 4416390 h 5419725"/>
              <a:gd name="connsiteX41" fmla="*/ 5296262 w 5819775"/>
              <a:gd name="connsiteY41" fmla="*/ 5113106 h 5419725"/>
              <a:gd name="connsiteX42" fmla="*/ 5290185 w 5819775"/>
              <a:gd name="connsiteY42" fmla="*/ 5113106 h 5419725"/>
              <a:gd name="connsiteX43" fmla="*/ 5290185 w 5819775"/>
              <a:gd name="connsiteY43" fmla="*/ 4172998 h 5419725"/>
              <a:gd name="connsiteX44" fmla="*/ 3666744 w 5819775"/>
              <a:gd name="connsiteY44" fmla="*/ 4172998 h 5419725"/>
              <a:gd name="connsiteX45" fmla="*/ 3666744 w 5819775"/>
              <a:gd name="connsiteY45" fmla="*/ 2983402 h 5419725"/>
              <a:gd name="connsiteX46" fmla="*/ 3403883 w 5819775"/>
              <a:gd name="connsiteY46" fmla="*/ 2720531 h 5419725"/>
              <a:gd name="connsiteX47" fmla="*/ 2438210 w 5819775"/>
              <a:gd name="connsiteY47" fmla="*/ 2720531 h 5419725"/>
              <a:gd name="connsiteX48" fmla="*/ 2175339 w 5819775"/>
              <a:gd name="connsiteY48" fmla="*/ 2983402 h 5419725"/>
              <a:gd name="connsiteX49" fmla="*/ 2175339 w 5819775"/>
              <a:gd name="connsiteY49" fmla="*/ 4094502 h 5419725"/>
              <a:gd name="connsiteX50" fmla="*/ 538515 w 5819775"/>
              <a:gd name="connsiteY50" fmla="*/ 4094502 h 5419725"/>
              <a:gd name="connsiteX51" fmla="*/ 538515 w 5819775"/>
              <a:gd name="connsiteY51" fmla="*/ 2149174 h 5419725"/>
              <a:gd name="connsiteX52" fmla="*/ 545211 w 5819775"/>
              <a:gd name="connsiteY52" fmla="*/ 2155870 h 5419725"/>
              <a:gd name="connsiteX53" fmla="*/ 597541 w 5819775"/>
              <a:gd name="connsiteY53" fmla="*/ 2182035 h 5419725"/>
              <a:gd name="connsiteX54" fmla="*/ 610924 w 5819775"/>
              <a:gd name="connsiteY54" fmla="*/ 2188731 h 5419725"/>
              <a:gd name="connsiteX55" fmla="*/ 676637 w 5819775"/>
              <a:gd name="connsiteY55" fmla="*/ 2214896 h 5419725"/>
              <a:gd name="connsiteX56" fmla="*/ 683333 w 5819775"/>
              <a:gd name="connsiteY56" fmla="*/ 2214896 h 5419725"/>
              <a:gd name="connsiteX57" fmla="*/ 742360 w 5819775"/>
              <a:gd name="connsiteY57" fmla="*/ 2228279 h 5419725"/>
              <a:gd name="connsiteX58" fmla="*/ 761829 w 5819775"/>
              <a:gd name="connsiteY58" fmla="*/ 2228279 h 5419725"/>
              <a:gd name="connsiteX59" fmla="*/ 834238 w 5819775"/>
              <a:gd name="connsiteY59" fmla="*/ 2234975 h 5419725"/>
              <a:gd name="connsiteX60" fmla="*/ 893264 w 5819775"/>
              <a:gd name="connsiteY60" fmla="*/ 2228279 h 5419725"/>
              <a:gd name="connsiteX61" fmla="*/ 1248013 w 5819775"/>
              <a:gd name="connsiteY61" fmla="*/ 2037826 h 5419725"/>
              <a:gd name="connsiteX62" fmla="*/ 1602762 w 5819775"/>
              <a:gd name="connsiteY62" fmla="*/ 2228279 h 5419725"/>
              <a:gd name="connsiteX63" fmla="*/ 1661789 w 5819775"/>
              <a:gd name="connsiteY63" fmla="*/ 2234975 h 5419725"/>
              <a:gd name="connsiteX64" fmla="*/ 1720815 w 5819775"/>
              <a:gd name="connsiteY64" fmla="*/ 2228279 h 5419725"/>
              <a:gd name="connsiteX65" fmla="*/ 2075564 w 5819775"/>
              <a:gd name="connsiteY65" fmla="*/ 2037826 h 5419725"/>
              <a:gd name="connsiteX66" fmla="*/ 2430313 w 5819775"/>
              <a:gd name="connsiteY66" fmla="*/ 2228279 h 5419725"/>
              <a:gd name="connsiteX67" fmla="*/ 2489340 w 5819775"/>
              <a:gd name="connsiteY67" fmla="*/ 2234975 h 5419725"/>
              <a:gd name="connsiteX68" fmla="*/ 2548366 w 5819775"/>
              <a:gd name="connsiteY68" fmla="*/ 2228279 h 5419725"/>
              <a:gd name="connsiteX69" fmla="*/ 2903115 w 5819775"/>
              <a:gd name="connsiteY69" fmla="*/ 2037826 h 5419725"/>
              <a:gd name="connsiteX70" fmla="*/ 3257864 w 5819775"/>
              <a:gd name="connsiteY70" fmla="*/ 2228279 h 5419725"/>
              <a:gd name="connsiteX71" fmla="*/ 3316891 w 5819775"/>
              <a:gd name="connsiteY71" fmla="*/ 2234975 h 5419725"/>
              <a:gd name="connsiteX72" fmla="*/ 3375917 w 5819775"/>
              <a:gd name="connsiteY72" fmla="*/ 2228279 h 5419725"/>
              <a:gd name="connsiteX73" fmla="*/ 3730666 w 5819775"/>
              <a:gd name="connsiteY73" fmla="*/ 2037826 h 5419725"/>
              <a:gd name="connsiteX74" fmla="*/ 4085416 w 5819775"/>
              <a:gd name="connsiteY74" fmla="*/ 2228279 h 5419725"/>
              <a:gd name="connsiteX75" fmla="*/ 4144442 w 5819775"/>
              <a:gd name="connsiteY75" fmla="*/ 2234975 h 5419725"/>
              <a:gd name="connsiteX76" fmla="*/ 4203468 w 5819775"/>
              <a:gd name="connsiteY76" fmla="*/ 2228279 h 5419725"/>
              <a:gd name="connsiteX77" fmla="*/ 4558218 w 5819775"/>
              <a:gd name="connsiteY77" fmla="*/ 2037826 h 5419725"/>
              <a:gd name="connsiteX78" fmla="*/ 4912967 w 5819775"/>
              <a:gd name="connsiteY78" fmla="*/ 2228279 h 5419725"/>
              <a:gd name="connsiteX79" fmla="*/ 4971993 w 5819775"/>
              <a:gd name="connsiteY79" fmla="*/ 2234975 h 5419725"/>
              <a:gd name="connsiteX80" fmla="*/ 5044402 w 5819775"/>
              <a:gd name="connsiteY80" fmla="*/ 2228279 h 5419725"/>
              <a:gd name="connsiteX81" fmla="*/ 5063871 w 5819775"/>
              <a:gd name="connsiteY81" fmla="*/ 2228279 h 5419725"/>
              <a:gd name="connsiteX82" fmla="*/ 5136280 w 5819775"/>
              <a:gd name="connsiteY82" fmla="*/ 2208810 h 5419725"/>
              <a:gd name="connsiteX83" fmla="*/ 5142976 w 5819775"/>
              <a:gd name="connsiteY83" fmla="*/ 2208810 h 5419725"/>
              <a:gd name="connsiteX84" fmla="*/ 5202003 w 5819775"/>
              <a:gd name="connsiteY84" fmla="*/ 2182644 h 5419725"/>
              <a:gd name="connsiteX85" fmla="*/ 5215385 w 5819775"/>
              <a:gd name="connsiteY85" fmla="*/ 2175948 h 5419725"/>
              <a:gd name="connsiteX86" fmla="*/ 5274412 w 5819775"/>
              <a:gd name="connsiteY86" fmla="*/ 2143087 h 5419725"/>
              <a:gd name="connsiteX87" fmla="*/ 5274412 w 5819775"/>
              <a:gd name="connsiteY87" fmla="*/ 2143087 h 5419725"/>
              <a:gd name="connsiteX88" fmla="*/ 5274412 w 5819775"/>
              <a:gd name="connsiteY88" fmla="*/ 4173607 h 5419725"/>
              <a:gd name="connsiteX89" fmla="*/ 5290233 w 5819775"/>
              <a:gd name="connsiteY89" fmla="*/ 4173607 h 5419725"/>
              <a:gd name="connsiteX90" fmla="*/ 5290233 w 5819775"/>
              <a:gd name="connsiteY90" fmla="*/ 4172998 h 5419725"/>
              <a:gd name="connsiteX91" fmla="*/ 538515 w 5819775"/>
              <a:gd name="connsiteY91" fmla="*/ 1695850 h 5419725"/>
              <a:gd name="connsiteX92" fmla="*/ 538515 w 5819775"/>
              <a:gd name="connsiteY92" fmla="*/ 1064847 h 5419725"/>
              <a:gd name="connsiteX93" fmla="*/ 1123274 w 5819775"/>
              <a:gd name="connsiteY93" fmla="*/ 1064847 h 5419725"/>
              <a:gd name="connsiteX94" fmla="*/ 1123274 w 5819775"/>
              <a:gd name="connsiteY94" fmla="*/ 1695850 h 5419725"/>
              <a:gd name="connsiteX95" fmla="*/ 945594 w 5819775"/>
              <a:gd name="connsiteY95" fmla="*/ 1965408 h 5419725"/>
              <a:gd name="connsiteX96" fmla="*/ 833628 w 5819775"/>
              <a:gd name="connsiteY96" fmla="*/ 1991573 h 5419725"/>
              <a:gd name="connsiteX97" fmla="*/ 721662 w 5819775"/>
              <a:gd name="connsiteY97" fmla="*/ 1965408 h 5419725"/>
              <a:gd name="connsiteX98" fmla="*/ 538515 w 5819775"/>
              <a:gd name="connsiteY98" fmla="*/ 1695850 h 5419725"/>
              <a:gd name="connsiteX99" fmla="*/ 1366657 w 5819775"/>
              <a:gd name="connsiteY99" fmla="*/ 1695850 h 5419725"/>
              <a:gd name="connsiteX100" fmla="*/ 1366657 w 5819775"/>
              <a:gd name="connsiteY100" fmla="*/ 1064847 h 5419725"/>
              <a:gd name="connsiteX101" fmla="*/ 1951415 w 5819775"/>
              <a:gd name="connsiteY101" fmla="*/ 1064847 h 5419725"/>
              <a:gd name="connsiteX102" fmla="*/ 1951415 w 5819775"/>
              <a:gd name="connsiteY102" fmla="*/ 1695850 h 5419725"/>
              <a:gd name="connsiteX103" fmla="*/ 1773736 w 5819775"/>
              <a:gd name="connsiteY103" fmla="*/ 1965408 h 5419725"/>
              <a:gd name="connsiteX104" fmla="*/ 1661770 w 5819775"/>
              <a:gd name="connsiteY104" fmla="*/ 1991573 h 5419725"/>
              <a:gd name="connsiteX105" fmla="*/ 1549803 w 5819775"/>
              <a:gd name="connsiteY105" fmla="*/ 1965408 h 5419725"/>
              <a:gd name="connsiteX106" fmla="*/ 1366657 w 5819775"/>
              <a:gd name="connsiteY106" fmla="*/ 1695850 h 5419725"/>
              <a:gd name="connsiteX107" fmla="*/ 2194808 w 5819775"/>
              <a:gd name="connsiteY107" fmla="*/ 1695850 h 5419725"/>
              <a:gd name="connsiteX108" fmla="*/ 2194808 w 5819775"/>
              <a:gd name="connsiteY108" fmla="*/ 1064847 h 5419725"/>
              <a:gd name="connsiteX109" fmla="*/ 2779567 w 5819775"/>
              <a:gd name="connsiteY109" fmla="*/ 1064847 h 5419725"/>
              <a:gd name="connsiteX110" fmla="*/ 2779567 w 5819775"/>
              <a:gd name="connsiteY110" fmla="*/ 1695850 h 5419725"/>
              <a:gd name="connsiteX111" fmla="*/ 2601887 w 5819775"/>
              <a:gd name="connsiteY111" fmla="*/ 1965408 h 5419725"/>
              <a:gd name="connsiteX112" fmla="*/ 2489930 w 5819775"/>
              <a:gd name="connsiteY112" fmla="*/ 1991573 h 5419725"/>
              <a:gd name="connsiteX113" fmla="*/ 2377964 w 5819775"/>
              <a:gd name="connsiteY113" fmla="*/ 1965408 h 5419725"/>
              <a:gd name="connsiteX114" fmla="*/ 2194808 w 5819775"/>
              <a:gd name="connsiteY114" fmla="*/ 1695850 h 5419725"/>
              <a:gd name="connsiteX115" fmla="*/ 3029655 w 5819775"/>
              <a:gd name="connsiteY115" fmla="*/ 1695850 h 5419725"/>
              <a:gd name="connsiteX116" fmla="*/ 3029655 w 5819775"/>
              <a:gd name="connsiteY116" fmla="*/ 1064847 h 5419725"/>
              <a:gd name="connsiteX117" fmla="*/ 3614414 w 5819775"/>
              <a:gd name="connsiteY117" fmla="*/ 1064847 h 5419725"/>
              <a:gd name="connsiteX118" fmla="*/ 3614414 w 5819775"/>
              <a:gd name="connsiteY118" fmla="*/ 1695850 h 5419725"/>
              <a:gd name="connsiteX119" fmla="*/ 3436735 w 5819775"/>
              <a:gd name="connsiteY119" fmla="*/ 1965408 h 5419725"/>
              <a:gd name="connsiteX120" fmla="*/ 3324768 w 5819775"/>
              <a:gd name="connsiteY120" fmla="*/ 1991573 h 5419725"/>
              <a:gd name="connsiteX121" fmla="*/ 3212802 w 5819775"/>
              <a:gd name="connsiteY121" fmla="*/ 1965408 h 5419725"/>
              <a:gd name="connsiteX122" fmla="*/ 3029655 w 5819775"/>
              <a:gd name="connsiteY122" fmla="*/ 1695850 h 5419725"/>
              <a:gd name="connsiteX123" fmla="*/ 3857196 w 5819775"/>
              <a:gd name="connsiteY123" fmla="*/ 1695850 h 5419725"/>
              <a:gd name="connsiteX124" fmla="*/ 3857196 w 5819775"/>
              <a:gd name="connsiteY124" fmla="*/ 1064847 h 5419725"/>
              <a:gd name="connsiteX125" fmla="*/ 4441955 w 5819775"/>
              <a:gd name="connsiteY125" fmla="*/ 1064847 h 5419725"/>
              <a:gd name="connsiteX126" fmla="*/ 4441955 w 5819775"/>
              <a:gd name="connsiteY126" fmla="*/ 1695850 h 5419725"/>
              <a:gd name="connsiteX127" fmla="*/ 4264276 w 5819775"/>
              <a:gd name="connsiteY127" fmla="*/ 1965408 h 5419725"/>
              <a:gd name="connsiteX128" fmla="*/ 4152319 w 5819775"/>
              <a:gd name="connsiteY128" fmla="*/ 1991573 h 5419725"/>
              <a:gd name="connsiteX129" fmla="*/ 4040353 w 5819775"/>
              <a:gd name="connsiteY129" fmla="*/ 1965408 h 5419725"/>
              <a:gd name="connsiteX130" fmla="*/ 3857196 w 5819775"/>
              <a:gd name="connsiteY130" fmla="*/ 1695850 h 5419725"/>
              <a:gd name="connsiteX131" fmla="*/ 4692034 w 5819775"/>
              <a:gd name="connsiteY131" fmla="*/ 1695850 h 5419725"/>
              <a:gd name="connsiteX132" fmla="*/ 4692034 w 5819775"/>
              <a:gd name="connsiteY132" fmla="*/ 1064847 h 5419725"/>
              <a:gd name="connsiteX133" fmla="*/ 5276793 w 5819775"/>
              <a:gd name="connsiteY133" fmla="*/ 1064847 h 5419725"/>
              <a:gd name="connsiteX134" fmla="*/ 5276793 w 5819775"/>
              <a:gd name="connsiteY134" fmla="*/ 1400127 h 5419725"/>
              <a:gd name="connsiteX135" fmla="*/ 5276793 w 5819775"/>
              <a:gd name="connsiteY135" fmla="*/ 1695850 h 5419725"/>
              <a:gd name="connsiteX136" fmla="*/ 5099114 w 5819775"/>
              <a:gd name="connsiteY136" fmla="*/ 1965408 h 5419725"/>
              <a:gd name="connsiteX137" fmla="*/ 4987157 w 5819775"/>
              <a:gd name="connsiteY137" fmla="*/ 1991573 h 5419725"/>
              <a:gd name="connsiteX138" fmla="*/ 4875190 w 5819775"/>
              <a:gd name="connsiteY138" fmla="*/ 1965408 h 5419725"/>
              <a:gd name="connsiteX139" fmla="*/ 4692034 w 5819775"/>
              <a:gd name="connsiteY139" fmla="*/ 1695850 h 5419725"/>
              <a:gd name="connsiteX140" fmla="*/ 5579212 w 5819775"/>
              <a:gd name="connsiteY140" fmla="*/ 808673 h 5419725"/>
              <a:gd name="connsiteX141" fmla="*/ 5579212 w 5819775"/>
              <a:gd name="connsiteY141" fmla="*/ 808673 h 5419725"/>
              <a:gd name="connsiteX142" fmla="*/ 249479 w 5819775"/>
              <a:gd name="connsiteY142" fmla="*/ 808673 h 5419725"/>
              <a:gd name="connsiteX143" fmla="*/ 256175 w 5819775"/>
              <a:gd name="connsiteY143" fmla="*/ 243392 h 5419725"/>
              <a:gd name="connsiteX144" fmla="*/ 5579212 w 5819775"/>
              <a:gd name="connsiteY144" fmla="*/ 250088 h 5419725"/>
              <a:gd name="connsiteX145" fmla="*/ 5579212 w 5819775"/>
              <a:gd name="connsiteY145" fmla="*/ 808673 h 541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19775" h="5419725">
                <a:moveTo>
                  <a:pt x="5579212" y="0"/>
                </a:moveTo>
                <a:lnTo>
                  <a:pt x="249479" y="0"/>
                </a:lnTo>
                <a:cubicBezTo>
                  <a:pt x="111357" y="0"/>
                  <a:pt x="0" y="111957"/>
                  <a:pt x="0" y="249479"/>
                </a:cubicBezTo>
                <a:lnTo>
                  <a:pt x="0" y="808682"/>
                </a:lnTo>
                <a:cubicBezTo>
                  <a:pt x="0" y="946804"/>
                  <a:pt x="111957" y="1058161"/>
                  <a:pt x="249479" y="1058161"/>
                </a:cubicBezTo>
                <a:lnTo>
                  <a:pt x="295723" y="1058161"/>
                </a:lnTo>
                <a:lnTo>
                  <a:pt x="295723" y="1695850"/>
                </a:lnTo>
                <a:lnTo>
                  <a:pt x="295723" y="1695850"/>
                </a:lnTo>
                <a:lnTo>
                  <a:pt x="295723" y="5113106"/>
                </a:lnTo>
                <a:cubicBezTo>
                  <a:pt x="295723" y="5284089"/>
                  <a:pt x="440541" y="5428298"/>
                  <a:pt x="610914" y="5428298"/>
                </a:cubicBezTo>
                <a:lnTo>
                  <a:pt x="2300069" y="5428298"/>
                </a:lnTo>
                <a:lnTo>
                  <a:pt x="3548682" y="5428298"/>
                </a:lnTo>
                <a:lnTo>
                  <a:pt x="5224463" y="5428298"/>
                </a:lnTo>
                <a:cubicBezTo>
                  <a:pt x="5395446" y="5428298"/>
                  <a:pt x="5539655" y="5283480"/>
                  <a:pt x="5539655" y="5113106"/>
                </a:cubicBezTo>
                <a:lnTo>
                  <a:pt x="5539655" y="1498702"/>
                </a:lnTo>
                <a:lnTo>
                  <a:pt x="5539655" y="1471927"/>
                </a:lnTo>
                <a:lnTo>
                  <a:pt x="5539655" y="1058161"/>
                </a:lnTo>
                <a:lnTo>
                  <a:pt x="5579202" y="1058161"/>
                </a:lnTo>
                <a:cubicBezTo>
                  <a:pt x="5717325" y="1058161"/>
                  <a:pt x="5828681" y="946204"/>
                  <a:pt x="5828681" y="808682"/>
                </a:cubicBezTo>
                <a:lnTo>
                  <a:pt x="5828681" y="250088"/>
                </a:lnTo>
                <a:cubicBezTo>
                  <a:pt x="5822604" y="111957"/>
                  <a:pt x="5717334" y="0"/>
                  <a:pt x="5579212" y="0"/>
                </a:cubicBezTo>
                <a:close/>
                <a:moveTo>
                  <a:pt x="2175339" y="5184905"/>
                </a:moveTo>
                <a:lnTo>
                  <a:pt x="611534" y="5184905"/>
                </a:lnTo>
                <a:cubicBezTo>
                  <a:pt x="571986" y="5184905"/>
                  <a:pt x="539125" y="5152044"/>
                  <a:pt x="539125" y="5112496"/>
                </a:cubicBezTo>
                <a:lnTo>
                  <a:pt x="539125" y="4337285"/>
                </a:lnTo>
                <a:lnTo>
                  <a:pt x="2175348" y="4337285"/>
                </a:lnTo>
                <a:lnTo>
                  <a:pt x="2175348" y="5184905"/>
                </a:lnTo>
                <a:lnTo>
                  <a:pt x="2175339" y="5184905"/>
                </a:lnTo>
                <a:close/>
                <a:moveTo>
                  <a:pt x="3423952" y="5184905"/>
                </a:moveTo>
                <a:lnTo>
                  <a:pt x="2418121" y="5184905"/>
                </a:lnTo>
                <a:lnTo>
                  <a:pt x="2418121" y="2983402"/>
                </a:lnTo>
                <a:cubicBezTo>
                  <a:pt x="2418121" y="2970019"/>
                  <a:pt x="2431504" y="2963932"/>
                  <a:pt x="2437590" y="2963932"/>
                </a:cubicBezTo>
                <a:lnTo>
                  <a:pt x="3397177" y="2963932"/>
                </a:lnTo>
                <a:cubicBezTo>
                  <a:pt x="3410560" y="2963932"/>
                  <a:pt x="3416646" y="2977315"/>
                  <a:pt x="3416646" y="2983402"/>
                </a:cubicBezTo>
                <a:lnTo>
                  <a:pt x="3416646" y="5184905"/>
                </a:lnTo>
                <a:lnTo>
                  <a:pt x="3423952" y="5184905"/>
                </a:lnTo>
                <a:close/>
                <a:moveTo>
                  <a:pt x="5290185" y="5113106"/>
                </a:moveTo>
                <a:cubicBezTo>
                  <a:pt x="5290185" y="5152654"/>
                  <a:pt x="5257324" y="5185515"/>
                  <a:pt x="5217776" y="5185515"/>
                </a:cubicBezTo>
                <a:lnTo>
                  <a:pt x="3666735" y="5185515"/>
                </a:lnTo>
                <a:lnTo>
                  <a:pt x="3666735" y="4416390"/>
                </a:lnTo>
                <a:lnTo>
                  <a:pt x="5296262" y="4416390"/>
                </a:lnTo>
                <a:lnTo>
                  <a:pt x="5296262" y="5113106"/>
                </a:lnTo>
                <a:lnTo>
                  <a:pt x="5290185" y="5113106"/>
                </a:lnTo>
                <a:close/>
                <a:moveTo>
                  <a:pt x="5290185" y="4172998"/>
                </a:moveTo>
                <a:lnTo>
                  <a:pt x="3666744" y="4172998"/>
                </a:lnTo>
                <a:lnTo>
                  <a:pt x="3666744" y="2983402"/>
                </a:lnTo>
                <a:cubicBezTo>
                  <a:pt x="3666744" y="2838584"/>
                  <a:pt x="3548701" y="2720531"/>
                  <a:pt x="3403883" y="2720531"/>
                </a:cubicBezTo>
                <a:lnTo>
                  <a:pt x="2438210" y="2720531"/>
                </a:lnTo>
                <a:cubicBezTo>
                  <a:pt x="2293392" y="2720531"/>
                  <a:pt x="2175339" y="2838574"/>
                  <a:pt x="2175339" y="2983402"/>
                </a:cubicBezTo>
                <a:lnTo>
                  <a:pt x="2175339" y="4094502"/>
                </a:lnTo>
                <a:lnTo>
                  <a:pt x="538515" y="4094502"/>
                </a:lnTo>
                <a:lnTo>
                  <a:pt x="538515" y="2149174"/>
                </a:lnTo>
                <a:cubicBezTo>
                  <a:pt x="538515" y="2149174"/>
                  <a:pt x="545211" y="2149174"/>
                  <a:pt x="545211" y="2155870"/>
                </a:cubicBezTo>
                <a:cubicBezTo>
                  <a:pt x="558594" y="2169252"/>
                  <a:pt x="578072" y="2175339"/>
                  <a:pt x="597541" y="2182035"/>
                </a:cubicBezTo>
                <a:cubicBezTo>
                  <a:pt x="604237" y="2182035"/>
                  <a:pt x="610924" y="2188731"/>
                  <a:pt x="610924" y="2188731"/>
                </a:cubicBezTo>
                <a:cubicBezTo>
                  <a:pt x="630393" y="2195427"/>
                  <a:pt x="650472" y="2208200"/>
                  <a:pt x="676637" y="2214896"/>
                </a:cubicBezTo>
                <a:lnTo>
                  <a:pt x="683333" y="2214896"/>
                </a:lnTo>
                <a:cubicBezTo>
                  <a:pt x="702802" y="2221592"/>
                  <a:pt x="722881" y="2228279"/>
                  <a:pt x="742360" y="2228279"/>
                </a:cubicBezTo>
                <a:cubicBezTo>
                  <a:pt x="749056" y="2228279"/>
                  <a:pt x="755742" y="2228279"/>
                  <a:pt x="761829" y="2228279"/>
                </a:cubicBezTo>
                <a:cubicBezTo>
                  <a:pt x="787994" y="2228279"/>
                  <a:pt x="808072" y="2234975"/>
                  <a:pt x="834238" y="2234975"/>
                </a:cubicBezTo>
                <a:cubicBezTo>
                  <a:pt x="853707" y="2234975"/>
                  <a:pt x="873785" y="2234975"/>
                  <a:pt x="893264" y="2228279"/>
                </a:cubicBezTo>
                <a:cubicBezTo>
                  <a:pt x="1038082" y="2214896"/>
                  <a:pt x="1162822" y="2143087"/>
                  <a:pt x="1248013" y="2037826"/>
                </a:cubicBezTo>
                <a:cubicBezTo>
                  <a:pt x="1333205" y="2143097"/>
                  <a:pt x="1458554" y="2215506"/>
                  <a:pt x="1602762" y="2228279"/>
                </a:cubicBezTo>
                <a:cubicBezTo>
                  <a:pt x="1622231" y="2228279"/>
                  <a:pt x="1642310" y="2234975"/>
                  <a:pt x="1661789" y="2234975"/>
                </a:cubicBezTo>
                <a:cubicBezTo>
                  <a:pt x="1681267" y="2234975"/>
                  <a:pt x="1701336" y="2234975"/>
                  <a:pt x="1720815" y="2228279"/>
                </a:cubicBezTo>
                <a:cubicBezTo>
                  <a:pt x="1865633" y="2214896"/>
                  <a:pt x="1990373" y="2143087"/>
                  <a:pt x="2075564" y="2037826"/>
                </a:cubicBezTo>
                <a:cubicBezTo>
                  <a:pt x="2160756" y="2143097"/>
                  <a:pt x="2286105" y="2215506"/>
                  <a:pt x="2430313" y="2228279"/>
                </a:cubicBezTo>
                <a:cubicBezTo>
                  <a:pt x="2449783" y="2228279"/>
                  <a:pt x="2469861" y="2234975"/>
                  <a:pt x="2489340" y="2234975"/>
                </a:cubicBezTo>
                <a:cubicBezTo>
                  <a:pt x="2508809" y="2234975"/>
                  <a:pt x="2528888" y="2234975"/>
                  <a:pt x="2548366" y="2228279"/>
                </a:cubicBezTo>
                <a:cubicBezTo>
                  <a:pt x="2693184" y="2214896"/>
                  <a:pt x="2817924" y="2143087"/>
                  <a:pt x="2903115" y="2037826"/>
                </a:cubicBezTo>
                <a:cubicBezTo>
                  <a:pt x="2988307" y="2143097"/>
                  <a:pt x="3113656" y="2215506"/>
                  <a:pt x="3257864" y="2228279"/>
                </a:cubicBezTo>
                <a:cubicBezTo>
                  <a:pt x="3277334" y="2228279"/>
                  <a:pt x="3297412" y="2234975"/>
                  <a:pt x="3316891" y="2234975"/>
                </a:cubicBezTo>
                <a:cubicBezTo>
                  <a:pt x="3336369" y="2234975"/>
                  <a:pt x="3356439" y="2234975"/>
                  <a:pt x="3375917" y="2228279"/>
                </a:cubicBezTo>
                <a:cubicBezTo>
                  <a:pt x="3520736" y="2214896"/>
                  <a:pt x="3645475" y="2143087"/>
                  <a:pt x="3730666" y="2037826"/>
                </a:cubicBezTo>
                <a:cubicBezTo>
                  <a:pt x="3815858" y="2143097"/>
                  <a:pt x="3941207" y="2215506"/>
                  <a:pt x="4085416" y="2228279"/>
                </a:cubicBezTo>
                <a:cubicBezTo>
                  <a:pt x="4104885" y="2228279"/>
                  <a:pt x="4124963" y="2234975"/>
                  <a:pt x="4144442" y="2234975"/>
                </a:cubicBezTo>
                <a:cubicBezTo>
                  <a:pt x="4163911" y="2234975"/>
                  <a:pt x="4183990" y="2234975"/>
                  <a:pt x="4203468" y="2228279"/>
                </a:cubicBezTo>
                <a:cubicBezTo>
                  <a:pt x="4348287" y="2214896"/>
                  <a:pt x="4473026" y="2143087"/>
                  <a:pt x="4558218" y="2037826"/>
                </a:cubicBezTo>
                <a:cubicBezTo>
                  <a:pt x="4643409" y="2143097"/>
                  <a:pt x="4768758" y="2215506"/>
                  <a:pt x="4912967" y="2228279"/>
                </a:cubicBezTo>
                <a:cubicBezTo>
                  <a:pt x="4932436" y="2228279"/>
                  <a:pt x="4952514" y="2234975"/>
                  <a:pt x="4971993" y="2234975"/>
                </a:cubicBezTo>
                <a:cubicBezTo>
                  <a:pt x="4998159" y="2234975"/>
                  <a:pt x="5024323" y="2234975"/>
                  <a:pt x="5044402" y="2228279"/>
                </a:cubicBezTo>
                <a:cubicBezTo>
                  <a:pt x="5051098" y="2228279"/>
                  <a:pt x="5057785" y="2228279"/>
                  <a:pt x="5063871" y="2228279"/>
                </a:cubicBezTo>
                <a:cubicBezTo>
                  <a:pt x="5090037" y="2221583"/>
                  <a:pt x="5110115" y="2221583"/>
                  <a:pt x="5136280" y="2208810"/>
                </a:cubicBezTo>
                <a:lnTo>
                  <a:pt x="5142976" y="2208810"/>
                </a:lnTo>
                <a:cubicBezTo>
                  <a:pt x="5162446" y="2202113"/>
                  <a:pt x="5182524" y="2195427"/>
                  <a:pt x="5202003" y="2182644"/>
                </a:cubicBezTo>
                <a:cubicBezTo>
                  <a:pt x="5208699" y="2182644"/>
                  <a:pt x="5208699" y="2175948"/>
                  <a:pt x="5215385" y="2175948"/>
                </a:cubicBezTo>
                <a:cubicBezTo>
                  <a:pt x="5234855" y="2162566"/>
                  <a:pt x="5254933" y="2156479"/>
                  <a:pt x="5274412" y="2143087"/>
                </a:cubicBezTo>
                <a:lnTo>
                  <a:pt x="5274412" y="2143087"/>
                </a:lnTo>
                <a:lnTo>
                  <a:pt x="5274412" y="4173607"/>
                </a:lnTo>
                <a:lnTo>
                  <a:pt x="5290233" y="4173607"/>
                </a:lnTo>
                <a:lnTo>
                  <a:pt x="5290233" y="4172998"/>
                </a:lnTo>
                <a:close/>
                <a:moveTo>
                  <a:pt x="538515" y="1695850"/>
                </a:moveTo>
                <a:lnTo>
                  <a:pt x="538515" y="1064847"/>
                </a:lnTo>
                <a:lnTo>
                  <a:pt x="1123274" y="1064847"/>
                </a:lnTo>
                <a:lnTo>
                  <a:pt x="1123274" y="1695850"/>
                </a:lnTo>
                <a:cubicBezTo>
                  <a:pt x="1123274" y="1813893"/>
                  <a:pt x="1050865" y="1919164"/>
                  <a:pt x="945594" y="1965408"/>
                </a:cubicBezTo>
                <a:cubicBezTo>
                  <a:pt x="912733" y="1978790"/>
                  <a:pt x="873185" y="1991573"/>
                  <a:pt x="833628" y="1991573"/>
                </a:cubicBezTo>
                <a:cubicBezTo>
                  <a:pt x="794080" y="1991573"/>
                  <a:pt x="754523" y="1984877"/>
                  <a:pt x="721662" y="1965408"/>
                </a:cubicBezTo>
                <a:cubicBezTo>
                  <a:pt x="610924" y="1925860"/>
                  <a:pt x="538515" y="1820590"/>
                  <a:pt x="538515" y="1695850"/>
                </a:cubicBezTo>
                <a:close/>
                <a:moveTo>
                  <a:pt x="1366657" y="1695850"/>
                </a:moveTo>
                <a:lnTo>
                  <a:pt x="1366657" y="1064847"/>
                </a:lnTo>
                <a:lnTo>
                  <a:pt x="1951415" y="1064847"/>
                </a:lnTo>
                <a:lnTo>
                  <a:pt x="1951415" y="1695850"/>
                </a:lnTo>
                <a:cubicBezTo>
                  <a:pt x="1951415" y="1813893"/>
                  <a:pt x="1879006" y="1919164"/>
                  <a:pt x="1773736" y="1965408"/>
                </a:cubicBezTo>
                <a:cubicBezTo>
                  <a:pt x="1740875" y="1978790"/>
                  <a:pt x="1701327" y="1991573"/>
                  <a:pt x="1661770" y="1991573"/>
                </a:cubicBezTo>
                <a:cubicBezTo>
                  <a:pt x="1622212" y="1991573"/>
                  <a:pt x="1582665" y="1984877"/>
                  <a:pt x="1549803" y="1965408"/>
                </a:cubicBezTo>
                <a:cubicBezTo>
                  <a:pt x="1439075" y="1925860"/>
                  <a:pt x="1366657" y="1820590"/>
                  <a:pt x="1366657" y="1695850"/>
                </a:cubicBezTo>
                <a:close/>
                <a:moveTo>
                  <a:pt x="2194808" y="1695850"/>
                </a:moveTo>
                <a:lnTo>
                  <a:pt x="2194808" y="1064847"/>
                </a:lnTo>
                <a:lnTo>
                  <a:pt x="2779567" y="1064847"/>
                </a:lnTo>
                <a:lnTo>
                  <a:pt x="2779567" y="1695850"/>
                </a:lnTo>
                <a:cubicBezTo>
                  <a:pt x="2779567" y="1813893"/>
                  <a:pt x="2707158" y="1919164"/>
                  <a:pt x="2601887" y="1965408"/>
                </a:cubicBezTo>
                <a:cubicBezTo>
                  <a:pt x="2569026" y="1978790"/>
                  <a:pt x="2529478" y="1991573"/>
                  <a:pt x="2489930" y="1991573"/>
                </a:cubicBezTo>
                <a:cubicBezTo>
                  <a:pt x="2450383" y="1991573"/>
                  <a:pt x="2410825" y="1984877"/>
                  <a:pt x="2377964" y="1965408"/>
                </a:cubicBezTo>
                <a:cubicBezTo>
                  <a:pt x="2273913" y="1925860"/>
                  <a:pt x="2194808" y="1820590"/>
                  <a:pt x="2194808" y="1695850"/>
                </a:cubicBezTo>
                <a:close/>
                <a:moveTo>
                  <a:pt x="3029655" y="1695850"/>
                </a:moveTo>
                <a:lnTo>
                  <a:pt x="3029655" y="1064847"/>
                </a:lnTo>
                <a:lnTo>
                  <a:pt x="3614414" y="1064847"/>
                </a:lnTo>
                <a:lnTo>
                  <a:pt x="3614414" y="1695850"/>
                </a:lnTo>
                <a:cubicBezTo>
                  <a:pt x="3614414" y="1813893"/>
                  <a:pt x="3542005" y="1919164"/>
                  <a:pt x="3436735" y="1965408"/>
                </a:cubicBezTo>
                <a:cubicBezTo>
                  <a:pt x="3403873" y="1978790"/>
                  <a:pt x="3364325" y="1991573"/>
                  <a:pt x="3324768" y="1991573"/>
                </a:cubicBezTo>
                <a:cubicBezTo>
                  <a:pt x="3285211" y="1991573"/>
                  <a:pt x="3245663" y="1984877"/>
                  <a:pt x="3212802" y="1965408"/>
                </a:cubicBezTo>
                <a:cubicBezTo>
                  <a:pt x="3101454" y="1925860"/>
                  <a:pt x="3029655" y="1820590"/>
                  <a:pt x="3029655" y="1695850"/>
                </a:cubicBezTo>
                <a:close/>
                <a:moveTo>
                  <a:pt x="3857196" y="1695850"/>
                </a:moveTo>
                <a:lnTo>
                  <a:pt x="3857196" y="1064847"/>
                </a:lnTo>
                <a:lnTo>
                  <a:pt x="4441955" y="1064847"/>
                </a:lnTo>
                <a:lnTo>
                  <a:pt x="4441955" y="1695850"/>
                </a:lnTo>
                <a:cubicBezTo>
                  <a:pt x="4441955" y="1813893"/>
                  <a:pt x="4369546" y="1919164"/>
                  <a:pt x="4264276" y="1965408"/>
                </a:cubicBezTo>
                <a:cubicBezTo>
                  <a:pt x="4231415" y="1978790"/>
                  <a:pt x="4191867" y="1991573"/>
                  <a:pt x="4152319" y="1991573"/>
                </a:cubicBezTo>
                <a:cubicBezTo>
                  <a:pt x="4112771" y="1991573"/>
                  <a:pt x="4073214" y="1984877"/>
                  <a:pt x="4040353" y="1965408"/>
                </a:cubicBezTo>
                <a:cubicBezTo>
                  <a:pt x="3936302" y="1925860"/>
                  <a:pt x="3857196" y="1820590"/>
                  <a:pt x="3857196" y="1695850"/>
                </a:cubicBezTo>
                <a:close/>
                <a:moveTo>
                  <a:pt x="4692034" y="1695850"/>
                </a:moveTo>
                <a:lnTo>
                  <a:pt x="4692034" y="1064847"/>
                </a:lnTo>
                <a:lnTo>
                  <a:pt x="5276793" y="1064847"/>
                </a:lnTo>
                <a:lnTo>
                  <a:pt x="5276793" y="1400127"/>
                </a:lnTo>
                <a:lnTo>
                  <a:pt x="5276793" y="1695850"/>
                </a:lnTo>
                <a:cubicBezTo>
                  <a:pt x="5276793" y="1813893"/>
                  <a:pt x="5204384" y="1919164"/>
                  <a:pt x="5099114" y="1965408"/>
                </a:cubicBezTo>
                <a:cubicBezTo>
                  <a:pt x="5066253" y="1978790"/>
                  <a:pt x="5026704" y="1991573"/>
                  <a:pt x="4987157" y="1991573"/>
                </a:cubicBezTo>
                <a:cubicBezTo>
                  <a:pt x="4947609" y="1991573"/>
                  <a:pt x="4908052" y="1984877"/>
                  <a:pt x="4875190" y="1965408"/>
                </a:cubicBezTo>
                <a:cubicBezTo>
                  <a:pt x="4764453" y="1925860"/>
                  <a:pt x="4692034" y="1820590"/>
                  <a:pt x="4692034" y="1695850"/>
                </a:cubicBezTo>
                <a:close/>
                <a:moveTo>
                  <a:pt x="5579212" y="808673"/>
                </a:moveTo>
                <a:cubicBezTo>
                  <a:pt x="5579212" y="814759"/>
                  <a:pt x="5579212" y="814759"/>
                  <a:pt x="5579212" y="808673"/>
                </a:cubicBezTo>
                <a:lnTo>
                  <a:pt x="249479" y="808673"/>
                </a:lnTo>
                <a:lnTo>
                  <a:pt x="256175" y="243392"/>
                </a:lnTo>
                <a:lnTo>
                  <a:pt x="5579212" y="250088"/>
                </a:lnTo>
                <a:lnTo>
                  <a:pt x="5579212" y="808673"/>
                </a:lnTo>
                <a:close/>
              </a:path>
            </a:pathLst>
          </a:custGeom>
          <a:solidFill>
            <a:schemeClr val="tx1"/>
          </a:solidFill>
          <a:ln w="9525" cap="flat">
            <a:noFill/>
            <a:prstDash val="solid"/>
            <a:miter/>
          </a:ln>
        </p:spPr>
        <p:txBody>
          <a:bodyPr rtlCol="0" anchor="ctr"/>
          <a:lstStyle/>
          <a:p>
            <a:endParaRPr lang="es-ES"/>
          </a:p>
        </p:txBody>
      </p:sp>
      <p:sp>
        <p:nvSpPr>
          <p:cNvPr id="55" name="Rectangle 36">
            <a:extLst>
              <a:ext uri="{FF2B5EF4-FFF2-40B4-BE49-F238E27FC236}">
                <a16:creationId xmlns:a16="http://schemas.microsoft.com/office/drawing/2014/main" id="{425A5A42-F57D-4FC9-A2BF-ED476D6241A1}"/>
              </a:ext>
            </a:extLst>
          </p:cNvPr>
          <p:cNvSpPr>
            <a:spLocks noChangeArrowheads="1"/>
          </p:cNvSpPr>
          <p:nvPr/>
        </p:nvSpPr>
        <p:spPr bwMode="auto">
          <a:xfrm>
            <a:off x="44863" y="6665771"/>
            <a:ext cx="11675106" cy="192230"/>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3" name="Grupo 2">
            <a:extLst>
              <a:ext uri="{FF2B5EF4-FFF2-40B4-BE49-F238E27FC236}">
                <a16:creationId xmlns:a16="http://schemas.microsoft.com/office/drawing/2014/main" id="{2C08DCF8-96C0-1397-BD53-17FCAF09C707}"/>
              </a:ext>
            </a:extLst>
          </p:cNvPr>
          <p:cNvGrpSpPr/>
          <p:nvPr/>
        </p:nvGrpSpPr>
        <p:grpSpPr>
          <a:xfrm>
            <a:off x="7802563" y="3162301"/>
            <a:ext cx="4266282" cy="3556712"/>
            <a:chOff x="7802563" y="3162301"/>
            <a:chExt cx="4266282" cy="3556712"/>
          </a:xfrm>
        </p:grpSpPr>
        <p:sp>
          <p:nvSpPr>
            <p:cNvPr id="43" name="Freeform 24">
              <a:extLst>
                <a:ext uri="{FF2B5EF4-FFF2-40B4-BE49-F238E27FC236}">
                  <a16:creationId xmlns:a16="http://schemas.microsoft.com/office/drawing/2014/main" id="{B7B1967A-694D-4B7A-A648-391BF104001F}"/>
                </a:ext>
              </a:extLst>
            </p:cNvPr>
            <p:cNvSpPr>
              <a:spLocks/>
            </p:cNvSpPr>
            <p:nvPr/>
          </p:nvSpPr>
          <p:spPr bwMode="auto">
            <a:xfrm>
              <a:off x="11648222" y="6393327"/>
              <a:ext cx="3517" cy="1383"/>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4" name="Freeform 25">
              <a:extLst>
                <a:ext uri="{FF2B5EF4-FFF2-40B4-BE49-F238E27FC236}">
                  <a16:creationId xmlns:a16="http://schemas.microsoft.com/office/drawing/2014/main" id="{19C49044-CDA6-437E-990B-AE036FD2475A}"/>
                </a:ext>
              </a:extLst>
            </p:cNvPr>
            <p:cNvSpPr>
              <a:spLocks/>
            </p:cNvSpPr>
            <p:nvPr/>
          </p:nvSpPr>
          <p:spPr bwMode="auto">
            <a:xfrm>
              <a:off x="11693942" y="6364976"/>
              <a:ext cx="55567" cy="31117"/>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5" name="Freeform 26">
              <a:extLst>
                <a:ext uri="{FF2B5EF4-FFF2-40B4-BE49-F238E27FC236}">
                  <a16:creationId xmlns:a16="http://schemas.microsoft.com/office/drawing/2014/main" id="{FB459EE7-B563-40AF-8074-F23E2EC62FE0}"/>
                </a:ext>
              </a:extLst>
            </p:cNvPr>
            <p:cNvSpPr>
              <a:spLocks/>
            </p:cNvSpPr>
            <p:nvPr/>
          </p:nvSpPr>
          <p:spPr bwMode="auto">
            <a:xfrm>
              <a:off x="11627120" y="6382263"/>
              <a:ext cx="13364" cy="7606"/>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6" name="Freeform 27">
              <a:extLst>
                <a:ext uri="{FF2B5EF4-FFF2-40B4-BE49-F238E27FC236}">
                  <a16:creationId xmlns:a16="http://schemas.microsoft.com/office/drawing/2014/main" id="{66BC538B-A69B-49E6-AAAF-A3897B4748F8}"/>
                </a:ext>
              </a:extLst>
            </p:cNvPr>
            <p:cNvSpPr>
              <a:spLocks/>
            </p:cNvSpPr>
            <p:nvPr/>
          </p:nvSpPr>
          <p:spPr bwMode="auto">
            <a:xfrm>
              <a:off x="12067438" y="6412688"/>
              <a:ext cx="1407" cy="4841"/>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7" name="Freeform 28">
              <a:extLst>
                <a:ext uri="{FF2B5EF4-FFF2-40B4-BE49-F238E27FC236}">
                  <a16:creationId xmlns:a16="http://schemas.microsoft.com/office/drawing/2014/main" id="{2203B6C4-8885-412D-BE2B-D528D554E01F}"/>
                </a:ext>
              </a:extLst>
            </p:cNvPr>
            <p:cNvSpPr>
              <a:spLocks/>
            </p:cNvSpPr>
            <p:nvPr/>
          </p:nvSpPr>
          <p:spPr bwMode="auto">
            <a:xfrm>
              <a:off x="12056184" y="6385029"/>
              <a:ext cx="4220" cy="4841"/>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8" name="Freeform 29">
              <a:extLst>
                <a:ext uri="{FF2B5EF4-FFF2-40B4-BE49-F238E27FC236}">
                  <a16:creationId xmlns:a16="http://schemas.microsoft.com/office/drawing/2014/main" id="{F3BB8899-7147-4B23-AAF5-97DB34FC9A89}"/>
                </a:ext>
              </a:extLst>
            </p:cNvPr>
            <p:cNvSpPr>
              <a:spLocks/>
            </p:cNvSpPr>
            <p:nvPr/>
          </p:nvSpPr>
          <p:spPr bwMode="auto">
            <a:xfrm>
              <a:off x="11809296" y="6344232"/>
              <a:ext cx="89329"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49" name="Freeform 30">
              <a:extLst>
                <a:ext uri="{FF2B5EF4-FFF2-40B4-BE49-F238E27FC236}">
                  <a16:creationId xmlns:a16="http://schemas.microsoft.com/office/drawing/2014/main" id="{3B73CF31-5AAB-49A3-A8BA-3EABC4DAA72D}"/>
                </a:ext>
              </a:extLst>
            </p:cNvPr>
            <p:cNvSpPr>
              <a:spLocks/>
            </p:cNvSpPr>
            <p:nvPr/>
          </p:nvSpPr>
          <p:spPr bwMode="auto">
            <a:xfrm>
              <a:off x="11651739" y="6394710"/>
              <a:ext cx="12661" cy="1383"/>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0" name="Freeform 31">
              <a:extLst>
                <a:ext uri="{FF2B5EF4-FFF2-40B4-BE49-F238E27FC236}">
                  <a16:creationId xmlns:a16="http://schemas.microsoft.com/office/drawing/2014/main" id="{645EFDDA-0FA3-40FC-B1B7-D123F3AC41D8}"/>
                </a:ext>
              </a:extLst>
            </p:cNvPr>
            <p:cNvSpPr>
              <a:spLocks/>
            </p:cNvSpPr>
            <p:nvPr/>
          </p:nvSpPr>
          <p:spPr bwMode="auto">
            <a:xfrm>
              <a:off x="11288089" y="6417528"/>
              <a:ext cx="0" cy="8989"/>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1" name="Freeform 32">
              <a:extLst>
                <a:ext uri="{FF2B5EF4-FFF2-40B4-BE49-F238E27FC236}">
                  <a16:creationId xmlns:a16="http://schemas.microsoft.com/office/drawing/2014/main" id="{37EDA51F-070A-4F1D-82BC-C2D00D8D3923}"/>
                </a:ext>
              </a:extLst>
            </p:cNvPr>
            <p:cNvSpPr>
              <a:spLocks/>
            </p:cNvSpPr>
            <p:nvPr/>
          </p:nvSpPr>
          <p:spPr bwMode="auto">
            <a:xfrm>
              <a:off x="11288089" y="6526782"/>
              <a:ext cx="0" cy="192231"/>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2" name="Freeform 33">
              <a:extLst>
                <a:ext uri="{FF2B5EF4-FFF2-40B4-BE49-F238E27FC236}">
                  <a16:creationId xmlns:a16="http://schemas.microsoft.com/office/drawing/2014/main" id="{8D0BCDA5-A43C-441F-90D9-E437B77BB8A2}"/>
                </a:ext>
              </a:extLst>
            </p:cNvPr>
            <p:cNvSpPr>
              <a:spLocks/>
            </p:cNvSpPr>
            <p:nvPr/>
          </p:nvSpPr>
          <p:spPr bwMode="auto">
            <a:xfrm>
              <a:off x="11310598" y="6344232"/>
              <a:ext cx="110431" cy="28351"/>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3" name="Freeform 34">
              <a:extLst>
                <a:ext uri="{FF2B5EF4-FFF2-40B4-BE49-F238E27FC236}">
                  <a16:creationId xmlns:a16="http://schemas.microsoft.com/office/drawing/2014/main" id="{B48FBE56-E09C-4E18-9FCB-70AC3D3616F6}"/>
                </a:ext>
              </a:extLst>
            </p:cNvPr>
            <p:cNvSpPr>
              <a:spLocks/>
            </p:cNvSpPr>
            <p:nvPr/>
          </p:nvSpPr>
          <p:spPr bwMode="auto">
            <a:xfrm>
              <a:off x="11513876" y="6344232"/>
              <a:ext cx="99177" cy="28351"/>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4" name="Freeform 35">
              <a:extLst>
                <a:ext uri="{FF2B5EF4-FFF2-40B4-BE49-F238E27FC236}">
                  <a16:creationId xmlns:a16="http://schemas.microsoft.com/office/drawing/2014/main" id="{0A12260E-26FD-4522-9EC7-A16CAC3B32BD}"/>
                </a:ext>
              </a:extLst>
            </p:cNvPr>
            <p:cNvSpPr>
              <a:spLocks/>
            </p:cNvSpPr>
            <p:nvPr/>
          </p:nvSpPr>
          <p:spPr bwMode="auto">
            <a:xfrm>
              <a:off x="11302861" y="6373965"/>
              <a:ext cx="7737" cy="8298"/>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8" name="Freeform 39">
              <a:extLst>
                <a:ext uri="{FF2B5EF4-FFF2-40B4-BE49-F238E27FC236}">
                  <a16:creationId xmlns:a16="http://schemas.microsoft.com/office/drawing/2014/main" id="{51D61D2D-FC19-4218-8688-AE2681CD5141}"/>
                </a:ext>
              </a:extLst>
            </p:cNvPr>
            <p:cNvSpPr>
              <a:spLocks/>
            </p:cNvSpPr>
            <p:nvPr/>
          </p:nvSpPr>
          <p:spPr bwMode="auto">
            <a:xfrm>
              <a:off x="12015387" y="6350455"/>
              <a:ext cx="11254" cy="4841"/>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59" name="Freeform 40">
              <a:extLst>
                <a:ext uri="{FF2B5EF4-FFF2-40B4-BE49-F238E27FC236}">
                  <a16:creationId xmlns:a16="http://schemas.microsoft.com/office/drawing/2014/main" id="{6770018D-B3D2-4A0B-BD2E-DBF825D1AF74}"/>
                </a:ext>
              </a:extLst>
            </p:cNvPr>
            <p:cNvSpPr>
              <a:spLocks/>
            </p:cNvSpPr>
            <p:nvPr/>
          </p:nvSpPr>
          <p:spPr bwMode="auto">
            <a:xfrm>
              <a:off x="11288089" y="6526782"/>
              <a:ext cx="0" cy="49095"/>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5">
              <a:extLst>
                <a:ext uri="{FF2B5EF4-FFF2-40B4-BE49-F238E27FC236}">
                  <a16:creationId xmlns:a16="http://schemas.microsoft.com/office/drawing/2014/main" id="{38889632-2275-4248-822D-1F5A01697C0A}"/>
                </a:ext>
              </a:extLst>
            </p:cNvPr>
            <p:cNvSpPr>
              <a:spLocks noEditPoints="1"/>
            </p:cNvSpPr>
            <p:nvPr/>
          </p:nvSpPr>
          <p:spPr bwMode="auto">
            <a:xfrm>
              <a:off x="7802563" y="4033838"/>
              <a:ext cx="3903662" cy="2462213"/>
            </a:xfrm>
            <a:custGeom>
              <a:avLst/>
              <a:gdLst>
                <a:gd name="T0" fmla="*/ 267 w 538"/>
                <a:gd name="T1" fmla="*/ 339 h 339"/>
                <a:gd name="T2" fmla="*/ 23 w 538"/>
                <a:gd name="T3" fmla="*/ 339 h 339"/>
                <a:gd name="T4" fmla="*/ 1 w 538"/>
                <a:gd name="T5" fmla="*/ 317 h 339"/>
                <a:gd name="T6" fmla="*/ 15 w 538"/>
                <a:gd name="T7" fmla="*/ 286 h 339"/>
                <a:gd name="T8" fmla="*/ 71 w 538"/>
                <a:gd name="T9" fmla="*/ 240 h 339"/>
                <a:gd name="T10" fmla="*/ 81 w 538"/>
                <a:gd name="T11" fmla="*/ 219 h 339"/>
                <a:gd name="T12" fmla="*/ 81 w 538"/>
                <a:gd name="T13" fmla="*/ 28 h 339"/>
                <a:gd name="T14" fmla="*/ 109 w 538"/>
                <a:gd name="T15" fmla="*/ 0 h 339"/>
                <a:gd name="T16" fmla="*/ 426 w 538"/>
                <a:gd name="T17" fmla="*/ 0 h 339"/>
                <a:gd name="T18" fmla="*/ 455 w 538"/>
                <a:gd name="T19" fmla="*/ 29 h 339"/>
                <a:gd name="T20" fmla="*/ 455 w 538"/>
                <a:gd name="T21" fmla="*/ 221 h 339"/>
                <a:gd name="T22" fmla="*/ 464 w 538"/>
                <a:gd name="T23" fmla="*/ 239 h 339"/>
                <a:gd name="T24" fmla="*/ 527 w 538"/>
                <a:gd name="T25" fmla="*/ 293 h 339"/>
                <a:gd name="T26" fmla="*/ 531 w 538"/>
                <a:gd name="T27" fmla="*/ 333 h 339"/>
                <a:gd name="T28" fmla="*/ 515 w 538"/>
                <a:gd name="T29" fmla="*/ 338 h 339"/>
                <a:gd name="T30" fmla="*/ 267 w 538"/>
                <a:gd name="T31" fmla="*/ 339 h 339"/>
                <a:gd name="T32" fmla="*/ 418 w 538"/>
                <a:gd name="T33" fmla="*/ 35 h 339"/>
                <a:gd name="T34" fmla="*/ 117 w 538"/>
                <a:gd name="T35" fmla="*/ 35 h 339"/>
                <a:gd name="T36" fmla="*/ 117 w 538"/>
                <a:gd name="T37" fmla="*/ 220 h 339"/>
                <a:gd name="T38" fmla="*/ 418 w 538"/>
                <a:gd name="T39" fmla="*/ 220 h 339"/>
                <a:gd name="T40" fmla="*/ 418 w 538"/>
                <a:gd name="T41" fmla="*/ 35 h 339"/>
                <a:gd name="T42" fmla="*/ 20 w 538"/>
                <a:gd name="T43" fmla="*/ 320 h 339"/>
                <a:gd name="T44" fmla="*/ 516 w 538"/>
                <a:gd name="T45" fmla="*/ 320 h 339"/>
                <a:gd name="T46" fmla="*/ 510 w 538"/>
                <a:gd name="T47" fmla="*/ 300 h 339"/>
                <a:gd name="T48" fmla="*/ 457 w 538"/>
                <a:gd name="T49" fmla="*/ 256 h 339"/>
                <a:gd name="T50" fmla="*/ 424 w 538"/>
                <a:gd name="T51" fmla="*/ 250 h 339"/>
                <a:gd name="T52" fmla="*/ 448 w 538"/>
                <a:gd name="T53" fmla="*/ 271 h 339"/>
                <a:gd name="T54" fmla="*/ 90 w 538"/>
                <a:gd name="T55" fmla="*/ 271 h 339"/>
                <a:gd name="T56" fmla="*/ 88 w 538"/>
                <a:gd name="T57" fmla="*/ 269 h 339"/>
                <a:gd name="T58" fmla="*/ 108 w 538"/>
                <a:gd name="T59" fmla="*/ 253 h 339"/>
                <a:gd name="T60" fmla="*/ 78 w 538"/>
                <a:gd name="T61" fmla="*/ 256 h 339"/>
                <a:gd name="T62" fmla="*/ 27 w 538"/>
                <a:gd name="T63" fmla="*/ 300 h 339"/>
                <a:gd name="T64" fmla="*/ 20 w 538"/>
                <a:gd name="T65" fmla="*/ 320 h 339"/>
                <a:gd name="T66" fmla="*/ 278 w 538"/>
                <a:gd name="T67" fmla="*/ 19 h 339"/>
                <a:gd name="T68" fmla="*/ 269 w 538"/>
                <a:gd name="T69" fmla="*/ 12 h 339"/>
                <a:gd name="T70" fmla="*/ 261 w 538"/>
                <a:gd name="T71" fmla="*/ 18 h 339"/>
                <a:gd name="T72" fmla="*/ 268 w 538"/>
                <a:gd name="T73" fmla="*/ 25 h 339"/>
                <a:gd name="T74" fmla="*/ 278 w 538"/>
                <a:gd name="T75" fmla="*/ 1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8" h="339">
                  <a:moveTo>
                    <a:pt x="267" y="339"/>
                  </a:moveTo>
                  <a:cubicBezTo>
                    <a:pt x="186" y="339"/>
                    <a:pt x="104" y="339"/>
                    <a:pt x="23" y="339"/>
                  </a:cubicBezTo>
                  <a:cubicBezTo>
                    <a:pt x="3" y="339"/>
                    <a:pt x="2" y="337"/>
                    <a:pt x="1" y="317"/>
                  </a:cubicBezTo>
                  <a:cubicBezTo>
                    <a:pt x="0" y="304"/>
                    <a:pt x="4" y="295"/>
                    <a:pt x="15" y="286"/>
                  </a:cubicBezTo>
                  <a:cubicBezTo>
                    <a:pt x="35" y="272"/>
                    <a:pt x="52" y="255"/>
                    <a:pt x="71" y="240"/>
                  </a:cubicBezTo>
                  <a:cubicBezTo>
                    <a:pt x="78" y="234"/>
                    <a:pt x="81" y="228"/>
                    <a:pt x="81" y="219"/>
                  </a:cubicBezTo>
                  <a:cubicBezTo>
                    <a:pt x="80" y="155"/>
                    <a:pt x="81" y="92"/>
                    <a:pt x="81" y="28"/>
                  </a:cubicBezTo>
                  <a:cubicBezTo>
                    <a:pt x="81" y="6"/>
                    <a:pt x="87" y="0"/>
                    <a:pt x="109" y="0"/>
                  </a:cubicBezTo>
                  <a:cubicBezTo>
                    <a:pt x="215" y="0"/>
                    <a:pt x="320" y="0"/>
                    <a:pt x="426" y="0"/>
                  </a:cubicBezTo>
                  <a:cubicBezTo>
                    <a:pt x="449" y="0"/>
                    <a:pt x="455" y="6"/>
                    <a:pt x="455" y="29"/>
                  </a:cubicBezTo>
                  <a:cubicBezTo>
                    <a:pt x="455" y="93"/>
                    <a:pt x="455" y="157"/>
                    <a:pt x="455" y="221"/>
                  </a:cubicBezTo>
                  <a:cubicBezTo>
                    <a:pt x="455" y="229"/>
                    <a:pt x="458" y="234"/>
                    <a:pt x="464" y="239"/>
                  </a:cubicBezTo>
                  <a:cubicBezTo>
                    <a:pt x="485" y="257"/>
                    <a:pt x="506" y="275"/>
                    <a:pt x="527" y="293"/>
                  </a:cubicBezTo>
                  <a:cubicBezTo>
                    <a:pt x="534" y="299"/>
                    <a:pt x="538" y="327"/>
                    <a:pt x="531" y="333"/>
                  </a:cubicBezTo>
                  <a:cubicBezTo>
                    <a:pt x="528" y="337"/>
                    <a:pt x="520" y="338"/>
                    <a:pt x="515" y="338"/>
                  </a:cubicBezTo>
                  <a:cubicBezTo>
                    <a:pt x="432" y="339"/>
                    <a:pt x="350" y="339"/>
                    <a:pt x="267" y="339"/>
                  </a:cubicBezTo>
                  <a:close/>
                  <a:moveTo>
                    <a:pt x="418" y="35"/>
                  </a:moveTo>
                  <a:cubicBezTo>
                    <a:pt x="317" y="35"/>
                    <a:pt x="218" y="35"/>
                    <a:pt x="117" y="35"/>
                  </a:cubicBezTo>
                  <a:cubicBezTo>
                    <a:pt x="117" y="97"/>
                    <a:pt x="117" y="158"/>
                    <a:pt x="117" y="220"/>
                  </a:cubicBezTo>
                  <a:cubicBezTo>
                    <a:pt x="218" y="220"/>
                    <a:pt x="318" y="220"/>
                    <a:pt x="418" y="220"/>
                  </a:cubicBezTo>
                  <a:cubicBezTo>
                    <a:pt x="418" y="158"/>
                    <a:pt x="418" y="97"/>
                    <a:pt x="418" y="35"/>
                  </a:cubicBezTo>
                  <a:close/>
                  <a:moveTo>
                    <a:pt x="20" y="320"/>
                  </a:moveTo>
                  <a:cubicBezTo>
                    <a:pt x="186" y="320"/>
                    <a:pt x="351" y="320"/>
                    <a:pt x="516" y="320"/>
                  </a:cubicBezTo>
                  <a:cubicBezTo>
                    <a:pt x="519" y="311"/>
                    <a:pt x="516" y="306"/>
                    <a:pt x="510" y="300"/>
                  </a:cubicBezTo>
                  <a:cubicBezTo>
                    <a:pt x="492" y="286"/>
                    <a:pt x="474" y="272"/>
                    <a:pt x="457" y="256"/>
                  </a:cubicBezTo>
                  <a:cubicBezTo>
                    <a:pt x="448" y="247"/>
                    <a:pt x="437" y="250"/>
                    <a:pt x="424" y="250"/>
                  </a:cubicBezTo>
                  <a:cubicBezTo>
                    <a:pt x="433" y="258"/>
                    <a:pt x="440" y="264"/>
                    <a:pt x="448" y="271"/>
                  </a:cubicBezTo>
                  <a:cubicBezTo>
                    <a:pt x="327" y="271"/>
                    <a:pt x="208" y="271"/>
                    <a:pt x="90" y="271"/>
                  </a:cubicBezTo>
                  <a:cubicBezTo>
                    <a:pt x="89" y="271"/>
                    <a:pt x="88" y="270"/>
                    <a:pt x="88" y="269"/>
                  </a:cubicBezTo>
                  <a:cubicBezTo>
                    <a:pt x="94" y="264"/>
                    <a:pt x="101" y="258"/>
                    <a:pt x="108" y="253"/>
                  </a:cubicBezTo>
                  <a:cubicBezTo>
                    <a:pt x="96" y="249"/>
                    <a:pt x="87" y="248"/>
                    <a:pt x="78" y="256"/>
                  </a:cubicBezTo>
                  <a:cubicBezTo>
                    <a:pt x="62" y="271"/>
                    <a:pt x="44" y="285"/>
                    <a:pt x="27" y="300"/>
                  </a:cubicBezTo>
                  <a:cubicBezTo>
                    <a:pt x="20" y="305"/>
                    <a:pt x="17" y="311"/>
                    <a:pt x="20" y="320"/>
                  </a:cubicBezTo>
                  <a:close/>
                  <a:moveTo>
                    <a:pt x="278" y="19"/>
                  </a:moveTo>
                  <a:cubicBezTo>
                    <a:pt x="274" y="16"/>
                    <a:pt x="271" y="11"/>
                    <a:pt x="269" y="12"/>
                  </a:cubicBezTo>
                  <a:cubicBezTo>
                    <a:pt x="266" y="12"/>
                    <a:pt x="264" y="16"/>
                    <a:pt x="261" y="18"/>
                  </a:cubicBezTo>
                  <a:cubicBezTo>
                    <a:pt x="263" y="21"/>
                    <a:pt x="265" y="25"/>
                    <a:pt x="268" y="25"/>
                  </a:cubicBezTo>
                  <a:cubicBezTo>
                    <a:pt x="270" y="25"/>
                    <a:pt x="273" y="22"/>
                    <a:pt x="278" y="19"/>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6">
              <a:extLst>
                <a:ext uri="{FF2B5EF4-FFF2-40B4-BE49-F238E27FC236}">
                  <a16:creationId xmlns:a16="http://schemas.microsoft.com/office/drawing/2014/main" id="{0D0D8EC0-8ACC-427B-B762-5157DD231A9E}"/>
                </a:ext>
              </a:extLst>
            </p:cNvPr>
            <p:cNvSpPr>
              <a:spLocks/>
            </p:cNvSpPr>
            <p:nvPr/>
          </p:nvSpPr>
          <p:spPr bwMode="auto">
            <a:xfrm>
              <a:off x="10487025" y="3162301"/>
              <a:ext cx="1176337" cy="363538"/>
            </a:xfrm>
            <a:custGeom>
              <a:avLst/>
              <a:gdLst>
                <a:gd name="T0" fmla="*/ 162 w 162"/>
                <a:gd name="T1" fmla="*/ 45 h 50"/>
                <a:gd name="T2" fmla="*/ 158 w 162"/>
                <a:gd name="T3" fmla="*/ 50 h 50"/>
                <a:gd name="T4" fmla="*/ 149 w 162"/>
                <a:gd name="T5" fmla="*/ 48 h 50"/>
                <a:gd name="T6" fmla="*/ 114 w 162"/>
                <a:gd name="T7" fmla="*/ 27 h 50"/>
                <a:gd name="T8" fmla="*/ 13 w 162"/>
                <a:gd name="T9" fmla="*/ 45 h 50"/>
                <a:gd name="T10" fmla="*/ 10 w 162"/>
                <a:gd name="T11" fmla="*/ 48 h 50"/>
                <a:gd name="T12" fmla="*/ 0 w 162"/>
                <a:gd name="T13" fmla="*/ 49 h 50"/>
                <a:gd name="T14" fmla="*/ 2 w 162"/>
                <a:gd name="T15" fmla="*/ 39 h 50"/>
                <a:gd name="T16" fmla="*/ 47 w 162"/>
                <a:gd name="T17" fmla="*/ 13 h 50"/>
                <a:gd name="T18" fmla="*/ 155 w 162"/>
                <a:gd name="T19" fmla="*/ 36 h 50"/>
                <a:gd name="T20" fmla="*/ 162 w 162"/>
                <a:gd name="T21"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50">
                  <a:moveTo>
                    <a:pt x="162" y="45"/>
                  </a:moveTo>
                  <a:cubicBezTo>
                    <a:pt x="160" y="47"/>
                    <a:pt x="159" y="50"/>
                    <a:pt x="158" y="50"/>
                  </a:cubicBezTo>
                  <a:cubicBezTo>
                    <a:pt x="155" y="50"/>
                    <a:pt x="151" y="50"/>
                    <a:pt x="149" y="48"/>
                  </a:cubicBezTo>
                  <a:cubicBezTo>
                    <a:pt x="137" y="41"/>
                    <a:pt x="127" y="32"/>
                    <a:pt x="114" y="27"/>
                  </a:cubicBezTo>
                  <a:cubicBezTo>
                    <a:pt x="77" y="13"/>
                    <a:pt x="44" y="20"/>
                    <a:pt x="13" y="45"/>
                  </a:cubicBezTo>
                  <a:cubicBezTo>
                    <a:pt x="12" y="46"/>
                    <a:pt x="11" y="48"/>
                    <a:pt x="10" y="48"/>
                  </a:cubicBezTo>
                  <a:cubicBezTo>
                    <a:pt x="7" y="49"/>
                    <a:pt x="3" y="49"/>
                    <a:pt x="0" y="49"/>
                  </a:cubicBezTo>
                  <a:cubicBezTo>
                    <a:pt x="0" y="46"/>
                    <a:pt x="0" y="40"/>
                    <a:pt x="2" y="39"/>
                  </a:cubicBezTo>
                  <a:cubicBezTo>
                    <a:pt x="16" y="30"/>
                    <a:pt x="31" y="18"/>
                    <a:pt x="47" y="13"/>
                  </a:cubicBezTo>
                  <a:cubicBezTo>
                    <a:pt x="87" y="0"/>
                    <a:pt x="123" y="9"/>
                    <a:pt x="155" y="36"/>
                  </a:cubicBezTo>
                  <a:cubicBezTo>
                    <a:pt x="157" y="39"/>
                    <a:pt x="159" y="42"/>
                    <a:pt x="162" y="45"/>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7">
              <a:extLst>
                <a:ext uri="{FF2B5EF4-FFF2-40B4-BE49-F238E27FC236}">
                  <a16:creationId xmlns:a16="http://schemas.microsoft.com/office/drawing/2014/main" id="{D7F5C532-1493-4F25-A25B-2E18179BA2FE}"/>
                </a:ext>
              </a:extLst>
            </p:cNvPr>
            <p:cNvSpPr>
              <a:spLocks/>
            </p:cNvSpPr>
            <p:nvPr/>
          </p:nvSpPr>
          <p:spPr bwMode="auto">
            <a:xfrm>
              <a:off x="10610850" y="3432176"/>
              <a:ext cx="900112" cy="246063"/>
            </a:xfrm>
            <a:custGeom>
              <a:avLst/>
              <a:gdLst>
                <a:gd name="T0" fmla="*/ 62 w 124"/>
                <a:gd name="T1" fmla="*/ 0 h 34"/>
                <a:gd name="T2" fmla="*/ 120 w 124"/>
                <a:gd name="T3" fmla="*/ 22 h 34"/>
                <a:gd name="T4" fmla="*/ 124 w 124"/>
                <a:gd name="T5" fmla="*/ 34 h 34"/>
                <a:gd name="T6" fmla="*/ 112 w 124"/>
                <a:gd name="T7" fmla="*/ 32 h 34"/>
                <a:gd name="T8" fmla="*/ 12 w 124"/>
                <a:gd name="T9" fmla="*/ 32 h 34"/>
                <a:gd name="T10" fmla="*/ 0 w 124"/>
                <a:gd name="T11" fmla="*/ 34 h 34"/>
                <a:gd name="T12" fmla="*/ 4 w 124"/>
                <a:gd name="T13" fmla="*/ 23 h 34"/>
                <a:gd name="T14" fmla="*/ 62 w 1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34">
                  <a:moveTo>
                    <a:pt x="62" y="0"/>
                  </a:moveTo>
                  <a:cubicBezTo>
                    <a:pt x="85" y="1"/>
                    <a:pt x="104" y="7"/>
                    <a:pt x="120" y="22"/>
                  </a:cubicBezTo>
                  <a:cubicBezTo>
                    <a:pt x="123" y="25"/>
                    <a:pt x="123" y="30"/>
                    <a:pt x="124" y="34"/>
                  </a:cubicBezTo>
                  <a:cubicBezTo>
                    <a:pt x="120" y="33"/>
                    <a:pt x="115" y="34"/>
                    <a:pt x="112" y="32"/>
                  </a:cubicBezTo>
                  <a:cubicBezTo>
                    <a:pt x="80" y="6"/>
                    <a:pt x="45" y="6"/>
                    <a:pt x="12" y="32"/>
                  </a:cubicBezTo>
                  <a:cubicBezTo>
                    <a:pt x="10" y="34"/>
                    <a:pt x="4" y="33"/>
                    <a:pt x="0" y="34"/>
                  </a:cubicBezTo>
                  <a:cubicBezTo>
                    <a:pt x="1" y="30"/>
                    <a:pt x="1" y="25"/>
                    <a:pt x="4" y="23"/>
                  </a:cubicBezTo>
                  <a:cubicBezTo>
                    <a:pt x="20" y="7"/>
                    <a:pt x="40" y="0"/>
                    <a:pt x="62"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8">
              <a:extLst>
                <a:ext uri="{FF2B5EF4-FFF2-40B4-BE49-F238E27FC236}">
                  <a16:creationId xmlns:a16="http://schemas.microsoft.com/office/drawing/2014/main" id="{37402D8C-1741-421D-9FD8-F53753DFDE5A}"/>
                </a:ext>
              </a:extLst>
            </p:cNvPr>
            <p:cNvSpPr>
              <a:spLocks/>
            </p:cNvSpPr>
            <p:nvPr/>
          </p:nvSpPr>
          <p:spPr bwMode="auto">
            <a:xfrm>
              <a:off x="10763250" y="3649663"/>
              <a:ext cx="595312" cy="188913"/>
            </a:xfrm>
            <a:custGeom>
              <a:avLst/>
              <a:gdLst>
                <a:gd name="T0" fmla="*/ 42 w 82"/>
                <a:gd name="T1" fmla="*/ 0 h 26"/>
                <a:gd name="T2" fmla="*/ 79 w 82"/>
                <a:gd name="T3" fmla="*/ 14 h 26"/>
                <a:gd name="T4" fmla="*/ 82 w 82"/>
                <a:gd name="T5" fmla="*/ 26 h 26"/>
                <a:gd name="T6" fmla="*/ 71 w 82"/>
                <a:gd name="T7" fmla="*/ 24 h 26"/>
                <a:gd name="T8" fmla="*/ 12 w 82"/>
                <a:gd name="T9" fmla="*/ 24 h 26"/>
                <a:gd name="T10" fmla="*/ 0 w 82"/>
                <a:gd name="T11" fmla="*/ 25 h 26"/>
                <a:gd name="T12" fmla="*/ 4 w 82"/>
                <a:gd name="T13" fmla="*/ 15 h 26"/>
                <a:gd name="T14" fmla="*/ 42 w 82"/>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26">
                  <a:moveTo>
                    <a:pt x="42" y="0"/>
                  </a:moveTo>
                  <a:cubicBezTo>
                    <a:pt x="56" y="0"/>
                    <a:pt x="69" y="4"/>
                    <a:pt x="79" y="14"/>
                  </a:cubicBezTo>
                  <a:cubicBezTo>
                    <a:pt x="81" y="17"/>
                    <a:pt x="81" y="22"/>
                    <a:pt x="82" y="26"/>
                  </a:cubicBezTo>
                  <a:cubicBezTo>
                    <a:pt x="78" y="25"/>
                    <a:pt x="74" y="26"/>
                    <a:pt x="71" y="24"/>
                  </a:cubicBezTo>
                  <a:cubicBezTo>
                    <a:pt x="49" y="9"/>
                    <a:pt x="34" y="9"/>
                    <a:pt x="12" y="24"/>
                  </a:cubicBezTo>
                  <a:cubicBezTo>
                    <a:pt x="9" y="26"/>
                    <a:pt x="4" y="25"/>
                    <a:pt x="0" y="25"/>
                  </a:cubicBezTo>
                  <a:cubicBezTo>
                    <a:pt x="1" y="21"/>
                    <a:pt x="1" y="17"/>
                    <a:pt x="4" y="15"/>
                  </a:cubicBezTo>
                  <a:cubicBezTo>
                    <a:pt x="14" y="4"/>
                    <a:pt x="27" y="0"/>
                    <a:pt x="42"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9">
              <a:extLst>
                <a:ext uri="{FF2B5EF4-FFF2-40B4-BE49-F238E27FC236}">
                  <a16:creationId xmlns:a16="http://schemas.microsoft.com/office/drawing/2014/main" id="{07DC8974-A82F-41AB-AFA6-FD6881D35D07}"/>
                </a:ext>
              </a:extLst>
            </p:cNvPr>
            <p:cNvSpPr>
              <a:spLocks/>
            </p:cNvSpPr>
            <p:nvPr/>
          </p:nvSpPr>
          <p:spPr bwMode="auto">
            <a:xfrm>
              <a:off x="9348788" y="6067426"/>
              <a:ext cx="790575" cy="101600"/>
            </a:xfrm>
            <a:custGeom>
              <a:avLst/>
              <a:gdLst>
                <a:gd name="T0" fmla="*/ 109 w 109"/>
                <a:gd name="T1" fmla="*/ 14 h 14"/>
                <a:gd name="T2" fmla="*/ 0 w 109"/>
                <a:gd name="T3" fmla="*/ 14 h 14"/>
                <a:gd name="T4" fmla="*/ 17 w 109"/>
                <a:gd name="T5" fmla="*/ 0 h 14"/>
                <a:gd name="T6" fmla="*/ 89 w 109"/>
                <a:gd name="T7" fmla="*/ 0 h 14"/>
                <a:gd name="T8" fmla="*/ 109 w 109"/>
                <a:gd name="T9" fmla="*/ 14 h 14"/>
              </a:gdLst>
              <a:ahLst/>
              <a:cxnLst>
                <a:cxn ang="0">
                  <a:pos x="T0" y="T1"/>
                </a:cxn>
                <a:cxn ang="0">
                  <a:pos x="T2" y="T3"/>
                </a:cxn>
                <a:cxn ang="0">
                  <a:pos x="T4" y="T5"/>
                </a:cxn>
                <a:cxn ang="0">
                  <a:pos x="T6" y="T7"/>
                </a:cxn>
                <a:cxn ang="0">
                  <a:pos x="T8" y="T9"/>
                </a:cxn>
              </a:cxnLst>
              <a:rect l="0" t="0" r="r" b="b"/>
              <a:pathLst>
                <a:path w="109" h="14">
                  <a:moveTo>
                    <a:pt x="109" y="14"/>
                  </a:moveTo>
                  <a:cubicBezTo>
                    <a:pt x="73" y="14"/>
                    <a:pt x="37" y="14"/>
                    <a:pt x="0" y="14"/>
                  </a:cubicBezTo>
                  <a:cubicBezTo>
                    <a:pt x="3" y="4"/>
                    <a:pt x="7" y="0"/>
                    <a:pt x="17" y="0"/>
                  </a:cubicBezTo>
                  <a:cubicBezTo>
                    <a:pt x="41" y="1"/>
                    <a:pt x="65" y="1"/>
                    <a:pt x="89" y="0"/>
                  </a:cubicBezTo>
                  <a:cubicBezTo>
                    <a:pt x="99" y="0"/>
                    <a:pt x="106" y="3"/>
                    <a:pt x="109" y="14"/>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197100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ortátil en mesa blanca">
            <a:extLst>
              <a:ext uri="{FF2B5EF4-FFF2-40B4-BE49-F238E27FC236}">
                <a16:creationId xmlns:a16="http://schemas.microsoft.com/office/drawing/2014/main" id="{82D1840E-A10D-49E6-9C9C-2041790AE441}"/>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4711" b="471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3CC0FF4E-CE98-264E-A33E-404F3627A42A}"/>
              </a:ext>
            </a:extLst>
          </p:cNvPr>
          <p:cNvSpPr txBox="1"/>
          <p:nvPr/>
        </p:nvSpPr>
        <p:spPr>
          <a:xfrm>
            <a:off x="468923" y="3642268"/>
            <a:ext cx="11212130" cy="1323439"/>
          </a:xfrm>
          <a:prstGeom prst="rect">
            <a:avLst/>
          </a:prstGeom>
          <a:noFill/>
        </p:spPr>
        <p:txBody>
          <a:bodyPr wrap="square" rtlCol="0">
            <a:spAutoFit/>
          </a:bodyPr>
          <a:lstStyle/>
          <a:p>
            <a:pPr algn="ctr"/>
            <a:r>
              <a:rPr lang="es-ES" sz="8000" b="1" dirty="0">
                <a:solidFill>
                  <a:srgbClr val="0F78FF"/>
                </a:solidFill>
              </a:rPr>
              <a:t>Slide title</a:t>
            </a:r>
          </a:p>
        </p:txBody>
      </p:sp>
      <p:sp>
        <p:nvSpPr>
          <p:cNvPr id="6" name="Marcador de contenido 16">
            <a:extLst>
              <a:ext uri="{FF2B5EF4-FFF2-40B4-BE49-F238E27FC236}">
                <a16:creationId xmlns:a16="http://schemas.microsoft.com/office/drawing/2014/main" id="{363DDAB7-B0B9-544C-80F0-5DEC68802A9A}"/>
              </a:ext>
            </a:extLst>
          </p:cNvPr>
          <p:cNvSpPr txBox="1">
            <a:spLocks/>
          </p:cNvSpPr>
          <p:nvPr/>
        </p:nvSpPr>
        <p:spPr>
          <a:xfrm>
            <a:off x="2598950" y="5120317"/>
            <a:ext cx="6961238" cy="11719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 sz="2000" dirty="0">
                <a:solidFill>
                  <a:schemeClr val="bg2">
                    <a:alpha val="85000"/>
                  </a:schemeClr>
                </a:solidFill>
              </a:rPr>
              <a:t>Organize and show your projects to attract attention, generate a conversation and obtain success. </a:t>
            </a:r>
          </a:p>
        </p:txBody>
      </p:sp>
      <p:sp>
        <p:nvSpPr>
          <p:cNvPr id="18" name="Rectangle 36">
            <a:extLst>
              <a:ext uri="{FF2B5EF4-FFF2-40B4-BE49-F238E27FC236}">
                <a16:creationId xmlns:a16="http://schemas.microsoft.com/office/drawing/2014/main" id="{DEF7BA15-CC39-4ECA-87BD-4986CD55E208}"/>
              </a:ext>
            </a:extLst>
          </p:cNvPr>
          <p:cNvSpPr>
            <a:spLocks noChangeArrowheads="1"/>
          </p:cNvSpPr>
          <p:nvPr/>
        </p:nvSpPr>
        <p:spPr bwMode="auto">
          <a:xfrm>
            <a:off x="-1" y="6630653"/>
            <a:ext cx="12192001" cy="227347"/>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68675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persona con reloj cerca de la computadora portátil">
            <a:extLst>
              <a:ext uri="{FF2B5EF4-FFF2-40B4-BE49-F238E27FC236}">
                <a16:creationId xmlns:a16="http://schemas.microsoft.com/office/drawing/2014/main" id="{2362CF2C-448C-4C3F-AF2F-92AA12445F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313"/>
          <a:stretch/>
        </p:blipFill>
        <p:spPr bwMode="auto">
          <a:xfrm>
            <a:off x="0" y="-8943"/>
            <a:ext cx="12192000" cy="6886821"/>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36">
            <a:extLst>
              <a:ext uri="{FF2B5EF4-FFF2-40B4-BE49-F238E27FC236}">
                <a16:creationId xmlns:a16="http://schemas.microsoft.com/office/drawing/2014/main" id="{A3A78A26-3F20-4328-94EA-004FF9F8B8E7}"/>
              </a:ext>
            </a:extLst>
          </p:cNvPr>
          <p:cNvSpPr>
            <a:spLocks noChangeArrowheads="1"/>
          </p:cNvSpPr>
          <p:nvPr/>
        </p:nvSpPr>
        <p:spPr bwMode="auto">
          <a:xfrm>
            <a:off x="-14772" y="6672535"/>
            <a:ext cx="11361243" cy="205343"/>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9" name="Grupo 8">
            <a:extLst>
              <a:ext uri="{FF2B5EF4-FFF2-40B4-BE49-F238E27FC236}">
                <a16:creationId xmlns:a16="http://schemas.microsoft.com/office/drawing/2014/main" id="{3523F74C-C2AE-0E43-84FC-CC4F7FA72BBF}"/>
              </a:ext>
            </a:extLst>
          </p:cNvPr>
          <p:cNvGrpSpPr/>
          <p:nvPr/>
        </p:nvGrpSpPr>
        <p:grpSpPr>
          <a:xfrm>
            <a:off x="510935" y="3429000"/>
            <a:ext cx="4155783" cy="2819217"/>
            <a:chOff x="-19455" y="-19454"/>
            <a:chExt cx="4280169" cy="2903598"/>
          </a:xfrm>
        </p:grpSpPr>
        <p:sp>
          <p:nvSpPr>
            <p:cNvPr id="6" name="Rectángulo 5">
              <a:extLst>
                <a:ext uri="{FF2B5EF4-FFF2-40B4-BE49-F238E27FC236}">
                  <a16:creationId xmlns:a16="http://schemas.microsoft.com/office/drawing/2014/main" id="{8B034687-279F-504E-82F3-8840533AF454}"/>
                </a:ext>
              </a:extLst>
            </p:cNvPr>
            <p:cNvSpPr/>
            <p:nvPr/>
          </p:nvSpPr>
          <p:spPr>
            <a:xfrm>
              <a:off x="-19455" y="-19454"/>
              <a:ext cx="4280169" cy="2568102"/>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spcAft>
                  <a:spcPts val="1200"/>
                </a:spcAft>
              </a:pPr>
              <a:r>
                <a:rPr lang="es-ES" sz="1600" b="1" spc="300" dirty="0">
                  <a:solidFill>
                    <a:schemeClr val="tx2"/>
                  </a:solidFill>
                </a:rPr>
                <a:t>JOHN:</a:t>
              </a:r>
            </a:p>
            <a:p>
              <a:pPr marL="360000">
                <a:spcAft>
                  <a:spcPts val="1200"/>
                </a:spcAft>
              </a:pPr>
              <a:r>
                <a:rPr lang="es-ES" dirty="0">
                  <a:solidFill>
                    <a:schemeClr val="bg2"/>
                  </a:solidFill>
                </a:rPr>
                <a:t>Hey, vivamus massa magna, vulputate vel tortor et, pulvinar cursus diam.</a:t>
              </a:r>
              <a:endParaRPr lang="es-ES" sz="3200" b="1" spc="300" dirty="0">
                <a:solidFill>
                  <a:schemeClr val="accent3"/>
                </a:solidFill>
              </a:endParaRPr>
            </a:p>
          </p:txBody>
        </p:sp>
        <p:sp>
          <p:nvSpPr>
            <p:cNvPr id="8" name="Triángulo 7">
              <a:extLst>
                <a:ext uri="{FF2B5EF4-FFF2-40B4-BE49-F238E27FC236}">
                  <a16:creationId xmlns:a16="http://schemas.microsoft.com/office/drawing/2014/main" id="{68AB0B01-210A-2D4A-91C6-00FE3CD18064}"/>
                </a:ext>
              </a:extLst>
            </p:cNvPr>
            <p:cNvSpPr/>
            <p:nvPr/>
          </p:nvSpPr>
          <p:spPr>
            <a:xfrm rot="10800000">
              <a:off x="3190009" y="2444738"/>
              <a:ext cx="676665" cy="4394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pSp>
        <p:nvGrpSpPr>
          <p:cNvPr id="13" name="Grupo 12">
            <a:extLst>
              <a:ext uri="{FF2B5EF4-FFF2-40B4-BE49-F238E27FC236}">
                <a16:creationId xmlns:a16="http://schemas.microsoft.com/office/drawing/2014/main" id="{371B33EF-4CE9-C747-B84E-16A143FB07DD}"/>
              </a:ext>
            </a:extLst>
          </p:cNvPr>
          <p:cNvGrpSpPr/>
          <p:nvPr/>
        </p:nvGrpSpPr>
        <p:grpSpPr>
          <a:xfrm>
            <a:off x="7399054" y="653538"/>
            <a:ext cx="4155783" cy="2775462"/>
            <a:chOff x="-34894" y="-380615"/>
            <a:chExt cx="4280169" cy="2858534"/>
          </a:xfrm>
        </p:grpSpPr>
        <p:sp>
          <p:nvSpPr>
            <p:cNvPr id="14" name="Rectángulo 13">
              <a:extLst>
                <a:ext uri="{FF2B5EF4-FFF2-40B4-BE49-F238E27FC236}">
                  <a16:creationId xmlns:a16="http://schemas.microsoft.com/office/drawing/2014/main" id="{85300BF5-89E4-7E4C-8372-7C0EC8ADFAAB}"/>
                </a:ext>
              </a:extLst>
            </p:cNvPr>
            <p:cNvSpPr/>
            <p:nvPr/>
          </p:nvSpPr>
          <p:spPr>
            <a:xfrm>
              <a:off x="-34894" y="-90183"/>
              <a:ext cx="4280169" cy="2568102"/>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00">
                <a:spcAft>
                  <a:spcPts val="1200"/>
                </a:spcAft>
              </a:pPr>
              <a:r>
                <a:rPr lang="es-ES" sz="1600" b="1" spc="300" dirty="0">
                  <a:solidFill>
                    <a:schemeClr val="tx2"/>
                  </a:solidFill>
                </a:rPr>
                <a:t>MIKE:</a:t>
              </a:r>
            </a:p>
            <a:p>
              <a:pPr marL="360000">
                <a:spcAft>
                  <a:spcPts val="1200"/>
                </a:spcAft>
              </a:pPr>
              <a:r>
                <a:rPr lang="es-ES" dirty="0">
                  <a:solidFill>
                    <a:schemeClr val="bg2"/>
                  </a:solidFill>
                </a:rPr>
                <a:t>Ok, vivamus massa magna, vulputate vel tortor et, pulvinar cursus diam.</a:t>
              </a:r>
              <a:endParaRPr lang="es-ES" sz="3200" b="1" spc="300" dirty="0">
                <a:solidFill>
                  <a:schemeClr val="accent3"/>
                </a:solidFill>
              </a:endParaRPr>
            </a:p>
          </p:txBody>
        </p:sp>
        <p:sp>
          <p:nvSpPr>
            <p:cNvPr id="15" name="Triángulo 14">
              <a:extLst>
                <a:ext uri="{FF2B5EF4-FFF2-40B4-BE49-F238E27FC236}">
                  <a16:creationId xmlns:a16="http://schemas.microsoft.com/office/drawing/2014/main" id="{6D1B3515-1F98-8647-AEC0-08B317F207CC}"/>
                </a:ext>
              </a:extLst>
            </p:cNvPr>
            <p:cNvSpPr/>
            <p:nvPr/>
          </p:nvSpPr>
          <p:spPr>
            <a:xfrm>
              <a:off x="323720" y="-380615"/>
              <a:ext cx="676665" cy="43940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Tree>
    <p:extLst>
      <p:ext uri="{BB962C8B-B14F-4D97-AF65-F5344CB8AC3E}">
        <p14:creationId xmlns:p14="http://schemas.microsoft.com/office/powerpoint/2010/main" val="4040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30909184-4731-304D-BFEC-41183DD0DCD7}"/>
              </a:ext>
            </a:extLst>
          </p:cNvPr>
          <p:cNvSpPr txBox="1">
            <a:spLocks/>
          </p:cNvSpPr>
          <p:nvPr/>
        </p:nvSpPr>
        <p:spPr>
          <a:xfrm>
            <a:off x="479426" y="743824"/>
            <a:ext cx="4962907"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n" b="1" dirty="0">
                <a:solidFill>
                  <a:srgbClr val="002060"/>
                </a:solidFill>
              </a:rPr>
              <a:t>Give </a:t>
            </a:r>
            <a:r>
              <a:rPr lang="en" b="1" dirty="0">
                <a:solidFill>
                  <a:schemeClr val="accent1"/>
                </a:solidFill>
              </a:rPr>
              <a:t>power</a:t>
            </a:r>
            <a:r>
              <a:rPr lang="en" b="1" dirty="0">
                <a:solidFill>
                  <a:srgbClr val="002060"/>
                </a:solidFill>
              </a:rPr>
              <a:t> to your words </a:t>
            </a:r>
          </a:p>
        </p:txBody>
      </p:sp>
      <p:sp>
        <p:nvSpPr>
          <p:cNvPr id="7" name="Rectángulo 6">
            <a:extLst>
              <a:ext uri="{FF2B5EF4-FFF2-40B4-BE49-F238E27FC236}">
                <a16:creationId xmlns:a16="http://schemas.microsoft.com/office/drawing/2014/main" id="{1EF7463B-96C6-654C-BAB0-81AC75973565}"/>
              </a:ext>
            </a:extLst>
          </p:cNvPr>
          <p:cNvSpPr/>
          <p:nvPr/>
        </p:nvSpPr>
        <p:spPr>
          <a:xfrm>
            <a:off x="6096000" y="832338"/>
            <a:ext cx="2808287" cy="2621255"/>
          </a:xfrm>
          <a:prstGeom prst="rect">
            <a:avLst/>
          </a:prstGeom>
          <a:solidFill>
            <a:srgbClr val="002060"/>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s-ES" b="1" spc="300" dirty="0">
                <a:solidFill>
                  <a:schemeClr val="bg2"/>
                </a:solidFill>
              </a:rPr>
              <a:t>BOX TITLE</a:t>
            </a:r>
          </a:p>
          <a:p>
            <a:pPr algn="ctr">
              <a:spcAft>
                <a:spcPts val="1200"/>
              </a:spcAft>
            </a:pPr>
            <a:r>
              <a:rPr lang="es-ES" sz="1400" dirty="0">
                <a:solidFill>
                  <a:schemeClr val="bg2"/>
                </a:solidFill>
              </a:rPr>
              <a:t>Vivamus massa magna, vulputate vel tortor et, pulvinar cursus diam</a:t>
            </a:r>
            <a:endParaRPr lang="es-ES" sz="2400" b="1" spc="300" dirty="0">
              <a:solidFill>
                <a:schemeClr val="accent3"/>
              </a:solidFill>
            </a:endParaRPr>
          </a:p>
        </p:txBody>
      </p:sp>
      <p:sp>
        <p:nvSpPr>
          <p:cNvPr id="8" name="Rectángulo 7">
            <a:extLst>
              <a:ext uri="{FF2B5EF4-FFF2-40B4-BE49-F238E27FC236}">
                <a16:creationId xmlns:a16="http://schemas.microsoft.com/office/drawing/2014/main" id="{9C60BB2B-7CDB-414A-88E0-D89B438797D8}"/>
              </a:ext>
            </a:extLst>
          </p:cNvPr>
          <p:cNvSpPr/>
          <p:nvPr/>
        </p:nvSpPr>
        <p:spPr>
          <a:xfrm>
            <a:off x="8904287" y="832338"/>
            <a:ext cx="2808287" cy="2621255"/>
          </a:xfrm>
          <a:prstGeom prst="rect">
            <a:avLst/>
          </a:prstGeom>
          <a:solidFill>
            <a:schemeClr val="accent1"/>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1200"/>
              </a:spcAft>
            </a:pPr>
            <a:r>
              <a:rPr lang="es-ES" b="1" spc="300" dirty="0">
                <a:solidFill>
                  <a:srgbClr val="FFFFFF"/>
                </a:solidFill>
              </a:rPr>
              <a:t>BOX TITLE</a:t>
            </a:r>
          </a:p>
          <a:p>
            <a:pPr lvl="0" algn="ctr">
              <a:spcAft>
                <a:spcPts val="1200"/>
              </a:spcAft>
            </a:pPr>
            <a:r>
              <a:rPr lang="es-ES" sz="1400" dirty="0">
                <a:solidFill>
                  <a:srgbClr val="FFFFFF"/>
                </a:solidFill>
              </a:rPr>
              <a:t>Vivamus massa magna, vulputate vel tortor et, pulvinar cursus diam</a:t>
            </a:r>
            <a:endParaRPr lang="es-ES" sz="2400" b="1" spc="300" dirty="0">
              <a:solidFill>
                <a:srgbClr val="6F9CEB"/>
              </a:solidFill>
            </a:endParaRPr>
          </a:p>
        </p:txBody>
      </p:sp>
      <p:sp>
        <p:nvSpPr>
          <p:cNvPr id="10" name="Rectángulo 9">
            <a:extLst>
              <a:ext uri="{FF2B5EF4-FFF2-40B4-BE49-F238E27FC236}">
                <a16:creationId xmlns:a16="http://schemas.microsoft.com/office/drawing/2014/main" id="{3CF5AA47-230B-7B4F-AA94-8145A460640B}"/>
              </a:ext>
            </a:extLst>
          </p:cNvPr>
          <p:cNvSpPr/>
          <p:nvPr/>
        </p:nvSpPr>
        <p:spPr>
          <a:xfrm>
            <a:off x="6096000" y="3439352"/>
            <a:ext cx="2808287" cy="2621255"/>
          </a:xfrm>
          <a:prstGeom prst="rect">
            <a:avLst/>
          </a:prstGeom>
          <a:solidFill>
            <a:schemeClr val="accent6"/>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1200"/>
              </a:spcAft>
            </a:pPr>
            <a:r>
              <a:rPr lang="es-ES" b="1" spc="300" dirty="0">
                <a:solidFill>
                  <a:srgbClr val="FFFFFF"/>
                </a:solidFill>
              </a:rPr>
              <a:t>BOX TITLE</a:t>
            </a:r>
          </a:p>
          <a:p>
            <a:pPr lvl="0" algn="ctr">
              <a:spcAft>
                <a:spcPts val="1200"/>
              </a:spcAft>
            </a:pPr>
            <a:r>
              <a:rPr lang="es-ES" sz="1400" dirty="0">
                <a:solidFill>
                  <a:srgbClr val="FFFFFF"/>
                </a:solidFill>
              </a:rPr>
              <a:t>Vivamus massa magna, vulputate vel tortor et, pulvinar cursus diam</a:t>
            </a:r>
            <a:endParaRPr lang="es-ES" sz="2400" b="1" spc="300" dirty="0">
              <a:solidFill>
                <a:srgbClr val="6F9CEB"/>
              </a:solidFill>
            </a:endParaRPr>
          </a:p>
        </p:txBody>
      </p:sp>
      <p:sp>
        <p:nvSpPr>
          <p:cNvPr id="12" name="Rectángulo 11">
            <a:extLst>
              <a:ext uri="{FF2B5EF4-FFF2-40B4-BE49-F238E27FC236}">
                <a16:creationId xmlns:a16="http://schemas.microsoft.com/office/drawing/2014/main" id="{CA5231D5-21F8-AA4A-8B43-CF857C64E9EF}"/>
              </a:ext>
            </a:extLst>
          </p:cNvPr>
          <p:cNvSpPr/>
          <p:nvPr/>
        </p:nvSpPr>
        <p:spPr>
          <a:xfrm>
            <a:off x="3294434" y="3439352"/>
            <a:ext cx="2808287" cy="2621255"/>
          </a:xfrm>
          <a:prstGeom prst="rect">
            <a:avLst/>
          </a:prstGeom>
          <a:solidFill>
            <a:schemeClr val="tx2"/>
          </a:solidFill>
          <a:ln w="158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Aft>
                <a:spcPts val="1200"/>
              </a:spcAft>
            </a:pPr>
            <a:r>
              <a:rPr lang="es-ES" b="1" spc="300" dirty="0">
                <a:solidFill>
                  <a:srgbClr val="FFFFFF"/>
                </a:solidFill>
              </a:rPr>
              <a:t>BOX TITLE</a:t>
            </a:r>
          </a:p>
          <a:p>
            <a:pPr lvl="0" algn="ctr">
              <a:spcAft>
                <a:spcPts val="1200"/>
              </a:spcAft>
            </a:pPr>
            <a:r>
              <a:rPr lang="es-ES" sz="1400" dirty="0">
                <a:solidFill>
                  <a:srgbClr val="FFFFFF"/>
                </a:solidFill>
              </a:rPr>
              <a:t>Vivamus massa magna, vulputate vel tortor et, pulvinar cursus diam</a:t>
            </a:r>
            <a:endParaRPr lang="es-ES" sz="2400" b="1" spc="300" dirty="0">
              <a:solidFill>
                <a:srgbClr val="6F9CEB"/>
              </a:solidFill>
            </a:endParaRPr>
          </a:p>
        </p:txBody>
      </p:sp>
      <p:sp>
        <p:nvSpPr>
          <p:cNvPr id="13" name="CuadroTexto 12">
            <a:extLst>
              <a:ext uri="{FF2B5EF4-FFF2-40B4-BE49-F238E27FC236}">
                <a16:creationId xmlns:a16="http://schemas.microsoft.com/office/drawing/2014/main" id="{490D2E4B-E901-6D49-8A9B-11FCAB399A8E}"/>
              </a:ext>
            </a:extLst>
          </p:cNvPr>
          <p:cNvSpPr txBox="1"/>
          <p:nvPr/>
        </p:nvSpPr>
        <p:spPr>
          <a:xfrm>
            <a:off x="479426" y="2372020"/>
            <a:ext cx="2373943" cy="2377959"/>
          </a:xfrm>
          <a:prstGeom prst="rect">
            <a:avLst/>
          </a:prstGeom>
          <a:noFill/>
        </p:spPr>
        <p:txBody>
          <a:bodyPr wrap="square" rtlCol="0">
            <a:spAutoFit/>
          </a:bodyPr>
          <a:lstStyle/>
          <a:p>
            <a:pPr>
              <a:lnSpc>
                <a:spcPts val="1840"/>
              </a:lnSpc>
            </a:pPr>
            <a:r>
              <a:rPr lang="es-ES" sz="1200" noProof="1">
                <a:solidFill>
                  <a:schemeClr val="tx2"/>
                </a:solidFill>
              </a:rPr>
              <a:t>Vivamus massa magna, vulputate vel tortor et, pulvinar cursus diam massa magna. Maecenas commodo vitae dolor quis lacinia. Nam a erat sit amet purus finibus placerat. Vestibulum hendrerit, risus at mollis convallis, odio neque euismod ligula, quis sodales nibh risus quis sapien. </a:t>
            </a:r>
          </a:p>
        </p:txBody>
      </p:sp>
      <p:sp>
        <p:nvSpPr>
          <p:cNvPr id="15" name="AutoShape 22">
            <a:extLst>
              <a:ext uri="{FF2B5EF4-FFF2-40B4-BE49-F238E27FC236}">
                <a16:creationId xmlns:a16="http://schemas.microsoft.com/office/drawing/2014/main" id="{A897254C-034A-49DC-BA3B-E821474856CF}"/>
              </a:ext>
            </a:extLst>
          </p:cNvPr>
          <p:cNvSpPr>
            <a:spLocks noChangeAspect="1" noChangeArrowheads="1" noTextEdit="1"/>
          </p:cNvSpPr>
          <p:nvPr/>
        </p:nvSpPr>
        <p:spPr bwMode="auto">
          <a:xfrm flipH="1">
            <a:off x="1411" y="6283663"/>
            <a:ext cx="2111626" cy="59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8" name="Rectangle 36">
            <a:extLst>
              <a:ext uri="{FF2B5EF4-FFF2-40B4-BE49-F238E27FC236}">
                <a16:creationId xmlns:a16="http://schemas.microsoft.com/office/drawing/2014/main" id="{07BA0AD4-B740-4D3B-9C63-C5A678D39E0B}"/>
              </a:ext>
            </a:extLst>
          </p:cNvPr>
          <p:cNvSpPr>
            <a:spLocks noChangeArrowheads="1"/>
          </p:cNvSpPr>
          <p:nvPr/>
        </p:nvSpPr>
        <p:spPr bwMode="auto">
          <a:xfrm flipH="1">
            <a:off x="788592" y="6658227"/>
            <a:ext cx="11403407" cy="218944"/>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 name="Grupo 1">
            <a:extLst>
              <a:ext uri="{FF2B5EF4-FFF2-40B4-BE49-F238E27FC236}">
                <a16:creationId xmlns:a16="http://schemas.microsoft.com/office/drawing/2014/main" id="{D9076025-92EA-2C38-5CBC-B57623C125CB}"/>
              </a:ext>
            </a:extLst>
          </p:cNvPr>
          <p:cNvGrpSpPr/>
          <p:nvPr/>
        </p:nvGrpSpPr>
        <p:grpSpPr>
          <a:xfrm>
            <a:off x="9410700" y="4040188"/>
            <a:ext cx="2511426" cy="2765425"/>
            <a:chOff x="9410700" y="4040188"/>
            <a:chExt cx="2511426" cy="2765425"/>
          </a:xfrm>
        </p:grpSpPr>
        <p:sp>
          <p:nvSpPr>
            <p:cNvPr id="11" name="Freeform 6">
              <a:extLst>
                <a:ext uri="{FF2B5EF4-FFF2-40B4-BE49-F238E27FC236}">
                  <a16:creationId xmlns:a16="http://schemas.microsoft.com/office/drawing/2014/main" id="{072536EF-4899-477F-9AB4-904F060E1B94}"/>
                </a:ext>
              </a:extLst>
            </p:cNvPr>
            <p:cNvSpPr>
              <a:spLocks noEditPoints="1"/>
            </p:cNvSpPr>
            <p:nvPr/>
          </p:nvSpPr>
          <p:spPr bwMode="auto">
            <a:xfrm>
              <a:off x="9410700" y="4040188"/>
              <a:ext cx="2511426" cy="2678113"/>
            </a:xfrm>
            <a:custGeom>
              <a:avLst/>
              <a:gdLst>
                <a:gd name="T0" fmla="*/ 1279 w 1279"/>
                <a:gd name="T1" fmla="*/ 1365 h 1365"/>
                <a:gd name="T2" fmla="*/ 1076 w 1279"/>
                <a:gd name="T3" fmla="*/ 1365 h 1365"/>
                <a:gd name="T4" fmla="*/ 1076 w 1279"/>
                <a:gd name="T5" fmla="*/ 1347 h 1365"/>
                <a:gd name="T6" fmla="*/ 1076 w 1279"/>
                <a:gd name="T7" fmla="*/ 947 h 1365"/>
                <a:gd name="T8" fmla="*/ 1024 w 1279"/>
                <a:gd name="T9" fmla="*/ 895 h 1365"/>
                <a:gd name="T10" fmla="*/ 284 w 1279"/>
                <a:gd name="T11" fmla="*/ 895 h 1365"/>
                <a:gd name="T12" fmla="*/ 231 w 1279"/>
                <a:gd name="T13" fmla="*/ 948 h 1365"/>
                <a:gd name="T14" fmla="*/ 231 w 1279"/>
                <a:gd name="T15" fmla="*/ 1345 h 1365"/>
                <a:gd name="T16" fmla="*/ 231 w 1279"/>
                <a:gd name="T17" fmla="*/ 1365 h 1365"/>
                <a:gd name="T18" fmla="*/ 0 w 1279"/>
                <a:gd name="T19" fmla="*/ 1365 h 1365"/>
                <a:gd name="T20" fmla="*/ 5 w 1279"/>
                <a:gd name="T21" fmla="*/ 1312 h 1365"/>
                <a:gd name="T22" fmla="*/ 39 w 1279"/>
                <a:gd name="T23" fmla="*/ 1121 h 1365"/>
                <a:gd name="T24" fmla="*/ 51 w 1279"/>
                <a:gd name="T25" fmla="*/ 1046 h 1365"/>
                <a:gd name="T26" fmla="*/ 84 w 1279"/>
                <a:gd name="T27" fmla="*/ 919 h 1365"/>
                <a:gd name="T28" fmla="*/ 141 w 1279"/>
                <a:gd name="T29" fmla="*/ 649 h 1365"/>
                <a:gd name="T30" fmla="*/ 143 w 1279"/>
                <a:gd name="T31" fmla="*/ 637 h 1365"/>
                <a:gd name="T32" fmla="*/ 179 w 1279"/>
                <a:gd name="T33" fmla="*/ 603 h 1365"/>
                <a:gd name="T34" fmla="*/ 314 w 1279"/>
                <a:gd name="T35" fmla="*/ 568 h 1365"/>
                <a:gd name="T36" fmla="*/ 354 w 1279"/>
                <a:gd name="T37" fmla="*/ 557 h 1365"/>
                <a:gd name="T38" fmla="*/ 479 w 1279"/>
                <a:gd name="T39" fmla="*/ 478 h 1365"/>
                <a:gd name="T40" fmla="*/ 488 w 1279"/>
                <a:gd name="T41" fmla="*/ 470 h 1365"/>
                <a:gd name="T42" fmla="*/ 504 w 1279"/>
                <a:gd name="T43" fmla="*/ 411 h 1365"/>
                <a:gd name="T44" fmla="*/ 465 w 1279"/>
                <a:gd name="T45" fmla="*/ 341 h 1365"/>
                <a:gd name="T46" fmla="*/ 421 w 1279"/>
                <a:gd name="T47" fmla="*/ 213 h 1365"/>
                <a:gd name="T48" fmla="*/ 460 w 1279"/>
                <a:gd name="T49" fmla="*/ 80 h 1365"/>
                <a:gd name="T50" fmla="*/ 577 w 1279"/>
                <a:gd name="T51" fmla="*/ 10 h 1365"/>
                <a:gd name="T52" fmla="*/ 738 w 1279"/>
                <a:gd name="T53" fmla="*/ 16 h 1365"/>
                <a:gd name="T54" fmla="*/ 801 w 1279"/>
                <a:gd name="T55" fmla="*/ 74 h 1365"/>
                <a:gd name="T56" fmla="*/ 825 w 1279"/>
                <a:gd name="T57" fmla="*/ 199 h 1365"/>
                <a:gd name="T58" fmla="*/ 817 w 1279"/>
                <a:gd name="T59" fmla="*/ 261 h 1365"/>
                <a:gd name="T60" fmla="*/ 818 w 1279"/>
                <a:gd name="T61" fmla="*/ 273 h 1365"/>
                <a:gd name="T62" fmla="*/ 796 w 1279"/>
                <a:gd name="T63" fmla="*/ 412 h 1365"/>
                <a:gd name="T64" fmla="*/ 777 w 1279"/>
                <a:gd name="T65" fmla="*/ 471 h 1365"/>
                <a:gd name="T66" fmla="*/ 791 w 1279"/>
                <a:gd name="T67" fmla="*/ 493 h 1365"/>
                <a:gd name="T68" fmla="*/ 978 w 1279"/>
                <a:gd name="T69" fmla="*/ 549 h 1365"/>
                <a:gd name="T70" fmla="*/ 1084 w 1279"/>
                <a:gd name="T71" fmla="*/ 569 h 1365"/>
                <a:gd name="T72" fmla="*/ 1131 w 1279"/>
                <a:gd name="T73" fmla="*/ 608 h 1365"/>
                <a:gd name="T74" fmla="*/ 1180 w 1279"/>
                <a:gd name="T75" fmla="*/ 746 h 1365"/>
                <a:gd name="T76" fmla="*/ 1184 w 1279"/>
                <a:gd name="T77" fmla="*/ 805 h 1365"/>
                <a:gd name="T78" fmla="*/ 1191 w 1279"/>
                <a:gd name="T79" fmla="*/ 865 h 1365"/>
                <a:gd name="T80" fmla="*/ 1227 w 1279"/>
                <a:gd name="T81" fmla="*/ 1078 h 1365"/>
                <a:gd name="T82" fmla="*/ 1262 w 1279"/>
                <a:gd name="T83" fmla="*/ 1297 h 1365"/>
                <a:gd name="T84" fmla="*/ 1279 w 1279"/>
                <a:gd name="T85" fmla="*/ 1365 h 1365"/>
                <a:gd name="T86" fmla="*/ 777 w 1279"/>
                <a:gd name="T87" fmla="*/ 507 h 1365"/>
                <a:gd name="T88" fmla="*/ 648 w 1279"/>
                <a:gd name="T89" fmla="*/ 552 h 1365"/>
                <a:gd name="T90" fmla="*/ 609 w 1279"/>
                <a:gd name="T91" fmla="*/ 550 h 1365"/>
                <a:gd name="T92" fmla="*/ 507 w 1279"/>
                <a:gd name="T93" fmla="*/ 488 h 1365"/>
                <a:gd name="T94" fmla="*/ 493 w 1279"/>
                <a:gd name="T95" fmla="*/ 480 h 1365"/>
                <a:gd name="T96" fmla="*/ 487 w 1279"/>
                <a:gd name="T97" fmla="*/ 482 h 1365"/>
                <a:gd name="T98" fmla="*/ 554 w 1279"/>
                <a:gd name="T99" fmla="*/ 885 h 1365"/>
                <a:gd name="T100" fmla="*/ 559 w 1279"/>
                <a:gd name="T101" fmla="*/ 854 h 1365"/>
                <a:gd name="T102" fmla="*/ 602 w 1279"/>
                <a:gd name="T103" fmla="*/ 692 h 1365"/>
                <a:gd name="T104" fmla="*/ 589 w 1279"/>
                <a:gd name="T105" fmla="*/ 632 h 1365"/>
                <a:gd name="T106" fmla="*/ 588 w 1279"/>
                <a:gd name="T107" fmla="*/ 628 h 1365"/>
                <a:gd name="T108" fmla="*/ 635 w 1279"/>
                <a:gd name="T109" fmla="*/ 577 h 1365"/>
                <a:gd name="T110" fmla="*/ 699 w 1279"/>
                <a:gd name="T111" fmla="*/ 645 h 1365"/>
                <a:gd name="T112" fmla="*/ 673 w 1279"/>
                <a:gd name="T113" fmla="*/ 654 h 1365"/>
                <a:gd name="T114" fmla="*/ 750 w 1279"/>
                <a:gd name="T115" fmla="*/ 869 h 1365"/>
                <a:gd name="T116" fmla="*/ 777 w 1279"/>
                <a:gd name="T117" fmla="*/ 507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9" h="1365">
                  <a:moveTo>
                    <a:pt x="1279" y="1365"/>
                  </a:moveTo>
                  <a:cubicBezTo>
                    <a:pt x="1208" y="1365"/>
                    <a:pt x="1143" y="1365"/>
                    <a:pt x="1076" y="1365"/>
                  </a:cubicBezTo>
                  <a:cubicBezTo>
                    <a:pt x="1076" y="1359"/>
                    <a:pt x="1076" y="1353"/>
                    <a:pt x="1076" y="1347"/>
                  </a:cubicBezTo>
                  <a:cubicBezTo>
                    <a:pt x="1076" y="1214"/>
                    <a:pt x="1076" y="1081"/>
                    <a:pt x="1076" y="947"/>
                  </a:cubicBezTo>
                  <a:cubicBezTo>
                    <a:pt x="1076" y="912"/>
                    <a:pt x="1059" y="895"/>
                    <a:pt x="1024" y="895"/>
                  </a:cubicBezTo>
                  <a:cubicBezTo>
                    <a:pt x="777" y="895"/>
                    <a:pt x="531" y="895"/>
                    <a:pt x="284" y="895"/>
                  </a:cubicBezTo>
                  <a:cubicBezTo>
                    <a:pt x="248" y="895"/>
                    <a:pt x="231" y="912"/>
                    <a:pt x="231" y="948"/>
                  </a:cubicBezTo>
                  <a:cubicBezTo>
                    <a:pt x="231" y="1080"/>
                    <a:pt x="231" y="1212"/>
                    <a:pt x="231" y="1345"/>
                  </a:cubicBezTo>
                  <a:cubicBezTo>
                    <a:pt x="231" y="1351"/>
                    <a:pt x="231" y="1357"/>
                    <a:pt x="231" y="1365"/>
                  </a:cubicBezTo>
                  <a:cubicBezTo>
                    <a:pt x="154" y="1365"/>
                    <a:pt x="78" y="1365"/>
                    <a:pt x="0" y="1365"/>
                  </a:cubicBezTo>
                  <a:cubicBezTo>
                    <a:pt x="2" y="1347"/>
                    <a:pt x="3" y="1329"/>
                    <a:pt x="5" y="1312"/>
                  </a:cubicBezTo>
                  <a:cubicBezTo>
                    <a:pt x="11" y="1247"/>
                    <a:pt x="20" y="1183"/>
                    <a:pt x="39" y="1121"/>
                  </a:cubicBezTo>
                  <a:cubicBezTo>
                    <a:pt x="47" y="1097"/>
                    <a:pt x="45" y="1070"/>
                    <a:pt x="51" y="1046"/>
                  </a:cubicBezTo>
                  <a:cubicBezTo>
                    <a:pt x="60" y="1003"/>
                    <a:pt x="72" y="961"/>
                    <a:pt x="84" y="919"/>
                  </a:cubicBezTo>
                  <a:cubicBezTo>
                    <a:pt x="111" y="831"/>
                    <a:pt x="131" y="741"/>
                    <a:pt x="141" y="649"/>
                  </a:cubicBezTo>
                  <a:cubicBezTo>
                    <a:pt x="142" y="645"/>
                    <a:pt x="142" y="641"/>
                    <a:pt x="143" y="637"/>
                  </a:cubicBezTo>
                  <a:cubicBezTo>
                    <a:pt x="148" y="618"/>
                    <a:pt x="156" y="607"/>
                    <a:pt x="179" y="603"/>
                  </a:cubicBezTo>
                  <a:cubicBezTo>
                    <a:pt x="225" y="595"/>
                    <a:pt x="269" y="580"/>
                    <a:pt x="314" y="568"/>
                  </a:cubicBezTo>
                  <a:cubicBezTo>
                    <a:pt x="327" y="565"/>
                    <a:pt x="340" y="559"/>
                    <a:pt x="354" y="557"/>
                  </a:cubicBezTo>
                  <a:cubicBezTo>
                    <a:pt x="408" y="549"/>
                    <a:pt x="441" y="510"/>
                    <a:pt x="479" y="478"/>
                  </a:cubicBezTo>
                  <a:cubicBezTo>
                    <a:pt x="482" y="475"/>
                    <a:pt x="485" y="472"/>
                    <a:pt x="488" y="470"/>
                  </a:cubicBezTo>
                  <a:cubicBezTo>
                    <a:pt x="512" y="455"/>
                    <a:pt x="513" y="435"/>
                    <a:pt x="504" y="411"/>
                  </a:cubicBezTo>
                  <a:cubicBezTo>
                    <a:pt x="495" y="386"/>
                    <a:pt x="484" y="362"/>
                    <a:pt x="465" y="341"/>
                  </a:cubicBezTo>
                  <a:cubicBezTo>
                    <a:pt x="433" y="305"/>
                    <a:pt x="422" y="260"/>
                    <a:pt x="421" y="213"/>
                  </a:cubicBezTo>
                  <a:cubicBezTo>
                    <a:pt x="420" y="165"/>
                    <a:pt x="433" y="121"/>
                    <a:pt x="460" y="80"/>
                  </a:cubicBezTo>
                  <a:cubicBezTo>
                    <a:pt x="488" y="38"/>
                    <a:pt x="529" y="18"/>
                    <a:pt x="577" y="10"/>
                  </a:cubicBezTo>
                  <a:cubicBezTo>
                    <a:pt x="631" y="0"/>
                    <a:pt x="685" y="5"/>
                    <a:pt x="738" y="16"/>
                  </a:cubicBezTo>
                  <a:cubicBezTo>
                    <a:pt x="770" y="23"/>
                    <a:pt x="788" y="46"/>
                    <a:pt x="801" y="74"/>
                  </a:cubicBezTo>
                  <a:cubicBezTo>
                    <a:pt x="819" y="114"/>
                    <a:pt x="825" y="156"/>
                    <a:pt x="825" y="199"/>
                  </a:cubicBezTo>
                  <a:cubicBezTo>
                    <a:pt x="825" y="220"/>
                    <a:pt x="820" y="240"/>
                    <a:pt x="817" y="261"/>
                  </a:cubicBezTo>
                  <a:cubicBezTo>
                    <a:pt x="817" y="265"/>
                    <a:pt x="817" y="269"/>
                    <a:pt x="818" y="273"/>
                  </a:cubicBezTo>
                  <a:cubicBezTo>
                    <a:pt x="836" y="323"/>
                    <a:pt x="817" y="368"/>
                    <a:pt x="796" y="412"/>
                  </a:cubicBezTo>
                  <a:cubicBezTo>
                    <a:pt x="787" y="431"/>
                    <a:pt x="774" y="448"/>
                    <a:pt x="777" y="471"/>
                  </a:cubicBezTo>
                  <a:cubicBezTo>
                    <a:pt x="778" y="482"/>
                    <a:pt x="781" y="488"/>
                    <a:pt x="791" y="493"/>
                  </a:cubicBezTo>
                  <a:cubicBezTo>
                    <a:pt x="851" y="518"/>
                    <a:pt x="914" y="536"/>
                    <a:pt x="978" y="549"/>
                  </a:cubicBezTo>
                  <a:cubicBezTo>
                    <a:pt x="1014" y="556"/>
                    <a:pt x="1049" y="563"/>
                    <a:pt x="1084" y="569"/>
                  </a:cubicBezTo>
                  <a:cubicBezTo>
                    <a:pt x="1108" y="573"/>
                    <a:pt x="1123" y="587"/>
                    <a:pt x="1131" y="608"/>
                  </a:cubicBezTo>
                  <a:cubicBezTo>
                    <a:pt x="1149" y="653"/>
                    <a:pt x="1166" y="699"/>
                    <a:pt x="1180" y="746"/>
                  </a:cubicBezTo>
                  <a:cubicBezTo>
                    <a:pt x="1186" y="764"/>
                    <a:pt x="1183" y="785"/>
                    <a:pt x="1184" y="805"/>
                  </a:cubicBezTo>
                  <a:cubicBezTo>
                    <a:pt x="1186" y="825"/>
                    <a:pt x="1183" y="847"/>
                    <a:pt x="1191" y="865"/>
                  </a:cubicBezTo>
                  <a:cubicBezTo>
                    <a:pt x="1222" y="933"/>
                    <a:pt x="1227" y="1006"/>
                    <a:pt x="1227" y="1078"/>
                  </a:cubicBezTo>
                  <a:cubicBezTo>
                    <a:pt x="1228" y="1153"/>
                    <a:pt x="1236" y="1226"/>
                    <a:pt x="1262" y="1297"/>
                  </a:cubicBezTo>
                  <a:cubicBezTo>
                    <a:pt x="1270" y="1318"/>
                    <a:pt x="1273" y="1341"/>
                    <a:pt x="1279" y="1365"/>
                  </a:cubicBezTo>
                  <a:close/>
                  <a:moveTo>
                    <a:pt x="777" y="507"/>
                  </a:moveTo>
                  <a:cubicBezTo>
                    <a:pt x="732" y="522"/>
                    <a:pt x="690" y="537"/>
                    <a:pt x="648" y="552"/>
                  </a:cubicBezTo>
                  <a:cubicBezTo>
                    <a:pt x="634" y="557"/>
                    <a:pt x="621" y="557"/>
                    <a:pt x="609" y="550"/>
                  </a:cubicBezTo>
                  <a:cubicBezTo>
                    <a:pt x="575" y="529"/>
                    <a:pt x="541" y="509"/>
                    <a:pt x="507" y="488"/>
                  </a:cubicBezTo>
                  <a:cubicBezTo>
                    <a:pt x="502" y="485"/>
                    <a:pt x="498" y="482"/>
                    <a:pt x="493" y="480"/>
                  </a:cubicBezTo>
                  <a:cubicBezTo>
                    <a:pt x="491" y="480"/>
                    <a:pt x="489" y="481"/>
                    <a:pt x="487" y="482"/>
                  </a:cubicBezTo>
                  <a:cubicBezTo>
                    <a:pt x="492" y="619"/>
                    <a:pt x="527" y="751"/>
                    <a:pt x="554" y="885"/>
                  </a:cubicBezTo>
                  <a:cubicBezTo>
                    <a:pt x="557" y="874"/>
                    <a:pt x="557" y="864"/>
                    <a:pt x="559" y="854"/>
                  </a:cubicBezTo>
                  <a:cubicBezTo>
                    <a:pt x="573" y="800"/>
                    <a:pt x="585" y="745"/>
                    <a:pt x="602" y="692"/>
                  </a:cubicBezTo>
                  <a:cubicBezTo>
                    <a:pt x="610" y="667"/>
                    <a:pt x="612" y="648"/>
                    <a:pt x="589" y="632"/>
                  </a:cubicBezTo>
                  <a:cubicBezTo>
                    <a:pt x="589" y="631"/>
                    <a:pt x="589" y="630"/>
                    <a:pt x="588" y="628"/>
                  </a:cubicBezTo>
                  <a:cubicBezTo>
                    <a:pt x="603" y="611"/>
                    <a:pt x="618" y="595"/>
                    <a:pt x="635" y="577"/>
                  </a:cubicBezTo>
                  <a:cubicBezTo>
                    <a:pt x="657" y="601"/>
                    <a:pt x="678" y="623"/>
                    <a:pt x="699" y="645"/>
                  </a:cubicBezTo>
                  <a:cubicBezTo>
                    <a:pt x="691" y="648"/>
                    <a:pt x="682" y="651"/>
                    <a:pt x="673" y="654"/>
                  </a:cubicBezTo>
                  <a:cubicBezTo>
                    <a:pt x="712" y="722"/>
                    <a:pt x="726" y="797"/>
                    <a:pt x="750" y="869"/>
                  </a:cubicBezTo>
                  <a:cubicBezTo>
                    <a:pt x="798" y="750"/>
                    <a:pt x="788" y="627"/>
                    <a:pt x="777" y="50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3" name="Freeform 7">
              <a:extLst>
                <a:ext uri="{FF2B5EF4-FFF2-40B4-BE49-F238E27FC236}">
                  <a16:creationId xmlns:a16="http://schemas.microsoft.com/office/drawing/2014/main" id="{110573E4-8D65-41EF-B1DD-41588B4B61E2}"/>
                </a:ext>
              </a:extLst>
            </p:cNvPr>
            <p:cNvSpPr>
              <a:spLocks/>
            </p:cNvSpPr>
            <p:nvPr/>
          </p:nvSpPr>
          <p:spPr bwMode="auto">
            <a:xfrm>
              <a:off x="9906000" y="5834063"/>
              <a:ext cx="1577975" cy="971550"/>
            </a:xfrm>
            <a:custGeom>
              <a:avLst/>
              <a:gdLst>
                <a:gd name="T0" fmla="*/ 403 w 804"/>
                <a:gd name="T1" fmla="*/ 0 h 495"/>
                <a:gd name="T2" fmla="*/ 755 w 804"/>
                <a:gd name="T3" fmla="*/ 0 h 495"/>
                <a:gd name="T4" fmla="*/ 804 w 804"/>
                <a:gd name="T5" fmla="*/ 49 h 495"/>
                <a:gd name="T6" fmla="*/ 804 w 804"/>
                <a:gd name="T7" fmla="*/ 444 h 495"/>
                <a:gd name="T8" fmla="*/ 753 w 804"/>
                <a:gd name="T9" fmla="*/ 495 h 495"/>
                <a:gd name="T10" fmla="*/ 49 w 804"/>
                <a:gd name="T11" fmla="*/ 495 h 495"/>
                <a:gd name="T12" fmla="*/ 0 w 804"/>
                <a:gd name="T13" fmla="*/ 446 h 495"/>
                <a:gd name="T14" fmla="*/ 0 w 804"/>
                <a:gd name="T15" fmla="*/ 49 h 495"/>
                <a:gd name="T16" fmla="*/ 49 w 804"/>
                <a:gd name="T17" fmla="*/ 0 h 495"/>
                <a:gd name="T18" fmla="*/ 403 w 804"/>
                <a:gd name="T19"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495">
                  <a:moveTo>
                    <a:pt x="403" y="0"/>
                  </a:moveTo>
                  <a:cubicBezTo>
                    <a:pt x="520" y="0"/>
                    <a:pt x="638" y="0"/>
                    <a:pt x="755" y="0"/>
                  </a:cubicBezTo>
                  <a:cubicBezTo>
                    <a:pt x="789" y="0"/>
                    <a:pt x="804" y="15"/>
                    <a:pt x="804" y="49"/>
                  </a:cubicBezTo>
                  <a:cubicBezTo>
                    <a:pt x="804" y="181"/>
                    <a:pt x="804" y="313"/>
                    <a:pt x="804" y="444"/>
                  </a:cubicBezTo>
                  <a:cubicBezTo>
                    <a:pt x="804" y="481"/>
                    <a:pt x="789" y="495"/>
                    <a:pt x="753" y="495"/>
                  </a:cubicBezTo>
                  <a:cubicBezTo>
                    <a:pt x="519" y="495"/>
                    <a:pt x="284" y="495"/>
                    <a:pt x="49" y="495"/>
                  </a:cubicBezTo>
                  <a:cubicBezTo>
                    <a:pt x="15" y="495"/>
                    <a:pt x="0" y="480"/>
                    <a:pt x="0" y="446"/>
                  </a:cubicBezTo>
                  <a:cubicBezTo>
                    <a:pt x="0" y="313"/>
                    <a:pt x="0" y="181"/>
                    <a:pt x="0" y="49"/>
                  </a:cubicBezTo>
                  <a:cubicBezTo>
                    <a:pt x="0" y="14"/>
                    <a:pt x="15" y="0"/>
                    <a:pt x="49" y="0"/>
                  </a:cubicBezTo>
                  <a:cubicBezTo>
                    <a:pt x="167" y="0"/>
                    <a:pt x="285" y="0"/>
                    <a:pt x="40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4086771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6B3FFAC0-B7A1-194D-8FC7-9583E81F6812}"/>
              </a:ext>
            </a:extLst>
          </p:cNvPr>
          <p:cNvSpPr txBox="1"/>
          <p:nvPr/>
        </p:nvSpPr>
        <p:spPr>
          <a:xfrm>
            <a:off x="743459" y="4388883"/>
            <a:ext cx="1599763" cy="307777"/>
          </a:xfrm>
          <a:prstGeom prst="rect">
            <a:avLst/>
          </a:prstGeom>
          <a:noFill/>
        </p:spPr>
        <p:txBody>
          <a:bodyPr wrap="square" lIns="0" rIns="0" rtlCol="0">
            <a:spAutoFit/>
          </a:bodyPr>
          <a:lstStyle/>
          <a:p>
            <a:r>
              <a:rPr lang="en-US" sz="1400" b="1" spc="300" dirty="0">
                <a:latin typeface="Arial" panose="020B0604020202020204" pitchFamily="34" charset="0"/>
                <a:ea typeface="Open Sans" charset="0"/>
                <a:cs typeface="Arial" panose="020B0604020202020204" pitchFamily="34" charset="0"/>
              </a:rPr>
              <a:t>SECTION 1</a:t>
            </a:r>
          </a:p>
        </p:txBody>
      </p:sp>
      <p:sp>
        <p:nvSpPr>
          <p:cNvPr id="3" name="TextBox 5">
            <a:extLst>
              <a:ext uri="{FF2B5EF4-FFF2-40B4-BE49-F238E27FC236}">
                <a16:creationId xmlns:a16="http://schemas.microsoft.com/office/drawing/2014/main" id="{DEDA8DA1-FF6C-EC49-9819-D96E2DE0A57E}"/>
              </a:ext>
            </a:extLst>
          </p:cNvPr>
          <p:cNvSpPr txBox="1"/>
          <p:nvPr/>
        </p:nvSpPr>
        <p:spPr>
          <a:xfrm>
            <a:off x="743459" y="5135409"/>
            <a:ext cx="2217420" cy="814005"/>
          </a:xfrm>
          <a:prstGeom prst="rect">
            <a:avLst/>
          </a:prstGeom>
          <a:noFill/>
        </p:spPr>
        <p:txBody>
          <a:bodyPr wrap="square" lIns="0" rIns="0" rtlCol="0">
            <a:spAutoFit/>
          </a:bodyPr>
          <a:lstStyle/>
          <a:p>
            <a:pPr>
              <a:lnSpc>
                <a:spcPct val="120000"/>
              </a:lnSpc>
            </a:pPr>
            <a:r>
              <a:rPr lang="en-US" sz="1000" dirty="0">
                <a:solidFill>
                  <a:schemeClr val="tx1">
                    <a:alpha val="70000"/>
                  </a:schemeClr>
                </a:solidFill>
                <a:latin typeface="Arial" panose="020B0604020202020204" pitchFamily="34" charset="0"/>
                <a:ea typeface="Open Sans" charset="0"/>
                <a:cs typeface="Arial" panose="020B0604020202020204" pitchFamily="34" charset="0"/>
              </a:rPr>
              <a:t>Quisque tempor arcu a purus faucibus, finibus condimentum quam feugiat. Fusce iaculis nec enim ac pharetra. Proin a quam neque. </a:t>
            </a:r>
          </a:p>
        </p:txBody>
      </p:sp>
      <p:sp>
        <p:nvSpPr>
          <p:cNvPr id="4" name="TextBox 6">
            <a:extLst>
              <a:ext uri="{FF2B5EF4-FFF2-40B4-BE49-F238E27FC236}">
                <a16:creationId xmlns:a16="http://schemas.microsoft.com/office/drawing/2014/main" id="{8675E2FF-E529-7D43-B131-83834ED06C3B}"/>
              </a:ext>
            </a:extLst>
          </p:cNvPr>
          <p:cNvSpPr txBox="1"/>
          <p:nvPr/>
        </p:nvSpPr>
        <p:spPr>
          <a:xfrm>
            <a:off x="3618721" y="4388883"/>
            <a:ext cx="1599763" cy="307777"/>
          </a:xfrm>
          <a:prstGeom prst="rect">
            <a:avLst/>
          </a:prstGeom>
          <a:noFill/>
        </p:spPr>
        <p:txBody>
          <a:bodyPr wrap="square" lIns="0" rIns="0" rtlCol="0">
            <a:spAutoFit/>
          </a:bodyPr>
          <a:lstStyle/>
          <a:p>
            <a:r>
              <a:rPr lang="en-US" sz="1400" b="1" spc="300" dirty="0">
                <a:latin typeface="Arial" panose="020B0604020202020204" pitchFamily="34" charset="0"/>
                <a:ea typeface="Open Sans" charset="0"/>
                <a:cs typeface="Arial" panose="020B0604020202020204" pitchFamily="34" charset="0"/>
              </a:rPr>
              <a:t>SECTION 2</a:t>
            </a:r>
          </a:p>
        </p:txBody>
      </p:sp>
      <p:sp>
        <p:nvSpPr>
          <p:cNvPr id="5" name="TextBox 7">
            <a:extLst>
              <a:ext uri="{FF2B5EF4-FFF2-40B4-BE49-F238E27FC236}">
                <a16:creationId xmlns:a16="http://schemas.microsoft.com/office/drawing/2014/main" id="{8C0BEFDD-0720-284C-89AF-EAF73AEB5FFD}"/>
              </a:ext>
            </a:extLst>
          </p:cNvPr>
          <p:cNvSpPr txBox="1"/>
          <p:nvPr/>
        </p:nvSpPr>
        <p:spPr>
          <a:xfrm>
            <a:off x="3618721" y="5135409"/>
            <a:ext cx="2217420" cy="814005"/>
          </a:xfrm>
          <a:prstGeom prst="rect">
            <a:avLst/>
          </a:prstGeom>
          <a:noFill/>
        </p:spPr>
        <p:txBody>
          <a:bodyPr wrap="square" lIns="0" rIns="0" rtlCol="0">
            <a:spAutoFit/>
          </a:bodyPr>
          <a:lstStyle/>
          <a:p>
            <a:pPr>
              <a:lnSpc>
                <a:spcPct val="120000"/>
              </a:lnSpc>
            </a:pPr>
            <a:r>
              <a:rPr lang="en-US" sz="1000" dirty="0">
                <a:solidFill>
                  <a:schemeClr val="tx1">
                    <a:alpha val="70000"/>
                  </a:schemeClr>
                </a:solidFill>
                <a:latin typeface="Arial" panose="020B0604020202020204" pitchFamily="34" charset="0"/>
                <a:ea typeface="Open Sans" charset="0"/>
                <a:cs typeface="Arial" panose="020B0604020202020204" pitchFamily="34" charset="0"/>
              </a:rPr>
              <a:t>Quisque tempor arcu a purus faucibus, finibus condimentum quam feugiat. Fusce iaculis nec enim ac pharetra. Proin a quam neque. </a:t>
            </a:r>
          </a:p>
        </p:txBody>
      </p:sp>
      <p:sp>
        <p:nvSpPr>
          <p:cNvPr id="6" name="TextBox 8">
            <a:extLst>
              <a:ext uri="{FF2B5EF4-FFF2-40B4-BE49-F238E27FC236}">
                <a16:creationId xmlns:a16="http://schemas.microsoft.com/office/drawing/2014/main" id="{70095D57-DCBB-E444-8C0C-5132214EFA7D}"/>
              </a:ext>
            </a:extLst>
          </p:cNvPr>
          <p:cNvSpPr txBox="1"/>
          <p:nvPr/>
        </p:nvSpPr>
        <p:spPr>
          <a:xfrm>
            <a:off x="6321398" y="4388883"/>
            <a:ext cx="1599763" cy="307777"/>
          </a:xfrm>
          <a:prstGeom prst="rect">
            <a:avLst/>
          </a:prstGeom>
          <a:noFill/>
        </p:spPr>
        <p:txBody>
          <a:bodyPr wrap="square" lIns="0" rIns="0" rtlCol="0">
            <a:spAutoFit/>
          </a:bodyPr>
          <a:lstStyle/>
          <a:p>
            <a:r>
              <a:rPr lang="en-US" sz="1400" b="1" spc="300" dirty="0">
                <a:latin typeface="Arial" panose="020B0604020202020204" pitchFamily="34" charset="0"/>
                <a:ea typeface="Open Sans" charset="0"/>
                <a:cs typeface="Arial" panose="020B0604020202020204" pitchFamily="34" charset="0"/>
              </a:rPr>
              <a:t>SECTION 3</a:t>
            </a:r>
          </a:p>
        </p:txBody>
      </p:sp>
      <p:sp>
        <p:nvSpPr>
          <p:cNvPr id="7" name="TextBox 9">
            <a:extLst>
              <a:ext uri="{FF2B5EF4-FFF2-40B4-BE49-F238E27FC236}">
                <a16:creationId xmlns:a16="http://schemas.microsoft.com/office/drawing/2014/main" id="{CF368EC3-2C06-914A-BB23-181B726477AC}"/>
              </a:ext>
            </a:extLst>
          </p:cNvPr>
          <p:cNvSpPr txBox="1"/>
          <p:nvPr/>
        </p:nvSpPr>
        <p:spPr>
          <a:xfrm>
            <a:off x="6252937" y="5135409"/>
            <a:ext cx="2217420" cy="814005"/>
          </a:xfrm>
          <a:prstGeom prst="rect">
            <a:avLst/>
          </a:prstGeom>
          <a:noFill/>
        </p:spPr>
        <p:txBody>
          <a:bodyPr wrap="square" lIns="0" rIns="0" rtlCol="0">
            <a:spAutoFit/>
          </a:bodyPr>
          <a:lstStyle/>
          <a:p>
            <a:pPr>
              <a:lnSpc>
                <a:spcPct val="120000"/>
              </a:lnSpc>
            </a:pPr>
            <a:r>
              <a:rPr lang="en-US" sz="1000" dirty="0">
                <a:solidFill>
                  <a:schemeClr val="tx1">
                    <a:alpha val="70000"/>
                  </a:schemeClr>
                </a:solidFill>
                <a:latin typeface="Arial" panose="020B0604020202020204" pitchFamily="34" charset="0"/>
                <a:ea typeface="Open Sans" charset="0"/>
                <a:cs typeface="Arial" panose="020B0604020202020204" pitchFamily="34" charset="0"/>
              </a:rPr>
              <a:t>Quisque tempor arcu a purus faucibus, finibus condimentum quam feugiat. Fusce iaculis nec enim ac pharetra. Proin a quam neque. </a:t>
            </a:r>
          </a:p>
        </p:txBody>
      </p:sp>
      <p:sp>
        <p:nvSpPr>
          <p:cNvPr id="8" name="TextBox 10">
            <a:extLst>
              <a:ext uri="{FF2B5EF4-FFF2-40B4-BE49-F238E27FC236}">
                <a16:creationId xmlns:a16="http://schemas.microsoft.com/office/drawing/2014/main" id="{51836E8C-C748-074A-9884-7EDE169F7177}"/>
              </a:ext>
            </a:extLst>
          </p:cNvPr>
          <p:cNvSpPr txBox="1"/>
          <p:nvPr/>
        </p:nvSpPr>
        <p:spPr>
          <a:xfrm>
            <a:off x="8891676" y="4388883"/>
            <a:ext cx="1599763" cy="307777"/>
          </a:xfrm>
          <a:prstGeom prst="rect">
            <a:avLst/>
          </a:prstGeom>
          <a:noFill/>
        </p:spPr>
        <p:txBody>
          <a:bodyPr wrap="square" lIns="0" rIns="0" rtlCol="0">
            <a:spAutoFit/>
          </a:bodyPr>
          <a:lstStyle/>
          <a:p>
            <a:r>
              <a:rPr lang="en-US" sz="1400" b="1" spc="300" dirty="0">
                <a:latin typeface="Arial" panose="020B0604020202020204" pitchFamily="34" charset="0"/>
                <a:ea typeface="Open Sans" charset="0"/>
                <a:cs typeface="Arial" panose="020B0604020202020204" pitchFamily="34" charset="0"/>
              </a:rPr>
              <a:t>SECTION 4</a:t>
            </a:r>
          </a:p>
        </p:txBody>
      </p:sp>
      <p:sp>
        <p:nvSpPr>
          <p:cNvPr id="9" name="TextBox 11">
            <a:extLst>
              <a:ext uri="{FF2B5EF4-FFF2-40B4-BE49-F238E27FC236}">
                <a16:creationId xmlns:a16="http://schemas.microsoft.com/office/drawing/2014/main" id="{70206518-4239-704E-BDA7-7321FFE7CC29}"/>
              </a:ext>
            </a:extLst>
          </p:cNvPr>
          <p:cNvSpPr txBox="1"/>
          <p:nvPr/>
        </p:nvSpPr>
        <p:spPr>
          <a:xfrm>
            <a:off x="8823215" y="5135409"/>
            <a:ext cx="2217420" cy="814005"/>
          </a:xfrm>
          <a:prstGeom prst="rect">
            <a:avLst/>
          </a:prstGeom>
          <a:noFill/>
        </p:spPr>
        <p:txBody>
          <a:bodyPr wrap="square" lIns="0" rIns="0" rtlCol="0">
            <a:spAutoFit/>
          </a:bodyPr>
          <a:lstStyle/>
          <a:p>
            <a:pPr>
              <a:lnSpc>
                <a:spcPct val="120000"/>
              </a:lnSpc>
            </a:pPr>
            <a:r>
              <a:rPr lang="en-US" sz="1000" dirty="0">
                <a:solidFill>
                  <a:schemeClr val="tx1">
                    <a:alpha val="70000"/>
                  </a:schemeClr>
                </a:solidFill>
                <a:ea typeface="Open Sans" charset="0"/>
                <a:cs typeface="Open Sans" charset="0"/>
              </a:rPr>
              <a:t>Quisque tempor arcu a purus faucibus, finibus condimentum quam feugiat. Fusce iaculis nec enim ac pharetra. Proin a quam neque. </a:t>
            </a:r>
          </a:p>
        </p:txBody>
      </p:sp>
      <p:graphicFrame>
        <p:nvGraphicFramePr>
          <p:cNvPr id="10" name="Diagram 17">
            <a:extLst>
              <a:ext uri="{FF2B5EF4-FFF2-40B4-BE49-F238E27FC236}">
                <a16:creationId xmlns:a16="http://schemas.microsoft.com/office/drawing/2014/main" id="{9F743EB1-EA83-8243-9930-B6841197BB3E}"/>
              </a:ext>
            </a:extLst>
          </p:cNvPr>
          <p:cNvGraphicFramePr/>
          <p:nvPr>
            <p:extLst>
              <p:ext uri="{D42A27DB-BD31-4B8C-83A1-F6EECF244321}">
                <p14:modId xmlns:p14="http://schemas.microsoft.com/office/powerpoint/2010/main" val="2568147251"/>
              </p:ext>
            </p:extLst>
          </p:nvPr>
        </p:nvGraphicFramePr>
        <p:xfrm>
          <a:off x="479425" y="2534053"/>
          <a:ext cx="11233149" cy="1789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ítulo 1">
            <a:extLst>
              <a:ext uri="{FF2B5EF4-FFF2-40B4-BE49-F238E27FC236}">
                <a16:creationId xmlns:a16="http://schemas.microsoft.com/office/drawing/2014/main" id="{5CFB6EDD-6283-C042-853E-16D1E4836109}"/>
              </a:ext>
            </a:extLst>
          </p:cNvPr>
          <p:cNvSpPr txBox="1">
            <a:spLocks/>
          </p:cNvSpPr>
          <p:nvPr/>
        </p:nvSpPr>
        <p:spPr>
          <a:xfrm>
            <a:off x="479426" y="743824"/>
            <a:ext cx="4962907" cy="12749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s-ES" b="1" dirty="0">
                <a:solidFill>
                  <a:schemeClr val="accent1"/>
                </a:solidFill>
                <a:latin typeface="Arial" panose="020B0604020202020204" pitchFamily="34" charset="0"/>
                <a:cs typeface="Arial" panose="020B0604020202020204" pitchFamily="34" charset="0"/>
              </a:rPr>
              <a:t>Steps</a:t>
            </a:r>
            <a:r>
              <a:rPr lang="es-ES" b="1" dirty="0">
                <a:solidFill>
                  <a:srgbClr val="002060"/>
                </a:solidFill>
                <a:latin typeface="Arial" panose="020B0604020202020204" pitchFamily="34" charset="0"/>
                <a:cs typeface="Arial" panose="020B0604020202020204" pitchFamily="34" charset="0"/>
              </a:rPr>
              <a:t> slide with description</a:t>
            </a:r>
          </a:p>
        </p:txBody>
      </p:sp>
      <p:sp>
        <p:nvSpPr>
          <p:cNvPr id="12" name="CuadroTexto 11">
            <a:extLst>
              <a:ext uri="{FF2B5EF4-FFF2-40B4-BE49-F238E27FC236}">
                <a16:creationId xmlns:a16="http://schemas.microsoft.com/office/drawing/2014/main" id="{C1BF38FF-E89C-3E43-A5F1-5A0100BA0DA4}"/>
              </a:ext>
            </a:extLst>
          </p:cNvPr>
          <p:cNvSpPr txBox="1"/>
          <p:nvPr/>
        </p:nvSpPr>
        <p:spPr>
          <a:xfrm>
            <a:off x="5836141" y="795513"/>
            <a:ext cx="5106328" cy="992964"/>
          </a:xfrm>
          <a:prstGeom prst="rect">
            <a:avLst/>
          </a:prstGeom>
          <a:noFill/>
        </p:spPr>
        <p:txBody>
          <a:bodyPr wrap="square" rtlCol="0">
            <a:spAutoFit/>
          </a:bodyPr>
          <a:lstStyle/>
          <a:p>
            <a:pPr>
              <a:lnSpc>
                <a:spcPts val="1840"/>
              </a:lnSpc>
            </a:pPr>
            <a:r>
              <a:rPr lang="es-ES" sz="1200" dirty="0">
                <a:solidFill>
                  <a:schemeClr val="tx2"/>
                </a:solidFill>
              </a:rPr>
              <a:t>Vivamus massa magna, vulputate vel tortor et, pulvinar cursus diam massa magna. </a:t>
            </a:r>
            <a:r>
              <a:rPr lang="es-ES" sz="1200" b="1" dirty="0">
                <a:solidFill>
                  <a:schemeClr val="tx2"/>
                </a:solidFill>
              </a:rPr>
              <a:t>Maecenas commodo</a:t>
            </a:r>
            <a:r>
              <a:rPr lang="es-ES" sz="1200" dirty="0">
                <a:solidFill>
                  <a:schemeClr val="tx2"/>
                </a:solidFill>
              </a:rPr>
              <a:t> vitae dolor quis lacinia. Nam a erat sit amet purus finibus placerat. Vestibulum hendrerit, risus at mollis convallis, odio neque euismod ligula, quis sodales.</a:t>
            </a:r>
          </a:p>
        </p:txBody>
      </p:sp>
      <p:cxnSp>
        <p:nvCxnSpPr>
          <p:cNvPr id="13" name="Conector recto 12">
            <a:extLst>
              <a:ext uri="{FF2B5EF4-FFF2-40B4-BE49-F238E27FC236}">
                <a16:creationId xmlns:a16="http://schemas.microsoft.com/office/drawing/2014/main" id="{CDFBA8D4-B628-3E45-B496-223C6CB27785}"/>
              </a:ext>
            </a:extLst>
          </p:cNvPr>
          <p:cNvCxnSpPr>
            <a:cxnSpLocks/>
          </p:cNvCxnSpPr>
          <p:nvPr/>
        </p:nvCxnSpPr>
        <p:spPr>
          <a:xfrm>
            <a:off x="743459" y="4915507"/>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3C3E7357-6940-B744-B800-5A4270FC47C5}"/>
              </a:ext>
            </a:extLst>
          </p:cNvPr>
          <p:cNvCxnSpPr>
            <a:cxnSpLocks/>
          </p:cNvCxnSpPr>
          <p:nvPr/>
        </p:nvCxnSpPr>
        <p:spPr>
          <a:xfrm>
            <a:off x="3637384" y="4915507"/>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A8C543D5-8567-0749-BCCF-FB88A670AAF4}"/>
              </a:ext>
            </a:extLst>
          </p:cNvPr>
          <p:cNvCxnSpPr>
            <a:cxnSpLocks/>
          </p:cNvCxnSpPr>
          <p:nvPr/>
        </p:nvCxnSpPr>
        <p:spPr>
          <a:xfrm>
            <a:off x="6340390" y="4915507"/>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A0F087E-CB10-2A4A-BE2E-397905A239E4}"/>
              </a:ext>
            </a:extLst>
          </p:cNvPr>
          <p:cNvCxnSpPr>
            <a:cxnSpLocks/>
          </p:cNvCxnSpPr>
          <p:nvPr/>
        </p:nvCxnSpPr>
        <p:spPr>
          <a:xfrm>
            <a:off x="8872575" y="4915507"/>
            <a:ext cx="462117" cy="0"/>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17" name="Grupo 16">
            <a:extLst>
              <a:ext uri="{FF2B5EF4-FFF2-40B4-BE49-F238E27FC236}">
                <a16:creationId xmlns:a16="http://schemas.microsoft.com/office/drawing/2014/main" id="{5953A86D-F9D8-4EAF-B3CD-2549F1F621B5}"/>
              </a:ext>
            </a:extLst>
          </p:cNvPr>
          <p:cNvGrpSpPr/>
          <p:nvPr/>
        </p:nvGrpSpPr>
        <p:grpSpPr>
          <a:xfrm>
            <a:off x="-14772" y="6301360"/>
            <a:ext cx="12145514" cy="556640"/>
            <a:chOff x="-15896091" y="6616700"/>
            <a:chExt cx="27411816" cy="1277938"/>
          </a:xfrm>
        </p:grpSpPr>
        <p:sp>
          <p:nvSpPr>
            <p:cNvPr id="18" name="AutoShape 22">
              <a:extLst>
                <a:ext uri="{FF2B5EF4-FFF2-40B4-BE49-F238E27FC236}">
                  <a16:creationId xmlns:a16="http://schemas.microsoft.com/office/drawing/2014/main" id="{15A71AD7-899C-44B4-958F-923163F550C2}"/>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19" name="Freeform 24">
              <a:extLst>
                <a:ext uri="{FF2B5EF4-FFF2-40B4-BE49-F238E27FC236}">
                  <a16:creationId xmlns:a16="http://schemas.microsoft.com/office/drawing/2014/main" id="{1F573870-F1B2-43EF-A5FD-962210A1C3EB}"/>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0" name="Freeform 25">
              <a:extLst>
                <a:ext uri="{FF2B5EF4-FFF2-40B4-BE49-F238E27FC236}">
                  <a16:creationId xmlns:a16="http://schemas.microsoft.com/office/drawing/2014/main" id="{AE7677E3-F961-4822-A3CE-9C391B4823C0}"/>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1" name="Freeform 26">
              <a:extLst>
                <a:ext uri="{FF2B5EF4-FFF2-40B4-BE49-F238E27FC236}">
                  <a16:creationId xmlns:a16="http://schemas.microsoft.com/office/drawing/2014/main" id="{FE6D869D-246D-4FE2-8B3C-3A6D58A192A3}"/>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2" name="Freeform 27">
              <a:extLst>
                <a:ext uri="{FF2B5EF4-FFF2-40B4-BE49-F238E27FC236}">
                  <a16:creationId xmlns:a16="http://schemas.microsoft.com/office/drawing/2014/main" id="{7115B8B9-BAAC-4626-8FD9-AF517626015C}"/>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3" name="Freeform 28">
              <a:extLst>
                <a:ext uri="{FF2B5EF4-FFF2-40B4-BE49-F238E27FC236}">
                  <a16:creationId xmlns:a16="http://schemas.microsoft.com/office/drawing/2014/main" id="{FE804645-41C0-4F84-AB55-8C7CF0DB4C67}"/>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4" name="Freeform 29">
              <a:extLst>
                <a:ext uri="{FF2B5EF4-FFF2-40B4-BE49-F238E27FC236}">
                  <a16:creationId xmlns:a16="http://schemas.microsoft.com/office/drawing/2014/main" id="{7BFF2DE8-48A5-4204-BC44-BF2B393E8357}"/>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 name="Freeform 30">
              <a:extLst>
                <a:ext uri="{FF2B5EF4-FFF2-40B4-BE49-F238E27FC236}">
                  <a16:creationId xmlns:a16="http://schemas.microsoft.com/office/drawing/2014/main" id="{A8AAEAC8-1A72-4869-82D1-047B44D16D37}"/>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6" name="Freeform 31">
              <a:extLst>
                <a:ext uri="{FF2B5EF4-FFF2-40B4-BE49-F238E27FC236}">
                  <a16:creationId xmlns:a16="http://schemas.microsoft.com/office/drawing/2014/main" id="{16546086-83F7-476F-97EC-607ABC495219}"/>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7" name="Freeform 32">
              <a:extLst>
                <a:ext uri="{FF2B5EF4-FFF2-40B4-BE49-F238E27FC236}">
                  <a16:creationId xmlns:a16="http://schemas.microsoft.com/office/drawing/2014/main" id="{08B02E6E-FBF7-4481-94A7-428293F72B94}"/>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8" name="Freeform 33">
              <a:extLst>
                <a:ext uri="{FF2B5EF4-FFF2-40B4-BE49-F238E27FC236}">
                  <a16:creationId xmlns:a16="http://schemas.microsoft.com/office/drawing/2014/main" id="{40C2C719-6ACF-4193-9E46-FACDF61EB75A}"/>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9" name="Freeform 34">
              <a:extLst>
                <a:ext uri="{FF2B5EF4-FFF2-40B4-BE49-F238E27FC236}">
                  <a16:creationId xmlns:a16="http://schemas.microsoft.com/office/drawing/2014/main" id="{67A6C9B0-10B2-48B0-A709-5853F56B1BEE}"/>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0" name="Freeform 35">
              <a:extLst>
                <a:ext uri="{FF2B5EF4-FFF2-40B4-BE49-F238E27FC236}">
                  <a16:creationId xmlns:a16="http://schemas.microsoft.com/office/drawing/2014/main" id="{BA6CFD8F-F838-47CA-88FB-01C26B1A89F4}"/>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1" name="Rectangle 36">
              <a:extLst>
                <a:ext uri="{FF2B5EF4-FFF2-40B4-BE49-F238E27FC236}">
                  <a16:creationId xmlns:a16="http://schemas.microsoft.com/office/drawing/2014/main" id="{612934BD-10D5-49D1-8D97-0BC4FF420AB1}"/>
                </a:ext>
              </a:extLst>
            </p:cNvPr>
            <p:cNvSpPr>
              <a:spLocks noChangeArrowheads="1"/>
            </p:cNvSpPr>
            <p:nvPr/>
          </p:nvSpPr>
          <p:spPr bwMode="auto">
            <a:xfrm>
              <a:off x="-15896091" y="7423210"/>
              <a:ext cx="25641756" cy="471428"/>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4" name="Freeform 39">
              <a:extLst>
                <a:ext uri="{FF2B5EF4-FFF2-40B4-BE49-F238E27FC236}">
                  <a16:creationId xmlns:a16="http://schemas.microsoft.com/office/drawing/2014/main" id="{123FFD67-17B2-4CC5-9C43-036829B36F39}"/>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5" name="Freeform 40">
              <a:extLst>
                <a:ext uri="{FF2B5EF4-FFF2-40B4-BE49-F238E27FC236}">
                  <a16:creationId xmlns:a16="http://schemas.microsoft.com/office/drawing/2014/main" id="{E059055C-2D25-4BDD-B78E-4694D69644B2}"/>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4372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B280B02D-A9CA-46C7-B71B-F2B4144850F9}"/>
              </a:ext>
            </a:extLst>
          </p:cNvPr>
          <p:cNvSpPr/>
          <p:nvPr/>
        </p:nvSpPr>
        <p:spPr>
          <a:xfrm>
            <a:off x="434177" y="1130805"/>
            <a:ext cx="4024119" cy="405377"/>
          </a:xfrm>
          <a:prstGeom prst="rect">
            <a:avLst/>
          </a:prstGeom>
          <a:solidFill>
            <a:srgbClr val="0953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angle 42">
            <a:extLst>
              <a:ext uri="{FF2B5EF4-FFF2-40B4-BE49-F238E27FC236}">
                <a16:creationId xmlns:a16="http://schemas.microsoft.com/office/drawing/2014/main" id="{DADD25A9-7434-0549-9DDF-273AA463E021}"/>
              </a:ext>
            </a:extLst>
          </p:cNvPr>
          <p:cNvSpPr/>
          <p:nvPr/>
        </p:nvSpPr>
        <p:spPr>
          <a:xfrm>
            <a:off x="203130" y="4247751"/>
            <a:ext cx="2092747" cy="1149033"/>
          </a:xfrm>
          <a:prstGeom prst="rect">
            <a:avLst/>
          </a:prstGeom>
        </p:spPr>
        <p:txBody>
          <a:bodyPr wrap="square">
            <a:spAutoFit/>
          </a:bodyPr>
          <a:lstStyle/>
          <a:p>
            <a:pPr algn="ctr">
              <a:lnSpc>
                <a:spcPct val="95000"/>
              </a:lnSpc>
              <a:spcBef>
                <a:spcPts val="400"/>
              </a:spcBef>
              <a:spcAft>
                <a:spcPts val="1000"/>
              </a:spcAft>
            </a:pPr>
            <a:r>
              <a:rPr lang="en-US" b="1" dirty="0"/>
              <a:t>Higlight Title</a:t>
            </a:r>
          </a:p>
          <a:p>
            <a:pPr algn="ctr">
              <a:lnSpc>
                <a:spcPct val="95000"/>
              </a:lnSpc>
              <a:spcBef>
                <a:spcPts val="400"/>
              </a:spcBef>
              <a:spcAft>
                <a:spcPts val="1000"/>
              </a:spcAft>
            </a:pPr>
            <a:r>
              <a:rPr lang="en-US" sz="1050" dirty="0"/>
              <a:t>Donec eget tincidunt massa, nec facilisis est. Donec quis nulla in erat dignissim lobortis at sed nulla.</a:t>
            </a:r>
          </a:p>
        </p:txBody>
      </p:sp>
      <p:sp>
        <p:nvSpPr>
          <p:cNvPr id="3" name="Rectangle 43">
            <a:extLst>
              <a:ext uri="{FF2B5EF4-FFF2-40B4-BE49-F238E27FC236}">
                <a16:creationId xmlns:a16="http://schemas.microsoft.com/office/drawing/2014/main" id="{973A2E00-1E03-DD49-AB08-2B1B1B992603}"/>
              </a:ext>
            </a:extLst>
          </p:cNvPr>
          <p:cNvSpPr/>
          <p:nvPr/>
        </p:nvSpPr>
        <p:spPr>
          <a:xfrm>
            <a:off x="2271034" y="4247751"/>
            <a:ext cx="2092747" cy="1149033"/>
          </a:xfrm>
          <a:prstGeom prst="rect">
            <a:avLst/>
          </a:prstGeom>
        </p:spPr>
        <p:txBody>
          <a:bodyPr wrap="square">
            <a:spAutoFit/>
          </a:bodyPr>
          <a:lstStyle/>
          <a:p>
            <a:pPr algn="ctr">
              <a:lnSpc>
                <a:spcPct val="95000"/>
              </a:lnSpc>
              <a:spcBef>
                <a:spcPts val="400"/>
              </a:spcBef>
              <a:spcAft>
                <a:spcPts val="1000"/>
              </a:spcAft>
            </a:pPr>
            <a:r>
              <a:rPr lang="en-US" b="1" dirty="0"/>
              <a:t>Higlight Title</a:t>
            </a:r>
          </a:p>
          <a:p>
            <a:pPr algn="ctr">
              <a:lnSpc>
                <a:spcPct val="95000"/>
              </a:lnSpc>
              <a:spcBef>
                <a:spcPts val="400"/>
              </a:spcBef>
              <a:spcAft>
                <a:spcPts val="1000"/>
              </a:spcAft>
            </a:pPr>
            <a:r>
              <a:rPr lang="en-US" sz="1050" dirty="0"/>
              <a:t>Donec eget tincidunt massa, nec facilisis est. Donec quis nulla in erat dignissim lobortis at sed nulla.</a:t>
            </a:r>
          </a:p>
        </p:txBody>
      </p:sp>
      <p:sp>
        <p:nvSpPr>
          <p:cNvPr id="4" name="Rectangle 44">
            <a:extLst>
              <a:ext uri="{FF2B5EF4-FFF2-40B4-BE49-F238E27FC236}">
                <a16:creationId xmlns:a16="http://schemas.microsoft.com/office/drawing/2014/main" id="{546D548A-AD1E-A84E-A089-F11DB3C02932}"/>
              </a:ext>
            </a:extLst>
          </p:cNvPr>
          <p:cNvSpPr/>
          <p:nvPr/>
        </p:nvSpPr>
        <p:spPr>
          <a:xfrm>
            <a:off x="4338938" y="4247751"/>
            <a:ext cx="2092747" cy="1149033"/>
          </a:xfrm>
          <a:prstGeom prst="rect">
            <a:avLst/>
          </a:prstGeom>
        </p:spPr>
        <p:txBody>
          <a:bodyPr wrap="square">
            <a:spAutoFit/>
          </a:bodyPr>
          <a:lstStyle/>
          <a:p>
            <a:pPr algn="ctr">
              <a:lnSpc>
                <a:spcPct val="95000"/>
              </a:lnSpc>
              <a:spcBef>
                <a:spcPts val="400"/>
              </a:spcBef>
              <a:spcAft>
                <a:spcPts val="1000"/>
              </a:spcAft>
            </a:pPr>
            <a:r>
              <a:rPr lang="en-US" b="1" dirty="0"/>
              <a:t>Higlight Title</a:t>
            </a:r>
          </a:p>
          <a:p>
            <a:pPr algn="ctr">
              <a:lnSpc>
                <a:spcPct val="95000"/>
              </a:lnSpc>
              <a:spcBef>
                <a:spcPts val="400"/>
              </a:spcBef>
              <a:spcAft>
                <a:spcPts val="1000"/>
              </a:spcAft>
            </a:pPr>
            <a:r>
              <a:rPr lang="en-US" sz="1050" dirty="0"/>
              <a:t>Donec eget tincidunt massa, nec facilisis est. Donec quis nulla in erat dignissim lobortis at sed nulla.</a:t>
            </a:r>
          </a:p>
        </p:txBody>
      </p:sp>
      <p:sp>
        <p:nvSpPr>
          <p:cNvPr id="5" name="Rectangle 45">
            <a:extLst>
              <a:ext uri="{FF2B5EF4-FFF2-40B4-BE49-F238E27FC236}">
                <a16:creationId xmlns:a16="http://schemas.microsoft.com/office/drawing/2014/main" id="{12373CD2-B9C4-034F-BC96-836EE53BE941}"/>
              </a:ext>
            </a:extLst>
          </p:cNvPr>
          <p:cNvSpPr/>
          <p:nvPr/>
        </p:nvSpPr>
        <p:spPr>
          <a:xfrm>
            <a:off x="6395385" y="4247751"/>
            <a:ext cx="2092747" cy="1149033"/>
          </a:xfrm>
          <a:prstGeom prst="rect">
            <a:avLst/>
          </a:prstGeom>
        </p:spPr>
        <p:txBody>
          <a:bodyPr wrap="square">
            <a:spAutoFit/>
          </a:bodyPr>
          <a:lstStyle/>
          <a:p>
            <a:pPr algn="ctr">
              <a:lnSpc>
                <a:spcPct val="95000"/>
              </a:lnSpc>
              <a:spcBef>
                <a:spcPts val="400"/>
              </a:spcBef>
              <a:spcAft>
                <a:spcPts val="1000"/>
              </a:spcAft>
            </a:pPr>
            <a:r>
              <a:rPr lang="en-US" b="1" dirty="0"/>
              <a:t>Higlight Title</a:t>
            </a:r>
          </a:p>
          <a:p>
            <a:pPr algn="ctr">
              <a:lnSpc>
                <a:spcPct val="95000"/>
              </a:lnSpc>
              <a:spcBef>
                <a:spcPts val="400"/>
              </a:spcBef>
              <a:spcAft>
                <a:spcPts val="1000"/>
              </a:spcAft>
            </a:pPr>
            <a:r>
              <a:rPr lang="en-US" sz="1050" dirty="0"/>
              <a:t>Donec eget tincidunt massa, nec facilisis est. Donec quis nulla in erat dignissim lobortis at sed nulla.</a:t>
            </a:r>
          </a:p>
        </p:txBody>
      </p:sp>
      <p:sp>
        <p:nvSpPr>
          <p:cNvPr id="6" name="Rectangle 46">
            <a:extLst>
              <a:ext uri="{FF2B5EF4-FFF2-40B4-BE49-F238E27FC236}">
                <a16:creationId xmlns:a16="http://schemas.microsoft.com/office/drawing/2014/main" id="{67BEC18C-A300-4E4C-9672-EDA67E578B8A}"/>
              </a:ext>
            </a:extLst>
          </p:cNvPr>
          <p:cNvSpPr/>
          <p:nvPr/>
        </p:nvSpPr>
        <p:spPr>
          <a:xfrm>
            <a:off x="8426989" y="4247751"/>
            <a:ext cx="2092747" cy="1149033"/>
          </a:xfrm>
          <a:prstGeom prst="rect">
            <a:avLst/>
          </a:prstGeom>
        </p:spPr>
        <p:txBody>
          <a:bodyPr wrap="square">
            <a:spAutoFit/>
          </a:bodyPr>
          <a:lstStyle/>
          <a:p>
            <a:pPr algn="ctr">
              <a:lnSpc>
                <a:spcPct val="95000"/>
              </a:lnSpc>
              <a:spcBef>
                <a:spcPts val="400"/>
              </a:spcBef>
              <a:spcAft>
                <a:spcPts val="1000"/>
              </a:spcAft>
            </a:pPr>
            <a:r>
              <a:rPr lang="en-US" b="1" dirty="0"/>
              <a:t>Higlight Title</a:t>
            </a:r>
          </a:p>
          <a:p>
            <a:pPr algn="ctr">
              <a:lnSpc>
                <a:spcPct val="95000"/>
              </a:lnSpc>
              <a:spcBef>
                <a:spcPts val="400"/>
              </a:spcBef>
              <a:spcAft>
                <a:spcPts val="1000"/>
              </a:spcAft>
            </a:pPr>
            <a:r>
              <a:rPr lang="en-US" sz="1050" dirty="0"/>
              <a:t>Donec eget tincidunt massa, nec facilisis est. Donec quis nulla in erat dignissim lobortis at sed nulla.</a:t>
            </a:r>
          </a:p>
        </p:txBody>
      </p:sp>
      <p:sp>
        <p:nvSpPr>
          <p:cNvPr id="7" name="Rectangle 48">
            <a:extLst>
              <a:ext uri="{FF2B5EF4-FFF2-40B4-BE49-F238E27FC236}">
                <a16:creationId xmlns:a16="http://schemas.microsoft.com/office/drawing/2014/main" id="{D13B2AB5-509C-244D-95FC-80711D2175D5}"/>
              </a:ext>
            </a:extLst>
          </p:cNvPr>
          <p:cNvSpPr/>
          <p:nvPr/>
        </p:nvSpPr>
        <p:spPr>
          <a:xfrm>
            <a:off x="207530" y="2207068"/>
            <a:ext cx="2083948" cy="355482"/>
          </a:xfrm>
          <a:prstGeom prst="rect">
            <a:avLst/>
          </a:prstGeom>
        </p:spPr>
        <p:txBody>
          <a:bodyPr wrap="square">
            <a:spAutoFit/>
          </a:bodyPr>
          <a:lstStyle/>
          <a:p>
            <a:pPr algn="ctr">
              <a:lnSpc>
                <a:spcPct val="95000"/>
              </a:lnSpc>
              <a:spcBef>
                <a:spcPts val="400"/>
              </a:spcBef>
              <a:spcAft>
                <a:spcPts val="400"/>
              </a:spcAft>
            </a:pPr>
            <a:r>
              <a:rPr lang="en-US" b="1" dirty="0">
                <a:solidFill>
                  <a:schemeClr val="accent1"/>
                </a:solidFill>
              </a:rPr>
              <a:t>2022</a:t>
            </a:r>
            <a:endParaRPr lang="en-US" sz="1050" b="1" dirty="0">
              <a:solidFill>
                <a:schemeClr val="accent1"/>
              </a:solidFill>
            </a:endParaRPr>
          </a:p>
        </p:txBody>
      </p:sp>
      <p:sp>
        <p:nvSpPr>
          <p:cNvPr id="8" name="Rectangle 51">
            <a:extLst>
              <a:ext uri="{FF2B5EF4-FFF2-40B4-BE49-F238E27FC236}">
                <a16:creationId xmlns:a16="http://schemas.microsoft.com/office/drawing/2014/main" id="{4D4305B6-A397-3C43-9781-8B1FBA83A5A7}"/>
              </a:ext>
            </a:extLst>
          </p:cNvPr>
          <p:cNvSpPr/>
          <p:nvPr/>
        </p:nvSpPr>
        <p:spPr>
          <a:xfrm>
            <a:off x="2254990" y="2207068"/>
            <a:ext cx="2083948" cy="355482"/>
          </a:xfrm>
          <a:prstGeom prst="rect">
            <a:avLst/>
          </a:prstGeom>
        </p:spPr>
        <p:txBody>
          <a:bodyPr wrap="square">
            <a:spAutoFit/>
          </a:bodyPr>
          <a:lstStyle/>
          <a:p>
            <a:pPr algn="ctr">
              <a:lnSpc>
                <a:spcPct val="95000"/>
              </a:lnSpc>
              <a:spcBef>
                <a:spcPts val="400"/>
              </a:spcBef>
              <a:spcAft>
                <a:spcPts val="400"/>
              </a:spcAft>
            </a:pPr>
            <a:r>
              <a:rPr lang="en-US" b="1" dirty="0">
                <a:solidFill>
                  <a:schemeClr val="accent1"/>
                </a:solidFill>
              </a:rPr>
              <a:t>2021</a:t>
            </a:r>
            <a:endParaRPr lang="en-US" sz="1050" b="1" dirty="0">
              <a:solidFill>
                <a:schemeClr val="accent1"/>
              </a:solidFill>
            </a:endParaRPr>
          </a:p>
        </p:txBody>
      </p:sp>
      <p:sp>
        <p:nvSpPr>
          <p:cNvPr id="9" name="Rectangle 53">
            <a:extLst>
              <a:ext uri="{FF2B5EF4-FFF2-40B4-BE49-F238E27FC236}">
                <a16:creationId xmlns:a16="http://schemas.microsoft.com/office/drawing/2014/main" id="{AEF97D7D-4638-BF4D-9835-1F6E16FECDFF}"/>
              </a:ext>
            </a:extLst>
          </p:cNvPr>
          <p:cNvSpPr/>
          <p:nvPr/>
        </p:nvSpPr>
        <p:spPr>
          <a:xfrm>
            <a:off x="4338937" y="2207068"/>
            <a:ext cx="2083948" cy="355482"/>
          </a:xfrm>
          <a:prstGeom prst="rect">
            <a:avLst/>
          </a:prstGeom>
        </p:spPr>
        <p:txBody>
          <a:bodyPr wrap="square">
            <a:spAutoFit/>
          </a:bodyPr>
          <a:lstStyle/>
          <a:p>
            <a:pPr algn="ctr">
              <a:lnSpc>
                <a:spcPct val="95000"/>
              </a:lnSpc>
              <a:spcBef>
                <a:spcPts val="400"/>
              </a:spcBef>
              <a:spcAft>
                <a:spcPts val="400"/>
              </a:spcAft>
            </a:pPr>
            <a:r>
              <a:rPr lang="en-US" b="1" dirty="0">
                <a:solidFill>
                  <a:schemeClr val="accent1"/>
                </a:solidFill>
              </a:rPr>
              <a:t>2020</a:t>
            </a:r>
            <a:endParaRPr lang="en-US" sz="1050" b="1" dirty="0">
              <a:solidFill>
                <a:schemeClr val="accent1"/>
              </a:solidFill>
            </a:endParaRPr>
          </a:p>
        </p:txBody>
      </p:sp>
      <p:sp>
        <p:nvSpPr>
          <p:cNvPr id="10" name="Rectangle 55">
            <a:extLst>
              <a:ext uri="{FF2B5EF4-FFF2-40B4-BE49-F238E27FC236}">
                <a16:creationId xmlns:a16="http://schemas.microsoft.com/office/drawing/2014/main" id="{01D74D51-6B43-CF46-98D6-44483173F226}"/>
              </a:ext>
            </a:extLst>
          </p:cNvPr>
          <p:cNvSpPr/>
          <p:nvPr/>
        </p:nvSpPr>
        <p:spPr>
          <a:xfrm>
            <a:off x="6422883" y="2207068"/>
            <a:ext cx="2083948" cy="355482"/>
          </a:xfrm>
          <a:prstGeom prst="rect">
            <a:avLst/>
          </a:prstGeom>
        </p:spPr>
        <p:txBody>
          <a:bodyPr wrap="square">
            <a:spAutoFit/>
          </a:bodyPr>
          <a:lstStyle/>
          <a:p>
            <a:pPr algn="ctr">
              <a:lnSpc>
                <a:spcPct val="95000"/>
              </a:lnSpc>
              <a:spcBef>
                <a:spcPts val="400"/>
              </a:spcBef>
              <a:spcAft>
                <a:spcPts val="400"/>
              </a:spcAft>
            </a:pPr>
            <a:r>
              <a:rPr lang="en-US" b="1" dirty="0">
                <a:solidFill>
                  <a:schemeClr val="accent1"/>
                </a:solidFill>
              </a:rPr>
              <a:t>2019</a:t>
            </a:r>
            <a:endParaRPr lang="en-US" sz="1050" b="1" dirty="0">
              <a:solidFill>
                <a:schemeClr val="accent1"/>
              </a:solidFill>
            </a:endParaRPr>
          </a:p>
        </p:txBody>
      </p:sp>
      <p:sp>
        <p:nvSpPr>
          <p:cNvPr id="11" name="Rectangle 57">
            <a:extLst>
              <a:ext uri="{FF2B5EF4-FFF2-40B4-BE49-F238E27FC236}">
                <a16:creationId xmlns:a16="http://schemas.microsoft.com/office/drawing/2014/main" id="{E80A4944-110D-E047-A0F3-841DB2DCA02B}"/>
              </a:ext>
            </a:extLst>
          </p:cNvPr>
          <p:cNvSpPr/>
          <p:nvPr/>
        </p:nvSpPr>
        <p:spPr>
          <a:xfrm>
            <a:off x="8435788" y="2207068"/>
            <a:ext cx="2083948" cy="355482"/>
          </a:xfrm>
          <a:prstGeom prst="rect">
            <a:avLst/>
          </a:prstGeom>
        </p:spPr>
        <p:txBody>
          <a:bodyPr wrap="square">
            <a:spAutoFit/>
          </a:bodyPr>
          <a:lstStyle/>
          <a:p>
            <a:pPr algn="ctr">
              <a:lnSpc>
                <a:spcPct val="95000"/>
              </a:lnSpc>
              <a:spcBef>
                <a:spcPts val="400"/>
              </a:spcBef>
              <a:spcAft>
                <a:spcPts val="400"/>
              </a:spcAft>
            </a:pPr>
            <a:r>
              <a:rPr lang="en-US" b="1" dirty="0">
                <a:solidFill>
                  <a:schemeClr val="accent1"/>
                </a:solidFill>
              </a:rPr>
              <a:t>2018</a:t>
            </a:r>
            <a:endParaRPr lang="en-US" sz="1050" b="1" dirty="0">
              <a:solidFill>
                <a:schemeClr val="accent1"/>
              </a:solidFill>
            </a:endParaRPr>
          </a:p>
        </p:txBody>
      </p:sp>
      <p:cxnSp>
        <p:nvCxnSpPr>
          <p:cNvPr id="14" name="Straight Connector 32">
            <a:extLst>
              <a:ext uri="{FF2B5EF4-FFF2-40B4-BE49-F238E27FC236}">
                <a16:creationId xmlns:a16="http://schemas.microsoft.com/office/drawing/2014/main" id="{4D685CC0-93F7-044C-B221-2E983213269E}"/>
              </a:ext>
            </a:extLst>
          </p:cNvPr>
          <p:cNvCxnSpPr>
            <a:cxnSpLocks/>
            <a:stCxn id="26" idx="6"/>
          </p:cNvCxnSpPr>
          <p:nvPr/>
        </p:nvCxnSpPr>
        <p:spPr>
          <a:xfrm>
            <a:off x="1764760" y="3429000"/>
            <a:ext cx="9966702" cy="0"/>
          </a:xfrm>
          <a:prstGeom prst="line">
            <a:avLst/>
          </a:prstGeom>
          <a:ln w="12700" cmpd="sng">
            <a:solidFill>
              <a:schemeClr val="accent1">
                <a:alpha val="50000"/>
              </a:schemeClr>
            </a:solidFill>
            <a:prstDash val="sysDash"/>
            <a:headEnd type="none"/>
            <a:tailEnd type="triangle" w="lg" len="lg"/>
          </a:ln>
          <a:effectLst/>
        </p:spPr>
        <p:style>
          <a:lnRef idx="2">
            <a:schemeClr val="accent1"/>
          </a:lnRef>
          <a:fillRef idx="0">
            <a:schemeClr val="accent1"/>
          </a:fillRef>
          <a:effectRef idx="1">
            <a:schemeClr val="accent1"/>
          </a:effectRef>
          <a:fontRef idx="minor">
            <a:schemeClr val="tx1"/>
          </a:fontRef>
        </p:style>
      </p:cxnSp>
      <p:sp>
        <p:nvSpPr>
          <p:cNvPr id="13" name="Oval 30">
            <a:extLst>
              <a:ext uri="{FF2B5EF4-FFF2-40B4-BE49-F238E27FC236}">
                <a16:creationId xmlns:a16="http://schemas.microsoft.com/office/drawing/2014/main" id="{FA607513-8998-CE4E-887B-922D3209992A}"/>
              </a:ext>
            </a:extLst>
          </p:cNvPr>
          <p:cNvSpPr/>
          <p:nvPr/>
        </p:nvSpPr>
        <p:spPr>
          <a:xfrm>
            <a:off x="8990587" y="2913744"/>
            <a:ext cx="1030512" cy="1030512"/>
          </a:xfrm>
          <a:prstGeom prst="ellipse">
            <a:avLst/>
          </a:prstGeom>
          <a:solidFill>
            <a:schemeClr val="accent5"/>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5" name="Straight Connector 58">
            <a:extLst>
              <a:ext uri="{FF2B5EF4-FFF2-40B4-BE49-F238E27FC236}">
                <a16:creationId xmlns:a16="http://schemas.microsoft.com/office/drawing/2014/main" id="{5EEF1A79-8084-7F48-86ED-695A28F8948F}"/>
              </a:ext>
            </a:extLst>
          </p:cNvPr>
          <p:cNvCxnSpPr/>
          <p:nvPr/>
        </p:nvCxnSpPr>
        <p:spPr>
          <a:xfrm flipV="1">
            <a:off x="9477761" y="2721500"/>
            <a:ext cx="0" cy="192244"/>
          </a:xfrm>
          <a:prstGeom prst="line">
            <a:avLst/>
          </a:prstGeom>
          <a:ln w="12700" cmpd="sng">
            <a:solidFill>
              <a:schemeClr val="accent5">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nvGrpSpPr>
          <p:cNvPr id="20" name="Group 80">
            <a:extLst>
              <a:ext uri="{FF2B5EF4-FFF2-40B4-BE49-F238E27FC236}">
                <a16:creationId xmlns:a16="http://schemas.microsoft.com/office/drawing/2014/main" id="{46BA1216-0C20-A347-A90B-ABB0BBF5A797}"/>
              </a:ext>
            </a:extLst>
          </p:cNvPr>
          <p:cNvGrpSpPr/>
          <p:nvPr/>
        </p:nvGrpSpPr>
        <p:grpSpPr>
          <a:xfrm>
            <a:off x="4862418" y="2721500"/>
            <a:ext cx="1030512" cy="1222756"/>
            <a:chOff x="5570815" y="2615315"/>
            <a:chExt cx="1030512" cy="1222756"/>
          </a:xfrm>
          <a:effectLst>
            <a:outerShdw dist="38100" dir="5400000" algn="ctr" rotWithShape="0">
              <a:srgbClr val="000000">
                <a:alpha val="10000"/>
              </a:srgbClr>
            </a:outerShdw>
          </a:effectLst>
        </p:grpSpPr>
        <p:sp>
          <p:nvSpPr>
            <p:cNvPr id="21" name="Oval 26">
              <a:extLst>
                <a:ext uri="{FF2B5EF4-FFF2-40B4-BE49-F238E27FC236}">
                  <a16:creationId xmlns:a16="http://schemas.microsoft.com/office/drawing/2014/main" id="{67CF054C-0434-2B4D-9360-68B4A22A0570}"/>
                </a:ext>
              </a:extLst>
            </p:cNvPr>
            <p:cNvSpPr/>
            <p:nvPr/>
          </p:nvSpPr>
          <p:spPr>
            <a:xfrm>
              <a:off x="5570815" y="2807559"/>
              <a:ext cx="1030512" cy="1030512"/>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 name="Straight Connector 54">
              <a:extLst>
                <a:ext uri="{FF2B5EF4-FFF2-40B4-BE49-F238E27FC236}">
                  <a16:creationId xmlns:a16="http://schemas.microsoft.com/office/drawing/2014/main" id="{3CD34394-A774-F844-BAE3-A0D43552FCFF}"/>
                </a:ext>
              </a:extLst>
            </p:cNvPr>
            <p:cNvCxnSpPr/>
            <p:nvPr/>
          </p:nvCxnSpPr>
          <p:spPr>
            <a:xfrm flipV="1">
              <a:off x="6089307" y="2615315"/>
              <a:ext cx="0" cy="192244"/>
            </a:xfrm>
            <a:prstGeom prst="line">
              <a:avLst/>
            </a:prstGeom>
            <a:ln w="12700" cmpd="sng">
              <a:solidFill>
                <a:schemeClr val="accent3">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25" name="Group 78">
            <a:extLst>
              <a:ext uri="{FF2B5EF4-FFF2-40B4-BE49-F238E27FC236}">
                <a16:creationId xmlns:a16="http://schemas.microsoft.com/office/drawing/2014/main" id="{8A2607CC-A6CA-5A43-95C1-B5E47D131663}"/>
              </a:ext>
            </a:extLst>
          </p:cNvPr>
          <p:cNvGrpSpPr/>
          <p:nvPr/>
        </p:nvGrpSpPr>
        <p:grpSpPr>
          <a:xfrm>
            <a:off x="734248" y="2721500"/>
            <a:ext cx="1030512" cy="1222756"/>
            <a:chOff x="1442645" y="2615315"/>
            <a:chExt cx="1030512" cy="1222756"/>
          </a:xfrm>
          <a:effectLst>
            <a:outerShdw dist="38100" dir="5400000" algn="ctr" rotWithShape="0">
              <a:srgbClr val="000000">
                <a:alpha val="10000"/>
              </a:srgbClr>
            </a:outerShdw>
          </a:effectLst>
        </p:grpSpPr>
        <p:sp>
          <p:nvSpPr>
            <p:cNvPr id="26" name="Oval 17">
              <a:extLst>
                <a:ext uri="{FF2B5EF4-FFF2-40B4-BE49-F238E27FC236}">
                  <a16:creationId xmlns:a16="http://schemas.microsoft.com/office/drawing/2014/main" id="{5AF1E4D1-8A18-174F-9E3B-980F0AD0148D}"/>
                </a:ext>
              </a:extLst>
            </p:cNvPr>
            <p:cNvSpPr/>
            <p:nvPr/>
          </p:nvSpPr>
          <p:spPr>
            <a:xfrm>
              <a:off x="1442645" y="2807559"/>
              <a:ext cx="1030512" cy="1030512"/>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8" name="Straight Connector 49">
              <a:extLst>
                <a:ext uri="{FF2B5EF4-FFF2-40B4-BE49-F238E27FC236}">
                  <a16:creationId xmlns:a16="http://schemas.microsoft.com/office/drawing/2014/main" id="{97C8D923-66DC-464C-AE86-9CC10AF9D3F5}"/>
                </a:ext>
              </a:extLst>
            </p:cNvPr>
            <p:cNvCxnSpPr/>
            <p:nvPr/>
          </p:nvCxnSpPr>
          <p:spPr>
            <a:xfrm flipV="1">
              <a:off x="1957900" y="2615315"/>
              <a:ext cx="0" cy="192244"/>
            </a:xfrm>
            <a:prstGeom prst="line">
              <a:avLst/>
            </a:prstGeom>
            <a:ln w="12700" cmpd="sng">
              <a:solidFill>
                <a:schemeClr val="accent1">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30" name="AutoShape 195">
              <a:extLst>
                <a:ext uri="{FF2B5EF4-FFF2-40B4-BE49-F238E27FC236}">
                  <a16:creationId xmlns:a16="http://schemas.microsoft.com/office/drawing/2014/main" id="{72770938-A8AB-AF46-92A2-29FBC136A3D0}"/>
                </a:ext>
              </a:extLst>
            </p:cNvPr>
            <p:cNvSpPr>
              <a:spLocks/>
            </p:cNvSpPr>
            <p:nvPr/>
          </p:nvSpPr>
          <p:spPr bwMode="auto">
            <a:xfrm>
              <a:off x="2021406" y="3272718"/>
              <a:ext cx="15024" cy="65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cubicBezTo>
                    <a:pt x="16007" y="16818"/>
                    <a:pt x="8457" y="9069"/>
                    <a:pt x="0" y="0"/>
                  </a:cubicBezTo>
                  <a:cubicBezTo>
                    <a:pt x="6420" y="10388"/>
                    <a:pt x="13700" y="17478"/>
                    <a:pt x="21600" y="21600"/>
                  </a:cubicBezTo>
                  <a:close/>
                  <a:moveTo>
                    <a:pt x="21600" y="21600"/>
                  </a:moveTo>
                </a:path>
              </a:pathLst>
            </a:custGeom>
            <a:solidFill>
              <a:srgbClr val="FFFFFF"/>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endParaRPr lang="en-US"/>
            </a:p>
          </p:txBody>
        </p:sp>
      </p:grpSp>
      <p:grpSp>
        <p:nvGrpSpPr>
          <p:cNvPr id="32" name="Group 81">
            <a:extLst>
              <a:ext uri="{FF2B5EF4-FFF2-40B4-BE49-F238E27FC236}">
                <a16:creationId xmlns:a16="http://schemas.microsoft.com/office/drawing/2014/main" id="{30DD771E-0B65-A342-BAE7-A16EAAA3A048}"/>
              </a:ext>
            </a:extLst>
          </p:cNvPr>
          <p:cNvGrpSpPr/>
          <p:nvPr/>
        </p:nvGrpSpPr>
        <p:grpSpPr>
          <a:xfrm>
            <a:off x="6926503" y="2721500"/>
            <a:ext cx="1030512" cy="1222756"/>
            <a:chOff x="7634900" y="2615315"/>
            <a:chExt cx="1030512" cy="1222756"/>
          </a:xfrm>
          <a:effectLst>
            <a:outerShdw dist="38100" dir="5400000" algn="ctr" rotWithShape="0">
              <a:srgbClr val="000000">
                <a:alpha val="10000"/>
              </a:srgbClr>
            </a:outerShdw>
          </a:effectLst>
        </p:grpSpPr>
        <p:sp>
          <p:nvSpPr>
            <p:cNvPr id="33" name="Oval 28">
              <a:extLst>
                <a:ext uri="{FF2B5EF4-FFF2-40B4-BE49-F238E27FC236}">
                  <a16:creationId xmlns:a16="http://schemas.microsoft.com/office/drawing/2014/main" id="{808F5370-AD67-804E-BF6F-0622A912600C}"/>
                </a:ext>
              </a:extLst>
            </p:cNvPr>
            <p:cNvSpPr/>
            <p:nvPr/>
          </p:nvSpPr>
          <p:spPr>
            <a:xfrm>
              <a:off x="7634900" y="2807559"/>
              <a:ext cx="1030512" cy="1030512"/>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35" name="Straight Connector 56">
              <a:extLst>
                <a:ext uri="{FF2B5EF4-FFF2-40B4-BE49-F238E27FC236}">
                  <a16:creationId xmlns:a16="http://schemas.microsoft.com/office/drawing/2014/main" id="{9688D7DD-C315-7040-BBE1-8174F7D1A65D}"/>
                </a:ext>
              </a:extLst>
            </p:cNvPr>
            <p:cNvCxnSpPr/>
            <p:nvPr/>
          </p:nvCxnSpPr>
          <p:spPr>
            <a:xfrm flipV="1">
              <a:off x="8173253" y="2615315"/>
              <a:ext cx="0" cy="192244"/>
            </a:xfrm>
            <a:prstGeom prst="line">
              <a:avLst/>
            </a:prstGeom>
            <a:ln w="12700" cmpd="sng">
              <a:solidFill>
                <a:schemeClr val="accent4">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grpSp>
        <p:nvGrpSpPr>
          <p:cNvPr id="40" name="Group 79">
            <a:extLst>
              <a:ext uri="{FF2B5EF4-FFF2-40B4-BE49-F238E27FC236}">
                <a16:creationId xmlns:a16="http://schemas.microsoft.com/office/drawing/2014/main" id="{31313A31-5608-7D4A-8B3F-4DB0B5F55E87}"/>
              </a:ext>
            </a:extLst>
          </p:cNvPr>
          <p:cNvGrpSpPr/>
          <p:nvPr/>
        </p:nvGrpSpPr>
        <p:grpSpPr>
          <a:xfrm>
            <a:off x="2798333" y="2721500"/>
            <a:ext cx="1030512" cy="1222756"/>
            <a:chOff x="3506730" y="2615315"/>
            <a:chExt cx="1030512" cy="1222756"/>
          </a:xfrm>
          <a:effectLst>
            <a:outerShdw dist="38100" dir="5400000" algn="ctr" rotWithShape="0">
              <a:srgbClr val="000000">
                <a:alpha val="10000"/>
              </a:srgbClr>
            </a:outerShdw>
          </a:effectLst>
        </p:grpSpPr>
        <p:sp>
          <p:nvSpPr>
            <p:cNvPr id="41" name="Oval 24">
              <a:extLst>
                <a:ext uri="{FF2B5EF4-FFF2-40B4-BE49-F238E27FC236}">
                  <a16:creationId xmlns:a16="http://schemas.microsoft.com/office/drawing/2014/main" id="{ED7BDDD5-2393-AB45-9727-94A2F8D2B031}"/>
                </a:ext>
              </a:extLst>
            </p:cNvPr>
            <p:cNvSpPr/>
            <p:nvPr/>
          </p:nvSpPr>
          <p:spPr>
            <a:xfrm>
              <a:off x="3506730" y="2807559"/>
              <a:ext cx="1030512" cy="1030512"/>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43" name="Straight Connector 52">
              <a:extLst>
                <a:ext uri="{FF2B5EF4-FFF2-40B4-BE49-F238E27FC236}">
                  <a16:creationId xmlns:a16="http://schemas.microsoft.com/office/drawing/2014/main" id="{53E2A793-E68C-C148-B281-30976814F316}"/>
                </a:ext>
              </a:extLst>
            </p:cNvPr>
            <p:cNvCxnSpPr/>
            <p:nvPr/>
          </p:nvCxnSpPr>
          <p:spPr>
            <a:xfrm flipV="1">
              <a:off x="4005360" y="2615315"/>
              <a:ext cx="0" cy="192244"/>
            </a:xfrm>
            <a:prstGeom prst="line">
              <a:avLst/>
            </a:prstGeom>
            <a:ln w="12700" cmpd="sng">
              <a:solidFill>
                <a:schemeClr val="accent2">
                  <a:lumMod val="75000"/>
                </a:schemeClr>
              </a:solidFill>
              <a:prstDash val="sysDash"/>
              <a:headEnd type="none"/>
              <a:tailEnd type="none" w="lg" len="lg"/>
            </a:ln>
            <a:effectLst/>
          </p:spPr>
          <p:style>
            <a:lnRef idx="2">
              <a:schemeClr val="accent1"/>
            </a:lnRef>
            <a:fillRef idx="0">
              <a:schemeClr val="accent1"/>
            </a:fillRef>
            <a:effectRef idx="1">
              <a:schemeClr val="accent1"/>
            </a:effectRef>
            <a:fontRef idx="minor">
              <a:schemeClr val="tx1"/>
            </a:fontRef>
          </p:style>
        </p:cxnSp>
      </p:grpSp>
      <p:sp>
        <p:nvSpPr>
          <p:cNvPr id="53" name="Título 1">
            <a:extLst>
              <a:ext uri="{FF2B5EF4-FFF2-40B4-BE49-F238E27FC236}">
                <a16:creationId xmlns:a16="http://schemas.microsoft.com/office/drawing/2014/main" id="{3026EF6C-A255-3D40-9628-852E43C09DF6}"/>
              </a:ext>
            </a:extLst>
          </p:cNvPr>
          <p:cNvSpPr txBox="1">
            <a:spLocks/>
          </p:cNvSpPr>
          <p:nvPr/>
        </p:nvSpPr>
        <p:spPr>
          <a:xfrm>
            <a:off x="479426" y="743824"/>
            <a:ext cx="4962907" cy="79235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680"/>
              </a:lnSpc>
            </a:pPr>
            <a:r>
              <a:rPr lang="es-ES" b="1" dirty="0">
                <a:solidFill>
                  <a:srgbClr val="000000"/>
                </a:solidFill>
                <a:latin typeface="Arial" panose="020B0604020202020204" pitchFamily="34" charset="0"/>
                <a:cs typeface="Arial" panose="020B0604020202020204" pitchFamily="34" charset="0"/>
              </a:rPr>
              <a:t>Timeline slide</a:t>
            </a:r>
          </a:p>
        </p:txBody>
      </p:sp>
      <p:sp>
        <p:nvSpPr>
          <p:cNvPr id="34" name="Forma libre 33">
            <a:extLst>
              <a:ext uri="{FF2B5EF4-FFF2-40B4-BE49-F238E27FC236}">
                <a16:creationId xmlns:a16="http://schemas.microsoft.com/office/drawing/2014/main" id="{8E79824F-7476-E147-84B2-2EAEFB61FEEC}"/>
              </a:ext>
            </a:extLst>
          </p:cNvPr>
          <p:cNvSpPr/>
          <p:nvPr/>
        </p:nvSpPr>
        <p:spPr>
          <a:xfrm>
            <a:off x="9338476" y="3268994"/>
            <a:ext cx="352285" cy="285512"/>
          </a:xfrm>
          <a:custGeom>
            <a:avLst/>
            <a:gdLst>
              <a:gd name="connsiteX0" fmla="*/ 5481095 w 5829300"/>
              <a:gd name="connsiteY0" fmla="*/ 0 h 4724400"/>
              <a:gd name="connsiteX1" fmla="*/ 355444 w 5829300"/>
              <a:gd name="connsiteY1" fmla="*/ 0 h 4724400"/>
              <a:gd name="connsiteX2" fmla="*/ 0 w 5829300"/>
              <a:gd name="connsiteY2" fmla="*/ 355444 h 4724400"/>
              <a:gd name="connsiteX3" fmla="*/ 0 w 5829300"/>
              <a:gd name="connsiteY3" fmla="*/ 3995461 h 4724400"/>
              <a:gd name="connsiteX4" fmla="*/ 0 w 5829300"/>
              <a:gd name="connsiteY4" fmla="*/ 4016521 h 4724400"/>
              <a:gd name="connsiteX5" fmla="*/ 0 w 5829300"/>
              <a:gd name="connsiteY5" fmla="*/ 4400274 h 4724400"/>
              <a:gd name="connsiteX6" fmla="*/ 327146 w 5829300"/>
              <a:gd name="connsiteY6" fmla="*/ 4727419 h 4724400"/>
              <a:gd name="connsiteX7" fmla="*/ 2715863 w 5829300"/>
              <a:gd name="connsiteY7" fmla="*/ 4727419 h 4724400"/>
              <a:gd name="connsiteX8" fmla="*/ 2914650 w 5829300"/>
              <a:gd name="connsiteY8" fmla="*/ 4656335 h 4724400"/>
              <a:gd name="connsiteX9" fmla="*/ 3113437 w 5829300"/>
              <a:gd name="connsiteY9" fmla="*/ 4727419 h 4724400"/>
              <a:gd name="connsiteX10" fmla="*/ 5502821 w 5829300"/>
              <a:gd name="connsiteY10" fmla="*/ 4727419 h 4724400"/>
              <a:gd name="connsiteX11" fmla="*/ 5829967 w 5829300"/>
              <a:gd name="connsiteY11" fmla="*/ 4400274 h 4724400"/>
              <a:gd name="connsiteX12" fmla="*/ 5829967 w 5829300"/>
              <a:gd name="connsiteY12" fmla="*/ 3994804 h 4724400"/>
              <a:gd name="connsiteX13" fmla="*/ 5829967 w 5829300"/>
              <a:gd name="connsiteY13" fmla="*/ 354787 h 4724400"/>
              <a:gd name="connsiteX14" fmla="*/ 5481095 w 5829300"/>
              <a:gd name="connsiteY14" fmla="*/ 0 h 4724400"/>
              <a:gd name="connsiteX15" fmla="*/ 2786958 w 5829300"/>
              <a:gd name="connsiteY15" fmla="*/ 4393035 h 4724400"/>
              <a:gd name="connsiteX16" fmla="*/ 2723112 w 5829300"/>
              <a:gd name="connsiteY16" fmla="*/ 4456881 h 4724400"/>
              <a:gd name="connsiteX17" fmla="*/ 334385 w 5829300"/>
              <a:gd name="connsiteY17" fmla="*/ 4456881 h 4724400"/>
              <a:gd name="connsiteX18" fmla="*/ 270539 w 5829300"/>
              <a:gd name="connsiteY18" fmla="*/ 4393035 h 4724400"/>
              <a:gd name="connsiteX19" fmla="*/ 270539 w 5829300"/>
              <a:gd name="connsiteY19" fmla="*/ 4123163 h 4724400"/>
              <a:gd name="connsiteX20" fmla="*/ 2786958 w 5829300"/>
              <a:gd name="connsiteY20" fmla="*/ 4123163 h 4724400"/>
              <a:gd name="connsiteX21" fmla="*/ 2786958 w 5829300"/>
              <a:gd name="connsiteY21" fmla="*/ 4393035 h 4724400"/>
              <a:gd name="connsiteX22" fmla="*/ 2786958 w 5829300"/>
              <a:gd name="connsiteY22" fmla="*/ 4393035 h 4724400"/>
              <a:gd name="connsiteX23" fmla="*/ 2786958 w 5829300"/>
              <a:gd name="connsiteY23" fmla="*/ 3859864 h 4724400"/>
              <a:gd name="connsiteX24" fmla="*/ 270529 w 5829300"/>
              <a:gd name="connsiteY24" fmla="*/ 3859864 h 4724400"/>
              <a:gd name="connsiteX25" fmla="*/ 270529 w 5829300"/>
              <a:gd name="connsiteY25" fmla="*/ 355444 h 4724400"/>
              <a:gd name="connsiteX26" fmla="*/ 362683 w 5829300"/>
              <a:gd name="connsiteY26" fmla="*/ 263290 h 4724400"/>
              <a:gd name="connsiteX27" fmla="*/ 2786948 w 5829300"/>
              <a:gd name="connsiteY27" fmla="*/ 263290 h 4724400"/>
              <a:gd name="connsiteX28" fmla="*/ 2786958 w 5829300"/>
              <a:gd name="connsiteY28" fmla="*/ 3859864 h 4724400"/>
              <a:gd name="connsiteX29" fmla="*/ 2786958 w 5829300"/>
              <a:gd name="connsiteY29" fmla="*/ 3859864 h 4724400"/>
              <a:gd name="connsiteX30" fmla="*/ 5573907 w 5829300"/>
              <a:gd name="connsiteY30" fmla="*/ 4393035 h 4724400"/>
              <a:gd name="connsiteX31" fmla="*/ 5510060 w 5829300"/>
              <a:gd name="connsiteY31" fmla="*/ 4456881 h 4724400"/>
              <a:gd name="connsiteX32" fmla="*/ 3121333 w 5829300"/>
              <a:gd name="connsiteY32" fmla="*/ 4456881 h 4724400"/>
              <a:gd name="connsiteX33" fmla="*/ 3057487 w 5829300"/>
              <a:gd name="connsiteY33" fmla="*/ 4393035 h 4724400"/>
              <a:gd name="connsiteX34" fmla="*/ 3057487 w 5829300"/>
              <a:gd name="connsiteY34" fmla="*/ 4123163 h 4724400"/>
              <a:gd name="connsiteX35" fmla="*/ 5573907 w 5829300"/>
              <a:gd name="connsiteY35" fmla="*/ 4123163 h 4724400"/>
              <a:gd name="connsiteX36" fmla="*/ 5573907 w 5829300"/>
              <a:gd name="connsiteY36" fmla="*/ 4393035 h 4724400"/>
              <a:gd name="connsiteX37" fmla="*/ 5573907 w 5829300"/>
              <a:gd name="connsiteY37" fmla="*/ 3859864 h 4724400"/>
              <a:gd name="connsiteX38" fmla="*/ 3050248 w 5829300"/>
              <a:gd name="connsiteY38" fmla="*/ 3859864 h 4724400"/>
              <a:gd name="connsiteX39" fmla="*/ 3050248 w 5829300"/>
              <a:gd name="connsiteY39" fmla="*/ 262633 h 4724400"/>
              <a:gd name="connsiteX40" fmla="*/ 5481752 w 5829300"/>
              <a:gd name="connsiteY40" fmla="*/ 262633 h 4724400"/>
              <a:gd name="connsiteX41" fmla="*/ 5573907 w 5829300"/>
              <a:gd name="connsiteY41" fmla="*/ 354787 h 4724400"/>
              <a:gd name="connsiteX42" fmla="*/ 5573907 w 5829300"/>
              <a:gd name="connsiteY42" fmla="*/ 3859864 h 4724400"/>
              <a:gd name="connsiteX43" fmla="*/ 5573907 w 5829300"/>
              <a:gd name="connsiteY43" fmla="*/ 3859864 h 4724400"/>
              <a:gd name="connsiteX44" fmla="*/ 5076282 w 5829300"/>
              <a:gd name="connsiteY44" fmla="*/ 1691650 h 4724400"/>
              <a:gd name="connsiteX45" fmla="*/ 4948590 w 5829300"/>
              <a:gd name="connsiteY45" fmla="*/ 1819351 h 4724400"/>
              <a:gd name="connsiteX46" fmla="*/ 3661743 w 5829300"/>
              <a:gd name="connsiteY46" fmla="*/ 1819351 h 4724400"/>
              <a:gd name="connsiteX47" fmla="*/ 3534042 w 5829300"/>
              <a:gd name="connsiteY47" fmla="*/ 1691650 h 4724400"/>
              <a:gd name="connsiteX48" fmla="*/ 3661743 w 5829300"/>
              <a:gd name="connsiteY48" fmla="*/ 1563957 h 4724400"/>
              <a:gd name="connsiteX49" fmla="*/ 4948590 w 5829300"/>
              <a:gd name="connsiteY49" fmla="*/ 1563957 h 4724400"/>
              <a:gd name="connsiteX50" fmla="*/ 5076282 w 5829300"/>
              <a:gd name="connsiteY50" fmla="*/ 1691650 h 4724400"/>
              <a:gd name="connsiteX51" fmla="*/ 5076282 w 5829300"/>
              <a:gd name="connsiteY51" fmla="*/ 2402539 h 4724400"/>
              <a:gd name="connsiteX52" fmla="*/ 4948590 w 5829300"/>
              <a:gd name="connsiteY52" fmla="*/ 2530240 h 4724400"/>
              <a:gd name="connsiteX53" fmla="*/ 3661743 w 5829300"/>
              <a:gd name="connsiteY53" fmla="*/ 2530240 h 4724400"/>
              <a:gd name="connsiteX54" fmla="*/ 3534042 w 5829300"/>
              <a:gd name="connsiteY54" fmla="*/ 2402539 h 4724400"/>
              <a:gd name="connsiteX55" fmla="*/ 3661743 w 5829300"/>
              <a:gd name="connsiteY55" fmla="*/ 2274837 h 4724400"/>
              <a:gd name="connsiteX56" fmla="*/ 4948590 w 5829300"/>
              <a:gd name="connsiteY56" fmla="*/ 2274837 h 4724400"/>
              <a:gd name="connsiteX57" fmla="*/ 5076282 w 5829300"/>
              <a:gd name="connsiteY57" fmla="*/ 2402539 h 4724400"/>
              <a:gd name="connsiteX58" fmla="*/ 5076282 w 5829300"/>
              <a:gd name="connsiteY58" fmla="*/ 3141736 h 4724400"/>
              <a:gd name="connsiteX59" fmla="*/ 4948590 w 5829300"/>
              <a:gd name="connsiteY59" fmla="*/ 3269437 h 4724400"/>
              <a:gd name="connsiteX60" fmla="*/ 3661743 w 5829300"/>
              <a:gd name="connsiteY60" fmla="*/ 3269437 h 4724400"/>
              <a:gd name="connsiteX61" fmla="*/ 3534042 w 5829300"/>
              <a:gd name="connsiteY61" fmla="*/ 3141736 h 4724400"/>
              <a:gd name="connsiteX62" fmla="*/ 3661743 w 5829300"/>
              <a:gd name="connsiteY62" fmla="*/ 3014034 h 4724400"/>
              <a:gd name="connsiteX63" fmla="*/ 4948590 w 5829300"/>
              <a:gd name="connsiteY63" fmla="*/ 3014034 h 4724400"/>
              <a:gd name="connsiteX64" fmla="*/ 5076282 w 5829300"/>
              <a:gd name="connsiteY64" fmla="*/ 3141736 h 4724400"/>
              <a:gd name="connsiteX65" fmla="*/ 5076282 w 5829300"/>
              <a:gd name="connsiteY65" fmla="*/ 966940 h 4724400"/>
              <a:gd name="connsiteX66" fmla="*/ 4948590 w 5829300"/>
              <a:gd name="connsiteY66" fmla="*/ 1094632 h 4724400"/>
              <a:gd name="connsiteX67" fmla="*/ 3661743 w 5829300"/>
              <a:gd name="connsiteY67" fmla="*/ 1094632 h 4724400"/>
              <a:gd name="connsiteX68" fmla="*/ 3534042 w 5829300"/>
              <a:gd name="connsiteY68" fmla="*/ 966940 h 4724400"/>
              <a:gd name="connsiteX69" fmla="*/ 3661743 w 5829300"/>
              <a:gd name="connsiteY69" fmla="*/ 839238 h 4724400"/>
              <a:gd name="connsiteX70" fmla="*/ 4948590 w 5829300"/>
              <a:gd name="connsiteY70" fmla="*/ 839238 h 4724400"/>
              <a:gd name="connsiteX71" fmla="*/ 5076282 w 5829300"/>
              <a:gd name="connsiteY71" fmla="*/ 966940 h 4724400"/>
              <a:gd name="connsiteX72" fmla="*/ 746436 w 5829300"/>
              <a:gd name="connsiteY72" fmla="*/ 1691650 h 4724400"/>
              <a:gd name="connsiteX73" fmla="*/ 874138 w 5829300"/>
              <a:gd name="connsiteY73" fmla="*/ 1563957 h 4724400"/>
              <a:gd name="connsiteX74" fmla="*/ 2160985 w 5829300"/>
              <a:gd name="connsiteY74" fmla="*/ 1563957 h 4724400"/>
              <a:gd name="connsiteX75" fmla="*/ 2288686 w 5829300"/>
              <a:gd name="connsiteY75" fmla="*/ 1691650 h 4724400"/>
              <a:gd name="connsiteX76" fmla="*/ 2160985 w 5829300"/>
              <a:gd name="connsiteY76" fmla="*/ 1819351 h 4724400"/>
              <a:gd name="connsiteX77" fmla="*/ 874786 w 5829300"/>
              <a:gd name="connsiteY77" fmla="*/ 1819351 h 4724400"/>
              <a:gd name="connsiteX78" fmla="*/ 746436 w 5829300"/>
              <a:gd name="connsiteY78" fmla="*/ 1691650 h 4724400"/>
              <a:gd name="connsiteX79" fmla="*/ 746436 w 5829300"/>
              <a:gd name="connsiteY79" fmla="*/ 2402539 h 4724400"/>
              <a:gd name="connsiteX80" fmla="*/ 874138 w 5829300"/>
              <a:gd name="connsiteY80" fmla="*/ 2274837 h 4724400"/>
              <a:gd name="connsiteX81" fmla="*/ 2160985 w 5829300"/>
              <a:gd name="connsiteY81" fmla="*/ 2274837 h 4724400"/>
              <a:gd name="connsiteX82" fmla="*/ 2288686 w 5829300"/>
              <a:gd name="connsiteY82" fmla="*/ 2402539 h 4724400"/>
              <a:gd name="connsiteX83" fmla="*/ 2160985 w 5829300"/>
              <a:gd name="connsiteY83" fmla="*/ 2530240 h 4724400"/>
              <a:gd name="connsiteX84" fmla="*/ 874786 w 5829300"/>
              <a:gd name="connsiteY84" fmla="*/ 2530240 h 4724400"/>
              <a:gd name="connsiteX85" fmla="*/ 746436 w 5829300"/>
              <a:gd name="connsiteY85" fmla="*/ 2402539 h 4724400"/>
              <a:gd name="connsiteX86" fmla="*/ 746436 w 5829300"/>
              <a:gd name="connsiteY86" fmla="*/ 3141736 h 4724400"/>
              <a:gd name="connsiteX87" fmla="*/ 874138 w 5829300"/>
              <a:gd name="connsiteY87" fmla="*/ 3014034 h 4724400"/>
              <a:gd name="connsiteX88" fmla="*/ 2160985 w 5829300"/>
              <a:gd name="connsiteY88" fmla="*/ 3014034 h 4724400"/>
              <a:gd name="connsiteX89" fmla="*/ 2288686 w 5829300"/>
              <a:gd name="connsiteY89" fmla="*/ 3141736 h 4724400"/>
              <a:gd name="connsiteX90" fmla="*/ 2160985 w 5829300"/>
              <a:gd name="connsiteY90" fmla="*/ 3269437 h 4724400"/>
              <a:gd name="connsiteX91" fmla="*/ 874786 w 5829300"/>
              <a:gd name="connsiteY91" fmla="*/ 3269437 h 4724400"/>
              <a:gd name="connsiteX92" fmla="*/ 746436 w 5829300"/>
              <a:gd name="connsiteY92" fmla="*/ 3141736 h 4724400"/>
              <a:gd name="connsiteX93" fmla="*/ 746436 w 5829300"/>
              <a:gd name="connsiteY93" fmla="*/ 966940 h 4724400"/>
              <a:gd name="connsiteX94" fmla="*/ 874138 w 5829300"/>
              <a:gd name="connsiteY94" fmla="*/ 839238 h 4724400"/>
              <a:gd name="connsiteX95" fmla="*/ 2160985 w 5829300"/>
              <a:gd name="connsiteY95" fmla="*/ 839238 h 4724400"/>
              <a:gd name="connsiteX96" fmla="*/ 2288686 w 5829300"/>
              <a:gd name="connsiteY96" fmla="*/ 966940 h 4724400"/>
              <a:gd name="connsiteX97" fmla="*/ 2160985 w 5829300"/>
              <a:gd name="connsiteY97" fmla="*/ 1094632 h 4724400"/>
              <a:gd name="connsiteX98" fmla="*/ 874786 w 5829300"/>
              <a:gd name="connsiteY98" fmla="*/ 1094632 h 4724400"/>
              <a:gd name="connsiteX99" fmla="*/ 746436 w 5829300"/>
              <a:gd name="connsiteY99" fmla="*/ 96694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829300" h="4724400">
                <a:moveTo>
                  <a:pt x="5481095" y="0"/>
                </a:moveTo>
                <a:lnTo>
                  <a:pt x="355444" y="0"/>
                </a:lnTo>
                <a:cubicBezTo>
                  <a:pt x="156658" y="0"/>
                  <a:pt x="0" y="156658"/>
                  <a:pt x="0" y="355444"/>
                </a:cubicBezTo>
                <a:lnTo>
                  <a:pt x="0" y="3995461"/>
                </a:lnTo>
                <a:cubicBezTo>
                  <a:pt x="0" y="4002700"/>
                  <a:pt x="0" y="4009939"/>
                  <a:pt x="0" y="4016521"/>
                </a:cubicBezTo>
                <a:lnTo>
                  <a:pt x="0" y="4400274"/>
                </a:lnTo>
                <a:cubicBezTo>
                  <a:pt x="0" y="4578001"/>
                  <a:pt x="149419" y="4727419"/>
                  <a:pt x="327146" y="4727419"/>
                </a:cubicBezTo>
                <a:lnTo>
                  <a:pt x="2715863" y="4727419"/>
                </a:lnTo>
                <a:cubicBezTo>
                  <a:pt x="2794197" y="4727419"/>
                  <a:pt x="2858043" y="4699111"/>
                  <a:pt x="2914650" y="4656335"/>
                </a:cubicBezTo>
                <a:cubicBezTo>
                  <a:pt x="2971257" y="4699121"/>
                  <a:pt x="3035760" y="4727419"/>
                  <a:pt x="3113437" y="4727419"/>
                </a:cubicBezTo>
                <a:lnTo>
                  <a:pt x="5502821" y="4727419"/>
                </a:lnTo>
                <a:cubicBezTo>
                  <a:pt x="5680548" y="4727419"/>
                  <a:pt x="5829967" y="4578001"/>
                  <a:pt x="5829967" y="4400274"/>
                </a:cubicBezTo>
                <a:lnTo>
                  <a:pt x="5829967" y="3994804"/>
                </a:lnTo>
                <a:lnTo>
                  <a:pt x="5829967" y="354787"/>
                </a:lnTo>
                <a:cubicBezTo>
                  <a:pt x="5836539" y="156000"/>
                  <a:pt x="5680539" y="0"/>
                  <a:pt x="5481095" y="0"/>
                </a:cubicBezTo>
                <a:close/>
                <a:moveTo>
                  <a:pt x="2786958" y="4393035"/>
                </a:moveTo>
                <a:cubicBezTo>
                  <a:pt x="2786958" y="4428582"/>
                  <a:pt x="2758650" y="4456881"/>
                  <a:pt x="2723112" y="4456881"/>
                </a:cubicBezTo>
                <a:lnTo>
                  <a:pt x="334385" y="4456881"/>
                </a:lnTo>
                <a:cubicBezTo>
                  <a:pt x="298837" y="4456881"/>
                  <a:pt x="270539" y="4428573"/>
                  <a:pt x="270539" y="4393035"/>
                </a:cubicBezTo>
                <a:lnTo>
                  <a:pt x="270539" y="4123163"/>
                </a:lnTo>
                <a:lnTo>
                  <a:pt x="2786958" y="4123163"/>
                </a:lnTo>
                <a:lnTo>
                  <a:pt x="2786958" y="4393035"/>
                </a:lnTo>
                <a:lnTo>
                  <a:pt x="2786958" y="4393035"/>
                </a:lnTo>
                <a:close/>
                <a:moveTo>
                  <a:pt x="2786958" y="3859864"/>
                </a:moveTo>
                <a:lnTo>
                  <a:pt x="270529" y="3859864"/>
                </a:lnTo>
                <a:lnTo>
                  <a:pt x="270529" y="355444"/>
                </a:lnTo>
                <a:cubicBezTo>
                  <a:pt x="270529" y="305419"/>
                  <a:pt x="313315" y="263290"/>
                  <a:pt x="362683" y="263290"/>
                </a:cubicBezTo>
                <a:lnTo>
                  <a:pt x="2786948" y="263290"/>
                </a:lnTo>
                <a:lnTo>
                  <a:pt x="2786958" y="3859864"/>
                </a:lnTo>
                <a:lnTo>
                  <a:pt x="2786958" y="3859864"/>
                </a:lnTo>
                <a:close/>
                <a:moveTo>
                  <a:pt x="5573907" y="4393035"/>
                </a:moveTo>
                <a:cubicBezTo>
                  <a:pt x="5573907" y="4428582"/>
                  <a:pt x="5545598" y="4456881"/>
                  <a:pt x="5510060" y="4456881"/>
                </a:cubicBezTo>
                <a:lnTo>
                  <a:pt x="3121333" y="4456881"/>
                </a:lnTo>
                <a:cubicBezTo>
                  <a:pt x="3085786" y="4456881"/>
                  <a:pt x="3057487" y="4428573"/>
                  <a:pt x="3057487" y="4393035"/>
                </a:cubicBezTo>
                <a:lnTo>
                  <a:pt x="3057487" y="4123163"/>
                </a:lnTo>
                <a:lnTo>
                  <a:pt x="5573907" y="4123163"/>
                </a:lnTo>
                <a:lnTo>
                  <a:pt x="5573907" y="4393035"/>
                </a:lnTo>
                <a:close/>
                <a:moveTo>
                  <a:pt x="5573907" y="3859864"/>
                </a:moveTo>
                <a:lnTo>
                  <a:pt x="3050248" y="3859864"/>
                </a:lnTo>
                <a:lnTo>
                  <a:pt x="3050248" y="262633"/>
                </a:lnTo>
                <a:lnTo>
                  <a:pt x="5481752" y="262633"/>
                </a:lnTo>
                <a:cubicBezTo>
                  <a:pt x="5531777" y="262633"/>
                  <a:pt x="5573907" y="305419"/>
                  <a:pt x="5573907" y="354787"/>
                </a:cubicBezTo>
                <a:lnTo>
                  <a:pt x="5573907" y="3859864"/>
                </a:lnTo>
                <a:lnTo>
                  <a:pt x="5573907" y="3859864"/>
                </a:lnTo>
                <a:close/>
                <a:moveTo>
                  <a:pt x="5076282" y="1691650"/>
                </a:moveTo>
                <a:cubicBezTo>
                  <a:pt x="5076282" y="1762735"/>
                  <a:pt x="5019675" y="1819351"/>
                  <a:pt x="4948590" y="1819351"/>
                </a:cubicBezTo>
                <a:lnTo>
                  <a:pt x="3661743" y="1819351"/>
                </a:lnTo>
                <a:cubicBezTo>
                  <a:pt x="3590658" y="1819351"/>
                  <a:pt x="3534042" y="1762744"/>
                  <a:pt x="3534042" y="1691650"/>
                </a:cubicBezTo>
                <a:cubicBezTo>
                  <a:pt x="3534042" y="1620564"/>
                  <a:pt x="3590649" y="1563957"/>
                  <a:pt x="3661743" y="1563957"/>
                </a:cubicBezTo>
                <a:lnTo>
                  <a:pt x="4948590" y="1563957"/>
                </a:lnTo>
                <a:cubicBezTo>
                  <a:pt x="5019018" y="1563957"/>
                  <a:pt x="5076282" y="1620564"/>
                  <a:pt x="5076282" y="1691650"/>
                </a:cubicBezTo>
                <a:close/>
                <a:moveTo>
                  <a:pt x="5076282" y="2402539"/>
                </a:moveTo>
                <a:cubicBezTo>
                  <a:pt x="5076282" y="2473623"/>
                  <a:pt x="5019675" y="2530240"/>
                  <a:pt x="4948590" y="2530240"/>
                </a:cubicBezTo>
                <a:lnTo>
                  <a:pt x="3661743" y="2530240"/>
                </a:lnTo>
                <a:cubicBezTo>
                  <a:pt x="3590658" y="2530240"/>
                  <a:pt x="3534042" y="2473633"/>
                  <a:pt x="3534042" y="2402539"/>
                </a:cubicBezTo>
                <a:cubicBezTo>
                  <a:pt x="3534042" y="2331444"/>
                  <a:pt x="3590649" y="2274837"/>
                  <a:pt x="3661743" y="2274837"/>
                </a:cubicBezTo>
                <a:lnTo>
                  <a:pt x="4948590" y="2274837"/>
                </a:lnTo>
                <a:cubicBezTo>
                  <a:pt x="5019018" y="2274846"/>
                  <a:pt x="5076282" y="2331453"/>
                  <a:pt x="5076282" y="2402539"/>
                </a:cubicBezTo>
                <a:close/>
                <a:moveTo>
                  <a:pt x="5076282" y="3141736"/>
                </a:moveTo>
                <a:cubicBezTo>
                  <a:pt x="5076282" y="3212821"/>
                  <a:pt x="5019675" y="3269437"/>
                  <a:pt x="4948590" y="3269437"/>
                </a:cubicBezTo>
                <a:lnTo>
                  <a:pt x="3661743" y="3269437"/>
                </a:lnTo>
                <a:cubicBezTo>
                  <a:pt x="3590658" y="3269437"/>
                  <a:pt x="3534042" y="3212830"/>
                  <a:pt x="3534042" y="3141736"/>
                </a:cubicBezTo>
                <a:cubicBezTo>
                  <a:pt x="3534042" y="3070651"/>
                  <a:pt x="3590649" y="3014034"/>
                  <a:pt x="3661743" y="3014034"/>
                </a:cubicBezTo>
                <a:lnTo>
                  <a:pt x="4948590" y="3014034"/>
                </a:lnTo>
                <a:cubicBezTo>
                  <a:pt x="5019018" y="3014043"/>
                  <a:pt x="5076282" y="3070651"/>
                  <a:pt x="5076282" y="3141736"/>
                </a:cubicBezTo>
                <a:close/>
                <a:moveTo>
                  <a:pt x="5076282" y="966940"/>
                </a:moveTo>
                <a:cubicBezTo>
                  <a:pt x="5076282" y="1038025"/>
                  <a:pt x="5019675" y="1094632"/>
                  <a:pt x="4948590" y="1094632"/>
                </a:cubicBezTo>
                <a:lnTo>
                  <a:pt x="3661743" y="1094632"/>
                </a:lnTo>
                <a:cubicBezTo>
                  <a:pt x="3590658" y="1094632"/>
                  <a:pt x="3534042" y="1038025"/>
                  <a:pt x="3534042" y="966940"/>
                </a:cubicBezTo>
                <a:cubicBezTo>
                  <a:pt x="3534042" y="895855"/>
                  <a:pt x="3590649" y="839238"/>
                  <a:pt x="3661743" y="839238"/>
                </a:cubicBezTo>
                <a:lnTo>
                  <a:pt x="4948590" y="839238"/>
                </a:lnTo>
                <a:cubicBezTo>
                  <a:pt x="5019018" y="831342"/>
                  <a:pt x="5076282" y="888606"/>
                  <a:pt x="5076282" y="966940"/>
                </a:cubicBezTo>
                <a:close/>
                <a:moveTo>
                  <a:pt x="746436" y="1691650"/>
                </a:moveTo>
                <a:cubicBezTo>
                  <a:pt x="746436" y="1620564"/>
                  <a:pt x="803043" y="1563957"/>
                  <a:pt x="874138" y="1563957"/>
                </a:cubicBezTo>
                <a:lnTo>
                  <a:pt x="2160985" y="1563957"/>
                </a:lnTo>
                <a:cubicBezTo>
                  <a:pt x="2232070" y="1563957"/>
                  <a:pt x="2288686" y="1620564"/>
                  <a:pt x="2288686" y="1691650"/>
                </a:cubicBezTo>
                <a:cubicBezTo>
                  <a:pt x="2288686" y="1762735"/>
                  <a:pt x="2232079" y="1819351"/>
                  <a:pt x="2160985" y="1819351"/>
                </a:cubicBezTo>
                <a:lnTo>
                  <a:pt x="874786" y="1819351"/>
                </a:lnTo>
                <a:cubicBezTo>
                  <a:pt x="803700" y="1826590"/>
                  <a:pt x="746436" y="1769983"/>
                  <a:pt x="746436" y="1691650"/>
                </a:cubicBezTo>
                <a:close/>
                <a:moveTo>
                  <a:pt x="746436" y="2402539"/>
                </a:moveTo>
                <a:cubicBezTo>
                  <a:pt x="746436" y="2331453"/>
                  <a:pt x="803043" y="2274837"/>
                  <a:pt x="874138" y="2274837"/>
                </a:cubicBezTo>
                <a:lnTo>
                  <a:pt x="2160985" y="2274837"/>
                </a:lnTo>
                <a:cubicBezTo>
                  <a:pt x="2232070" y="2274837"/>
                  <a:pt x="2288686" y="2331444"/>
                  <a:pt x="2288686" y="2402539"/>
                </a:cubicBezTo>
                <a:cubicBezTo>
                  <a:pt x="2288686" y="2473633"/>
                  <a:pt x="2232079" y="2530240"/>
                  <a:pt x="2160985" y="2530240"/>
                </a:cubicBezTo>
                <a:lnTo>
                  <a:pt x="874786" y="2530240"/>
                </a:lnTo>
                <a:cubicBezTo>
                  <a:pt x="803700" y="2537479"/>
                  <a:pt x="746436" y="2473633"/>
                  <a:pt x="746436" y="2402539"/>
                </a:cubicBezTo>
                <a:close/>
                <a:moveTo>
                  <a:pt x="746436" y="3141736"/>
                </a:moveTo>
                <a:cubicBezTo>
                  <a:pt x="746436" y="3070651"/>
                  <a:pt x="803043" y="3014034"/>
                  <a:pt x="874138" y="3014034"/>
                </a:cubicBezTo>
                <a:lnTo>
                  <a:pt x="2160985" y="3014034"/>
                </a:lnTo>
                <a:cubicBezTo>
                  <a:pt x="2232070" y="3014034"/>
                  <a:pt x="2288686" y="3070641"/>
                  <a:pt x="2288686" y="3141736"/>
                </a:cubicBezTo>
                <a:cubicBezTo>
                  <a:pt x="2288686" y="3212821"/>
                  <a:pt x="2232079" y="3269437"/>
                  <a:pt x="2160985" y="3269437"/>
                </a:cubicBezTo>
                <a:lnTo>
                  <a:pt x="874786" y="3269437"/>
                </a:lnTo>
                <a:cubicBezTo>
                  <a:pt x="803700" y="3277333"/>
                  <a:pt x="746436" y="3220069"/>
                  <a:pt x="746436" y="3141736"/>
                </a:cubicBezTo>
                <a:close/>
                <a:moveTo>
                  <a:pt x="746436" y="966940"/>
                </a:moveTo>
                <a:cubicBezTo>
                  <a:pt x="746436" y="895855"/>
                  <a:pt x="803043" y="839238"/>
                  <a:pt x="874138" y="839238"/>
                </a:cubicBezTo>
                <a:lnTo>
                  <a:pt x="2160985" y="839238"/>
                </a:lnTo>
                <a:cubicBezTo>
                  <a:pt x="2232070" y="839238"/>
                  <a:pt x="2288686" y="895845"/>
                  <a:pt x="2288686" y="966940"/>
                </a:cubicBezTo>
                <a:cubicBezTo>
                  <a:pt x="2288686" y="1038025"/>
                  <a:pt x="2232079" y="1094632"/>
                  <a:pt x="2160985" y="1094632"/>
                </a:cubicBezTo>
                <a:lnTo>
                  <a:pt x="874786" y="1094632"/>
                </a:lnTo>
                <a:cubicBezTo>
                  <a:pt x="803700" y="1094632"/>
                  <a:pt x="746436" y="1038025"/>
                  <a:pt x="746436" y="966940"/>
                </a:cubicBezTo>
                <a:close/>
              </a:path>
            </a:pathLst>
          </a:custGeom>
          <a:solidFill>
            <a:schemeClr val="bg2">
              <a:lumMod val="10000"/>
            </a:schemeClr>
          </a:solidFill>
          <a:ln w="9525" cap="flat">
            <a:noFill/>
            <a:prstDash val="solid"/>
            <a:miter/>
          </a:ln>
        </p:spPr>
        <p:txBody>
          <a:bodyPr rtlCol="0" anchor="ctr"/>
          <a:lstStyle/>
          <a:p>
            <a:endParaRPr lang="es-ES"/>
          </a:p>
        </p:txBody>
      </p:sp>
      <p:sp>
        <p:nvSpPr>
          <p:cNvPr id="36" name="Forma libre 35">
            <a:extLst>
              <a:ext uri="{FF2B5EF4-FFF2-40B4-BE49-F238E27FC236}">
                <a16:creationId xmlns:a16="http://schemas.microsoft.com/office/drawing/2014/main" id="{86CA0495-2E25-FA40-AA77-32F88DF04403}"/>
              </a:ext>
            </a:extLst>
          </p:cNvPr>
          <p:cNvSpPr/>
          <p:nvPr/>
        </p:nvSpPr>
        <p:spPr>
          <a:xfrm>
            <a:off x="3146701" y="3234143"/>
            <a:ext cx="351142" cy="356889"/>
          </a:xfrm>
          <a:custGeom>
            <a:avLst/>
            <a:gdLst>
              <a:gd name="connsiteX0" fmla="*/ 1030743 w 5810403"/>
              <a:gd name="connsiteY0" fmla="*/ 2643998 h 5905499"/>
              <a:gd name="connsiteX1" fmla="*/ 1022783 w 5810403"/>
              <a:gd name="connsiteY1" fmla="*/ 2643998 h 5905499"/>
              <a:gd name="connsiteX2" fmla="*/ 303796 w 5810403"/>
              <a:gd name="connsiteY2" fmla="*/ 2643998 h 5905499"/>
              <a:gd name="connsiteX3" fmla="*/ 61480 w 5810403"/>
              <a:gd name="connsiteY3" fmla="*/ 2526820 h 5905499"/>
              <a:gd name="connsiteX4" fmla="*/ 22424 w 5810403"/>
              <a:gd name="connsiteY4" fmla="*/ 2292464 h 5905499"/>
              <a:gd name="connsiteX5" fmla="*/ 1874145 w 5810403"/>
              <a:gd name="connsiteY5" fmla="*/ 199150 h 5905499"/>
              <a:gd name="connsiteX6" fmla="*/ 5053910 w 5810403"/>
              <a:gd name="connsiteY6" fmla="*/ 933324 h 5905499"/>
              <a:gd name="connsiteX7" fmla="*/ 5444510 w 5810403"/>
              <a:gd name="connsiteY7" fmla="*/ 558644 h 5905499"/>
              <a:gd name="connsiteX8" fmla="*/ 5631850 w 5810403"/>
              <a:gd name="connsiteY8" fmla="*/ 472572 h 5905499"/>
              <a:gd name="connsiteX9" fmla="*/ 5819191 w 5810403"/>
              <a:gd name="connsiteY9" fmla="*/ 691018 h 5905499"/>
              <a:gd name="connsiteX10" fmla="*/ 5819191 w 5810403"/>
              <a:gd name="connsiteY10" fmla="*/ 2393733 h 5905499"/>
              <a:gd name="connsiteX11" fmla="*/ 5600744 w 5810403"/>
              <a:gd name="connsiteY11" fmla="*/ 2644008 h 5905499"/>
              <a:gd name="connsiteX12" fmla="*/ 5569638 w 5810403"/>
              <a:gd name="connsiteY12" fmla="*/ 2644008 h 5905499"/>
              <a:gd name="connsiteX13" fmla="*/ 3882110 w 5810403"/>
              <a:gd name="connsiteY13" fmla="*/ 2644008 h 5905499"/>
              <a:gd name="connsiteX14" fmla="*/ 3866201 w 5810403"/>
              <a:gd name="connsiteY14" fmla="*/ 2644008 h 5905499"/>
              <a:gd name="connsiteX15" fmla="*/ 3662941 w 5810403"/>
              <a:gd name="connsiteY15" fmla="*/ 2503684 h 5905499"/>
              <a:gd name="connsiteX16" fmla="*/ 3725144 w 5810403"/>
              <a:gd name="connsiteY16" fmla="*/ 2277277 h 5905499"/>
              <a:gd name="connsiteX17" fmla="*/ 4138890 w 5810403"/>
              <a:gd name="connsiteY17" fmla="*/ 1855571 h 5905499"/>
              <a:gd name="connsiteX18" fmla="*/ 2794947 w 5810403"/>
              <a:gd name="connsiteY18" fmla="*/ 1300778 h 5905499"/>
              <a:gd name="connsiteX19" fmla="*/ 1341775 w 5810403"/>
              <a:gd name="connsiteY19" fmla="*/ 2410365 h 5905499"/>
              <a:gd name="connsiteX20" fmla="*/ 1030743 w 5810403"/>
              <a:gd name="connsiteY20" fmla="*/ 2643998 h 5905499"/>
              <a:gd name="connsiteX21" fmla="*/ 312478 w 5810403"/>
              <a:gd name="connsiteY21" fmla="*/ 2355390 h 5905499"/>
              <a:gd name="connsiteX22" fmla="*/ 312478 w 5810403"/>
              <a:gd name="connsiteY22" fmla="*/ 2355390 h 5905499"/>
              <a:gd name="connsiteX23" fmla="*/ 1031466 w 5810403"/>
              <a:gd name="connsiteY23" fmla="*/ 2355390 h 5905499"/>
              <a:gd name="connsiteX24" fmla="*/ 1078481 w 5810403"/>
              <a:gd name="connsiteY24" fmla="*/ 2308374 h 5905499"/>
              <a:gd name="connsiteX25" fmla="*/ 2773969 w 5810403"/>
              <a:gd name="connsiteY25" fmla="*/ 1027356 h 5905499"/>
              <a:gd name="connsiteX26" fmla="*/ 4453537 w 5810403"/>
              <a:gd name="connsiteY26" fmla="*/ 1785409 h 5905499"/>
              <a:gd name="connsiteX27" fmla="*/ 4445577 w 5810403"/>
              <a:gd name="connsiteY27" fmla="*/ 1980709 h 5905499"/>
              <a:gd name="connsiteX28" fmla="*/ 4062937 w 5810403"/>
              <a:gd name="connsiteY28" fmla="*/ 2363349 h 5905499"/>
              <a:gd name="connsiteX29" fmla="*/ 5524068 w 5810403"/>
              <a:gd name="connsiteY29" fmla="*/ 2363349 h 5905499"/>
              <a:gd name="connsiteX30" fmla="*/ 5524068 w 5810403"/>
              <a:gd name="connsiteY30" fmla="*/ 878349 h 5905499"/>
              <a:gd name="connsiteX31" fmla="*/ 5156614 w 5810403"/>
              <a:gd name="connsiteY31" fmla="*/ 1237843 h 5905499"/>
              <a:gd name="connsiteX32" fmla="*/ 5055346 w 5810403"/>
              <a:gd name="connsiteY32" fmla="*/ 1276899 h 5905499"/>
              <a:gd name="connsiteX33" fmla="*/ 4954078 w 5810403"/>
              <a:gd name="connsiteY33" fmla="*/ 1229883 h 5905499"/>
              <a:gd name="connsiteX34" fmla="*/ 1976136 w 5810403"/>
              <a:gd name="connsiteY34" fmla="*/ 464603 h 5905499"/>
              <a:gd name="connsiteX35" fmla="*/ 312478 w 5810403"/>
              <a:gd name="connsiteY35" fmla="*/ 2355390 h 5905499"/>
              <a:gd name="connsiteX36" fmla="*/ 2866555 w 5810403"/>
              <a:gd name="connsiteY36" fmla="*/ 5909835 h 5905499"/>
              <a:gd name="connsiteX37" fmla="*/ 765281 w 5810403"/>
              <a:gd name="connsiteY37" fmla="*/ 4972402 h 5905499"/>
              <a:gd name="connsiteX38" fmla="*/ 374681 w 5810403"/>
              <a:gd name="connsiteY38" fmla="*/ 5347082 h 5905499"/>
              <a:gd name="connsiteX39" fmla="*/ 187340 w 5810403"/>
              <a:gd name="connsiteY39" fmla="*/ 5433163 h 5905499"/>
              <a:gd name="connsiteX40" fmla="*/ 187340 w 5810403"/>
              <a:gd name="connsiteY40" fmla="*/ 5433163 h 5905499"/>
              <a:gd name="connsiteX41" fmla="*/ 0 w 5810403"/>
              <a:gd name="connsiteY41" fmla="*/ 5214717 h 5905499"/>
              <a:gd name="connsiteX42" fmla="*/ 0 w 5810403"/>
              <a:gd name="connsiteY42" fmla="*/ 3519230 h 5905499"/>
              <a:gd name="connsiteX43" fmla="*/ 218446 w 5810403"/>
              <a:gd name="connsiteY43" fmla="*/ 3268955 h 5905499"/>
              <a:gd name="connsiteX44" fmla="*/ 249553 w 5810403"/>
              <a:gd name="connsiteY44" fmla="*/ 3268955 h 5905499"/>
              <a:gd name="connsiteX45" fmla="*/ 1929121 w 5810403"/>
              <a:gd name="connsiteY45" fmla="*/ 3268955 h 5905499"/>
              <a:gd name="connsiteX46" fmla="*/ 1945030 w 5810403"/>
              <a:gd name="connsiteY46" fmla="*/ 3268955 h 5905499"/>
              <a:gd name="connsiteX47" fmla="*/ 2148290 w 5810403"/>
              <a:gd name="connsiteY47" fmla="*/ 3409279 h 5905499"/>
              <a:gd name="connsiteX48" fmla="*/ 2086087 w 5810403"/>
              <a:gd name="connsiteY48" fmla="*/ 3635685 h 5905499"/>
              <a:gd name="connsiteX49" fmla="*/ 1672341 w 5810403"/>
              <a:gd name="connsiteY49" fmla="*/ 4057391 h 5905499"/>
              <a:gd name="connsiteX50" fmla="*/ 3016284 w 5810403"/>
              <a:gd name="connsiteY50" fmla="*/ 4612185 h 5905499"/>
              <a:gd name="connsiteX51" fmla="*/ 4469456 w 5810403"/>
              <a:gd name="connsiteY51" fmla="*/ 3502597 h 5905499"/>
              <a:gd name="connsiteX52" fmla="*/ 4477415 w 5810403"/>
              <a:gd name="connsiteY52" fmla="*/ 3494638 h 5905499"/>
              <a:gd name="connsiteX53" fmla="*/ 4781934 w 5810403"/>
              <a:gd name="connsiteY53" fmla="*/ 3276191 h 5905499"/>
              <a:gd name="connsiteX54" fmla="*/ 5508158 w 5810403"/>
              <a:gd name="connsiteY54" fmla="*/ 3276191 h 5905499"/>
              <a:gd name="connsiteX55" fmla="*/ 5750474 w 5810403"/>
              <a:gd name="connsiteY55" fmla="*/ 3393370 h 5905499"/>
              <a:gd name="connsiteX56" fmla="*/ 5789530 w 5810403"/>
              <a:gd name="connsiteY56" fmla="*/ 3627725 h 5905499"/>
              <a:gd name="connsiteX57" fmla="*/ 3945759 w 5810403"/>
              <a:gd name="connsiteY57" fmla="*/ 5729000 h 5905499"/>
              <a:gd name="connsiteX58" fmla="*/ 2866555 w 5810403"/>
              <a:gd name="connsiteY58" fmla="*/ 5909835 h 5905499"/>
              <a:gd name="connsiteX59" fmla="*/ 773240 w 5810403"/>
              <a:gd name="connsiteY59" fmla="*/ 4628095 h 5905499"/>
              <a:gd name="connsiteX60" fmla="*/ 773240 w 5810403"/>
              <a:gd name="connsiteY60" fmla="*/ 4628095 h 5905499"/>
              <a:gd name="connsiteX61" fmla="*/ 874509 w 5810403"/>
              <a:gd name="connsiteY61" fmla="*/ 4675110 h 5905499"/>
              <a:gd name="connsiteX62" fmla="*/ 3851014 w 5810403"/>
              <a:gd name="connsiteY62" fmla="*/ 5441113 h 5905499"/>
              <a:gd name="connsiteX63" fmla="*/ 5514672 w 5810403"/>
              <a:gd name="connsiteY63" fmla="*/ 3550326 h 5905499"/>
              <a:gd name="connsiteX64" fmla="*/ 5514672 w 5810403"/>
              <a:gd name="connsiteY64" fmla="*/ 3550326 h 5905499"/>
              <a:gd name="connsiteX65" fmla="*/ 4795685 w 5810403"/>
              <a:gd name="connsiteY65" fmla="*/ 3550326 h 5905499"/>
              <a:gd name="connsiteX66" fmla="*/ 4756628 w 5810403"/>
              <a:gd name="connsiteY66" fmla="*/ 3597342 h 5905499"/>
              <a:gd name="connsiteX67" fmla="*/ 4756628 w 5810403"/>
              <a:gd name="connsiteY67" fmla="*/ 3597342 h 5905499"/>
              <a:gd name="connsiteX68" fmla="*/ 3061141 w 5810403"/>
              <a:gd name="connsiteY68" fmla="*/ 4878360 h 5905499"/>
              <a:gd name="connsiteX69" fmla="*/ 1381573 w 5810403"/>
              <a:gd name="connsiteY69" fmla="*/ 4120307 h 5905499"/>
              <a:gd name="connsiteX70" fmla="*/ 1389533 w 5810403"/>
              <a:gd name="connsiteY70" fmla="*/ 3925007 h 5905499"/>
              <a:gd name="connsiteX71" fmla="*/ 1772173 w 5810403"/>
              <a:gd name="connsiteY71" fmla="*/ 3542367 h 5905499"/>
              <a:gd name="connsiteX72" fmla="*/ 311033 w 5810403"/>
              <a:gd name="connsiteY72" fmla="*/ 3542367 h 5905499"/>
              <a:gd name="connsiteX73" fmla="*/ 311033 w 5810403"/>
              <a:gd name="connsiteY73" fmla="*/ 5018685 h 5905499"/>
              <a:gd name="connsiteX74" fmla="*/ 678486 w 5810403"/>
              <a:gd name="connsiteY74" fmla="*/ 4659191 h 5905499"/>
              <a:gd name="connsiteX75" fmla="*/ 773240 w 5810403"/>
              <a:gd name="connsiteY75" fmla="*/ 4628095 h 5905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810403" h="5905499">
                <a:moveTo>
                  <a:pt x="1030743" y="2643998"/>
                </a:moveTo>
                <a:lnTo>
                  <a:pt x="1022783" y="2643998"/>
                </a:lnTo>
                <a:lnTo>
                  <a:pt x="303796" y="2643998"/>
                </a:lnTo>
                <a:cubicBezTo>
                  <a:pt x="272690" y="2643998"/>
                  <a:pt x="139602" y="2636039"/>
                  <a:pt x="61480" y="2526820"/>
                </a:cubicBezTo>
                <a:cubicBezTo>
                  <a:pt x="30374" y="2479805"/>
                  <a:pt x="-8682" y="2401683"/>
                  <a:pt x="22424" y="2292464"/>
                </a:cubicBezTo>
                <a:cubicBezTo>
                  <a:pt x="287886" y="1253762"/>
                  <a:pt x="912842" y="542725"/>
                  <a:pt x="1874145" y="199150"/>
                </a:cubicBezTo>
                <a:cubicBezTo>
                  <a:pt x="3045945" y="-222556"/>
                  <a:pt x="4131663" y="26987"/>
                  <a:pt x="5053910" y="933324"/>
                </a:cubicBezTo>
                <a:lnTo>
                  <a:pt x="5444510" y="558644"/>
                </a:lnTo>
                <a:cubicBezTo>
                  <a:pt x="5475616" y="535497"/>
                  <a:pt x="5545779" y="472572"/>
                  <a:pt x="5631850" y="472572"/>
                </a:cubicBezTo>
                <a:cubicBezTo>
                  <a:pt x="5702012" y="472572"/>
                  <a:pt x="5819191" y="519588"/>
                  <a:pt x="5819191" y="691018"/>
                </a:cubicBezTo>
                <a:lnTo>
                  <a:pt x="5819191" y="2393733"/>
                </a:lnTo>
                <a:cubicBezTo>
                  <a:pt x="5819191" y="2518870"/>
                  <a:pt x="5733118" y="2620139"/>
                  <a:pt x="5600744" y="2644008"/>
                </a:cubicBezTo>
                <a:cubicBezTo>
                  <a:pt x="5592785" y="2644008"/>
                  <a:pt x="5577597" y="2644008"/>
                  <a:pt x="5569638" y="2644008"/>
                </a:cubicBezTo>
                <a:lnTo>
                  <a:pt x="3882110" y="2644008"/>
                </a:lnTo>
                <a:cubicBezTo>
                  <a:pt x="3874151" y="2644008"/>
                  <a:pt x="3874151" y="2644008"/>
                  <a:pt x="3866201" y="2644008"/>
                </a:cubicBezTo>
                <a:cubicBezTo>
                  <a:pt x="3827144" y="2636048"/>
                  <a:pt x="3702007" y="2620862"/>
                  <a:pt x="3662941" y="2503684"/>
                </a:cubicBezTo>
                <a:cubicBezTo>
                  <a:pt x="3647031" y="2456668"/>
                  <a:pt x="3631835" y="2370586"/>
                  <a:pt x="3725144" y="2277277"/>
                </a:cubicBezTo>
                <a:lnTo>
                  <a:pt x="4138890" y="1855571"/>
                </a:lnTo>
                <a:cubicBezTo>
                  <a:pt x="3764210" y="1449062"/>
                  <a:pt x="3310675" y="1261722"/>
                  <a:pt x="2794947" y="1300778"/>
                </a:cubicBezTo>
                <a:cubicBezTo>
                  <a:pt x="2083909" y="1362981"/>
                  <a:pt x="1607237" y="1722484"/>
                  <a:pt x="1341775" y="2410365"/>
                </a:cubicBezTo>
                <a:cubicBezTo>
                  <a:pt x="1265108" y="2589746"/>
                  <a:pt x="1132734" y="2643998"/>
                  <a:pt x="1030743" y="2643998"/>
                </a:cubicBezTo>
                <a:close/>
                <a:moveTo>
                  <a:pt x="312478" y="2355390"/>
                </a:moveTo>
                <a:lnTo>
                  <a:pt x="312478" y="2355390"/>
                </a:lnTo>
                <a:lnTo>
                  <a:pt x="1031466" y="2355390"/>
                </a:lnTo>
                <a:cubicBezTo>
                  <a:pt x="1039425" y="2355390"/>
                  <a:pt x="1054612" y="2347430"/>
                  <a:pt x="1078481" y="2308374"/>
                </a:cubicBezTo>
                <a:cubicBezTo>
                  <a:pt x="1383000" y="1527174"/>
                  <a:pt x="1960940" y="1089559"/>
                  <a:pt x="2773969" y="1027356"/>
                </a:cubicBezTo>
                <a:cubicBezTo>
                  <a:pt x="3430030" y="972381"/>
                  <a:pt x="4000734" y="1230615"/>
                  <a:pt x="4453537" y="1785409"/>
                </a:cubicBezTo>
                <a:cubicBezTo>
                  <a:pt x="4500552" y="1840385"/>
                  <a:pt x="4492593" y="1925734"/>
                  <a:pt x="4445577" y="1980709"/>
                </a:cubicBezTo>
                <a:lnTo>
                  <a:pt x="4062937" y="2363349"/>
                </a:lnTo>
                <a:lnTo>
                  <a:pt x="5524068" y="2363349"/>
                </a:lnTo>
                <a:lnTo>
                  <a:pt x="5524068" y="878349"/>
                </a:lnTo>
                <a:lnTo>
                  <a:pt x="5156614" y="1237843"/>
                </a:lnTo>
                <a:cubicBezTo>
                  <a:pt x="5125508" y="1260989"/>
                  <a:pt x="5086452" y="1276899"/>
                  <a:pt x="5055346" y="1276899"/>
                </a:cubicBezTo>
                <a:cubicBezTo>
                  <a:pt x="5016290" y="1276899"/>
                  <a:pt x="4977224" y="1260989"/>
                  <a:pt x="4954078" y="1229883"/>
                </a:cubicBezTo>
                <a:cubicBezTo>
                  <a:pt x="4085370" y="324278"/>
                  <a:pt x="3077774" y="66053"/>
                  <a:pt x="1976136" y="464603"/>
                </a:cubicBezTo>
                <a:cubicBezTo>
                  <a:pt x="1108865" y="777081"/>
                  <a:pt x="554071" y="1417956"/>
                  <a:pt x="312478" y="2355390"/>
                </a:cubicBezTo>
                <a:close/>
                <a:moveTo>
                  <a:pt x="2866555" y="5909835"/>
                </a:moveTo>
                <a:cubicBezTo>
                  <a:pt x="2108501" y="5909835"/>
                  <a:pt x="1405423" y="5597357"/>
                  <a:pt x="765281" y="4972402"/>
                </a:cubicBezTo>
                <a:lnTo>
                  <a:pt x="374681" y="5347082"/>
                </a:lnTo>
                <a:cubicBezTo>
                  <a:pt x="343575" y="5370229"/>
                  <a:pt x="273412" y="5433163"/>
                  <a:pt x="187340" y="5433163"/>
                </a:cubicBezTo>
                <a:lnTo>
                  <a:pt x="187340" y="5433163"/>
                </a:lnTo>
                <a:cubicBezTo>
                  <a:pt x="117178" y="5433163"/>
                  <a:pt x="0" y="5386148"/>
                  <a:pt x="0" y="5214717"/>
                </a:cubicBezTo>
                <a:lnTo>
                  <a:pt x="0" y="3519230"/>
                </a:lnTo>
                <a:cubicBezTo>
                  <a:pt x="0" y="3394092"/>
                  <a:pt x="86072" y="3292824"/>
                  <a:pt x="218446" y="3268955"/>
                </a:cubicBezTo>
                <a:cubicBezTo>
                  <a:pt x="226406" y="3268955"/>
                  <a:pt x="241593" y="3268955"/>
                  <a:pt x="249553" y="3268955"/>
                </a:cubicBezTo>
                <a:lnTo>
                  <a:pt x="1929121" y="3268955"/>
                </a:lnTo>
                <a:cubicBezTo>
                  <a:pt x="1937080" y="3268955"/>
                  <a:pt x="1937080" y="3268955"/>
                  <a:pt x="1945030" y="3268955"/>
                </a:cubicBezTo>
                <a:cubicBezTo>
                  <a:pt x="1984086" y="3276914"/>
                  <a:pt x="2109224" y="3292101"/>
                  <a:pt x="2148290" y="3409279"/>
                </a:cubicBezTo>
                <a:cubicBezTo>
                  <a:pt x="2164199" y="3456295"/>
                  <a:pt x="2179396" y="3542376"/>
                  <a:pt x="2086087" y="3635685"/>
                </a:cubicBezTo>
                <a:lnTo>
                  <a:pt x="1672341" y="4057391"/>
                </a:lnTo>
                <a:cubicBezTo>
                  <a:pt x="2047021" y="4463901"/>
                  <a:pt x="2500556" y="4651241"/>
                  <a:pt x="3016284" y="4612185"/>
                </a:cubicBezTo>
                <a:cubicBezTo>
                  <a:pt x="3727322" y="4549982"/>
                  <a:pt x="4203994" y="4190488"/>
                  <a:pt x="4469456" y="3502597"/>
                </a:cubicBezTo>
                <a:cubicBezTo>
                  <a:pt x="4469456" y="3502597"/>
                  <a:pt x="4469456" y="3494638"/>
                  <a:pt x="4477415" y="3494638"/>
                </a:cubicBezTo>
                <a:cubicBezTo>
                  <a:pt x="4547577" y="3330444"/>
                  <a:pt x="4688625" y="3276191"/>
                  <a:pt x="4781934" y="3276191"/>
                </a:cubicBezTo>
                <a:lnTo>
                  <a:pt x="5508158" y="3276191"/>
                </a:lnTo>
                <a:cubicBezTo>
                  <a:pt x="5539264" y="3276191"/>
                  <a:pt x="5672352" y="3284151"/>
                  <a:pt x="5750474" y="3393370"/>
                </a:cubicBezTo>
                <a:cubicBezTo>
                  <a:pt x="5781580" y="3440385"/>
                  <a:pt x="5820636" y="3518507"/>
                  <a:pt x="5789530" y="3627725"/>
                </a:cubicBezTo>
                <a:cubicBezTo>
                  <a:pt x="5524068" y="4674387"/>
                  <a:pt x="4907072" y="5377465"/>
                  <a:pt x="3945759" y="5729000"/>
                </a:cubicBezTo>
                <a:cubicBezTo>
                  <a:pt x="3585551" y="5846910"/>
                  <a:pt x="3218098" y="5909835"/>
                  <a:pt x="2866555" y="5909835"/>
                </a:cubicBezTo>
                <a:close/>
                <a:moveTo>
                  <a:pt x="773240" y="4628095"/>
                </a:moveTo>
                <a:lnTo>
                  <a:pt x="773240" y="4628095"/>
                </a:lnTo>
                <a:cubicBezTo>
                  <a:pt x="812296" y="4628095"/>
                  <a:pt x="851362" y="4644004"/>
                  <a:pt x="874509" y="4675110"/>
                </a:cubicBezTo>
                <a:cubicBezTo>
                  <a:pt x="1741780" y="5581438"/>
                  <a:pt x="2749377" y="5838950"/>
                  <a:pt x="3851014" y="5441113"/>
                </a:cubicBezTo>
                <a:cubicBezTo>
                  <a:pt x="4710326" y="5128635"/>
                  <a:pt x="5273079" y="4495720"/>
                  <a:pt x="5514672" y="3550326"/>
                </a:cubicBezTo>
                <a:lnTo>
                  <a:pt x="5514672" y="3550326"/>
                </a:lnTo>
                <a:lnTo>
                  <a:pt x="4795685" y="3550326"/>
                </a:lnTo>
                <a:cubicBezTo>
                  <a:pt x="4795685" y="3550326"/>
                  <a:pt x="4772538" y="3558286"/>
                  <a:pt x="4756628" y="3597342"/>
                </a:cubicBezTo>
                <a:lnTo>
                  <a:pt x="4756628" y="3597342"/>
                </a:lnTo>
                <a:cubicBezTo>
                  <a:pt x="4444151" y="4378542"/>
                  <a:pt x="3874170" y="4808198"/>
                  <a:pt x="3061141" y="4878360"/>
                </a:cubicBezTo>
                <a:cubicBezTo>
                  <a:pt x="2405079" y="4933336"/>
                  <a:pt x="1834376" y="4675101"/>
                  <a:pt x="1381573" y="4120307"/>
                </a:cubicBezTo>
                <a:cubicBezTo>
                  <a:pt x="1334557" y="4065332"/>
                  <a:pt x="1342517" y="3979982"/>
                  <a:pt x="1389533" y="3925007"/>
                </a:cubicBezTo>
                <a:lnTo>
                  <a:pt x="1772173" y="3542367"/>
                </a:lnTo>
                <a:lnTo>
                  <a:pt x="311033" y="3542367"/>
                </a:lnTo>
                <a:lnTo>
                  <a:pt x="311033" y="5018685"/>
                </a:lnTo>
                <a:lnTo>
                  <a:pt x="678486" y="4659191"/>
                </a:lnTo>
                <a:cubicBezTo>
                  <a:pt x="703078" y="4644004"/>
                  <a:pt x="734184" y="4628095"/>
                  <a:pt x="773240" y="4628095"/>
                </a:cubicBezTo>
                <a:close/>
              </a:path>
            </a:pathLst>
          </a:custGeom>
          <a:solidFill>
            <a:schemeClr val="bg2">
              <a:lumMod val="10000"/>
            </a:schemeClr>
          </a:solidFill>
          <a:ln w="9510" cap="flat">
            <a:noFill/>
            <a:prstDash val="solid"/>
            <a:miter/>
          </a:ln>
        </p:spPr>
        <p:txBody>
          <a:bodyPr rtlCol="0" anchor="ctr"/>
          <a:lstStyle/>
          <a:p>
            <a:endParaRPr lang="es-ES"/>
          </a:p>
        </p:txBody>
      </p:sp>
      <p:sp>
        <p:nvSpPr>
          <p:cNvPr id="37" name="Forma libre 36">
            <a:extLst>
              <a:ext uri="{FF2B5EF4-FFF2-40B4-BE49-F238E27FC236}">
                <a16:creationId xmlns:a16="http://schemas.microsoft.com/office/drawing/2014/main" id="{009A6DB4-9320-BD40-AEC7-9284E8B021F8}"/>
              </a:ext>
            </a:extLst>
          </p:cNvPr>
          <p:cNvSpPr/>
          <p:nvPr/>
        </p:nvSpPr>
        <p:spPr>
          <a:xfrm>
            <a:off x="1084445" y="3225742"/>
            <a:ext cx="351710" cy="351710"/>
          </a:xfrm>
          <a:custGeom>
            <a:avLst/>
            <a:gdLst>
              <a:gd name="connsiteX0" fmla="*/ 2910247 w 5819790"/>
              <a:gd name="connsiteY0" fmla="*/ 0 h 5819790"/>
              <a:gd name="connsiteX1" fmla="*/ 0 w 5819790"/>
              <a:gd name="connsiteY1" fmla="*/ 2910247 h 5819790"/>
              <a:gd name="connsiteX2" fmla="*/ 2910247 w 5819790"/>
              <a:gd name="connsiteY2" fmla="*/ 5827550 h 5819790"/>
              <a:gd name="connsiteX3" fmla="*/ 5820495 w 5819790"/>
              <a:gd name="connsiteY3" fmla="*/ 2917303 h 5819790"/>
              <a:gd name="connsiteX4" fmla="*/ 2910247 w 5819790"/>
              <a:gd name="connsiteY4" fmla="*/ 0 h 5819790"/>
              <a:gd name="connsiteX5" fmla="*/ 2910247 w 5819790"/>
              <a:gd name="connsiteY5" fmla="*/ 5545414 h 5819790"/>
              <a:gd name="connsiteX6" fmla="*/ 282136 w 5819790"/>
              <a:gd name="connsiteY6" fmla="*/ 2917303 h 5819790"/>
              <a:gd name="connsiteX7" fmla="*/ 2910247 w 5819790"/>
              <a:gd name="connsiteY7" fmla="*/ 281433 h 5819790"/>
              <a:gd name="connsiteX8" fmla="*/ 5538358 w 5819790"/>
              <a:gd name="connsiteY8" fmla="*/ 2909544 h 5819790"/>
              <a:gd name="connsiteX9" fmla="*/ 2910247 w 5819790"/>
              <a:gd name="connsiteY9" fmla="*/ 5545414 h 5819790"/>
              <a:gd name="connsiteX10" fmla="*/ 4265916 w 5819790"/>
              <a:gd name="connsiteY10" fmla="*/ 2977964 h 5819790"/>
              <a:gd name="connsiteX11" fmla="*/ 4258157 w 5819790"/>
              <a:gd name="connsiteY11" fmla="*/ 2985724 h 5819790"/>
              <a:gd name="connsiteX12" fmla="*/ 4242637 w 5819790"/>
              <a:gd name="connsiteY12" fmla="*/ 3008299 h 5819790"/>
              <a:gd name="connsiteX13" fmla="*/ 3191680 w 5819790"/>
              <a:gd name="connsiteY13" fmla="*/ 4059256 h 5819790"/>
              <a:gd name="connsiteX14" fmla="*/ 3092933 w 5819790"/>
              <a:gd name="connsiteY14" fmla="*/ 4097342 h 5819790"/>
              <a:gd name="connsiteX15" fmla="*/ 2994187 w 5819790"/>
              <a:gd name="connsiteY15" fmla="*/ 4059256 h 5819790"/>
              <a:gd name="connsiteX16" fmla="*/ 2994187 w 5819790"/>
              <a:gd name="connsiteY16" fmla="*/ 3861051 h 5819790"/>
              <a:gd name="connsiteX17" fmla="*/ 3801807 w 5819790"/>
              <a:gd name="connsiteY17" fmla="*/ 3053431 h 5819790"/>
              <a:gd name="connsiteX18" fmla="*/ 1569385 w 5819790"/>
              <a:gd name="connsiteY18" fmla="*/ 3053431 h 5819790"/>
              <a:gd name="connsiteX19" fmla="*/ 1432543 w 5819790"/>
              <a:gd name="connsiteY19" fmla="*/ 2916590 h 5819790"/>
              <a:gd name="connsiteX20" fmla="*/ 1569385 w 5819790"/>
              <a:gd name="connsiteY20" fmla="*/ 2779749 h 5819790"/>
              <a:gd name="connsiteX21" fmla="*/ 3801094 w 5819790"/>
              <a:gd name="connsiteY21" fmla="*/ 2779749 h 5819790"/>
              <a:gd name="connsiteX22" fmla="*/ 3001937 w 5819790"/>
              <a:gd name="connsiteY22" fmla="*/ 1980593 h 5819790"/>
              <a:gd name="connsiteX23" fmla="*/ 3001937 w 5819790"/>
              <a:gd name="connsiteY23" fmla="*/ 1782387 h 5819790"/>
              <a:gd name="connsiteX24" fmla="*/ 3200143 w 5819790"/>
              <a:gd name="connsiteY24" fmla="*/ 1782387 h 5819790"/>
              <a:gd name="connsiteX25" fmla="*/ 4235590 w 5819790"/>
              <a:gd name="connsiteY25" fmla="*/ 2818538 h 5819790"/>
              <a:gd name="connsiteX26" fmla="*/ 4251110 w 5819790"/>
              <a:gd name="connsiteY26" fmla="*/ 2841113 h 5819790"/>
              <a:gd name="connsiteX27" fmla="*/ 4258870 w 5819790"/>
              <a:gd name="connsiteY27" fmla="*/ 2848873 h 5819790"/>
              <a:gd name="connsiteX28" fmla="*/ 4266629 w 5819790"/>
              <a:gd name="connsiteY28" fmla="*/ 2864393 h 5819790"/>
              <a:gd name="connsiteX29" fmla="*/ 4274389 w 5819790"/>
              <a:gd name="connsiteY29" fmla="*/ 2879912 h 5819790"/>
              <a:gd name="connsiteX30" fmla="*/ 4274389 w 5819790"/>
              <a:gd name="connsiteY30" fmla="*/ 2895432 h 5819790"/>
              <a:gd name="connsiteX31" fmla="*/ 4274389 w 5819790"/>
              <a:gd name="connsiteY31" fmla="*/ 2949036 h 5819790"/>
              <a:gd name="connsiteX32" fmla="*/ 4274389 w 5819790"/>
              <a:gd name="connsiteY32" fmla="*/ 2964556 h 5819790"/>
              <a:gd name="connsiteX33" fmla="*/ 4265916 w 5819790"/>
              <a:gd name="connsiteY33" fmla="*/ 2977964 h 5819790"/>
              <a:gd name="connsiteX34" fmla="*/ 4265916 w 5819790"/>
              <a:gd name="connsiteY34" fmla="*/ 2977964 h 5819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819790" h="5819790">
                <a:moveTo>
                  <a:pt x="2910247" y="0"/>
                </a:moveTo>
                <a:cubicBezTo>
                  <a:pt x="1302768" y="0"/>
                  <a:pt x="0" y="1302768"/>
                  <a:pt x="0" y="2910247"/>
                </a:cubicBezTo>
                <a:cubicBezTo>
                  <a:pt x="0" y="4517727"/>
                  <a:pt x="1302768" y="5827550"/>
                  <a:pt x="2910247" y="5827550"/>
                </a:cubicBezTo>
                <a:cubicBezTo>
                  <a:pt x="4517727" y="5827550"/>
                  <a:pt x="5820495" y="4524783"/>
                  <a:pt x="5820495" y="2917303"/>
                </a:cubicBezTo>
                <a:cubicBezTo>
                  <a:pt x="5820495" y="1309824"/>
                  <a:pt x="4517727" y="0"/>
                  <a:pt x="2910247" y="0"/>
                </a:cubicBezTo>
                <a:close/>
                <a:moveTo>
                  <a:pt x="2910247" y="5545414"/>
                </a:moveTo>
                <a:cubicBezTo>
                  <a:pt x="1462879" y="5545414"/>
                  <a:pt x="282136" y="4364672"/>
                  <a:pt x="282136" y="2917303"/>
                </a:cubicBezTo>
                <a:cubicBezTo>
                  <a:pt x="282136" y="1469935"/>
                  <a:pt x="1462879" y="281433"/>
                  <a:pt x="2910247" y="281433"/>
                </a:cubicBezTo>
                <a:cubicBezTo>
                  <a:pt x="4357616" y="281433"/>
                  <a:pt x="5538358" y="1462175"/>
                  <a:pt x="5538358" y="2909544"/>
                </a:cubicBezTo>
                <a:cubicBezTo>
                  <a:pt x="5538358" y="4356912"/>
                  <a:pt x="4357616" y="5545414"/>
                  <a:pt x="2910247" y="5545414"/>
                </a:cubicBezTo>
                <a:close/>
                <a:moveTo>
                  <a:pt x="4265916" y="2977964"/>
                </a:moveTo>
                <a:cubicBezTo>
                  <a:pt x="4265916" y="2977964"/>
                  <a:pt x="4265916" y="2985724"/>
                  <a:pt x="4258157" y="2985724"/>
                </a:cubicBezTo>
                <a:cubicBezTo>
                  <a:pt x="4250397" y="2993484"/>
                  <a:pt x="4250397" y="3001243"/>
                  <a:pt x="4242637" y="3008299"/>
                </a:cubicBezTo>
                <a:lnTo>
                  <a:pt x="3191680" y="4059256"/>
                </a:lnTo>
                <a:cubicBezTo>
                  <a:pt x="3161354" y="4089582"/>
                  <a:pt x="3131019" y="4097342"/>
                  <a:pt x="3092933" y="4097342"/>
                </a:cubicBezTo>
                <a:cubicBezTo>
                  <a:pt x="3054848" y="4097342"/>
                  <a:pt x="3024513" y="4081822"/>
                  <a:pt x="2994187" y="4059256"/>
                </a:cubicBezTo>
                <a:cubicBezTo>
                  <a:pt x="2940582" y="4005652"/>
                  <a:pt x="2940582" y="3914665"/>
                  <a:pt x="2994187" y="3861051"/>
                </a:cubicBezTo>
                <a:lnTo>
                  <a:pt x="3801807" y="3053431"/>
                </a:lnTo>
                <a:lnTo>
                  <a:pt x="1569385" y="3053431"/>
                </a:lnTo>
                <a:cubicBezTo>
                  <a:pt x="1493204" y="3053431"/>
                  <a:pt x="1432543" y="2992770"/>
                  <a:pt x="1432543" y="2916590"/>
                </a:cubicBezTo>
                <a:cubicBezTo>
                  <a:pt x="1432543" y="2840410"/>
                  <a:pt x="1493204" y="2779749"/>
                  <a:pt x="1569385" y="2779749"/>
                </a:cubicBezTo>
                <a:lnTo>
                  <a:pt x="3801094" y="2779749"/>
                </a:lnTo>
                <a:lnTo>
                  <a:pt x="3001937" y="1980593"/>
                </a:lnTo>
                <a:cubicBezTo>
                  <a:pt x="2948333" y="1926988"/>
                  <a:pt x="2948333" y="1836001"/>
                  <a:pt x="3001937" y="1782387"/>
                </a:cubicBezTo>
                <a:cubicBezTo>
                  <a:pt x="3055542" y="1728782"/>
                  <a:pt x="3146529" y="1728782"/>
                  <a:pt x="3200143" y="1782387"/>
                </a:cubicBezTo>
                <a:lnTo>
                  <a:pt x="4235590" y="2818538"/>
                </a:lnTo>
                <a:cubicBezTo>
                  <a:pt x="4243350" y="2826298"/>
                  <a:pt x="4251110" y="2834057"/>
                  <a:pt x="4251110" y="2841113"/>
                </a:cubicBezTo>
                <a:lnTo>
                  <a:pt x="4258870" y="2848873"/>
                </a:lnTo>
                <a:cubicBezTo>
                  <a:pt x="4258870" y="2856633"/>
                  <a:pt x="4266629" y="2856633"/>
                  <a:pt x="4266629" y="2864393"/>
                </a:cubicBezTo>
                <a:cubicBezTo>
                  <a:pt x="4266629" y="2872152"/>
                  <a:pt x="4266629" y="2872152"/>
                  <a:pt x="4274389" y="2879912"/>
                </a:cubicBezTo>
                <a:cubicBezTo>
                  <a:pt x="4274389" y="2887672"/>
                  <a:pt x="4274389" y="2887672"/>
                  <a:pt x="4274389" y="2895432"/>
                </a:cubicBezTo>
                <a:cubicBezTo>
                  <a:pt x="4274389" y="2910951"/>
                  <a:pt x="4274389" y="2933517"/>
                  <a:pt x="4274389" y="2949036"/>
                </a:cubicBezTo>
                <a:cubicBezTo>
                  <a:pt x="4274389" y="2956796"/>
                  <a:pt x="4274389" y="2956796"/>
                  <a:pt x="4274389" y="2964556"/>
                </a:cubicBezTo>
                <a:cubicBezTo>
                  <a:pt x="4273676" y="2970908"/>
                  <a:pt x="4273676" y="2970908"/>
                  <a:pt x="4265916" y="2977964"/>
                </a:cubicBezTo>
                <a:cubicBezTo>
                  <a:pt x="4265916" y="2970908"/>
                  <a:pt x="4265916" y="2977964"/>
                  <a:pt x="4265916" y="2977964"/>
                </a:cubicBezTo>
                <a:close/>
              </a:path>
            </a:pathLst>
          </a:custGeom>
          <a:solidFill>
            <a:schemeClr val="bg2">
              <a:lumMod val="10000"/>
            </a:schemeClr>
          </a:solidFill>
          <a:ln w="9509" cap="flat">
            <a:noFill/>
            <a:prstDash val="solid"/>
            <a:miter/>
          </a:ln>
        </p:spPr>
        <p:txBody>
          <a:bodyPr rtlCol="0" anchor="ctr"/>
          <a:lstStyle/>
          <a:p>
            <a:endParaRPr lang="es-ES"/>
          </a:p>
        </p:txBody>
      </p:sp>
      <p:sp>
        <p:nvSpPr>
          <p:cNvPr id="38" name="Forma libre 37">
            <a:extLst>
              <a:ext uri="{FF2B5EF4-FFF2-40B4-BE49-F238E27FC236}">
                <a16:creationId xmlns:a16="http://schemas.microsoft.com/office/drawing/2014/main" id="{08C9C0EF-9F80-1846-9101-2EEC0F0A834F}"/>
              </a:ext>
            </a:extLst>
          </p:cNvPr>
          <p:cNvSpPr/>
          <p:nvPr/>
        </p:nvSpPr>
        <p:spPr>
          <a:xfrm>
            <a:off x="5201819" y="3275166"/>
            <a:ext cx="351709" cy="327532"/>
          </a:xfrm>
          <a:custGeom>
            <a:avLst/>
            <a:gdLst>
              <a:gd name="connsiteX0" fmla="*/ 5579212 w 5819775"/>
              <a:gd name="connsiteY0" fmla="*/ 0 h 5419725"/>
              <a:gd name="connsiteX1" fmla="*/ 249479 w 5819775"/>
              <a:gd name="connsiteY1" fmla="*/ 0 h 5419725"/>
              <a:gd name="connsiteX2" fmla="*/ 0 w 5819775"/>
              <a:gd name="connsiteY2" fmla="*/ 249479 h 5419725"/>
              <a:gd name="connsiteX3" fmla="*/ 0 w 5819775"/>
              <a:gd name="connsiteY3" fmla="*/ 808682 h 5419725"/>
              <a:gd name="connsiteX4" fmla="*/ 249479 w 5819775"/>
              <a:gd name="connsiteY4" fmla="*/ 1058161 h 5419725"/>
              <a:gd name="connsiteX5" fmla="*/ 295723 w 5819775"/>
              <a:gd name="connsiteY5" fmla="*/ 1058161 h 5419725"/>
              <a:gd name="connsiteX6" fmla="*/ 295723 w 5819775"/>
              <a:gd name="connsiteY6" fmla="*/ 1695850 h 5419725"/>
              <a:gd name="connsiteX7" fmla="*/ 295723 w 5819775"/>
              <a:gd name="connsiteY7" fmla="*/ 1695850 h 5419725"/>
              <a:gd name="connsiteX8" fmla="*/ 295723 w 5819775"/>
              <a:gd name="connsiteY8" fmla="*/ 5113106 h 5419725"/>
              <a:gd name="connsiteX9" fmla="*/ 610914 w 5819775"/>
              <a:gd name="connsiteY9" fmla="*/ 5428298 h 5419725"/>
              <a:gd name="connsiteX10" fmla="*/ 2300069 w 5819775"/>
              <a:gd name="connsiteY10" fmla="*/ 5428298 h 5419725"/>
              <a:gd name="connsiteX11" fmla="*/ 3548682 w 5819775"/>
              <a:gd name="connsiteY11" fmla="*/ 5428298 h 5419725"/>
              <a:gd name="connsiteX12" fmla="*/ 5224463 w 5819775"/>
              <a:gd name="connsiteY12" fmla="*/ 5428298 h 5419725"/>
              <a:gd name="connsiteX13" fmla="*/ 5539655 w 5819775"/>
              <a:gd name="connsiteY13" fmla="*/ 5113106 h 5419725"/>
              <a:gd name="connsiteX14" fmla="*/ 5539655 w 5819775"/>
              <a:gd name="connsiteY14" fmla="*/ 1498702 h 5419725"/>
              <a:gd name="connsiteX15" fmla="*/ 5539655 w 5819775"/>
              <a:gd name="connsiteY15" fmla="*/ 1471927 h 5419725"/>
              <a:gd name="connsiteX16" fmla="*/ 5539655 w 5819775"/>
              <a:gd name="connsiteY16" fmla="*/ 1058161 h 5419725"/>
              <a:gd name="connsiteX17" fmla="*/ 5579202 w 5819775"/>
              <a:gd name="connsiteY17" fmla="*/ 1058161 h 5419725"/>
              <a:gd name="connsiteX18" fmla="*/ 5828681 w 5819775"/>
              <a:gd name="connsiteY18" fmla="*/ 808682 h 5419725"/>
              <a:gd name="connsiteX19" fmla="*/ 5828681 w 5819775"/>
              <a:gd name="connsiteY19" fmla="*/ 250088 h 5419725"/>
              <a:gd name="connsiteX20" fmla="*/ 5579212 w 5819775"/>
              <a:gd name="connsiteY20" fmla="*/ 0 h 5419725"/>
              <a:gd name="connsiteX21" fmla="*/ 2175339 w 5819775"/>
              <a:gd name="connsiteY21" fmla="*/ 5184905 h 5419725"/>
              <a:gd name="connsiteX22" fmla="*/ 611534 w 5819775"/>
              <a:gd name="connsiteY22" fmla="*/ 5184905 h 5419725"/>
              <a:gd name="connsiteX23" fmla="*/ 539125 w 5819775"/>
              <a:gd name="connsiteY23" fmla="*/ 5112496 h 5419725"/>
              <a:gd name="connsiteX24" fmla="*/ 539125 w 5819775"/>
              <a:gd name="connsiteY24" fmla="*/ 4337285 h 5419725"/>
              <a:gd name="connsiteX25" fmla="*/ 2175348 w 5819775"/>
              <a:gd name="connsiteY25" fmla="*/ 4337285 h 5419725"/>
              <a:gd name="connsiteX26" fmla="*/ 2175348 w 5819775"/>
              <a:gd name="connsiteY26" fmla="*/ 5184905 h 5419725"/>
              <a:gd name="connsiteX27" fmla="*/ 2175339 w 5819775"/>
              <a:gd name="connsiteY27" fmla="*/ 5184905 h 5419725"/>
              <a:gd name="connsiteX28" fmla="*/ 3423952 w 5819775"/>
              <a:gd name="connsiteY28" fmla="*/ 5184905 h 5419725"/>
              <a:gd name="connsiteX29" fmla="*/ 2418121 w 5819775"/>
              <a:gd name="connsiteY29" fmla="*/ 5184905 h 5419725"/>
              <a:gd name="connsiteX30" fmla="*/ 2418121 w 5819775"/>
              <a:gd name="connsiteY30" fmla="*/ 2983402 h 5419725"/>
              <a:gd name="connsiteX31" fmla="*/ 2437590 w 5819775"/>
              <a:gd name="connsiteY31" fmla="*/ 2963932 h 5419725"/>
              <a:gd name="connsiteX32" fmla="*/ 3397177 w 5819775"/>
              <a:gd name="connsiteY32" fmla="*/ 2963932 h 5419725"/>
              <a:gd name="connsiteX33" fmla="*/ 3416646 w 5819775"/>
              <a:gd name="connsiteY33" fmla="*/ 2983402 h 5419725"/>
              <a:gd name="connsiteX34" fmla="*/ 3416646 w 5819775"/>
              <a:gd name="connsiteY34" fmla="*/ 5184905 h 5419725"/>
              <a:gd name="connsiteX35" fmla="*/ 3423952 w 5819775"/>
              <a:gd name="connsiteY35" fmla="*/ 5184905 h 5419725"/>
              <a:gd name="connsiteX36" fmla="*/ 5290185 w 5819775"/>
              <a:gd name="connsiteY36" fmla="*/ 5113106 h 5419725"/>
              <a:gd name="connsiteX37" fmla="*/ 5217776 w 5819775"/>
              <a:gd name="connsiteY37" fmla="*/ 5185515 h 5419725"/>
              <a:gd name="connsiteX38" fmla="*/ 3666735 w 5819775"/>
              <a:gd name="connsiteY38" fmla="*/ 5185515 h 5419725"/>
              <a:gd name="connsiteX39" fmla="*/ 3666735 w 5819775"/>
              <a:gd name="connsiteY39" fmla="*/ 4416390 h 5419725"/>
              <a:gd name="connsiteX40" fmla="*/ 5296262 w 5819775"/>
              <a:gd name="connsiteY40" fmla="*/ 4416390 h 5419725"/>
              <a:gd name="connsiteX41" fmla="*/ 5296262 w 5819775"/>
              <a:gd name="connsiteY41" fmla="*/ 5113106 h 5419725"/>
              <a:gd name="connsiteX42" fmla="*/ 5290185 w 5819775"/>
              <a:gd name="connsiteY42" fmla="*/ 5113106 h 5419725"/>
              <a:gd name="connsiteX43" fmla="*/ 5290185 w 5819775"/>
              <a:gd name="connsiteY43" fmla="*/ 4172998 h 5419725"/>
              <a:gd name="connsiteX44" fmla="*/ 3666744 w 5819775"/>
              <a:gd name="connsiteY44" fmla="*/ 4172998 h 5419725"/>
              <a:gd name="connsiteX45" fmla="*/ 3666744 w 5819775"/>
              <a:gd name="connsiteY45" fmla="*/ 2983402 h 5419725"/>
              <a:gd name="connsiteX46" fmla="*/ 3403883 w 5819775"/>
              <a:gd name="connsiteY46" fmla="*/ 2720531 h 5419725"/>
              <a:gd name="connsiteX47" fmla="*/ 2438210 w 5819775"/>
              <a:gd name="connsiteY47" fmla="*/ 2720531 h 5419725"/>
              <a:gd name="connsiteX48" fmla="*/ 2175339 w 5819775"/>
              <a:gd name="connsiteY48" fmla="*/ 2983402 h 5419725"/>
              <a:gd name="connsiteX49" fmla="*/ 2175339 w 5819775"/>
              <a:gd name="connsiteY49" fmla="*/ 4094502 h 5419725"/>
              <a:gd name="connsiteX50" fmla="*/ 538515 w 5819775"/>
              <a:gd name="connsiteY50" fmla="*/ 4094502 h 5419725"/>
              <a:gd name="connsiteX51" fmla="*/ 538515 w 5819775"/>
              <a:gd name="connsiteY51" fmla="*/ 2149174 h 5419725"/>
              <a:gd name="connsiteX52" fmla="*/ 545211 w 5819775"/>
              <a:gd name="connsiteY52" fmla="*/ 2155870 h 5419725"/>
              <a:gd name="connsiteX53" fmla="*/ 597541 w 5819775"/>
              <a:gd name="connsiteY53" fmla="*/ 2182035 h 5419725"/>
              <a:gd name="connsiteX54" fmla="*/ 610924 w 5819775"/>
              <a:gd name="connsiteY54" fmla="*/ 2188731 h 5419725"/>
              <a:gd name="connsiteX55" fmla="*/ 676637 w 5819775"/>
              <a:gd name="connsiteY55" fmla="*/ 2214896 h 5419725"/>
              <a:gd name="connsiteX56" fmla="*/ 683333 w 5819775"/>
              <a:gd name="connsiteY56" fmla="*/ 2214896 h 5419725"/>
              <a:gd name="connsiteX57" fmla="*/ 742360 w 5819775"/>
              <a:gd name="connsiteY57" fmla="*/ 2228279 h 5419725"/>
              <a:gd name="connsiteX58" fmla="*/ 761829 w 5819775"/>
              <a:gd name="connsiteY58" fmla="*/ 2228279 h 5419725"/>
              <a:gd name="connsiteX59" fmla="*/ 834238 w 5819775"/>
              <a:gd name="connsiteY59" fmla="*/ 2234975 h 5419725"/>
              <a:gd name="connsiteX60" fmla="*/ 893264 w 5819775"/>
              <a:gd name="connsiteY60" fmla="*/ 2228279 h 5419725"/>
              <a:gd name="connsiteX61" fmla="*/ 1248013 w 5819775"/>
              <a:gd name="connsiteY61" fmla="*/ 2037826 h 5419725"/>
              <a:gd name="connsiteX62" fmla="*/ 1602762 w 5819775"/>
              <a:gd name="connsiteY62" fmla="*/ 2228279 h 5419725"/>
              <a:gd name="connsiteX63" fmla="*/ 1661789 w 5819775"/>
              <a:gd name="connsiteY63" fmla="*/ 2234975 h 5419725"/>
              <a:gd name="connsiteX64" fmla="*/ 1720815 w 5819775"/>
              <a:gd name="connsiteY64" fmla="*/ 2228279 h 5419725"/>
              <a:gd name="connsiteX65" fmla="*/ 2075564 w 5819775"/>
              <a:gd name="connsiteY65" fmla="*/ 2037826 h 5419725"/>
              <a:gd name="connsiteX66" fmla="*/ 2430313 w 5819775"/>
              <a:gd name="connsiteY66" fmla="*/ 2228279 h 5419725"/>
              <a:gd name="connsiteX67" fmla="*/ 2489340 w 5819775"/>
              <a:gd name="connsiteY67" fmla="*/ 2234975 h 5419725"/>
              <a:gd name="connsiteX68" fmla="*/ 2548366 w 5819775"/>
              <a:gd name="connsiteY68" fmla="*/ 2228279 h 5419725"/>
              <a:gd name="connsiteX69" fmla="*/ 2903115 w 5819775"/>
              <a:gd name="connsiteY69" fmla="*/ 2037826 h 5419725"/>
              <a:gd name="connsiteX70" fmla="*/ 3257864 w 5819775"/>
              <a:gd name="connsiteY70" fmla="*/ 2228279 h 5419725"/>
              <a:gd name="connsiteX71" fmla="*/ 3316891 w 5819775"/>
              <a:gd name="connsiteY71" fmla="*/ 2234975 h 5419725"/>
              <a:gd name="connsiteX72" fmla="*/ 3375917 w 5819775"/>
              <a:gd name="connsiteY72" fmla="*/ 2228279 h 5419725"/>
              <a:gd name="connsiteX73" fmla="*/ 3730666 w 5819775"/>
              <a:gd name="connsiteY73" fmla="*/ 2037826 h 5419725"/>
              <a:gd name="connsiteX74" fmla="*/ 4085416 w 5819775"/>
              <a:gd name="connsiteY74" fmla="*/ 2228279 h 5419725"/>
              <a:gd name="connsiteX75" fmla="*/ 4144442 w 5819775"/>
              <a:gd name="connsiteY75" fmla="*/ 2234975 h 5419725"/>
              <a:gd name="connsiteX76" fmla="*/ 4203468 w 5819775"/>
              <a:gd name="connsiteY76" fmla="*/ 2228279 h 5419725"/>
              <a:gd name="connsiteX77" fmla="*/ 4558218 w 5819775"/>
              <a:gd name="connsiteY77" fmla="*/ 2037826 h 5419725"/>
              <a:gd name="connsiteX78" fmla="*/ 4912967 w 5819775"/>
              <a:gd name="connsiteY78" fmla="*/ 2228279 h 5419725"/>
              <a:gd name="connsiteX79" fmla="*/ 4971993 w 5819775"/>
              <a:gd name="connsiteY79" fmla="*/ 2234975 h 5419725"/>
              <a:gd name="connsiteX80" fmla="*/ 5044402 w 5819775"/>
              <a:gd name="connsiteY80" fmla="*/ 2228279 h 5419725"/>
              <a:gd name="connsiteX81" fmla="*/ 5063871 w 5819775"/>
              <a:gd name="connsiteY81" fmla="*/ 2228279 h 5419725"/>
              <a:gd name="connsiteX82" fmla="*/ 5136280 w 5819775"/>
              <a:gd name="connsiteY82" fmla="*/ 2208810 h 5419725"/>
              <a:gd name="connsiteX83" fmla="*/ 5142976 w 5819775"/>
              <a:gd name="connsiteY83" fmla="*/ 2208810 h 5419725"/>
              <a:gd name="connsiteX84" fmla="*/ 5202003 w 5819775"/>
              <a:gd name="connsiteY84" fmla="*/ 2182644 h 5419725"/>
              <a:gd name="connsiteX85" fmla="*/ 5215385 w 5819775"/>
              <a:gd name="connsiteY85" fmla="*/ 2175948 h 5419725"/>
              <a:gd name="connsiteX86" fmla="*/ 5274412 w 5819775"/>
              <a:gd name="connsiteY86" fmla="*/ 2143087 h 5419725"/>
              <a:gd name="connsiteX87" fmla="*/ 5274412 w 5819775"/>
              <a:gd name="connsiteY87" fmla="*/ 2143087 h 5419725"/>
              <a:gd name="connsiteX88" fmla="*/ 5274412 w 5819775"/>
              <a:gd name="connsiteY88" fmla="*/ 4173607 h 5419725"/>
              <a:gd name="connsiteX89" fmla="*/ 5290233 w 5819775"/>
              <a:gd name="connsiteY89" fmla="*/ 4173607 h 5419725"/>
              <a:gd name="connsiteX90" fmla="*/ 5290233 w 5819775"/>
              <a:gd name="connsiteY90" fmla="*/ 4172998 h 5419725"/>
              <a:gd name="connsiteX91" fmla="*/ 538515 w 5819775"/>
              <a:gd name="connsiteY91" fmla="*/ 1695850 h 5419725"/>
              <a:gd name="connsiteX92" fmla="*/ 538515 w 5819775"/>
              <a:gd name="connsiteY92" fmla="*/ 1064847 h 5419725"/>
              <a:gd name="connsiteX93" fmla="*/ 1123274 w 5819775"/>
              <a:gd name="connsiteY93" fmla="*/ 1064847 h 5419725"/>
              <a:gd name="connsiteX94" fmla="*/ 1123274 w 5819775"/>
              <a:gd name="connsiteY94" fmla="*/ 1695850 h 5419725"/>
              <a:gd name="connsiteX95" fmla="*/ 945594 w 5819775"/>
              <a:gd name="connsiteY95" fmla="*/ 1965408 h 5419725"/>
              <a:gd name="connsiteX96" fmla="*/ 833628 w 5819775"/>
              <a:gd name="connsiteY96" fmla="*/ 1991573 h 5419725"/>
              <a:gd name="connsiteX97" fmla="*/ 721662 w 5819775"/>
              <a:gd name="connsiteY97" fmla="*/ 1965408 h 5419725"/>
              <a:gd name="connsiteX98" fmla="*/ 538515 w 5819775"/>
              <a:gd name="connsiteY98" fmla="*/ 1695850 h 5419725"/>
              <a:gd name="connsiteX99" fmla="*/ 1366657 w 5819775"/>
              <a:gd name="connsiteY99" fmla="*/ 1695850 h 5419725"/>
              <a:gd name="connsiteX100" fmla="*/ 1366657 w 5819775"/>
              <a:gd name="connsiteY100" fmla="*/ 1064847 h 5419725"/>
              <a:gd name="connsiteX101" fmla="*/ 1951415 w 5819775"/>
              <a:gd name="connsiteY101" fmla="*/ 1064847 h 5419725"/>
              <a:gd name="connsiteX102" fmla="*/ 1951415 w 5819775"/>
              <a:gd name="connsiteY102" fmla="*/ 1695850 h 5419725"/>
              <a:gd name="connsiteX103" fmla="*/ 1773736 w 5819775"/>
              <a:gd name="connsiteY103" fmla="*/ 1965408 h 5419725"/>
              <a:gd name="connsiteX104" fmla="*/ 1661770 w 5819775"/>
              <a:gd name="connsiteY104" fmla="*/ 1991573 h 5419725"/>
              <a:gd name="connsiteX105" fmla="*/ 1549803 w 5819775"/>
              <a:gd name="connsiteY105" fmla="*/ 1965408 h 5419725"/>
              <a:gd name="connsiteX106" fmla="*/ 1366657 w 5819775"/>
              <a:gd name="connsiteY106" fmla="*/ 1695850 h 5419725"/>
              <a:gd name="connsiteX107" fmla="*/ 2194808 w 5819775"/>
              <a:gd name="connsiteY107" fmla="*/ 1695850 h 5419725"/>
              <a:gd name="connsiteX108" fmla="*/ 2194808 w 5819775"/>
              <a:gd name="connsiteY108" fmla="*/ 1064847 h 5419725"/>
              <a:gd name="connsiteX109" fmla="*/ 2779567 w 5819775"/>
              <a:gd name="connsiteY109" fmla="*/ 1064847 h 5419725"/>
              <a:gd name="connsiteX110" fmla="*/ 2779567 w 5819775"/>
              <a:gd name="connsiteY110" fmla="*/ 1695850 h 5419725"/>
              <a:gd name="connsiteX111" fmla="*/ 2601887 w 5819775"/>
              <a:gd name="connsiteY111" fmla="*/ 1965408 h 5419725"/>
              <a:gd name="connsiteX112" fmla="*/ 2489930 w 5819775"/>
              <a:gd name="connsiteY112" fmla="*/ 1991573 h 5419725"/>
              <a:gd name="connsiteX113" fmla="*/ 2377964 w 5819775"/>
              <a:gd name="connsiteY113" fmla="*/ 1965408 h 5419725"/>
              <a:gd name="connsiteX114" fmla="*/ 2194808 w 5819775"/>
              <a:gd name="connsiteY114" fmla="*/ 1695850 h 5419725"/>
              <a:gd name="connsiteX115" fmla="*/ 3029655 w 5819775"/>
              <a:gd name="connsiteY115" fmla="*/ 1695850 h 5419725"/>
              <a:gd name="connsiteX116" fmla="*/ 3029655 w 5819775"/>
              <a:gd name="connsiteY116" fmla="*/ 1064847 h 5419725"/>
              <a:gd name="connsiteX117" fmla="*/ 3614414 w 5819775"/>
              <a:gd name="connsiteY117" fmla="*/ 1064847 h 5419725"/>
              <a:gd name="connsiteX118" fmla="*/ 3614414 w 5819775"/>
              <a:gd name="connsiteY118" fmla="*/ 1695850 h 5419725"/>
              <a:gd name="connsiteX119" fmla="*/ 3436735 w 5819775"/>
              <a:gd name="connsiteY119" fmla="*/ 1965408 h 5419725"/>
              <a:gd name="connsiteX120" fmla="*/ 3324768 w 5819775"/>
              <a:gd name="connsiteY120" fmla="*/ 1991573 h 5419725"/>
              <a:gd name="connsiteX121" fmla="*/ 3212802 w 5819775"/>
              <a:gd name="connsiteY121" fmla="*/ 1965408 h 5419725"/>
              <a:gd name="connsiteX122" fmla="*/ 3029655 w 5819775"/>
              <a:gd name="connsiteY122" fmla="*/ 1695850 h 5419725"/>
              <a:gd name="connsiteX123" fmla="*/ 3857196 w 5819775"/>
              <a:gd name="connsiteY123" fmla="*/ 1695850 h 5419725"/>
              <a:gd name="connsiteX124" fmla="*/ 3857196 w 5819775"/>
              <a:gd name="connsiteY124" fmla="*/ 1064847 h 5419725"/>
              <a:gd name="connsiteX125" fmla="*/ 4441955 w 5819775"/>
              <a:gd name="connsiteY125" fmla="*/ 1064847 h 5419725"/>
              <a:gd name="connsiteX126" fmla="*/ 4441955 w 5819775"/>
              <a:gd name="connsiteY126" fmla="*/ 1695850 h 5419725"/>
              <a:gd name="connsiteX127" fmla="*/ 4264276 w 5819775"/>
              <a:gd name="connsiteY127" fmla="*/ 1965408 h 5419725"/>
              <a:gd name="connsiteX128" fmla="*/ 4152319 w 5819775"/>
              <a:gd name="connsiteY128" fmla="*/ 1991573 h 5419725"/>
              <a:gd name="connsiteX129" fmla="*/ 4040353 w 5819775"/>
              <a:gd name="connsiteY129" fmla="*/ 1965408 h 5419725"/>
              <a:gd name="connsiteX130" fmla="*/ 3857196 w 5819775"/>
              <a:gd name="connsiteY130" fmla="*/ 1695850 h 5419725"/>
              <a:gd name="connsiteX131" fmla="*/ 4692034 w 5819775"/>
              <a:gd name="connsiteY131" fmla="*/ 1695850 h 5419725"/>
              <a:gd name="connsiteX132" fmla="*/ 4692034 w 5819775"/>
              <a:gd name="connsiteY132" fmla="*/ 1064847 h 5419725"/>
              <a:gd name="connsiteX133" fmla="*/ 5276793 w 5819775"/>
              <a:gd name="connsiteY133" fmla="*/ 1064847 h 5419725"/>
              <a:gd name="connsiteX134" fmla="*/ 5276793 w 5819775"/>
              <a:gd name="connsiteY134" fmla="*/ 1400127 h 5419725"/>
              <a:gd name="connsiteX135" fmla="*/ 5276793 w 5819775"/>
              <a:gd name="connsiteY135" fmla="*/ 1695850 h 5419725"/>
              <a:gd name="connsiteX136" fmla="*/ 5099114 w 5819775"/>
              <a:gd name="connsiteY136" fmla="*/ 1965408 h 5419725"/>
              <a:gd name="connsiteX137" fmla="*/ 4987157 w 5819775"/>
              <a:gd name="connsiteY137" fmla="*/ 1991573 h 5419725"/>
              <a:gd name="connsiteX138" fmla="*/ 4875190 w 5819775"/>
              <a:gd name="connsiteY138" fmla="*/ 1965408 h 5419725"/>
              <a:gd name="connsiteX139" fmla="*/ 4692034 w 5819775"/>
              <a:gd name="connsiteY139" fmla="*/ 1695850 h 5419725"/>
              <a:gd name="connsiteX140" fmla="*/ 5579212 w 5819775"/>
              <a:gd name="connsiteY140" fmla="*/ 808673 h 5419725"/>
              <a:gd name="connsiteX141" fmla="*/ 5579212 w 5819775"/>
              <a:gd name="connsiteY141" fmla="*/ 808673 h 5419725"/>
              <a:gd name="connsiteX142" fmla="*/ 249479 w 5819775"/>
              <a:gd name="connsiteY142" fmla="*/ 808673 h 5419725"/>
              <a:gd name="connsiteX143" fmla="*/ 256175 w 5819775"/>
              <a:gd name="connsiteY143" fmla="*/ 243392 h 5419725"/>
              <a:gd name="connsiteX144" fmla="*/ 5579212 w 5819775"/>
              <a:gd name="connsiteY144" fmla="*/ 250088 h 5419725"/>
              <a:gd name="connsiteX145" fmla="*/ 5579212 w 5819775"/>
              <a:gd name="connsiteY145" fmla="*/ 808673 h 541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19775" h="5419725">
                <a:moveTo>
                  <a:pt x="5579212" y="0"/>
                </a:moveTo>
                <a:lnTo>
                  <a:pt x="249479" y="0"/>
                </a:lnTo>
                <a:cubicBezTo>
                  <a:pt x="111357" y="0"/>
                  <a:pt x="0" y="111957"/>
                  <a:pt x="0" y="249479"/>
                </a:cubicBezTo>
                <a:lnTo>
                  <a:pt x="0" y="808682"/>
                </a:lnTo>
                <a:cubicBezTo>
                  <a:pt x="0" y="946804"/>
                  <a:pt x="111957" y="1058161"/>
                  <a:pt x="249479" y="1058161"/>
                </a:cubicBezTo>
                <a:lnTo>
                  <a:pt x="295723" y="1058161"/>
                </a:lnTo>
                <a:lnTo>
                  <a:pt x="295723" y="1695850"/>
                </a:lnTo>
                <a:lnTo>
                  <a:pt x="295723" y="1695850"/>
                </a:lnTo>
                <a:lnTo>
                  <a:pt x="295723" y="5113106"/>
                </a:lnTo>
                <a:cubicBezTo>
                  <a:pt x="295723" y="5284089"/>
                  <a:pt x="440541" y="5428298"/>
                  <a:pt x="610914" y="5428298"/>
                </a:cubicBezTo>
                <a:lnTo>
                  <a:pt x="2300069" y="5428298"/>
                </a:lnTo>
                <a:lnTo>
                  <a:pt x="3548682" y="5428298"/>
                </a:lnTo>
                <a:lnTo>
                  <a:pt x="5224463" y="5428298"/>
                </a:lnTo>
                <a:cubicBezTo>
                  <a:pt x="5395446" y="5428298"/>
                  <a:pt x="5539655" y="5283480"/>
                  <a:pt x="5539655" y="5113106"/>
                </a:cubicBezTo>
                <a:lnTo>
                  <a:pt x="5539655" y="1498702"/>
                </a:lnTo>
                <a:lnTo>
                  <a:pt x="5539655" y="1471927"/>
                </a:lnTo>
                <a:lnTo>
                  <a:pt x="5539655" y="1058161"/>
                </a:lnTo>
                <a:lnTo>
                  <a:pt x="5579202" y="1058161"/>
                </a:lnTo>
                <a:cubicBezTo>
                  <a:pt x="5717325" y="1058161"/>
                  <a:pt x="5828681" y="946204"/>
                  <a:pt x="5828681" y="808682"/>
                </a:cubicBezTo>
                <a:lnTo>
                  <a:pt x="5828681" y="250088"/>
                </a:lnTo>
                <a:cubicBezTo>
                  <a:pt x="5822604" y="111957"/>
                  <a:pt x="5717334" y="0"/>
                  <a:pt x="5579212" y="0"/>
                </a:cubicBezTo>
                <a:close/>
                <a:moveTo>
                  <a:pt x="2175339" y="5184905"/>
                </a:moveTo>
                <a:lnTo>
                  <a:pt x="611534" y="5184905"/>
                </a:lnTo>
                <a:cubicBezTo>
                  <a:pt x="571986" y="5184905"/>
                  <a:pt x="539125" y="5152044"/>
                  <a:pt x="539125" y="5112496"/>
                </a:cubicBezTo>
                <a:lnTo>
                  <a:pt x="539125" y="4337285"/>
                </a:lnTo>
                <a:lnTo>
                  <a:pt x="2175348" y="4337285"/>
                </a:lnTo>
                <a:lnTo>
                  <a:pt x="2175348" y="5184905"/>
                </a:lnTo>
                <a:lnTo>
                  <a:pt x="2175339" y="5184905"/>
                </a:lnTo>
                <a:close/>
                <a:moveTo>
                  <a:pt x="3423952" y="5184905"/>
                </a:moveTo>
                <a:lnTo>
                  <a:pt x="2418121" y="5184905"/>
                </a:lnTo>
                <a:lnTo>
                  <a:pt x="2418121" y="2983402"/>
                </a:lnTo>
                <a:cubicBezTo>
                  <a:pt x="2418121" y="2970019"/>
                  <a:pt x="2431504" y="2963932"/>
                  <a:pt x="2437590" y="2963932"/>
                </a:cubicBezTo>
                <a:lnTo>
                  <a:pt x="3397177" y="2963932"/>
                </a:lnTo>
                <a:cubicBezTo>
                  <a:pt x="3410560" y="2963932"/>
                  <a:pt x="3416646" y="2977315"/>
                  <a:pt x="3416646" y="2983402"/>
                </a:cubicBezTo>
                <a:lnTo>
                  <a:pt x="3416646" y="5184905"/>
                </a:lnTo>
                <a:lnTo>
                  <a:pt x="3423952" y="5184905"/>
                </a:lnTo>
                <a:close/>
                <a:moveTo>
                  <a:pt x="5290185" y="5113106"/>
                </a:moveTo>
                <a:cubicBezTo>
                  <a:pt x="5290185" y="5152654"/>
                  <a:pt x="5257324" y="5185515"/>
                  <a:pt x="5217776" y="5185515"/>
                </a:cubicBezTo>
                <a:lnTo>
                  <a:pt x="3666735" y="5185515"/>
                </a:lnTo>
                <a:lnTo>
                  <a:pt x="3666735" y="4416390"/>
                </a:lnTo>
                <a:lnTo>
                  <a:pt x="5296262" y="4416390"/>
                </a:lnTo>
                <a:lnTo>
                  <a:pt x="5296262" y="5113106"/>
                </a:lnTo>
                <a:lnTo>
                  <a:pt x="5290185" y="5113106"/>
                </a:lnTo>
                <a:close/>
                <a:moveTo>
                  <a:pt x="5290185" y="4172998"/>
                </a:moveTo>
                <a:lnTo>
                  <a:pt x="3666744" y="4172998"/>
                </a:lnTo>
                <a:lnTo>
                  <a:pt x="3666744" y="2983402"/>
                </a:lnTo>
                <a:cubicBezTo>
                  <a:pt x="3666744" y="2838584"/>
                  <a:pt x="3548701" y="2720531"/>
                  <a:pt x="3403883" y="2720531"/>
                </a:cubicBezTo>
                <a:lnTo>
                  <a:pt x="2438210" y="2720531"/>
                </a:lnTo>
                <a:cubicBezTo>
                  <a:pt x="2293392" y="2720531"/>
                  <a:pt x="2175339" y="2838574"/>
                  <a:pt x="2175339" y="2983402"/>
                </a:cubicBezTo>
                <a:lnTo>
                  <a:pt x="2175339" y="4094502"/>
                </a:lnTo>
                <a:lnTo>
                  <a:pt x="538515" y="4094502"/>
                </a:lnTo>
                <a:lnTo>
                  <a:pt x="538515" y="2149174"/>
                </a:lnTo>
                <a:cubicBezTo>
                  <a:pt x="538515" y="2149174"/>
                  <a:pt x="545211" y="2149174"/>
                  <a:pt x="545211" y="2155870"/>
                </a:cubicBezTo>
                <a:cubicBezTo>
                  <a:pt x="558594" y="2169252"/>
                  <a:pt x="578072" y="2175339"/>
                  <a:pt x="597541" y="2182035"/>
                </a:cubicBezTo>
                <a:cubicBezTo>
                  <a:pt x="604237" y="2182035"/>
                  <a:pt x="610924" y="2188731"/>
                  <a:pt x="610924" y="2188731"/>
                </a:cubicBezTo>
                <a:cubicBezTo>
                  <a:pt x="630393" y="2195427"/>
                  <a:pt x="650472" y="2208200"/>
                  <a:pt x="676637" y="2214896"/>
                </a:cubicBezTo>
                <a:lnTo>
                  <a:pt x="683333" y="2214896"/>
                </a:lnTo>
                <a:cubicBezTo>
                  <a:pt x="702802" y="2221592"/>
                  <a:pt x="722881" y="2228279"/>
                  <a:pt x="742360" y="2228279"/>
                </a:cubicBezTo>
                <a:cubicBezTo>
                  <a:pt x="749056" y="2228279"/>
                  <a:pt x="755742" y="2228279"/>
                  <a:pt x="761829" y="2228279"/>
                </a:cubicBezTo>
                <a:cubicBezTo>
                  <a:pt x="787994" y="2228279"/>
                  <a:pt x="808072" y="2234975"/>
                  <a:pt x="834238" y="2234975"/>
                </a:cubicBezTo>
                <a:cubicBezTo>
                  <a:pt x="853707" y="2234975"/>
                  <a:pt x="873785" y="2234975"/>
                  <a:pt x="893264" y="2228279"/>
                </a:cubicBezTo>
                <a:cubicBezTo>
                  <a:pt x="1038082" y="2214896"/>
                  <a:pt x="1162822" y="2143087"/>
                  <a:pt x="1248013" y="2037826"/>
                </a:cubicBezTo>
                <a:cubicBezTo>
                  <a:pt x="1333205" y="2143097"/>
                  <a:pt x="1458554" y="2215506"/>
                  <a:pt x="1602762" y="2228279"/>
                </a:cubicBezTo>
                <a:cubicBezTo>
                  <a:pt x="1622231" y="2228279"/>
                  <a:pt x="1642310" y="2234975"/>
                  <a:pt x="1661789" y="2234975"/>
                </a:cubicBezTo>
                <a:cubicBezTo>
                  <a:pt x="1681267" y="2234975"/>
                  <a:pt x="1701336" y="2234975"/>
                  <a:pt x="1720815" y="2228279"/>
                </a:cubicBezTo>
                <a:cubicBezTo>
                  <a:pt x="1865633" y="2214896"/>
                  <a:pt x="1990373" y="2143087"/>
                  <a:pt x="2075564" y="2037826"/>
                </a:cubicBezTo>
                <a:cubicBezTo>
                  <a:pt x="2160756" y="2143097"/>
                  <a:pt x="2286105" y="2215506"/>
                  <a:pt x="2430313" y="2228279"/>
                </a:cubicBezTo>
                <a:cubicBezTo>
                  <a:pt x="2449783" y="2228279"/>
                  <a:pt x="2469861" y="2234975"/>
                  <a:pt x="2489340" y="2234975"/>
                </a:cubicBezTo>
                <a:cubicBezTo>
                  <a:pt x="2508809" y="2234975"/>
                  <a:pt x="2528888" y="2234975"/>
                  <a:pt x="2548366" y="2228279"/>
                </a:cubicBezTo>
                <a:cubicBezTo>
                  <a:pt x="2693184" y="2214896"/>
                  <a:pt x="2817924" y="2143087"/>
                  <a:pt x="2903115" y="2037826"/>
                </a:cubicBezTo>
                <a:cubicBezTo>
                  <a:pt x="2988307" y="2143097"/>
                  <a:pt x="3113656" y="2215506"/>
                  <a:pt x="3257864" y="2228279"/>
                </a:cubicBezTo>
                <a:cubicBezTo>
                  <a:pt x="3277334" y="2228279"/>
                  <a:pt x="3297412" y="2234975"/>
                  <a:pt x="3316891" y="2234975"/>
                </a:cubicBezTo>
                <a:cubicBezTo>
                  <a:pt x="3336369" y="2234975"/>
                  <a:pt x="3356439" y="2234975"/>
                  <a:pt x="3375917" y="2228279"/>
                </a:cubicBezTo>
                <a:cubicBezTo>
                  <a:pt x="3520736" y="2214896"/>
                  <a:pt x="3645475" y="2143087"/>
                  <a:pt x="3730666" y="2037826"/>
                </a:cubicBezTo>
                <a:cubicBezTo>
                  <a:pt x="3815858" y="2143097"/>
                  <a:pt x="3941207" y="2215506"/>
                  <a:pt x="4085416" y="2228279"/>
                </a:cubicBezTo>
                <a:cubicBezTo>
                  <a:pt x="4104885" y="2228279"/>
                  <a:pt x="4124963" y="2234975"/>
                  <a:pt x="4144442" y="2234975"/>
                </a:cubicBezTo>
                <a:cubicBezTo>
                  <a:pt x="4163911" y="2234975"/>
                  <a:pt x="4183990" y="2234975"/>
                  <a:pt x="4203468" y="2228279"/>
                </a:cubicBezTo>
                <a:cubicBezTo>
                  <a:pt x="4348287" y="2214896"/>
                  <a:pt x="4473026" y="2143087"/>
                  <a:pt x="4558218" y="2037826"/>
                </a:cubicBezTo>
                <a:cubicBezTo>
                  <a:pt x="4643409" y="2143097"/>
                  <a:pt x="4768758" y="2215506"/>
                  <a:pt x="4912967" y="2228279"/>
                </a:cubicBezTo>
                <a:cubicBezTo>
                  <a:pt x="4932436" y="2228279"/>
                  <a:pt x="4952514" y="2234975"/>
                  <a:pt x="4971993" y="2234975"/>
                </a:cubicBezTo>
                <a:cubicBezTo>
                  <a:pt x="4998159" y="2234975"/>
                  <a:pt x="5024323" y="2234975"/>
                  <a:pt x="5044402" y="2228279"/>
                </a:cubicBezTo>
                <a:cubicBezTo>
                  <a:pt x="5051098" y="2228279"/>
                  <a:pt x="5057785" y="2228279"/>
                  <a:pt x="5063871" y="2228279"/>
                </a:cubicBezTo>
                <a:cubicBezTo>
                  <a:pt x="5090037" y="2221583"/>
                  <a:pt x="5110115" y="2221583"/>
                  <a:pt x="5136280" y="2208810"/>
                </a:cubicBezTo>
                <a:lnTo>
                  <a:pt x="5142976" y="2208810"/>
                </a:lnTo>
                <a:cubicBezTo>
                  <a:pt x="5162446" y="2202113"/>
                  <a:pt x="5182524" y="2195427"/>
                  <a:pt x="5202003" y="2182644"/>
                </a:cubicBezTo>
                <a:cubicBezTo>
                  <a:pt x="5208699" y="2182644"/>
                  <a:pt x="5208699" y="2175948"/>
                  <a:pt x="5215385" y="2175948"/>
                </a:cubicBezTo>
                <a:cubicBezTo>
                  <a:pt x="5234855" y="2162566"/>
                  <a:pt x="5254933" y="2156479"/>
                  <a:pt x="5274412" y="2143087"/>
                </a:cubicBezTo>
                <a:lnTo>
                  <a:pt x="5274412" y="2143087"/>
                </a:lnTo>
                <a:lnTo>
                  <a:pt x="5274412" y="4173607"/>
                </a:lnTo>
                <a:lnTo>
                  <a:pt x="5290233" y="4173607"/>
                </a:lnTo>
                <a:lnTo>
                  <a:pt x="5290233" y="4172998"/>
                </a:lnTo>
                <a:close/>
                <a:moveTo>
                  <a:pt x="538515" y="1695850"/>
                </a:moveTo>
                <a:lnTo>
                  <a:pt x="538515" y="1064847"/>
                </a:lnTo>
                <a:lnTo>
                  <a:pt x="1123274" y="1064847"/>
                </a:lnTo>
                <a:lnTo>
                  <a:pt x="1123274" y="1695850"/>
                </a:lnTo>
                <a:cubicBezTo>
                  <a:pt x="1123274" y="1813893"/>
                  <a:pt x="1050865" y="1919164"/>
                  <a:pt x="945594" y="1965408"/>
                </a:cubicBezTo>
                <a:cubicBezTo>
                  <a:pt x="912733" y="1978790"/>
                  <a:pt x="873185" y="1991573"/>
                  <a:pt x="833628" y="1991573"/>
                </a:cubicBezTo>
                <a:cubicBezTo>
                  <a:pt x="794080" y="1991573"/>
                  <a:pt x="754523" y="1984877"/>
                  <a:pt x="721662" y="1965408"/>
                </a:cubicBezTo>
                <a:cubicBezTo>
                  <a:pt x="610924" y="1925860"/>
                  <a:pt x="538515" y="1820590"/>
                  <a:pt x="538515" y="1695850"/>
                </a:cubicBezTo>
                <a:close/>
                <a:moveTo>
                  <a:pt x="1366657" y="1695850"/>
                </a:moveTo>
                <a:lnTo>
                  <a:pt x="1366657" y="1064847"/>
                </a:lnTo>
                <a:lnTo>
                  <a:pt x="1951415" y="1064847"/>
                </a:lnTo>
                <a:lnTo>
                  <a:pt x="1951415" y="1695850"/>
                </a:lnTo>
                <a:cubicBezTo>
                  <a:pt x="1951415" y="1813893"/>
                  <a:pt x="1879006" y="1919164"/>
                  <a:pt x="1773736" y="1965408"/>
                </a:cubicBezTo>
                <a:cubicBezTo>
                  <a:pt x="1740875" y="1978790"/>
                  <a:pt x="1701327" y="1991573"/>
                  <a:pt x="1661770" y="1991573"/>
                </a:cubicBezTo>
                <a:cubicBezTo>
                  <a:pt x="1622212" y="1991573"/>
                  <a:pt x="1582665" y="1984877"/>
                  <a:pt x="1549803" y="1965408"/>
                </a:cubicBezTo>
                <a:cubicBezTo>
                  <a:pt x="1439075" y="1925860"/>
                  <a:pt x="1366657" y="1820590"/>
                  <a:pt x="1366657" y="1695850"/>
                </a:cubicBezTo>
                <a:close/>
                <a:moveTo>
                  <a:pt x="2194808" y="1695850"/>
                </a:moveTo>
                <a:lnTo>
                  <a:pt x="2194808" y="1064847"/>
                </a:lnTo>
                <a:lnTo>
                  <a:pt x="2779567" y="1064847"/>
                </a:lnTo>
                <a:lnTo>
                  <a:pt x="2779567" y="1695850"/>
                </a:lnTo>
                <a:cubicBezTo>
                  <a:pt x="2779567" y="1813893"/>
                  <a:pt x="2707158" y="1919164"/>
                  <a:pt x="2601887" y="1965408"/>
                </a:cubicBezTo>
                <a:cubicBezTo>
                  <a:pt x="2569026" y="1978790"/>
                  <a:pt x="2529478" y="1991573"/>
                  <a:pt x="2489930" y="1991573"/>
                </a:cubicBezTo>
                <a:cubicBezTo>
                  <a:pt x="2450383" y="1991573"/>
                  <a:pt x="2410825" y="1984877"/>
                  <a:pt x="2377964" y="1965408"/>
                </a:cubicBezTo>
                <a:cubicBezTo>
                  <a:pt x="2273913" y="1925860"/>
                  <a:pt x="2194808" y="1820590"/>
                  <a:pt x="2194808" y="1695850"/>
                </a:cubicBezTo>
                <a:close/>
                <a:moveTo>
                  <a:pt x="3029655" y="1695850"/>
                </a:moveTo>
                <a:lnTo>
                  <a:pt x="3029655" y="1064847"/>
                </a:lnTo>
                <a:lnTo>
                  <a:pt x="3614414" y="1064847"/>
                </a:lnTo>
                <a:lnTo>
                  <a:pt x="3614414" y="1695850"/>
                </a:lnTo>
                <a:cubicBezTo>
                  <a:pt x="3614414" y="1813893"/>
                  <a:pt x="3542005" y="1919164"/>
                  <a:pt x="3436735" y="1965408"/>
                </a:cubicBezTo>
                <a:cubicBezTo>
                  <a:pt x="3403873" y="1978790"/>
                  <a:pt x="3364325" y="1991573"/>
                  <a:pt x="3324768" y="1991573"/>
                </a:cubicBezTo>
                <a:cubicBezTo>
                  <a:pt x="3285211" y="1991573"/>
                  <a:pt x="3245663" y="1984877"/>
                  <a:pt x="3212802" y="1965408"/>
                </a:cubicBezTo>
                <a:cubicBezTo>
                  <a:pt x="3101454" y="1925860"/>
                  <a:pt x="3029655" y="1820590"/>
                  <a:pt x="3029655" y="1695850"/>
                </a:cubicBezTo>
                <a:close/>
                <a:moveTo>
                  <a:pt x="3857196" y="1695850"/>
                </a:moveTo>
                <a:lnTo>
                  <a:pt x="3857196" y="1064847"/>
                </a:lnTo>
                <a:lnTo>
                  <a:pt x="4441955" y="1064847"/>
                </a:lnTo>
                <a:lnTo>
                  <a:pt x="4441955" y="1695850"/>
                </a:lnTo>
                <a:cubicBezTo>
                  <a:pt x="4441955" y="1813893"/>
                  <a:pt x="4369546" y="1919164"/>
                  <a:pt x="4264276" y="1965408"/>
                </a:cubicBezTo>
                <a:cubicBezTo>
                  <a:pt x="4231415" y="1978790"/>
                  <a:pt x="4191867" y="1991573"/>
                  <a:pt x="4152319" y="1991573"/>
                </a:cubicBezTo>
                <a:cubicBezTo>
                  <a:pt x="4112771" y="1991573"/>
                  <a:pt x="4073214" y="1984877"/>
                  <a:pt x="4040353" y="1965408"/>
                </a:cubicBezTo>
                <a:cubicBezTo>
                  <a:pt x="3936302" y="1925860"/>
                  <a:pt x="3857196" y="1820590"/>
                  <a:pt x="3857196" y="1695850"/>
                </a:cubicBezTo>
                <a:close/>
                <a:moveTo>
                  <a:pt x="4692034" y="1695850"/>
                </a:moveTo>
                <a:lnTo>
                  <a:pt x="4692034" y="1064847"/>
                </a:lnTo>
                <a:lnTo>
                  <a:pt x="5276793" y="1064847"/>
                </a:lnTo>
                <a:lnTo>
                  <a:pt x="5276793" y="1400127"/>
                </a:lnTo>
                <a:lnTo>
                  <a:pt x="5276793" y="1695850"/>
                </a:lnTo>
                <a:cubicBezTo>
                  <a:pt x="5276793" y="1813893"/>
                  <a:pt x="5204384" y="1919164"/>
                  <a:pt x="5099114" y="1965408"/>
                </a:cubicBezTo>
                <a:cubicBezTo>
                  <a:pt x="5066253" y="1978790"/>
                  <a:pt x="5026704" y="1991573"/>
                  <a:pt x="4987157" y="1991573"/>
                </a:cubicBezTo>
                <a:cubicBezTo>
                  <a:pt x="4947609" y="1991573"/>
                  <a:pt x="4908052" y="1984877"/>
                  <a:pt x="4875190" y="1965408"/>
                </a:cubicBezTo>
                <a:cubicBezTo>
                  <a:pt x="4764453" y="1925860"/>
                  <a:pt x="4692034" y="1820590"/>
                  <a:pt x="4692034" y="1695850"/>
                </a:cubicBezTo>
                <a:close/>
                <a:moveTo>
                  <a:pt x="5579212" y="808673"/>
                </a:moveTo>
                <a:cubicBezTo>
                  <a:pt x="5579212" y="814759"/>
                  <a:pt x="5579212" y="814759"/>
                  <a:pt x="5579212" y="808673"/>
                </a:cubicBezTo>
                <a:lnTo>
                  <a:pt x="249479" y="808673"/>
                </a:lnTo>
                <a:lnTo>
                  <a:pt x="256175" y="243392"/>
                </a:lnTo>
                <a:lnTo>
                  <a:pt x="5579212" y="250088"/>
                </a:lnTo>
                <a:lnTo>
                  <a:pt x="5579212" y="808673"/>
                </a:lnTo>
                <a:close/>
              </a:path>
            </a:pathLst>
          </a:custGeom>
          <a:solidFill>
            <a:schemeClr val="bg2">
              <a:lumMod val="10000"/>
            </a:schemeClr>
          </a:solidFill>
          <a:ln w="9525" cap="flat">
            <a:noFill/>
            <a:prstDash val="solid"/>
            <a:miter/>
          </a:ln>
        </p:spPr>
        <p:txBody>
          <a:bodyPr rtlCol="0" anchor="ctr"/>
          <a:lstStyle/>
          <a:p>
            <a:endParaRPr lang="es-ES"/>
          </a:p>
        </p:txBody>
      </p:sp>
      <p:sp>
        <p:nvSpPr>
          <p:cNvPr id="39" name="Forma libre 38">
            <a:extLst>
              <a:ext uri="{FF2B5EF4-FFF2-40B4-BE49-F238E27FC236}">
                <a16:creationId xmlns:a16="http://schemas.microsoft.com/office/drawing/2014/main" id="{F50B85F4-E1CC-4944-94A2-B840E91B1C89}"/>
              </a:ext>
            </a:extLst>
          </p:cNvPr>
          <p:cNvSpPr/>
          <p:nvPr/>
        </p:nvSpPr>
        <p:spPr>
          <a:xfrm>
            <a:off x="7271547" y="3273024"/>
            <a:ext cx="351709" cy="281482"/>
          </a:xfrm>
          <a:custGeom>
            <a:avLst/>
            <a:gdLst>
              <a:gd name="connsiteX0" fmla="*/ 5293491 w 5819775"/>
              <a:gd name="connsiteY0" fmla="*/ 867346 h 4657725"/>
              <a:gd name="connsiteX1" fmla="*/ 4828166 w 5819775"/>
              <a:gd name="connsiteY1" fmla="*/ 867346 h 4657725"/>
              <a:gd name="connsiteX2" fmla="*/ 4158568 w 5819775"/>
              <a:gd name="connsiteY2" fmla="*/ 867346 h 4657725"/>
              <a:gd name="connsiteX3" fmla="*/ 3968649 w 5819775"/>
              <a:gd name="connsiteY3" fmla="*/ 867346 h 4657725"/>
              <a:gd name="connsiteX4" fmla="*/ 3968649 w 5819775"/>
              <a:gd name="connsiteY4" fmla="*/ 359597 h 4657725"/>
              <a:gd name="connsiteX5" fmla="*/ 3609051 w 5819775"/>
              <a:gd name="connsiteY5" fmla="*/ 0 h 4657725"/>
              <a:gd name="connsiteX6" fmla="*/ 2220906 w 5819775"/>
              <a:gd name="connsiteY6" fmla="*/ 0 h 4657725"/>
              <a:gd name="connsiteX7" fmla="*/ 1861309 w 5819775"/>
              <a:gd name="connsiteY7" fmla="*/ 359597 h 4657725"/>
              <a:gd name="connsiteX8" fmla="*/ 1861309 w 5819775"/>
              <a:gd name="connsiteY8" fmla="*/ 867346 h 4657725"/>
              <a:gd name="connsiteX9" fmla="*/ 1670742 w 5819775"/>
              <a:gd name="connsiteY9" fmla="*/ 867346 h 4657725"/>
              <a:gd name="connsiteX10" fmla="*/ 1001144 w 5819775"/>
              <a:gd name="connsiteY10" fmla="*/ 867346 h 4657725"/>
              <a:gd name="connsiteX11" fmla="*/ 535810 w 5819775"/>
              <a:gd name="connsiteY11" fmla="*/ 867346 h 4657725"/>
              <a:gd name="connsiteX12" fmla="*/ 0 w 5819775"/>
              <a:gd name="connsiteY12" fmla="*/ 1403156 h 4657725"/>
              <a:gd name="connsiteX13" fmla="*/ 0 w 5819775"/>
              <a:gd name="connsiteY13" fmla="*/ 4123325 h 4657725"/>
              <a:gd name="connsiteX14" fmla="*/ 535810 w 5819775"/>
              <a:gd name="connsiteY14" fmla="*/ 4659135 h 4657725"/>
              <a:gd name="connsiteX15" fmla="*/ 1001135 w 5819775"/>
              <a:gd name="connsiteY15" fmla="*/ 4659135 h 4657725"/>
              <a:gd name="connsiteX16" fmla="*/ 1670733 w 5819775"/>
              <a:gd name="connsiteY16" fmla="*/ 4659135 h 4657725"/>
              <a:gd name="connsiteX17" fmla="*/ 4158558 w 5819775"/>
              <a:gd name="connsiteY17" fmla="*/ 4659135 h 4657725"/>
              <a:gd name="connsiteX18" fmla="*/ 4828156 w 5819775"/>
              <a:gd name="connsiteY18" fmla="*/ 4659135 h 4657725"/>
              <a:gd name="connsiteX19" fmla="*/ 5293481 w 5819775"/>
              <a:gd name="connsiteY19" fmla="*/ 4659135 h 4657725"/>
              <a:gd name="connsiteX20" fmla="*/ 5829291 w 5819775"/>
              <a:gd name="connsiteY20" fmla="*/ 4123325 h 4657725"/>
              <a:gd name="connsiteX21" fmla="*/ 5829291 w 5819775"/>
              <a:gd name="connsiteY21" fmla="*/ 1395327 h 4657725"/>
              <a:gd name="connsiteX22" fmla="*/ 5293491 w 5819775"/>
              <a:gd name="connsiteY22" fmla="*/ 867346 h 4657725"/>
              <a:gd name="connsiteX23" fmla="*/ 874528 w 5819775"/>
              <a:gd name="connsiteY23" fmla="*/ 4398731 h 4657725"/>
              <a:gd name="connsiteX24" fmla="*/ 535810 w 5819775"/>
              <a:gd name="connsiteY24" fmla="*/ 4398731 h 4657725"/>
              <a:gd name="connsiteX25" fmla="*/ 261052 w 5819775"/>
              <a:gd name="connsiteY25" fmla="*/ 4123973 h 4657725"/>
              <a:gd name="connsiteX26" fmla="*/ 261052 w 5819775"/>
              <a:gd name="connsiteY26" fmla="*/ 1395975 h 4657725"/>
              <a:gd name="connsiteX27" fmla="*/ 535810 w 5819775"/>
              <a:gd name="connsiteY27" fmla="*/ 1121216 h 4657725"/>
              <a:gd name="connsiteX28" fmla="*/ 873871 w 5819775"/>
              <a:gd name="connsiteY28" fmla="*/ 1121216 h 4657725"/>
              <a:gd name="connsiteX29" fmla="*/ 873871 w 5819775"/>
              <a:gd name="connsiteY29" fmla="*/ 4398731 h 4657725"/>
              <a:gd name="connsiteX30" fmla="*/ 874528 w 5819775"/>
              <a:gd name="connsiteY30" fmla="*/ 4398731 h 4657725"/>
              <a:gd name="connsiteX31" fmla="*/ 1536944 w 5819775"/>
              <a:gd name="connsiteY31" fmla="*/ 4398731 h 4657725"/>
              <a:gd name="connsiteX32" fmla="*/ 1128398 w 5819775"/>
              <a:gd name="connsiteY32" fmla="*/ 4398731 h 4657725"/>
              <a:gd name="connsiteX33" fmla="*/ 1128398 w 5819775"/>
              <a:gd name="connsiteY33" fmla="*/ 1127751 h 4657725"/>
              <a:gd name="connsiteX34" fmla="*/ 1536944 w 5819775"/>
              <a:gd name="connsiteY34" fmla="*/ 1127751 h 4657725"/>
              <a:gd name="connsiteX35" fmla="*/ 1536944 w 5819775"/>
              <a:gd name="connsiteY35" fmla="*/ 4398731 h 4657725"/>
              <a:gd name="connsiteX36" fmla="*/ 2115179 w 5819775"/>
              <a:gd name="connsiteY36" fmla="*/ 359597 h 4657725"/>
              <a:gd name="connsiteX37" fmla="*/ 2213724 w 5819775"/>
              <a:gd name="connsiteY37" fmla="*/ 261052 h 4657725"/>
              <a:gd name="connsiteX38" fmla="*/ 3602526 w 5819775"/>
              <a:gd name="connsiteY38" fmla="*/ 261052 h 4657725"/>
              <a:gd name="connsiteX39" fmla="*/ 3701072 w 5819775"/>
              <a:gd name="connsiteY39" fmla="*/ 359597 h 4657725"/>
              <a:gd name="connsiteX40" fmla="*/ 3701072 w 5819775"/>
              <a:gd name="connsiteY40" fmla="*/ 867346 h 4657725"/>
              <a:gd name="connsiteX41" fmla="*/ 2115179 w 5819775"/>
              <a:gd name="connsiteY41" fmla="*/ 867346 h 4657725"/>
              <a:gd name="connsiteX42" fmla="*/ 2115179 w 5819775"/>
              <a:gd name="connsiteY42" fmla="*/ 359597 h 4657725"/>
              <a:gd name="connsiteX43" fmla="*/ 4024779 w 5819775"/>
              <a:gd name="connsiteY43" fmla="*/ 4398731 h 4657725"/>
              <a:gd name="connsiteX44" fmla="*/ 1797996 w 5819775"/>
              <a:gd name="connsiteY44" fmla="*/ 4398731 h 4657725"/>
              <a:gd name="connsiteX45" fmla="*/ 1797996 w 5819775"/>
              <a:gd name="connsiteY45" fmla="*/ 1127751 h 4657725"/>
              <a:gd name="connsiteX46" fmla="*/ 1988563 w 5819775"/>
              <a:gd name="connsiteY46" fmla="*/ 1127751 h 4657725"/>
              <a:gd name="connsiteX47" fmla="*/ 3835508 w 5819775"/>
              <a:gd name="connsiteY47" fmla="*/ 1127751 h 4657725"/>
              <a:gd name="connsiteX48" fmla="*/ 4026075 w 5819775"/>
              <a:gd name="connsiteY48" fmla="*/ 1127751 h 4657725"/>
              <a:gd name="connsiteX49" fmla="*/ 4026075 w 5819775"/>
              <a:gd name="connsiteY49" fmla="*/ 4398741 h 4657725"/>
              <a:gd name="connsiteX50" fmla="*/ 4024779 w 5819775"/>
              <a:gd name="connsiteY50" fmla="*/ 4398741 h 4657725"/>
              <a:gd name="connsiteX51" fmla="*/ 4694377 w 5819775"/>
              <a:gd name="connsiteY51" fmla="*/ 4398731 h 4657725"/>
              <a:gd name="connsiteX52" fmla="*/ 4285831 w 5819775"/>
              <a:gd name="connsiteY52" fmla="*/ 4398731 h 4657725"/>
              <a:gd name="connsiteX53" fmla="*/ 4285831 w 5819775"/>
              <a:gd name="connsiteY53" fmla="*/ 1127751 h 4657725"/>
              <a:gd name="connsiteX54" fmla="*/ 4694377 w 5819775"/>
              <a:gd name="connsiteY54" fmla="*/ 1127751 h 4657725"/>
              <a:gd name="connsiteX55" fmla="*/ 4694377 w 5819775"/>
              <a:gd name="connsiteY55" fmla="*/ 4398731 h 4657725"/>
              <a:gd name="connsiteX56" fmla="*/ 5561724 w 5819775"/>
              <a:gd name="connsiteY56" fmla="*/ 4123325 h 4657725"/>
              <a:gd name="connsiteX57" fmla="*/ 5286966 w 5819775"/>
              <a:gd name="connsiteY57" fmla="*/ 4398083 h 4657725"/>
              <a:gd name="connsiteX58" fmla="*/ 4955429 w 5819775"/>
              <a:gd name="connsiteY58" fmla="*/ 4398083 h 4657725"/>
              <a:gd name="connsiteX59" fmla="*/ 4955429 w 5819775"/>
              <a:gd name="connsiteY59" fmla="*/ 1127751 h 4657725"/>
              <a:gd name="connsiteX60" fmla="*/ 5293491 w 5819775"/>
              <a:gd name="connsiteY60" fmla="*/ 1127751 h 4657725"/>
              <a:gd name="connsiteX61" fmla="*/ 5568249 w 5819775"/>
              <a:gd name="connsiteY61" fmla="*/ 1402509 h 4657725"/>
              <a:gd name="connsiteX62" fmla="*/ 5568249 w 5819775"/>
              <a:gd name="connsiteY62" fmla="*/ 4123325 h 4657725"/>
              <a:gd name="connsiteX63" fmla="*/ 5561724 w 5819775"/>
              <a:gd name="connsiteY63" fmla="*/ 4123325 h 465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19775" h="4657725">
                <a:moveTo>
                  <a:pt x="5293491" y="867346"/>
                </a:moveTo>
                <a:lnTo>
                  <a:pt x="4828166" y="867346"/>
                </a:lnTo>
                <a:lnTo>
                  <a:pt x="4158568" y="867346"/>
                </a:lnTo>
                <a:lnTo>
                  <a:pt x="3968649" y="867346"/>
                </a:lnTo>
                <a:lnTo>
                  <a:pt x="3968649" y="359597"/>
                </a:lnTo>
                <a:cubicBezTo>
                  <a:pt x="3968649" y="162506"/>
                  <a:pt x="3806800" y="0"/>
                  <a:pt x="3609051" y="0"/>
                </a:cubicBezTo>
                <a:lnTo>
                  <a:pt x="2220906" y="0"/>
                </a:lnTo>
                <a:cubicBezTo>
                  <a:pt x="2023815" y="0"/>
                  <a:pt x="1861309" y="161849"/>
                  <a:pt x="1861309" y="359597"/>
                </a:cubicBezTo>
                <a:lnTo>
                  <a:pt x="1861309" y="867346"/>
                </a:lnTo>
                <a:lnTo>
                  <a:pt x="1670742" y="867346"/>
                </a:lnTo>
                <a:lnTo>
                  <a:pt x="1001144" y="867346"/>
                </a:lnTo>
                <a:lnTo>
                  <a:pt x="535810" y="867346"/>
                </a:lnTo>
                <a:cubicBezTo>
                  <a:pt x="239516" y="867346"/>
                  <a:pt x="0" y="1106862"/>
                  <a:pt x="0" y="1403156"/>
                </a:cubicBezTo>
                <a:lnTo>
                  <a:pt x="0" y="4123325"/>
                </a:lnTo>
                <a:cubicBezTo>
                  <a:pt x="0" y="4419619"/>
                  <a:pt x="239516" y="4659135"/>
                  <a:pt x="535810" y="4659135"/>
                </a:cubicBezTo>
                <a:lnTo>
                  <a:pt x="1001135" y="4659135"/>
                </a:lnTo>
                <a:lnTo>
                  <a:pt x="1670733" y="4659135"/>
                </a:lnTo>
                <a:lnTo>
                  <a:pt x="4158558" y="4659135"/>
                </a:lnTo>
                <a:lnTo>
                  <a:pt x="4828156" y="4659135"/>
                </a:lnTo>
                <a:lnTo>
                  <a:pt x="5293481" y="4659135"/>
                </a:lnTo>
                <a:cubicBezTo>
                  <a:pt x="5589775" y="4659135"/>
                  <a:pt x="5829291" y="4419619"/>
                  <a:pt x="5829291" y="4123325"/>
                </a:cubicBezTo>
                <a:lnTo>
                  <a:pt x="5829291" y="1395327"/>
                </a:lnTo>
                <a:cubicBezTo>
                  <a:pt x="5822118" y="1106862"/>
                  <a:pt x="5582603" y="867346"/>
                  <a:pt x="5293491" y="867346"/>
                </a:cubicBezTo>
                <a:close/>
                <a:moveTo>
                  <a:pt x="874528" y="4398731"/>
                </a:moveTo>
                <a:lnTo>
                  <a:pt x="535810" y="4398731"/>
                </a:lnTo>
                <a:cubicBezTo>
                  <a:pt x="387658" y="4398731"/>
                  <a:pt x="261052" y="4278649"/>
                  <a:pt x="261052" y="4123973"/>
                </a:cubicBezTo>
                <a:lnTo>
                  <a:pt x="261052" y="1395975"/>
                </a:lnTo>
                <a:cubicBezTo>
                  <a:pt x="261052" y="1247823"/>
                  <a:pt x="381133" y="1121216"/>
                  <a:pt x="535810" y="1121216"/>
                </a:cubicBezTo>
                <a:lnTo>
                  <a:pt x="873871" y="1121216"/>
                </a:lnTo>
                <a:lnTo>
                  <a:pt x="873871" y="4398731"/>
                </a:lnTo>
                <a:lnTo>
                  <a:pt x="874528" y="4398731"/>
                </a:lnTo>
                <a:close/>
                <a:moveTo>
                  <a:pt x="1536944" y="4398731"/>
                </a:moveTo>
                <a:lnTo>
                  <a:pt x="1128398" y="4398731"/>
                </a:lnTo>
                <a:lnTo>
                  <a:pt x="1128398" y="1127751"/>
                </a:lnTo>
                <a:lnTo>
                  <a:pt x="1536944" y="1127751"/>
                </a:lnTo>
                <a:lnTo>
                  <a:pt x="1536944" y="4398731"/>
                </a:lnTo>
                <a:close/>
                <a:moveTo>
                  <a:pt x="2115179" y="359597"/>
                </a:moveTo>
                <a:cubicBezTo>
                  <a:pt x="2115179" y="303467"/>
                  <a:pt x="2157603" y="261052"/>
                  <a:pt x="2213724" y="261052"/>
                </a:cubicBezTo>
                <a:lnTo>
                  <a:pt x="3602526" y="261052"/>
                </a:lnTo>
                <a:cubicBezTo>
                  <a:pt x="3658657" y="261052"/>
                  <a:pt x="3701072" y="303476"/>
                  <a:pt x="3701072" y="359597"/>
                </a:cubicBezTo>
                <a:lnTo>
                  <a:pt x="3701072" y="867346"/>
                </a:lnTo>
                <a:lnTo>
                  <a:pt x="2115179" y="867346"/>
                </a:lnTo>
                <a:lnTo>
                  <a:pt x="2115179" y="359597"/>
                </a:lnTo>
                <a:close/>
                <a:moveTo>
                  <a:pt x="4024779" y="4398731"/>
                </a:moveTo>
                <a:lnTo>
                  <a:pt x="1797996" y="4398731"/>
                </a:lnTo>
                <a:lnTo>
                  <a:pt x="1797996" y="1127751"/>
                </a:lnTo>
                <a:lnTo>
                  <a:pt x="1988563" y="1127751"/>
                </a:lnTo>
                <a:lnTo>
                  <a:pt x="3835508" y="1127751"/>
                </a:lnTo>
                <a:lnTo>
                  <a:pt x="4026075" y="1127751"/>
                </a:lnTo>
                <a:lnTo>
                  <a:pt x="4026075" y="4398741"/>
                </a:lnTo>
                <a:lnTo>
                  <a:pt x="4024779" y="4398741"/>
                </a:lnTo>
                <a:close/>
                <a:moveTo>
                  <a:pt x="4694377" y="4398731"/>
                </a:moveTo>
                <a:lnTo>
                  <a:pt x="4285831" y="4398731"/>
                </a:lnTo>
                <a:lnTo>
                  <a:pt x="4285831" y="1127751"/>
                </a:lnTo>
                <a:lnTo>
                  <a:pt x="4694377" y="1127751"/>
                </a:lnTo>
                <a:lnTo>
                  <a:pt x="4694377" y="4398731"/>
                </a:lnTo>
                <a:close/>
                <a:moveTo>
                  <a:pt x="5561724" y="4123325"/>
                </a:moveTo>
                <a:cubicBezTo>
                  <a:pt x="5561724" y="4271477"/>
                  <a:pt x="5441643" y="4398083"/>
                  <a:pt x="5286966" y="4398083"/>
                </a:cubicBezTo>
                <a:lnTo>
                  <a:pt x="4955429" y="4398083"/>
                </a:lnTo>
                <a:lnTo>
                  <a:pt x="4955429" y="1127751"/>
                </a:lnTo>
                <a:lnTo>
                  <a:pt x="5293491" y="1127751"/>
                </a:lnTo>
                <a:cubicBezTo>
                  <a:pt x="5441643" y="1127751"/>
                  <a:pt x="5568249" y="1247832"/>
                  <a:pt x="5568249" y="1402509"/>
                </a:cubicBezTo>
                <a:lnTo>
                  <a:pt x="5568249" y="4123325"/>
                </a:lnTo>
                <a:lnTo>
                  <a:pt x="5561724" y="4123325"/>
                </a:lnTo>
                <a:close/>
              </a:path>
            </a:pathLst>
          </a:custGeom>
          <a:solidFill>
            <a:schemeClr val="bg2">
              <a:lumMod val="10000"/>
            </a:schemeClr>
          </a:solidFill>
          <a:ln w="9525" cap="flat">
            <a:noFill/>
            <a:prstDash val="solid"/>
            <a:miter/>
          </a:ln>
        </p:spPr>
        <p:txBody>
          <a:bodyPr rtlCol="0" anchor="ctr"/>
          <a:lstStyle/>
          <a:p>
            <a:endParaRPr lang="es-ES"/>
          </a:p>
        </p:txBody>
      </p:sp>
      <p:sp>
        <p:nvSpPr>
          <p:cNvPr id="51" name="Rectángulo 50">
            <a:extLst>
              <a:ext uri="{FF2B5EF4-FFF2-40B4-BE49-F238E27FC236}">
                <a16:creationId xmlns:a16="http://schemas.microsoft.com/office/drawing/2014/main" id="{912CB1FD-6311-4EB6-BA40-4ECD8C92C022}"/>
              </a:ext>
            </a:extLst>
          </p:cNvPr>
          <p:cNvSpPr/>
          <p:nvPr/>
        </p:nvSpPr>
        <p:spPr>
          <a:xfrm>
            <a:off x="344073" y="6622593"/>
            <a:ext cx="11723914" cy="115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99152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F1D35779-419D-EA45-BB14-2F3886F155FC}"/>
              </a:ext>
            </a:extLst>
          </p:cNvPr>
          <p:cNvSpPr/>
          <p:nvPr/>
        </p:nvSpPr>
        <p:spPr>
          <a:xfrm>
            <a:off x="468923" y="562709"/>
            <a:ext cx="5616575" cy="57325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2800"/>
          </a:p>
        </p:txBody>
      </p:sp>
      <p:sp>
        <p:nvSpPr>
          <p:cNvPr id="12" name="CuadroTexto 11">
            <a:extLst>
              <a:ext uri="{FF2B5EF4-FFF2-40B4-BE49-F238E27FC236}">
                <a16:creationId xmlns:a16="http://schemas.microsoft.com/office/drawing/2014/main" id="{61CE8B80-C99A-3749-9733-5DD8155D265C}"/>
              </a:ext>
            </a:extLst>
          </p:cNvPr>
          <p:cNvSpPr txBox="1"/>
          <p:nvPr/>
        </p:nvSpPr>
        <p:spPr>
          <a:xfrm>
            <a:off x="1502208" y="3993901"/>
            <a:ext cx="3386221" cy="361637"/>
          </a:xfrm>
          <a:prstGeom prst="rect">
            <a:avLst/>
          </a:prstGeom>
          <a:noFill/>
        </p:spPr>
        <p:txBody>
          <a:bodyPr wrap="square" rtlCol="0">
            <a:spAutoFit/>
          </a:bodyPr>
          <a:lstStyle/>
          <a:p>
            <a:pPr>
              <a:lnSpc>
                <a:spcPts val="2080"/>
              </a:lnSpc>
            </a:pPr>
            <a:r>
              <a:rPr lang="es-ES" sz="2000" dirty="0">
                <a:solidFill>
                  <a:schemeClr val="bg2"/>
                </a:solidFill>
              </a:rPr>
              <a:t> 000 000 000</a:t>
            </a:r>
          </a:p>
        </p:txBody>
      </p:sp>
      <p:sp>
        <p:nvSpPr>
          <p:cNvPr id="15" name="CuadroTexto 14">
            <a:extLst>
              <a:ext uri="{FF2B5EF4-FFF2-40B4-BE49-F238E27FC236}">
                <a16:creationId xmlns:a16="http://schemas.microsoft.com/office/drawing/2014/main" id="{9FD5D6A9-2C80-7049-9439-FCC0AE6FD5A1}"/>
              </a:ext>
            </a:extLst>
          </p:cNvPr>
          <p:cNvSpPr txBox="1"/>
          <p:nvPr/>
        </p:nvSpPr>
        <p:spPr>
          <a:xfrm>
            <a:off x="853749" y="1144689"/>
            <a:ext cx="4509822" cy="1400383"/>
          </a:xfrm>
          <a:prstGeom prst="rect">
            <a:avLst/>
          </a:prstGeom>
          <a:noFill/>
        </p:spPr>
        <p:txBody>
          <a:bodyPr wrap="square" rtlCol="0">
            <a:spAutoFit/>
          </a:bodyPr>
          <a:lstStyle/>
          <a:p>
            <a:pPr>
              <a:lnSpc>
                <a:spcPts val="5080"/>
              </a:lnSpc>
            </a:pPr>
            <a:r>
              <a:rPr lang="es-ES" sz="5400" b="1" dirty="0">
                <a:solidFill>
                  <a:schemeClr val="bg2"/>
                </a:solidFill>
              </a:rPr>
              <a:t>Meet our </a:t>
            </a:r>
            <a:r>
              <a:rPr lang="es-ES" sz="5400" b="1" dirty="0">
                <a:solidFill>
                  <a:schemeClr val="accent1"/>
                </a:solidFill>
              </a:rPr>
              <a:t>team</a:t>
            </a:r>
          </a:p>
        </p:txBody>
      </p:sp>
      <p:sp>
        <p:nvSpPr>
          <p:cNvPr id="17" name="CuadroTexto 16">
            <a:extLst>
              <a:ext uri="{FF2B5EF4-FFF2-40B4-BE49-F238E27FC236}">
                <a16:creationId xmlns:a16="http://schemas.microsoft.com/office/drawing/2014/main" id="{E35CF015-61F6-024C-AC24-FD02AF0CCEC9}"/>
              </a:ext>
            </a:extLst>
          </p:cNvPr>
          <p:cNvSpPr txBox="1"/>
          <p:nvPr/>
        </p:nvSpPr>
        <p:spPr>
          <a:xfrm>
            <a:off x="1584095" y="3160732"/>
            <a:ext cx="3386221" cy="361637"/>
          </a:xfrm>
          <a:prstGeom prst="rect">
            <a:avLst/>
          </a:prstGeom>
          <a:noFill/>
        </p:spPr>
        <p:txBody>
          <a:bodyPr wrap="square" rtlCol="0">
            <a:spAutoFit/>
          </a:bodyPr>
          <a:lstStyle/>
          <a:p>
            <a:pPr>
              <a:lnSpc>
                <a:spcPts val="2080"/>
              </a:lnSpc>
            </a:pPr>
            <a:r>
              <a:rPr lang="es-ES" sz="2000" dirty="0">
                <a:solidFill>
                  <a:schemeClr val="bg2"/>
                </a:solidFill>
              </a:rPr>
              <a:t>johndoe@email.com</a:t>
            </a:r>
          </a:p>
        </p:txBody>
      </p:sp>
      <p:sp>
        <p:nvSpPr>
          <p:cNvPr id="21" name="CuadroTexto 20">
            <a:extLst>
              <a:ext uri="{FF2B5EF4-FFF2-40B4-BE49-F238E27FC236}">
                <a16:creationId xmlns:a16="http://schemas.microsoft.com/office/drawing/2014/main" id="{371A2688-658F-B042-AB3B-5C314D4615D8}"/>
              </a:ext>
            </a:extLst>
          </p:cNvPr>
          <p:cNvSpPr txBox="1"/>
          <p:nvPr/>
        </p:nvSpPr>
        <p:spPr>
          <a:xfrm>
            <a:off x="1584096" y="4794956"/>
            <a:ext cx="3386221" cy="900246"/>
          </a:xfrm>
          <a:prstGeom prst="rect">
            <a:avLst/>
          </a:prstGeom>
          <a:noFill/>
        </p:spPr>
        <p:txBody>
          <a:bodyPr wrap="square" rtlCol="0">
            <a:spAutoFit/>
          </a:bodyPr>
          <a:lstStyle/>
          <a:p>
            <a:pPr>
              <a:lnSpc>
                <a:spcPts val="2080"/>
              </a:lnSpc>
            </a:pPr>
            <a:r>
              <a:rPr lang="es-ES" sz="2000" dirty="0">
                <a:solidFill>
                  <a:schemeClr val="bg2"/>
                </a:solidFill>
              </a:rPr>
              <a:t>San Francisco</a:t>
            </a:r>
          </a:p>
          <a:p>
            <a:pPr>
              <a:lnSpc>
                <a:spcPts val="2080"/>
              </a:lnSpc>
            </a:pPr>
            <a:r>
              <a:rPr lang="es-ES" sz="1200" dirty="0">
                <a:solidFill>
                  <a:schemeClr val="bg2"/>
                </a:solidFill>
              </a:rPr>
              <a:t>Lorem ipsum dolor sit amet, consectetur adipiscing elit. </a:t>
            </a:r>
            <a:endParaRPr lang="es-ES" sz="1400" dirty="0">
              <a:solidFill>
                <a:schemeClr val="bg2"/>
              </a:solidFill>
            </a:endParaRPr>
          </a:p>
        </p:txBody>
      </p:sp>
      <p:sp>
        <p:nvSpPr>
          <p:cNvPr id="11" name="Forma libre 10">
            <a:extLst>
              <a:ext uri="{FF2B5EF4-FFF2-40B4-BE49-F238E27FC236}">
                <a16:creationId xmlns:a16="http://schemas.microsoft.com/office/drawing/2014/main" id="{6CABFA87-8CFC-E249-BA8D-93825C1F40E8}"/>
              </a:ext>
            </a:extLst>
          </p:cNvPr>
          <p:cNvSpPr/>
          <p:nvPr/>
        </p:nvSpPr>
        <p:spPr>
          <a:xfrm>
            <a:off x="965418" y="3251311"/>
            <a:ext cx="356439" cy="249857"/>
          </a:xfrm>
          <a:custGeom>
            <a:avLst/>
            <a:gdLst>
              <a:gd name="connsiteX0" fmla="*/ 5830005 w 5829300"/>
              <a:gd name="connsiteY0" fmla="*/ 390287 h 4086225"/>
              <a:gd name="connsiteX1" fmla="*/ 5830005 w 5829300"/>
              <a:gd name="connsiteY1" fmla="*/ 367617 h 4086225"/>
              <a:gd name="connsiteX2" fmla="*/ 5723049 w 5829300"/>
              <a:gd name="connsiteY2" fmla="*/ 115462 h 4086225"/>
              <a:gd name="connsiteX3" fmla="*/ 5715257 w 5829300"/>
              <a:gd name="connsiteY3" fmla="*/ 107671 h 4086225"/>
              <a:gd name="connsiteX4" fmla="*/ 5707466 w 5829300"/>
              <a:gd name="connsiteY4" fmla="*/ 99879 h 4086225"/>
              <a:gd name="connsiteX5" fmla="*/ 5661431 w 5829300"/>
              <a:gd name="connsiteY5" fmla="*/ 61627 h 4086225"/>
              <a:gd name="connsiteX6" fmla="*/ 5645849 w 5829300"/>
              <a:gd name="connsiteY6" fmla="*/ 53835 h 4086225"/>
              <a:gd name="connsiteX7" fmla="*/ 5592014 w 5829300"/>
              <a:gd name="connsiteY7" fmla="*/ 31166 h 4086225"/>
              <a:gd name="connsiteX8" fmla="*/ 5576431 w 5829300"/>
              <a:gd name="connsiteY8" fmla="*/ 23374 h 4086225"/>
              <a:gd name="connsiteX9" fmla="*/ 5507727 w 5829300"/>
              <a:gd name="connsiteY9" fmla="*/ 7791 h 4086225"/>
              <a:gd name="connsiteX10" fmla="*/ 5492144 w 5829300"/>
              <a:gd name="connsiteY10" fmla="*/ 7791 h 4086225"/>
              <a:gd name="connsiteX11" fmla="*/ 5407857 w 5829300"/>
              <a:gd name="connsiteY11" fmla="*/ 0 h 4086225"/>
              <a:gd name="connsiteX12" fmla="*/ 413642 w 5829300"/>
              <a:gd name="connsiteY12" fmla="*/ 0 h 4086225"/>
              <a:gd name="connsiteX13" fmla="*/ 321564 w 5829300"/>
              <a:gd name="connsiteY13" fmla="*/ 7791 h 4086225"/>
              <a:gd name="connsiteX14" fmla="*/ 298895 w 5829300"/>
              <a:gd name="connsiteY14" fmla="*/ 15583 h 4086225"/>
              <a:gd name="connsiteX15" fmla="*/ 237982 w 5829300"/>
              <a:gd name="connsiteY15" fmla="*/ 31166 h 4086225"/>
              <a:gd name="connsiteX16" fmla="*/ 222399 w 5829300"/>
              <a:gd name="connsiteY16" fmla="*/ 38957 h 4086225"/>
              <a:gd name="connsiteX17" fmla="*/ 168564 w 5829300"/>
              <a:gd name="connsiteY17" fmla="*/ 61627 h 4086225"/>
              <a:gd name="connsiteX18" fmla="*/ 160772 w 5829300"/>
              <a:gd name="connsiteY18" fmla="*/ 69418 h 4086225"/>
              <a:gd name="connsiteX19" fmla="*/ 114729 w 5829300"/>
              <a:gd name="connsiteY19" fmla="*/ 99879 h 4086225"/>
              <a:gd name="connsiteX20" fmla="*/ 92059 w 5829300"/>
              <a:gd name="connsiteY20" fmla="*/ 122549 h 4086225"/>
              <a:gd name="connsiteX21" fmla="*/ 0 w 5829300"/>
              <a:gd name="connsiteY21" fmla="*/ 329375 h 4086225"/>
              <a:gd name="connsiteX22" fmla="*/ 0 w 5829300"/>
              <a:gd name="connsiteY22" fmla="*/ 344957 h 4086225"/>
              <a:gd name="connsiteX23" fmla="*/ 0 w 5829300"/>
              <a:gd name="connsiteY23" fmla="*/ 3749040 h 4086225"/>
              <a:gd name="connsiteX24" fmla="*/ 0 w 5829300"/>
              <a:gd name="connsiteY24" fmla="*/ 3764623 h 4086225"/>
              <a:gd name="connsiteX25" fmla="*/ 145199 w 5829300"/>
              <a:gd name="connsiteY25" fmla="*/ 4016778 h 4086225"/>
              <a:gd name="connsiteX26" fmla="*/ 397354 w 5829300"/>
              <a:gd name="connsiteY26" fmla="*/ 4093274 h 4086225"/>
              <a:gd name="connsiteX27" fmla="*/ 5423440 w 5829300"/>
              <a:gd name="connsiteY27" fmla="*/ 4093274 h 4086225"/>
              <a:gd name="connsiteX28" fmla="*/ 5431232 w 5829300"/>
              <a:gd name="connsiteY28" fmla="*/ 4093274 h 4086225"/>
              <a:gd name="connsiteX29" fmla="*/ 5431232 w 5829300"/>
              <a:gd name="connsiteY29" fmla="*/ 4093274 h 4086225"/>
              <a:gd name="connsiteX30" fmla="*/ 5507727 w 5829300"/>
              <a:gd name="connsiteY30" fmla="*/ 4085482 h 4086225"/>
              <a:gd name="connsiteX31" fmla="*/ 5523310 w 5829300"/>
              <a:gd name="connsiteY31" fmla="*/ 4085482 h 4086225"/>
              <a:gd name="connsiteX32" fmla="*/ 5584222 w 5829300"/>
              <a:gd name="connsiteY32" fmla="*/ 4069900 h 4086225"/>
              <a:gd name="connsiteX33" fmla="*/ 5592014 w 5829300"/>
              <a:gd name="connsiteY33" fmla="*/ 4069900 h 4086225"/>
              <a:gd name="connsiteX34" fmla="*/ 5829291 w 5829300"/>
              <a:gd name="connsiteY34" fmla="*/ 3725666 h 4086225"/>
              <a:gd name="connsiteX35" fmla="*/ 5829291 w 5829300"/>
              <a:gd name="connsiteY35" fmla="*/ 3702996 h 4086225"/>
              <a:gd name="connsiteX36" fmla="*/ 5829291 w 5829300"/>
              <a:gd name="connsiteY36" fmla="*/ 3695205 h 4086225"/>
              <a:gd name="connsiteX37" fmla="*/ 5829291 w 5829300"/>
              <a:gd name="connsiteY37" fmla="*/ 3687413 h 4086225"/>
              <a:gd name="connsiteX38" fmla="*/ 5829291 w 5829300"/>
              <a:gd name="connsiteY38" fmla="*/ 412956 h 4086225"/>
              <a:gd name="connsiteX39" fmla="*/ 5829291 w 5829300"/>
              <a:gd name="connsiteY39" fmla="*/ 397373 h 4086225"/>
              <a:gd name="connsiteX40" fmla="*/ 5830005 w 5829300"/>
              <a:gd name="connsiteY40" fmla="*/ 390287 h 4086225"/>
              <a:gd name="connsiteX41" fmla="*/ 5340573 w 5829300"/>
              <a:gd name="connsiteY41" fmla="*/ 283340 h 4086225"/>
              <a:gd name="connsiteX42" fmla="*/ 2930938 w 5829300"/>
              <a:gd name="connsiteY42" fmla="*/ 2631348 h 4086225"/>
              <a:gd name="connsiteX43" fmla="*/ 2379879 w 5829300"/>
              <a:gd name="connsiteY43" fmla="*/ 2095871 h 4086225"/>
              <a:gd name="connsiteX44" fmla="*/ 2379879 w 5829300"/>
              <a:gd name="connsiteY44" fmla="*/ 2095871 h 4086225"/>
              <a:gd name="connsiteX45" fmla="*/ 490147 w 5829300"/>
              <a:gd name="connsiteY45" fmla="*/ 282626 h 4086225"/>
              <a:gd name="connsiteX46" fmla="*/ 5340573 w 5829300"/>
              <a:gd name="connsiteY46" fmla="*/ 282626 h 4086225"/>
              <a:gd name="connsiteX47" fmla="*/ 5340573 w 5829300"/>
              <a:gd name="connsiteY47" fmla="*/ 283340 h 4086225"/>
              <a:gd name="connsiteX48" fmla="*/ 284026 w 5829300"/>
              <a:gd name="connsiteY48" fmla="*/ 3656962 h 4086225"/>
              <a:gd name="connsiteX49" fmla="*/ 284026 w 5829300"/>
              <a:gd name="connsiteY49" fmla="*/ 474583 h 4086225"/>
              <a:gd name="connsiteX50" fmla="*/ 2066106 w 5829300"/>
              <a:gd name="connsiteY50" fmla="*/ 2187959 h 4086225"/>
              <a:gd name="connsiteX51" fmla="*/ 284026 w 5829300"/>
              <a:gd name="connsiteY51" fmla="*/ 3656962 h 4086225"/>
              <a:gd name="connsiteX52" fmla="*/ 2854442 w 5829300"/>
              <a:gd name="connsiteY52" fmla="*/ 3817039 h 4086225"/>
              <a:gd name="connsiteX53" fmla="*/ 536181 w 5829300"/>
              <a:gd name="connsiteY53" fmla="*/ 3817039 h 4086225"/>
              <a:gd name="connsiteX54" fmla="*/ 2272932 w 5829300"/>
              <a:gd name="connsiteY54" fmla="*/ 2394071 h 4086225"/>
              <a:gd name="connsiteX55" fmla="*/ 2831068 w 5829300"/>
              <a:gd name="connsiteY55" fmla="*/ 2937339 h 4086225"/>
              <a:gd name="connsiteX56" fmla="*/ 2899772 w 5829300"/>
              <a:gd name="connsiteY56" fmla="*/ 2975591 h 4086225"/>
              <a:gd name="connsiteX57" fmla="*/ 2907564 w 5829300"/>
              <a:gd name="connsiteY57" fmla="*/ 2975591 h 4086225"/>
              <a:gd name="connsiteX58" fmla="*/ 2923146 w 5829300"/>
              <a:gd name="connsiteY58" fmla="*/ 2975591 h 4086225"/>
              <a:gd name="connsiteX59" fmla="*/ 2923146 w 5829300"/>
              <a:gd name="connsiteY59" fmla="*/ 2975591 h 4086225"/>
              <a:gd name="connsiteX60" fmla="*/ 2938729 w 5829300"/>
              <a:gd name="connsiteY60" fmla="*/ 2975591 h 4086225"/>
              <a:gd name="connsiteX61" fmla="*/ 2946521 w 5829300"/>
              <a:gd name="connsiteY61" fmla="*/ 2975591 h 4086225"/>
              <a:gd name="connsiteX62" fmla="*/ 3015225 w 5829300"/>
              <a:gd name="connsiteY62" fmla="*/ 2937339 h 4086225"/>
              <a:gd name="connsiteX63" fmla="*/ 3542910 w 5829300"/>
              <a:gd name="connsiteY63" fmla="*/ 2424532 h 4086225"/>
              <a:gd name="connsiteX64" fmla="*/ 5286737 w 5829300"/>
              <a:gd name="connsiteY64" fmla="*/ 3817049 h 4086225"/>
              <a:gd name="connsiteX65" fmla="*/ 2854442 w 5829300"/>
              <a:gd name="connsiteY65" fmla="*/ 3817049 h 4086225"/>
              <a:gd name="connsiteX66" fmla="*/ 5546684 w 5829300"/>
              <a:gd name="connsiteY66" fmla="*/ 3664048 h 4086225"/>
              <a:gd name="connsiteX67" fmla="*/ 3756822 w 5829300"/>
              <a:gd name="connsiteY67" fmla="*/ 2218411 h 4086225"/>
              <a:gd name="connsiteX68" fmla="*/ 5546684 w 5829300"/>
              <a:gd name="connsiteY68" fmla="*/ 474574 h 4086225"/>
              <a:gd name="connsiteX69" fmla="*/ 5546684 w 5829300"/>
              <a:gd name="connsiteY69" fmla="*/ 3664048 h 408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829300" h="4086225">
                <a:moveTo>
                  <a:pt x="5830005" y="390287"/>
                </a:moveTo>
                <a:lnTo>
                  <a:pt x="5830005" y="367617"/>
                </a:lnTo>
                <a:cubicBezTo>
                  <a:pt x="5830005" y="283331"/>
                  <a:pt x="5791753" y="184166"/>
                  <a:pt x="5723049" y="115462"/>
                </a:cubicBezTo>
                <a:lnTo>
                  <a:pt x="5715257" y="107671"/>
                </a:lnTo>
                <a:cubicBezTo>
                  <a:pt x="5715257" y="107671"/>
                  <a:pt x="5707466" y="107671"/>
                  <a:pt x="5707466" y="99879"/>
                </a:cubicBezTo>
                <a:cubicBezTo>
                  <a:pt x="5691883" y="84296"/>
                  <a:pt x="5677005" y="77210"/>
                  <a:pt x="5661431" y="61627"/>
                </a:cubicBezTo>
                <a:cubicBezTo>
                  <a:pt x="5653640" y="61627"/>
                  <a:pt x="5653640" y="53835"/>
                  <a:pt x="5645849" y="53835"/>
                </a:cubicBezTo>
                <a:cubicBezTo>
                  <a:pt x="5630266" y="46044"/>
                  <a:pt x="5607596" y="38252"/>
                  <a:pt x="5592014" y="31166"/>
                </a:cubicBezTo>
                <a:cubicBezTo>
                  <a:pt x="5584222" y="31166"/>
                  <a:pt x="5584222" y="23374"/>
                  <a:pt x="5576431" y="23374"/>
                </a:cubicBezTo>
                <a:cubicBezTo>
                  <a:pt x="5553761" y="15583"/>
                  <a:pt x="5530396" y="7791"/>
                  <a:pt x="5507727" y="7791"/>
                </a:cubicBezTo>
                <a:cubicBezTo>
                  <a:pt x="5499935" y="7791"/>
                  <a:pt x="5499935" y="7791"/>
                  <a:pt x="5492144" y="7791"/>
                </a:cubicBezTo>
                <a:cubicBezTo>
                  <a:pt x="5469475" y="7791"/>
                  <a:pt x="5438318" y="0"/>
                  <a:pt x="5407857" y="0"/>
                </a:cubicBezTo>
                <a:lnTo>
                  <a:pt x="413642" y="0"/>
                </a:lnTo>
                <a:cubicBezTo>
                  <a:pt x="383181" y="0"/>
                  <a:pt x="352730" y="0"/>
                  <a:pt x="321564" y="7791"/>
                </a:cubicBezTo>
                <a:cubicBezTo>
                  <a:pt x="313773" y="7791"/>
                  <a:pt x="305981" y="7791"/>
                  <a:pt x="298895" y="15583"/>
                </a:cubicBezTo>
                <a:cubicBezTo>
                  <a:pt x="276225" y="23374"/>
                  <a:pt x="252851" y="23374"/>
                  <a:pt x="237982" y="31166"/>
                </a:cubicBezTo>
                <a:cubicBezTo>
                  <a:pt x="230191" y="31166"/>
                  <a:pt x="230191" y="38957"/>
                  <a:pt x="222399" y="38957"/>
                </a:cubicBezTo>
                <a:cubicBezTo>
                  <a:pt x="206816" y="46749"/>
                  <a:pt x="184147" y="54540"/>
                  <a:pt x="168564" y="61627"/>
                </a:cubicBezTo>
                <a:lnTo>
                  <a:pt x="160772" y="69418"/>
                </a:lnTo>
                <a:cubicBezTo>
                  <a:pt x="145190" y="77210"/>
                  <a:pt x="130312" y="92088"/>
                  <a:pt x="114729" y="99879"/>
                </a:cubicBezTo>
                <a:cubicBezTo>
                  <a:pt x="106937" y="107671"/>
                  <a:pt x="99146" y="115462"/>
                  <a:pt x="92059" y="122549"/>
                </a:cubicBezTo>
                <a:cubicBezTo>
                  <a:pt x="38252" y="183471"/>
                  <a:pt x="7791" y="252879"/>
                  <a:pt x="0" y="329375"/>
                </a:cubicBezTo>
                <a:cubicBezTo>
                  <a:pt x="0" y="337166"/>
                  <a:pt x="0" y="337166"/>
                  <a:pt x="0" y="344957"/>
                </a:cubicBezTo>
                <a:lnTo>
                  <a:pt x="0" y="3749040"/>
                </a:lnTo>
                <a:cubicBezTo>
                  <a:pt x="0" y="3756832"/>
                  <a:pt x="0" y="3756832"/>
                  <a:pt x="0" y="3764623"/>
                </a:cubicBezTo>
                <a:cubicBezTo>
                  <a:pt x="15583" y="3871579"/>
                  <a:pt x="68704" y="3963657"/>
                  <a:pt x="145199" y="4016778"/>
                </a:cubicBezTo>
                <a:cubicBezTo>
                  <a:pt x="213903" y="4062813"/>
                  <a:pt x="298190" y="4093274"/>
                  <a:pt x="397354" y="4093274"/>
                </a:cubicBezTo>
                <a:lnTo>
                  <a:pt x="5423440" y="4093274"/>
                </a:lnTo>
                <a:cubicBezTo>
                  <a:pt x="5423440" y="4093274"/>
                  <a:pt x="5423440" y="4093274"/>
                  <a:pt x="5431232" y="4093274"/>
                </a:cubicBezTo>
                <a:lnTo>
                  <a:pt x="5431232" y="4093274"/>
                </a:lnTo>
                <a:cubicBezTo>
                  <a:pt x="5453901" y="4093274"/>
                  <a:pt x="5485057" y="4093274"/>
                  <a:pt x="5507727" y="4085482"/>
                </a:cubicBezTo>
                <a:cubicBezTo>
                  <a:pt x="5515518" y="4085482"/>
                  <a:pt x="5515518" y="4085482"/>
                  <a:pt x="5523310" y="4085482"/>
                </a:cubicBezTo>
                <a:cubicBezTo>
                  <a:pt x="5545979" y="4077691"/>
                  <a:pt x="5569353" y="4077691"/>
                  <a:pt x="5584222" y="4069900"/>
                </a:cubicBezTo>
                <a:lnTo>
                  <a:pt x="5592014" y="4069900"/>
                </a:lnTo>
                <a:cubicBezTo>
                  <a:pt x="5760587" y="4008987"/>
                  <a:pt x="5829291" y="3863073"/>
                  <a:pt x="5829291" y="3725666"/>
                </a:cubicBezTo>
                <a:lnTo>
                  <a:pt x="5829291" y="3702996"/>
                </a:lnTo>
                <a:lnTo>
                  <a:pt x="5829291" y="3695205"/>
                </a:lnTo>
                <a:lnTo>
                  <a:pt x="5829291" y="3687413"/>
                </a:lnTo>
                <a:lnTo>
                  <a:pt x="5829291" y="412956"/>
                </a:lnTo>
                <a:cubicBezTo>
                  <a:pt x="5829291" y="405165"/>
                  <a:pt x="5829291" y="405165"/>
                  <a:pt x="5829291" y="397373"/>
                </a:cubicBezTo>
                <a:cubicBezTo>
                  <a:pt x="5830005" y="398078"/>
                  <a:pt x="5830005" y="398078"/>
                  <a:pt x="5830005" y="390287"/>
                </a:cubicBezTo>
                <a:close/>
                <a:moveTo>
                  <a:pt x="5340573" y="283340"/>
                </a:moveTo>
                <a:lnTo>
                  <a:pt x="2930938" y="2631348"/>
                </a:lnTo>
                <a:lnTo>
                  <a:pt x="2379879" y="2095871"/>
                </a:lnTo>
                <a:lnTo>
                  <a:pt x="2379879" y="2095871"/>
                </a:lnTo>
                <a:lnTo>
                  <a:pt x="490147" y="282626"/>
                </a:lnTo>
                <a:lnTo>
                  <a:pt x="5340573" y="282626"/>
                </a:lnTo>
                <a:lnTo>
                  <a:pt x="5340573" y="283340"/>
                </a:lnTo>
                <a:close/>
                <a:moveTo>
                  <a:pt x="284026" y="3656962"/>
                </a:moveTo>
                <a:lnTo>
                  <a:pt x="284026" y="474583"/>
                </a:lnTo>
                <a:lnTo>
                  <a:pt x="2066106" y="2187959"/>
                </a:lnTo>
                <a:lnTo>
                  <a:pt x="284026" y="3656962"/>
                </a:lnTo>
                <a:close/>
                <a:moveTo>
                  <a:pt x="2854442" y="3817039"/>
                </a:moveTo>
                <a:lnTo>
                  <a:pt x="536181" y="3817039"/>
                </a:lnTo>
                <a:lnTo>
                  <a:pt x="2272932" y="2394071"/>
                </a:lnTo>
                <a:lnTo>
                  <a:pt x="2831068" y="2937339"/>
                </a:lnTo>
                <a:cubicBezTo>
                  <a:pt x="2853738" y="2960008"/>
                  <a:pt x="2877112" y="2967800"/>
                  <a:pt x="2899772" y="2975591"/>
                </a:cubicBezTo>
                <a:lnTo>
                  <a:pt x="2907564" y="2975591"/>
                </a:lnTo>
                <a:cubicBezTo>
                  <a:pt x="2915355" y="2975591"/>
                  <a:pt x="2915355" y="2975591"/>
                  <a:pt x="2923146" y="2975591"/>
                </a:cubicBezTo>
                <a:lnTo>
                  <a:pt x="2923146" y="2975591"/>
                </a:lnTo>
                <a:cubicBezTo>
                  <a:pt x="2930938" y="2975591"/>
                  <a:pt x="2938729" y="2975591"/>
                  <a:pt x="2938729" y="2975591"/>
                </a:cubicBezTo>
                <a:lnTo>
                  <a:pt x="2946521" y="2975591"/>
                </a:lnTo>
                <a:cubicBezTo>
                  <a:pt x="2969190" y="2967800"/>
                  <a:pt x="3000347" y="2960008"/>
                  <a:pt x="3015225" y="2937339"/>
                </a:cubicBezTo>
                <a:lnTo>
                  <a:pt x="3542910" y="2424532"/>
                </a:lnTo>
                <a:lnTo>
                  <a:pt x="5286737" y="3817049"/>
                </a:lnTo>
                <a:lnTo>
                  <a:pt x="2854442" y="3817049"/>
                </a:lnTo>
                <a:close/>
                <a:moveTo>
                  <a:pt x="5546684" y="3664048"/>
                </a:moveTo>
                <a:lnTo>
                  <a:pt x="3756822" y="2218411"/>
                </a:lnTo>
                <a:lnTo>
                  <a:pt x="5546684" y="474574"/>
                </a:lnTo>
                <a:lnTo>
                  <a:pt x="5546684" y="3664048"/>
                </a:lnTo>
                <a:close/>
              </a:path>
            </a:pathLst>
          </a:custGeom>
          <a:solidFill>
            <a:schemeClr val="accent1"/>
          </a:solidFill>
          <a:ln w="9525" cap="flat">
            <a:noFill/>
            <a:prstDash val="solid"/>
            <a:miter/>
          </a:ln>
        </p:spPr>
        <p:txBody>
          <a:bodyPr rtlCol="0" anchor="ctr"/>
          <a:lstStyle/>
          <a:p>
            <a:endParaRPr lang="es-ES"/>
          </a:p>
        </p:txBody>
      </p:sp>
      <p:sp>
        <p:nvSpPr>
          <p:cNvPr id="14" name="Forma libre 13">
            <a:extLst>
              <a:ext uri="{FF2B5EF4-FFF2-40B4-BE49-F238E27FC236}">
                <a16:creationId xmlns:a16="http://schemas.microsoft.com/office/drawing/2014/main" id="{A12AB407-456B-6646-A150-FF1068E77D41}"/>
              </a:ext>
            </a:extLst>
          </p:cNvPr>
          <p:cNvSpPr/>
          <p:nvPr/>
        </p:nvSpPr>
        <p:spPr>
          <a:xfrm>
            <a:off x="960641" y="4023468"/>
            <a:ext cx="356439" cy="289461"/>
          </a:xfrm>
          <a:custGeom>
            <a:avLst/>
            <a:gdLst>
              <a:gd name="connsiteX0" fmla="*/ 5152521 w 5829300"/>
              <a:gd name="connsiteY0" fmla="*/ 0 h 4733925"/>
              <a:gd name="connsiteX1" fmla="*/ 676780 w 5829300"/>
              <a:gd name="connsiteY1" fmla="*/ 0 h 4733925"/>
              <a:gd name="connsiteX2" fmla="*/ 0 w 5829300"/>
              <a:gd name="connsiteY2" fmla="*/ 676770 h 4733925"/>
              <a:gd name="connsiteX3" fmla="*/ 0 w 5829300"/>
              <a:gd name="connsiteY3" fmla="*/ 3362344 h 4733925"/>
              <a:gd name="connsiteX4" fmla="*/ 676780 w 5829300"/>
              <a:gd name="connsiteY4" fmla="*/ 4039124 h 4733925"/>
              <a:gd name="connsiteX5" fmla="*/ 1149287 w 5829300"/>
              <a:gd name="connsiteY5" fmla="*/ 4039124 h 4733925"/>
              <a:gd name="connsiteX6" fmla="*/ 1565015 w 5829300"/>
              <a:gd name="connsiteY6" fmla="*/ 4595822 h 4733925"/>
              <a:gd name="connsiteX7" fmla="*/ 1826066 w 5829300"/>
              <a:gd name="connsiteY7" fmla="*/ 4736792 h 4733925"/>
              <a:gd name="connsiteX8" fmla="*/ 2079936 w 5829300"/>
              <a:gd name="connsiteY8" fmla="*/ 4588640 h 4733925"/>
              <a:gd name="connsiteX9" fmla="*/ 2495664 w 5829300"/>
              <a:gd name="connsiteY9" fmla="*/ 4039124 h 4733925"/>
              <a:gd name="connsiteX10" fmla="*/ 5153178 w 5829300"/>
              <a:gd name="connsiteY10" fmla="*/ 4039124 h 4733925"/>
              <a:gd name="connsiteX11" fmla="*/ 5829957 w 5829300"/>
              <a:gd name="connsiteY11" fmla="*/ 3362344 h 4733925"/>
              <a:gd name="connsiteX12" fmla="*/ 5829957 w 5829300"/>
              <a:gd name="connsiteY12" fmla="*/ 683304 h 4733925"/>
              <a:gd name="connsiteX13" fmla="*/ 5152521 w 5829300"/>
              <a:gd name="connsiteY13" fmla="*/ 0 h 4733925"/>
              <a:gd name="connsiteX14" fmla="*/ 5568249 w 5829300"/>
              <a:gd name="connsiteY14" fmla="*/ 3368878 h 4733925"/>
              <a:gd name="connsiteX15" fmla="*/ 5152521 w 5829300"/>
              <a:gd name="connsiteY15" fmla="*/ 3784606 h 4733925"/>
              <a:gd name="connsiteX16" fmla="*/ 2424522 w 5829300"/>
              <a:gd name="connsiteY16" fmla="*/ 3784606 h 4733925"/>
              <a:gd name="connsiteX17" fmla="*/ 2318795 w 5829300"/>
              <a:gd name="connsiteY17" fmla="*/ 3834203 h 4733925"/>
              <a:gd name="connsiteX18" fmla="*/ 1867824 w 5829300"/>
              <a:gd name="connsiteY18" fmla="*/ 4440498 h 4733925"/>
              <a:gd name="connsiteX19" fmla="*/ 1825400 w 5829300"/>
              <a:gd name="connsiteY19" fmla="*/ 4482922 h 4733925"/>
              <a:gd name="connsiteX20" fmla="*/ 1775803 w 5829300"/>
              <a:gd name="connsiteY20" fmla="*/ 4440498 h 4733925"/>
              <a:gd name="connsiteX21" fmla="*/ 1324832 w 5829300"/>
              <a:gd name="connsiteY21" fmla="*/ 3834203 h 4733925"/>
              <a:gd name="connsiteX22" fmla="*/ 1219105 w 5829300"/>
              <a:gd name="connsiteY22" fmla="*/ 3784606 h 4733925"/>
              <a:gd name="connsiteX23" fmla="*/ 683304 w 5829300"/>
              <a:gd name="connsiteY23" fmla="*/ 3784606 h 4733925"/>
              <a:gd name="connsiteX24" fmla="*/ 267576 w 5829300"/>
              <a:gd name="connsiteY24" fmla="*/ 3368878 h 4733925"/>
              <a:gd name="connsiteX25" fmla="*/ 267576 w 5829300"/>
              <a:gd name="connsiteY25" fmla="*/ 683304 h 4733925"/>
              <a:gd name="connsiteX26" fmla="*/ 683304 w 5829300"/>
              <a:gd name="connsiteY26" fmla="*/ 267576 h 4733925"/>
              <a:gd name="connsiteX27" fmla="*/ 5159045 w 5829300"/>
              <a:gd name="connsiteY27" fmla="*/ 267576 h 4733925"/>
              <a:gd name="connsiteX28" fmla="*/ 5574773 w 5829300"/>
              <a:gd name="connsiteY28" fmla="*/ 683304 h 4733925"/>
              <a:gd name="connsiteX29" fmla="*/ 5574773 w 5829300"/>
              <a:gd name="connsiteY29" fmla="*/ 3368878 h 4733925"/>
              <a:gd name="connsiteX30" fmla="*/ 5568249 w 5829300"/>
              <a:gd name="connsiteY30" fmla="*/ 3368878 h 4733925"/>
              <a:gd name="connsiteX31" fmla="*/ 4750499 w 5829300"/>
              <a:gd name="connsiteY31" fmla="*/ 2050561 h 4733925"/>
              <a:gd name="connsiteX32" fmla="*/ 4623892 w 5829300"/>
              <a:gd name="connsiteY32" fmla="*/ 2177168 h 4733925"/>
              <a:gd name="connsiteX33" fmla="*/ 1191054 w 5829300"/>
              <a:gd name="connsiteY33" fmla="*/ 2177168 h 4733925"/>
              <a:gd name="connsiteX34" fmla="*/ 1064447 w 5829300"/>
              <a:gd name="connsiteY34" fmla="*/ 2050561 h 4733925"/>
              <a:gd name="connsiteX35" fmla="*/ 1191054 w 5829300"/>
              <a:gd name="connsiteY35" fmla="*/ 1923955 h 4733925"/>
              <a:gd name="connsiteX36" fmla="*/ 4623892 w 5829300"/>
              <a:gd name="connsiteY36" fmla="*/ 1923955 h 4733925"/>
              <a:gd name="connsiteX37" fmla="*/ 4750499 w 5829300"/>
              <a:gd name="connsiteY37" fmla="*/ 2050561 h 4733925"/>
              <a:gd name="connsiteX38" fmla="*/ 4750499 w 5829300"/>
              <a:gd name="connsiteY38" fmla="*/ 2833069 h 4733925"/>
              <a:gd name="connsiteX39" fmla="*/ 4623892 w 5829300"/>
              <a:gd name="connsiteY39" fmla="*/ 2959675 h 4733925"/>
              <a:gd name="connsiteX40" fmla="*/ 1191054 w 5829300"/>
              <a:gd name="connsiteY40" fmla="*/ 2959675 h 4733925"/>
              <a:gd name="connsiteX41" fmla="*/ 1064447 w 5829300"/>
              <a:gd name="connsiteY41" fmla="*/ 2833069 h 4733925"/>
              <a:gd name="connsiteX42" fmla="*/ 1191054 w 5829300"/>
              <a:gd name="connsiteY42" fmla="*/ 2706462 h 4733925"/>
              <a:gd name="connsiteX43" fmla="*/ 4623892 w 5829300"/>
              <a:gd name="connsiteY43" fmla="*/ 2706462 h 4733925"/>
              <a:gd name="connsiteX44" fmla="*/ 4750499 w 5829300"/>
              <a:gd name="connsiteY44" fmla="*/ 2833069 h 4733925"/>
              <a:gd name="connsiteX45" fmla="*/ 1057266 w 5829300"/>
              <a:gd name="connsiteY45" fmla="*/ 1275236 h 4733925"/>
              <a:gd name="connsiteX46" fmla="*/ 1183872 w 5829300"/>
              <a:gd name="connsiteY46" fmla="*/ 1148629 h 4733925"/>
              <a:gd name="connsiteX47" fmla="*/ 3248797 w 5829300"/>
              <a:gd name="connsiteY47" fmla="*/ 1148629 h 4733925"/>
              <a:gd name="connsiteX48" fmla="*/ 3375403 w 5829300"/>
              <a:gd name="connsiteY48" fmla="*/ 1275236 h 4733925"/>
              <a:gd name="connsiteX49" fmla="*/ 3248797 w 5829300"/>
              <a:gd name="connsiteY49" fmla="*/ 1401842 h 4733925"/>
              <a:gd name="connsiteX50" fmla="*/ 1191054 w 5829300"/>
              <a:gd name="connsiteY50" fmla="*/ 1401842 h 4733925"/>
              <a:gd name="connsiteX51" fmla="*/ 1057266 w 5829300"/>
              <a:gd name="connsiteY51" fmla="*/ 1275236 h 473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829300" h="4733925">
                <a:moveTo>
                  <a:pt x="5152521" y="0"/>
                </a:moveTo>
                <a:lnTo>
                  <a:pt x="676780" y="0"/>
                </a:lnTo>
                <a:cubicBezTo>
                  <a:pt x="303476" y="0"/>
                  <a:pt x="0" y="302819"/>
                  <a:pt x="0" y="676770"/>
                </a:cubicBezTo>
                <a:lnTo>
                  <a:pt x="0" y="3362344"/>
                </a:lnTo>
                <a:cubicBezTo>
                  <a:pt x="0" y="3735648"/>
                  <a:pt x="302819" y="4039124"/>
                  <a:pt x="676780" y="4039124"/>
                </a:cubicBezTo>
                <a:lnTo>
                  <a:pt x="1149287" y="4039124"/>
                </a:lnTo>
                <a:lnTo>
                  <a:pt x="1565015" y="4595822"/>
                </a:lnTo>
                <a:cubicBezTo>
                  <a:pt x="1593075" y="4631065"/>
                  <a:pt x="1685096" y="4736792"/>
                  <a:pt x="1826066" y="4736792"/>
                </a:cubicBezTo>
                <a:cubicBezTo>
                  <a:pt x="1889369" y="4736792"/>
                  <a:pt x="1987915" y="4708732"/>
                  <a:pt x="2079936" y="4588640"/>
                </a:cubicBezTo>
                <a:lnTo>
                  <a:pt x="2495664" y="4039124"/>
                </a:lnTo>
                <a:lnTo>
                  <a:pt x="5153178" y="4039124"/>
                </a:lnTo>
                <a:cubicBezTo>
                  <a:pt x="5526482" y="4039124"/>
                  <a:pt x="5829957" y="3736305"/>
                  <a:pt x="5829957" y="3362344"/>
                </a:cubicBezTo>
                <a:lnTo>
                  <a:pt x="5829957" y="683304"/>
                </a:lnTo>
                <a:cubicBezTo>
                  <a:pt x="5828653" y="309991"/>
                  <a:pt x="5525824" y="0"/>
                  <a:pt x="5152521" y="0"/>
                </a:cubicBezTo>
                <a:close/>
                <a:moveTo>
                  <a:pt x="5568249" y="3368878"/>
                </a:moveTo>
                <a:cubicBezTo>
                  <a:pt x="5568249" y="3601212"/>
                  <a:pt x="5377682" y="3784606"/>
                  <a:pt x="5152521" y="3784606"/>
                </a:cubicBezTo>
                <a:lnTo>
                  <a:pt x="2424522" y="3784606"/>
                </a:lnTo>
                <a:cubicBezTo>
                  <a:pt x="2382098" y="3784606"/>
                  <a:pt x="2346855" y="3805495"/>
                  <a:pt x="2318795" y="3834203"/>
                </a:cubicBezTo>
                <a:lnTo>
                  <a:pt x="1867824" y="4440498"/>
                </a:lnTo>
                <a:cubicBezTo>
                  <a:pt x="1839763" y="4475741"/>
                  <a:pt x="1825400" y="4482922"/>
                  <a:pt x="1825400" y="4482922"/>
                </a:cubicBezTo>
                <a:cubicBezTo>
                  <a:pt x="1818218" y="4482922"/>
                  <a:pt x="1790157" y="4462034"/>
                  <a:pt x="1775803" y="4440498"/>
                </a:cubicBezTo>
                <a:lnTo>
                  <a:pt x="1324832" y="3834203"/>
                </a:lnTo>
                <a:cubicBezTo>
                  <a:pt x="1303944" y="3798961"/>
                  <a:pt x="1261529" y="3784606"/>
                  <a:pt x="1219105" y="3784606"/>
                </a:cubicBezTo>
                <a:lnTo>
                  <a:pt x="683304" y="3784606"/>
                </a:lnTo>
                <a:cubicBezTo>
                  <a:pt x="450971" y="3784606"/>
                  <a:pt x="267576" y="3594040"/>
                  <a:pt x="267576" y="3368878"/>
                </a:cubicBezTo>
                <a:lnTo>
                  <a:pt x="267576" y="683304"/>
                </a:lnTo>
                <a:cubicBezTo>
                  <a:pt x="267576" y="450971"/>
                  <a:pt x="458143" y="267576"/>
                  <a:pt x="683304" y="267576"/>
                </a:cubicBezTo>
                <a:lnTo>
                  <a:pt x="5159045" y="267576"/>
                </a:lnTo>
                <a:cubicBezTo>
                  <a:pt x="5391379" y="267576"/>
                  <a:pt x="5574773" y="458143"/>
                  <a:pt x="5574773" y="683304"/>
                </a:cubicBezTo>
                <a:lnTo>
                  <a:pt x="5574773" y="3368878"/>
                </a:lnTo>
                <a:lnTo>
                  <a:pt x="5568249" y="3368878"/>
                </a:lnTo>
                <a:close/>
                <a:moveTo>
                  <a:pt x="4750499" y="2050561"/>
                </a:moveTo>
                <a:cubicBezTo>
                  <a:pt x="4750499" y="2121046"/>
                  <a:pt x="4694377" y="2177168"/>
                  <a:pt x="4623892" y="2177168"/>
                </a:cubicBezTo>
                <a:lnTo>
                  <a:pt x="1191054" y="2177168"/>
                </a:lnTo>
                <a:cubicBezTo>
                  <a:pt x="1120569" y="2177168"/>
                  <a:pt x="1064447" y="2121046"/>
                  <a:pt x="1064447" y="2050561"/>
                </a:cubicBezTo>
                <a:cubicBezTo>
                  <a:pt x="1064447" y="1980076"/>
                  <a:pt x="1120578" y="1923955"/>
                  <a:pt x="1191054" y="1923955"/>
                </a:cubicBezTo>
                <a:lnTo>
                  <a:pt x="4623892" y="1923955"/>
                </a:lnTo>
                <a:cubicBezTo>
                  <a:pt x="4694377" y="1916773"/>
                  <a:pt x="4750499" y="1973551"/>
                  <a:pt x="4750499" y="2050561"/>
                </a:cubicBezTo>
                <a:close/>
                <a:moveTo>
                  <a:pt x="4750499" y="2833069"/>
                </a:moveTo>
                <a:cubicBezTo>
                  <a:pt x="4750499" y="2903553"/>
                  <a:pt x="4694377" y="2959675"/>
                  <a:pt x="4623892" y="2959675"/>
                </a:cubicBezTo>
                <a:lnTo>
                  <a:pt x="1191054" y="2959675"/>
                </a:lnTo>
                <a:cubicBezTo>
                  <a:pt x="1120569" y="2959675"/>
                  <a:pt x="1064447" y="2903544"/>
                  <a:pt x="1064447" y="2833069"/>
                </a:cubicBezTo>
                <a:cubicBezTo>
                  <a:pt x="1064447" y="2762593"/>
                  <a:pt x="1120578" y="2706462"/>
                  <a:pt x="1191054" y="2706462"/>
                </a:cubicBezTo>
                <a:lnTo>
                  <a:pt x="4623892" y="2706462"/>
                </a:lnTo>
                <a:cubicBezTo>
                  <a:pt x="4694377" y="2699280"/>
                  <a:pt x="4750499" y="2755402"/>
                  <a:pt x="4750499" y="2833069"/>
                </a:cubicBezTo>
                <a:close/>
                <a:moveTo>
                  <a:pt x="1057266" y="1275236"/>
                </a:moveTo>
                <a:cubicBezTo>
                  <a:pt x="1057266" y="1204751"/>
                  <a:pt x="1113396" y="1148629"/>
                  <a:pt x="1183872" y="1148629"/>
                </a:cubicBezTo>
                <a:lnTo>
                  <a:pt x="3248797" y="1148629"/>
                </a:lnTo>
                <a:cubicBezTo>
                  <a:pt x="3319282" y="1148629"/>
                  <a:pt x="3375403" y="1204760"/>
                  <a:pt x="3375403" y="1275236"/>
                </a:cubicBezTo>
                <a:cubicBezTo>
                  <a:pt x="3375403" y="1345711"/>
                  <a:pt x="3319272" y="1401842"/>
                  <a:pt x="3248797" y="1401842"/>
                </a:cubicBezTo>
                <a:lnTo>
                  <a:pt x="1191054" y="1401842"/>
                </a:lnTo>
                <a:cubicBezTo>
                  <a:pt x="1120569" y="1409681"/>
                  <a:pt x="1057266" y="1345721"/>
                  <a:pt x="1057266" y="1275236"/>
                </a:cubicBezTo>
                <a:close/>
              </a:path>
            </a:pathLst>
          </a:custGeom>
          <a:solidFill>
            <a:schemeClr val="accent1"/>
          </a:solidFill>
          <a:ln w="9525" cap="flat">
            <a:noFill/>
            <a:prstDash val="solid"/>
            <a:miter/>
          </a:ln>
        </p:spPr>
        <p:txBody>
          <a:bodyPr rtlCol="0" anchor="ctr"/>
          <a:lstStyle/>
          <a:p>
            <a:endParaRPr lang="es-ES"/>
          </a:p>
        </p:txBody>
      </p:sp>
      <p:sp>
        <p:nvSpPr>
          <p:cNvPr id="16" name="Forma libre 15">
            <a:extLst>
              <a:ext uri="{FF2B5EF4-FFF2-40B4-BE49-F238E27FC236}">
                <a16:creationId xmlns:a16="http://schemas.microsoft.com/office/drawing/2014/main" id="{EF24DE31-46F9-4C46-842A-5DEBEFF1A012}"/>
              </a:ext>
            </a:extLst>
          </p:cNvPr>
          <p:cNvSpPr/>
          <p:nvPr/>
        </p:nvSpPr>
        <p:spPr>
          <a:xfrm>
            <a:off x="1015505" y="4757130"/>
            <a:ext cx="255511" cy="362853"/>
          </a:xfrm>
          <a:custGeom>
            <a:avLst/>
            <a:gdLst>
              <a:gd name="connsiteX0" fmla="*/ 4773515 w 4823113"/>
              <a:gd name="connsiteY0" fmla="*/ 1936441 h 6849340"/>
              <a:gd name="connsiteX1" fmla="*/ 2421628 w 4823113"/>
              <a:gd name="connsiteY1" fmla="*/ 0 h 6849340"/>
              <a:gd name="connsiteX2" fmla="*/ 1939707 w 4823113"/>
              <a:gd name="connsiteY2" fmla="*/ 47227 h 6849340"/>
              <a:gd name="connsiteX3" fmla="*/ 409100 w 4823113"/>
              <a:gd name="connsiteY3" fmla="*/ 1067051 h 6849340"/>
              <a:gd name="connsiteX4" fmla="*/ 50501 w 4823113"/>
              <a:gd name="connsiteY4" fmla="*/ 2889790 h 6849340"/>
              <a:gd name="connsiteX5" fmla="*/ 465955 w 4823113"/>
              <a:gd name="connsiteY5" fmla="*/ 4042557 h 6849340"/>
              <a:gd name="connsiteX6" fmla="*/ 1741171 w 4823113"/>
              <a:gd name="connsiteY6" fmla="*/ 6167914 h 6849340"/>
              <a:gd name="connsiteX7" fmla="*/ 2119010 w 4823113"/>
              <a:gd name="connsiteY7" fmla="*/ 6677822 h 6849340"/>
              <a:gd name="connsiteX8" fmla="*/ 2119010 w 4823113"/>
              <a:gd name="connsiteY8" fmla="*/ 6687442 h 6849340"/>
              <a:gd name="connsiteX9" fmla="*/ 2146997 w 4823113"/>
              <a:gd name="connsiteY9" fmla="*/ 6725049 h 6849340"/>
              <a:gd name="connsiteX10" fmla="*/ 2156617 w 4823113"/>
              <a:gd name="connsiteY10" fmla="*/ 6734669 h 6849340"/>
              <a:gd name="connsiteX11" fmla="*/ 2412008 w 4823113"/>
              <a:gd name="connsiteY11" fmla="*/ 6857117 h 6849340"/>
              <a:gd name="connsiteX12" fmla="*/ 2695386 w 4823113"/>
              <a:gd name="connsiteY12" fmla="*/ 6705808 h 6849340"/>
              <a:gd name="connsiteX13" fmla="*/ 3696844 w 4823113"/>
              <a:gd name="connsiteY13" fmla="*/ 5251297 h 6849340"/>
              <a:gd name="connsiteX14" fmla="*/ 4707923 w 4823113"/>
              <a:gd name="connsiteY14" fmla="*/ 3163547 h 6849340"/>
              <a:gd name="connsiteX15" fmla="*/ 4773515 w 4823113"/>
              <a:gd name="connsiteY15" fmla="*/ 1936441 h 6849340"/>
              <a:gd name="connsiteX16" fmla="*/ 4366816 w 4823113"/>
              <a:gd name="connsiteY16" fmla="*/ 3060339 h 6849340"/>
              <a:gd name="connsiteX17" fmla="*/ 3394226 w 4823113"/>
              <a:gd name="connsiteY17" fmla="*/ 5063248 h 6849340"/>
              <a:gd name="connsiteX18" fmla="*/ 2421637 w 4823113"/>
              <a:gd name="connsiteY18" fmla="*/ 6480152 h 6849340"/>
              <a:gd name="connsiteX19" fmla="*/ 2412017 w 4823113"/>
              <a:gd name="connsiteY19" fmla="*/ 6489772 h 6849340"/>
              <a:gd name="connsiteX20" fmla="*/ 2402396 w 4823113"/>
              <a:gd name="connsiteY20" fmla="*/ 6470532 h 6849340"/>
              <a:gd name="connsiteX21" fmla="*/ 2392776 w 4823113"/>
              <a:gd name="connsiteY21" fmla="*/ 6460912 h 6849340"/>
              <a:gd name="connsiteX22" fmla="*/ 2392776 w 4823113"/>
              <a:gd name="connsiteY22" fmla="*/ 6460912 h 6849340"/>
              <a:gd name="connsiteX23" fmla="*/ 2024557 w 4823113"/>
              <a:gd name="connsiteY23" fmla="*/ 5951004 h 6849340"/>
              <a:gd name="connsiteX24" fmla="*/ 777328 w 4823113"/>
              <a:gd name="connsiteY24" fmla="*/ 3882494 h 6849340"/>
              <a:gd name="connsiteX25" fmla="*/ 389868 w 4823113"/>
              <a:gd name="connsiteY25" fmla="*/ 2805823 h 6849340"/>
              <a:gd name="connsiteX26" fmla="*/ 692495 w 4823113"/>
              <a:gd name="connsiteY26" fmla="*/ 1247230 h 6849340"/>
              <a:gd name="connsiteX27" fmla="*/ 2005316 w 4823113"/>
              <a:gd name="connsiteY27" fmla="*/ 377848 h 6849340"/>
              <a:gd name="connsiteX28" fmla="*/ 2420771 w 4823113"/>
              <a:gd name="connsiteY28" fmla="*/ 340242 h 6849340"/>
              <a:gd name="connsiteX29" fmla="*/ 4432425 w 4823113"/>
              <a:gd name="connsiteY29" fmla="*/ 2002917 h 6849340"/>
              <a:gd name="connsiteX30" fmla="*/ 4366816 w 4823113"/>
              <a:gd name="connsiteY30" fmla="*/ 3060339 h 6849340"/>
              <a:gd name="connsiteX31" fmla="*/ 2392768 w 4823113"/>
              <a:gd name="connsiteY31" fmla="*/ 1265596 h 6849340"/>
              <a:gd name="connsiteX32" fmla="*/ 1278481 w 4823113"/>
              <a:gd name="connsiteY32" fmla="*/ 2379882 h 6849340"/>
              <a:gd name="connsiteX33" fmla="*/ 2392768 w 4823113"/>
              <a:gd name="connsiteY33" fmla="*/ 3494168 h 6849340"/>
              <a:gd name="connsiteX34" fmla="*/ 3507054 w 4823113"/>
              <a:gd name="connsiteY34" fmla="*/ 2379882 h 6849340"/>
              <a:gd name="connsiteX35" fmla="*/ 2392768 w 4823113"/>
              <a:gd name="connsiteY35" fmla="*/ 1265596 h 6849340"/>
              <a:gd name="connsiteX36" fmla="*/ 2392768 w 4823113"/>
              <a:gd name="connsiteY36" fmla="*/ 3145181 h 6849340"/>
              <a:gd name="connsiteX37" fmla="*/ 1627460 w 4823113"/>
              <a:gd name="connsiteY37" fmla="*/ 2379873 h 6849340"/>
              <a:gd name="connsiteX38" fmla="*/ 2392768 w 4823113"/>
              <a:gd name="connsiteY38" fmla="*/ 1614565 h 6849340"/>
              <a:gd name="connsiteX39" fmla="*/ 3158075 w 4823113"/>
              <a:gd name="connsiteY39" fmla="*/ 2379873 h 6849340"/>
              <a:gd name="connsiteX40" fmla="*/ 2392768 w 4823113"/>
              <a:gd name="connsiteY40" fmla="*/ 3145181 h 6849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823113" h="6849340">
                <a:moveTo>
                  <a:pt x="4773515" y="1936441"/>
                </a:moveTo>
                <a:cubicBezTo>
                  <a:pt x="4537365" y="793294"/>
                  <a:pt x="3564776" y="0"/>
                  <a:pt x="2421628" y="0"/>
                </a:cubicBezTo>
                <a:cubicBezTo>
                  <a:pt x="2260699" y="0"/>
                  <a:pt x="2100636" y="19240"/>
                  <a:pt x="1939707" y="47227"/>
                </a:cubicBezTo>
                <a:cubicBezTo>
                  <a:pt x="1306467" y="169675"/>
                  <a:pt x="768573" y="529157"/>
                  <a:pt x="409100" y="1067051"/>
                </a:cubicBezTo>
                <a:cubicBezTo>
                  <a:pt x="50501" y="1605828"/>
                  <a:pt x="-82442" y="2247805"/>
                  <a:pt x="50501" y="2889790"/>
                </a:cubicBezTo>
                <a:cubicBezTo>
                  <a:pt x="135343" y="3314865"/>
                  <a:pt x="305892" y="3711945"/>
                  <a:pt x="465955" y="4042557"/>
                </a:cubicBezTo>
                <a:cubicBezTo>
                  <a:pt x="777328" y="4703783"/>
                  <a:pt x="1184028" y="5374620"/>
                  <a:pt x="1741171" y="6167914"/>
                </a:cubicBezTo>
                <a:cubicBezTo>
                  <a:pt x="1863619" y="6337598"/>
                  <a:pt x="1986942" y="6508147"/>
                  <a:pt x="2119010" y="6677822"/>
                </a:cubicBezTo>
                <a:cubicBezTo>
                  <a:pt x="2119010" y="6677822"/>
                  <a:pt x="2119010" y="6677822"/>
                  <a:pt x="2119010" y="6687442"/>
                </a:cubicBezTo>
                <a:lnTo>
                  <a:pt x="2146997" y="6725049"/>
                </a:lnTo>
                <a:lnTo>
                  <a:pt x="2156617" y="6734669"/>
                </a:lnTo>
                <a:cubicBezTo>
                  <a:pt x="2223093" y="6819511"/>
                  <a:pt x="2317546" y="6857117"/>
                  <a:pt x="2412008" y="6857117"/>
                </a:cubicBezTo>
                <a:cubicBezTo>
                  <a:pt x="2478484" y="6857117"/>
                  <a:pt x="2591312" y="6829131"/>
                  <a:pt x="2695386" y="6705808"/>
                </a:cubicBezTo>
                <a:cubicBezTo>
                  <a:pt x="3073225" y="6214266"/>
                  <a:pt x="3394218" y="5733219"/>
                  <a:pt x="3696844" y="5251297"/>
                </a:cubicBezTo>
                <a:cubicBezTo>
                  <a:pt x="4037077" y="4703774"/>
                  <a:pt x="4452532" y="3976081"/>
                  <a:pt x="4707923" y="3163547"/>
                </a:cubicBezTo>
                <a:cubicBezTo>
                  <a:pt x="4839117" y="2748101"/>
                  <a:pt x="4858357" y="2332647"/>
                  <a:pt x="4773515" y="1936441"/>
                </a:cubicBezTo>
                <a:close/>
                <a:moveTo>
                  <a:pt x="4366816" y="3060339"/>
                </a:moveTo>
                <a:cubicBezTo>
                  <a:pt x="4121044" y="3835267"/>
                  <a:pt x="3715210" y="4534099"/>
                  <a:pt x="3394226" y="5063248"/>
                </a:cubicBezTo>
                <a:cubicBezTo>
                  <a:pt x="3101220" y="5535549"/>
                  <a:pt x="2780236" y="5998230"/>
                  <a:pt x="2421637" y="6480152"/>
                </a:cubicBezTo>
                <a:cubicBezTo>
                  <a:pt x="2421637" y="6480152"/>
                  <a:pt x="2421637" y="6489772"/>
                  <a:pt x="2412017" y="6489772"/>
                </a:cubicBezTo>
                <a:lnTo>
                  <a:pt x="2402396" y="6470532"/>
                </a:lnTo>
                <a:cubicBezTo>
                  <a:pt x="2402396" y="6470532"/>
                  <a:pt x="2402396" y="6460912"/>
                  <a:pt x="2392776" y="6460912"/>
                </a:cubicBezTo>
                <a:lnTo>
                  <a:pt x="2392776" y="6460912"/>
                </a:lnTo>
                <a:cubicBezTo>
                  <a:pt x="2270328" y="6291237"/>
                  <a:pt x="2147005" y="6120678"/>
                  <a:pt x="2024557" y="5951004"/>
                </a:cubicBezTo>
                <a:cubicBezTo>
                  <a:pt x="1477034" y="5176076"/>
                  <a:pt x="1079954" y="4524479"/>
                  <a:pt x="777328" y="3882494"/>
                </a:cubicBezTo>
                <a:cubicBezTo>
                  <a:pt x="626019" y="3571122"/>
                  <a:pt x="465955" y="3202028"/>
                  <a:pt x="389868" y="2805823"/>
                </a:cubicBezTo>
                <a:cubicBezTo>
                  <a:pt x="276165" y="2258300"/>
                  <a:pt x="389868" y="1700282"/>
                  <a:pt x="692495" y="1247230"/>
                </a:cubicBezTo>
                <a:cubicBezTo>
                  <a:pt x="995121" y="794177"/>
                  <a:pt x="1467423" y="481922"/>
                  <a:pt x="2005316" y="377848"/>
                </a:cubicBezTo>
                <a:cubicBezTo>
                  <a:pt x="2147005" y="349862"/>
                  <a:pt x="2279074" y="340242"/>
                  <a:pt x="2420771" y="340242"/>
                </a:cubicBezTo>
                <a:cubicBezTo>
                  <a:pt x="3402989" y="340242"/>
                  <a:pt x="4225144" y="1020708"/>
                  <a:pt x="4432425" y="2002917"/>
                </a:cubicBezTo>
                <a:cubicBezTo>
                  <a:pt x="4508504" y="2342267"/>
                  <a:pt x="4480518" y="2700866"/>
                  <a:pt x="4366816" y="3060339"/>
                </a:cubicBezTo>
                <a:close/>
                <a:moveTo>
                  <a:pt x="2392768" y="1265596"/>
                </a:moveTo>
                <a:cubicBezTo>
                  <a:pt x="1778777" y="1265596"/>
                  <a:pt x="1278481" y="1765883"/>
                  <a:pt x="1278481" y="2379882"/>
                </a:cubicBezTo>
                <a:cubicBezTo>
                  <a:pt x="1278481" y="2993881"/>
                  <a:pt x="1778769" y="3494168"/>
                  <a:pt x="2392768" y="3494168"/>
                </a:cubicBezTo>
                <a:cubicBezTo>
                  <a:pt x="3006767" y="3494168"/>
                  <a:pt x="3507054" y="2993881"/>
                  <a:pt x="3507054" y="2379882"/>
                </a:cubicBezTo>
                <a:cubicBezTo>
                  <a:pt x="3507054" y="1765883"/>
                  <a:pt x="3006758" y="1265596"/>
                  <a:pt x="2392768" y="1265596"/>
                </a:cubicBezTo>
                <a:close/>
                <a:moveTo>
                  <a:pt x="2392768" y="3145181"/>
                </a:moveTo>
                <a:cubicBezTo>
                  <a:pt x="1967693" y="3145181"/>
                  <a:pt x="1627460" y="2804948"/>
                  <a:pt x="1627460" y="2379873"/>
                </a:cubicBezTo>
                <a:cubicBezTo>
                  <a:pt x="1627460" y="1954799"/>
                  <a:pt x="1967693" y="1614565"/>
                  <a:pt x="2392768" y="1614565"/>
                </a:cubicBezTo>
                <a:cubicBezTo>
                  <a:pt x="2817843" y="1614565"/>
                  <a:pt x="3158075" y="1954799"/>
                  <a:pt x="3158075" y="2379873"/>
                </a:cubicBezTo>
                <a:cubicBezTo>
                  <a:pt x="3158075" y="2804948"/>
                  <a:pt x="2817834" y="3145181"/>
                  <a:pt x="2392768" y="3145181"/>
                </a:cubicBezTo>
                <a:close/>
              </a:path>
            </a:pathLst>
          </a:custGeom>
          <a:solidFill>
            <a:schemeClr val="accent1"/>
          </a:solidFill>
          <a:ln w="8659" cap="flat">
            <a:noFill/>
            <a:prstDash val="solid"/>
            <a:miter/>
          </a:ln>
        </p:spPr>
        <p:txBody>
          <a:bodyPr rtlCol="0" anchor="ctr"/>
          <a:lstStyle/>
          <a:p>
            <a:endParaRPr lang="es-ES"/>
          </a:p>
        </p:txBody>
      </p:sp>
      <p:sp>
        <p:nvSpPr>
          <p:cNvPr id="19" name="Rectangle 36">
            <a:extLst>
              <a:ext uri="{FF2B5EF4-FFF2-40B4-BE49-F238E27FC236}">
                <a16:creationId xmlns:a16="http://schemas.microsoft.com/office/drawing/2014/main" id="{8EC40F1E-D0A8-4433-82B3-461E54E50488}"/>
              </a:ext>
            </a:extLst>
          </p:cNvPr>
          <p:cNvSpPr>
            <a:spLocks noChangeArrowheads="1"/>
          </p:cNvSpPr>
          <p:nvPr/>
        </p:nvSpPr>
        <p:spPr bwMode="auto">
          <a:xfrm>
            <a:off x="-1" y="6605423"/>
            <a:ext cx="11691555" cy="252578"/>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pic>
        <p:nvPicPr>
          <p:cNvPr id="18434" name="Picture 2" descr="MacBook Pro apagado entre taza de café, iPhone, notebook y bolígrafo">
            <a:extLst>
              <a:ext uri="{FF2B5EF4-FFF2-40B4-BE49-F238E27FC236}">
                <a16:creationId xmlns:a16="http://schemas.microsoft.com/office/drawing/2014/main" id="{98DA35A9-EDA6-490F-A6D4-ADA5B193E44F}"/>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7380" r="1738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40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0"/>
        <p:cNvGrpSpPr/>
        <p:nvPr/>
      </p:nvGrpSpPr>
      <p:grpSpPr>
        <a:xfrm>
          <a:off x="0" y="0"/>
          <a:ext cx="0" cy="0"/>
          <a:chOff x="0" y="0"/>
          <a:chExt cx="0" cy="0"/>
        </a:xfrm>
      </p:grpSpPr>
      <p:sp>
        <p:nvSpPr>
          <p:cNvPr id="1851" name="Google Shape;1851;p63"/>
          <p:cNvSpPr/>
          <p:nvPr/>
        </p:nvSpPr>
        <p:spPr>
          <a:xfrm>
            <a:off x="6645933" y="4030933"/>
            <a:ext cx="940000" cy="940000"/>
          </a:xfrm>
          <a:prstGeom prst="ellipse">
            <a:avLst/>
          </a:prstGeom>
          <a:solidFill>
            <a:srgbClr val="0F78FF"/>
          </a:solidFill>
          <a:ln>
            <a:noFill/>
          </a:ln>
        </p:spPr>
        <p:txBody>
          <a:bodyPr spcFirstLastPara="1" wrap="square" lIns="121900" tIns="121900" rIns="121900" bIns="121900" anchor="ctr" anchorCtr="0">
            <a:noAutofit/>
          </a:bodyPr>
          <a:lstStyle/>
          <a:p>
            <a:endParaRPr sz="2400"/>
          </a:p>
        </p:txBody>
      </p:sp>
      <p:sp>
        <p:nvSpPr>
          <p:cNvPr id="1852" name="Google Shape;1852;p63"/>
          <p:cNvSpPr txBox="1">
            <a:spLocks noGrp="1"/>
          </p:cNvSpPr>
          <p:nvPr>
            <p:ph type="title" idx="4294967295"/>
          </p:nvPr>
        </p:nvSpPr>
        <p:spPr>
          <a:xfrm>
            <a:off x="6645731" y="3979733"/>
            <a:ext cx="940000" cy="1042400"/>
          </a:xfrm>
          <a:prstGeom prst="rect">
            <a:avLst/>
          </a:prstGeom>
        </p:spPr>
        <p:txBody>
          <a:bodyPr spcFirstLastPara="1" vert="horz" wrap="square" lIns="121900" tIns="121900" rIns="121900" bIns="121900" rtlCol="0" anchor="ctr" anchorCtr="0">
            <a:noAutofit/>
          </a:bodyPr>
          <a:lstStyle/>
          <a:p>
            <a:pPr algn="ctr">
              <a:spcBef>
                <a:spcPts val="0"/>
              </a:spcBef>
            </a:pPr>
            <a:r>
              <a:rPr lang="en" sz="3200" dirty="0">
                <a:solidFill>
                  <a:schemeClr val="bg2"/>
                </a:solidFill>
              </a:rPr>
              <a:t>2</a:t>
            </a:r>
            <a:r>
              <a:rPr lang="en" sz="3200" dirty="0">
                <a:solidFill>
                  <a:schemeClr val="lt1"/>
                </a:solidFill>
              </a:rPr>
              <a:t> </a:t>
            </a:r>
            <a:endParaRPr sz="3200" dirty="0">
              <a:solidFill>
                <a:schemeClr val="lt1"/>
              </a:solidFill>
            </a:endParaRPr>
          </a:p>
        </p:txBody>
      </p:sp>
      <p:sp>
        <p:nvSpPr>
          <p:cNvPr id="1853" name="Google Shape;1853;p63"/>
          <p:cNvSpPr txBox="1">
            <a:spLocks noGrp="1"/>
          </p:cNvSpPr>
          <p:nvPr>
            <p:ph type="title"/>
          </p:nvPr>
        </p:nvSpPr>
        <p:spPr>
          <a:xfrm>
            <a:off x="963200" y="415387"/>
            <a:ext cx="10265600" cy="637600"/>
          </a:xfrm>
          <a:prstGeom prst="rect">
            <a:avLst/>
          </a:prstGeom>
        </p:spPr>
        <p:txBody>
          <a:bodyPr spcFirstLastPara="1" vert="horz" wrap="square" lIns="121900" tIns="121900" rIns="121900" bIns="121900" rtlCol="0" anchor="t" anchorCtr="0">
            <a:noAutofit/>
          </a:bodyPr>
          <a:lstStyle/>
          <a:p>
            <a:r>
              <a:rPr lang="en" b="1" dirty="0"/>
              <a:t>How to prepare your bike</a:t>
            </a:r>
            <a:endParaRPr b="1" dirty="0"/>
          </a:p>
        </p:txBody>
      </p:sp>
      <p:sp>
        <p:nvSpPr>
          <p:cNvPr id="1887" name="Google Shape;1887;p63"/>
          <p:cNvSpPr txBox="1"/>
          <p:nvPr/>
        </p:nvSpPr>
        <p:spPr>
          <a:xfrm>
            <a:off x="7763433" y="2160233"/>
            <a:ext cx="2360000" cy="927600"/>
          </a:xfrm>
          <a:prstGeom prst="rect">
            <a:avLst/>
          </a:prstGeom>
          <a:noFill/>
          <a:ln>
            <a:noFill/>
          </a:ln>
        </p:spPr>
        <p:txBody>
          <a:bodyPr spcFirstLastPara="1" wrap="square" lIns="121900" tIns="121900" rIns="121900" bIns="121900" anchor="t" anchorCtr="0">
            <a:noAutofit/>
          </a:bodyPr>
          <a:lstStyle/>
          <a:p>
            <a:r>
              <a:rPr lang="en" sz="2133">
                <a:solidFill>
                  <a:schemeClr val="dk1"/>
                </a:solidFill>
                <a:latin typeface="Kanit Light"/>
                <a:ea typeface="Kanit Light"/>
                <a:cs typeface="Kanit Light"/>
                <a:sym typeface="Kanit Light"/>
              </a:rPr>
              <a:t>Mercury is the closest planet to the Sun</a:t>
            </a:r>
            <a:endParaRPr sz="2133">
              <a:solidFill>
                <a:schemeClr val="dk1"/>
              </a:solidFill>
              <a:latin typeface="Kanit Light"/>
              <a:ea typeface="Kanit Light"/>
              <a:cs typeface="Kanit Light"/>
              <a:sym typeface="Kanit Light"/>
            </a:endParaRPr>
          </a:p>
        </p:txBody>
      </p:sp>
      <p:sp>
        <p:nvSpPr>
          <p:cNvPr id="1888" name="Google Shape;1888;p63"/>
          <p:cNvSpPr txBox="1">
            <a:spLocks noGrp="1"/>
          </p:cNvSpPr>
          <p:nvPr>
            <p:ph type="subTitle" idx="4294967295"/>
          </p:nvPr>
        </p:nvSpPr>
        <p:spPr>
          <a:xfrm>
            <a:off x="7763433" y="1575133"/>
            <a:ext cx="2360000" cy="456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933" dirty="0">
                <a:solidFill>
                  <a:srgbClr val="092242"/>
                </a:solidFill>
                <a:latin typeface="Bree Serif"/>
                <a:ea typeface="Bree Serif"/>
                <a:cs typeface="Bree Serif"/>
                <a:sym typeface="Bree Serif"/>
              </a:rPr>
              <a:t>Saddle area</a:t>
            </a:r>
            <a:endParaRPr sz="2933" dirty="0">
              <a:solidFill>
                <a:srgbClr val="092242"/>
              </a:solidFill>
              <a:latin typeface="Bree Serif"/>
              <a:ea typeface="Bree Serif"/>
              <a:cs typeface="Bree Serif"/>
              <a:sym typeface="Bree Serif"/>
            </a:endParaRPr>
          </a:p>
        </p:txBody>
      </p:sp>
      <p:cxnSp>
        <p:nvCxnSpPr>
          <p:cNvPr id="1889" name="Google Shape;1889;p63"/>
          <p:cNvCxnSpPr>
            <a:cxnSpLocks/>
            <a:endCxn id="1890" idx="1"/>
          </p:cNvCxnSpPr>
          <p:nvPr/>
        </p:nvCxnSpPr>
        <p:spPr>
          <a:xfrm flipV="1">
            <a:off x="5680669" y="2277034"/>
            <a:ext cx="965063" cy="701549"/>
          </a:xfrm>
          <a:prstGeom prst="straightConnector1">
            <a:avLst/>
          </a:prstGeom>
          <a:noFill/>
          <a:ln w="9525" cap="flat" cmpd="sng">
            <a:solidFill>
              <a:schemeClr val="dk1"/>
            </a:solidFill>
            <a:prstDash val="solid"/>
            <a:round/>
            <a:headEnd type="none" w="med" len="med"/>
            <a:tailEnd type="triangle" w="med" len="med"/>
          </a:ln>
        </p:spPr>
      </p:cxnSp>
      <p:sp>
        <p:nvSpPr>
          <p:cNvPr id="1891" name="Google Shape;1891;p63"/>
          <p:cNvSpPr/>
          <p:nvPr/>
        </p:nvSpPr>
        <p:spPr>
          <a:xfrm>
            <a:off x="6645933" y="1807033"/>
            <a:ext cx="940000" cy="940000"/>
          </a:xfrm>
          <a:prstGeom prst="ellipse">
            <a:avLst/>
          </a:prstGeom>
          <a:solidFill>
            <a:srgbClr val="0F78FF"/>
          </a:solidFill>
          <a:ln>
            <a:noFill/>
          </a:ln>
        </p:spPr>
        <p:txBody>
          <a:bodyPr spcFirstLastPara="1" wrap="square" lIns="121900" tIns="121900" rIns="121900" bIns="121900" anchor="ctr" anchorCtr="0">
            <a:noAutofit/>
          </a:bodyPr>
          <a:lstStyle/>
          <a:p>
            <a:endParaRPr sz="2400"/>
          </a:p>
        </p:txBody>
      </p:sp>
      <p:sp>
        <p:nvSpPr>
          <p:cNvPr id="1890" name="Google Shape;1890;p63"/>
          <p:cNvSpPr txBox="1">
            <a:spLocks noGrp="1"/>
          </p:cNvSpPr>
          <p:nvPr>
            <p:ph type="title" idx="4294967295"/>
          </p:nvPr>
        </p:nvSpPr>
        <p:spPr>
          <a:xfrm>
            <a:off x="6645731" y="1755833"/>
            <a:ext cx="940000" cy="1042400"/>
          </a:xfrm>
          <a:prstGeom prst="rect">
            <a:avLst/>
          </a:prstGeom>
        </p:spPr>
        <p:txBody>
          <a:bodyPr spcFirstLastPara="1" vert="horz" wrap="square" lIns="121900" tIns="121900" rIns="121900" bIns="121900" rtlCol="0" anchor="ctr" anchorCtr="0">
            <a:noAutofit/>
          </a:bodyPr>
          <a:lstStyle/>
          <a:p>
            <a:pPr algn="ctr">
              <a:spcBef>
                <a:spcPts val="0"/>
              </a:spcBef>
            </a:pPr>
            <a:r>
              <a:rPr lang="en" sz="3200" dirty="0">
                <a:solidFill>
                  <a:schemeClr val="bg2"/>
                </a:solidFill>
              </a:rPr>
              <a:t>1</a:t>
            </a:r>
            <a:r>
              <a:rPr lang="en" sz="3200" dirty="0">
                <a:solidFill>
                  <a:schemeClr val="lt1"/>
                </a:solidFill>
              </a:rPr>
              <a:t> </a:t>
            </a:r>
            <a:endParaRPr sz="3200" dirty="0">
              <a:solidFill>
                <a:schemeClr val="lt1"/>
              </a:solidFill>
            </a:endParaRPr>
          </a:p>
        </p:txBody>
      </p:sp>
      <p:sp>
        <p:nvSpPr>
          <p:cNvPr id="1892" name="Google Shape;1892;p63"/>
          <p:cNvSpPr txBox="1"/>
          <p:nvPr/>
        </p:nvSpPr>
        <p:spPr>
          <a:xfrm>
            <a:off x="7763433" y="4384133"/>
            <a:ext cx="2360000" cy="927600"/>
          </a:xfrm>
          <a:prstGeom prst="rect">
            <a:avLst/>
          </a:prstGeom>
          <a:noFill/>
          <a:ln>
            <a:noFill/>
          </a:ln>
        </p:spPr>
        <p:txBody>
          <a:bodyPr spcFirstLastPara="1" wrap="square" lIns="121900" tIns="121900" rIns="121900" bIns="121900" anchor="t" anchorCtr="0">
            <a:noAutofit/>
          </a:bodyPr>
          <a:lstStyle/>
          <a:p>
            <a:r>
              <a:rPr lang="en" sz="2133">
                <a:solidFill>
                  <a:schemeClr val="dk1"/>
                </a:solidFill>
                <a:latin typeface="Kanit Light"/>
                <a:ea typeface="Kanit Light"/>
                <a:cs typeface="Kanit Light"/>
                <a:sym typeface="Kanit Light"/>
              </a:rPr>
              <a:t>Venus has a beautiful name, but it’s very hot</a:t>
            </a:r>
            <a:endParaRPr sz="2133">
              <a:solidFill>
                <a:schemeClr val="dk1"/>
              </a:solidFill>
              <a:latin typeface="Kanit Light"/>
              <a:ea typeface="Kanit Light"/>
              <a:cs typeface="Kanit Light"/>
              <a:sym typeface="Kanit Light"/>
            </a:endParaRPr>
          </a:p>
        </p:txBody>
      </p:sp>
      <p:sp>
        <p:nvSpPr>
          <p:cNvPr id="1893" name="Google Shape;1893;p63"/>
          <p:cNvSpPr txBox="1">
            <a:spLocks noGrp="1"/>
          </p:cNvSpPr>
          <p:nvPr>
            <p:ph type="subTitle" idx="4294967295"/>
          </p:nvPr>
        </p:nvSpPr>
        <p:spPr>
          <a:xfrm>
            <a:off x="7763433" y="3799033"/>
            <a:ext cx="2360000" cy="456400"/>
          </a:xfrm>
          <a:prstGeom prst="rect">
            <a:avLst/>
          </a:prstGeom>
        </p:spPr>
        <p:txBody>
          <a:bodyPr spcFirstLastPara="1" vert="horz" wrap="square" lIns="121900" tIns="121900" rIns="121900" bIns="121900" rtlCol="0" anchor="t" anchorCtr="0">
            <a:noAutofit/>
          </a:bodyPr>
          <a:lstStyle/>
          <a:p>
            <a:pPr marL="0" indent="0">
              <a:spcBef>
                <a:spcPts val="0"/>
              </a:spcBef>
              <a:spcAft>
                <a:spcPts val="2133"/>
              </a:spcAft>
              <a:buNone/>
            </a:pPr>
            <a:r>
              <a:rPr lang="en" sz="2933">
                <a:solidFill>
                  <a:srgbClr val="092242"/>
                </a:solidFill>
                <a:latin typeface="Bree Serif"/>
                <a:ea typeface="Bree Serif"/>
                <a:cs typeface="Bree Serif"/>
                <a:sym typeface="Bree Serif"/>
              </a:rPr>
              <a:t>Wheels</a:t>
            </a:r>
            <a:endParaRPr sz="2933">
              <a:solidFill>
                <a:srgbClr val="092242"/>
              </a:solidFill>
              <a:latin typeface="Bree Serif"/>
              <a:ea typeface="Bree Serif"/>
              <a:cs typeface="Bree Serif"/>
              <a:sym typeface="Bree Serif"/>
            </a:endParaRPr>
          </a:p>
        </p:txBody>
      </p:sp>
      <p:cxnSp>
        <p:nvCxnSpPr>
          <p:cNvPr id="1894" name="Google Shape;1894;p63"/>
          <p:cNvCxnSpPr>
            <a:cxnSpLocks/>
            <a:endCxn id="1852" idx="1"/>
          </p:cNvCxnSpPr>
          <p:nvPr/>
        </p:nvCxnSpPr>
        <p:spPr>
          <a:xfrm flipV="1">
            <a:off x="5680669" y="4500934"/>
            <a:ext cx="965063" cy="254181"/>
          </a:xfrm>
          <a:prstGeom prst="straightConnector1">
            <a:avLst/>
          </a:prstGeom>
          <a:noFill/>
          <a:ln w="9525" cap="flat" cmpd="sng">
            <a:solidFill>
              <a:schemeClr val="dk1"/>
            </a:solidFill>
            <a:prstDash val="solid"/>
            <a:round/>
            <a:headEnd type="none" w="med" len="med"/>
            <a:tailEnd type="triangle" w="med" len="med"/>
          </a:ln>
        </p:spPr>
      </p:cxnSp>
      <p:cxnSp>
        <p:nvCxnSpPr>
          <p:cNvPr id="27" name="Conector: angular 26">
            <a:extLst>
              <a:ext uri="{FF2B5EF4-FFF2-40B4-BE49-F238E27FC236}">
                <a16:creationId xmlns:a16="http://schemas.microsoft.com/office/drawing/2014/main" id="{32FC83AB-64A3-4BB7-B506-1859A3A442F3}"/>
              </a:ext>
            </a:extLst>
          </p:cNvPr>
          <p:cNvCxnSpPr/>
          <p:nvPr/>
        </p:nvCxnSpPr>
        <p:spPr>
          <a:xfrm>
            <a:off x="736019" y="965427"/>
            <a:ext cx="3228075"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angular 27">
            <a:extLst>
              <a:ext uri="{FF2B5EF4-FFF2-40B4-BE49-F238E27FC236}">
                <a16:creationId xmlns:a16="http://schemas.microsoft.com/office/drawing/2014/main" id="{263C6CEC-6D55-47C3-885E-2E7B54E87964}"/>
              </a:ext>
            </a:extLst>
          </p:cNvPr>
          <p:cNvCxnSpPr>
            <a:cxnSpLocks/>
          </p:cNvCxnSpPr>
          <p:nvPr/>
        </p:nvCxnSpPr>
        <p:spPr>
          <a:xfrm rot="10800000">
            <a:off x="7763433" y="416219"/>
            <a:ext cx="3550883"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upo 28">
            <a:extLst>
              <a:ext uri="{FF2B5EF4-FFF2-40B4-BE49-F238E27FC236}">
                <a16:creationId xmlns:a16="http://schemas.microsoft.com/office/drawing/2014/main" id="{C3DAAEA4-CAFC-426A-A52B-91D3ED469473}"/>
              </a:ext>
            </a:extLst>
          </p:cNvPr>
          <p:cNvGrpSpPr/>
          <p:nvPr/>
        </p:nvGrpSpPr>
        <p:grpSpPr>
          <a:xfrm>
            <a:off x="-14772" y="6301360"/>
            <a:ext cx="12145514" cy="556640"/>
            <a:chOff x="-15896091" y="6616700"/>
            <a:chExt cx="27411816" cy="1277938"/>
          </a:xfrm>
        </p:grpSpPr>
        <p:sp>
          <p:nvSpPr>
            <p:cNvPr id="30" name="AutoShape 22">
              <a:extLst>
                <a:ext uri="{FF2B5EF4-FFF2-40B4-BE49-F238E27FC236}">
                  <a16:creationId xmlns:a16="http://schemas.microsoft.com/office/drawing/2014/main" id="{DC55CDD7-E51A-4F74-8413-344C35EB6616}"/>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1" name="Freeform 24">
              <a:extLst>
                <a:ext uri="{FF2B5EF4-FFF2-40B4-BE49-F238E27FC236}">
                  <a16:creationId xmlns:a16="http://schemas.microsoft.com/office/drawing/2014/main" id="{048D6F6B-B817-48F8-B11B-C460DC9A2CEE}"/>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7" name="Freeform 25">
              <a:extLst>
                <a:ext uri="{FF2B5EF4-FFF2-40B4-BE49-F238E27FC236}">
                  <a16:creationId xmlns:a16="http://schemas.microsoft.com/office/drawing/2014/main" id="{02884F42-2800-4F32-9BFE-D848787C0471}"/>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8" name="Freeform 26">
              <a:extLst>
                <a:ext uri="{FF2B5EF4-FFF2-40B4-BE49-F238E27FC236}">
                  <a16:creationId xmlns:a16="http://schemas.microsoft.com/office/drawing/2014/main" id="{700751FB-97E8-4866-BC8B-1CB7CD5B51E5}"/>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39" name="Freeform 27">
              <a:extLst>
                <a:ext uri="{FF2B5EF4-FFF2-40B4-BE49-F238E27FC236}">
                  <a16:creationId xmlns:a16="http://schemas.microsoft.com/office/drawing/2014/main" id="{BAA6DFFB-8855-4492-B3B8-4AF9B971B9D2}"/>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0" name="Freeform 28">
              <a:extLst>
                <a:ext uri="{FF2B5EF4-FFF2-40B4-BE49-F238E27FC236}">
                  <a16:creationId xmlns:a16="http://schemas.microsoft.com/office/drawing/2014/main" id="{165110B3-0D95-491F-AFE6-6BC90279669A}"/>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1" name="Freeform 29">
              <a:extLst>
                <a:ext uri="{FF2B5EF4-FFF2-40B4-BE49-F238E27FC236}">
                  <a16:creationId xmlns:a16="http://schemas.microsoft.com/office/drawing/2014/main" id="{1AD45E15-3A98-485B-8EDC-9E8DE6C18750}"/>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2" name="Freeform 30">
              <a:extLst>
                <a:ext uri="{FF2B5EF4-FFF2-40B4-BE49-F238E27FC236}">
                  <a16:creationId xmlns:a16="http://schemas.microsoft.com/office/drawing/2014/main" id="{44FF136D-0351-49EE-8B2A-7E4FFD3D4C5F}"/>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3" name="Freeform 31">
              <a:extLst>
                <a:ext uri="{FF2B5EF4-FFF2-40B4-BE49-F238E27FC236}">
                  <a16:creationId xmlns:a16="http://schemas.microsoft.com/office/drawing/2014/main" id="{85894607-0AAA-43C6-ADDE-3D8313F33CCB}"/>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4" name="Freeform 32">
              <a:extLst>
                <a:ext uri="{FF2B5EF4-FFF2-40B4-BE49-F238E27FC236}">
                  <a16:creationId xmlns:a16="http://schemas.microsoft.com/office/drawing/2014/main" id="{40EF0351-B414-45B0-9733-8DBDB020171F}"/>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 name="Freeform 33">
              <a:extLst>
                <a:ext uri="{FF2B5EF4-FFF2-40B4-BE49-F238E27FC236}">
                  <a16:creationId xmlns:a16="http://schemas.microsoft.com/office/drawing/2014/main" id="{ADD6B8D4-C89F-4EDA-89F3-7F66E5B50708}"/>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6" name="Freeform 34">
              <a:extLst>
                <a:ext uri="{FF2B5EF4-FFF2-40B4-BE49-F238E27FC236}">
                  <a16:creationId xmlns:a16="http://schemas.microsoft.com/office/drawing/2014/main" id="{B7455A5E-B197-43DE-9296-B668960DB432}"/>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7" name="Freeform 35">
              <a:extLst>
                <a:ext uri="{FF2B5EF4-FFF2-40B4-BE49-F238E27FC236}">
                  <a16:creationId xmlns:a16="http://schemas.microsoft.com/office/drawing/2014/main" id="{617F08AE-F685-42AB-9276-2905560ABB4B}"/>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8" name="Rectangle 36">
              <a:extLst>
                <a:ext uri="{FF2B5EF4-FFF2-40B4-BE49-F238E27FC236}">
                  <a16:creationId xmlns:a16="http://schemas.microsoft.com/office/drawing/2014/main" id="{F91C844C-679D-47E2-869D-E8D911812D1F}"/>
                </a:ext>
              </a:extLst>
            </p:cNvPr>
            <p:cNvSpPr>
              <a:spLocks noChangeArrowheads="1"/>
            </p:cNvSpPr>
            <p:nvPr/>
          </p:nvSpPr>
          <p:spPr bwMode="auto">
            <a:xfrm>
              <a:off x="-15896091" y="7423210"/>
              <a:ext cx="25641756" cy="471428"/>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1" name="Freeform 39">
              <a:extLst>
                <a:ext uri="{FF2B5EF4-FFF2-40B4-BE49-F238E27FC236}">
                  <a16:creationId xmlns:a16="http://schemas.microsoft.com/office/drawing/2014/main" id="{563EE185-A070-4790-9BC4-300FF4B5F0CB}"/>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40">
              <a:extLst>
                <a:ext uri="{FF2B5EF4-FFF2-40B4-BE49-F238E27FC236}">
                  <a16:creationId xmlns:a16="http://schemas.microsoft.com/office/drawing/2014/main" id="{9A5AEC5B-079B-4B8E-A32D-1ECD2ACD5CD0}"/>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21" name="Grupo 20">
            <a:extLst>
              <a:ext uri="{FF2B5EF4-FFF2-40B4-BE49-F238E27FC236}">
                <a16:creationId xmlns:a16="http://schemas.microsoft.com/office/drawing/2014/main" id="{8974281C-F1D4-464A-AB38-956D3716AD2C}"/>
              </a:ext>
            </a:extLst>
          </p:cNvPr>
          <p:cNvGrpSpPr/>
          <p:nvPr/>
        </p:nvGrpSpPr>
        <p:grpSpPr>
          <a:xfrm>
            <a:off x="1749425" y="2930525"/>
            <a:ext cx="4527550" cy="3546476"/>
            <a:chOff x="1749425" y="2930525"/>
            <a:chExt cx="4527550" cy="3546476"/>
          </a:xfrm>
        </p:grpSpPr>
        <p:sp>
          <p:nvSpPr>
            <p:cNvPr id="6" name="Freeform 5">
              <a:extLst>
                <a:ext uri="{FF2B5EF4-FFF2-40B4-BE49-F238E27FC236}">
                  <a16:creationId xmlns:a16="http://schemas.microsoft.com/office/drawing/2014/main" id="{39E52C4E-9FDF-49F4-9BC8-2B51CC113EA3}"/>
                </a:ext>
              </a:extLst>
            </p:cNvPr>
            <p:cNvSpPr>
              <a:spLocks noEditPoints="1"/>
            </p:cNvSpPr>
            <p:nvPr/>
          </p:nvSpPr>
          <p:spPr bwMode="auto">
            <a:xfrm>
              <a:off x="1749425" y="3592513"/>
              <a:ext cx="4162425" cy="2884488"/>
            </a:xfrm>
            <a:custGeom>
              <a:avLst/>
              <a:gdLst>
                <a:gd name="T0" fmla="*/ 0 w 616"/>
                <a:gd name="T1" fmla="*/ 383 h 427"/>
                <a:gd name="T2" fmla="*/ 59 w 616"/>
                <a:gd name="T3" fmla="*/ 269 h 427"/>
                <a:gd name="T4" fmla="*/ 58 w 616"/>
                <a:gd name="T5" fmla="*/ 38 h 427"/>
                <a:gd name="T6" fmla="*/ 95 w 616"/>
                <a:gd name="T7" fmla="*/ 0 h 427"/>
                <a:gd name="T8" fmla="*/ 317 w 616"/>
                <a:gd name="T9" fmla="*/ 0 h 427"/>
                <a:gd name="T10" fmla="*/ 338 w 616"/>
                <a:gd name="T11" fmla="*/ 12 h 427"/>
                <a:gd name="T12" fmla="*/ 317 w 616"/>
                <a:gd name="T13" fmla="*/ 20 h 427"/>
                <a:gd name="T14" fmla="*/ 124 w 616"/>
                <a:gd name="T15" fmla="*/ 20 h 427"/>
                <a:gd name="T16" fmla="*/ 89 w 616"/>
                <a:gd name="T17" fmla="*/ 54 h 427"/>
                <a:gd name="T18" fmla="*/ 89 w 616"/>
                <a:gd name="T19" fmla="*/ 267 h 427"/>
                <a:gd name="T20" fmla="*/ 122 w 616"/>
                <a:gd name="T21" fmla="*/ 299 h 427"/>
                <a:gd name="T22" fmla="*/ 496 w 616"/>
                <a:gd name="T23" fmla="*/ 299 h 427"/>
                <a:gd name="T24" fmla="*/ 527 w 616"/>
                <a:gd name="T25" fmla="*/ 268 h 427"/>
                <a:gd name="T26" fmla="*/ 527 w 616"/>
                <a:gd name="T27" fmla="*/ 211 h 427"/>
                <a:gd name="T28" fmla="*/ 561 w 616"/>
                <a:gd name="T29" fmla="*/ 211 h 427"/>
                <a:gd name="T30" fmla="*/ 560 w 616"/>
                <a:gd name="T31" fmla="*/ 287 h 427"/>
                <a:gd name="T32" fmla="*/ 582 w 616"/>
                <a:gd name="T33" fmla="*/ 345 h 427"/>
                <a:gd name="T34" fmla="*/ 598 w 616"/>
                <a:gd name="T35" fmla="*/ 366 h 427"/>
                <a:gd name="T36" fmla="*/ 612 w 616"/>
                <a:gd name="T37" fmla="*/ 402 h 427"/>
                <a:gd name="T38" fmla="*/ 569 w 616"/>
                <a:gd name="T39" fmla="*/ 423 h 427"/>
                <a:gd name="T40" fmla="*/ 82 w 616"/>
                <a:gd name="T41" fmla="*/ 424 h 427"/>
                <a:gd name="T42" fmla="*/ 54 w 616"/>
                <a:gd name="T43" fmla="*/ 424 h 427"/>
                <a:gd name="T44" fmla="*/ 0 w 616"/>
                <a:gd name="T45" fmla="*/ 404 h 427"/>
                <a:gd name="T46" fmla="*/ 0 w 616"/>
                <a:gd name="T47" fmla="*/ 383 h 427"/>
                <a:gd name="T48" fmla="*/ 395 w 616"/>
                <a:gd name="T49" fmla="*/ 387 h 427"/>
                <a:gd name="T50" fmla="*/ 398 w 616"/>
                <a:gd name="T51" fmla="*/ 380 h 427"/>
                <a:gd name="T52" fmla="*/ 370 w 616"/>
                <a:gd name="T53" fmla="*/ 368 h 427"/>
                <a:gd name="T54" fmla="*/ 247 w 616"/>
                <a:gd name="T55" fmla="*/ 368 h 427"/>
                <a:gd name="T56" fmla="*/ 220 w 616"/>
                <a:gd name="T57" fmla="*/ 381 h 427"/>
                <a:gd name="T58" fmla="*/ 223 w 616"/>
                <a:gd name="T59" fmla="*/ 387 h 427"/>
                <a:gd name="T60" fmla="*/ 395 w 616"/>
                <a:gd name="T61" fmla="*/ 38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6" h="427">
                  <a:moveTo>
                    <a:pt x="0" y="383"/>
                  </a:moveTo>
                  <a:cubicBezTo>
                    <a:pt x="34" y="352"/>
                    <a:pt x="62" y="322"/>
                    <a:pt x="59" y="269"/>
                  </a:cubicBezTo>
                  <a:cubicBezTo>
                    <a:pt x="54" y="192"/>
                    <a:pt x="57" y="115"/>
                    <a:pt x="58" y="38"/>
                  </a:cubicBezTo>
                  <a:cubicBezTo>
                    <a:pt x="58" y="4"/>
                    <a:pt x="61" y="0"/>
                    <a:pt x="95" y="0"/>
                  </a:cubicBezTo>
                  <a:cubicBezTo>
                    <a:pt x="169" y="0"/>
                    <a:pt x="243" y="0"/>
                    <a:pt x="317" y="0"/>
                  </a:cubicBezTo>
                  <a:cubicBezTo>
                    <a:pt x="324" y="1"/>
                    <a:pt x="331" y="8"/>
                    <a:pt x="338" y="12"/>
                  </a:cubicBezTo>
                  <a:cubicBezTo>
                    <a:pt x="331" y="15"/>
                    <a:pt x="324" y="20"/>
                    <a:pt x="317" y="20"/>
                  </a:cubicBezTo>
                  <a:cubicBezTo>
                    <a:pt x="253" y="21"/>
                    <a:pt x="188" y="21"/>
                    <a:pt x="124" y="20"/>
                  </a:cubicBezTo>
                  <a:cubicBezTo>
                    <a:pt x="99" y="20"/>
                    <a:pt x="89" y="30"/>
                    <a:pt x="89" y="54"/>
                  </a:cubicBezTo>
                  <a:cubicBezTo>
                    <a:pt x="90" y="125"/>
                    <a:pt x="90" y="196"/>
                    <a:pt x="89" y="267"/>
                  </a:cubicBezTo>
                  <a:cubicBezTo>
                    <a:pt x="89" y="290"/>
                    <a:pt x="98" y="299"/>
                    <a:pt x="122" y="299"/>
                  </a:cubicBezTo>
                  <a:cubicBezTo>
                    <a:pt x="247" y="299"/>
                    <a:pt x="371" y="299"/>
                    <a:pt x="496" y="299"/>
                  </a:cubicBezTo>
                  <a:cubicBezTo>
                    <a:pt x="519" y="299"/>
                    <a:pt x="528" y="290"/>
                    <a:pt x="527" y="268"/>
                  </a:cubicBezTo>
                  <a:cubicBezTo>
                    <a:pt x="526" y="250"/>
                    <a:pt x="527" y="232"/>
                    <a:pt x="527" y="211"/>
                  </a:cubicBezTo>
                  <a:cubicBezTo>
                    <a:pt x="538" y="211"/>
                    <a:pt x="548" y="211"/>
                    <a:pt x="561" y="211"/>
                  </a:cubicBezTo>
                  <a:cubicBezTo>
                    <a:pt x="561" y="237"/>
                    <a:pt x="562" y="262"/>
                    <a:pt x="560" y="287"/>
                  </a:cubicBezTo>
                  <a:cubicBezTo>
                    <a:pt x="558" y="311"/>
                    <a:pt x="564" y="330"/>
                    <a:pt x="582" y="345"/>
                  </a:cubicBezTo>
                  <a:cubicBezTo>
                    <a:pt x="588" y="351"/>
                    <a:pt x="594" y="358"/>
                    <a:pt x="598" y="366"/>
                  </a:cubicBezTo>
                  <a:cubicBezTo>
                    <a:pt x="604" y="378"/>
                    <a:pt x="616" y="398"/>
                    <a:pt x="612" y="402"/>
                  </a:cubicBezTo>
                  <a:cubicBezTo>
                    <a:pt x="602" y="413"/>
                    <a:pt x="584" y="423"/>
                    <a:pt x="569" y="423"/>
                  </a:cubicBezTo>
                  <a:cubicBezTo>
                    <a:pt x="407" y="425"/>
                    <a:pt x="245" y="424"/>
                    <a:pt x="82" y="424"/>
                  </a:cubicBezTo>
                  <a:cubicBezTo>
                    <a:pt x="73" y="424"/>
                    <a:pt x="63" y="423"/>
                    <a:pt x="54" y="424"/>
                  </a:cubicBezTo>
                  <a:cubicBezTo>
                    <a:pt x="32" y="427"/>
                    <a:pt x="15" y="420"/>
                    <a:pt x="0" y="404"/>
                  </a:cubicBezTo>
                  <a:cubicBezTo>
                    <a:pt x="0" y="397"/>
                    <a:pt x="0" y="390"/>
                    <a:pt x="0" y="383"/>
                  </a:cubicBezTo>
                  <a:close/>
                  <a:moveTo>
                    <a:pt x="395" y="387"/>
                  </a:moveTo>
                  <a:cubicBezTo>
                    <a:pt x="396" y="385"/>
                    <a:pt x="397" y="382"/>
                    <a:pt x="398" y="380"/>
                  </a:cubicBezTo>
                  <a:cubicBezTo>
                    <a:pt x="388" y="376"/>
                    <a:pt x="379" y="369"/>
                    <a:pt x="370" y="368"/>
                  </a:cubicBezTo>
                  <a:cubicBezTo>
                    <a:pt x="329" y="367"/>
                    <a:pt x="288" y="367"/>
                    <a:pt x="247" y="368"/>
                  </a:cubicBezTo>
                  <a:cubicBezTo>
                    <a:pt x="238" y="369"/>
                    <a:pt x="229" y="377"/>
                    <a:pt x="220" y="381"/>
                  </a:cubicBezTo>
                  <a:cubicBezTo>
                    <a:pt x="221" y="383"/>
                    <a:pt x="222" y="385"/>
                    <a:pt x="223" y="387"/>
                  </a:cubicBezTo>
                  <a:cubicBezTo>
                    <a:pt x="280" y="387"/>
                    <a:pt x="338" y="387"/>
                    <a:pt x="395" y="387"/>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6">
              <a:extLst>
                <a:ext uri="{FF2B5EF4-FFF2-40B4-BE49-F238E27FC236}">
                  <a16:creationId xmlns:a16="http://schemas.microsoft.com/office/drawing/2014/main" id="{346AE5B3-C28F-4B2D-A29C-1AC1959A4383}"/>
                </a:ext>
              </a:extLst>
            </p:cNvPr>
            <p:cNvSpPr>
              <a:spLocks/>
            </p:cNvSpPr>
            <p:nvPr/>
          </p:nvSpPr>
          <p:spPr bwMode="auto">
            <a:xfrm>
              <a:off x="5480050" y="2930525"/>
              <a:ext cx="796925" cy="809625"/>
            </a:xfrm>
            <a:custGeom>
              <a:avLst/>
              <a:gdLst>
                <a:gd name="T0" fmla="*/ 0 w 118"/>
                <a:gd name="T1" fmla="*/ 0 h 120"/>
                <a:gd name="T2" fmla="*/ 118 w 118"/>
                <a:gd name="T3" fmla="*/ 0 h 120"/>
                <a:gd name="T4" fmla="*/ 118 w 118"/>
                <a:gd name="T5" fmla="*/ 120 h 120"/>
                <a:gd name="T6" fmla="*/ 0 w 118"/>
                <a:gd name="T7" fmla="*/ 120 h 120"/>
                <a:gd name="T8" fmla="*/ 0 w 118"/>
                <a:gd name="T9" fmla="*/ 0 h 120"/>
              </a:gdLst>
              <a:ahLst/>
              <a:cxnLst>
                <a:cxn ang="0">
                  <a:pos x="T0" y="T1"/>
                </a:cxn>
                <a:cxn ang="0">
                  <a:pos x="T2" y="T3"/>
                </a:cxn>
                <a:cxn ang="0">
                  <a:pos x="T4" y="T5"/>
                </a:cxn>
                <a:cxn ang="0">
                  <a:pos x="T6" y="T7"/>
                </a:cxn>
                <a:cxn ang="0">
                  <a:pos x="T8" y="T9"/>
                </a:cxn>
              </a:cxnLst>
              <a:rect l="0" t="0" r="r" b="b"/>
              <a:pathLst>
                <a:path w="118" h="120">
                  <a:moveTo>
                    <a:pt x="0" y="0"/>
                  </a:moveTo>
                  <a:cubicBezTo>
                    <a:pt x="40" y="0"/>
                    <a:pt x="78" y="0"/>
                    <a:pt x="118" y="0"/>
                  </a:cubicBezTo>
                  <a:cubicBezTo>
                    <a:pt x="118" y="40"/>
                    <a:pt x="118" y="79"/>
                    <a:pt x="118" y="120"/>
                  </a:cubicBezTo>
                  <a:cubicBezTo>
                    <a:pt x="79" y="120"/>
                    <a:pt x="41" y="120"/>
                    <a:pt x="0" y="120"/>
                  </a:cubicBezTo>
                  <a:cubicBezTo>
                    <a:pt x="0" y="81"/>
                    <a:pt x="0" y="42"/>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7">
              <a:extLst>
                <a:ext uri="{FF2B5EF4-FFF2-40B4-BE49-F238E27FC236}">
                  <a16:creationId xmlns:a16="http://schemas.microsoft.com/office/drawing/2014/main" id="{7F1FF34C-0360-4547-8D02-CCE80EACAB8B}"/>
                </a:ext>
              </a:extLst>
            </p:cNvPr>
            <p:cNvSpPr>
              <a:spLocks/>
            </p:cNvSpPr>
            <p:nvPr/>
          </p:nvSpPr>
          <p:spPr bwMode="auto">
            <a:xfrm>
              <a:off x="5222875" y="4179888"/>
              <a:ext cx="642938" cy="649288"/>
            </a:xfrm>
            <a:custGeom>
              <a:avLst/>
              <a:gdLst>
                <a:gd name="T0" fmla="*/ 95 w 95"/>
                <a:gd name="T1" fmla="*/ 96 h 96"/>
                <a:gd name="T2" fmla="*/ 0 w 95"/>
                <a:gd name="T3" fmla="*/ 96 h 96"/>
                <a:gd name="T4" fmla="*/ 0 w 95"/>
                <a:gd name="T5" fmla="*/ 0 h 96"/>
                <a:gd name="T6" fmla="*/ 95 w 95"/>
                <a:gd name="T7" fmla="*/ 0 h 96"/>
                <a:gd name="T8" fmla="*/ 95 w 95"/>
                <a:gd name="T9" fmla="*/ 96 h 96"/>
              </a:gdLst>
              <a:ahLst/>
              <a:cxnLst>
                <a:cxn ang="0">
                  <a:pos x="T0" y="T1"/>
                </a:cxn>
                <a:cxn ang="0">
                  <a:pos x="T2" y="T3"/>
                </a:cxn>
                <a:cxn ang="0">
                  <a:pos x="T4" y="T5"/>
                </a:cxn>
                <a:cxn ang="0">
                  <a:pos x="T6" y="T7"/>
                </a:cxn>
                <a:cxn ang="0">
                  <a:pos x="T8" y="T9"/>
                </a:cxn>
              </a:cxnLst>
              <a:rect l="0" t="0" r="r" b="b"/>
              <a:pathLst>
                <a:path w="95" h="96">
                  <a:moveTo>
                    <a:pt x="95" y="96"/>
                  </a:moveTo>
                  <a:cubicBezTo>
                    <a:pt x="63" y="96"/>
                    <a:pt x="32" y="96"/>
                    <a:pt x="0" y="96"/>
                  </a:cubicBezTo>
                  <a:cubicBezTo>
                    <a:pt x="0" y="64"/>
                    <a:pt x="0" y="33"/>
                    <a:pt x="0" y="0"/>
                  </a:cubicBezTo>
                  <a:cubicBezTo>
                    <a:pt x="31" y="0"/>
                    <a:pt x="62" y="0"/>
                    <a:pt x="95" y="0"/>
                  </a:cubicBezTo>
                  <a:cubicBezTo>
                    <a:pt x="95" y="31"/>
                    <a:pt x="95" y="62"/>
                    <a:pt x="95" y="96"/>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8">
              <a:extLst>
                <a:ext uri="{FF2B5EF4-FFF2-40B4-BE49-F238E27FC236}">
                  <a16:creationId xmlns:a16="http://schemas.microsoft.com/office/drawing/2014/main" id="{FC972E3E-032A-4531-A46B-6D723DEDE375}"/>
                </a:ext>
              </a:extLst>
            </p:cNvPr>
            <p:cNvSpPr>
              <a:spLocks/>
            </p:cNvSpPr>
            <p:nvPr/>
          </p:nvSpPr>
          <p:spPr bwMode="auto">
            <a:xfrm>
              <a:off x="4811713" y="3524250"/>
              <a:ext cx="539750" cy="527050"/>
            </a:xfrm>
            <a:custGeom>
              <a:avLst/>
              <a:gdLst>
                <a:gd name="T0" fmla="*/ 80 w 80"/>
                <a:gd name="T1" fmla="*/ 78 h 78"/>
                <a:gd name="T2" fmla="*/ 0 w 80"/>
                <a:gd name="T3" fmla="*/ 78 h 78"/>
                <a:gd name="T4" fmla="*/ 0 w 80"/>
                <a:gd name="T5" fmla="*/ 0 h 78"/>
                <a:gd name="T6" fmla="*/ 80 w 80"/>
                <a:gd name="T7" fmla="*/ 0 h 78"/>
                <a:gd name="T8" fmla="*/ 80 w 80"/>
                <a:gd name="T9" fmla="*/ 78 h 78"/>
              </a:gdLst>
              <a:ahLst/>
              <a:cxnLst>
                <a:cxn ang="0">
                  <a:pos x="T0" y="T1"/>
                </a:cxn>
                <a:cxn ang="0">
                  <a:pos x="T2" y="T3"/>
                </a:cxn>
                <a:cxn ang="0">
                  <a:pos x="T4" y="T5"/>
                </a:cxn>
                <a:cxn ang="0">
                  <a:pos x="T6" y="T7"/>
                </a:cxn>
                <a:cxn ang="0">
                  <a:pos x="T8" y="T9"/>
                </a:cxn>
              </a:cxnLst>
              <a:rect l="0" t="0" r="r" b="b"/>
              <a:pathLst>
                <a:path w="80" h="78">
                  <a:moveTo>
                    <a:pt x="80" y="78"/>
                  </a:moveTo>
                  <a:cubicBezTo>
                    <a:pt x="53" y="78"/>
                    <a:pt x="27" y="78"/>
                    <a:pt x="0" y="78"/>
                  </a:cubicBezTo>
                  <a:cubicBezTo>
                    <a:pt x="0" y="52"/>
                    <a:pt x="0" y="27"/>
                    <a:pt x="0" y="0"/>
                  </a:cubicBezTo>
                  <a:cubicBezTo>
                    <a:pt x="26" y="0"/>
                    <a:pt x="52" y="0"/>
                    <a:pt x="80" y="0"/>
                  </a:cubicBezTo>
                  <a:cubicBezTo>
                    <a:pt x="80" y="26"/>
                    <a:pt x="80" y="51"/>
                    <a:pt x="80" y="78"/>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9">
              <a:extLst>
                <a:ext uri="{FF2B5EF4-FFF2-40B4-BE49-F238E27FC236}">
                  <a16:creationId xmlns:a16="http://schemas.microsoft.com/office/drawing/2014/main" id="{B44DDC43-7291-4E58-A6E1-7A6AB129E597}"/>
                </a:ext>
              </a:extLst>
            </p:cNvPr>
            <p:cNvSpPr>
              <a:spLocks/>
            </p:cNvSpPr>
            <p:nvPr/>
          </p:nvSpPr>
          <p:spPr bwMode="auto">
            <a:xfrm>
              <a:off x="4365625" y="4167188"/>
              <a:ext cx="371475" cy="371475"/>
            </a:xfrm>
            <a:custGeom>
              <a:avLst/>
              <a:gdLst>
                <a:gd name="T0" fmla="*/ 0 w 55"/>
                <a:gd name="T1" fmla="*/ 0 h 55"/>
                <a:gd name="T2" fmla="*/ 55 w 55"/>
                <a:gd name="T3" fmla="*/ 0 h 55"/>
                <a:gd name="T4" fmla="*/ 55 w 55"/>
                <a:gd name="T5" fmla="*/ 55 h 55"/>
                <a:gd name="T6" fmla="*/ 0 w 55"/>
                <a:gd name="T7" fmla="*/ 55 h 55"/>
                <a:gd name="T8" fmla="*/ 0 w 55"/>
                <a:gd name="T9" fmla="*/ 0 h 55"/>
              </a:gdLst>
              <a:ahLst/>
              <a:cxnLst>
                <a:cxn ang="0">
                  <a:pos x="T0" y="T1"/>
                </a:cxn>
                <a:cxn ang="0">
                  <a:pos x="T2" y="T3"/>
                </a:cxn>
                <a:cxn ang="0">
                  <a:pos x="T4" y="T5"/>
                </a:cxn>
                <a:cxn ang="0">
                  <a:pos x="T6" y="T7"/>
                </a:cxn>
                <a:cxn ang="0">
                  <a:pos x="T8" y="T9"/>
                </a:cxn>
              </a:cxnLst>
              <a:rect l="0" t="0" r="r" b="b"/>
              <a:pathLst>
                <a:path w="55" h="55">
                  <a:moveTo>
                    <a:pt x="0" y="0"/>
                  </a:moveTo>
                  <a:cubicBezTo>
                    <a:pt x="19" y="0"/>
                    <a:pt x="36" y="0"/>
                    <a:pt x="55" y="0"/>
                  </a:cubicBezTo>
                  <a:cubicBezTo>
                    <a:pt x="55" y="18"/>
                    <a:pt x="55" y="36"/>
                    <a:pt x="55" y="55"/>
                  </a:cubicBezTo>
                  <a:cubicBezTo>
                    <a:pt x="36" y="55"/>
                    <a:pt x="20" y="55"/>
                    <a:pt x="0" y="55"/>
                  </a:cubicBezTo>
                  <a:cubicBezTo>
                    <a:pt x="0" y="37"/>
                    <a:pt x="0" y="20"/>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0">
              <a:extLst>
                <a:ext uri="{FF2B5EF4-FFF2-40B4-BE49-F238E27FC236}">
                  <a16:creationId xmlns:a16="http://schemas.microsoft.com/office/drawing/2014/main" id="{72BFE80B-6E12-4E83-855E-BEC48309E8D1}"/>
                </a:ext>
              </a:extLst>
            </p:cNvPr>
            <p:cNvSpPr>
              <a:spLocks/>
            </p:cNvSpPr>
            <p:nvPr/>
          </p:nvSpPr>
          <p:spPr bwMode="auto">
            <a:xfrm>
              <a:off x="4911725" y="2997200"/>
              <a:ext cx="365125" cy="365125"/>
            </a:xfrm>
            <a:custGeom>
              <a:avLst/>
              <a:gdLst>
                <a:gd name="T0" fmla="*/ 0 w 54"/>
                <a:gd name="T1" fmla="*/ 0 h 54"/>
                <a:gd name="T2" fmla="*/ 54 w 54"/>
                <a:gd name="T3" fmla="*/ 0 h 54"/>
                <a:gd name="T4" fmla="*/ 54 w 54"/>
                <a:gd name="T5" fmla="*/ 54 h 54"/>
                <a:gd name="T6" fmla="*/ 0 w 54"/>
                <a:gd name="T7" fmla="*/ 54 h 54"/>
                <a:gd name="T8" fmla="*/ 0 w 54"/>
                <a:gd name="T9" fmla="*/ 0 h 54"/>
              </a:gdLst>
              <a:ahLst/>
              <a:cxnLst>
                <a:cxn ang="0">
                  <a:pos x="T0" y="T1"/>
                </a:cxn>
                <a:cxn ang="0">
                  <a:pos x="T2" y="T3"/>
                </a:cxn>
                <a:cxn ang="0">
                  <a:pos x="T4" y="T5"/>
                </a:cxn>
                <a:cxn ang="0">
                  <a:pos x="T6" y="T7"/>
                </a:cxn>
                <a:cxn ang="0">
                  <a:pos x="T8" y="T9"/>
                </a:cxn>
              </a:cxnLst>
              <a:rect l="0" t="0" r="r" b="b"/>
              <a:pathLst>
                <a:path w="54" h="54">
                  <a:moveTo>
                    <a:pt x="0" y="0"/>
                  </a:moveTo>
                  <a:cubicBezTo>
                    <a:pt x="18" y="0"/>
                    <a:pt x="35" y="0"/>
                    <a:pt x="54" y="0"/>
                  </a:cubicBezTo>
                  <a:cubicBezTo>
                    <a:pt x="54" y="17"/>
                    <a:pt x="54" y="34"/>
                    <a:pt x="54" y="54"/>
                  </a:cubicBezTo>
                  <a:cubicBezTo>
                    <a:pt x="37" y="54"/>
                    <a:pt x="19" y="54"/>
                    <a:pt x="0" y="54"/>
                  </a:cubicBezTo>
                  <a:cubicBezTo>
                    <a:pt x="0" y="37"/>
                    <a:pt x="0" y="20"/>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1">
              <a:extLst>
                <a:ext uri="{FF2B5EF4-FFF2-40B4-BE49-F238E27FC236}">
                  <a16:creationId xmlns:a16="http://schemas.microsoft.com/office/drawing/2014/main" id="{98494EDD-F332-47D6-AD53-52F60145CD0B}"/>
                </a:ext>
              </a:extLst>
            </p:cNvPr>
            <p:cNvSpPr>
              <a:spLocks/>
            </p:cNvSpPr>
            <p:nvPr/>
          </p:nvSpPr>
          <p:spPr bwMode="auto">
            <a:xfrm>
              <a:off x="4210050" y="3679825"/>
              <a:ext cx="365125" cy="365125"/>
            </a:xfrm>
            <a:custGeom>
              <a:avLst/>
              <a:gdLst>
                <a:gd name="T0" fmla="*/ 0 w 54"/>
                <a:gd name="T1" fmla="*/ 0 h 54"/>
                <a:gd name="T2" fmla="*/ 54 w 54"/>
                <a:gd name="T3" fmla="*/ 0 h 54"/>
                <a:gd name="T4" fmla="*/ 54 w 54"/>
                <a:gd name="T5" fmla="*/ 54 h 54"/>
                <a:gd name="T6" fmla="*/ 0 w 54"/>
                <a:gd name="T7" fmla="*/ 54 h 54"/>
                <a:gd name="T8" fmla="*/ 0 w 54"/>
                <a:gd name="T9" fmla="*/ 0 h 54"/>
              </a:gdLst>
              <a:ahLst/>
              <a:cxnLst>
                <a:cxn ang="0">
                  <a:pos x="T0" y="T1"/>
                </a:cxn>
                <a:cxn ang="0">
                  <a:pos x="T2" y="T3"/>
                </a:cxn>
                <a:cxn ang="0">
                  <a:pos x="T4" y="T5"/>
                </a:cxn>
                <a:cxn ang="0">
                  <a:pos x="T6" y="T7"/>
                </a:cxn>
                <a:cxn ang="0">
                  <a:pos x="T8" y="T9"/>
                </a:cxn>
              </a:cxnLst>
              <a:rect l="0" t="0" r="r" b="b"/>
              <a:pathLst>
                <a:path w="54" h="54">
                  <a:moveTo>
                    <a:pt x="0" y="0"/>
                  </a:moveTo>
                  <a:cubicBezTo>
                    <a:pt x="19" y="0"/>
                    <a:pt x="36" y="0"/>
                    <a:pt x="54" y="0"/>
                  </a:cubicBezTo>
                  <a:cubicBezTo>
                    <a:pt x="54" y="18"/>
                    <a:pt x="54" y="35"/>
                    <a:pt x="54" y="54"/>
                  </a:cubicBezTo>
                  <a:cubicBezTo>
                    <a:pt x="37" y="54"/>
                    <a:pt x="19" y="54"/>
                    <a:pt x="0" y="54"/>
                  </a:cubicBezTo>
                  <a:cubicBezTo>
                    <a:pt x="0" y="37"/>
                    <a:pt x="0" y="20"/>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2">
              <a:extLst>
                <a:ext uri="{FF2B5EF4-FFF2-40B4-BE49-F238E27FC236}">
                  <a16:creationId xmlns:a16="http://schemas.microsoft.com/office/drawing/2014/main" id="{DCF504C6-B605-4DC6-BCF3-0DF8720DB8A8}"/>
                </a:ext>
              </a:extLst>
            </p:cNvPr>
            <p:cNvSpPr>
              <a:spLocks/>
            </p:cNvSpPr>
            <p:nvPr/>
          </p:nvSpPr>
          <p:spPr bwMode="auto">
            <a:xfrm>
              <a:off x="4710113" y="4598988"/>
              <a:ext cx="371475" cy="365125"/>
            </a:xfrm>
            <a:custGeom>
              <a:avLst/>
              <a:gdLst>
                <a:gd name="T0" fmla="*/ 55 w 55"/>
                <a:gd name="T1" fmla="*/ 0 h 54"/>
                <a:gd name="T2" fmla="*/ 55 w 55"/>
                <a:gd name="T3" fmla="*/ 54 h 54"/>
                <a:gd name="T4" fmla="*/ 0 w 55"/>
                <a:gd name="T5" fmla="*/ 54 h 54"/>
                <a:gd name="T6" fmla="*/ 0 w 55"/>
                <a:gd name="T7" fmla="*/ 0 h 54"/>
                <a:gd name="T8" fmla="*/ 55 w 55"/>
                <a:gd name="T9" fmla="*/ 0 h 54"/>
              </a:gdLst>
              <a:ahLst/>
              <a:cxnLst>
                <a:cxn ang="0">
                  <a:pos x="T0" y="T1"/>
                </a:cxn>
                <a:cxn ang="0">
                  <a:pos x="T2" y="T3"/>
                </a:cxn>
                <a:cxn ang="0">
                  <a:pos x="T4" y="T5"/>
                </a:cxn>
                <a:cxn ang="0">
                  <a:pos x="T6" y="T7"/>
                </a:cxn>
                <a:cxn ang="0">
                  <a:pos x="T8" y="T9"/>
                </a:cxn>
              </a:cxnLst>
              <a:rect l="0" t="0" r="r" b="b"/>
              <a:pathLst>
                <a:path w="55" h="54">
                  <a:moveTo>
                    <a:pt x="55" y="0"/>
                  </a:moveTo>
                  <a:cubicBezTo>
                    <a:pt x="55" y="18"/>
                    <a:pt x="55" y="35"/>
                    <a:pt x="55" y="54"/>
                  </a:cubicBezTo>
                  <a:cubicBezTo>
                    <a:pt x="36" y="54"/>
                    <a:pt x="19" y="54"/>
                    <a:pt x="0" y="54"/>
                  </a:cubicBezTo>
                  <a:cubicBezTo>
                    <a:pt x="0" y="36"/>
                    <a:pt x="0" y="19"/>
                    <a:pt x="0" y="0"/>
                  </a:cubicBezTo>
                  <a:cubicBezTo>
                    <a:pt x="17" y="0"/>
                    <a:pt x="35" y="0"/>
                    <a:pt x="55"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8" name="Freeform 13">
              <a:extLst>
                <a:ext uri="{FF2B5EF4-FFF2-40B4-BE49-F238E27FC236}">
                  <a16:creationId xmlns:a16="http://schemas.microsoft.com/office/drawing/2014/main" id="{BD4D221B-C702-4F66-92A5-A69C7A1ECF36}"/>
                </a:ext>
              </a:extLst>
            </p:cNvPr>
            <p:cNvSpPr>
              <a:spLocks/>
            </p:cNvSpPr>
            <p:nvPr/>
          </p:nvSpPr>
          <p:spPr bwMode="auto">
            <a:xfrm>
              <a:off x="3790950" y="4294188"/>
              <a:ext cx="317500" cy="311150"/>
            </a:xfrm>
            <a:custGeom>
              <a:avLst/>
              <a:gdLst>
                <a:gd name="T0" fmla="*/ 0 w 47"/>
                <a:gd name="T1" fmla="*/ 0 h 46"/>
                <a:gd name="T2" fmla="*/ 47 w 47"/>
                <a:gd name="T3" fmla="*/ 0 h 46"/>
                <a:gd name="T4" fmla="*/ 47 w 47"/>
                <a:gd name="T5" fmla="*/ 46 h 46"/>
                <a:gd name="T6" fmla="*/ 0 w 47"/>
                <a:gd name="T7" fmla="*/ 46 h 46"/>
                <a:gd name="T8" fmla="*/ 0 w 47"/>
                <a:gd name="T9" fmla="*/ 0 h 46"/>
              </a:gdLst>
              <a:ahLst/>
              <a:cxnLst>
                <a:cxn ang="0">
                  <a:pos x="T0" y="T1"/>
                </a:cxn>
                <a:cxn ang="0">
                  <a:pos x="T2" y="T3"/>
                </a:cxn>
                <a:cxn ang="0">
                  <a:pos x="T4" y="T5"/>
                </a:cxn>
                <a:cxn ang="0">
                  <a:pos x="T6" y="T7"/>
                </a:cxn>
                <a:cxn ang="0">
                  <a:pos x="T8" y="T9"/>
                </a:cxn>
              </a:cxnLst>
              <a:rect l="0" t="0" r="r" b="b"/>
              <a:pathLst>
                <a:path w="47" h="46">
                  <a:moveTo>
                    <a:pt x="0" y="0"/>
                  </a:moveTo>
                  <a:cubicBezTo>
                    <a:pt x="18" y="0"/>
                    <a:pt x="31" y="0"/>
                    <a:pt x="47" y="0"/>
                  </a:cubicBezTo>
                  <a:cubicBezTo>
                    <a:pt x="47" y="16"/>
                    <a:pt x="47" y="31"/>
                    <a:pt x="47" y="46"/>
                  </a:cubicBezTo>
                  <a:cubicBezTo>
                    <a:pt x="31" y="46"/>
                    <a:pt x="16" y="46"/>
                    <a:pt x="0" y="46"/>
                  </a:cubicBezTo>
                  <a:cubicBezTo>
                    <a:pt x="0" y="31"/>
                    <a:pt x="0" y="16"/>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4">
              <a:extLst>
                <a:ext uri="{FF2B5EF4-FFF2-40B4-BE49-F238E27FC236}">
                  <a16:creationId xmlns:a16="http://schemas.microsoft.com/office/drawing/2014/main" id="{BB66DBBE-4B80-4D70-900F-CB273EFF684F}"/>
                </a:ext>
              </a:extLst>
            </p:cNvPr>
            <p:cNvSpPr>
              <a:spLocks/>
            </p:cNvSpPr>
            <p:nvPr/>
          </p:nvSpPr>
          <p:spPr bwMode="auto">
            <a:xfrm>
              <a:off x="4108450" y="4700588"/>
              <a:ext cx="311150" cy="311150"/>
            </a:xfrm>
            <a:custGeom>
              <a:avLst/>
              <a:gdLst>
                <a:gd name="T0" fmla="*/ 46 w 46"/>
                <a:gd name="T1" fmla="*/ 46 h 46"/>
                <a:gd name="T2" fmla="*/ 0 w 46"/>
                <a:gd name="T3" fmla="*/ 46 h 46"/>
                <a:gd name="T4" fmla="*/ 0 w 46"/>
                <a:gd name="T5" fmla="*/ 0 h 46"/>
                <a:gd name="T6" fmla="*/ 46 w 46"/>
                <a:gd name="T7" fmla="*/ 0 h 46"/>
                <a:gd name="T8" fmla="*/ 46 w 46"/>
                <a:gd name="T9" fmla="*/ 46 h 46"/>
              </a:gdLst>
              <a:ahLst/>
              <a:cxnLst>
                <a:cxn ang="0">
                  <a:pos x="T0" y="T1"/>
                </a:cxn>
                <a:cxn ang="0">
                  <a:pos x="T2" y="T3"/>
                </a:cxn>
                <a:cxn ang="0">
                  <a:pos x="T4" y="T5"/>
                </a:cxn>
                <a:cxn ang="0">
                  <a:pos x="T6" y="T7"/>
                </a:cxn>
                <a:cxn ang="0">
                  <a:pos x="T8" y="T9"/>
                </a:cxn>
              </a:cxnLst>
              <a:rect l="0" t="0" r="r" b="b"/>
              <a:pathLst>
                <a:path w="46" h="46">
                  <a:moveTo>
                    <a:pt x="46" y="46"/>
                  </a:moveTo>
                  <a:cubicBezTo>
                    <a:pt x="30" y="46"/>
                    <a:pt x="16" y="46"/>
                    <a:pt x="0" y="46"/>
                  </a:cubicBezTo>
                  <a:cubicBezTo>
                    <a:pt x="0" y="31"/>
                    <a:pt x="0" y="16"/>
                    <a:pt x="0" y="0"/>
                  </a:cubicBezTo>
                  <a:cubicBezTo>
                    <a:pt x="15" y="0"/>
                    <a:pt x="30" y="0"/>
                    <a:pt x="46" y="0"/>
                  </a:cubicBezTo>
                  <a:cubicBezTo>
                    <a:pt x="46" y="16"/>
                    <a:pt x="46" y="30"/>
                    <a:pt x="46" y="46"/>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15">
              <a:extLst>
                <a:ext uri="{FF2B5EF4-FFF2-40B4-BE49-F238E27FC236}">
                  <a16:creationId xmlns:a16="http://schemas.microsoft.com/office/drawing/2014/main" id="{A6647DE8-4934-4E57-9152-4DFA9DFFB10F}"/>
                </a:ext>
              </a:extLst>
            </p:cNvPr>
            <p:cNvSpPr>
              <a:spLocks/>
            </p:cNvSpPr>
            <p:nvPr/>
          </p:nvSpPr>
          <p:spPr bwMode="auto">
            <a:xfrm>
              <a:off x="3587750" y="4733925"/>
              <a:ext cx="311150" cy="311150"/>
            </a:xfrm>
            <a:custGeom>
              <a:avLst/>
              <a:gdLst>
                <a:gd name="T0" fmla="*/ 0 w 46"/>
                <a:gd name="T1" fmla="*/ 0 h 46"/>
                <a:gd name="T2" fmla="*/ 46 w 46"/>
                <a:gd name="T3" fmla="*/ 0 h 46"/>
                <a:gd name="T4" fmla="*/ 46 w 46"/>
                <a:gd name="T5" fmla="*/ 46 h 46"/>
                <a:gd name="T6" fmla="*/ 0 w 46"/>
                <a:gd name="T7" fmla="*/ 46 h 46"/>
                <a:gd name="T8" fmla="*/ 0 w 46"/>
                <a:gd name="T9" fmla="*/ 0 h 46"/>
              </a:gdLst>
              <a:ahLst/>
              <a:cxnLst>
                <a:cxn ang="0">
                  <a:pos x="T0" y="T1"/>
                </a:cxn>
                <a:cxn ang="0">
                  <a:pos x="T2" y="T3"/>
                </a:cxn>
                <a:cxn ang="0">
                  <a:pos x="T4" y="T5"/>
                </a:cxn>
                <a:cxn ang="0">
                  <a:pos x="T6" y="T7"/>
                </a:cxn>
                <a:cxn ang="0">
                  <a:pos x="T8" y="T9"/>
                </a:cxn>
              </a:cxnLst>
              <a:rect l="0" t="0" r="r" b="b"/>
              <a:pathLst>
                <a:path w="46" h="46">
                  <a:moveTo>
                    <a:pt x="0" y="0"/>
                  </a:moveTo>
                  <a:cubicBezTo>
                    <a:pt x="16" y="0"/>
                    <a:pt x="30" y="0"/>
                    <a:pt x="46" y="0"/>
                  </a:cubicBezTo>
                  <a:cubicBezTo>
                    <a:pt x="46" y="15"/>
                    <a:pt x="46" y="29"/>
                    <a:pt x="46" y="46"/>
                  </a:cubicBezTo>
                  <a:cubicBezTo>
                    <a:pt x="32" y="46"/>
                    <a:pt x="17" y="46"/>
                    <a:pt x="0" y="46"/>
                  </a:cubicBezTo>
                  <a:cubicBezTo>
                    <a:pt x="0" y="31"/>
                    <a:pt x="0" y="17"/>
                    <a:pt x="0" y="0"/>
                  </a:cubicBezTo>
                  <a:close/>
                </a:path>
              </a:pathLst>
            </a:custGeom>
            <a:solidFill>
              <a:srgbClr val="09539E"/>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437552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04"/>
        <p:cNvGrpSpPr/>
        <p:nvPr/>
      </p:nvGrpSpPr>
      <p:grpSpPr>
        <a:xfrm>
          <a:off x="0" y="0"/>
          <a:ext cx="0" cy="0"/>
          <a:chOff x="0" y="0"/>
          <a:chExt cx="0" cy="0"/>
        </a:xfrm>
      </p:grpSpPr>
      <p:sp>
        <p:nvSpPr>
          <p:cNvPr id="2005" name="Google Shape;2005;p38"/>
          <p:cNvSpPr txBox="1">
            <a:spLocks noGrp="1"/>
          </p:cNvSpPr>
          <p:nvPr>
            <p:ph type="title"/>
          </p:nvPr>
        </p:nvSpPr>
        <p:spPr>
          <a:xfrm>
            <a:off x="609600" y="547200"/>
            <a:ext cx="10972800" cy="763600"/>
          </a:xfrm>
          <a:prstGeom prst="rect">
            <a:avLst/>
          </a:prstGeom>
        </p:spPr>
        <p:txBody>
          <a:bodyPr spcFirstLastPara="1" vert="horz" wrap="square" lIns="121900" tIns="121900" rIns="121900" bIns="121900" rtlCol="0" anchor="t" anchorCtr="0">
            <a:noAutofit/>
          </a:bodyPr>
          <a:lstStyle/>
          <a:p>
            <a:pPr algn="ctr"/>
            <a:r>
              <a:rPr lang="en"/>
              <a:t>Basketball Infographics</a:t>
            </a:r>
            <a:endParaRPr sz="3200"/>
          </a:p>
        </p:txBody>
      </p:sp>
      <p:grpSp>
        <p:nvGrpSpPr>
          <p:cNvPr id="2084" name="Google Shape;2084;p38"/>
          <p:cNvGrpSpPr/>
          <p:nvPr/>
        </p:nvGrpSpPr>
        <p:grpSpPr>
          <a:xfrm>
            <a:off x="1136667" y="1566501"/>
            <a:ext cx="2817600" cy="4741700"/>
            <a:chOff x="852500" y="1174875"/>
            <a:chExt cx="2113200" cy="3556275"/>
          </a:xfrm>
        </p:grpSpPr>
        <p:sp>
          <p:nvSpPr>
            <p:cNvPr id="2085" name="Google Shape;2085;p38"/>
            <p:cNvSpPr txBox="1"/>
            <p:nvPr/>
          </p:nvSpPr>
          <p:spPr>
            <a:xfrm>
              <a:off x="987513" y="1174875"/>
              <a:ext cx="1842900" cy="439500"/>
            </a:xfrm>
            <a:prstGeom prst="rect">
              <a:avLst/>
            </a:prstGeom>
            <a:noFill/>
            <a:ln>
              <a:noFill/>
            </a:ln>
          </p:spPr>
          <p:txBody>
            <a:bodyPr spcFirstLastPara="1" wrap="square" lIns="121900" tIns="121900" rIns="121900" bIns="121900" anchor="ctr" anchorCtr="0">
              <a:noAutofit/>
            </a:bodyPr>
            <a:lstStyle/>
            <a:p>
              <a:pPr algn="ctr"/>
              <a:r>
                <a:rPr lang="en" sz="2667" b="1">
                  <a:solidFill>
                    <a:schemeClr val="dk1"/>
                  </a:solidFill>
                  <a:latin typeface="Fira Sans Extra Condensed"/>
                  <a:ea typeface="Fira Sans Extra Condensed"/>
                  <a:cs typeface="Fira Sans Extra Condensed"/>
                  <a:sym typeface="Fira Sans Extra Condensed"/>
                </a:rPr>
                <a:t>Jupiter</a:t>
              </a:r>
              <a:endParaRPr sz="2667" b="1">
                <a:solidFill>
                  <a:schemeClr val="dk1"/>
                </a:solidFill>
                <a:latin typeface="Fira Sans Extra Condensed"/>
                <a:ea typeface="Fira Sans Extra Condensed"/>
                <a:cs typeface="Fira Sans Extra Condensed"/>
                <a:sym typeface="Fira Sans Extra Condensed"/>
              </a:endParaRPr>
            </a:p>
          </p:txBody>
        </p:sp>
        <p:sp>
          <p:nvSpPr>
            <p:cNvPr id="2086" name="Google Shape;2086;p38"/>
            <p:cNvSpPr/>
            <p:nvPr/>
          </p:nvSpPr>
          <p:spPr>
            <a:xfrm>
              <a:off x="852500" y="3900750"/>
              <a:ext cx="2113200" cy="830400"/>
            </a:xfrm>
            <a:prstGeom prst="roundRect">
              <a:avLst>
                <a:gd name="adj" fmla="val 2235"/>
              </a:avLst>
            </a:prstGeom>
            <a:solidFill>
              <a:srgbClr val="09539E"/>
            </a:solidFill>
            <a:ln>
              <a:noFill/>
            </a:ln>
          </p:spPr>
          <p:txBody>
            <a:bodyPr spcFirstLastPara="1" wrap="square" lIns="121900" tIns="121900" rIns="121900" bIns="121900" anchor="ctr" anchorCtr="0">
              <a:noAutofit/>
            </a:bodyPr>
            <a:lstStyle/>
            <a:p>
              <a:pPr algn="ctr">
                <a:buClr>
                  <a:schemeClr val="dk1"/>
                </a:buClr>
                <a:buSzPts val="1100"/>
              </a:pPr>
              <a:r>
                <a:rPr lang="en" sz="1600" dirty="0">
                  <a:solidFill>
                    <a:schemeClr val="bg2"/>
                  </a:solidFill>
                  <a:latin typeface="Roboto"/>
                  <a:ea typeface="Roboto"/>
                  <a:cs typeface="Roboto"/>
                  <a:sym typeface="Roboto"/>
                </a:rPr>
                <a:t>Jupiter is a gas giant and the biggest planet in the Solar System</a:t>
              </a:r>
              <a:endParaRPr sz="1600" dirty="0">
                <a:solidFill>
                  <a:schemeClr val="bg2"/>
                </a:solidFill>
                <a:latin typeface="Roboto"/>
                <a:ea typeface="Roboto"/>
                <a:cs typeface="Roboto"/>
                <a:sym typeface="Roboto"/>
              </a:endParaRPr>
            </a:p>
          </p:txBody>
        </p:sp>
      </p:grpSp>
      <p:grpSp>
        <p:nvGrpSpPr>
          <p:cNvPr id="2087" name="Google Shape;2087;p38"/>
          <p:cNvGrpSpPr/>
          <p:nvPr/>
        </p:nvGrpSpPr>
        <p:grpSpPr>
          <a:xfrm>
            <a:off x="4687133" y="1566501"/>
            <a:ext cx="2817600" cy="4741700"/>
            <a:chOff x="3515350" y="1174875"/>
            <a:chExt cx="2113200" cy="3556275"/>
          </a:xfrm>
        </p:grpSpPr>
        <p:sp>
          <p:nvSpPr>
            <p:cNvPr id="2088" name="Google Shape;2088;p38"/>
            <p:cNvSpPr txBox="1"/>
            <p:nvPr/>
          </p:nvSpPr>
          <p:spPr>
            <a:xfrm>
              <a:off x="3650552" y="1174875"/>
              <a:ext cx="1842900" cy="439500"/>
            </a:xfrm>
            <a:prstGeom prst="rect">
              <a:avLst/>
            </a:prstGeom>
            <a:noFill/>
            <a:ln>
              <a:noFill/>
            </a:ln>
          </p:spPr>
          <p:txBody>
            <a:bodyPr spcFirstLastPara="1" wrap="square" lIns="121900" tIns="121900" rIns="121900" bIns="121900" anchor="ctr" anchorCtr="0">
              <a:noAutofit/>
            </a:bodyPr>
            <a:lstStyle/>
            <a:p>
              <a:pPr algn="ctr"/>
              <a:r>
                <a:rPr lang="en" sz="2667" b="1">
                  <a:solidFill>
                    <a:schemeClr val="dk1"/>
                  </a:solidFill>
                  <a:latin typeface="Fira Sans Extra Condensed"/>
                  <a:ea typeface="Fira Sans Extra Condensed"/>
                  <a:cs typeface="Fira Sans Extra Condensed"/>
                  <a:sym typeface="Fira Sans Extra Condensed"/>
                </a:rPr>
                <a:t>Mars</a:t>
              </a:r>
              <a:endParaRPr sz="2667" b="1">
                <a:solidFill>
                  <a:schemeClr val="dk1"/>
                </a:solidFill>
                <a:latin typeface="Fira Sans Extra Condensed"/>
                <a:ea typeface="Fira Sans Extra Condensed"/>
                <a:cs typeface="Fira Sans Extra Condensed"/>
                <a:sym typeface="Fira Sans Extra Condensed"/>
              </a:endParaRPr>
            </a:p>
          </p:txBody>
        </p:sp>
        <p:sp>
          <p:nvSpPr>
            <p:cNvPr id="2089" name="Google Shape;2089;p38"/>
            <p:cNvSpPr/>
            <p:nvPr/>
          </p:nvSpPr>
          <p:spPr>
            <a:xfrm>
              <a:off x="3515350" y="3900750"/>
              <a:ext cx="2113200" cy="830400"/>
            </a:xfrm>
            <a:prstGeom prst="roundRect">
              <a:avLst>
                <a:gd name="adj" fmla="val 0"/>
              </a:avLst>
            </a:prstGeom>
            <a:solidFill>
              <a:srgbClr val="09539E"/>
            </a:solidFill>
            <a:ln>
              <a:noFill/>
            </a:ln>
          </p:spPr>
          <p:txBody>
            <a:bodyPr spcFirstLastPara="1" wrap="square" lIns="121900" tIns="121900" rIns="121900" bIns="121900" anchor="ctr" anchorCtr="0">
              <a:noAutofit/>
            </a:bodyPr>
            <a:lstStyle/>
            <a:p>
              <a:pPr algn="ctr">
                <a:buClr>
                  <a:schemeClr val="dk1"/>
                </a:buClr>
                <a:buSzPts val="1100"/>
              </a:pPr>
              <a:r>
                <a:rPr lang="en" sz="1600" dirty="0">
                  <a:solidFill>
                    <a:schemeClr val="bg2"/>
                  </a:solidFill>
                  <a:latin typeface="Roboto"/>
                  <a:ea typeface="Roboto"/>
                  <a:cs typeface="Roboto"/>
                  <a:sym typeface="Roboto"/>
                </a:rPr>
                <a:t>Despite being red, Mars is actually a cold place full of iron oxide dust</a:t>
              </a:r>
              <a:endParaRPr sz="1600" dirty="0">
                <a:solidFill>
                  <a:schemeClr val="bg2"/>
                </a:solidFill>
                <a:latin typeface="Roboto"/>
                <a:ea typeface="Roboto"/>
                <a:cs typeface="Roboto"/>
                <a:sym typeface="Roboto"/>
              </a:endParaRPr>
            </a:p>
          </p:txBody>
        </p:sp>
      </p:grpSp>
      <p:grpSp>
        <p:nvGrpSpPr>
          <p:cNvPr id="2090" name="Google Shape;2090;p38"/>
          <p:cNvGrpSpPr/>
          <p:nvPr/>
        </p:nvGrpSpPr>
        <p:grpSpPr>
          <a:xfrm>
            <a:off x="8237733" y="1566501"/>
            <a:ext cx="2817600" cy="4741700"/>
            <a:chOff x="6178300" y="1174875"/>
            <a:chExt cx="2113200" cy="3556275"/>
          </a:xfrm>
        </p:grpSpPr>
        <p:sp>
          <p:nvSpPr>
            <p:cNvPr id="2091" name="Google Shape;2091;p38"/>
            <p:cNvSpPr txBox="1"/>
            <p:nvPr/>
          </p:nvSpPr>
          <p:spPr>
            <a:xfrm>
              <a:off x="6313575" y="1174875"/>
              <a:ext cx="1842900" cy="439500"/>
            </a:xfrm>
            <a:prstGeom prst="rect">
              <a:avLst/>
            </a:prstGeom>
            <a:noFill/>
            <a:ln>
              <a:noFill/>
            </a:ln>
          </p:spPr>
          <p:txBody>
            <a:bodyPr spcFirstLastPara="1" wrap="square" lIns="121900" tIns="121900" rIns="121900" bIns="121900" anchor="ctr" anchorCtr="0">
              <a:noAutofit/>
            </a:bodyPr>
            <a:lstStyle/>
            <a:p>
              <a:pPr algn="ctr"/>
              <a:r>
                <a:rPr lang="en" sz="2667" b="1">
                  <a:solidFill>
                    <a:schemeClr val="dk1"/>
                  </a:solidFill>
                  <a:latin typeface="Fira Sans Extra Condensed"/>
                  <a:ea typeface="Fira Sans Extra Condensed"/>
                  <a:cs typeface="Fira Sans Extra Condensed"/>
                  <a:sym typeface="Fira Sans Extra Condensed"/>
                </a:rPr>
                <a:t>Mercury</a:t>
              </a:r>
              <a:endParaRPr sz="2667" b="1">
                <a:solidFill>
                  <a:schemeClr val="dk1"/>
                </a:solidFill>
                <a:latin typeface="Fira Sans Extra Condensed"/>
                <a:ea typeface="Fira Sans Extra Condensed"/>
                <a:cs typeface="Fira Sans Extra Condensed"/>
                <a:sym typeface="Fira Sans Extra Condensed"/>
              </a:endParaRPr>
            </a:p>
          </p:txBody>
        </p:sp>
        <p:sp>
          <p:nvSpPr>
            <p:cNvPr id="2092" name="Google Shape;2092;p38"/>
            <p:cNvSpPr/>
            <p:nvPr/>
          </p:nvSpPr>
          <p:spPr>
            <a:xfrm>
              <a:off x="6178300" y="3900750"/>
              <a:ext cx="2113200" cy="830400"/>
            </a:xfrm>
            <a:prstGeom prst="roundRect">
              <a:avLst>
                <a:gd name="adj" fmla="val 0"/>
              </a:avLst>
            </a:prstGeom>
            <a:solidFill>
              <a:srgbClr val="09539E"/>
            </a:solidFill>
            <a:ln>
              <a:noFill/>
            </a:ln>
          </p:spPr>
          <p:txBody>
            <a:bodyPr spcFirstLastPara="1" wrap="square" lIns="121900" tIns="121900" rIns="121900" bIns="121900" anchor="ctr" anchorCtr="0">
              <a:noAutofit/>
            </a:bodyPr>
            <a:lstStyle/>
            <a:p>
              <a:pPr algn="ctr">
                <a:buClr>
                  <a:schemeClr val="dk1"/>
                </a:buClr>
                <a:buSzPts val="1100"/>
              </a:pPr>
              <a:r>
                <a:rPr lang="en" sz="1600" dirty="0">
                  <a:solidFill>
                    <a:schemeClr val="bg2"/>
                  </a:solidFill>
                  <a:latin typeface="Roboto"/>
                  <a:ea typeface="Roboto"/>
                  <a:cs typeface="Roboto"/>
                  <a:sym typeface="Roboto"/>
                </a:rPr>
                <a:t>Mercury is the closest planet to the Sun and the smallest one</a:t>
              </a:r>
              <a:endParaRPr sz="1600" dirty="0">
                <a:solidFill>
                  <a:schemeClr val="bg2"/>
                </a:solidFill>
                <a:latin typeface="Roboto"/>
                <a:ea typeface="Roboto"/>
                <a:cs typeface="Roboto"/>
                <a:sym typeface="Roboto"/>
              </a:endParaRPr>
            </a:p>
          </p:txBody>
        </p:sp>
      </p:grpSp>
      <p:grpSp>
        <p:nvGrpSpPr>
          <p:cNvPr id="47" name="Grupo 46">
            <a:extLst>
              <a:ext uri="{FF2B5EF4-FFF2-40B4-BE49-F238E27FC236}">
                <a16:creationId xmlns:a16="http://schemas.microsoft.com/office/drawing/2014/main" id="{325951B2-3B9C-4645-B22B-784F220D9FB4}"/>
              </a:ext>
            </a:extLst>
          </p:cNvPr>
          <p:cNvGrpSpPr/>
          <p:nvPr/>
        </p:nvGrpSpPr>
        <p:grpSpPr>
          <a:xfrm>
            <a:off x="-14772" y="938053"/>
            <a:ext cx="12145514" cy="556640"/>
            <a:chOff x="-15896091" y="6616700"/>
            <a:chExt cx="27411816" cy="1277938"/>
          </a:xfrm>
        </p:grpSpPr>
        <p:sp>
          <p:nvSpPr>
            <p:cNvPr id="48" name="AutoShape 22">
              <a:extLst>
                <a:ext uri="{FF2B5EF4-FFF2-40B4-BE49-F238E27FC236}">
                  <a16:creationId xmlns:a16="http://schemas.microsoft.com/office/drawing/2014/main" id="{0AED5312-FD78-405F-847F-F4A330A273D0}"/>
                </a:ext>
              </a:extLst>
            </p:cNvPr>
            <p:cNvSpPr>
              <a:spLocks noChangeAspect="1" noChangeArrowheads="1" noTextEdit="1"/>
            </p:cNvSpPr>
            <p:nvPr/>
          </p:nvSpPr>
          <p:spPr bwMode="auto">
            <a:xfrm>
              <a:off x="6767513" y="6616700"/>
              <a:ext cx="4748212"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9" name="Freeform 24">
              <a:extLst>
                <a:ext uri="{FF2B5EF4-FFF2-40B4-BE49-F238E27FC236}">
                  <a16:creationId xmlns:a16="http://schemas.microsoft.com/office/drawing/2014/main" id="{843A1B55-F7B6-449B-A57E-9D8B87DF018C}"/>
                </a:ext>
              </a:extLst>
            </p:cNvPr>
            <p:cNvSpPr>
              <a:spLocks/>
            </p:cNvSpPr>
            <p:nvPr/>
          </p:nvSpPr>
          <p:spPr bwMode="auto">
            <a:xfrm>
              <a:off x="10426700" y="6827838"/>
              <a:ext cx="7937"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1"/>
                    <a:pt x="3" y="1"/>
                  </a:cubicBezTo>
                  <a:cubicBezTo>
                    <a:pt x="2" y="1"/>
                    <a:pt x="1" y="0"/>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Freeform 25">
              <a:extLst>
                <a:ext uri="{FF2B5EF4-FFF2-40B4-BE49-F238E27FC236}">
                  <a16:creationId xmlns:a16="http://schemas.microsoft.com/office/drawing/2014/main" id="{1FB7661B-80BF-46B3-A6C4-D1FDE0A11E9C}"/>
                </a:ext>
              </a:extLst>
            </p:cNvPr>
            <p:cNvSpPr>
              <a:spLocks/>
            </p:cNvSpPr>
            <p:nvPr/>
          </p:nvSpPr>
          <p:spPr bwMode="auto">
            <a:xfrm>
              <a:off x="10529888" y="6762750"/>
              <a:ext cx="125412" cy="71438"/>
            </a:xfrm>
            <a:custGeom>
              <a:avLst/>
              <a:gdLst>
                <a:gd name="T0" fmla="*/ 38 w 45"/>
                <a:gd name="T1" fmla="*/ 8 h 25"/>
                <a:gd name="T2" fmla="*/ 45 w 45"/>
                <a:gd name="T3" fmla="*/ 0 h 25"/>
                <a:gd name="T4" fmla="*/ 38 w 45"/>
                <a:gd name="T5" fmla="*/ 8 h 25"/>
                <a:gd name="T6" fmla="*/ 30 w 45"/>
                <a:gd name="T7" fmla="*/ 14 h 25"/>
                <a:gd name="T8" fmla="*/ 0 w 45"/>
                <a:gd name="T9" fmla="*/ 25 h 25"/>
                <a:gd name="T10" fmla="*/ 30 w 45"/>
                <a:gd name="T11" fmla="*/ 14 h 25"/>
                <a:gd name="T12" fmla="*/ 38 w 45"/>
                <a:gd name="T13" fmla="*/ 8 h 25"/>
              </a:gdLst>
              <a:ahLst/>
              <a:cxnLst>
                <a:cxn ang="0">
                  <a:pos x="T0" y="T1"/>
                </a:cxn>
                <a:cxn ang="0">
                  <a:pos x="T2" y="T3"/>
                </a:cxn>
                <a:cxn ang="0">
                  <a:pos x="T4" y="T5"/>
                </a:cxn>
                <a:cxn ang="0">
                  <a:pos x="T6" y="T7"/>
                </a:cxn>
                <a:cxn ang="0">
                  <a:pos x="T8" y="T9"/>
                </a:cxn>
                <a:cxn ang="0">
                  <a:pos x="T10" y="T11"/>
                </a:cxn>
                <a:cxn ang="0">
                  <a:pos x="T12" y="T13"/>
                </a:cxn>
              </a:cxnLst>
              <a:rect l="0" t="0" r="r" b="b"/>
              <a:pathLst>
                <a:path w="45" h="25">
                  <a:moveTo>
                    <a:pt x="38" y="8"/>
                  </a:moveTo>
                  <a:cubicBezTo>
                    <a:pt x="40" y="5"/>
                    <a:pt x="43" y="2"/>
                    <a:pt x="45" y="0"/>
                  </a:cubicBezTo>
                  <a:cubicBezTo>
                    <a:pt x="43" y="2"/>
                    <a:pt x="40" y="5"/>
                    <a:pt x="38" y="8"/>
                  </a:cubicBezTo>
                  <a:cubicBezTo>
                    <a:pt x="36" y="11"/>
                    <a:pt x="33" y="13"/>
                    <a:pt x="30" y="14"/>
                  </a:cubicBezTo>
                  <a:cubicBezTo>
                    <a:pt x="21" y="21"/>
                    <a:pt x="10" y="24"/>
                    <a:pt x="0" y="25"/>
                  </a:cubicBezTo>
                  <a:cubicBezTo>
                    <a:pt x="10" y="24"/>
                    <a:pt x="21" y="21"/>
                    <a:pt x="30" y="14"/>
                  </a:cubicBezTo>
                  <a:cubicBezTo>
                    <a:pt x="33" y="13"/>
                    <a:pt x="36" y="11"/>
                    <a:pt x="38" y="8"/>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 name="Freeform 26">
              <a:extLst>
                <a:ext uri="{FF2B5EF4-FFF2-40B4-BE49-F238E27FC236}">
                  <a16:creationId xmlns:a16="http://schemas.microsoft.com/office/drawing/2014/main" id="{202410A3-85E7-446A-9B98-B47C82C7D439}"/>
                </a:ext>
              </a:extLst>
            </p:cNvPr>
            <p:cNvSpPr>
              <a:spLocks/>
            </p:cNvSpPr>
            <p:nvPr/>
          </p:nvSpPr>
          <p:spPr bwMode="auto">
            <a:xfrm>
              <a:off x="10379075" y="6802438"/>
              <a:ext cx="30162" cy="17463"/>
            </a:xfrm>
            <a:custGeom>
              <a:avLst/>
              <a:gdLst>
                <a:gd name="T0" fmla="*/ 11 w 11"/>
                <a:gd name="T1" fmla="*/ 6 h 6"/>
                <a:gd name="T2" fmla="*/ 0 w 11"/>
                <a:gd name="T3" fmla="*/ 0 h 6"/>
                <a:gd name="T4" fmla="*/ 0 w 11"/>
                <a:gd name="T5" fmla="*/ 0 h 6"/>
                <a:gd name="T6" fmla="*/ 0 w 11"/>
                <a:gd name="T7" fmla="*/ 0 h 6"/>
                <a:gd name="T8" fmla="*/ 11 w 11"/>
                <a:gd name="T9" fmla="*/ 6 h 6"/>
              </a:gdLst>
              <a:ahLst/>
              <a:cxnLst>
                <a:cxn ang="0">
                  <a:pos x="T0" y="T1"/>
                </a:cxn>
                <a:cxn ang="0">
                  <a:pos x="T2" y="T3"/>
                </a:cxn>
                <a:cxn ang="0">
                  <a:pos x="T4" y="T5"/>
                </a:cxn>
                <a:cxn ang="0">
                  <a:pos x="T6" y="T7"/>
                </a:cxn>
                <a:cxn ang="0">
                  <a:pos x="T8" y="T9"/>
                </a:cxn>
              </a:cxnLst>
              <a:rect l="0" t="0" r="r" b="b"/>
              <a:pathLst>
                <a:path w="11" h="6">
                  <a:moveTo>
                    <a:pt x="11" y="6"/>
                  </a:moveTo>
                  <a:cubicBezTo>
                    <a:pt x="7" y="6"/>
                    <a:pt x="3" y="3"/>
                    <a:pt x="0" y="0"/>
                  </a:cubicBezTo>
                  <a:cubicBezTo>
                    <a:pt x="0" y="0"/>
                    <a:pt x="0" y="0"/>
                    <a:pt x="0" y="0"/>
                  </a:cubicBezTo>
                  <a:cubicBezTo>
                    <a:pt x="0" y="0"/>
                    <a:pt x="0" y="0"/>
                    <a:pt x="0" y="0"/>
                  </a:cubicBezTo>
                  <a:cubicBezTo>
                    <a:pt x="3" y="3"/>
                    <a:pt x="7" y="6"/>
                    <a:pt x="11" y="6"/>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27">
              <a:extLst>
                <a:ext uri="{FF2B5EF4-FFF2-40B4-BE49-F238E27FC236}">
                  <a16:creationId xmlns:a16="http://schemas.microsoft.com/office/drawing/2014/main" id="{140A2068-953B-4F95-AED2-AA3399CBAEEE}"/>
                </a:ext>
              </a:extLst>
            </p:cNvPr>
            <p:cNvSpPr>
              <a:spLocks/>
            </p:cNvSpPr>
            <p:nvPr/>
          </p:nvSpPr>
          <p:spPr bwMode="auto">
            <a:xfrm>
              <a:off x="11372850" y="6872288"/>
              <a:ext cx="3175" cy="11113"/>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1" y="1"/>
                    <a:pt x="1" y="3"/>
                    <a:pt x="1" y="4"/>
                  </a:cubicBezTo>
                  <a:cubicBezTo>
                    <a:pt x="1"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28">
              <a:extLst>
                <a:ext uri="{FF2B5EF4-FFF2-40B4-BE49-F238E27FC236}">
                  <a16:creationId xmlns:a16="http://schemas.microsoft.com/office/drawing/2014/main" id="{85487CB0-7A29-47BE-9658-8CD6C0919886}"/>
                </a:ext>
              </a:extLst>
            </p:cNvPr>
            <p:cNvSpPr>
              <a:spLocks/>
            </p:cNvSpPr>
            <p:nvPr/>
          </p:nvSpPr>
          <p:spPr bwMode="auto">
            <a:xfrm>
              <a:off x="11347450" y="6808788"/>
              <a:ext cx="9525" cy="11113"/>
            </a:xfrm>
            <a:custGeom>
              <a:avLst/>
              <a:gdLst>
                <a:gd name="T0" fmla="*/ 0 w 3"/>
                <a:gd name="T1" fmla="*/ 0 h 4"/>
                <a:gd name="T2" fmla="*/ 3 w 3"/>
                <a:gd name="T3" fmla="*/ 4 h 4"/>
                <a:gd name="T4" fmla="*/ 0 w 3"/>
                <a:gd name="T5" fmla="*/ 0 h 4"/>
              </a:gdLst>
              <a:ahLst/>
              <a:cxnLst>
                <a:cxn ang="0">
                  <a:pos x="T0" y="T1"/>
                </a:cxn>
                <a:cxn ang="0">
                  <a:pos x="T2" y="T3"/>
                </a:cxn>
                <a:cxn ang="0">
                  <a:pos x="T4" y="T5"/>
                </a:cxn>
              </a:cxnLst>
              <a:rect l="0" t="0" r="r" b="b"/>
              <a:pathLst>
                <a:path w="3" h="4">
                  <a:moveTo>
                    <a:pt x="0" y="0"/>
                  </a:moveTo>
                  <a:cubicBezTo>
                    <a:pt x="1" y="1"/>
                    <a:pt x="2" y="3"/>
                    <a:pt x="3" y="4"/>
                  </a:cubicBezTo>
                  <a:cubicBezTo>
                    <a:pt x="2" y="3"/>
                    <a:pt x="1"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29">
              <a:extLst>
                <a:ext uri="{FF2B5EF4-FFF2-40B4-BE49-F238E27FC236}">
                  <a16:creationId xmlns:a16="http://schemas.microsoft.com/office/drawing/2014/main" id="{E7F207D4-5FD3-407F-9E92-8E1BCF859CBF}"/>
                </a:ext>
              </a:extLst>
            </p:cNvPr>
            <p:cNvSpPr>
              <a:spLocks/>
            </p:cNvSpPr>
            <p:nvPr/>
          </p:nvSpPr>
          <p:spPr bwMode="auto">
            <a:xfrm>
              <a:off x="10790238" y="6715125"/>
              <a:ext cx="201612" cy="0"/>
            </a:xfrm>
            <a:custGeom>
              <a:avLst/>
              <a:gdLst>
                <a:gd name="T0" fmla="*/ 72 w 72"/>
                <a:gd name="T1" fmla="*/ 2 w 72"/>
                <a:gd name="T2" fmla="*/ 0 w 72"/>
                <a:gd name="T3" fmla="*/ 2 w 72"/>
                <a:gd name="T4" fmla="*/ 72 w 72"/>
              </a:gdLst>
              <a:ahLst/>
              <a:cxnLst>
                <a:cxn ang="0">
                  <a:pos x="T0" y="0"/>
                </a:cxn>
                <a:cxn ang="0">
                  <a:pos x="T1" y="0"/>
                </a:cxn>
                <a:cxn ang="0">
                  <a:pos x="T2" y="0"/>
                </a:cxn>
                <a:cxn ang="0">
                  <a:pos x="T3" y="0"/>
                </a:cxn>
                <a:cxn ang="0">
                  <a:pos x="T4" y="0"/>
                </a:cxn>
              </a:cxnLst>
              <a:rect l="0" t="0" r="r" b="b"/>
              <a:pathLst>
                <a:path w="72">
                  <a:moveTo>
                    <a:pt x="72" y="0"/>
                  </a:moveTo>
                  <a:cubicBezTo>
                    <a:pt x="49" y="0"/>
                    <a:pt x="25" y="0"/>
                    <a:pt x="2" y="0"/>
                  </a:cubicBezTo>
                  <a:cubicBezTo>
                    <a:pt x="1" y="0"/>
                    <a:pt x="1" y="0"/>
                    <a:pt x="0" y="0"/>
                  </a:cubicBezTo>
                  <a:cubicBezTo>
                    <a:pt x="1" y="0"/>
                    <a:pt x="1" y="0"/>
                    <a:pt x="2" y="0"/>
                  </a:cubicBezTo>
                  <a:cubicBezTo>
                    <a:pt x="25" y="0"/>
                    <a:pt x="49" y="0"/>
                    <a:pt x="72"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5" name="Freeform 30">
              <a:extLst>
                <a:ext uri="{FF2B5EF4-FFF2-40B4-BE49-F238E27FC236}">
                  <a16:creationId xmlns:a16="http://schemas.microsoft.com/office/drawing/2014/main" id="{7F888811-5FA2-4CBB-BFDE-BA0B1DF5BED8}"/>
                </a:ext>
              </a:extLst>
            </p:cNvPr>
            <p:cNvSpPr>
              <a:spLocks/>
            </p:cNvSpPr>
            <p:nvPr/>
          </p:nvSpPr>
          <p:spPr bwMode="auto">
            <a:xfrm>
              <a:off x="10434638" y="6831013"/>
              <a:ext cx="28575" cy="3175"/>
            </a:xfrm>
            <a:custGeom>
              <a:avLst/>
              <a:gdLst>
                <a:gd name="T0" fmla="*/ 0 w 10"/>
                <a:gd name="T1" fmla="*/ 0 h 1"/>
                <a:gd name="T2" fmla="*/ 10 w 10"/>
                <a:gd name="T3" fmla="*/ 1 h 1"/>
                <a:gd name="T4" fmla="*/ 0 w 10"/>
                <a:gd name="T5" fmla="*/ 0 h 1"/>
              </a:gdLst>
              <a:ahLst/>
              <a:cxnLst>
                <a:cxn ang="0">
                  <a:pos x="T0" y="T1"/>
                </a:cxn>
                <a:cxn ang="0">
                  <a:pos x="T2" y="T3"/>
                </a:cxn>
                <a:cxn ang="0">
                  <a:pos x="T4" y="T5"/>
                </a:cxn>
              </a:cxnLst>
              <a:rect l="0" t="0" r="r" b="b"/>
              <a:pathLst>
                <a:path w="10" h="1">
                  <a:moveTo>
                    <a:pt x="0" y="0"/>
                  </a:moveTo>
                  <a:cubicBezTo>
                    <a:pt x="3" y="1"/>
                    <a:pt x="7" y="1"/>
                    <a:pt x="10" y="1"/>
                  </a:cubicBezTo>
                  <a:cubicBezTo>
                    <a:pt x="7" y="1"/>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6" name="Freeform 31">
              <a:extLst>
                <a:ext uri="{FF2B5EF4-FFF2-40B4-BE49-F238E27FC236}">
                  <a16:creationId xmlns:a16="http://schemas.microsoft.com/office/drawing/2014/main" id="{707C9252-AA9B-4B8B-80D5-7DFDED1F3C34}"/>
                </a:ext>
              </a:extLst>
            </p:cNvPr>
            <p:cNvSpPr>
              <a:spLocks/>
            </p:cNvSpPr>
            <p:nvPr/>
          </p:nvSpPr>
          <p:spPr bwMode="auto">
            <a:xfrm>
              <a:off x="9613900" y="6883400"/>
              <a:ext cx="0" cy="20638"/>
            </a:xfrm>
            <a:custGeom>
              <a:avLst/>
              <a:gdLst>
                <a:gd name="T0" fmla="*/ 7 h 7"/>
                <a:gd name="T1" fmla="*/ 0 h 7"/>
                <a:gd name="T2" fmla="*/ 7 h 7"/>
              </a:gdLst>
              <a:ahLst/>
              <a:cxnLst>
                <a:cxn ang="0">
                  <a:pos x="0" y="T0"/>
                </a:cxn>
                <a:cxn ang="0">
                  <a:pos x="0" y="T1"/>
                </a:cxn>
                <a:cxn ang="0">
                  <a:pos x="0" y="T2"/>
                </a:cxn>
              </a:cxnLst>
              <a:rect l="0" t="0" r="r" b="b"/>
              <a:pathLst>
                <a:path h="7">
                  <a:moveTo>
                    <a:pt x="0" y="7"/>
                  </a:moveTo>
                  <a:cubicBezTo>
                    <a:pt x="0" y="5"/>
                    <a:pt x="0" y="2"/>
                    <a:pt x="0" y="0"/>
                  </a:cubicBezTo>
                  <a:cubicBezTo>
                    <a:pt x="0" y="2"/>
                    <a:pt x="0"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7" name="Freeform 32">
              <a:extLst>
                <a:ext uri="{FF2B5EF4-FFF2-40B4-BE49-F238E27FC236}">
                  <a16:creationId xmlns:a16="http://schemas.microsoft.com/office/drawing/2014/main" id="{80A40CD5-CECB-486B-89AD-D11B3736760A}"/>
                </a:ext>
              </a:extLst>
            </p:cNvPr>
            <p:cNvSpPr>
              <a:spLocks/>
            </p:cNvSpPr>
            <p:nvPr/>
          </p:nvSpPr>
          <p:spPr bwMode="auto">
            <a:xfrm>
              <a:off x="9613900" y="7134225"/>
              <a:ext cx="0" cy="441325"/>
            </a:xfrm>
            <a:custGeom>
              <a:avLst/>
              <a:gdLst>
                <a:gd name="T0" fmla="*/ 0 h 157"/>
                <a:gd name="T1" fmla="*/ 157 h 157"/>
                <a:gd name="T2" fmla="*/ 0 h 157"/>
              </a:gdLst>
              <a:ahLst/>
              <a:cxnLst>
                <a:cxn ang="0">
                  <a:pos x="0" y="T0"/>
                </a:cxn>
                <a:cxn ang="0">
                  <a:pos x="0" y="T1"/>
                </a:cxn>
                <a:cxn ang="0">
                  <a:pos x="0" y="T2"/>
                </a:cxn>
              </a:cxnLst>
              <a:rect l="0" t="0" r="r" b="b"/>
              <a:pathLst>
                <a:path h="157">
                  <a:moveTo>
                    <a:pt x="0" y="0"/>
                  </a:moveTo>
                  <a:cubicBezTo>
                    <a:pt x="0" y="53"/>
                    <a:pt x="0" y="105"/>
                    <a:pt x="0" y="157"/>
                  </a:cubicBezTo>
                  <a:cubicBezTo>
                    <a:pt x="0" y="105"/>
                    <a:pt x="0" y="53"/>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8" name="Freeform 33">
              <a:extLst>
                <a:ext uri="{FF2B5EF4-FFF2-40B4-BE49-F238E27FC236}">
                  <a16:creationId xmlns:a16="http://schemas.microsoft.com/office/drawing/2014/main" id="{3FF789EC-804B-4F46-8D8E-525E3C0F7CC9}"/>
                </a:ext>
              </a:extLst>
            </p:cNvPr>
            <p:cNvSpPr>
              <a:spLocks/>
            </p:cNvSpPr>
            <p:nvPr/>
          </p:nvSpPr>
          <p:spPr bwMode="auto">
            <a:xfrm>
              <a:off x="9664700" y="6715125"/>
              <a:ext cx="249237" cy="65088"/>
            </a:xfrm>
            <a:custGeom>
              <a:avLst/>
              <a:gdLst>
                <a:gd name="T0" fmla="*/ 51 w 89"/>
                <a:gd name="T1" fmla="*/ 0 h 23"/>
                <a:gd name="T2" fmla="*/ 89 w 89"/>
                <a:gd name="T3" fmla="*/ 1 h 23"/>
                <a:gd name="T4" fmla="*/ 51 w 89"/>
                <a:gd name="T5" fmla="*/ 0 h 23"/>
                <a:gd name="T6" fmla="*/ 0 w 89"/>
                <a:gd name="T7" fmla="*/ 23 h 23"/>
                <a:gd name="T8" fmla="*/ 51 w 89"/>
                <a:gd name="T9" fmla="*/ 0 h 23"/>
              </a:gdLst>
              <a:ahLst/>
              <a:cxnLst>
                <a:cxn ang="0">
                  <a:pos x="T0" y="T1"/>
                </a:cxn>
                <a:cxn ang="0">
                  <a:pos x="T2" y="T3"/>
                </a:cxn>
                <a:cxn ang="0">
                  <a:pos x="T4" y="T5"/>
                </a:cxn>
                <a:cxn ang="0">
                  <a:pos x="T6" y="T7"/>
                </a:cxn>
                <a:cxn ang="0">
                  <a:pos x="T8" y="T9"/>
                </a:cxn>
              </a:cxnLst>
              <a:rect l="0" t="0" r="r" b="b"/>
              <a:pathLst>
                <a:path w="89" h="23">
                  <a:moveTo>
                    <a:pt x="51" y="0"/>
                  </a:moveTo>
                  <a:cubicBezTo>
                    <a:pt x="64" y="0"/>
                    <a:pt x="76" y="1"/>
                    <a:pt x="89" y="1"/>
                  </a:cubicBezTo>
                  <a:cubicBezTo>
                    <a:pt x="76" y="1"/>
                    <a:pt x="64" y="0"/>
                    <a:pt x="51" y="0"/>
                  </a:cubicBezTo>
                  <a:cubicBezTo>
                    <a:pt x="32" y="0"/>
                    <a:pt x="13" y="9"/>
                    <a:pt x="0" y="23"/>
                  </a:cubicBezTo>
                  <a:cubicBezTo>
                    <a:pt x="13" y="9"/>
                    <a:pt x="32" y="0"/>
                    <a:pt x="51"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9" name="Freeform 34">
              <a:extLst>
                <a:ext uri="{FF2B5EF4-FFF2-40B4-BE49-F238E27FC236}">
                  <a16:creationId xmlns:a16="http://schemas.microsoft.com/office/drawing/2014/main" id="{CCFDE345-2A25-4211-BB2E-EE615C6381FA}"/>
                </a:ext>
              </a:extLst>
            </p:cNvPr>
            <p:cNvSpPr>
              <a:spLocks/>
            </p:cNvSpPr>
            <p:nvPr/>
          </p:nvSpPr>
          <p:spPr bwMode="auto">
            <a:xfrm>
              <a:off x="10123488" y="6715125"/>
              <a:ext cx="223837" cy="65088"/>
            </a:xfrm>
            <a:custGeom>
              <a:avLst/>
              <a:gdLst>
                <a:gd name="T0" fmla="*/ 77 w 80"/>
                <a:gd name="T1" fmla="*/ 19 h 23"/>
                <a:gd name="T2" fmla="*/ 80 w 80"/>
                <a:gd name="T3" fmla="*/ 23 h 23"/>
                <a:gd name="T4" fmla="*/ 77 w 80"/>
                <a:gd name="T5" fmla="*/ 19 h 23"/>
                <a:gd name="T6" fmla="*/ 37 w 80"/>
                <a:gd name="T7" fmla="*/ 0 h 23"/>
                <a:gd name="T8" fmla="*/ 0 w 80"/>
                <a:gd name="T9" fmla="*/ 0 h 23"/>
                <a:gd name="T10" fmla="*/ 37 w 80"/>
                <a:gd name="T11" fmla="*/ 0 h 23"/>
                <a:gd name="T12" fmla="*/ 77 w 80"/>
                <a:gd name="T13" fmla="*/ 19 h 23"/>
              </a:gdLst>
              <a:ahLst/>
              <a:cxnLst>
                <a:cxn ang="0">
                  <a:pos x="T0" y="T1"/>
                </a:cxn>
                <a:cxn ang="0">
                  <a:pos x="T2" y="T3"/>
                </a:cxn>
                <a:cxn ang="0">
                  <a:pos x="T4" y="T5"/>
                </a:cxn>
                <a:cxn ang="0">
                  <a:pos x="T6" y="T7"/>
                </a:cxn>
                <a:cxn ang="0">
                  <a:pos x="T8" y="T9"/>
                </a:cxn>
                <a:cxn ang="0">
                  <a:pos x="T10" y="T11"/>
                </a:cxn>
                <a:cxn ang="0">
                  <a:pos x="T12" y="T13"/>
                </a:cxn>
              </a:cxnLst>
              <a:rect l="0" t="0" r="r" b="b"/>
              <a:pathLst>
                <a:path w="80" h="23">
                  <a:moveTo>
                    <a:pt x="77" y="19"/>
                  </a:moveTo>
                  <a:cubicBezTo>
                    <a:pt x="78" y="21"/>
                    <a:pt x="79" y="22"/>
                    <a:pt x="80" y="23"/>
                  </a:cubicBezTo>
                  <a:cubicBezTo>
                    <a:pt x="79" y="22"/>
                    <a:pt x="78" y="21"/>
                    <a:pt x="77" y="19"/>
                  </a:cubicBezTo>
                  <a:cubicBezTo>
                    <a:pt x="67" y="7"/>
                    <a:pt x="54" y="0"/>
                    <a:pt x="37" y="0"/>
                  </a:cubicBezTo>
                  <a:cubicBezTo>
                    <a:pt x="25" y="0"/>
                    <a:pt x="12" y="0"/>
                    <a:pt x="0" y="0"/>
                  </a:cubicBezTo>
                  <a:cubicBezTo>
                    <a:pt x="12" y="0"/>
                    <a:pt x="25" y="0"/>
                    <a:pt x="37" y="0"/>
                  </a:cubicBezTo>
                  <a:cubicBezTo>
                    <a:pt x="54" y="0"/>
                    <a:pt x="67" y="7"/>
                    <a:pt x="77" y="19"/>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0" name="Freeform 35">
              <a:extLst>
                <a:ext uri="{FF2B5EF4-FFF2-40B4-BE49-F238E27FC236}">
                  <a16:creationId xmlns:a16="http://schemas.microsoft.com/office/drawing/2014/main" id="{6ED297F7-376B-44CE-A13B-464ED0FAD9D7}"/>
                </a:ext>
              </a:extLst>
            </p:cNvPr>
            <p:cNvSpPr>
              <a:spLocks/>
            </p:cNvSpPr>
            <p:nvPr/>
          </p:nvSpPr>
          <p:spPr bwMode="auto">
            <a:xfrm>
              <a:off x="9647238" y="6783388"/>
              <a:ext cx="17462" cy="19050"/>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Rectangle 36">
              <a:extLst>
                <a:ext uri="{FF2B5EF4-FFF2-40B4-BE49-F238E27FC236}">
                  <a16:creationId xmlns:a16="http://schemas.microsoft.com/office/drawing/2014/main" id="{E040B6A0-907B-48F2-AA20-DE0E2EBE6196}"/>
                </a:ext>
              </a:extLst>
            </p:cNvPr>
            <p:cNvSpPr>
              <a:spLocks noChangeArrowheads="1"/>
            </p:cNvSpPr>
            <p:nvPr/>
          </p:nvSpPr>
          <p:spPr bwMode="auto">
            <a:xfrm>
              <a:off x="-15896091" y="7423210"/>
              <a:ext cx="25641756" cy="471428"/>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6" name="Freeform 39">
              <a:extLst>
                <a:ext uri="{FF2B5EF4-FFF2-40B4-BE49-F238E27FC236}">
                  <a16:creationId xmlns:a16="http://schemas.microsoft.com/office/drawing/2014/main" id="{0B950C90-1F0E-4634-8F8E-99511161EEF8}"/>
                </a:ext>
              </a:extLst>
            </p:cNvPr>
            <p:cNvSpPr>
              <a:spLocks/>
            </p:cNvSpPr>
            <p:nvPr/>
          </p:nvSpPr>
          <p:spPr bwMode="auto">
            <a:xfrm>
              <a:off x="11255375" y="6729413"/>
              <a:ext cx="25400" cy="11113"/>
            </a:xfrm>
            <a:custGeom>
              <a:avLst/>
              <a:gdLst>
                <a:gd name="T0" fmla="*/ 0 w 9"/>
                <a:gd name="T1" fmla="*/ 0 h 4"/>
                <a:gd name="T2" fmla="*/ 9 w 9"/>
                <a:gd name="T3" fmla="*/ 4 h 4"/>
                <a:gd name="T4" fmla="*/ 0 w 9"/>
                <a:gd name="T5" fmla="*/ 0 h 4"/>
              </a:gdLst>
              <a:ahLst/>
              <a:cxnLst>
                <a:cxn ang="0">
                  <a:pos x="T0" y="T1"/>
                </a:cxn>
                <a:cxn ang="0">
                  <a:pos x="T2" y="T3"/>
                </a:cxn>
                <a:cxn ang="0">
                  <a:pos x="T4" y="T5"/>
                </a:cxn>
              </a:cxnLst>
              <a:rect l="0" t="0" r="r" b="b"/>
              <a:pathLst>
                <a:path w="9" h="4">
                  <a:moveTo>
                    <a:pt x="0" y="0"/>
                  </a:moveTo>
                  <a:cubicBezTo>
                    <a:pt x="3" y="1"/>
                    <a:pt x="6" y="3"/>
                    <a:pt x="9" y="4"/>
                  </a:cubicBezTo>
                  <a:cubicBezTo>
                    <a:pt x="6" y="3"/>
                    <a:pt x="3" y="1"/>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7" name="Freeform 40">
              <a:extLst>
                <a:ext uri="{FF2B5EF4-FFF2-40B4-BE49-F238E27FC236}">
                  <a16:creationId xmlns:a16="http://schemas.microsoft.com/office/drawing/2014/main" id="{F0A2FDF6-14D7-48B1-9C35-ADCE5689A4A4}"/>
                </a:ext>
              </a:extLst>
            </p:cNvPr>
            <p:cNvSpPr>
              <a:spLocks/>
            </p:cNvSpPr>
            <p:nvPr/>
          </p:nvSpPr>
          <p:spPr bwMode="auto">
            <a:xfrm>
              <a:off x="9613900" y="7134225"/>
              <a:ext cx="0" cy="112713"/>
            </a:xfrm>
            <a:custGeom>
              <a:avLst/>
              <a:gdLst>
                <a:gd name="T0" fmla="*/ 0 h 40"/>
                <a:gd name="T1" fmla="*/ 40 h 40"/>
                <a:gd name="T2" fmla="*/ 0 h 40"/>
              </a:gdLst>
              <a:ahLst/>
              <a:cxnLst>
                <a:cxn ang="0">
                  <a:pos x="0" y="T0"/>
                </a:cxn>
                <a:cxn ang="0">
                  <a:pos x="0" y="T1"/>
                </a:cxn>
                <a:cxn ang="0">
                  <a:pos x="0" y="T2"/>
                </a:cxn>
              </a:cxnLst>
              <a:rect l="0" t="0" r="r" b="b"/>
              <a:pathLst>
                <a:path h="40">
                  <a:moveTo>
                    <a:pt x="0" y="0"/>
                  </a:moveTo>
                  <a:cubicBezTo>
                    <a:pt x="0" y="14"/>
                    <a:pt x="0" y="27"/>
                    <a:pt x="0" y="40"/>
                  </a:cubicBezTo>
                  <a:cubicBezTo>
                    <a:pt x="0" y="27"/>
                    <a:pt x="0" y="14"/>
                    <a:pt x="0" y="0"/>
                  </a:cubicBezTo>
                  <a:close/>
                </a:path>
              </a:pathLst>
            </a:custGeom>
            <a:solidFill>
              <a:srgbClr val="343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grpSp>
        <p:nvGrpSpPr>
          <p:cNvPr id="71" name="Grupo 70">
            <a:extLst>
              <a:ext uri="{FF2B5EF4-FFF2-40B4-BE49-F238E27FC236}">
                <a16:creationId xmlns:a16="http://schemas.microsoft.com/office/drawing/2014/main" id="{A3B3BACD-5C3E-4F4C-BBB9-B0B4A71AA3EE}"/>
              </a:ext>
            </a:extLst>
          </p:cNvPr>
          <p:cNvGrpSpPr/>
          <p:nvPr/>
        </p:nvGrpSpPr>
        <p:grpSpPr>
          <a:xfrm>
            <a:off x="8430938" y="2722712"/>
            <a:ext cx="2587625" cy="1982788"/>
            <a:chOff x="-3632200" y="2262188"/>
            <a:chExt cx="2587625" cy="1982788"/>
          </a:xfrm>
        </p:grpSpPr>
        <p:sp>
          <p:nvSpPr>
            <p:cNvPr id="72" name="Freeform 5">
              <a:extLst>
                <a:ext uri="{FF2B5EF4-FFF2-40B4-BE49-F238E27FC236}">
                  <a16:creationId xmlns:a16="http://schemas.microsoft.com/office/drawing/2014/main" id="{079F1180-DCF2-4E16-86FA-C592C02496D4}"/>
                </a:ext>
              </a:extLst>
            </p:cNvPr>
            <p:cNvSpPr>
              <a:spLocks/>
            </p:cNvSpPr>
            <p:nvPr/>
          </p:nvSpPr>
          <p:spPr bwMode="auto">
            <a:xfrm>
              <a:off x="-3632200" y="3144838"/>
              <a:ext cx="2587625" cy="1100138"/>
            </a:xfrm>
            <a:custGeom>
              <a:avLst/>
              <a:gdLst>
                <a:gd name="T0" fmla="*/ 870 w 948"/>
                <a:gd name="T1" fmla="*/ 365 h 403"/>
                <a:gd name="T2" fmla="*/ 948 w 948"/>
                <a:gd name="T3" fmla="*/ 365 h 403"/>
                <a:gd name="T4" fmla="*/ 948 w 948"/>
                <a:gd name="T5" fmla="*/ 403 h 403"/>
                <a:gd name="T6" fmla="*/ 0 w 948"/>
                <a:gd name="T7" fmla="*/ 403 h 403"/>
                <a:gd name="T8" fmla="*/ 0 w 948"/>
                <a:gd name="T9" fmla="*/ 365 h 403"/>
                <a:gd name="T10" fmla="*/ 72 w 948"/>
                <a:gd name="T11" fmla="*/ 365 h 403"/>
                <a:gd name="T12" fmla="*/ 49 w 948"/>
                <a:gd name="T13" fmla="*/ 323 h 403"/>
                <a:gd name="T14" fmla="*/ 56 w 948"/>
                <a:gd name="T15" fmla="*/ 276 h 403"/>
                <a:gd name="T16" fmla="*/ 81 w 948"/>
                <a:gd name="T17" fmla="*/ 244 h 403"/>
                <a:gd name="T18" fmla="*/ 264 w 948"/>
                <a:gd name="T19" fmla="*/ 30 h 403"/>
                <a:gd name="T20" fmla="*/ 320 w 948"/>
                <a:gd name="T21" fmla="*/ 0 h 403"/>
                <a:gd name="T22" fmla="*/ 320 w 948"/>
                <a:gd name="T23" fmla="*/ 56 h 403"/>
                <a:gd name="T24" fmla="*/ 271 w 948"/>
                <a:gd name="T25" fmla="*/ 59 h 403"/>
                <a:gd name="T26" fmla="*/ 240 w 948"/>
                <a:gd name="T27" fmla="*/ 93 h 403"/>
                <a:gd name="T28" fmla="*/ 240 w 948"/>
                <a:gd name="T29" fmla="*/ 342 h 403"/>
                <a:gd name="T30" fmla="*/ 262 w 948"/>
                <a:gd name="T31" fmla="*/ 365 h 403"/>
                <a:gd name="T32" fmla="*/ 255 w 948"/>
                <a:gd name="T33" fmla="*/ 325 h 403"/>
                <a:gd name="T34" fmla="*/ 255 w 948"/>
                <a:gd name="T35" fmla="*/ 108 h 403"/>
                <a:gd name="T36" fmla="*/ 289 w 948"/>
                <a:gd name="T37" fmla="*/ 74 h 403"/>
                <a:gd name="T38" fmla="*/ 658 w 948"/>
                <a:gd name="T39" fmla="*/ 74 h 403"/>
                <a:gd name="T40" fmla="*/ 693 w 948"/>
                <a:gd name="T41" fmla="*/ 108 h 403"/>
                <a:gd name="T42" fmla="*/ 692 w 948"/>
                <a:gd name="T43" fmla="*/ 332 h 403"/>
                <a:gd name="T44" fmla="*/ 685 w 948"/>
                <a:gd name="T45" fmla="*/ 365 h 403"/>
                <a:gd name="T46" fmla="*/ 708 w 948"/>
                <a:gd name="T47" fmla="*/ 342 h 403"/>
                <a:gd name="T48" fmla="*/ 708 w 948"/>
                <a:gd name="T49" fmla="*/ 93 h 403"/>
                <a:gd name="T50" fmla="*/ 678 w 948"/>
                <a:gd name="T51" fmla="*/ 59 h 403"/>
                <a:gd name="T52" fmla="*/ 653 w 948"/>
                <a:gd name="T53" fmla="*/ 57 h 403"/>
                <a:gd name="T54" fmla="*/ 628 w 948"/>
                <a:gd name="T55" fmla="*/ 57 h 403"/>
                <a:gd name="T56" fmla="*/ 628 w 948"/>
                <a:gd name="T57" fmla="*/ 0 h 403"/>
                <a:gd name="T58" fmla="*/ 671 w 948"/>
                <a:gd name="T59" fmla="*/ 18 h 403"/>
                <a:gd name="T60" fmla="*/ 769 w 948"/>
                <a:gd name="T61" fmla="*/ 131 h 403"/>
                <a:gd name="T62" fmla="*/ 880 w 948"/>
                <a:gd name="T63" fmla="*/ 259 h 403"/>
                <a:gd name="T64" fmla="*/ 870 w 948"/>
                <a:gd name="T65" fmla="*/ 36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8" h="403">
                  <a:moveTo>
                    <a:pt x="870" y="365"/>
                  </a:moveTo>
                  <a:cubicBezTo>
                    <a:pt x="898" y="365"/>
                    <a:pt x="922" y="365"/>
                    <a:pt x="948" y="365"/>
                  </a:cubicBezTo>
                  <a:cubicBezTo>
                    <a:pt x="948" y="378"/>
                    <a:pt x="948" y="390"/>
                    <a:pt x="948" y="403"/>
                  </a:cubicBezTo>
                  <a:cubicBezTo>
                    <a:pt x="632" y="403"/>
                    <a:pt x="317" y="403"/>
                    <a:pt x="0" y="403"/>
                  </a:cubicBezTo>
                  <a:cubicBezTo>
                    <a:pt x="0" y="391"/>
                    <a:pt x="0" y="379"/>
                    <a:pt x="0" y="365"/>
                  </a:cubicBezTo>
                  <a:cubicBezTo>
                    <a:pt x="25" y="365"/>
                    <a:pt x="49" y="365"/>
                    <a:pt x="72" y="365"/>
                  </a:cubicBezTo>
                  <a:cubicBezTo>
                    <a:pt x="64" y="351"/>
                    <a:pt x="53" y="338"/>
                    <a:pt x="49" y="323"/>
                  </a:cubicBezTo>
                  <a:cubicBezTo>
                    <a:pt x="44" y="308"/>
                    <a:pt x="46" y="290"/>
                    <a:pt x="56" y="276"/>
                  </a:cubicBezTo>
                  <a:cubicBezTo>
                    <a:pt x="64" y="265"/>
                    <a:pt x="72" y="255"/>
                    <a:pt x="81" y="244"/>
                  </a:cubicBezTo>
                  <a:cubicBezTo>
                    <a:pt x="142" y="173"/>
                    <a:pt x="203" y="102"/>
                    <a:pt x="264" y="30"/>
                  </a:cubicBezTo>
                  <a:cubicBezTo>
                    <a:pt x="279" y="13"/>
                    <a:pt x="296" y="0"/>
                    <a:pt x="320" y="0"/>
                  </a:cubicBezTo>
                  <a:cubicBezTo>
                    <a:pt x="320" y="19"/>
                    <a:pt x="320" y="37"/>
                    <a:pt x="320" y="56"/>
                  </a:cubicBezTo>
                  <a:cubicBezTo>
                    <a:pt x="303" y="57"/>
                    <a:pt x="287" y="57"/>
                    <a:pt x="271" y="59"/>
                  </a:cubicBezTo>
                  <a:cubicBezTo>
                    <a:pt x="252" y="61"/>
                    <a:pt x="240" y="75"/>
                    <a:pt x="240" y="93"/>
                  </a:cubicBezTo>
                  <a:cubicBezTo>
                    <a:pt x="240" y="176"/>
                    <a:pt x="239" y="259"/>
                    <a:pt x="240" y="342"/>
                  </a:cubicBezTo>
                  <a:cubicBezTo>
                    <a:pt x="240" y="362"/>
                    <a:pt x="247" y="368"/>
                    <a:pt x="262" y="365"/>
                  </a:cubicBezTo>
                  <a:cubicBezTo>
                    <a:pt x="260" y="352"/>
                    <a:pt x="255" y="339"/>
                    <a:pt x="255" y="325"/>
                  </a:cubicBezTo>
                  <a:cubicBezTo>
                    <a:pt x="254" y="253"/>
                    <a:pt x="255" y="181"/>
                    <a:pt x="255" y="108"/>
                  </a:cubicBezTo>
                  <a:cubicBezTo>
                    <a:pt x="255" y="83"/>
                    <a:pt x="264" y="74"/>
                    <a:pt x="289" y="74"/>
                  </a:cubicBezTo>
                  <a:cubicBezTo>
                    <a:pt x="412" y="74"/>
                    <a:pt x="535" y="74"/>
                    <a:pt x="658" y="74"/>
                  </a:cubicBezTo>
                  <a:cubicBezTo>
                    <a:pt x="684" y="74"/>
                    <a:pt x="693" y="83"/>
                    <a:pt x="693" y="108"/>
                  </a:cubicBezTo>
                  <a:cubicBezTo>
                    <a:pt x="693" y="183"/>
                    <a:pt x="693" y="257"/>
                    <a:pt x="692" y="332"/>
                  </a:cubicBezTo>
                  <a:cubicBezTo>
                    <a:pt x="692" y="343"/>
                    <a:pt x="688" y="354"/>
                    <a:pt x="685" y="365"/>
                  </a:cubicBezTo>
                  <a:cubicBezTo>
                    <a:pt x="699" y="369"/>
                    <a:pt x="708" y="363"/>
                    <a:pt x="708" y="342"/>
                  </a:cubicBezTo>
                  <a:cubicBezTo>
                    <a:pt x="708" y="259"/>
                    <a:pt x="708" y="176"/>
                    <a:pt x="708" y="93"/>
                  </a:cubicBezTo>
                  <a:cubicBezTo>
                    <a:pt x="708" y="75"/>
                    <a:pt x="696" y="62"/>
                    <a:pt x="678" y="59"/>
                  </a:cubicBezTo>
                  <a:cubicBezTo>
                    <a:pt x="670" y="58"/>
                    <a:pt x="661" y="57"/>
                    <a:pt x="653" y="57"/>
                  </a:cubicBezTo>
                  <a:cubicBezTo>
                    <a:pt x="645" y="57"/>
                    <a:pt x="637" y="57"/>
                    <a:pt x="628" y="57"/>
                  </a:cubicBezTo>
                  <a:cubicBezTo>
                    <a:pt x="628" y="38"/>
                    <a:pt x="628" y="20"/>
                    <a:pt x="628" y="0"/>
                  </a:cubicBezTo>
                  <a:cubicBezTo>
                    <a:pt x="644" y="1"/>
                    <a:pt x="660" y="5"/>
                    <a:pt x="671" y="18"/>
                  </a:cubicBezTo>
                  <a:cubicBezTo>
                    <a:pt x="704" y="55"/>
                    <a:pt x="737" y="93"/>
                    <a:pt x="769" y="131"/>
                  </a:cubicBezTo>
                  <a:cubicBezTo>
                    <a:pt x="806" y="174"/>
                    <a:pt x="842" y="218"/>
                    <a:pt x="880" y="259"/>
                  </a:cubicBezTo>
                  <a:cubicBezTo>
                    <a:pt x="909" y="292"/>
                    <a:pt x="906" y="337"/>
                    <a:pt x="870" y="36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73" name="Freeform 8">
              <a:extLst>
                <a:ext uri="{FF2B5EF4-FFF2-40B4-BE49-F238E27FC236}">
                  <a16:creationId xmlns:a16="http://schemas.microsoft.com/office/drawing/2014/main" id="{BB927DDE-1EAF-472C-8721-59D6E66DC5D4}"/>
                </a:ext>
              </a:extLst>
            </p:cNvPr>
            <p:cNvSpPr>
              <a:spLocks/>
            </p:cNvSpPr>
            <p:nvPr/>
          </p:nvSpPr>
          <p:spPr bwMode="auto">
            <a:xfrm>
              <a:off x="-2782888" y="2262188"/>
              <a:ext cx="887413" cy="879475"/>
            </a:xfrm>
            <a:custGeom>
              <a:avLst/>
              <a:gdLst>
                <a:gd name="T0" fmla="*/ 163 w 325"/>
                <a:gd name="T1" fmla="*/ 0 h 322"/>
                <a:gd name="T2" fmla="*/ 325 w 325"/>
                <a:gd name="T3" fmla="*/ 161 h 322"/>
                <a:gd name="T4" fmla="*/ 163 w 325"/>
                <a:gd name="T5" fmla="*/ 322 h 322"/>
                <a:gd name="T6" fmla="*/ 1 w 325"/>
                <a:gd name="T7" fmla="*/ 161 h 322"/>
                <a:gd name="T8" fmla="*/ 163 w 325"/>
                <a:gd name="T9" fmla="*/ 0 h 322"/>
              </a:gdLst>
              <a:ahLst/>
              <a:cxnLst>
                <a:cxn ang="0">
                  <a:pos x="T0" y="T1"/>
                </a:cxn>
                <a:cxn ang="0">
                  <a:pos x="T2" y="T3"/>
                </a:cxn>
                <a:cxn ang="0">
                  <a:pos x="T4" y="T5"/>
                </a:cxn>
                <a:cxn ang="0">
                  <a:pos x="T6" y="T7"/>
                </a:cxn>
                <a:cxn ang="0">
                  <a:pos x="T8" y="T9"/>
                </a:cxn>
              </a:cxnLst>
              <a:rect l="0" t="0" r="r" b="b"/>
              <a:pathLst>
                <a:path w="325" h="322">
                  <a:moveTo>
                    <a:pt x="163" y="0"/>
                  </a:moveTo>
                  <a:cubicBezTo>
                    <a:pt x="252" y="0"/>
                    <a:pt x="325" y="73"/>
                    <a:pt x="325" y="161"/>
                  </a:cubicBezTo>
                  <a:cubicBezTo>
                    <a:pt x="325" y="249"/>
                    <a:pt x="251" y="322"/>
                    <a:pt x="163" y="322"/>
                  </a:cubicBezTo>
                  <a:cubicBezTo>
                    <a:pt x="74" y="322"/>
                    <a:pt x="0" y="249"/>
                    <a:pt x="1" y="161"/>
                  </a:cubicBezTo>
                  <a:cubicBezTo>
                    <a:pt x="1" y="73"/>
                    <a:pt x="74" y="0"/>
                    <a:pt x="16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2" name="Freeform 15">
              <a:extLst>
                <a:ext uri="{FF2B5EF4-FFF2-40B4-BE49-F238E27FC236}">
                  <a16:creationId xmlns:a16="http://schemas.microsoft.com/office/drawing/2014/main" id="{162A98BB-8254-40AD-8484-40CEE02F263B}"/>
                </a:ext>
              </a:extLst>
            </p:cNvPr>
            <p:cNvSpPr>
              <a:spLocks/>
            </p:cNvSpPr>
            <p:nvPr/>
          </p:nvSpPr>
          <p:spPr bwMode="auto">
            <a:xfrm>
              <a:off x="-2428875" y="3206750"/>
              <a:ext cx="174625" cy="90488"/>
            </a:xfrm>
            <a:custGeom>
              <a:avLst/>
              <a:gdLst>
                <a:gd name="T0" fmla="*/ 0 w 64"/>
                <a:gd name="T1" fmla="*/ 33 h 33"/>
                <a:gd name="T2" fmla="*/ 33 w 64"/>
                <a:gd name="T3" fmla="*/ 0 h 33"/>
                <a:gd name="T4" fmla="*/ 64 w 64"/>
                <a:gd name="T5" fmla="*/ 33 h 33"/>
                <a:gd name="T6" fmla="*/ 0 w 64"/>
                <a:gd name="T7" fmla="*/ 33 h 33"/>
              </a:gdLst>
              <a:ahLst/>
              <a:cxnLst>
                <a:cxn ang="0">
                  <a:pos x="T0" y="T1"/>
                </a:cxn>
                <a:cxn ang="0">
                  <a:pos x="T2" y="T3"/>
                </a:cxn>
                <a:cxn ang="0">
                  <a:pos x="T4" y="T5"/>
                </a:cxn>
                <a:cxn ang="0">
                  <a:pos x="T6" y="T7"/>
                </a:cxn>
              </a:cxnLst>
              <a:rect l="0" t="0" r="r" b="b"/>
              <a:pathLst>
                <a:path w="64" h="33">
                  <a:moveTo>
                    <a:pt x="0" y="33"/>
                  </a:moveTo>
                  <a:cubicBezTo>
                    <a:pt x="11" y="21"/>
                    <a:pt x="22" y="11"/>
                    <a:pt x="33" y="0"/>
                  </a:cubicBezTo>
                  <a:cubicBezTo>
                    <a:pt x="43" y="11"/>
                    <a:pt x="53" y="22"/>
                    <a:pt x="64" y="33"/>
                  </a:cubicBezTo>
                  <a:cubicBezTo>
                    <a:pt x="44" y="33"/>
                    <a:pt x="23" y="33"/>
                    <a:pt x="0" y="3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83" name="Grupo 82">
            <a:extLst>
              <a:ext uri="{FF2B5EF4-FFF2-40B4-BE49-F238E27FC236}">
                <a16:creationId xmlns:a16="http://schemas.microsoft.com/office/drawing/2014/main" id="{2D94F948-B4AB-4BF4-9253-C357EB0BD60F}"/>
              </a:ext>
            </a:extLst>
          </p:cNvPr>
          <p:cNvGrpSpPr/>
          <p:nvPr/>
        </p:nvGrpSpPr>
        <p:grpSpPr>
          <a:xfrm>
            <a:off x="4765136" y="2748551"/>
            <a:ext cx="2587625" cy="1982788"/>
            <a:chOff x="-3632200" y="2262188"/>
            <a:chExt cx="2587625" cy="1982788"/>
          </a:xfrm>
        </p:grpSpPr>
        <p:sp>
          <p:nvSpPr>
            <p:cNvPr id="84" name="Freeform 5">
              <a:extLst>
                <a:ext uri="{FF2B5EF4-FFF2-40B4-BE49-F238E27FC236}">
                  <a16:creationId xmlns:a16="http://schemas.microsoft.com/office/drawing/2014/main" id="{A1419919-F125-497A-A66D-B4F4560F031C}"/>
                </a:ext>
              </a:extLst>
            </p:cNvPr>
            <p:cNvSpPr>
              <a:spLocks/>
            </p:cNvSpPr>
            <p:nvPr/>
          </p:nvSpPr>
          <p:spPr bwMode="auto">
            <a:xfrm>
              <a:off x="-3632200" y="3144838"/>
              <a:ext cx="2587625" cy="1100138"/>
            </a:xfrm>
            <a:custGeom>
              <a:avLst/>
              <a:gdLst>
                <a:gd name="T0" fmla="*/ 870 w 948"/>
                <a:gd name="T1" fmla="*/ 365 h 403"/>
                <a:gd name="T2" fmla="*/ 948 w 948"/>
                <a:gd name="T3" fmla="*/ 365 h 403"/>
                <a:gd name="T4" fmla="*/ 948 w 948"/>
                <a:gd name="T5" fmla="*/ 403 h 403"/>
                <a:gd name="T6" fmla="*/ 0 w 948"/>
                <a:gd name="T7" fmla="*/ 403 h 403"/>
                <a:gd name="T8" fmla="*/ 0 w 948"/>
                <a:gd name="T9" fmla="*/ 365 h 403"/>
                <a:gd name="T10" fmla="*/ 72 w 948"/>
                <a:gd name="T11" fmla="*/ 365 h 403"/>
                <a:gd name="T12" fmla="*/ 49 w 948"/>
                <a:gd name="T13" fmla="*/ 323 h 403"/>
                <a:gd name="T14" fmla="*/ 56 w 948"/>
                <a:gd name="T15" fmla="*/ 276 h 403"/>
                <a:gd name="T16" fmla="*/ 81 w 948"/>
                <a:gd name="T17" fmla="*/ 244 h 403"/>
                <a:gd name="T18" fmla="*/ 264 w 948"/>
                <a:gd name="T19" fmla="*/ 30 h 403"/>
                <a:gd name="T20" fmla="*/ 320 w 948"/>
                <a:gd name="T21" fmla="*/ 0 h 403"/>
                <a:gd name="T22" fmla="*/ 320 w 948"/>
                <a:gd name="T23" fmla="*/ 56 h 403"/>
                <a:gd name="T24" fmla="*/ 271 w 948"/>
                <a:gd name="T25" fmla="*/ 59 h 403"/>
                <a:gd name="T26" fmla="*/ 240 w 948"/>
                <a:gd name="T27" fmla="*/ 93 h 403"/>
                <a:gd name="T28" fmla="*/ 240 w 948"/>
                <a:gd name="T29" fmla="*/ 342 h 403"/>
                <a:gd name="T30" fmla="*/ 262 w 948"/>
                <a:gd name="T31" fmla="*/ 365 h 403"/>
                <a:gd name="T32" fmla="*/ 255 w 948"/>
                <a:gd name="T33" fmla="*/ 325 h 403"/>
                <a:gd name="T34" fmla="*/ 255 w 948"/>
                <a:gd name="T35" fmla="*/ 108 h 403"/>
                <a:gd name="T36" fmla="*/ 289 w 948"/>
                <a:gd name="T37" fmla="*/ 74 h 403"/>
                <a:gd name="T38" fmla="*/ 658 w 948"/>
                <a:gd name="T39" fmla="*/ 74 h 403"/>
                <a:gd name="T40" fmla="*/ 693 w 948"/>
                <a:gd name="T41" fmla="*/ 108 h 403"/>
                <a:gd name="T42" fmla="*/ 692 w 948"/>
                <a:gd name="T43" fmla="*/ 332 h 403"/>
                <a:gd name="T44" fmla="*/ 685 w 948"/>
                <a:gd name="T45" fmla="*/ 365 h 403"/>
                <a:gd name="T46" fmla="*/ 708 w 948"/>
                <a:gd name="T47" fmla="*/ 342 h 403"/>
                <a:gd name="T48" fmla="*/ 708 w 948"/>
                <a:gd name="T49" fmla="*/ 93 h 403"/>
                <a:gd name="T50" fmla="*/ 678 w 948"/>
                <a:gd name="T51" fmla="*/ 59 h 403"/>
                <a:gd name="T52" fmla="*/ 653 w 948"/>
                <a:gd name="T53" fmla="*/ 57 h 403"/>
                <a:gd name="T54" fmla="*/ 628 w 948"/>
                <a:gd name="T55" fmla="*/ 57 h 403"/>
                <a:gd name="T56" fmla="*/ 628 w 948"/>
                <a:gd name="T57" fmla="*/ 0 h 403"/>
                <a:gd name="T58" fmla="*/ 671 w 948"/>
                <a:gd name="T59" fmla="*/ 18 h 403"/>
                <a:gd name="T60" fmla="*/ 769 w 948"/>
                <a:gd name="T61" fmla="*/ 131 h 403"/>
                <a:gd name="T62" fmla="*/ 880 w 948"/>
                <a:gd name="T63" fmla="*/ 259 h 403"/>
                <a:gd name="T64" fmla="*/ 870 w 948"/>
                <a:gd name="T65" fmla="*/ 36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8" h="403">
                  <a:moveTo>
                    <a:pt x="870" y="365"/>
                  </a:moveTo>
                  <a:cubicBezTo>
                    <a:pt x="898" y="365"/>
                    <a:pt x="922" y="365"/>
                    <a:pt x="948" y="365"/>
                  </a:cubicBezTo>
                  <a:cubicBezTo>
                    <a:pt x="948" y="378"/>
                    <a:pt x="948" y="390"/>
                    <a:pt x="948" y="403"/>
                  </a:cubicBezTo>
                  <a:cubicBezTo>
                    <a:pt x="632" y="403"/>
                    <a:pt x="317" y="403"/>
                    <a:pt x="0" y="403"/>
                  </a:cubicBezTo>
                  <a:cubicBezTo>
                    <a:pt x="0" y="391"/>
                    <a:pt x="0" y="379"/>
                    <a:pt x="0" y="365"/>
                  </a:cubicBezTo>
                  <a:cubicBezTo>
                    <a:pt x="25" y="365"/>
                    <a:pt x="49" y="365"/>
                    <a:pt x="72" y="365"/>
                  </a:cubicBezTo>
                  <a:cubicBezTo>
                    <a:pt x="64" y="351"/>
                    <a:pt x="53" y="338"/>
                    <a:pt x="49" y="323"/>
                  </a:cubicBezTo>
                  <a:cubicBezTo>
                    <a:pt x="44" y="308"/>
                    <a:pt x="46" y="290"/>
                    <a:pt x="56" y="276"/>
                  </a:cubicBezTo>
                  <a:cubicBezTo>
                    <a:pt x="64" y="265"/>
                    <a:pt x="72" y="255"/>
                    <a:pt x="81" y="244"/>
                  </a:cubicBezTo>
                  <a:cubicBezTo>
                    <a:pt x="142" y="173"/>
                    <a:pt x="203" y="102"/>
                    <a:pt x="264" y="30"/>
                  </a:cubicBezTo>
                  <a:cubicBezTo>
                    <a:pt x="279" y="13"/>
                    <a:pt x="296" y="0"/>
                    <a:pt x="320" y="0"/>
                  </a:cubicBezTo>
                  <a:cubicBezTo>
                    <a:pt x="320" y="19"/>
                    <a:pt x="320" y="37"/>
                    <a:pt x="320" y="56"/>
                  </a:cubicBezTo>
                  <a:cubicBezTo>
                    <a:pt x="303" y="57"/>
                    <a:pt x="287" y="57"/>
                    <a:pt x="271" y="59"/>
                  </a:cubicBezTo>
                  <a:cubicBezTo>
                    <a:pt x="252" y="61"/>
                    <a:pt x="240" y="75"/>
                    <a:pt x="240" y="93"/>
                  </a:cubicBezTo>
                  <a:cubicBezTo>
                    <a:pt x="240" y="176"/>
                    <a:pt x="239" y="259"/>
                    <a:pt x="240" y="342"/>
                  </a:cubicBezTo>
                  <a:cubicBezTo>
                    <a:pt x="240" y="362"/>
                    <a:pt x="247" y="368"/>
                    <a:pt x="262" y="365"/>
                  </a:cubicBezTo>
                  <a:cubicBezTo>
                    <a:pt x="260" y="352"/>
                    <a:pt x="255" y="339"/>
                    <a:pt x="255" y="325"/>
                  </a:cubicBezTo>
                  <a:cubicBezTo>
                    <a:pt x="254" y="253"/>
                    <a:pt x="255" y="181"/>
                    <a:pt x="255" y="108"/>
                  </a:cubicBezTo>
                  <a:cubicBezTo>
                    <a:pt x="255" y="83"/>
                    <a:pt x="264" y="74"/>
                    <a:pt x="289" y="74"/>
                  </a:cubicBezTo>
                  <a:cubicBezTo>
                    <a:pt x="412" y="74"/>
                    <a:pt x="535" y="74"/>
                    <a:pt x="658" y="74"/>
                  </a:cubicBezTo>
                  <a:cubicBezTo>
                    <a:pt x="684" y="74"/>
                    <a:pt x="693" y="83"/>
                    <a:pt x="693" y="108"/>
                  </a:cubicBezTo>
                  <a:cubicBezTo>
                    <a:pt x="693" y="183"/>
                    <a:pt x="693" y="257"/>
                    <a:pt x="692" y="332"/>
                  </a:cubicBezTo>
                  <a:cubicBezTo>
                    <a:pt x="692" y="343"/>
                    <a:pt x="688" y="354"/>
                    <a:pt x="685" y="365"/>
                  </a:cubicBezTo>
                  <a:cubicBezTo>
                    <a:pt x="699" y="369"/>
                    <a:pt x="708" y="363"/>
                    <a:pt x="708" y="342"/>
                  </a:cubicBezTo>
                  <a:cubicBezTo>
                    <a:pt x="708" y="259"/>
                    <a:pt x="708" y="176"/>
                    <a:pt x="708" y="93"/>
                  </a:cubicBezTo>
                  <a:cubicBezTo>
                    <a:pt x="708" y="75"/>
                    <a:pt x="696" y="62"/>
                    <a:pt x="678" y="59"/>
                  </a:cubicBezTo>
                  <a:cubicBezTo>
                    <a:pt x="670" y="58"/>
                    <a:pt x="661" y="57"/>
                    <a:pt x="653" y="57"/>
                  </a:cubicBezTo>
                  <a:cubicBezTo>
                    <a:pt x="645" y="57"/>
                    <a:pt x="637" y="57"/>
                    <a:pt x="628" y="57"/>
                  </a:cubicBezTo>
                  <a:cubicBezTo>
                    <a:pt x="628" y="38"/>
                    <a:pt x="628" y="20"/>
                    <a:pt x="628" y="0"/>
                  </a:cubicBezTo>
                  <a:cubicBezTo>
                    <a:pt x="644" y="1"/>
                    <a:pt x="660" y="5"/>
                    <a:pt x="671" y="18"/>
                  </a:cubicBezTo>
                  <a:cubicBezTo>
                    <a:pt x="704" y="55"/>
                    <a:pt x="737" y="93"/>
                    <a:pt x="769" y="131"/>
                  </a:cubicBezTo>
                  <a:cubicBezTo>
                    <a:pt x="806" y="174"/>
                    <a:pt x="842" y="218"/>
                    <a:pt x="880" y="259"/>
                  </a:cubicBezTo>
                  <a:cubicBezTo>
                    <a:pt x="909" y="292"/>
                    <a:pt x="906" y="337"/>
                    <a:pt x="870" y="36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5" name="Freeform 8">
              <a:extLst>
                <a:ext uri="{FF2B5EF4-FFF2-40B4-BE49-F238E27FC236}">
                  <a16:creationId xmlns:a16="http://schemas.microsoft.com/office/drawing/2014/main" id="{8DC63CFA-8DDF-426D-9CCB-E2B50C19704B}"/>
                </a:ext>
              </a:extLst>
            </p:cNvPr>
            <p:cNvSpPr>
              <a:spLocks/>
            </p:cNvSpPr>
            <p:nvPr/>
          </p:nvSpPr>
          <p:spPr bwMode="auto">
            <a:xfrm>
              <a:off x="-2782888" y="2262188"/>
              <a:ext cx="887413" cy="879475"/>
            </a:xfrm>
            <a:custGeom>
              <a:avLst/>
              <a:gdLst>
                <a:gd name="T0" fmla="*/ 163 w 325"/>
                <a:gd name="T1" fmla="*/ 0 h 322"/>
                <a:gd name="T2" fmla="*/ 325 w 325"/>
                <a:gd name="T3" fmla="*/ 161 h 322"/>
                <a:gd name="T4" fmla="*/ 163 w 325"/>
                <a:gd name="T5" fmla="*/ 322 h 322"/>
                <a:gd name="T6" fmla="*/ 1 w 325"/>
                <a:gd name="T7" fmla="*/ 161 h 322"/>
                <a:gd name="T8" fmla="*/ 163 w 325"/>
                <a:gd name="T9" fmla="*/ 0 h 322"/>
              </a:gdLst>
              <a:ahLst/>
              <a:cxnLst>
                <a:cxn ang="0">
                  <a:pos x="T0" y="T1"/>
                </a:cxn>
                <a:cxn ang="0">
                  <a:pos x="T2" y="T3"/>
                </a:cxn>
                <a:cxn ang="0">
                  <a:pos x="T4" y="T5"/>
                </a:cxn>
                <a:cxn ang="0">
                  <a:pos x="T6" y="T7"/>
                </a:cxn>
                <a:cxn ang="0">
                  <a:pos x="T8" y="T9"/>
                </a:cxn>
              </a:cxnLst>
              <a:rect l="0" t="0" r="r" b="b"/>
              <a:pathLst>
                <a:path w="325" h="322">
                  <a:moveTo>
                    <a:pt x="163" y="0"/>
                  </a:moveTo>
                  <a:cubicBezTo>
                    <a:pt x="252" y="0"/>
                    <a:pt x="325" y="73"/>
                    <a:pt x="325" y="161"/>
                  </a:cubicBezTo>
                  <a:cubicBezTo>
                    <a:pt x="325" y="249"/>
                    <a:pt x="251" y="322"/>
                    <a:pt x="163" y="322"/>
                  </a:cubicBezTo>
                  <a:cubicBezTo>
                    <a:pt x="74" y="322"/>
                    <a:pt x="0" y="249"/>
                    <a:pt x="1" y="161"/>
                  </a:cubicBezTo>
                  <a:cubicBezTo>
                    <a:pt x="1" y="73"/>
                    <a:pt x="74" y="0"/>
                    <a:pt x="16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6" name="Freeform 15">
              <a:extLst>
                <a:ext uri="{FF2B5EF4-FFF2-40B4-BE49-F238E27FC236}">
                  <a16:creationId xmlns:a16="http://schemas.microsoft.com/office/drawing/2014/main" id="{C821F495-9A18-46C4-87DF-137C0047A554}"/>
                </a:ext>
              </a:extLst>
            </p:cNvPr>
            <p:cNvSpPr>
              <a:spLocks/>
            </p:cNvSpPr>
            <p:nvPr/>
          </p:nvSpPr>
          <p:spPr bwMode="auto">
            <a:xfrm>
              <a:off x="-2428875" y="3206750"/>
              <a:ext cx="174625" cy="90488"/>
            </a:xfrm>
            <a:custGeom>
              <a:avLst/>
              <a:gdLst>
                <a:gd name="T0" fmla="*/ 0 w 64"/>
                <a:gd name="T1" fmla="*/ 33 h 33"/>
                <a:gd name="T2" fmla="*/ 33 w 64"/>
                <a:gd name="T3" fmla="*/ 0 h 33"/>
                <a:gd name="T4" fmla="*/ 64 w 64"/>
                <a:gd name="T5" fmla="*/ 33 h 33"/>
                <a:gd name="T6" fmla="*/ 0 w 64"/>
                <a:gd name="T7" fmla="*/ 33 h 33"/>
              </a:gdLst>
              <a:ahLst/>
              <a:cxnLst>
                <a:cxn ang="0">
                  <a:pos x="T0" y="T1"/>
                </a:cxn>
                <a:cxn ang="0">
                  <a:pos x="T2" y="T3"/>
                </a:cxn>
                <a:cxn ang="0">
                  <a:pos x="T4" y="T5"/>
                </a:cxn>
                <a:cxn ang="0">
                  <a:pos x="T6" y="T7"/>
                </a:cxn>
              </a:cxnLst>
              <a:rect l="0" t="0" r="r" b="b"/>
              <a:pathLst>
                <a:path w="64" h="33">
                  <a:moveTo>
                    <a:pt x="0" y="33"/>
                  </a:moveTo>
                  <a:cubicBezTo>
                    <a:pt x="11" y="21"/>
                    <a:pt x="22" y="11"/>
                    <a:pt x="33" y="0"/>
                  </a:cubicBezTo>
                  <a:cubicBezTo>
                    <a:pt x="43" y="11"/>
                    <a:pt x="53" y="22"/>
                    <a:pt x="64" y="33"/>
                  </a:cubicBezTo>
                  <a:cubicBezTo>
                    <a:pt x="44" y="33"/>
                    <a:pt x="23" y="33"/>
                    <a:pt x="0" y="3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87" name="Grupo 86">
            <a:extLst>
              <a:ext uri="{FF2B5EF4-FFF2-40B4-BE49-F238E27FC236}">
                <a16:creationId xmlns:a16="http://schemas.microsoft.com/office/drawing/2014/main" id="{BB3A4FE6-C60A-40AE-8554-CFAEA00F9A0E}"/>
              </a:ext>
            </a:extLst>
          </p:cNvPr>
          <p:cNvGrpSpPr/>
          <p:nvPr/>
        </p:nvGrpSpPr>
        <p:grpSpPr>
          <a:xfrm>
            <a:off x="1176707" y="2766368"/>
            <a:ext cx="2587625" cy="1982788"/>
            <a:chOff x="-3632200" y="2262188"/>
            <a:chExt cx="2587625" cy="1982788"/>
          </a:xfrm>
        </p:grpSpPr>
        <p:sp>
          <p:nvSpPr>
            <p:cNvPr id="88" name="Freeform 5">
              <a:extLst>
                <a:ext uri="{FF2B5EF4-FFF2-40B4-BE49-F238E27FC236}">
                  <a16:creationId xmlns:a16="http://schemas.microsoft.com/office/drawing/2014/main" id="{97BCF308-960D-4CC6-93F0-FD17970151EF}"/>
                </a:ext>
              </a:extLst>
            </p:cNvPr>
            <p:cNvSpPr>
              <a:spLocks/>
            </p:cNvSpPr>
            <p:nvPr/>
          </p:nvSpPr>
          <p:spPr bwMode="auto">
            <a:xfrm>
              <a:off x="-3632200" y="3144838"/>
              <a:ext cx="2587625" cy="1100138"/>
            </a:xfrm>
            <a:custGeom>
              <a:avLst/>
              <a:gdLst>
                <a:gd name="T0" fmla="*/ 870 w 948"/>
                <a:gd name="T1" fmla="*/ 365 h 403"/>
                <a:gd name="T2" fmla="*/ 948 w 948"/>
                <a:gd name="T3" fmla="*/ 365 h 403"/>
                <a:gd name="T4" fmla="*/ 948 w 948"/>
                <a:gd name="T5" fmla="*/ 403 h 403"/>
                <a:gd name="T6" fmla="*/ 0 w 948"/>
                <a:gd name="T7" fmla="*/ 403 h 403"/>
                <a:gd name="T8" fmla="*/ 0 w 948"/>
                <a:gd name="T9" fmla="*/ 365 h 403"/>
                <a:gd name="T10" fmla="*/ 72 w 948"/>
                <a:gd name="T11" fmla="*/ 365 h 403"/>
                <a:gd name="T12" fmla="*/ 49 w 948"/>
                <a:gd name="T13" fmla="*/ 323 h 403"/>
                <a:gd name="T14" fmla="*/ 56 w 948"/>
                <a:gd name="T15" fmla="*/ 276 h 403"/>
                <a:gd name="T16" fmla="*/ 81 w 948"/>
                <a:gd name="T17" fmla="*/ 244 h 403"/>
                <a:gd name="T18" fmla="*/ 264 w 948"/>
                <a:gd name="T19" fmla="*/ 30 h 403"/>
                <a:gd name="T20" fmla="*/ 320 w 948"/>
                <a:gd name="T21" fmla="*/ 0 h 403"/>
                <a:gd name="T22" fmla="*/ 320 w 948"/>
                <a:gd name="T23" fmla="*/ 56 h 403"/>
                <a:gd name="T24" fmla="*/ 271 w 948"/>
                <a:gd name="T25" fmla="*/ 59 h 403"/>
                <a:gd name="T26" fmla="*/ 240 w 948"/>
                <a:gd name="T27" fmla="*/ 93 h 403"/>
                <a:gd name="T28" fmla="*/ 240 w 948"/>
                <a:gd name="T29" fmla="*/ 342 h 403"/>
                <a:gd name="T30" fmla="*/ 262 w 948"/>
                <a:gd name="T31" fmla="*/ 365 h 403"/>
                <a:gd name="T32" fmla="*/ 255 w 948"/>
                <a:gd name="T33" fmla="*/ 325 h 403"/>
                <a:gd name="T34" fmla="*/ 255 w 948"/>
                <a:gd name="T35" fmla="*/ 108 h 403"/>
                <a:gd name="T36" fmla="*/ 289 w 948"/>
                <a:gd name="T37" fmla="*/ 74 h 403"/>
                <a:gd name="T38" fmla="*/ 658 w 948"/>
                <a:gd name="T39" fmla="*/ 74 h 403"/>
                <a:gd name="T40" fmla="*/ 693 w 948"/>
                <a:gd name="T41" fmla="*/ 108 h 403"/>
                <a:gd name="T42" fmla="*/ 692 w 948"/>
                <a:gd name="T43" fmla="*/ 332 h 403"/>
                <a:gd name="T44" fmla="*/ 685 w 948"/>
                <a:gd name="T45" fmla="*/ 365 h 403"/>
                <a:gd name="T46" fmla="*/ 708 w 948"/>
                <a:gd name="T47" fmla="*/ 342 h 403"/>
                <a:gd name="T48" fmla="*/ 708 w 948"/>
                <a:gd name="T49" fmla="*/ 93 h 403"/>
                <a:gd name="T50" fmla="*/ 678 w 948"/>
                <a:gd name="T51" fmla="*/ 59 h 403"/>
                <a:gd name="T52" fmla="*/ 653 w 948"/>
                <a:gd name="T53" fmla="*/ 57 h 403"/>
                <a:gd name="T54" fmla="*/ 628 w 948"/>
                <a:gd name="T55" fmla="*/ 57 h 403"/>
                <a:gd name="T56" fmla="*/ 628 w 948"/>
                <a:gd name="T57" fmla="*/ 0 h 403"/>
                <a:gd name="T58" fmla="*/ 671 w 948"/>
                <a:gd name="T59" fmla="*/ 18 h 403"/>
                <a:gd name="T60" fmla="*/ 769 w 948"/>
                <a:gd name="T61" fmla="*/ 131 h 403"/>
                <a:gd name="T62" fmla="*/ 880 w 948"/>
                <a:gd name="T63" fmla="*/ 259 h 403"/>
                <a:gd name="T64" fmla="*/ 870 w 948"/>
                <a:gd name="T65" fmla="*/ 36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8" h="403">
                  <a:moveTo>
                    <a:pt x="870" y="365"/>
                  </a:moveTo>
                  <a:cubicBezTo>
                    <a:pt x="898" y="365"/>
                    <a:pt x="922" y="365"/>
                    <a:pt x="948" y="365"/>
                  </a:cubicBezTo>
                  <a:cubicBezTo>
                    <a:pt x="948" y="378"/>
                    <a:pt x="948" y="390"/>
                    <a:pt x="948" y="403"/>
                  </a:cubicBezTo>
                  <a:cubicBezTo>
                    <a:pt x="632" y="403"/>
                    <a:pt x="317" y="403"/>
                    <a:pt x="0" y="403"/>
                  </a:cubicBezTo>
                  <a:cubicBezTo>
                    <a:pt x="0" y="391"/>
                    <a:pt x="0" y="379"/>
                    <a:pt x="0" y="365"/>
                  </a:cubicBezTo>
                  <a:cubicBezTo>
                    <a:pt x="25" y="365"/>
                    <a:pt x="49" y="365"/>
                    <a:pt x="72" y="365"/>
                  </a:cubicBezTo>
                  <a:cubicBezTo>
                    <a:pt x="64" y="351"/>
                    <a:pt x="53" y="338"/>
                    <a:pt x="49" y="323"/>
                  </a:cubicBezTo>
                  <a:cubicBezTo>
                    <a:pt x="44" y="308"/>
                    <a:pt x="46" y="290"/>
                    <a:pt x="56" y="276"/>
                  </a:cubicBezTo>
                  <a:cubicBezTo>
                    <a:pt x="64" y="265"/>
                    <a:pt x="72" y="255"/>
                    <a:pt x="81" y="244"/>
                  </a:cubicBezTo>
                  <a:cubicBezTo>
                    <a:pt x="142" y="173"/>
                    <a:pt x="203" y="102"/>
                    <a:pt x="264" y="30"/>
                  </a:cubicBezTo>
                  <a:cubicBezTo>
                    <a:pt x="279" y="13"/>
                    <a:pt x="296" y="0"/>
                    <a:pt x="320" y="0"/>
                  </a:cubicBezTo>
                  <a:cubicBezTo>
                    <a:pt x="320" y="19"/>
                    <a:pt x="320" y="37"/>
                    <a:pt x="320" y="56"/>
                  </a:cubicBezTo>
                  <a:cubicBezTo>
                    <a:pt x="303" y="57"/>
                    <a:pt x="287" y="57"/>
                    <a:pt x="271" y="59"/>
                  </a:cubicBezTo>
                  <a:cubicBezTo>
                    <a:pt x="252" y="61"/>
                    <a:pt x="240" y="75"/>
                    <a:pt x="240" y="93"/>
                  </a:cubicBezTo>
                  <a:cubicBezTo>
                    <a:pt x="240" y="176"/>
                    <a:pt x="239" y="259"/>
                    <a:pt x="240" y="342"/>
                  </a:cubicBezTo>
                  <a:cubicBezTo>
                    <a:pt x="240" y="362"/>
                    <a:pt x="247" y="368"/>
                    <a:pt x="262" y="365"/>
                  </a:cubicBezTo>
                  <a:cubicBezTo>
                    <a:pt x="260" y="352"/>
                    <a:pt x="255" y="339"/>
                    <a:pt x="255" y="325"/>
                  </a:cubicBezTo>
                  <a:cubicBezTo>
                    <a:pt x="254" y="253"/>
                    <a:pt x="255" y="181"/>
                    <a:pt x="255" y="108"/>
                  </a:cubicBezTo>
                  <a:cubicBezTo>
                    <a:pt x="255" y="83"/>
                    <a:pt x="264" y="74"/>
                    <a:pt x="289" y="74"/>
                  </a:cubicBezTo>
                  <a:cubicBezTo>
                    <a:pt x="412" y="74"/>
                    <a:pt x="535" y="74"/>
                    <a:pt x="658" y="74"/>
                  </a:cubicBezTo>
                  <a:cubicBezTo>
                    <a:pt x="684" y="74"/>
                    <a:pt x="693" y="83"/>
                    <a:pt x="693" y="108"/>
                  </a:cubicBezTo>
                  <a:cubicBezTo>
                    <a:pt x="693" y="183"/>
                    <a:pt x="693" y="257"/>
                    <a:pt x="692" y="332"/>
                  </a:cubicBezTo>
                  <a:cubicBezTo>
                    <a:pt x="692" y="343"/>
                    <a:pt x="688" y="354"/>
                    <a:pt x="685" y="365"/>
                  </a:cubicBezTo>
                  <a:cubicBezTo>
                    <a:pt x="699" y="369"/>
                    <a:pt x="708" y="363"/>
                    <a:pt x="708" y="342"/>
                  </a:cubicBezTo>
                  <a:cubicBezTo>
                    <a:pt x="708" y="259"/>
                    <a:pt x="708" y="176"/>
                    <a:pt x="708" y="93"/>
                  </a:cubicBezTo>
                  <a:cubicBezTo>
                    <a:pt x="708" y="75"/>
                    <a:pt x="696" y="62"/>
                    <a:pt x="678" y="59"/>
                  </a:cubicBezTo>
                  <a:cubicBezTo>
                    <a:pt x="670" y="58"/>
                    <a:pt x="661" y="57"/>
                    <a:pt x="653" y="57"/>
                  </a:cubicBezTo>
                  <a:cubicBezTo>
                    <a:pt x="645" y="57"/>
                    <a:pt x="637" y="57"/>
                    <a:pt x="628" y="57"/>
                  </a:cubicBezTo>
                  <a:cubicBezTo>
                    <a:pt x="628" y="38"/>
                    <a:pt x="628" y="20"/>
                    <a:pt x="628" y="0"/>
                  </a:cubicBezTo>
                  <a:cubicBezTo>
                    <a:pt x="644" y="1"/>
                    <a:pt x="660" y="5"/>
                    <a:pt x="671" y="18"/>
                  </a:cubicBezTo>
                  <a:cubicBezTo>
                    <a:pt x="704" y="55"/>
                    <a:pt x="737" y="93"/>
                    <a:pt x="769" y="131"/>
                  </a:cubicBezTo>
                  <a:cubicBezTo>
                    <a:pt x="806" y="174"/>
                    <a:pt x="842" y="218"/>
                    <a:pt x="880" y="259"/>
                  </a:cubicBezTo>
                  <a:cubicBezTo>
                    <a:pt x="909" y="292"/>
                    <a:pt x="906" y="337"/>
                    <a:pt x="870" y="36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9" name="Freeform 8">
              <a:extLst>
                <a:ext uri="{FF2B5EF4-FFF2-40B4-BE49-F238E27FC236}">
                  <a16:creationId xmlns:a16="http://schemas.microsoft.com/office/drawing/2014/main" id="{E264E1FE-574D-424D-887C-8691DDE8C7C3}"/>
                </a:ext>
              </a:extLst>
            </p:cNvPr>
            <p:cNvSpPr>
              <a:spLocks/>
            </p:cNvSpPr>
            <p:nvPr/>
          </p:nvSpPr>
          <p:spPr bwMode="auto">
            <a:xfrm>
              <a:off x="-2782888" y="2262188"/>
              <a:ext cx="887413" cy="879475"/>
            </a:xfrm>
            <a:custGeom>
              <a:avLst/>
              <a:gdLst>
                <a:gd name="T0" fmla="*/ 163 w 325"/>
                <a:gd name="T1" fmla="*/ 0 h 322"/>
                <a:gd name="T2" fmla="*/ 325 w 325"/>
                <a:gd name="T3" fmla="*/ 161 h 322"/>
                <a:gd name="T4" fmla="*/ 163 w 325"/>
                <a:gd name="T5" fmla="*/ 322 h 322"/>
                <a:gd name="T6" fmla="*/ 1 w 325"/>
                <a:gd name="T7" fmla="*/ 161 h 322"/>
                <a:gd name="T8" fmla="*/ 163 w 325"/>
                <a:gd name="T9" fmla="*/ 0 h 322"/>
              </a:gdLst>
              <a:ahLst/>
              <a:cxnLst>
                <a:cxn ang="0">
                  <a:pos x="T0" y="T1"/>
                </a:cxn>
                <a:cxn ang="0">
                  <a:pos x="T2" y="T3"/>
                </a:cxn>
                <a:cxn ang="0">
                  <a:pos x="T4" y="T5"/>
                </a:cxn>
                <a:cxn ang="0">
                  <a:pos x="T6" y="T7"/>
                </a:cxn>
                <a:cxn ang="0">
                  <a:pos x="T8" y="T9"/>
                </a:cxn>
              </a:cxnLst>
              <a:rect l="0" t="0" r="r" b="b"/>
              <a:pathLst>
                <a:path w="325" h="322">
                  <a:moveTo>
                    <a:pt x="163" y="0"/>
                  </a:moveTo>
                  <a:cubicBezTo>
                    <a:pt x="252" y="0"/>
                    <a:pt x="325" y="73"/>
                    <a:pt x="325" y="161"/>
                  </a:cubicBezTo>
                  <a:cubicBezTo>
                    <a:pt x="325" y="249"/>
                    <a:pt x="251" y="322"/>
                    <a:pt x="163" y="322"/>
                  </a:cubicBezTo>
                  <a:cubicBezTo>
                    <a:pt x="74" y="322"/>
                    <a:pt x="0" y="249"/>
                    <a:pt x="1" y="161"/>
                  </a:cubicBezTo>
                  <a:cubicBezTo>
                    <a:pt x="1" y="73"/>
                    <a:pt x="74" y="0"/>
                    <a:pt x="16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90" name="Freeform 15">
              <a:extLst>
                <a:ext uri="{FF2B5EF4-FFF2-40B4-BE49-F238E27FC236}">
                  <a16:creationId xmlns:a16="http://schemas.microsoft.com/office/drawing/2014/main" id="{2E692D90-2BCA-4CB7-A10F-CE62D8D7AE6D}"/>
                </a:ext>
              </a:extLst>
            </p:cNvPr>
            <p:cNvSpPr>
              <a:spLocks/>
            </p:cNvSpPr>
            <p:nvPr/>
          </p:nvSpPr>
          <p:spPr bwMode="auto">
            <a:xfrm>
              <a:off x="-2428875" y="3206750"/>
              <a:ext cx="174625" cy="90488"/>
            </a:xfrm>
            <a:custGeom>
              <a:avLst/>
              <a:gdLst>
                <a:gd name="T0" fmla="*/ 0 w 64"/>
                <a:gd name="T1" fmla="*/ 33 h 33"/>
                <a:gd name="T2" fmla="*/ 33 w 64"/>
                <a:gd name="T3" fmla="*/ 0 h 33"/>
                <a:gd name="T4" fmla="*/ 64 w 64"/>
                <a:gd name="T5" fmla="*/ 33 h 33"/>
                <a:gd name="T6" fmla="*/ 0 w 64"/>
                <a:gd name="T7" fmla="*/ 33 h 33"/>
              </a:gdLst>
              <a:ahLst/>
              <a:cxnLst>
                <a:cxn ang="0">
                  <a:pos x="T0" y="T1"/>
                </a:cxn>
                <a:cxn ang="0">
                  <a:pos x="T2" y="T3"/>
                </a:cxn>
                <a:cxn ang="0">
                  <a:pos x="T4" y="T5"/>
                </a:cxn>
                <a:cxn ang="0">
                  <a:pos x="T6" y="T7"/>
                </a:cxn>
              </a:cxnLst>
              <a:rect l="0" t="0" r="r" b="b"/>
              <a:pathLst>
                <a:path w="64" h="33">
                  <a:moveTo>
                    <a:pt x="0" y="33"/>
                  </a:moveTo>
                  <a:cubicBezTo>
                    <a:pt x="11" y="21"/>
                    <a:pt x="22" y="11"/>
                    <a:pt x="33" y="0"/>
                  </a:cubicBezTo>
                  <a:cubicBezTo>
                    <a:pt x="43" y="11"/>
                    <a:pt x="53" y="22"/>
                    <a:pt x="64" y="33"/>
                  </a:cubicBezTo>
                  <a:cubicBezTo>
                    <a:pt x="44" y="33"/>
                    <a:pt x="23" y="33"/>
                    <a:pt x="0" y="3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4064212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MacBook Pro en superficie blanca">
            <a:extLst>
              <a:ext uri="{FF2B5EF4-FFF2-40B4-BE49-F238E27FC236}">
                <a16:creationId xmlns:a16="http://schemas.microsoft.com/office/drawing/2014/main" id="{8BF2C524-5E57-40CC-A849-4A994900AA97}"/>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t="11773" b="1177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58BFC08D-715B-4328-BDE1-9EA73AD4E10D}"/>
              </a:ext>
            </a:extLst>
          </p:cNvPr>
          <p:cNvSpPr/>
          <p:nvPr/>
        </p:nvSpPr>
        <p:spPr>
          <a:xfrm>
            <a:off x="0" y="562709"/>
            <a:ext cx="12192000" cy="5732583"/>
          </a:xfrm>
          <a:prstGeom prst="rect">
            <a:avLst/>
          </a:prstGeom>
          <a:solidFill>
            <a:srgbClr val="0F78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DA486333-2F1A-D249-96E1-8C9100637569}"/>
              </a:ext>
            </a:extLst>
          </p:cNvPr>
          <p:cNvSpPr txBox="1"/>
          <p:nvPr/>
        </p:nvSpPr>
        <p:spPr>
          <a:xfrm>
            <a:off x="-2371798" y="2924697"/>
            <a:ext cx="11212130" cy="1200329"/>
          </a:xfrm>
          <a:prstGeom prst="rect">
            <a:avLst/>
          </a:prstGeom>
          <a:noFill/>
        </p:spPr>
        <p:txBody>
          <a:bodyPr wrap="square" rtlCol="0">
            <a:spAutoFit/>
          </a:bodyPr>
          <a:lstStyle/>
          <a:p>
            <a:pPr algn="ctr"/>
            <a:r>
              <a:rPr lang="es-ES" sz="7200" b="1" dirty="0">
                <a:solidFill>
                  <a:schemeClr val="bg2"/>
                </a:solidFill>
              </a:rPr>
              <a:t>Thank </a:t>
            </a:r>
            <a:r>
              <a:rPr lang="es-ES" sz="7200" b="1" dirty="0">
                <a:solidFill>
                  <a:schemeClr val="accent1"/>
                </a:solidFill>
              </a:rPr>
              <a:t>you</a:t>
            </a:r>
          </a:p>
        </p:txBody>
      </p:sp>
      <p:sp>
        <p:nvSpPr>
          <p:cNvPr id="7" name="Marcador de contenido 16">
            <a:extLst>
              <a:ext uri="{FF2B5EF4-FFF2-40B4-BE49-F238E27FC236}">
                <a16:creationId xmlns:a16="http://schemas.microsoft.com/office/drawing/2014/main" id="{90F87E51-ADEC-0E41-AD62-5C624E6D626F}"/>
              </a:ext>
            </a:extLst>
          </p:cNvPr>
          <p:cNvSpPr txBox="1">
            <a:spLocks/>
          </p:cNvSpPr>
          <p:nvPr/>
        </p:nvSpPr>
        <p:spPr>
          <a:xfrm>
            <a:off x="720530" y="4118877"/>
            <a:ext cx="5016971" cy="11719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s-ES" sz="2000" dirty="0">
                <a:solidFill>
                  <a:srgbClr val="000000">
                    <a:alpha val="85000"/>
                  </a:srgbClr>
                </a:solidFill>
              </a:rPr>
              <a:t>Curabitur venenatis viverra nisi, sed eleifend dui placerat sed ut ante vitae sapien hendrerit posuere eget a risus. </a:t>
            </a:r>
          </a:p>
        </p:txBody>
      </p:sp>
      <p:sp>
        <p:nvSpPr>
          <p:cNvPr id="9" name="Google Shape;11531;p55">
            <a:extLst>
              <a:ext uri="{FF2B5EF4-FFF2-40B4-BE49-F238E27FC236}">
                <a16:creationId xmlns:a16="http://schemas.microsoft.com/office/drawing/2014/main" id="{DBC085FB-4F82-474B-A345-F52B0DAD7B2F}"/>
              </a:ext>
            </a:extLst>
          </p:cNvPr>
          <p:cNvSpPr/>
          <p:nvPr/>
        </p:nvSpPr>
        <p:spPr>
          <a:xfrm>
            <a:off x="10882766" y="5614291"/>
            <a:ext cx="478477" cy="393829"/>
          </a:xfrm>
          <a:custGeom>
            <a:avLst/>
            <a:gdLst/>
            <a:ahLst/>
            <a:cxnLst/>
            <a:rect l="l" t="t" r="r" b="b"/>
            <a:pathLst>
              <a:path w="8688" h="7151" extrusionOk="0">
                <a:moveTo>
                  <a:pt x="5678" y="0"/>
                </a:moveTo>
                <a:cubicBezTo>
                  <a:pt x="4639" y="0"/>
                  <a:pt x="3643" y="810"/>
                  <a:pt x="3652" y="2026"/>
                </a:cubicBezTo>
                <a:lnTo>
                  <a:pt x="3652" y="2070"/>
                </a:lnTo>
                <a:lnTo>
                  <a:pt x="3551" y="2070"/>
                </a:lnTo>
                <a:cubicBezTo>
                  <a:pt x="3219" y="2012"/>
                  <a:pt x="2887" y="1940"/>
                  <a:pt x="2570" y="1839"/>
                </a:cubicBezTo>
                <a:cubicBezTo>
                  <a:pt x="1819" y="1579"/>
                  <a:pt x="1155" y="1160"/>
                  <a:pt x="592" y="612"/>
                </a:cubicBezTo>
                <a:lnTo>
                  <a:pt x="390" y="410"/>
                </a:lnTo>
                <a:cubicBezTo>
                  <a:pt x="375" y="395"/>
                  <a:pt x="358" y="388"/>
                  <a:pt x="342" y="388"/>
                </a:cubicBezTo>
                <a:cubicBezTo>
                  <a:pt x="312" y="388"/>
                  <a:pt x="284" y="410"/>
                  <a:pt x="275" y="438"/>
                </a:cubicBezTo>
                <a:lnTo>
                  <a:pt x="202" y="727"/>
                </a:lnTo>
                <a:cubicBezTo>
                  <a:pt x="0" y="1492"/>
                  <a:pt x="318" y="2301"/>
                  <a:pt x="982" y="2734"/>
                </a:cubicBezTo>
                <a:cubicBezTo>
                  <a:pt x="852" y="2734"/>
                  <a:pt x="708" y="2719"/>
                  <a:pt x="578" y="2690"/>
                </a:cubicBezTo>
                <a:lnTo>
                  <a:pt x="332" y="2633"/>
                </a:lnTo>
                <a:cubicBezTo>
                  <a:pt x="327" y="2631"/>
                  <a:pt x="321" y="2630"/>
                  <a:pt x="315" y="2630"/>
                </a:cubicBezTo>
                <a:cubicBezTo>
                  <a:pt x="278" y="2630"/>
                  <a:pt x="246" y="2667"/>
                  <a:pt x="246" y="2705"/>
                </a:cubicBezTo>
                <a:lnTo>
                  <a:pt x="289" y="2950"/>
                </a:lnTo>
                <a:cubicBezTo>
                  <a:pt x="390" y="3513"/>
                  <a:pt x="751" y="3990"/>
                  <a:pt x="1256" y="4221"/>
                </a:cubicBezTo>
                <a:cubicBezTo>
                  <a:pt x="1314" y="4249"/>
                  <a:pt x="1299" y="4336"/>
                  <a:pt x="1242" y="4350"/>
                </a:cubicBezTo>
                <a:lnTo>
                  <a:pt x="967" y="4350"/>
                </a:lnTo>
                <a:cubicBezTo>
                  <a:pt x="910" y="4365"/>
                  <a:pt x="881" y="4408"/>
                  <a:pt x="910" y="4452"/>
                </a:cubicBezTo>
                <a:lnTo>
                  <a:pt x="1040" y="4697"/>
                </a:lnTo>
                <a:cubicBezTo>
                  <a:pt x="1314" y="5173"/>
                  <a:pt x="1790" y="5491"/>
                  <a:pt x="2324" y="5563"/>
                </a:cubicBezTo>
                <a:cubicBezTo>
                  <a:pt x="2382" y="5577"/>
                  <a:pt x="2397" y="5650"/>
                  <a:pt x="2353" y="5693"/>
                </a:cubicBezTo>
                <a:cubicBezTo>
                  <a:pt x="1891" y="6025"/>
                  <a:pt x="1357" y="6256"/>
                  <a:pt x="794" y="6357"/>
                </a:cubicBezTo>
                <a:lnTo>
                  <a:pt x="188" y="6458"/>
                </a:lnTo>
                <a:cubicBezTo>
                  <a:pt x="116" y="6472"/>
                  <a:pt x="116" y="6559"/>
                  <a:pt x="174" y="6588"/>
                </a:cubicBezTo>
                <a:lnTo>
                  <a:pt x="751" y="6804"/>
                </a:lnTo>
                <a:cubicBezTo>
                  <a:pt x="1328" y="7035"/>
                  <a:pt x="1949" y="7151"/>
                  <a:pt x="2570" y="7151"/>
                </a:cubicBezTo>
                <a:cubicBezTo>
                  <a:pt x="5385" y="7136"/>
                  <a:pt x="7680" y="4870"/>
                  <a:pt x="7694" y="2055"/>
                </a:cubicBezTo>
                <a:lnTo>
                  <a:pt x="7694" y="2026"/>
                </a:lnTo>
                <a:lnTo>
                  <a:pt x="7694" y="1983"/>
                </a:lnTo>
                <a:lnTo>
                  <a:pt x="7694" y="1969"/>
                </a:lnTo>
                <a:cubicBezTo>
                  <a:pt x="7896" y="1839"/>
                  <a:pt x="8070" y="1680"/>
                  <a:pt x="8243" y="1507"/>
                </a:cubicBezTo>
                <a:lnTo>
                  <a:pt x="8647" y="1088"/>
                </a:lnTo>
                <a:cubicBezTo>
                  <a:pt x="8687" y="1048"/>
                  <a:pt x="8653" y="971"/>
                  <a:pt x="8591" y="971"/>
                </a:cubicBezTo>
                <a:cubicBezTo>
                  <a:pt x="8586" y="971"/>
                  <a:pt x="8580" y="971"/>
                  <a:pt x="8575" y="973"/>
                </a:cubicBezTo>
                <a:lnTo>
                  <a:pt x="8012" y="1117"/>
                </a:lnTo>
                <a:lnTo>
                  <a:pt x="7824" y="1146"/>
                </a:lnTo>
                <a:cubicBezTo>
                  <a:pt x="7820" y="1147"/>
                  <a:pt x="7816" y="1147"/>
                  <a:pt x="7812" y="1147"/>
                </a:cubicBezTo>
                <a:cubicBezTo>
                  <a:pt x="7761" y="1147"/>
                  <a:pt x="7728" y="1070"/>
                  <a:pt x="7781" y="1030"/>
                </a:cubicBezTo>
                <a:cubicBezTo>
                  <a:pt x="7839" y="973"/>
                  <a:pt x="7896" y="915"/>
                  <a:pt x="7954" y="857"/>
                </a:cubicBezTo>
                <a:lnTo>
                  <a:pt x="8402" y="366"/>
                </a:lnTo>
                <a:cubicBezTo>
                  <a:pt x="8439" y="329"/>
                  <a:pt x="8401" y="259"/>
                  <a:pt x="8353" y="259"/>
                </a:cubicBezTo>
                <a:cubicBezTo>
                  <a:pt x="8346" y="259"/>
                  <a:pt x="8338" y="261"/>
                  <a:pt x="8330" y="265"/>
                </a:cubicBezTo>
                <a:lnTo>
                  <a:pt x="7709" y="467"/>
                </a:lnTo>
                <a:cubicBezTo>
                  <a:pt x="7521" y="525"/>
                  <a:pt x="7334" y="583"/>
                  <a:pt x="7131" y="612"/>
                </a:cubicBezTo>
                <a:cubicBezTo>
                  <a:pt x="7117" y="612"/>
                  <a:pt x="7088" y="597"/>
                  <a:pt x="7074" y="583"/>
                </a:cubicBezTo>
                <a:cubicBezTo>
                  <a:pt x="6667" y="180"/>
                  <a:pt x="6168" y="0"/>
                  <a:pt x="5678" y="0"/>
                </a:cubicBezTo>
                <a:close/>
              </a:path>
            </a:pathLst>
          </a:custGeom>
          <a:solidFill>
            <a:srgbClr val="0F78FF"/>
          </a:solidFill>
          <a:ln>
            <a:noFill/>
          </a:ln>
        </p:spPr>
        <p:txBody>
          <a:bodyPr spcFirstLastPara="1" wrap="square" lIns="121900" tIns="121900" rIns="121900" bIns="121900" anchor="ctr" anchorCtr="0">
            <a:noAutofit/>
          </a:bodyPr>
          <a:lstStyle/>
          <a:p>
            <a:endParaRPr sz="2400"/>
          </a:p>
        </p:txBody>
      </p:sp>
      <p:grpSp>
        <p:nvGrpSpPr>
          <p:cNvPr id="10" name="Google Shape;11532;p55">
            <a:extLst>
              <a:ext uri="{FF2B5EF4-FFF2-40B4-BE49-F238E27FC236}">
                <a16:creationId xmlns:a16="http://schemas.microsoft.com/office/drawing/2014/main" id="{8C9E69F1-B7E9-4537-8B78-489334FCFACA}"/>
              </a:ext>
            </a:extLst>
          </p:cNvPr>
          <p:cNvGrpSpPr/>
          <p:nvPr/>
        </p:nvGrpSpPr>
        <p:grpSpPr>
          <a:xfrm>
            <a:off x="9991299" y="5614281"/>
            <a:ext cx="425059" cy="425024"/>
            <a:chOff x="935197" y="1793977"/>
            <a:chExt cx="256451" cy="256430"/>
          </a:xfrm>
          <a:solidFill>
            <a:srgbClr val="0F78FF"/>
          </a:solidFill>
        </p:grpSpPr>
        <p:sp>
          <p:nvSpPr>
            <p:cNvPr id="11" name="Google Shape;11533;p55">
              <a:extLst>
                <a:ext uri="{FF2B5EF4-FFF2-40B4-BE49-F238E27FC236}">
                  <a16:creationId xmlns:a16="http://schemas.microsoft.com/office/drawing/2014/main" id="{91FC044F-94EC-4CB2-968C-B83DAC4D83EA}"/>
                </a:ext>
              </a:extLst>
            </p:cNvPr>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grpFill/>
            <a:ln>
              <a:noFill/>
            </a:ln>
          </p:spPr>
          <p:txBody>
            <a:bodyPr spcFirstLastPara="1" wrap="square" lIns="121900" tIns="121900" rIns="121900" bIns="121900" anchor="ctr" anchorCtr="0">
              <a:noAutofit/>
            </a:bodyPr>
            <a:lstStyle/>
            <a:p>
              <a:endParaRPr sz="2400"/>
            </a:p>
          </p:txBody>
        </p:sp>
        <p:sp>
          <p:nvSpPr>
            <p:cNvPr id="12" name="Google Shape;11534;p55">
              <a:extLst>
                <a:ext uri="{FF2B5EF4-FFF2-40B4-BE49-F238E27FC236}">
                  <a16:creationId xmlns:a16="http://schemas.microsoft.com/office/drawing/2014/main" id="{72BCB015-C23B-4ED3-8BC9-5BE605B563F4}"/>
                </a:ext>
              </a:extLst>
            </p:cNvPr>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3" name="Google Shape;11535;p55">
            <a:extLst>
              <a:ext uri="{FF2B5EF4-FFF2-40B4-BE49-F238E27FC236}">
                <a16:creationId xmlns:a16="http://schemas.microsoft.com/office/drawing/2014/main" id="{B181D2AF-75ED-4BAB-9FFB-7A6D159310D3}"/>
              </a:ext>
            </a:extLst>
          </p:cNvPr>
          <p:cNvSpPr/>
          <p:nvPr/>
        </p:nvSpPr>
        <p:spPr>
          <a:xfrm>
            <a:off x="8121556" y="5639798"/>
            <a:ext cx="491933" cy="342812"/>
          </a:xfrm>
          <a:custGeom>
            <a:avLst/>
            <a:gdLst/>
            <a:ahLst/>
            <a:cxnLst/>
            <a:rect l="l" t="t" r="r" b="b"/>
            <a:pathLst>
              <a:path w="12544" h="8740" extrusionOk="0">
                <a:moveTo>
                  <a:pt x="1469" y="8373"/>
                </a:moveTo>
                <a:cubicBezTo>
                  <a:pt x="1002" y="8240"/>
                  <a:pt x="701" y="7940"/>
                  <a:pt x="535" y="7473"/>
                </a:cubicBezTo>
                <a:cubicBezTo>
                  <a:pt x="134" y="6338"/>
                  <a:pt x="1" y="1702"/>
                  <a:pt x="768" y="768"/>
                </a:cubicBezTo>
                <a:cubicBezTo>
                  <a:pt x="1035" y="468"/>
                  <a:pt x="1402" y="267"/>
                  <a:pt x="1802" y="234"/>
                </a:cubicBezTo>
                <a:cubicBezTo>
                  <a:pt x="3904" y="1"/>
                  <a:pt x="10408" y="34"/>
                  <a:pt x="11175" y="301"/>
                </a:cubicBezTo>
                <a:cubicBezTo>
                  <a:pt x="11609" y="468"/>
                  <a:pt x="11909" y="734"/>
                  <a:pt x="12076" y="1168"/>
                </a:cubicBezTo>
                <a:cubicBezTo>
                  <a:pt x="12510" y="2336"/>
                  <a:pt x="12543" y="6539"/>
                  <a:pt x="12009" y="7639"/>
                </a:cubicBezTo>
                <a:cubicBezTo>
                  <a:pt x="11876" y="7940"/>
                  <a:pt x="11643" y="8140"/>
                  <a:pt x="11376" y="8306"/>
                </a:cubicBezTo>
                <a:cubicBezTo>
                  <a:pt x="10575" y="8740"/>
                  <a:pt x="2503" y="8707"/>
                  <a:pt x="1469" y="8373"/>
                </a:cubicBezTo>
                <a:close/>
                <a:moveTo>
                  <a:pt x="4804" y="6205"/>
                </a:moveTo>
                <a:cubicBezTo>
                  <a:pt x="6072" y="5538"/>
                  <a:pt x="7339" y="4871"/>
                  <a:pt x="8607" y="4237"/>
                </a:cubicBezTo>
                <a:cubicBezTo>
                  <a:pt x="7339" y="3570"/>
                  <a:pt x="6072" y="2903"/>
                  <a:pt x="4804" y="2235"/>
                </a:cubicBezTo>
                <a:close/>
              </a:path>
            </a:pathLst>
          </a:custGeom>
          <a:solidFill>
            <a:srgbClr val="0F78FF"/>
          </a:solidFill>
          <a:ln>
            <a:noFill/>
          </a:ln>
        </p:spPr>
        <p:txBody>
          <a:bodyPr spcFirstLastPara="1" wrap="square" lIns="121900" tIns="121900" rIns="121900" bIns="121900" anchor="ctr" anchorCtr="0">
            <a:noAutofit/>
          </a:bodyPr>
          <a:lstStyle/>
          <a:p>
            <a:endParaRPr sz="2400"/>
          </a:p>
        </p:txBody>
      </p:sp>
      <p:sp>
        <p:nvSpPr>
          <p:cNvPr id="14" name="Google Shape;11536;p55">
            <a:extLst>
              <a:ext uri="{FF2B5EF4-FFF2-40B4-BE49-F238E27FC236}">
                <a16:creationId xmlns:a16="http://schemas.microsoft.com/office/drawing/2014/main" id="{E44D08B1-4698-4634-A5ED-7DAC7B5F8FAB}"/>
              </a:ext>
            </a:extLst>
          </p:cNvPr>
          <p:cNvSpPr/>
          <p:nvPr/>
        </p:nvSpPr>
        <p:spPr>
          <a:xfrm>
            <a:off x="9076619" y="5572807"/>
            <a:ext cx="418097" cy="476788"/>
          </a:xfrm>
          <a:custGeom>
            <a:avLst/>
            <a:gdLst/>
            <a:ahLst/>
            <a:cxnLst/>
            <a:rect l="l" t="t" r="r" b="b"/>
            <a:pathLst>
              <a:path w="130928" h="148841" extrusionOk="0">
                <a:moveTo>
                  <a:pt x="70184" y="0"/>
                </a:moveTo>
                <a:cubicBezTo>
                  <a:pt x="67749" y="0"/>
                  <a:pt x="65781" y="1968"/>
                  <a:pt x="65781" y="4370"/>
                </a:cubicBezTo>
                <a:lnTo>
                  <a:pt x="65781" y="100105"/>
                </a:lnTo>
                <a:cubicBezTo>
                  <a:pt x="65781" y="106844"/>
                  <a:pt x="61744" y="112915"/>
                  <a:pt x="55507" y="115483"/>
                </a:cubicBezTo>
                <a:cubicBezTo>
                  <a:pt x="53445" y="116348"/>
                  <a:pt x="51279" y="116767"/>
                  <a:pt x="49132" y="116767"/>
                </a:cubicBezTo>
                <a:cubicBezTo>
                  <a:pt x="44819" y="116767"/>
                  <a:pt x="40578" y="115076"/>
                  <a:pt x="37394" y="111914"/>
                </a:cubicBezTo>
                <a:cubicBezTo>
                  <a:pt x="32624" y="107177"/>
                  <a:pt x="31156" y="100039"/>
                  <a:pt x="33691" y="93801"/>
                </a:cubicBezTo>
                <a:cubicBezTo>
                  <a:pt x="36260" y="87563"/>
                  <a:pt x="42297" y="83493"/>
                  <a:pt x="49035" y="83460"/>
                </a:cubicBezTo>
                <a:cubicBezTo>
                  <a:pt x="51437" y="83460"/>
                  <a:pt x="53405" y="81492"/>
                  <a:pt x="53405" y="79090"/>
                </a:cubicBezTo>
                <a:lnTo>
                  <a:pt x="53405" y="55740"/>
                </a:lnTo>
                <a:cubicBezTo>
                  <a:pt x="53405" y="53305"/>
                  <a:pt x="51437" y="51370"/>
                  <a:pt x="49035" y="51370"/>
                </a:cubicBezTo>
                <a:cubicBezTo>
                  <a:pt x="21983" y="51370"/>
                  <a:pt x="0" y="73253"/>
                  <a:pt x="0" y="100105"/>
                </a:cubicBezTo>
                <a:cubicBezTo>
                  <a:pt x="0" y="126991"/>
                  <a:pt x="21949" y="148840"/>
                  <a:pt x="49002" y="148840"/>
                </a:cubicBezTo>
                <a:cubicBezTo>
                  <a:pt x="76021" y="148840"/>
                  <a:pt x="98037" y="126991"/>
                  <a:pt x="98037" y="100105"/>
                </a:cubicBezTo>
                <a:lnTo>
                  <a:pt x="98037" y="57742"/>
                </a:lnTo>
                <a:cubicBezTo>
                  <a:pt x="106751" y="62347"/>
                  <a:pt x="116484" y="64780"/>
                  <a:pt x="126356" y="64780"/>
                </a:cubicBezTo>
                <a:cubicBezTo>
                  <a:pt x="126423" y="64780"/>
                  <a:pt x="126490" y="64780"/>
                  <a:pt x="126557" y="64780"/>
                </a:cubicBezTo>
                <a:cubicBezTo>
                  <a:pt x="128959" y="64780"/>
                  <a:pt x="130927" y="62812"/>
                  <a:pt x="130927" y="60410"/>
                </a:cubicBezTo>
                <a:lnTo>
                  <a:pt x="130927" y="37094"/>
                </a:lnTo>
                <a:cubicBezTo>
                  <a:pt x="130927" y="34658"/>
                  <a:pt x="128959" y="32724"/>
                  <a:pt x="126557" y="32724"/>
                </a:cubicBezTo>
                <a:cubicBezTo>
                  <a:pt x="110813" y="32724"/>
                  <a:pt x="98037" y="19981"/>
                  <a:pt x="98037" y="4370"/>
                </a:cubicBezTo>
                <a:cubicBezTo>
                  <a:pt x="98037" y="1968"/>
                  <a:pt x="96069" y="0"/>
                  <a:pt x="93667" y="0"/>
                </a:cubicBezTo>
                <a:close/>
              </a:path>
            </a:pathLst>
          </a:custGeom>
          <a:solidFill>
            <a:srgbClr val="0F78FF"/>
          </a:solidFill>
          <a:ln>
            <a:noFill/>
          </a:ln>
        </p:spPr>
        <p:txBody>
          <a:bodyPr spcFirstLastPara="1" wrap="square" lIns="121900" tIns="121900" rIns="121900" bIns="121900" anchor="ctr" anchorCtr="0">
            <a:noAutofit/>
          </a:bodyPr>
          <a:lstStyle/>
          <a:p>
            <a:endParaRPr sz="2400"/>
          </a:p>
        </p:txBody>
      </p:sp>
      <p:grpSp>
        <p:nvGrpSpPr>
          <p:cNvPr id="19" name="Grupo 18">
            <a:extLst>
              <a:ext uri="{FF2B5EF4-FFF2-40B4-BE49-F238E27FC236}">
                <a16:creationId xmlns:a16="http://schemas.microsoft.com/office/drawing/2014/main" id="{4C476B0B-075D-4050-66F3-776689F91520}"/>
              </a:ext>
            </a:extLst>
          </p:cNvPr>
          <p:cNvGrpSpPr/>
          <p:nvPr/>
        </p:nvGrpSpPr>
        <p:grpSpPr>
          <a:xfrm>
            <a:off x="2216150" y="1079500"/>
            <a:ext cx="2017713" cy="1841500"/>
            <a:chOff x="2216150" y="1079500"/>
            <a:chExt cx="2017713" cy="1841500"/>
          </a:xfrm>
        </p:grpSpPr>
        <p:sp>
          <p:nvSpPr>
            <p:cNvPr id="5" name="Freeform 5">
              <a:extLst>
                <a:ext uri="{FF2B5EF4-FFF2-40B4-BE49-F238E27FC236}">
                  <a16:creationId xmlns:a16="http://schemas.microsoft.com/office/drawing/2014/main" id="{A7F4692A-46A8-178F-7F51-64027EF7AC5A}"/>
                </a:ext>
              </a:extLst>
            </p:cNvPr>
            <p:cNvSpPr>
              <a:spLocks noEditPoints="1"/>
            </p:cNvSpPr>
            <p:nvPr/>
          </p:nvSpPr>
          <p:spPr bwMode="auto">
            <a:xfrm>
              <a:off x="2216150" y="2587625"/>
              <a:ext cx="1962150" cy="333375"/>
            </a:xfrm>
            <a:custGeom>
              <a:avLst/>
              <a:gdLst>
                <a:gd name="T0" fmla="*/ 479 w 518"/>
                <a:gd name="T1" fmla="*/ 0 h 88"/>
                <a:gd name="T2" fmla="*/ 506 w 518"/>
                <a:gd name="T3" fmla="*/ 51 h 88"/>
                <a:gd name="T4" fmla="*/ 484 w 518"/>
                <a:gd name="T5" fmla="*/ 87 h 88"/>
                <a:gd name="T6" fmla="*/ 31 w 518"/>
                <a:gd name="T7" fmla="*/ 88 h 88"/>
                <a:gd name="T8" fmla="*/ 8 w 518"/>
                <a:gd name="T9" fmla="*/ 54 h 88"/>
                <a:gd name="T10" fmla="*/ 33 w 518"/>
                <a:gd name="T11" fmla="*/ 7 h 88"/>
                <a:gd name="T12" fmla="*/ 47 w 518"/>
                <a:gd name="T13" fmla="*/ 1 h 88"/>
                <a:gd name="T14" fmla="*/ 465 w 518"/>
                <a:gd name="T15" fmla="*/ 1 h 88"/>
                <a:gd name="T16" fmla="*/ 479 w 518"/>
                <a:gd name="T17" fmla="*/ 0 h 88"/>
                <a:gd name="T18" fmla="*/ 206 w 518"/>
                <a:gd name="T19" fmla="*/ 60 h 88"/>
                <a:gd name="T20" fmla="*/ 311 w 518"/>
                <a:gd name="T21" fmla="*/ 60 h 88"/>
                <a:gd name="T22" fmla="*/ 206 w 518"/>
                <a:gd name="T23" fmla="*/ 6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8" h="88">
                  <a:moveTo>
                    <a:pt x="479" y="0"/>
                  </a:moveTo>
                  <a:cubicBezTo>
                    <a:pt x="488" y="17"/>
                    <a:pt x="498" y="34"/>
                    <a:pt x="506" y="51"/>
                  </a:cubicBezTo>
                  <a:cubicBezTo>
                    <a:pt x="518" y="76"/>
                    <a:pt x="511" y="87"/>
                    <a:pt x="484" y="87"/>
                  </a:cubicBezTo>
                  <a:cubicBezTo>
                    <a:pt x="333" y="87"/>
                    <a:pt x="182" y="87"/>
                    <a:pt x="31" y="88"/>
                  </a:cubicBezTo>
                  <a:cubicBezTo>
                    <a:pt x="2" y="88"/>
                    <a:pt x="0" y="76"/>
                    <a:pt x="8" y="54"/>
                  </a:cubicBezTo>
                  <a:cubicBezTo>
                    <a:pt x="14" y="37"/>
                    <a:pt x="24" y="22"/>
                    <a:pt x="33" y="7"/>
                  </a:cubicBezTo>
                  <a:cubicBezTo>
                    <a:pt x="35" y="3"/>
                    <a:pt x="43" y="1"/>
                    <a:pt x="47" y="1"/>
                  </a:cubicBezTo>
                  <a:cubicBezTo>
                    <a:pt x="187" y="1"/>
                    <a:pt x="326" y="1"/>
                    <a:pt x="465" y="1"/>
                  </a:cubicBezTo>
                  <a:cubicBezTo>
                    <a:pt x="469" y="1"/>
                    <a:pt x="473" y="0"/>
                    <a:pt x="479" y="0"/>
                  </a:cubicBezTo>
                  <a:close/>
                  <a:moveTo>
                    <a:pt x="206" y="60"/>
                  </a:moveTo>
                  <a:cubicBezTo>
                    <a:pt x="241" y="60"/>
                    <a:pt x="275" y="60"/>
                    <a:pt x="311" y="60"/>
                  </a:cubicBezTo>
                  <a:cubicBezTo>
                    <a:pt x="285" y="34"/>
                    <a:pt x="228" y="34"/>
                    <a:pt x="206" y="6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5" name="Freeform 6">
              <a:extLst>
                <a:ext uri="{FF2B5EF4-FFF2-40B4-BE49-F238E27FC236}">
                  <a16:creationId xmlns:a16="http://schemas.microsoft.com/office/drawing/2014/main" id="{E76C0528-C434-3903-E050-8198862614F1}"/>
                </a:ext>
              </a:extLst>
            </p:cNvPr>
            <p:cNvSpPr>
              <a:spLocks/>
            </p:cNvSpPr>
            <p:nvPr/>
          </p:nvSpPr>
          <p:spPr bwMode="auto">
            <a:xfrm>
              <a:off x="2352675" y="1622425"/>
              <a:ext cx="1676400" cy="946150"/>
            </a:xfrm>
            <a:custGeom>
              <a:avLst/>
              <a:gdLst>
                <a:gd name="T0" fmla="*/ 311 w 443"/>
                <a:gd name="T1" fmla="*/ 8 h 250"/>
                <a:gd name="T2" fmla="*/ 289 w 443"/>
                <a:gd name="T3" fmla="*/ 10 h 250"/>
                <a:gd name="T4" fmla="*/ 33 w 443"/>
                <a:gd name="T5" fmla="*/ 10 h 250"/>
                <a:gd name="T6" fmla="*/ 11 w 443"/>
                <a:gd name="T7" fmla="*/ 32 h 250"/>
                <a:gd name="T8" fmla="*/ 11 w 443"/>
                <a:gd name="T9" fmla="*/ 220 h 250"/>
                <a:gd name="T10" fmla="*/ 31 w 443"/>
                <a:gd name="T11" fmla="*/ 240 h 250"/>
                <a:gd name="T12" fmla="*/ 413 w 443"/>
                <a:gd name="T13" fmla="*/ 240 h 250"/>
                <a:gd name="T14" fmla="*/ 432 w 443"/>
                <a:gd name="T15" fmla="*/ 221 h 250"/>
                <a:gd name="T16" fmla="*/ 432 w 443"/>
                <a:gd name="T17" fmla="*/ 89 h 250"/>
                <a:gd name="T18" fmla="*/ 435 w 443"/>
                <a:gd name="T19" fmla="*/ 70 h 250"/>
                <a:gd name="T20" fmla="*/ 441 w 443"/>
                <a:gd name="T21" fmla="*/ 70 h 250"/>
                <a:gd name="T22" fmla="*/ 443 w 443"/>
                <a:gd name="T23" fmla="*/ 87 h 250"/>
                <a:gd name="T24" fmla="*/ 443 w 443"/>
                <a:gd name="T25" fmla="*/ 222 h 250"/>
                <a:gd name="T26" fmla="*/ 417 w 443"/>
                <a:gd name="T27" fmla="*/ 250 h 250"/>
                <a:gd name="T28" fmla="*/ 27 w 443"/>
                <a:gd name="T29" fmla="*/ 250 h 250"/>
                <a:gd name="T30" fmla="*/ 1 w 443"/>
                <a:gd name="T31" fmla="*/ 223 h 250"/>
                <a:gd name="T32" fmla="*/ 0 w 443"/>
                <a:gd name="T33" fmla="*/ 27 h 250"/>
                <a:gd name="T34" fmla="*/ 24 w 443"/>
                <a:gd name="T35" fmla="*/ 0 h 250"/>
                <a:gd name="T36" fmla="*/ 300 w 443"/>
                <a:gd name="T37" fmla="*/ 0 h 250"/>
                <a:gd name="T38" fmla="*/ 311 w 443"/>
                <a:gd name="T39" fmla="*/ 2 h 250"/>
                <a:gd name="T40" fmla="*/ 311 w 443"/>
                <a:gd name="T41" fmla="*/ 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3" h="250">
                  <a:moveTo>
                    <a:pt x="311" y="8"/>
                  </a:moveTo>
                  <a:cubicBezTo>
                    <a:pt x="304" y="9"/>
                    <a:pt x="296" y="10"/>
                    <a:pt x="289" y="10"/>
                  </a:cubicBezTo>
                  <a:cubicBezTo>
                    <a:pt x="204" y="10"/>
                    <a:pt x="119" y="11"/>
                    <a:pt x="33" y="10"/>
                  </a:cubicBezTo>
                  <a:cubicBezTo>
                    <a:pt x="16" y="10"/>
                    <a:pt x="10" y="14"/>
                    <a:pt x="11" y="32"/>
                  </a:cubicBezTo>
                  <a:cubicBezTo>
                    <a:pt x="12" y="95"/>
                    <a:pt x="11" y="157"/>
                    <a:pt x="11" y="220"/>
                  </a:cubicBezTo>
                  <a:cubicBezTo>
                    <a:pt x="10" y="236"/>
                    <a:pt x="16" y="240"/>
                    <a:pt x="31" y="240"/>
                  </a:cubicBezTo>
                  <a:cubicBezTo>
                    <a:pt x="158" y="240"/>
                    <a:pt x="286" y="240"/>
                    <a:pt x="413" y="240"/>
                  </a:cubicBezTo>
                  <a:cubicBezTo>
                    <a:pt x="428" y="240"/>
                    <a:pt x="433" y="236"/>
                    <a:pt x="432" y="221"/>
                  </a:cubicBezTo>
                  <a:cubicBezTo>
                    <a:pt x="432" y="177"/>
                    <a:pt x="432" y="133"/>
                    <a:pt x="432" y="89"/>
                  </a:cubicBezTo>
                  <a:cubicBezTo>
                    <a:pt x="432" y="83"/>
                    <a:pt x="434" y="76"/>
                    <a:pt x="435" y="70"/>
                  </a:cubicBezTo>
                  <a:cubicBezTo>
                    <a:pt x="437" y="70"/>
                    <a:pt x="439" y="70"/>
                    <a:pt x="441" y="70"/>
                  </a:cubicBezTo>
                  <a:cubicBezTo>
                    <a:pt x="442" y="76"/>
                    <a:pt x="443" y="81"/>
                    <a:pt x="443" y="87"/>
                  </a:cubicBezTo>
                  <a:cubicBezTo>
                    <a:pt x="443" y="132"/>
                    <a:pt x="443" y="177"/>
                    <a:pt x="443" y="222"/>
                  </a:cubicBezTo>
                  <a:cubicBezTo>
                    <a:pt x="443" y="246"/>
                    <a:pt x="440" y="250"/>
                    <a:pt x="417" y="250"/>
                  </a:cubicBezTo>
                  <a:cubicBezTo>
                    <a:pt x="287" y="250"/>
                    <a:pt x="157" y="250"/>
                    <a:pt x="27" y="250"/>
                  </a:cubicBezTo>
                  <a:cubicBezTo>
                    <a:pt x="4" y="250"/>
                    <a:pt x="1" y="246"/>
                    <a:pt x="1" y="223"/>
                  </a:cubicBezTo>
                  <a:cubicBezTo>
                    <a:pt x="0" y="157"/>
                    <a:pt x="1" y="92"/>
                    <a:pt x="0" y="27"/>
                  </a:cubicBezTo>
                  <a:cubicBezTo>
                    <a:pt x="0" y="10"/>
                    <a:pt x="5" y="0"/>
                    <a:pt x="24" y="0"/>
                  </a:cubicBezTo>
                  <a:cubicBezTo>
                    <a:pt x="116" y="0"/>
                    <a:pt x="208" y="0"/>
                    <a:pt x="300" y="0"/>
                  </a:cubicBezTo>
                  <a:cubicBezTo>
                    <a:pt x="303" y="0"/>
                    <a:pt x="307" y="2"/>
                    <a:pt x="311" y="2"/>
                  </a:cubicBezTo>
                  <a:cubicBezTo>
                    <a:pt x="311" y="4"/>
                    <a:pt x="311" y="6"/>
                    <a:pt x="31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6" name="Freeform 7">
              <a:extLst>
                <a:ext uri="{FF2B5EF4-FFF2-40B4-BE49-F238E27FC236}">
                  <a16:creationId xmlns:a16="http://schemas.microsoft.com/office/drawing/2014/main" id="{62482873-141E-7F07-3332-27E6E4FE780A}"/>
                </a:ext>
              </a:extLst>
            </p:cNvPr>
            <p:cNvSpPr>
              <a:spLocks noEditPoints="1"/>
            </p:cNvSpPr>
            <p:nvPr/>
          </p:nvSpPr>
          <p:spPr bwMode="auto">
            <a:xfrm>
              <a:off x="3549650" y="1079500"/>
              <a:ext cx="495300" cy="500063"/>
            </a:xfrm>
            <a:custGeom>
              <a:avLst/>
              <a:gdLst>
                <a:gd name="T0" fmla="*/ 0 w 131"/>
                <a:gd name="T1" fmla="*/ 43 h 132"/>
                <a:gd name="T2" fmla="*/ 22 w 131"/>
                <a:gd name="T3" fmla="*/ 25 h 132"/>
                <a:gd name="T4" fmla="*/ 39 w 131"/>
                <a:gd name="T5" fmla="*/ 14 h 132"/>
                <a:gd name="T6" fmla="*/ 57 w 131"/>
                <a:gd name="T7" fmla="*/ 10 h 132"/>
                <a:gd name="T8" fmla="*/ 79 w 131"/>
                <a:gd name="T9" fmla="*/ 12 h 132"/>
                <a:gd name="T10" fmla="*/ 94 w 131"/>
                <a:gd name="T11" fmla="*/ 20 h 132"/>
                <a:gd name="T12" fmla="*/ 107 w 131"/>
                <a:gd name="T13" fmla="*/ 22 h 132"/>
                <a:gd name="T14" fmla="*/ 110 w 131"/>
                <a:gd name="T15" fmla="*/ 35 h 132"/>
                <a:gd name="T16" fmla="*/ 117 w 131"/>
                <a:gd name="T17" fmla="*/ 51 h 132"/>
                <a:gd name="T18" fmla="*/ 119 w 131"/>
                <a:gd name="T19" fmla="*/ 73 h 132"/>
                <a:gd name="T20" fmla="*/ 115 w 131"/>
                <a:gd name="T21" fmla="*/ 90 h 132"/>
                <a:gd name="T22" fmla="*/ 103 w 131"/>
                <a:gd name="T23" fmla="*/ 107 h 132"/>
                <a:gd name="T24" fmla="*/ 88 w 131"/>
                <a:gd name="T25" fmla="*/ 116 h 132"/>
                <a:gd name="T26" fmla="*/ 66 w 131"/>
                <a:gd name="T27" fmla="*/ 122 h 132"/>
                <a:gd name="T28" fmla="*/ 49 w 131"/>
                <a:gd name="T29" fmla="*/ 122 h 132"/>
                <a:gd name="T30" fmla="*/ 29 w 131"/>
                <a:gd name="T31" fmla="*/ 113 h 132"/>
                <a:gd name="T32" fmla="*/ 17 w 131"/>
                <a:gd name="T33" fmla="*/ 100 h 132"/>
                <a:gd name="T34" fmla="*/ 8 w 131"/>
                <a:gd name="T35" fmla="*/ 80 h 132"/>
                <a:gd name="T36" fmla="*/ 9 w 131"/>
                <a:gd name="T37" fmla="*/ 64 h 132"/>
                <a:gd name="T38" fmla="*/ 0 w 131"/>
                <a:gd name="T39" fmla="*/ 43 h 132"/>
                <a:gd name="T40" fmla="*/ 63 w 131"/>
                <a:gd name="T41" fmla="*/ 92 h 132"/>
                <a:gd name="T42" fmla="*/ 90 w 131"/>
                <a:gd name="T43" fmla="*/ 66 h 132"/>
                <a:gd name="T44" fmla="*/ 62 w 131"/>
                <a:gd name="T45" fmla="*/ 40 h 132"/>
                <a:gd name="T46" fmla="*/ 37 w 131"/>
                <a:gd name="T47" fmla="*/ 66 h 132"/>
                <a:gd name="T48" fmla="*/ 63 w 131"/>
                <a:gd name="T4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0" y="43"/>
                  </a:moveTo>
                  <a:cubicBezTo>
                    <a:pt x="15" y="41"/>
                    <a:pt x="27" y="43"/>
                    <a:pt x="22" y="25"/>
                  </a:cubicBezTo>
                  <a:cubicBezTo>
                    <a:pt x="20" y="15"/>
                    <a:pt x="28" y="11"/>
                    <a:pt x="39" y="14"/>
                  </a:cubicBezTo>
                  <a:cubicBezTo>
                    <a:pt x="45" y="16"/>
                    <a:pt x="53" y="14"/>
                    <a:pt x="57" y="10"/>
                  </a:cubicBezTo>
                  <a:cubicBezTo>
                    <a:pt x="66" y="1"/>
                    <a:pt x="72" y="0"/>
                    <a:pt x="79" y="12"/>
                  </a:cubicBezTo>
                  <a:cubicBezTo>
                    <a:pt x="81" y="16"/>
                    <a:pt x="89" y="18"/>
                    <a:pt x="94" y="20"/>
                  </a:cubicBezTo>
                  <a:cubicBezTo>
                    <a:pt x="98" y="22"/>
                    <a:pt x="104" y="20"/>
                    <a:pt x="107" y="22"/>
                  </a:cubicBezTo>
                  <a:cubicBezTo>
                    <a:pt x="109" y="25"/>
                    <a:pt x="108" y="31"/>
                    <a:pt x="110" y="35"/>
                  </a:cubicBezTo>
                  <a:cubicBezTo>
                    <a:pt x="112" y="40"/>
                    <a:pt x="113" y="48"/>
                    <a:pt x="117" y="51"/>
                  </a:cubicBezTo>
                  <a:cubicBezTo>
                    <a:pt x="129" y="58"/>
                    <a:pt x="131" y="63"/>
                    <a:pt x="119" y="73"/>
                  </a:cubicBezTo>
                  <a:cubicBezTo>
                    <a:pt x="115" y="76"/>
                    <a:pt x="113" y="85"/>
                    <a:pt x="115" y="90"/>
                  </a:cubicBezTo>
                  <a:cubicBezTo>
                    <a:pt x="119" y="103"/>
                    <a:pt x="116" y="107"/>
                    <a:pt x="103" y="107"/>
                  </a:cubicBezTo>
                  <a:cubicBezTo>
                    <a:pt x="97" y="108"/>
                    <a:pt x="89" y="112"/>
                    <a:pt x="88" y="116"/>
                  </a:cubicBezTo>
                  <a:cubicBezTo>
                    <a:pt x="83" y="130"/>
                    <a:pt x="78" y="132"/>
                    <a:pt x="66" y="122"/>
                  </a:cubicBezTo>
                  <a:cubicBezTo>
                    <a:pt x="63" y="119"/>
                    <a:pt x="53" y="119"/>
                    <a:pt x="49" y="122"/>
                  </a:cubicBezTo>
                  <a:cubicBezTo>
                    <a:pt x="37" y="129"/>
                    <a:pt x="34" y="124"/>
                    <a:pt x="29" y="113"/>
                  </a:cubicBezTo>
                  <a:cubicBezTo>
                    <a:pt x="27" y="108"/>
                    <a:pt x="22" y="101"/>
                    <a:pt x="17" y="100"/>
                  </a:cubicBezTo>
                  <a:cubicBezTo>
                    <a:pt x="4" y="97"/>
                    <a:pt x="1" y="92"/>
                    <a:pt x="8" y="80"/>
                  </a:cubicBezTo>
                  <a:cubicBezTo>
                    <a:pt x="10" y="76"/>
                    <a:pt x="10" y="69"/>
                    <a:pt x="9" y="64"/>
                  </a:cubicBezTo>
                  <a:cubicBezTo>
                    <a:pt x="7" y="57"/>
                    <a:pt x="4" y="51"/>
                    <a:pt x="0" y="43"/>
                  </a:cubicBezTo>
                  <a:close/>
                  <a:moveTo>
                    <a:pt x="63" y="92"/>
                  </a:moveTo>
                  <a:cubicBezTo>
                    <a:pt x="77" y="93"/>
                    <a:pt x="90" y="80"/>
                    <a:pt x="90" y="66"/>
                  </a:cubicBezTo>
                  <a:cubicBezTo>
                    <a:pt x="90" y="52"/>
                    <a:pt x="77" y="40"/>
                    <a:pt x="62" y="40"/>
                  </a:cubicBezTo>
                  <a:cubicBezTo>
                    <a:pt x="46" y="41"/>
                    <a:pt x="38" y="51"/>
                    <a:pt x="37" y="66"/>
                  </a:cubicBezTo>
                  <a:cubicBezTo>
                    <a:pt x="35" y="80"/>
                    <a:pt x="48" y="92"/>
                    <a:pt x="63" y="9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7" name="Freeform 8">
              <a:extLst>
                <a:ext uri="{FF2B5EF4-FFF2-40B4-BE49-F238E27FC236}">
                  <a16:creationId xmlns:a16="http://schemas.microsoft.com/office/drawing/2014/main" id="{3A5F93CC-E91E-06D6-646B-1166418C1330}"/>
                </a:ext>
              </a:extLst>
            </p:cNvPr>
            <p:cNvSpPr>
              <a:spLocks noEditPoints="1"/>
            </p:cNvSpPr>
            <p:nvPr/>
          </p:nvSpPr>
          <p:spPr bwMode="auto">
            <a:xfrm>
              <a:off x="3667125" y="1614488"/>
              <a:ext cx="249238" cy="254000"/>
            </a:xfrm>
            <a:custGeom>
              <a:avLst/>
              <a:gdLst>
                <a:gd name="T0" fmla="*/ 0 w 66"/>
                <a:gd name="T1" fmla="*/ 22 h 67"/>
                <a:gd name="T2" fmla="*/ 11 w 66"/>
                <a:gd name="T3" fmla="*/ 13 h 67"/>
                <a:gd name="T4" fmla="*/ 20 w 66"/>
                <a:gd name="T5" fmla="*/ 8 h 67"/>
                <a:gd name="T6" fmla="*/ 29 w 66"/>
                <a:gd name="T7" fmla="*/ 5 h 67"/>
                <a:gd name="T8" fmla="*/ 40 w 66"/>
                <a:gd name="T9" fmla="*/ 7 h 67"/>
                <a:gd name="T10" fmla="*/ 48 w 66"/>
                <a:gd name="T11" fmla="*/ 11 h 67"/>
                <a:gd name="T12" fmla="*/ 54 w 66"/>
                <a:gd name="T13" fmla="*/ 12 h 67"/>
                <a:gd name="T14" fmla="*/ 55 w 66"/>
                <a:gd name="T15" fmla="*/ 18 h 67"/>
                <a:gd name="T16" fmla="*/ 59 w 66"/>
                <a:gd name="T17" fmla="*/ 26 h 67"/>
                <a:gd name="T18" fmla="*/ 60 w 66"/>
                <a:gd name="T19" fmla="*/ 37 h 67"/>
                <a:gd name="T20" fmla="*/ 58 w 66"/>
                <a:gd name="T21" fmla="*/ 46 h 67"/>
                <a:gd name="T22" fmla="*/ 52 w 66"/>
                <a:gd name="T23" fmla="*/ 55 h 67"/>
                <a:gd name="T24" fmla="*/ 44 w 66"/>
                <a:gd name="T25" fmla="*/ 59 h 67"/>
                <a:gd name="T26" fmla="*/ 34 w 66"/>
                <a:gd name="T27" fmla="*/ 62 h 67"/>
                <a:gd name="T28" fmla="*/ 25 w 66"/>
                <a:gd name="T29" fmla="*/ 62 h 67"/>
                <a:gd name="T30" fmla="*/ 15 w 66"/>
                <a:gd name="T31" fmla="*/ 58 h 67"/>
                <a:gd name="T32" fmla="*/ 9 w 66"/>
                <a:gd name="T33" fmla="*/ 51 h 67"/>
                <a:gd name="T34" fmla="*/ 4 w 66"/>
                <a:gd name="T35" fmla="*/ 41 h 67"/>
                <a:gd name="T36" fmla="*/ 4 w 66"/>
                <a:gd name="T37" fmla="*/ 33 h 67"/>
                <a:gd name="T38" fmla="*/ 0 w 66"/>
                <a:gd name="T39" fmla="*/ 22 h 67"/>
                <a:gd name="T40" fmla="*/ 32 w 66"/>
                <a:gd name="T41" fmla="*/ 47 h 67"/>
                <a:gd name="T42" fmla="*/ 45 w 66"/>
                <a:gd name="T43" fmla="*/ 34 h 67"/>
                <a:gd name="T44" fmla="*/ 32 w 66"/>
                <a:gd name="T45" fmla="*/ 21 h 67"/>
                <a:gd name="T46" fmla="*/ 19 w 66"/>
                <a:gd name="T47" fmla="*/ 34 h 67"/>
                <a:gd name="T48" fmla="*/ 32 w 66"/>
                <a:gd name="T49" fmla="*/ 4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67">
                  <a:moveTo>
                    <a:pt x="0" y="22"/>
                  </a:moveTo>
                  <a:cubicBezTo>
                    <a:pt x="8" y="21"/>
                    <a:pt x="14" y="22"/>
                    <a:pt x="11" y="13"/>
                  </a:cubicBezTo>
                  <a:cubicBezTo>
                    <a:pt x="10" y="8"/>
                    <a:pt x="14" y="6"/>
                    <a:pt x="20" y="8"/>
                  </a:cubicBezTo>
                  <a:cubicBezTo>
                    <a:pt x="23" y="8"/>
                    <a:pt x="27" y="7"/>
                    <a:pt x="29" y="5"/>
                  </a:cubicBezTo>
                  <a:cubicBezTo>
                    <a:pt x="34" y="1"/>
                    <a:pt x="36" y="0"/>
                    <a:pt x="40" y="7"/>
                  </a:cubicBezTo>
                  <a:cubicBezTo>
                    <a:pt x="41" y="9"/>
                    <a:pt x="45" y="10"/>
                    <a:pt x="48" y="11"/>
                  </a:cubicBezTo>
                  <a:cubicBezTo>
                    <a:pt x="50" y="11"/>
                    <a:pt x="53" y="11"/>
                    <a:pt x="54" y="12"/>
                  </a:cubicBezTo>
                  <a:cubicBezTo>
                    <a:pt x="55" y="13"/>
                    <a:pt x="55" y="16"/>
                    <a:pt x="55" y="18"/>
                  </a:cubicBezTo>
                  <a:cubicBezTo>
                    <a:pt x="56" y="21"/>
                    <a:pt x="57" y="25"/>
                    <a:pt x="59" y="26"/>
                  </a:cubicBezTo>
                  <a:cubicBezTo>
                    <a:pt x="65" y="30"/>
                    <a:pt x="66" y="32"/>
                    <a:pt x="60" y="37"/>
                  </a:cubicBezTo>
                  <a:cubicBezTo>
                    <a:pt x="58" y="39"/>
                    <a:pt x="57" y="43"/>
                    <a:pt x="58" y="46"/>
                  </a:cubicBezTo>
                  <a:cubicBezTo>
                    <a:pt x="60" y="52"/>
                    <a:pt x="58" y="54"/>
                    <a:pt x="52" y="55"/>
                  </a:cubicBezTo>
                  <a:cubicBezTo>
                    <a:pt x="49" y="55"/>
                    <a:pt x="45" y="57"/>
                    <a:pt x="44" y="59"/>
                  </a:cubicBezTo>
                  <a:cubicBezTo>
                    <a:pt x="42" y="66"/>
                    <a:pt x="39" y="67"/>
                    <a:pt x="34" y="62"/>
                  </a:cubicBezTo>
                  <a:cubicBezTo>
                    <a:pt x="32" y="61"/>
                    <a:pt x="27" y="60"/>
                    <a:pt x="25" y="62"/>
                  </a:cubicBezTo>
                  <a:cubicBezTo>
                    <a:pt x="19" y="66"/>
                    <a:pt x="17" y="63"/>
                    <a:pt x="15" y="58"/>
                  </a:cubicBezTo>
                  <a:cubicBezTo>
                    <a:pt x="14" y="55"/>
                    <a:pt x="11" y="52"/>
                    <a:pt x="9" y="51"/>
                  </a:cubicBezTo>
                  <a:cubicBezTo>
                    <a:pt x="2" y="49"/>
                    <a:pt x="1" y="47"/>
                    <a:pt x="4" y="41"/>
                  </a:cubicBezTo>
                  <a:cubicBezTo>
                    <a:pt x="5" y="39"/>
                    <a:pt x="5" y="35"/>
                    <a:pt x="4" y="33"/>
                  </a:cubicBezTo>
                  <a:cubicBezTo>
                    <a:pt x="4" y="29"/>
                    <a:pt x="2" y="26"/>
                    <a:pt x="0" y="22"/>
                  </a:cubicBezTo>
                  <a:close/>
                  <a:moveTo>
                    <a:pt x="32" y="47"/>
                  </a:moveTo>
                  <a:cubicBezTo>
                    <a:pt x="39" y="47"/>
                    <a:pt x="45" y="41"/>
                    <a:pt x="45" y="34"/>
                  </a:cubicBezTo>
                  <a:cubicBezTo>
                    <a:pt x="45" y="27"/>
                    <a:pt x="39" y="20"/>
                    <a:pt x="32" y="21"/>
                  </a:cubicBezTo>
                  <a:cubicBezTo>
                    <a:pt x="24" y="21"/>
                    <a:pt x="19" y="26"/>
                    <a:pt x="19" y="34"/>
                  </a:cubicBezTo>
                  <a:cubicBezTo>
                    <a:pt x="18" y="41"/>
                    <a:pt x="24" y="47"/>
                    <a:pt x="32" y="4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8" name="Freeform 9">
              <a:extLst>
                <a:ext uri="{FF2B5EF4-FFF2-40B4-BE49-F238E27FC236}">
                  <a16:creationId xmlns:a16="http://schemas.microsoft.com/office/drawing/2014/main" id="{DA3E7D11-42BE-D1F3-B75C-54625CD7612E}"/>
                </a:ext>
              </a:extLst>
            </p:cNvPr>
            <p:cNvSpPr>
              <a:spLocks noEditPoints="1"/>
            </p:cNvSpPr>
            <p:nvPr/>
          </p:nvSpPr>
          <p:spPr bwMode="auto">
            <a:xfrm>
              <a:off x="3924300" y="1481138"/>
              <a:ext cx="309563" cy="314325"/>
            </a:xfrm>
            <a:custGeom>
              <a:avLst/>
              <a:gdLst>
                <a:gd name="T0" fmla="*/ 0 w 82"/>
                <a:gd name="T1" fmla="*/ 27 h 83"/>
                <a:gd name="T2" fmla="*/ 13 w 82"/>
                <a:gd name="T3" fmla="*/ 16 h 83"/>
                <a:gd name="T4" fmla="*/ 24 w 82"/>
                <a:gd name="T5" fmla="*/ 9 h 83"/>
                <a:gd name="T6" fmla="*/ 36 w 82"/>
                <a:gd name="T7" fmla="*/ 6 h 83"/>
                <a:gd name="T8" fmla="*/ 49 w 82"/>
                <a:gd name="T9" fmla="*/ 8 h 83"/>
                <a:gd name="T10" fmla="*/ 59 w 82"/>
                <a:gd name="T11" fmla="*/ 13 h 83"/>
                <a:gd name="T12" fmla="*/ 67 w 82"/>
                <a:gd name="T13" fmla="*/ 14 h 83"/>
                <a:gd name="T14" fmla="*/ 69 w 82"/>
                <a:gd name="T15" fmla="*/ 22 h 83"/>
                <a:gd name="T16" fmla="*/ 73 w 82"/>
                <a:gd name="T17" fmla="*/ 32 h 83"/>
                <a:gd name="T18" fmla="*/ 74 w 82"/>
                <a:gd name="T19" fmla="*/ 46 h 83"/>
                <a:gd name="T20" fmla="*/ 72 w 82"/>
                <a:gd name="T21" fmla="*/ 57 h 83"/>
                <a:gd name="T22" fmla="*/ 64 w 82"/>
                <a:gd name="T23" fmla="*/ 68 h 83"/>
                <a:gd name="T24" fmla="*/ 55 w 82"/>
                <a:gd name="T25" fmla="*/ 73 h 83"/>
                <a:gd name="T26" fmla="*/ 41 w 82"/>
                <a:gd name="T27" fmla="*/ 77 h 83"/>
                <a:gd name="T28" fmla="*/ 31 w 82"/>
                <a:gd name="T29" fmla="*/ 77 h 83"/>
                <a:gd name="T30" fmla="*/ 18 w 82"/>
                <a:gd name="T31" fmla="*/ 72 h 83"/>
                <a:gd name="T32" fmla="*/ 10 w 82"/>
                <a:gd name="T33" fmla="*/ 63 h 83"/>
                <a:gd name="T34" fmla="*/ 4 w 82"/>
                <a:gd name="T35" fmla="*/ 51 h 83"/>
                <a:gd name="T36" fmla="*/ 5 w 82"/>
                <a:gd name="T37" fmla="*/ 40 h 83"/>
                <a:gd name="T38" fmla="*/ 0 w 82"/>
                <a:gd name="T39" fmla="*/ 27 h 83"/>
                <a:gd name="T40" fmla="*/ 39 w 82"/>
                <a:gd name="T41" fmla="*/ 58 h 83"/>
                <a:gd name="T42" fmla="*/ 56 w 82"/>
                <a:gd name="T43" fmla="*/ 42 h 83"/>
                <a:gd name="T44" fmla="*/ 39 w 82"/>
                <a:gd name="T45" fmla="*/ 25 h 83"/>
                <a:gd name="T46" fmla="*/ 23 w 82"/>
                <a:gd name="T47" fmla="*/ 41 h 83"/>
                <a:gd name="T48" fmla="*/ 39 w 82"/>
                <a:gd name="T49"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83">
                  <a:moveTo>
                    <a:pt x="0" y="27"/>
                  </a:moveTo>
                  <a:cubicBezTo>
                    <a:pt x="9" y="26"/>
                    <a:pt x="16" y="27"/>
                    <a:pt x="13" y="16"/>
                  </a:cubicBezTo>
                  <a:cubicBezTo>
                    <a:pt x="12" y="10"/>
                    <a:pt x="17" y="7"/>
                    <a:pt x="24" y="9"/>
                  </a:cubicBezTo>
                  <a:cubicBezTo>
                    <a:pt x="28" y="10"/>
                    <a:pt x="33" y="9"/>
                    <a:pt x="36" y="6"/>
                  </a:cubicBezTo>
                  <a:cubicBezTo>
                    <a:pt x="41" y="1"/>
                    <a:pt x="45" y="0"/>
                    <a:pt x="49" y="8"/>
                  </a:cubicBezTo>
                  <a:cubicBezTo>
                    <a:pt x="51" y="10"/>
                    <a:pt x="55" y="11"/>
                    <a:pt x="59" y="13"/>
                  </a:cubicBezTo>
                  <a:cubicBezTo>
                    <a:pt x="61" y="14"/>
                    <a:pt x="65" y="13"/>
                    <a:pt x="67" y="14"/>
                  </a:cubicBezTo>
                  <a:cubicBezTo>
                    <a:pt x="68" y="16"/>
                    <a:pt x="68" y="19"/>
                    <a:pt x="69" y="22"/>
                  </a:cubicBezTo>
                  <a:cubicBezTo>
                    <a:pt x="70" y="26"/>
                    <a:pt x="70" y="31"/>
                    <a:pt x="73" y="32"/>
                  </a:cubicBezTo>
                  <a:cubicBezTo>
                    <a:pt x="81" y="37"/>
                    <a:pt x="82" y="40"/>
                    <a:pt x="74" y="46"/>
                  </a:cubicBezTo>
                  <a:cubicBezTo>
                    <a:pt x="72" y="48"/>
                    <a:pt x="71" y="53"/>
                    <a:pt x="72" y="57"/>
                  </a:cubicBezTo>
                  <a:cubicBezTo>
                    <a:pt x="75" y="65"/>
                    <a:pt x="72" y="67"/>
                    <a:pt x="64" y="68"/>
                  </a:cubicBezTo>
                  <a:cubicBezTo>
                    <a:pt x="61" y="68"/>
                    <a:pt x="56" y="71"/>
                    <a:pt x="55" y="73"/>
                  </a:cubicBezTo>
                  <a:cubicBezTo>
                    <a:pt x="52" y="82"/>
                    <a:pt x="48" y="83"/>
                    <a:pt x="41" y="77"/>
                  </a:cubicBezTo>
                  <a:cubicBezTo>
                    <a:pt x="39" y="75"/>
                    <a:pt x="33" y="75"/>
                    <a:pt x="31" y="77"/>
                  </a:cubicBezTo>
                  <a:cubicBezTo>
                    <a:pt x="23" y="82"/>
                    <a:pt x="21" y="79"/>
                    <a:pt x="18" y="72"/>
                  </a:cubicBezTo>
                  <a:cubicBezTo>
                    <a:pt x="17" y="68"/>
                    <a:pt x="13" y="64"/>
                    <a:pt x="10" y="63"/>
                  </a:cubicBezTo>
                  <a:cubicBezTo>
                    <a:pt x="2" y="61"/>
                    <a:pt x="0" y="58"/>
                    <a:pt x="4" y="51"/>
                  </a:cubicBezTo>
                  <a:cubicBezTo>
                    <a:pt x="6" y="48"/>
                    <a:pt x="6" y="44"/>
                    <a:pt x="5" y="40"/>
                  </a:cubicBezTo>
                  <a:cubicBezTo>
                    <a:pt x="4" y="36"/>
                    <a:pt x="2" y="32"/>
                    <a:pt x="0" y="27"/>
                  </a:cubicBezTo>
                  <a:close/>
                  <a:moveTo>
                    <a:pt x="39" y="58"/>
                  </a:moveTo>
                  <a:cubicBezTo>
                    <a:pt x="48" y="58"/>
                    <a:pt x="56" y="51"/>
                    <a:pt x="56" y="42"/>
                  </a:cubicBezTo>
                  <a:cubicBezTo>
                    <a:pt x="56" y="33"/>
                    <a:pt x="48" y="25"/>
                    <a:pt x="39" y="25"/>
                  </a:cubicBezTo>
                  <a:cubicBezTo>
                    <a:pt x="29" y="26"/>
                    <a:pt x="24" y="32"/>
                    <a:pt x="23" y="41"/>
                  </a:cubicBezTo>
                  <a:cubicBezTo>
                    <a:pt x="22" y="50"/>
                    <a:pt x="30" y="58"/>
                    <a:pt x="39" y="5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Tree>
    <p:extLst>
      <p:ext uri="{BB962C8B-B14F-4D97-AF65-F5344CB8AC3E}">
        <p14:creationId xmlns:p14="http://schemas.microsoft.com/office/powerpoint/2010/main" val="190382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36">
            <a:extLst>
              <a:ext uri="{FF2B5EF4-FFF2-40B4-BE49-F238E27FC236}">
                <a16:creationId xmlns:a16="http://schemas.microsoft.com/office/drawing/2014/main" id="{CCE1D57D-53C2-4068-8ACD-1B450ABBF6C9}"/>
              </a:ext>
            </a:extLst>
          </p:cNvPr>
          <p:cNvSpPr>
            <a:spLocks noChangeArrowheads="1"/>
          </p:cNvSpPr>
          <p:nvPr/>
        </p:nvSpPr>
        <p:spPr bwMode="auto">
          <a:xfrm flipH="1">
            <a:off x="0" y="6658227"/>
            <a:ext cx="10634870" cy="218944"/>
          </a:xfrm>
          <a:prstGeom prst="rect">
            <a:avLst/>
          </a:pr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Google Shape;263;p42"/>
          <p:cNvSpPr txBox="1">
            <a:spLocks/>
          </p:cNvSpPr>
          <p:nvPr/>
        </p:nvSpPr>
        <p:spPr>
          <a:xfrm>
            <a:off x="3325831" y="400009"/>
            <a:ext cx="54244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1"/>
              </a:buClr>
              <a:buSzPts val="4800"/>
              <a:buFont typeface="DM Sans"/>
              <a:buNone/>
              <a:defRPr sz="3600" b="1" i="0" u="none" strike="noStrike" cap="none">
                <a:solidFill>
                  <a:srgbClr val="27348B"/>
                </a:solidFill>
                <a:latin typeface="DM Sans"/>
                <a:ea typeface="DM Sans"/>
                <a:cs typeface="DM Sans"/>
                <a:sym typeface="DM Sans"/>
              </a:defRPr>
            </a:lvl1pPr>
            <a:lvl2pPr marR="0" lvl="1"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2pPr>
            <a:lvl3pPr marR="0" lvl="2"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3pPr>
            <a:lvl4pPr marR="0" lvl="3"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4pPr>
            <a:lvl5pPr marR="0" lvl="4"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5pPr>
            <a:lvl6pPr marR="0" lvl="5"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6pPr>
            <a:lvl7pPr marR="0" lvl="6"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7pPr>
            <a:lvl8pPr marR="0" lvl="7"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8pPr>
            <a:lvl9pPr marR="0" lvl="8"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9pPr>
          </a:lstStyle>
          <a:p>
            <a:r>
              <a:rPr lang="es-PE" sz="5867" b="0" dirty="0">
                <a:solidFill>
                  <a:schemeClr val="tx1"/>
                </a:solidFill>
                <a:latin typeface="Arial (Cuerpo)"/>
                <a:cs typeface="Rubik" panose="020B0604020202020204" charset="-79"/>
              </a:rPr>
              <a:t>FUENTE</a:t>
            </a:r>
          </a:p>
        </p:txBody>
      </p:sp>
      <p:sp>
        <p:nvSpPr>
          <p:cNvPr id="12" name="Google Shape;270;p42"/>
          <p:cNvSpPr txBox="1"/>
          <p:nvPr/>
        </p:nvSpPr>
        <p:spPr>
          <a:xfrm>
            <a:off x="1169899" y="1991024"/>
            <a:ext cx="5543552" cy="565400"/>
          </a:xfrm>
          <a:prstGeom prst="rect">
            <a:avLst/>
          </a:prstGeom>
          <a:noFill/>
          <a:ln>
            <a:noFill/>
          </a:ln>
        </p:spPr>
        <p:txBody>
          <a:bodyPr spcFirstLastPara="1" wrap="square" lIns="121900" tIns="121900" rIns="121900" bIns="121900" anchor="t" anchorCtr="0">
            <a:noAutofit/>
          </a:bodyPr>
          <a:lstStyle/>
          <a:p>
            <a:r>
              <a:rPr lang="es-PE" sz="2133" dirty="0">
                <a:solidFill>
                  <a:srgbClr val="002060"/>
                </a:solidFill>
                <a:latin typeface="Arial (Cuerpo)"/>
                <a:ea typeface="Roboto" panose="02000000000000000000" pitchFamily="2" charset="0"/>
                <a:cs typeface="Rubik" panose="020B0604020202020204" charset="-79"/>
                <a:sym typeface="Rubik"/>
              </a:rPr>
              <a:t>ELABORADO POR  </a:t>
            </a:r>
            <a:r>
              <a:rPr lang="es-PE" sz="2133" dirty="0">
                <a:solidFill>
                  <a:srgbClr val="002060"/>
                </a:solidFill>
                <a:latin typeface="Arial (Cuerpo)"/>
                <a:ea typeface="Roboto" panose="02000000000000000000" pitchFamily="2" charset="0"/>
                <a:cs typeface="Rubik" panose="020B0604020202020204" charset="-79"/>
                <a:sym typeface="Montserrat"/>
              </a:rPr>
              <a:t>: </a:t>
            </a:r>
            <a:r>
              <a:rPr lang="es-PE" sz="2133" dirty="0" smtClean="0">
                <a:latin typeface="Arial (Cuerpo)"/>
                <a:ea typeface="Roboto" panose="02000000000000000000" pitchFamily="2" charset="0"/>
                <a:cs typeface="Rubik" panose="020B0604020202020204" charset="-79"/>
                <a:sym typeface="Montserrat"/>
              </a:rPr>
              <a:t>plantillaspowerpoint.org</a:t>
            </a:r>
            <a:endParaRPr lang="es-PE" sz="2133" dirty="0">
              <a:latin typeface="Arial (Cuerpo)"/>
              <a:ea typeface="Roboto" panose="02000000000000000000" pitchFamily="2" charset="0"/>
              <a:cs typeface="Rubik" panose="020B0604020202020204" charset="-79"/>
              <a:sym typeface="Montserrat"/>
            </a:endParaRPr>
          </a:p>
          <a:p>
            <a:pPr lvl="0"/>
            <a:endParaRPr sz="2133" b="1" dirty="0">
              <a:solidFill>
                <a:srgbClr val="02FFB3"/>
              </a:solidFill>
              <a:latin typeface="Arial (Cuerpo)"/>
              <a:ea typeface="Roboto" panose="02000000000000000000" pitchFamily="2" charset="0"/>
              <a:cs typeface="Rubik" panose="020B0604020202020204" charset="-79"/>
              <a:sym typeface="Rubik"/>
            </a:endParaRPr>
          </a:p>
        </p:txBody>
      </p:sp>
      <p:grpSp>
        <p:nvGrpSpPr>
          <p:cNvPr id="4" name="Grupo 3">
            <a:extLst>
              <a:ext uri="{FF2B5EF4-FFF2-40B4-BE49-F238E27FC236}">
                <a16:creationId xmlns:a16="http://schemas.microsoft.com/office/drawing/2014/main" id="{ADD76EE0-86EE-4091-9946-7B9B8D3CFA51}"/>
              </a:ext>
            </a:extLst>
          </p:cNvPr>
          <p:cNvGrpSpPr/>
          <p:nvPr/>
        </p:nvGrpSpPr>
        <p:grpSpPr>
          <a:xfrm>
            <a:off x="1169899" y="2996866"/>
            <a:ext cx="3985576" cy="2126071"/>
            <a:chOff x="877424" y="2601843"/>
            <a:chExt cx="2989182" cy="1594553"/>
          </a:xfrm>
        </p:grpSpPr>
        <p:sp>
          <p:nvSpPr>
            <p:cNvPr id="14" name="Google Shape;272;p42"/>
            <p:cNvSpPr txBox="1"/>
            <p:nvPr/>
          </p:nvSpPr>
          <p:spPr>
            <a:xfrm>
              <a:off x="877424" y="2601843"/>
              <a:ext cx="2117100" cy="308700"/>
            </a:xfrm>
            <a:prstGeom prst="rect">
              <a:avLst/>
            </a:prstGeom>
            <a:noFill/>
            <a:ln>
              <a:noFill/>
            </a:ln>
          </p:spPr>
          <p:txBody>
            <a:bodyPr spcFirstLastPara="1" wrap="square" lIns="121900" tIns="121900" rIns="121900" bIns="121900" anchor="t" anchorCtr="0">
              <a:noAutofit/>
            </a:bodyPr>
            <a:lstStyle/>
            <a:p>
              <a:pPr lvl="0"/>
              <a:r>
                <a:rPr lang="es-PE" sz="2133" dirty="0">
                  <a:solidFill>
                    <a:srgbClr val="002060"/>
                  </a:solidFill>
                  <a:latin typeface="Arial (Cuerpo)"/>
                  <a:ea typeface="Roboto" panose="02000000000000000000" pitchFamily="2" charset="0"/>
                  <a:cs typeface="Rubik" panose="020B0604020202020204" charset="-79"/>
                  <a:sym typeface="Rubik"/>
                </a:rPr>
                <a:t>IMAGES</a:t>
              </a:r>
              <a:r>
                <a:rPr lang="en" sz="2133" dirty="0">
                  <a:solidFill>
                    <a:srgbClr val="002060"/>
                  </a:solidFill>
                  <a:latin typeface="Arial (Cuerpo)"/>
                  <a:ea typeface="Roboto" panose="02000000000000000000" pitchFamily="2" charset="0"/>
                  <a:cs typeface="Rubik" panose="020B0604020202020204" charset="-79"/>
                  <a:sym typeface="Rubik"/>
                </a:rPr>
                <a:t> :</a:t>
              </a:r>
              <a:endParaRPr sz="2133" dirty="0">
                <a:solidFill>
                  <a:srgbClr val="002060"/>
                </a:solidFill>
                <a:latin typeface="Arial (Cuerpo)"/>
                <a:ea typeface="Roboto" panose="02000000000000000000" pitchFamily="2" charset="0"/>
                <a:cs typeface="Rubik" panose="020B0604020202020204" charset="-79"/>
                <a:sym typeface="Rubik"/>
              </a:endParaRPr>
            </a:p>
          </p:txBody>
        </p:sp>
        <p:sp>
          <p:nvSpPr>
            <p:cNvPr id="15" name="Google Shape;273;p42"/>
            <p:cNvSpPr txBox="1"/>
            <p:nvPr/>
          </p:nvSpPr>
          <p:spPr>
            <a:xfrm>
              <a:off x="877424" y="2910468"/>
              <a:ext cx="2989182" cy="1285928"/>
            </a:xfrm>
            <a:prstGeom prst="rect">
              <a:avLst/>
            </a:prstGeom>
            <a:noFill/>
            <a:ln>
              <a:noFill/>
            </a:ln>
          </p:spPr>
          <p:txBody>
            <a:bodyPr spcFirstLastPara="1" wrap="square" lIns="121900" tIns="121900" rIns="121900" bIns="121900" anchor="t" anchorCtr="0">
              <a:noAutofit/>
            </a:bodyPr>
            <a:lstStyle/>
            <a:p>
              <a:pPr marL="380972" indent="-380972">
                <a:buFont typeface="Arial" panose="020B0604020202020204" pitchFamily="34" charset="0"/>
                <a:buChar char="•"/>
              </a:pPr>
              <a:r>
                <a:rPr lang="es-PE" sz="2000" dirty="0">
                  <a:latin typeface="Arial (Cuerpo)"/>
                  <a:ea typeface="Roboto" panose="02000000000000000000" pitchFamily="2" charset="0"/>
                  <a:cs typeface="Rubik" panose="020B0604020202020204" charset="-79"/>
                  <a:sym typeface="Montserrat"/>
                </a:rPr>
                <a:t>unsplash.com</a:t>
              </a:r>
            </a:p>
            <a:p>
              <a:endParaRPr lang="es-PE" sz="2000" dirty="0">
                <a:latin typeface="Arial (Cuerpo)"/>
                <a:ea typeface="Roboto" panose="02000000000000000000" pitchFamily="2" charset="0"/>
                <a:cs typeface="Rubik" panose="020B0604020202020204" charset="-79"/>
                <a:sym typeface="Montserrat"/>
              </a:endParaRPr>
            </a:p>
          </p:txBody>
        </p:sp>
      </p:grpSp>
      <p:sp>
        <p:nvSpPr>
          <p:cNvPr id="16" name="Google Shape;274;p42"/>
          <p:cNvSpPr txBox="1"/>
          <p:nvPr/>
        </p:nvSpPr>
        <p:spPr>
          <a:xfrm>
            <a:off x="1169899" y="4264919"/>
            <a:ext cx="2822800" cy="411600"/>
          </a:xfrm>
          <a:prstGeom prst="rect">
            <a:avLst/>
          </a:prstGeom>
          <a:noFill/>
          <a:ln>
            <a:noFill/>
          </a:ln>
        </p:spPr>
        <p:txBody>
          <a:bodyPr spcFirstLastPara="1" wrap="square" lIns="121900" tIns="121900" rIns="121900" bIns="121900" anchor="t" anchorCtr="0">
            <a:noAutofit/>
          </a:bodyPr>
          <a:lstStyle/>
          <a:p>
            <a:r>
              <a:rPr lang="en" sz="2133" dirty="0">
                <a:solidFill>
                  <a:srgbClr val="002060"/>
                </a:solidFill>
                <a:latin typeface="Arial (Cuerpo)"/>
                <a:ea typeface="Roboto" panose="02000000000000000000" pitchFamily="2" charset="0"/>
                <a:cs typeface="Rubik"/>
                <a:sym typeface="Rubik"/>
              </a:rPr>
              <a:t>FONTS :</a:t>
            </a:r>
            <a:endParaRPr sz="2133" dirty="0">
              <a:solidFill>
                <a:srgbClr val="002060"/>
              </a:solidFill>
              <a:latin typeface="Arial (Cuerpo)"/>
              <a:ea typeface="Roboto" panose="02000000000000000000" pitchFamily="2" charset="0"/>
              <a:cs typeface="Rubik"/>
              <a:sym typeface="Rubik"/>
            </a:endParaRPr>
          </a:p>
        </p:txBody>
      </p:sp>
      <p:sp>
        <p:nvSpPr>
          <p:cNvPr id="17" name="Google Shape;275;p42"/>
          <p:cNvSpPr txBox="1"/>
          <p:nvPr/>
        </p:nvSpPr>
        <p:spPr>
          <a:xfrm>
            <a:off x="1169899" y="4676519"/>
            <a:ext cx="3775912" cy="912800"/>
          </a:xfrm>
          <a:prstGeom prst="rect">
            <a:avLst/>
          </a:prstGeom>
          <a:noFill/>
          <a:ln>
            <a:noFill/>
          </a:ln>
        </p:spPr>
        <p:txBody>
          <a:bodyPr spcFirstLastPara="1" wrap="square" lIns="121900" tIns="121900" rIns="121900" bIns="121900" anchor="t" anchorCtr="0">
            <a:noAutofit/>
          </a:bodyPr>
          <a:lstStyle/>
          <a:p>
            <a:pPr marL="380972" indent="-380972">
              <a:buFont typeface="Arial" panose="020B0604020202020204" pitchFamily="34" charset="0"/>
              <a:buChar char="•"/>
            </a:pPr>
            <a:r>
              <a:rPr lang="es-PE" sz="2000" dirty="0">
                <a:latin typeface="Arial (Cuerpo)"/>
                <a:ea typeface="Roboto" panose="02000000000000000000" pitchFamily="2" charset="0"/>
                <a:cs typeface="Kanit Light" panose="020B0604020202020204" charset="-34"/>
                <a:sym typeface="Montserrat"/>
              </a:rPr>
              <a:t>Arial (Cuerpo)</a:t>
            </a:r>
          </a:p>
        </p:txBody>
      </p:sp>
      <p:cxnSp>
        <p:nvCxnSpPr>
          <p:cNvPr id="28" name="Conector: angular 27">
            <a:extLst>
              <a:ext uri="{FF2B5EF4-FFF2-40B4-BE49-F238E27FC236}">
                <a16:creationId xmlns:a16="http://schemas.microsoft.com/office/drawing/2014/main" id="{A55A2452-F9F7-4CB4-8B90-3B017E90D7CC}"/>
              </a:ext>
            </a:extLst>
          </p:cNvPr>
          <p:cNvCxnSpPr/>
          <p:nvPr/>
        </p:nvCxnSpPr>
        <p:spPr>
          <a:xfrm>
            <a:off x="2581299" y="1082882"/>
            <a:ext cx="3228075" cy="24197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angular 28">
            <a:extLst>
              <a:ext uri="{FF2B5EF4-FFF2-40B4-BE49-F238E27FC236}">
                <a16:creationId xmlns:a16="http://schemas.microsoft.com/office/drawing/2014/main" id="{CDB5AA6D-AD5F-4AE5-AE85-9CF21D14BA02}"/>
              </a:ext>
            </a:extLst>
          </p:cNvPr>
          <p:cNvCxnSpPr>
            <a:cxnSpLocks/>
          </p:cNvCxnSpPr>
          <p:nvPr/>
        </p:nvCxnSpPr>
        <p:spPr>
          <a:xfrm rot="10800000" flipV="1">
            <a:off x="6202682" y="1024208"/>
            <a:ext cx="3080951" cy="278803"/>
          </a:xfrm>
          <a:prstGeom prst="bentConnector3">
            <a:avLst/>
          </a:prstGeom>
          <a:ln w="57150">
            <a:solidFill>
              <a:srgbClr val="09539E"/>
            </a:solidFill>
            <a:tailEnd type="triangle"/>
          </a:ln>
        </p:spPr>
        <p:style>
          <a:lnRef idx="1">
            <a:schemeClr val="accent1"/>
          </a:lnRef>
          <a:fillRef idx="0">
            <a:schemeClr val="accent1"/>
          </a:fillRef>
          <a:effectRef idx="0">
            <a:schemeClr val="accent1"/>
          </a:effectRef>
          <a:fontRef idx="minor">
            <a:schemeClr val="tx1"/>
          </a:fontRef>
        </p:style>
      </p:cxnSp>
      <p:grpSp>
        <p:nvGrpSpPr>
          <p:cNvPr id="20" name="Grupo 19">
            <a:extLst>
              <a:ext uri="{FF2B5EF4-FFF2-40B4-BE49-F238E27FC236}">
                <a16:creationId xmlns:a16="http://schemas.microsoft.com/office/drawing/2014/main" id="{1228D1CB-94D3-45DD-A737-400B0A67DD01}"/>
              </a:ext>
            </a:extLst>
          </p:cNvPr>
          <p:cNvGrpSpPr/>
          <p:nvPr/>
        </p:nvGrpSpPr>
        <p:grpSpPr>
          <a:xfrm>
            <a:off x="6691313" y="2151062"/>
            <a:ext cx="3262313" cy="4625976"/>
            <a:chOff x="6691313" y="2151062"/>
            <a:chExt cx="3262313" cy="4625976"/>
          </a:xfrm>
        </p:grpSpPr>
        <p:sp>
          <p:nvSpPr>
            <p:cNvPr id="7" name="Freeform 5">
              <a:extLst>
                <a:ext uri="{FF2B5EF4-FFF2-40B4-BE49-F238E27FC236}">
                  <a16:creationId xmlns:a16="http://schemas.microsoft.com/office/drawing/2014/main" id="{A57E65C9-A444-437F-BD1B-31E50E4340AA}"/>
                </a:ext>
              </a:extLst>
            </p:cNvPr>
            <p:cNvSpPr>
              <a:spLocks noEditPoints="1"/>
            </p:cNvSpPr>
            <p:nvPr/>
          </p:nvSpPr>
          <p:spPr bwMode="auto">
            <a:xfrm>
              <a:off x="6691313" y="2935288"/>
              <a:ext cx="2755900" cy="3841750"/>
            </a:xfrm>
            <a:custGeom>
              <a:avLst/>
              <a:gdLst>
                <a:gd name="T0" fmla="*/ 278 w 600"/>
                <a:gd name="T1" fmla="*/ 450 h 837"/>
                <a:gd name="T2" fmla="*/ 277 w 600"/>
                <a:gd name="T3" fmla="*/ 471 h 837"/>
                <a:gd name="T4" fmla="*/ 268 w 600"/>
                <a:gd name="T5" fmla="*/ 628 h 837"/>
                <a:gd name="T6" fmla="*/ 264 w 600"/>
                <a:gd name="T7" fmla="*/ 704 h 837"/>
                <a:gd name="T8" fmla="*/ 259 w 600"/>
                <a:gd name="T9" fmla="*/ 793 h 837"/>
                <a:gd name="T10" fmla="*/ 215 w 600"/>
                <a:gd name="T11" fmla="*/ 834 h 837"/>
                <a:gd name="T12" fmla="*/ 172 w 600"/>
                <a:gd name="T13" fmla="*/ 792 h 837"/>
                <a:gd name="T14" fmla="*/ 170 w 600"/>
                <a:gd name="T15" fmla="*/ 628 h 837"/>
                <a:gd name="T16" fmla="*/ 168 w 600"/>
                <a:gd name="T17" fmla="*/ 341 h 837"/>
                <a:gd name="T18" fmla="*/ 167 w 600"/>
                <a:gd name="T19" fmla="*/ 318 h 837"/>
                <a:gd name="T20" fmla="*/ 153 w 600"/>
                <a:gd name="T21" fmla="*/ 326 h 837"/>
                <a:gd name="T22" fmla="*/ 110 w 600"/>
                <a:gd name="T23" fmla="*/ 316 h 837"/>
                <a:gd name="T24" fmla="*/ 90 w 600"/>
                <a:gd name="T25" fmla="*/ 292 h 837"/>
                <a:gd name="T26" fmla="*/ 15 w 600"/>
                <a:gd name="T27" fmla="*/ 191 h 837"/>
                <a:gd name="T28" fmla="*/ 23 w 600"/>
                <a:gd name="T29" fmla="*/ 130 h 837"/>
                <a:gd name="T30" fmla="*/ 171 w 600"/>
                <a:gd name="T31" fmla="*/ 21 h 837"/>
                <a:gd name="T32" fmla="*/ 249 w 600"/>
                <a:gd name="T33" fmla="*/ 10 h 837"/>
                <a:gd name="T34" fmla="*/ 324 w 600"/>
                <a:gd name="T35" fmla="*/ 36 h 837"/>
                <a:gd name="T36" fmla="*/ 359 w 600"/>
                <a:gd name="T37" fmla="*/ 61 h 837"/>
                <a:gd name="T38" fmla="*/ 442 w 600"/>
                <a:gd name="T39" fmla="*/ 175 h 837"/>
                <a:gd name="T40" fmla="*/ 453 w 600"/>
                <a:gd name="T41" fmla="*/ 180 h 837"/>
                <a:gd name="T42" fmla="*/ 563 w 600"/>
                <a:gd name="T43" fmla="*/ 181 h 837"/>
                <a:gd name="T44" fmla="*/ 599 w 600"/>
                <a:gd name="T45" fmla="*/ 213 h 837"/>
                <a:gd name="T46" fmla="*/ 574 w 600"/>
                <a:gd name="T47" fmla="*/ 252 h 837"/>
                <a:gd name="T48" fmla="*/ 545 w 600"/>
                <a:gd name="T49" fmla="*/ 257 h 837"/>
                <a:gd name="T50" fmla="*/ 429 w 600"/>
                <a:gd name="T51" fmla="*/ 269 h 837"/>
                <a:gd name="T52" fmla="*/ 387 w 600"/>
                <a:gd name="T53" fmla="*/ 251 h 837"/>
                <a:gd name="T54" fmla="*/ 365 w 600"/>
                <a:gd name="T55" fmla="*/ 223 h 837"/>
                <a:gd name="T56" fmla="*/ 360 w 600"/>
                <a:gd name="T57" fmla="*/ 218 h 837"/>
                <a:gd name="T58" fmla="*/ 356 w 600"/>
                <a:gd name="T59" fmla="*/ 250 h 837"/>
                <a:gd name="T60" fmla="*/ 348 w 600"/>
                <a:gd name="T61" fmla="*/ 318 h 837"/>
                <a:gd name="T62" fmla="*/ 349 w 600"/>
                <a:gd name="T63" fmla="*/ 327 h 837"/>
                <a:gd name="T64" fmla="*/ 428 w 600"/>
                <a:gd name="T65" fmla="*/ 522 h 837"/>
                <a:gd name="T66" fmla="*/ 431 w 600"/>
                <a:gd name="T67" fmla="*/ 557 h 837"/>
                <a:gd name="T68" fmla="*/ 409 w 600"/>
                <a:gd name="T69" fmla="*/ 653 h 837"/>
                <a:gd name="T70" fmla="*/ 391 w 600"/>
                <a:gd name="T71" fmla="*/ 731 h 837"/>
                <a:gd name="T72" fmla="*/ 375 w 600"/>
                <a:gd name="T73" fmla="*/ 798 h 837"/>
                <a:gd name="T74" fmla="*/ 324 w 600"/>
                <a:gd name="T75" fmla="*/ 832 h 837"/>
                <a:gd name="T76" fmla="*/ 289 w 600"/>
                <a:gd name="T77" fmla="*/ 781 h 837"/>
                <a:gd name="T78" fmla="*/ 300 w 600"/>
                <a:gd name="T79" fmla="*/ 713 h 837"/>
                <a:gd name="T80" fmla="*/ 307 w 600"/>
                <a:gd name="T81" fmla="*/ 671 h 837"/>
                <a:gd name="T82" fmla="*/ 326 w 600"/>
                <a:gd name="T83" fmla="*/ 555 h 837"/>
                <a:gd name="T84" fmla="*/ 325 w 600"/>
                <a:gd name="T85" fmla="*/ 548 h 837"/>
                <a:gd name="T86" fmla="*/ 280 w 600"/>
                <a:gd name="T87" fmla="*/ 454 h 837"/>
                <a:gd name="T88" fmla="*/ 278 w 600"/>
                <a:gd name="T89" fmla="*/ 450 h 837"/>
                <a:gd name="T90" fmla="*/ 163 w 600"/>
                <a:gd name="T91" fmla="*/ 263 h 837"/>
                <a:gd name="T92" fmla="*/ 165 w 600"/>
                <a:gd name="T93" fmla="*/ 263 h 837"/>
                <a:gd name="T94" fmla="*/ 160 w 600"/>
                <a:gd name="T95" fmla="*/ 144 h 837"/>
                <a:gd name="T96" fmla="*/ 157 w 600"/>
                <a:gd name="T97" fmla="*/ 145 h 837"/>
                <a:gd name="T98" fmla="*/ 116 w 600"/>
                <a:gd name="T99" fmla="*/ 175 h 837"/>
                <a:gd name="T100" fmla="*/ 115 w 600"/>
                <a:gd name="T101" fmla="*/ 181 h 837"/>
                <a:gd name="T102" fmla="*/ 146 w 600"/>
                <a:gd name="T103" fmla="*/ 234 h 837"/>
                <a:gd name="T104" fmla="*/ 163 w 600"/>
                <a:gd name="T105" fmla="*/ 263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0" h="837">
                  <a:moveTo>
                    <a:pt x="278" y="450"/>
                  </a:moveTo>
                  <a:cubicBezTo>
                    <a:pt x="278" y="458"/>
                    <a:pt x="277" y="465"/>
                    <a:pt x="277" y="471"/>
                  </a:cubicBezTo>
                  <a:cubicBezTo>
                    <a:pt x="274" y="523"/>
                    <a:pt x="271" y="575"/>
                    <a:pt x="268" y="628"/>
                  </a:cubicBezTo>
                  <a:cubicBezTo>
                    <a:pt x="267" y="653"/>
                    <a:pt x="265" y="678"/>
                    <a:pt x="264" y="704"/>
                  </a:cubicBezTo>
                  <a:cubicBezTo>
                    <a:pt x="262" y="733"/>
                    <a:pt x="261" y="763"/>
                    <a:pt x="259" y="793"/>
                  </a:cubicBezTo>
                  <a:cubicBezTo>
                    <a:pt x="258" y="817"/>
                    <a:pt x="239" y="834"/>
                    <a:pt x="215" y="834"/>
                  </a:cubicBezTo>
                  <a:cubicBezTo>
                    <a:pt x="192" y="834"/>
                    <a:pt x="172" y="815"/>
                    <a:pt x="172" y="792"/>
                  </a:cubicBezTo>
                  <a:cubicBezTo>
                    <a:pt x="171" y="737"/>
                    <a:pt x="171" y="682"/>
                    <a:pt x="170" y="628"/>
                  </a:cubicBezTo>
                  <a:cubicBezTo>
                    <a:pt x="169" y="532"/>
                    <a:pt x="169" y="437"/>
                    <a:pt x="168" y="341"/>
                  </a:cubicBezTo>
                  <a:cubicBezTo>
                    <a:pt x="168" y="333"/>
                    <a:pt x="167" y="326"/>
                    <a:pt x="167" y="318"/>
                  </a:cubicBezTo>
                  <a:cubicBezTo>
                    <a:pt x="162" y="321"/>
                    <a:pt x="158" y="324"/>
                    <a:pt x="153" y="326"/>
                  </a:cubicBezTo>
                  <a:cubicBezTo>
                    <a:pt x="138" y="334"/>
                    <a:pt x="119" y="329"/>
                    <a:pt x="110" y="316"/>
                  </a:cubicBezTo>
                  <a:cubicBezTo>
                    <a:pt x="103" y="308"/>
                    <a:pt x="97" y="300"/>
                    <a:pt x="90" y="292"/>
                  </a:cubicBezTo>
                  <a:cubicBezTo>
                    <a:pt x="65" y="258"/>
                    <a:pt x="40" y="225"/>
                    <a:pt x="15" y="191"/>
                  </a:cubicBezTo>
                  <a:cubicBezTo>
                    <a:pt x="0" y="171"/>
                    <a:pt x="3" y="145"/>
                    <a:pt x="23" y="130"/>
                  </a:cubicBezTo>
                  <a:cubicBezTo>
                    <a:pt x="72" y="93"/>
                    <a:pt x="121" y="57"/>
                    <a:pt x="171" y="21"/>
                  </a:cubicBezTo>
                  <a:cubicBezTo>
                    <a:pt x="195" y="3"/>
                    <a:pt x="221" y="0"/>
                    <a:pt x="249" y="10"/>
                  </a:cubicBezTo>
                  <a:cubicBezTo>
                    <a:pt x="274" y="18"/>
                    <a:pt x="299" y="27"/>
                    <a:pt x="324" y="36"/>
                  </a:cubicBezTo>
                  <a:cubicBezTo>
                    <a:pt x="338" y="41"/>
                    <a:pt x="350" y="49"/>
                    <a:pt x="359" y="61"/>
                  </a:cubicBezTo>
                  <a:cubicBezTo>
                    <a:pt x="387" y="99"/>
                    <a:pt x="414" y="137"/>
                    <a:pt x="442" y="175"/>
                  </a:cubicBezTo>
                  <a:cubicBezTo>
                    <a:pt x="445" y="179"/>
                    <a:pt x="448" y="180"/>
                    <a:pt x="453" y="180"/>
                  </a:cubicBezTo>
                  <a:cubicBezTo>
                    <a:pt x="490" y="180"/>
                    <a:pt x="526" y="181"/>
                    <a:pt x="563" y="181"/>
                  </a:cubicBezTo>
                  <a:cubicBezTo>
                    <a:pt x="582" y="182"/>
                    <a:pt x="598" y="195"/>
                    <a:pt x="599" y="213"/>
                  </a:cubicBezTo>
                  <a:cubicBezTo>
                    <a:pt x="600" y="233"/>
                    <a:pt x="593" y="247"/>
                    <a:pt x="574" y="252"/>
                  </a:cubicBezTo>
                  <a:cubicBezTo>
                    <a:pt x="565" y="255"/>
                    <a:pt x="555" y="256"/>
                    <a:pt x="545" y="257"/>
                  </a:cubicBezTo>
                  <a:cubicBezTo>
                    <a:pt x="507" y="261"/>
                    <a:pt x="468" y="265"/>
                    <a:pt x="429" y="269"/>
                  </a:cubicBezTo>
                  <a:cubicBezTo>
                    <a:pt x="411" y="271"/>
                    <a:pt x="397" y="265"/>
                    <a:pt x="387" y="251"/>
                  </a:cubicBezTo>
                  <a:cubicBezTo>
                    <a:pt x="379" y="241"/>
                    <a:pt x="372" y="232"/>
                    <a:pt x="365" y="223"/>
                  </a:cubicBezTo>
                  <a:cubicBezTo>
                    <a:pt x="363" y="222"/>
                    <a:pt x="362" y="220"/>
                    <a:pt x="360" y="218"/>
                  </a:cubicBezTo>
                  <a:cubicBezTo>
                    <a:pt x="359" y="230"/>
                    <a:pt x="357" y="240"/>
                    <a:pt x="356" y="250"/>
                  </a:cubicBezTo>
                  <a:cubicBezTo>
                    <a:pt x="353" y="273"/>
                    <a:pt x="350" y="295"/>
                    <a:pt x="348" y="318"/>
                  </a:cubicBezTo>
                  <a:cubicBezTo>
                    <a:pt x="347" y="321"/>
                    <a:pt x="348" y="324"/>
                    <a:pt x="349" y="327"/>
                  </a:cubicBezTo>
                  <a:cubicBezTo>
                    <a:pt x="375" y="392"/>
                    <a:pt x="402" y="457"/>
                    <a:pt x="428" y="522"/>
                  </a:cubicBezTo>
                  <a:cubicBezTo>
                    <a:pt x="433" y="534"/>
                    <a:pt x="434" y="545"/>
                    <a:pt x="431" y="557"/>
                  </a:cubicBezTo>
                  <a:cubicBezTo>
                    <a:pt x="423" y="589"/>
                    <a:pt x="416" y="621"/>
                    <a:pt x="409" y="653"/>
                  </a:cubicBezTo>
                  <a:cubicBezTo>
                    <a:pt x="403" y="679"/>
                    <a:pt x="397" y="705"/>
                    <a:pt x="391" y="731"/>
                  </a:cubicBezTo>
                  <a:cubicBezTo>
                    <a:pt x="385" y="753"/>
                    <a:pt x="380" y="776"/>
                    <a:pt x="375" y="798"/>
                  </a:cubicBezTo>
                  <a:cubicBezTo>
                    <a:pt x="369" y="822"/>
                    <a:pt x="347" y="837"/>
                    <a:pt x="324" y="832"/>
                  </a:cubicBezTo>
                  <a:cubicBezTo>
                    <a:pt x="300" y="828"/>
                    <a:pt x="285" y="806"/>
                    <a:pt x="289" y="781"/>
                  </a:cubicBezTo>
                  <a:cubicBezTo>
                    <a:pt x="292" y="759"/>
                    <a:pt x="296" y="736"/>
                    <a:pt x="300" y="713"/>
                  </a:cubicBezTo>
                  <a:cubicBezTo>
                    <a:pt x="302" y="699"/>
                    <a:pt x="304" y="685"/>
                    <a:pt x="307" y="671"/>
                  </a:cubicBezTo>
                  <a:cubicBezTo>
                    <a:pt x="313" y="633"/>
                    <a:pt x="320" y="594"/>
                    <a:pt x="326" y="555"/>
                  </a:cubicBezTo>
                  <a:cubicBezTo>
                    <a:pt x="326" y="553"/>
                    <a:pt x="326" y="550"/>
                    <a:pt x="325" y="548"/>
                  </a:cubicBezTo>
                  <a:cubicBezTo>
                    <a:pt x="310" y="517"/>
                    <a:pt x="295" y="485"/>
                    <a:pt x="280" y="454"/>
                  </a:cubicBezTo>
                  <a:cubicBezTo>
                    <a:pt x="280" y="453"/>
                    <a:pt x="279" y="452"/>
                    <a:pt x="278" y="450"/>
                  </a:cubicBezTo>
                  <a:close/>
                  <a:moveTo>
                    <a:pt x="163" y="263"/>
                  </a:moveTo>
                  <a:cubicBezTo>
                    <a:pt x="164" y="263"/>
                    <a:pt x="164" y="263"/>
                    <a:pt x="165" y="263"/>
                  </a:cubicBezTo>
                  <a:cubicBezTo>
                    <a:pt x="163" y="223"/>
                    <a:pt x="162" y="184"/>
                    <a:pt x="160" y="144"/>
                  </a:cubicBezTo>
                  <a:cubicBezTo>
                    <a:pt x="158" y="145"/>
                    <a:pt x="158" y="145"/>
                    <a:pt x="157" y="145"/>
                  </a:cubicBezTo>
                  <a:cubicBezTo>
                    <a:pt x="143" y="155"/>
                    <a:pt x="130" y="165"/>
                    <a:pt x="116" y="175"/>
                  </a:cubicBezTo>
                  <a:cubicBezTo>
                    <a:pt x="113" y="177"/>
                    <a:pt x="113" y="178"/>
                    <a:pt x="115" y="181"/>
                  </a:cubicBezTo>
                  <a:cubicBezTo>
                    <a:pt x="126" y="199"/>
                    <a:pt x="136" y="216"/>
                    <a:pt x="146" y="234"/>
                  </a:cubicBezTo>
                  <a:cubicBezTo>
                    <a:pt x="152" y="244"/>
                    <a:pt x="158" y="254"/>
                    <a:pt x="163" y="26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5FC8A585-F785-4E67-AE9B-4CB58948AF58}"/>
                </a:ext>
              </a:extLst>
            </p:cNvPr>
            <p:cNvSpPr>
              <a:spLocks/>
            </p:cNvSpPr>
            <p:nvPr/>
          </p:nvSpPr>
          <p:spPr bwMode="auto">
            <a:xfrm>
              <a:off x="7812088" y="2151062"/>
              <a:ext cx="831850" cy="825500"/>
            </a:xfrm>
            <a:custGeom>
              <a:avLst/>
              <a:gdLst>
                <a:gd name="T0" fmla="*/ 90 w 181"/>
                <a:gd name="T1" fmla="*/ 180 h 180"/>
                <a:gd name="T2" fmla="*/ 0 w 181"/>
                <a:gd name="T3" fmla="*/ 89 h 180"/>
                <a:gd name="T4" fmla="*/ 90 w 181"/>
                <a:gd name="T5" fmla="*/ 0 h 180"/>
                <a:gd name="T6" fmla="*/ 180 w 181"/>
                <a:gd name="T7" fmla="*/ 87 h 180"/>
                <a:gd name="T8" fmla="*/ 90 w 181"/>
                <a:gd name="T9" fmla="*/ 180 h 180"/>
              </a:gdLst>
              <a:ahLst/>
              <a:cxnLst>
                <a:cxn ang="0">
                  <a:pos x="T0" y="T1"/>
                </a:cxn>
                <a:cxn ang="0">
                  <a:pos x="T2" y="T3"/>
                </a:cxn>
                <a:cxn ang="0">
                  <a:pos x="T4" y="T5"/>
                </a:cxn>
                <a:cxn ang="0">
                  <a:pos x="T6" y="T7"/>
                </a:cxn>
                <a:cxn ang="0">
                  <a:pos x="T8" y="T9"/>
                </a:cxn>
              </a:cxnLst>
              <a:rect l="0" t="0" r="r" b="b"/>
              <a:pathLst>
                <a:path w="181" h="180">
                  <a:moveTo>
                    <a:pt x="90" y="180"/>
                  </a:moveTo>
                  <a:cubicBezTo>
                    <a:pt x="40" y="180"/>
                    <a:pt x="0" y="139"/>
                    <a:pt x="0" y="89"/>
                  </a:cubicBezTo>
                  <a:cubicBezTo>
                    <a:pt x="0" y="39"/>
                    <a:pt x="41" y="0"/>
                    <a:pt x="90" y="0"/>
                  </a:cubicBezTo>
                  <a:cubicBezTo>
                    <a:pt x="141" y="0"/>
                    <a:pt x="179" y="40"/>
                    <a:pt x="180" y="87"/>
                  </a:cubicBezTo>
                  <a:cubicBezTo>
                    <a:pt x="181" y="141"/>
                    <a:pt x="139" y="180"/>
                    <a:pt x="90" y="18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153FA640-6A37-4F0A-A234-B88749E9D610}"/>
                </a:ext>
              </a:extLst>
            </p:cNvPr>
            <p:cNvSpPr>
              <a:spLocks noEditPoints="1"/>
            </p:cNvSpPr>
            <p:nvPr/>
          </p:nvSpPr>
          <p:spPr bwMode="auto">
            <a:xfrm>
              <a:off x="8753476" y="2784475"/>
              <a:ext cx="1200150" cy="922338"/>
            </a:xfrm>
            <a:custGeom>
              <a:avLst/>
              <a:gdLst>
                <a:gd name="T0" fmla="*/ 105 w 261"/>
                <a:gd name="T1" fmla="*/ 201 h 201"/>
                <a:gd name="T2" fmla="*/ 19 w 261"/>
                <a:gd name="T3" fmla="*/ 201 h 201"/>
                <a:gd name="T4" fmla="*/ 2 w 261"/>
                <a:gd name="T5" fmla="*/ 187 h 201"/>
                <a:gd name="T6" fmla="*/ 12 w 261"/>
                <a:gd name="T7" fmla="*/ 168 h 201"/>
                <a:gd name="T8" fmla="*/ 24 w 261"/>
                <a:gd name="T9" fmla="*/ 166 h 201"/>
                <a:gd name="T10" fmla="*/ 169 w 261"/>
                <a:gd name="T11" fmla="*/ 166 h 201"/>
                <a:gd name="T12" fmla="*/ 179 w 261"/>
                <a:gd name="T13" fmla="*/ 159 h 201"/>
                <a:gd name="T14" fmla="*/ 224 w 261"/>
                <a:gd name="T15" fmla="*/ 14 h 201"/>
                <a:gd name="T16" fmla="*/ 242 w 261"/>
                <a:gd name="T17" fmla="*/ 0 h 201"/>
                <a:gd name="T18" fmla="*/ 257 w 261"/>
                <a:gd name="T19" fmla="*/ 23 h 201"/>
                <a:gd name="T20" fmla="*/ 245 w 261"/>
                <a:gd name="T21" fmla="*/ 64 h 201"/>
                <a:gd name="T22" fmla="*/ 210 w 261"/>
                <a:gd name="T23" fmla="*/ 178 h 201"/>
                <a:gd name="T24" fmla="*/ 209 w 261"/>
                <a:gd name="T25" fmla="*/ 183 h 201"/>
                <a:gd name="T26" fmla="*/ 191 w 261"/>
                <a:gd name="T27" fmla="*/ 201 h 201"/>
                <a:gd name="T28" fmla="*/ 105 w 261"/>
                <a:gd name="T29" fmla="*/ 201 h 201"/>
                <a:gd name="T30" fmla="*/ 198 w 261"/>
                <a:gd name="T31" fmla="*/ 182 h 201"/>
                <a:gd name="T32" fmla="*/ 190 w 261"/>
                <a:gd name="T33" fmla="*/ 173 h 201"/>
                <a:gd name="T34" fmla="*/ 182 w 261"/>
                <a:gd name="T35" fmla="*/ 181 h 201"/>
                <a:gd name="T36" fmla="*/ 190 w 261"/>
                <a:gd name="T37" fmla="*/ 190 h 201"/>
                <a:gd name="T38" fmla="*/ 198 w 261"/>
                <a:gd name="T39" fmla="*/ 18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1" h="201">
                  <a:moveTo>
                    <a:pt x="105" y="201"/>
                  </a:moveTo>
                  <a:cubicBezTo>
                    <a:pt x="76" y="201"/>
                    <a:pt x="48" y="201"/>
                    <a:pt x="19" y="201"/>
                  </a:cubicBezTo>
                  <a:cubicBezTo>
                    <a:pt x="10" y="201"/>
                    <a:pt x="3" y="195"/>
                    <a:pt x="2" y="187"/>
                  </a:cubicBezTo>
                  <a:cubicBezTo>
                    <a:pt x="0" y="179"/>
                    <a:pt x="4" y="170"/>
                    <a:pt x="12" y="168"/>
                  </a:cubicBezTo>
                  <a:cubicBezTo>
                    <a:pt x="16" y="166"/>
                    <a:pt x="20" y="166"/>
                    <a:pt x="24" y="166"/>
                  </a:cubicBezTo>
                  <a:cubicBezTo>
                    <a:pt x="73" y="166"/>
                    <a:pt x="121" y="166"/>
                    <a:pt x="169" y="166"/>
                  </a:cubicBezTo>
                  <a:cubicBezTo>
                    <a:pt x="177" y="166"/>
                    <a:pt x="177" y="166"/>
                    <a:pt x="179" y="159"/>
                  </a:cubicBezTo>
                  <a:cubicBezTo>
                    <a:pt x="194" y="110"/>
                    <a:pt x="209" y="62"/>
                    <a:pt x="224" y="14"/>
                  </a:cubicBezTo>
                  <a:cubicBezTo>
                    <a:pt x="227" y="5"/>
                    <a:pt x="233" y="0"/>
                    <a:pt x="242" y="0"/>
                  </a:cubicBezTo>
                  <a:cubicBezTo>
                    <a:pt x="254" y="1"/>
                    <a:pt x="261" y="12"/>
                    <a:pt x="257" y="23"/>
                  </a:cubicBezTo>
                  <a:cubicBezTo>
                    <a:pt x="253" y="37"/>
                    <a:pt x="249" y="51"/>
                    <a:pt x="245" y="64"/>
                  </a:cubicBezTo>
                  <a:cubicBezTo>
                    <a:pt x="233" y="102"/>
                    <a:pt x="222" y="140"/>
                    <a:pt x="210" y="178"/>
                  </a:cubicBezTo>
                  <a:cubicBezTo>
                    <a:pt x="210" y="180"/>
                    <a:pt x="209" y="182"/>
                    <a:pt x="209" y="183"/>
                  </a:cubicBezTo>
                  <a:cubicBezTo>
                    <a:pt x="209" y="194"/>
                    <a:pt x="202" y="201"/>
                    <a:pt x="191" y="201"/>
                  </a:cubicBezTo>
                  <a:cubicBezTo>
                    <a:pt x="162" y="201"/>
                    <a:pt x="133" y="201"/>
                    <a:pt x="105" y="201"/>
                  </a:cubicBezTo>
                  <a:close/>
                  <a:moveTo>
                    <a:pt x="198" y="182"/>
                  </a:moveTo>
                  <a:cubicBezTo>
                    <a:pt x="198" y="177"/>
                    <a:pt x="195" y="173"/>
                    <a:pt x="190" y="173"/>
                  </a:cubicBezTo>
                  <a:cubicBezTo>
                    <a:pt x="186" y="173"/>
                    <a:pt x="182" y="177"/>
                    <a:pt x="182" y="181"/>
                  </a:cubicBezTo>
                  <a:cubicBezTo>
                    <a:pt x="182" y="186"/>
                    <a:pt x="186" y="190"/>
                    <a:pt x="190" y="190"/>
                  </a:cubicBezTo>
                  <a:cubicBezTo>
                    <a:pt x="195" y="190"/>
                    <a:pt x="198" y="186"/>
                    <a:pt x="198" y="18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8">
              <a:extLst>
                <a:ext uri="{FF2B5EF4-FFF2-40B4-BE49-F238E27FC236}">
                  <a16:creationId xmlns:a16="http://schemas.microsoft.com/office/drawing/2014/main" id="{D8863980-708A-4350-B74A-2863B82FCC4C}"/>
                </a:ext>
              </a:extLst>
            </p:cNvPr>
            <p:cNvSpPr>
              <a:spLocks/>
            </p:cNvSpPr>
            <p:nvPr/>
          </p:nvSpPr>
          <p:spPr bwMode="auto">
            <a:xfrm>
              <a:off x="9107488" y="2728913"/>
              <a:ext cx="336550" cy="647700"/>
            </a:xfrm>
            <a:custGeom>
              <a:avLst/>
              <a:gdLst>
                <a:gd name="T0" fmla="*/ 73 w 73"/>
                <a:gd name="T1" fmla="*/ 0 h 141"/>
                <a:gd name="T2" fmla="*/ 26 w 73"/>
                <a:gd name="T3" fmla="*/ 141 h 141"/>
                <a:gd name="T4" fmla="*/ 8 w 73"/>
                <a:gd name="T5" fmla="*/ 64 h 141"/>
                <a:gd name="T6" fmla="*/ 73 w 73"/>
                <a:gd name="T7" fmla="*/ 0 h 141"/>
              </a:gdLst>
              <a:ahLst/>
              <a:cxnLst>
                <a:cxn ang="0">
                  <a:pos x="T0" y="T1"/>
                </a:cxn>
                <a:cxn ang="0">
                  <a:pos x="T2" y="T3"/>
                </a:cxn>
                <a:cxn ang="0">
                  <a:pos x="T4" y="T5"/>
                </a:cxn>
                <a:cxn ang="0">
                  <a:pos x="T6" y="T7"/>
                </a:cxn>
              </a:cxnLst>
              <a:rect l="0" t="0" r="r" b="b"/>
              <a:pathLst>
                <a:path w="73" h="141">
                  <a:moveTo>
                    <a:pt x="73" y="0"/>
                  </a:moveTo>
                  <a:cubicBezTo>
                    <a:pt x="21" y="35"/>
                    <a:pt x="6" y="82"/>
                    <a:pt x="26" y="141"/>
                  </a:cubicBezTo>
                  <a:cubicBezTo>
                    <a:pt x="13" y="130"/>
                    <a:pt x="0" y="97"/>
                    <a:pt x="8" y="64"/>
                  </a:cubicBezTo>
                  <a:cubicBezTo>
                    <a:pt x="17" y="31"/>
                    <a:pt x="46" y="2"/>
                    <a:pt x="7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9">
              <a:extLst>
                <a:ext uri="{FF2B5EF4-FFF2-40B4-BE49-F238E27FC236}">
                  <a16:creationId xmlns:a16="http://schemas.microsoft.com/office/drawing/2014/main" id="{A7B156C3-6B40-4F2C-A330-99D792E00E91}"/>
                </a:ext>
              </a:extLst>
            </p:cNvPr>
            <p:cNvSpPr>
              <a:spLocks/>
            </p:cNvSpPr>
            <p:nvPr/>
          </p:nvSpPr>
          <p:spPr bwMode="auto">
            <a:xfrm>
              <a:off x="9286876" y="2876550"/>
              <a:ext cx="252413" cy="439738"/>
            </a:xfrm>
            <a:custGeom>
              <a:avLst/>
              <a:gdLst>
                <a:gd name="T0" fmla="*/ 55 w 55"/>
                <a:gd name="T1" fmla="*/ 0 h 96"/>
                <a:gd name="T2" fmla="*/ 18 w 55"/>
                <a:gd name="T3" fmla="*/ 41 h 96"/>
                <a:gd name="T4" fmla="*/ 22 w 55"/>
                <a:gd name="T5" fmla="*/ 96 h 96"/>
                <a:gd name="T6" fmla="*/ 6 w 55"/>
                <a:gd name="T7" fmla="*/ 43 h 96"/>
                <a:gd name="T8" fmla="*/ 55 w 55"/>
                <a:gd name="T9" fmla="*/ 0 h 96"/>
              </a:gdLst>
              <a:ahLst/>
              <a:cxnLst>
                <a:cxn ang="0">
                  <a:pos x="T0" y="T1"/>
                </a:cxn>
                <a:cxn ang="0">
                  <a:pos x="T2" y="T3"/>
                </a:cxn>
                <a:cxn ang="0">
                  <a:pos x="T4" y="T5"/>
                </a:cxn>
                <a:cxn ang="0">
                  <a:pos x="T6" y="T7"/>
                </a:cxn>
                <a:cxn ang="0">
                  <a:pos x="T8" y="T9"/>
                </a:cxn>
              </a:cxnLst>
              <a:rect l="0" t="0" r="r" b="b"/>
              <a:pathLst>
                <a:path w="55" h="96">
                  <a:moveTo>
                    <a:pt x="55" y="0"/>
                  </a:moveTo>
                  <a:cubicBezTo>
                    <a:pt x="37" y="10"/>
                    <a:pt x="24" y="22"/>
                    <a:pt x="18" y="41"/>
                  </a:cubicBezTo>
                  <a:cubicBezTo>
                    <a:pt x="12" y="60"/>
                    <a:pt x="14" y="78"/>
                    <a:pt x="22" y="96"/>
                  </a:cubicBezTo>
                  <a:cubicBezTo>
                    <a:pt x="11" y="90"/>
                    <a:pt x="0" y="65"/>
                    <a:pt x="6" y="43"/>
                  </a:cubicBezTo>
                  <a:cubicBezTo>
                    <a:pt x="11" y="19"/>
                    <a:pt x="32" y="0"/>
                    <a:pt x="55"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0">
              <a:extLst>
                <a:ext uri="{FF2B5EF4-FFF2-40B4-BE49-F238E27FC236}">
                  <a16:creationId xmlns:a16="http://schemas.microsoft.com/office/drawing/2014/main" id="{4934AAEF-2DE0-46E0-A453-A4CEC59CF0E1}"/>
                </a:ext>
              </a:extLst>
            </p:cNvPr>
            <p:cNvSpPr>
              <a:spLocks/>
            </p:cNvSpPr>
            <p:nvPr/>
          </p:nvSpPr>
          <p:spPr bwMode="auto">
            <a:xfrm>
              <a:off x="9444038" y="2990850"/>
              <a:ext cx="150813" cy="261938"/>
            </a:xfrm>
            <a:custGeom>
              <a:avLst/>
              <a:gdLst>
                <a:gd name="T0" fmla="*/ 33 w 33"/>
                <a:gd name="T1" fmla="*/ 1 h 57"/>
                <a:gd name="T2" fmla="*/ 14 w 33"/>
                <a:gd name="T3" fmla="*/ 57 h 57"/>
                <a:gd name="T4" fmla="*/ 3 w 33"/>
                <a:gd name="T5" fmla="*/ 26 h 57"/>
                <a:gd name="T6" fmla="*/ 33 w 33"/>
                <a:gd name="T7" fmla="*/ 1 h 57"/>
              </a:gdLst>
              <a:ahLst/>
              <a:cxnLst>
                <a:cxn ang="0">
                  <a:pos x="T0" y="T1"/>
                </a:cxn>
                <a:cxn ang="0">
                  <a:pos x="T2" y="T3"/>
                </a:cxn>
                <a:cxn ang="0">
                  <a:pos x="T4" y="T5"/>
                </a:cxn>
                <a:cxn ang="0">
                  <a:pos x="T6" y="T7"/>
                </a:cxn>
              </a:cxnLst>
              <a:rect l="0" t="0" r="r" b="b"/>
              <a:pathLst>
                <a:path w="33" h="57">
                  <a:moveTo>
                    <a:pt x="33" y="1"/>
                  </a:moveTo>
                  <a:cubicBezTo>
                    <a:pt x="13" y="16"/>
                    <a:pt x="7" y="34"/>
                    <a:pt x="14" y="57"/>
                  </a:cubicBezTo>
                  <a:cubicBezTo>
                    <a:pt x="5" y="53"/>
                    <a:pt x="0" y="38"/>
                    <a:pt x="3" y="26"/>
                  </a:cubicBezTo>
                  <a:cubicBezTo>
                    <a:pt x="7" y="11"/>
                    <a:pt x="20" y="0"/>
                    <a:pt x="33" y="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104347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318969" y="328284"/>
            <a:ext cx="4748525" cy="763600"/>
          </a:xfrm>
          <a:prstGeom prst="rect">
            <a:avLst/>
          </a:prstGeom>
        </p:spPr>
        <p:txBody>
          <a:bodyPr spcFirstLastPara="1" vert="horz" wrap="square" lIns="121900" tIns="121900" rIns="121900" bIns="121900" rtlCol="0" anchor="t" anchorCtr="0">
            <a:noAutofit/>
          </a:bodyPr>
          <a:lstStyle/>
          <a:p>
            <a:r>
              <a:rPr lang="en" dirty="0">
                <a:solidFill>
                  <a:srgbClr val="0F78FF"/>
                </a:solidFill>
              </a:rPr>
              <a:t>RESOURCES</a:t>
            </a:r>
            <a:endParaRPr dirty="0">
              <a:solidFill>
                <a:srgbClr val="0F78FF"/>
              </a:solidFill>
            </a:endParaRPr>
          </a:p>
        </p:txBody>
      </p:sp>
      <p:sp>
        <p:nvSpPr>
          <p:cNvPr id="6" name="Freeform 5">
            <a:extLst>
              <a:ext uri="{FF2B5EF4-FFF2-40B4-BE49-F238E27FC236}">
                <a16:creationId xmlns:a16="http://schemas.microsoft.com/office/drawing/2014/main" id="{0FF80AA7-E5DD-436A-A02B-5D333BBA25C0}"/>
              </a:ext>
            </a:extLst>
          </p:cNvPr>
          <p:cNvSpPr>
            <a:spLocks noEditPoints="1"/>
          </p:cNvSpPr>
          <p:nvPr/>
        </p:nvSpPr>
        <p:spPr bwMode="auto">
          <a:xfrm>
            <a:off x="420688" y="2916238"/>
            <a:ext cx="2379662" cy="419100"/>
          </a:xfrm>
          <a:custGeom>
            <a:avLst/>
            <a:gdLst>
              <a:gd name="T0" fmla="*/ 87 w 421"/>
              <a:gd name="T1" fmla="*/ 0 h 74"/>
              <a:gd name="T2" fmla="*/ 0 w 421"/>
              <a:gd name="T3" fmla="*/ 74 h 74"/>
              <a:gd name="T4" fmla="*/ 206 w 421"/>
              <a:gd name="T5" fmla="*/ 45 h 74"/>
              <a:gd name="T6" fmla="*/ 174 w 421"/>
              <a:gd name="T7" fmla="*/ 70 h 74"/>
              <a:gd name="T8" fmla="*/ 225 w 421"/>
              <a:gd name="T9" fmla="*/ 33 h 74"/>
              <a:gd name="T10" fmla="*/ 359 w 421"/>
              <a:gd name="T11" fmla="*/ 41 h 74"/>
              <a:gd name="T12" fmla="*/ 361 w 421"/>
              <a:gd name="T13" fmla="*/ 28 h 74"/>
              <a:gd name="T14" fmla="*/ 271 w 421"/>
              <a:gd name="T15" fmla="*/ 41 h 74"/>
              <a:gd name="T16" fmla="*/ 283 w 421"/>
              <a:gd name="T17" fmla="*/ 28 h 74"/>
              <a:gd name="T18" fmla="*/ 125 w 421"/>
              <a:gd name="T19" fmla="*/ 41 h 74"/>
              <a:gd name="T20" fmla="*/ 67 w 421"/>
              <a:gd name="T21" fmla="*/ 33 h 74"/>
              <a:gd name="T22" fmla="*/ 265 w 421"/>
              <a:gd name="T23" fmla="*/ 35 h 74"/>
              <a:gd name="T24" fmla="*/ 105 w 421"/>
              <a:gd name="T25" fmla="*/ 39 h 74"/>
              <a:gd name="T26" fmla="*/ 376 w 421"/>
              <a:gd name="T27" fmla="*/ 33 h 74"/>
              <a:gd name="T28" fmla="*/ 303 w 421"/>
              <a:gd name="T29" fmla="*/ 27 h 74"/>
              <a:gd name="T30" fmla="*/ 135 w 421"/>
              <a:gd name="T31" fmla="*/ 19 h 74"/>
              <a:gd name="T32" fmla="*/ 344 w 421"/>
              <a:gd name="T33" fmla="*/ 35 h 74"/>
              <a:gd name="T34" fmla="*/ 225 w 421"/>
              <a:gd name="T35" fmla="*/ 19 h 74"/>
              <a:gd name="T36" fmla="*/ 304 w 421"/>
              <a:gd name="T37" fmla="*/ 33 h 74"/>
              <a:gd name="T38" fmla="*/ 192 w 421"/>
              <a:gd name="T39" fmla="*/ 27 h 74"/>
              <a:gd name="T40" fmla="*/ 37 w 421"/>
              <a:gd name="T41" fmla="*/ 27 h 74"/>
              <a:gd name="T42" fmla="*/ 64 w 421"/>
              <a:gd name="T43" fmla="*/ 19 h 74"/>
              <a:gd name="T44" fmla="*/ 78 w 421"/>
              <a:gd name="T45" fmla="*/ 19 h 74"/>
              <a:gd name="T46" fmla="*/ 129 w 421"/>
              <a:gd name="T47" fmla="*/ 19 h 74"/>
              <a:gd name="T48" fmla="*/ 167 w 421"/>
              <a:gd name="T49" fmla="*/ 27 h 74"/>
              <a:gd name="T50" fmla="*/ 330 w 421"/>
              <a:gd name="T51" fmla="*/ 27 h 74"/>
              <a:gd name="T52" fmla="*/ 364 w 421"/>
              <a:gd name="T53" fmla="*/ 18 h 74"/>
              <a:gd name="T54" fmla="*/ 364 w 421"/>
              <a:gd name="T55" fmla="*/ 18 h 74"/>
              <a:gd name="T56" fmla="*/ 322 w 421"/>
              <a:gd name="T57" fmla="*/ 28 h 74"/>
              <a:gd name="T58" fmla="*/ 245 w 421"/>
              <a:gd name="T59" fmla="*/ 33 h 74"/>
              <a:gd name="T60" fmla="*/ 250 w 421"/>
              <a:gd name="T61" fmla="*/ 27 h 74"/>
              <a:gd name="T62" fmla="*/ 186 w 421"/>
              <a:gd name="T63" fmla="*/ 27 h 74"/>
              <a:gd name="T64" fmla="*/ 231 w 421"/>
              <a:gd name="T65" fmla="*/ 27 h 74"/>
              <a:gd name="T66" fmla="*/ 311 w 421"/>
              <a:gd name="T67" fmla="*/ 41 h 74"/>
              <a:gd name="T68" fmla="*/ 311 w 421"/>
              <a:gd name="T69" fmla="*/ 41 h 74"/>
              <a:gd name="T70" fmla="*/ 244 w 421"/>
              <a:gd name="T71" fmla="*/ 13 h 74"/>
              <a:gd name="T72" fmla="*/ 303 w 421"/>
              <a:gd name="T73" fmla="*/ 5 h 74"/>
              <a:gd name="T74" fmla="*/ 207 w 421"/>
              <a:gd name="T75" fmla="*/ 5 h 74"/>
              <a:gd name="T76" fmla="*/ 185 w 421"/>
              <a:gd name="T77" fmla="*/ 5 h 74"/>
              <a:gd name="T78" fmla="*/ 286 w 421"/>
              <a:gd name="T79" fmla="*/ 5 h 74"/>
              <a:gd name="T80" fmla="*/ 286 w 421"/>
              <a:gd name="T81" fmla="*/ 5 h 74"/>
              <a:gd name="T82" fmla="*/ 361 w 421"/>
              <a:gd name="T83" fmla="*/ 5 h 74"/>
              <a:gd name="T84" fmla="*/ 61 w 421"/>
              <a:gd name="T85" fmla="*/ 13 h 74"/>
              <a:gd name="T86" fmla="*/ 325 w 421"/>
              <a:gd name="T87" fmla="*/ 13 h 74"/>
              <a:gd name="T88" fmla="*/ 168 w 421"/>
              <a:gd name="T89" fmla="*/ 13 h 74"/>
              <a:gd name="T90" fmla="*/ 267 w 421"/>
              <a:gd name="T91" fmla="*/ 5 h 74"/>
              <a:gd name="T92" fmla="*/ 267 w 421"/>
              <a:gd name="T93" fmla="*/ 5 h 74"/>
              <a:gd name="T94" fmla="*/ 42 w 421"/>
              <a:gd name="T95" fmla="*/ 13 h 74"/>
              <a:gd name="T96" fmla="*/ 150 w 421"/>
              <a:gd name="T97" fmla="*/ 13 h 74"/>
              <a:gd name="T98" fmla="*/ 250 w 421"/>
              <a:gd name="T99" fmla="*/ 5 h 74"/>
              <a:gd name="T100" fmla="*/ 212 w 421"/>
              <a:gd name="T101"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1" h="74">
                <a:moveTo>
                  <a:pt x="0" y="74"/>
                </a:moveTo>
                <a:cubicBezTo>
                  <a:pt x="9" y="58"/>
                  <a:pt x="18" y="42"/>
                  <a:pt x="27" y="26"/>
                </a:cubicBezTo>
                <a:cubicBezTo>
                  <a:pt x="31" y="19"/>
                  <a:pt x="35" y="12"/>
                  <a:pt x="38" y="6"/>
                </a:cubicBezTo>
                <a:cubicBezTo>
                  <a:pt x="40" y="2"/>
                  <a:pt x="43" y="0"/>
                  <a:pt x="47" y="0"/>
                </a:cubicBezTo>
                <a:cubicBezTo>
                  <a:pt x="60" y="0"/>
                  <a:pt x="74" y="0"/>
                  <a:pt x="87" y="0"/>
                </a:cubicBezTo>
                <a:cubicBezTo>
                  <a:pt x="182" y="0"/>
                  <a:pt x="277" y="0"/>
                  <a:pt x="373" y="0"/>
                </a:cubicBezTo>
                <a:cubicBezTo>
                  <a:pt x="377" y="0"/>
                  <a:pt x="380" y="2"/>
                  <a:pt x="382" y="6"/>
                </a:cubicBezTo>
                <a:cubicBezTo>
                  <a:pt x="395" y="28"/>
                  <a:pt x="408" y="50"/>
                  <a:pt x="421" y="73"/>
                </a:cubicBezTo>
                <a:cubicBezTo>
                  <a:pt x="421" y="73"/>
                  <a:pt x="421" y="73"/>
                  <a:pt x="421" y="74"/>
                </a:cubicBezTo>
                <a:cubicBezTo>
                  <a:pt x="280" y="74"/>
                  <a:pt x="140" y="74"/>
                  <a:pt x="0" y="74"/>
                </a:cubicBezTo>
                <a:close/>
                <a:moveTo>
                  <a:pt x="174" y="70"/>
                </a:moveTo>
                <a:cubicBezTo>
                  <a:pt x="185" y="70"/>
                  <a:pt x="197" y="70"/>
                  <a:pt x="208" y="70"/>
                </a:cubicBezTo>
                <a:cubicBezTo>
                  <a:pt x="215" y="70"/>
                  <a:pt x="218" y="67"/>
                  <a:pt x="216" y="61"/>
                </a:cubicBezTo>
                <a:cubicBezTo>
                  <a:pt x="215" y="58"/>
                  <a:pt x="214" y="55"/>
                  <a:pt x="214" y="51"/>
                </a:cubicBezTo>
                <a:cubicBezTo>
                  <a:pt x="213" y="47"/>
                  <a:pt x="210" y="45"/>
                  <a:pt x="206" y="45"/>
                </a:cubicBezTo>
                <a:cubicBezTo>
                  <a:pt x="185" y="45"/>
                  <a:pt x="164" y="45"/>
                  <a:pt x="143" y="45"/>
                </a:cubicBezTo>
                <a:cubicBezTo>
                  <a:pt x="139" y="45"/>
                  <a:pt x="136" y="47"/>
                  <a:pt x="135" y="51"/>
                </a:cubicBezTo>
                <a:cubicBezTo>
                  <a:pt x="134" y="54"/>
                  <a:pt x="133" y="57"/>
                  <a:pt x="132" y="60"/>
                </a:cubicBezTo>
                <a:cubicBezTo>
                  <a:pt x="131" y="68"/>
                  <a:pt x="133" y="70"/>
                  <a:pt x="140" y="70"/>
                </a:cubicBezTo>
                <a:cubicBezTo>
                  <a:pt x="151" y="70"/>
                  <a:pt x="163" y="70"/>
                  <a:pt x="174" y="70"/>
                </a:cubicBezTo>
                <a:close/>
                <a:moveTo>
                  <a:pt x="225" y="33"/>
                </a:moveTo>
                <a:cubicBezTo>
                  <a:pt x="194" y="33"/>
                  <a:pt x="163" y="33"/>
                  <a:pt x="132" y="33"/>
                </a:cubicBezTo>
                <a:cubicBezTo>
                  <a:pt x="132" y="36"/>
                  <a:pt x="131" y="38"/>
                  <a:pt x="131" y="41"/>
                </a:cubicBezTo>
                <a:cubicBezTo>
                  <a:pt x="163" y="41"/>
                  <a:pt x="194" y="41"/>
                  <a:pt x="225" y="41"/>
                </a:cubicBezTo>
                <a:cubicBezTo>
                  <a:pt x="225" y="38"/>
                  <a:pt x="225" y="36"/>
                  <a:pt x="225" y="33"/>
                </a:cubicBezTo>
                <a:close/>
                <a:moveTo>
                  <a:pt x="365" y="41"/>
                </a:moveTo>
                <a:cubicBezTo>
                  <a:pt x="365" y="39"/>
                  <a:pt x="365" y="37"/>
                  <a:pt x="364" y="35"/>
                </a:cubicBezTo>
                <a:cubicBezTo>
                  <a:pt x="363" y="34"/>
                  <a:pt x="362" y="33"/>
                  <a:pt x="361" y="32"/>
                </a:cubicBezTo>
                <a:cubicBezTo>
                  <a:pt x="357" y="32"/>
                  <a:pt x="353" y="32"/>
                  <a:pt x="349" y="32"/>
                </a:cubicBezTo>
                <a:cubicBezTo>
                  <a:pt x="351" y="42"/>
                  <a:pt x="351" y="42"/>
                  <a:pt x="359" y="41"/>
                </a:cubicBezTo>
                <a:cubicBezTo>
                  <a:pt x="361" y="41"/>
                  <a:pt x="363" y="41"/>
                  <a:pt x="365" y="41"/>
                </a:cubicBezTo>
                <a:close/>
                <a:moveTo>
                  <a:pt x="361" y="28"/>
                </a:moveTo>
                <a:cubicBezTo>
                  <a:pt x="360" y="19"/>
                  <a:pt x="357" y="17"/>
                  <a:pt x="346" y="19"/>
                </a:cubicBezTo>
                <a:cubicBezTo>
                  <a:pt x="347" y="28"/>
                  <a:pt x="347" y="28"/>
                  <a:pt x="355" y="28"/>
                </a:cubicBezTo>
                <a:cubicBezTo>
                  <a:pt x="357" y="28"/>
                  <a:pt x="359" y="28"/>
                  <a:pt x="361" y="28"/>
                </a:cubicBezTo>
                <a:close/>
                <a:moveTo>
                  <a:pt x="285" y="41"/>
                </a:moveTo>
                <a:cubicBezTo>
                  <a:pt x="285" y="39"/>
                  <a:pt x="285" y="37"/>
                  <a:pt x="285" y="35"/>
                </a:cubicBezTo>
                <a:cubicBezTo>
                  <a:pt x="284" y="34"/>
                  <a:pt x="283" y="33"/>
                  <a:pt x="282" y="33"/>
                </a:cubicBezTo>
                <a:cubicBezTo>
                  <a:pt x="278" y="32"/>
                  <a:pt x="275" y="33"/>
                  <a:pt x="270" y="33"/>
                </a:cubicBezTo>
                <a:cubicBezTo>
                  <a:pt x="271" y="36"/>
                  <a:pt x="271" y="38"/>
                  <a:pt x="271" y="41"/>
                </a:cubicBezTo>
                <a:cubicBezTo>
                  <a:pt x="276" y="41"/>
                  <a:pt x="280" y="41"/>
                  <a:pt x="285" y="41"/>
                </a:cubicBezTo>
                <a:close/>
                <a:moveTo>
                  <a:pt x="269" y="19"/>
                </a:moveTo>
                <a:cubicBezTo>
                  <a:pt x="269" y="21"/>
                  <a:pt x="269" y="23"/>
                  <a:pt x="269" y="25"/>
                </a:cubicBezTo>
                <a:cubicBezTo>
                  <a:pt x="270" y="26"/>
                  <a:pt x="271" y="27"/>
                  <a:pt x="271" y="27"/>
                </a:cubicBezTo>
                <a:cubicBezTo>
                  <a:pt x="275" y="28"/>
                  <a:pt x="279" y="28"/>
                  <a:pt x="283" y="28"/>
                </a:cubicBezTo>
                <a:cubicBezTo>
                  <a:pt x="283" y="24"/>
                  <a:pt x="283" y="22"/>
                  <a:pt x="282" y="19"/>
                </a:cubicBezTo>
                <a:cubicBezTo>
                  <a:pt x="278" y="19"/>
                  <a:pt x="273" y="19"/>
                  <a:pt x="269" y="19"/>
                </a:cubicBezTo>
                <a:close/>
                <a:moveTo>
                  <a:pt x="126" y="33"/>
                </a:moveTo>
                <a:cubicBezTo>
                  <a:pt x="112" y="32"/>
                  <a:pt x="112" y="31"/>
                  <a:pt x="111" y="41"/>
                </a:cubicBezTo>
                <a:cubicBezTo>
                  <a:pt x="116" y="41"/>
                  <a:pt x="120" y="41"/>
                  <a:pt x="125" y="41"/>
                </a:cubicBezTo>
                <a:cubicBezTo>
                  <a:pt x="125" y="38"/>
                  <a:pt x="126" y="36"/>
                  <a:pt x="126" y="33"/>
                </a:cubicBezTo>
                <a:close/>
                <a:moveTo>
                  <a:pt x="67" y="33"/>
                </a:moveTo>
                <a:cubicBezTo>
                  <a:pt x="54" y="31"/>
                  <a:pt x="52" y="33"/>
                  <a:pt x="51" y="41"/>
                </a:cubicBezTo>
                <a:cubicBezTo>
                  <a:pt x="53" y="41"/>
                  <a:pt x="55" y="41"/>
                  <a:pt x="58" y="41"/>
                </a:cubicBezTo>
                <a:cubicBezTo>
                  <a:pt x="65" y="41"/>
                  <a:pt x="65" y="41"/>
                  <a:pt x="67" y="33"/>
                </a:cubicBezTo>
                <a:close/>
                <a:moveTo>
                  <a:pt x="250" y="33"/>
                </a:moveTo>
                <a:cubicBezTo>
                  <a:pt x="251" y="36"/>
                  <a:pt x="251" y="38"/>
                  <a:pt x="251" y="41"/>
                </a:cubicBezTo>
                <a:cubicBezTo>
                  <a:pt x="254" y="41"/>
                  <a:pt x="256" y="41"/>
                  <a:pt x="258" y="41"/>
                </a:cubicBezTo>
                <a:cubicBezTo>
                  <a:pt x="260" y="41"/>
                  <a:pt x="263" y="41"/>
                  <a:pt x="265" y="41"/>
                </a:cubicBezTo>
                <a:cubicBezTo>
                  <a:pt x="265" y="39"/>
                  <a:pt x="265" y="37"/>
                  <a:pt x="265" y="35"/>
                </a:cubicBezTo>
                <a:cubicBezTo>
                  <a:pt x="264" y="34"/>
                  <a:pt x="263" y="33"/>
                  <a:pt x="262" y="33"/>
                </a:cubicBezTo>
                <a:cubicBezTo>
                  <a:pt x="258" y="33"/>
                  <a:pt x="255" y="33"/>
                  <a:pt x="250" y="33"/>
                </a:cubicBezTo>
                <a:close/>
                <a:moveTo>
                  <a:pt x="91" y="41"/>
                </a:moveTo>
                <a:cubicBezTo>
                  <a:pt x="95" y="41"/>
                  <a:pt x="98" y="41"/>
                  <a:pt x="102" y="41"/>
                </a:cubicBezTo>
                <a:cubicBezTo>
                  <a:pt x="103" y="41"/>
                  <a:pt x="104" y="40"/>
                  <a:pt x="105" y="39"/>
                </a:cubicBezTo>
                <a:cubicBezTo>
                  <a:pt x="106" y="37"/>
                  <a:pt x="106" y="35"/>
                  <a:pt x="107" y="33"/>
                </a:cubicBezTo>
                <a:cubicBezTo>
                  <a:pt x="91" y="32"/>
                  <a:pt x="92" y="31"/>
                  <a:pt x="91" y="41"/>
                </a:cubicBezTo>
                <a:close/>
                <a:moveTo>
                  <a:pt x="369" y="33"/>
                </a:moveTo>
                <a:cubicBezTo>
                  <a:pt x="370" y="42"/>
                  <a:pt x="373" y="43"/>
                  <a:pt x="385" y="41"/>
                </a:cubicBezTo>
                <a:cubicBezTo>
                  <a:pt x="384" y="33"/>
                  <a:pt x="384" y="33"/>
                  <a:pt x="376" y="33"/>
                </a:cubicBezTo>
                <a:cubicBezTo>
                  <a:pt x="374" y="33"/>
                  <a:pt x="372" y="33"/>
                  <a:pt x="369" y="33"/>
                </a:cubicBezTo>
                <a:close/>
                <a:moveTo>
                  <a:pt x="302" y="19"/>
                </a:moveTo>
                <a:cubicBezTo>
                  <a:pt x="297" y="19"/>
                  <a:pt x="293" y="19"/>
                  <a:pt x="288" y="19"/>
                </a:cubicBezTo>
                <a:cubicBezTo>
                  <a:pt x="289" y="22"/>
                  <a:pt x="289" y="25"/>
                  <a:pt x="289" y="27"/>
                </a:cubicBezTo>
                <a:cubicBezTo>
                  <a:pt x="294" y="27"/>
                  <a:pt x="298" y="27"/>
                  <a:pt x="303" y="27"/>
                </a:cubicBezTo>
                <a:cubicBezTo>
                  <a:pt x="303" y="24"/>
                  <a:pt x="302" y="22"/>
                  <a:pt x="302" y="19"/>
                </a:cubicBezTo>
                <a:close/>
                <a:moveTo>
                  <a:pt x="71" y="41"/>
                </a:moveTo>
                <a:cubicBezTo>
                  <a:pt x="83" y="43"/>
                  <a:pt x="86" y="42"/>
                  <a:pt x="86" y="33"/>
                </a:cubicBezTo>
                <a:cubicBezTo>
                  <a:pt x="74" y="31"/>
                  <a:pt x="73" y="32"/>
                  <a:pt x="71" y="41"/>
                </a:cubicBezTo>
                <a:close/>
                <a:moveTo>
                  <a:pt x="135" y="19"/>
                </a:moveTo>
                <a:cubicBezTo>
                  <a:pt x="134" y="22"/>
                  <a:pt x="134" y="24"/>
                  <a:pt x="133" y="27"/>
                </a:cubicBezTo>
                <a:cubicBezTo>
                  <a:pt x="146" y="29"/>
                  <a:pt x="148" y="28"/>
                  <a:pt x="148" y="19"/>
                </a:cubicBezTo>
                <a:cubicBezTo>
                  <a:pt x="144" y="19"/>
                  <a:pt x="140" y="19"/>
                  <a:pt x="135" y="19"/>
                </a:cubicBezTo>
                <a:close/>
                <a:moveTo>
                  <a:pt x="345" y="41"/>
                </a:moveTo>
                <a:cubicBezTo>
                  <a:pt x="345" y="39"/>
                  <a:pt x="345" y="37"/>
                  <a:pt x="344" y="35"/>
                </a:cubicBezTo>
                <a:cubicBezTo>
                  <a:pt x="343" y="34"/>
                  <a:pt x="342" y="33"/>
                  <a:pt x="342" y="33"/>
                </a:cubicBezTo>
                <a:cubicBezTo>
                  <a:pt x="338" y="32"/>
                  <a:pt x="334" y="33"/>
                  <a:pt x="329" y="33"/>
                </a:cubicBezTo>
                <a:cubicBezTo>
                  <a:pt x="330" y="36"/>
                  <a:pt x="331" y="39"/>
                  <a:pt x="332" y="41"/>
                </a:cubicBezTo>
                <a:cubicBezTo>
                  <a:pt x="336" y="41"/>
                  <a:pt x="341" y="41"/>
                  <a:pt x="345" y="41"/>
                </a:cubicBezTo>
                <a:close/>
                <a:moveTo>
                  <a:pt x="225" y="19"/>
                </a:moveTo>
                <a:cubicBezTo>
                  <a:pt x="220" y="19"/>
                  <a:pt x="216" y="19"/>
                  <a:pt x="212" y="19"/>
                </a:cubicBezTo>
                <a:cubicBezTo>
                  <a:pt x="212" y="22"/>
                  <a:pt x="212" y="24"/>
                  <a:pt x="212" y="27"/>
                </a:cubicBezTo>
                <a:cubicBezTo>
                  <a:pt x="216" y="27"/>
                  <a:pt x="220" y="27"/>
                  <a:pt x="225" y="27"/>
                </a:cubicBezTo>
                <a:cubicBezTo>
                  <a:pt x="225" y="24"/>
                  <a:pt x="225" y="22"/>
                  <a:pt x="225" y="19"/>
                </a:cubicBezTo>
                <a:close/>
                <a:moveTo>
                  <a:pt x="304" y="33"/>
                </a:moveTo>
                <a:cubicBezTo>
                  <a:pt x="299" y="33"/>
                  <a:pt x="295" y="33"/>
                  <a:pt x="290" y="33"/>
                </a:cubicBezTo>
                <a:cubicBezTo>
                  <a:pt x="291" y="36"/>
                  <a:pt x="291" y="39"/>
                  <a:pt x="291" y="41"/>
                </a:cubicBezTo>
                <a:cubicBezTo>
                  <a:pt x="296" y="41"/>
                  <a:pt x="300" y="41"/>
                  <a:pt x="305" y="41"/>
                </a:cubicBezTo>
                <a:cubicBezTo>
                  <a:pt x="305" y="38"/>
                  <a:pt x="304" y="35"/>
                  <a:pt x="304" y="33"/>
                </a:cubicBezTo>
                <a:close/>
                <a:moveTo>
                  <a:pt x="192" y="27"/>
                </a:moveTo>
                <a:cubicBezTo>
                  <a:pt x="197" y="27"/>
                  <a:pt x="201" y="27"/>
                  <a:pt x="205" y="27"/>
                </a:cubicBezTo>
                <a:cubicBezTo>
                  <a:pt x="205" y="24"/>
                  <a:pt x="205" y="22"/>
                  <a:pt x="205" y="19"/>
                </a:cubicBezTo>
                <a:cubicBezTo>
                  <a:pt x="201" y="19"/>
                  <a:pt x="197" y="19"/>
                  <a:pt x="192" y="19"/>
                </a:cubicBezTo>
                <a:cubicBezTo>
                  <a:pt x="192" y="22"/>
                  <a:pt x="192" y="24"/>
                  <a:pt x="192" y="27"/>
                </a:cubicBezTo>
                <a:close/>
                <a:moveTo>
                  <a:pt x="37" y="27"/>
                </a:moveTo>
                <a:cubicBezTo>
                  <a:pt x="50" y="28"/>
                  <a:pt x="51" y="28"/>
                  <a:pt x="52" y="19"/>
                </a:cubicBezTo>
                <a:cubicBezTo>
                  <a:pt x="40" y="17"/>
                  <a:pt x="38" y="18"/>
                  <a:pt x="37" y="27"/>
                </a:cubicBezTo>
                <a:close/>
                <a:moveTo>
                  <a:pt x="56" y="27"/>
                </a:moveTo>
                <a:cubicBezTo>
                  <a:pt x="68" y="29"/>
                  <a:pt x="71" y="27"/>
                  <a:pt x="71" y="19"/>
                </a:cubicBezTo>
                <a:cubicBezTo>
                  <a:pt x="69" y="19"/>
                  <a:pt x="67" y="19"/>
                  <a:pt x="64" y="19"/>
                </a:cubicBezTo>
                <a:cubicBezTo>
                  <a:pt x="58" y="19"/>
                  <a:pt x="56" y="20"/>
                  <a:pt x="56" y="27"/>
                </a:cubicBezTo>
                <a:close/>
                <a:moveTo>
                  <a:pt x="75" y="27"/>
                </a:moveTo>
                <a:cubicBezTo>
                  <a:pt x="80" y="27"/>
                  <a:pt x="84" y="27"/>
                  <a:pt x="89" y="27"/>
                </a:cubicBezTo>
                <a:cubicBezTo>
                  <a:pt x="89" y="25"/>
                  <a:pt x="90" y="22"/>
                  <a:pt x="91" y="19"/>
                </a:cubicBezTo>
                <a:cubicBezTo>
                  <a:pt x="86" y="19"/>
                  <a:pt x="82" y="19"/>
                  <a:pt x="78" y="19"/>
                </a:cubicBezTo>
                <a:cubicBezTo>
                  <a:pt x="77" y="21"/>
                  <a:pt x="76" y="24"/>
                  <a:pt x="75" y="27"/>
                </a:cubicBezTo>
                <a:close/>
                <a:moveTo>
                  <a:pt x="129" y="19"/>
                </a:moveTo>
                <a:cubicBezTo>
                  <a:pt x="113" y="18"/>
                  <a:pt x="116" y="17"/>
                  <a:pt x="114" y="27"/>
                </a:cubicBezTo>
                <a:cubicBezTo>
                  <a:pt x="119" y="27"/>
                  <a:pt x="123" y="27"/>
                  <a:pt x="127" y="27"/>
                </a:cubicBezTo>
                <a:cubicBezTo>
                  <a:pt x="128" y="25"/>
                  <a:pt x="129" y="22"/>
                  <a:pt x="129" y="19"/>
                </a:cubicBezTo>
                <a:close/>
                <a:moveTo>
                  <a:pt x="167" y="27"/>
                </a:moveTo>
                <a:cubicBezTo>
                  <a:pt x="167" y="24"/>
                  <a:pt x="167" y="22"/>
                  <a:pt x="167" y="19"/>
                </a:cubicBezTo>
                <a:cubicBezTo>
                  <a:pt x="163" y="19"/>
                  <a:pt x="159" y="19"/>
                  <a:pt x="154" y="19"/>
                </a:cubicBezTo>
                <a:cubicBezTo>
                  <a:pt x="154" y="22"/>
                  <a:pt x="153" y="24"/>
                  <a:pt x="153" y="27"/>
                </a:cubicBezTo>
                <a:cubicBezTo>
                  <a:pt x="158" y="27"/>
                  <a:pt x="162" y="27"/>
                  <a:pt x="167" y="27"/>
                </a:cubicBezTo>
                <a:close/>
                <a:moveTo>
                  <a:pt x="342" y="28"/>
                </a:moveTo>
                <a:cubicBezTo>
                  <a:pt x="341" y="24"/>
                  <a:pt x="340" y="22"/>
                  <a:pt x="339" y="19"/>
                </a:cubicBezTo>
                <a:cubicBezTo>
                  <a:pt x="335" y="19"/>
                  <a:pt x="331" y="19"/>
                  <a:pt x="326" y="19"/>
                </a:cubicBezTo>
                <a:cubicBezTo>
                  <a:pt x="327" y="21"/>
                  <a:pt x="327" y="23"/>
                  <a:pt x="328" y="25"/>
                </a:cubicBezTo>
                <a:cubicBezTo>
                  <a:pt x="328" y="26"/>
                  <a:pt x="329" y="27"/>
                  <a:pt x="330" y="27"/>
                </a:cubicBezTo>
                <a:cubicBezTo>
                  <a:pt x="334" y="28"/>
                  <a:pt x="338" y="28"/>
                  <a:pt x="342" y="28"/>
                </a:cubicBezTo>
                <a:close/>
                <a:moveTo>
                  <a:pt x="31" y="41"/>
                </a:moveTo>
                <a:cubicBezTo>
                  <a:pt x="44" y="42"/>
                  <a:pt x="46" y="42"/>
                  <a:pt x="47" y="33"/>
                </a:cubicBezTo>
                <a:cubicBezTo>
                  <a:pt x="34" y="31"/>
                  <a:pt x="33" y="32"/>
                  <a:pt x="31" y="41"/>
                </a:cubicBezTo>
                <a:close/>
                <a:moveTo>
                  <a:pt x="364" y="18"/>
                </a:moveTo>
                <a:cubicBezTo>
                  <a:pt x="365" y="21"/>
                  <a:pt x="366" y="23"/>
                  <a:pt x="367" y="25"/>
                </a:cubicBezTo>
                <a:cubicBezTo>
                  <a:pt x="367" y="26"/>
                  <a:pt x="368" y="27"/>
                  <a:pt x="369" y="27"/>
                </a:cubicBezTo>
                <a:cubicBezTo>
                  <a:pt x="372" y="28"/>
                  <a:pt x="376" y="28"/>
                  <a:pt x="380" y="28"/>
                </a:cubicBezTo>
                <a:cubicBezTo>
                  <a:pt x="380" y="19"/>
                  <a:pt x="379" y="19"/>
                  <a:pt x="371" y="18"/>
                </a:cubicBezTo>
                <a:cubicBezTo>
                  <a:pt x="369" y="18"/>
                  <a:pt x="367" y="18"/>
                  <a:pt x="364" y="18"/>
                </a:cubicBezTo>
                <a:close/>
                <a:moveTo>
                  <a:pt x="321" y="19"/>
                </a:moveTo>
                <a:cubicBezTo>
                  <a:pt x="316" y="19"/>
                  <a:pt x="312" y="19"/>
                  <a:pt x="307" y="19"/>
                </a:cubicBezTo>
                <a:cubicBezTo>
                  <a:pt x="308" y="21"/>
                  <a:pt x="308" y="23"/>
                  <a:pt x="308" y="25"/>
                </a:cubicBezTo>
                <a:cubicBezTo>
                  <a:pt x="309" y="26"/>
                  <a:pt x="310" y="27"/>
                  <a:pt x="310" y="27"/>
                </a:cubicBezTo>
                <a:cubicBezTo>
                  <a:pt x="314" y="28"/>
                  <a:pt x="318" y="28"/>
                  <a:pt x="322" y="28"/>
                </a:cubicBezTo>
                <a:cubicBezTo>
                  <a:pt x="322" y="24"/>
                  <a:pt x="321" y="22"/>
                  <a:pt x="321" y="19"/>
                </a:cubicBezTo>
                <a:close/>
                <a:moveTo>
                  <a:pt x="231" y="33"/>
                </a:moveTo>
                <a:cubicBezTo>
                  <a:pt x="231" y="36"/>
                  <a:pt x="231" y="38"/>
                  <a:pt x="231" y="41"/>
                </a:cubicBezTo>
                <a:cubicBezTo>
                  <a:pt x="236" y="41"/>
                  <a:pt x="240" y="41"/>
                  <a:pt x="245" y="41"/>
                </a:cubicBezTo>
                <a:cubicBezTo>
                  <a:pt x="245" y="38"/>
                  <a:pt x="245" y="36"/>
                  <a:pt x="245" y="33"/>
                </a:cubicBezTo>
                <a:cubicBezTo>
                  <a:pt x="240" y="33"/>
                  <a:pt x="236" y="33"/>
                  <a:pt x="231" y="33"/>
                </a:cubicBezTo>
                <a:close/>
                <a:moveTo>
                  <a:pt x="264" y="27"/>
                </a:moveTo>
                <a:cubicBezTo>
                  <a:pt x="264" y="24"/>
                  <a:pt x="263" y="22"/>
                  <a:pt x="263" y="19"/>
                </a:cubicBezTo>
                <a:cubicBezTo>
                  <a:pt x="258" y="19"/>
                  <a:pt x="254" y="19"/>
                  <a:pt x="250" y="19"/>
                </a:cubicBezTo>
                <a:cubicBezTo>
                  <a:pt x="250" y="22"/>
                  <a:pt x="250" y="25"/>
                  <a:pt x="250" y="27"/>
                </a:cubicBezTo>
                <a:cubicBezTo>
                  <a:pt x="255" y="27"/>
                  <a:pt x="259" y="27"/>
                  <a:pt x="264" y="27"/>
                </a:cubicBezTo>
                <a:close/>
                <a:moveTo>
                  <a:pt x="95" y="27"/>
                </a:moveTo>
                <a:cubicBezTo>
                  <a:pt x="110" y="28"/>
                  <a:pt x="108" y="29"/>
                  <a:pt x="109" y="19"/>
                </a:cubicBezTo>
                <a:cubicBezTo>
                  <a:pt x="94" y="18"/>
                  <a:pt x="97" y="17"/>
                  <a:pt x="95" y="27"/>
                </a:cubicBezTo>
                <a:close/>
                <a:moveTo>
                  <a:pt x="186" y="27"/>
                </a:moveTo>
                <a:cubicBezTo>
                  <a:pt x="186" y="24"/>
                  <a:pt x="186" y="22"/>
                  <a:pt x="187" y="19"/>
                </a:cubicBezTo>
                <a:cubicBezTo>
                  <a:pt x="182" y="19"/>
                  <a:pt x="178" y="19"/>
                  <a:pt x="173" y="19"/>
                </a:cubicBezTo>
                <a:cubicBezTo>
                  <a:pt x="173" y="22"/>
                  <a:pt x="173" y="24"/>
                  <a:pt x="173" y="27"/>
                </a:cubicBezTo>
                <a:cubicBezTo>
                  <a:pt x="177" y="27"/>
                  <a:pt x="181" y="27"/>
                  <a:pt x="186" y="27"/>
                </a:cubicBezTo>
                <a:close/>
                <a:moveTo>
                  <a:pt x="231" y="27"/>
                </a:moveTo>
                <a:cubicBezTo>
                  <a:pt x="236" y="27"/>
                  <a:pt x="240" y="27"/>
                  <a:pt x="245" y="27"/>
                </a:cubicBezTo>
                <a:cubicBezTo>
                  <a:pt x="244" y="24"/>
                  <a:pt x="244" y="22"/>
                  <a:pt x="244" y="19"/>
                </a:cubicBezTo>
                <a:cubicBezTo>
                  <a:pt x="239" y="19"/>
                  <a:pt x="235" y="19"/>
                  <a:pt x="231" y="19"/>
                </a:cubicBezTo>
                <a:cubicBezTo>
                  <a:pt x="231" y="22"/>
                  <a:pt x="231" y="24"/>
                  <a:pt x="231" y="27"/>
                </a:cubicBezTo>
                <a:close/>
                <a:moveTo>
                  <a:pt x="311" y="41"/>
                </a:moveTo>
                <a:cubicBezTo>
                  <a:pt x="316" y="41"/>
                  <a:pt x="321" y="41"/>
                  <a:pt x="325" y="41"/>
                </a:cubicBezTo>
                <a:cubicBezTo>
                  <a:pt x="325" y="39"/>
                  <a:pt x="325" y="37"/>
                  <a:pt x="324" y="35"/>
                </a:cubicBezTo>
                <a:cubicBezTo>
                  <a:pt x="324" y="34"/>
                  <a:pt x="323" y="33"/>
                  <a:pt x="322" y="33"/>
                </a:cubicBezTo>
                <a:cubicBezTo>
                  <a:pt x="318" y="32"/>
                  <a:pt x="314" y="33"/>
                  <a:pt x="310" y="33"/>
                </a:cubicBezTo>
                <a:cubicBezTo>
                  <a:pt x="310" y="36"/>
                  <a:pt x="311" y="38"/>
                  <a:pt x="311" y="41"/>
                </a:cubicBezTo>
                <a:close/>
                <a:moveTo>
                  <a:pt x="244" y="13"/>
                </a:moveTo>
                <a:cubicBezTo>
                  <a:pt x="244" y="10"/>
                  <a:pt x="244" y="8"/>
                  <a:pt x="244" y="5"/>
                </a:cubicBezTo>
                <a:cubicBezTo>
                  <a:pt x="239" y="5"/>
                  <a:pt x="235" y="5"/>
                  <a:pt x="231" y="5"/>
                </a:cubicBezTo>
                <a:cubicBezTo>
                  <a:pt x="231" y="8"/>
                  <a:pt x="231" y="10"/>
                  <a:pt x="231" y="13"/>
                </a:cubicBezTo>
                <a:cubicBezTo>
                  <a:pt x="235" y="13"/>
                  <a:pt x="239" y="13"/>
                  <a:pt x="244" y="13"/>
                </a:cubicBezTo>
                <a:close/>
                <a:moveTo>
                  <a:pt x="303" y="5"/>
                </a:moveTo>
                <a:cubicBezTo>
                  <a:pt x="305" y="8"/>
                  <a:pt x="306" y="12"/>
                  <a:pt x="308" y="13"/>
                </a:cubicBezTo>
                <a:cubicBezTo>
                  <a:pt x="311" y="14"/>
                  <a:pt x="315" y="13"/>
                  <a:pt x="319" y="13"/>
                </a:cubicBezTo>
                <a:cubicBezTo>
                  <a:pt x="318" y="5"/>
                  <a:pt x="318" y="5"/>
                  <a:pt x="311" y="5"/>
                </a:cubicBezTo>
                <a:cubicBezTo>
                  <a:pt x="309" y="5"/>
                  <a:pt x="307" y="5"/>
                  <a:pt x="303" y="5"/>
                </a:cubicBezTo>
                <a:close/>
                <a:moveTo>
                  <a:pt x="207" y="5"/>
                </a:moveTo>
                <a:cubicBezTo>
                  <a:pt x="202" y="5"/>
                  <a:pt x="198" y="5"/>
                  <a:pt x="193" y="5"/>
                </a:cubicBezTo>
                <a:cubicBezTo>
                  <a:pt x="193" y="8"/>
                  <a:pt x="193" y="10"/>
                  <a:pt x="193" y="13"/>
                </a:cubicBezTo>
                <a:cubicBezTo>
                  <a:pt x="197" y="13"/>
                  <a:pt x="202" y="13"/>
                  <a:pt x="206" y="13"/>
                </a:cubicBezTo>
                <a:cubicBezTo>
                  <a:pt x="206" y="10"/>
                  <a:pt x="206" y="8"/>
                  <a:pt x="207" y="5"/>
                </a:cubicBezTo>
                <a:close/>
                <a:moveTo>
                  <a:pt x="175" y="5"/>
                </a:moveTo>
                <a:cubicBezTo>
                  <a:pt x="174" y="8"/>
                  <a:pt x="174" y="10"/>
                  <a:pt x="174" y="13"/>
                </a:cubicBezTo>
                <a:cubicBezTo>
                  <a:pt x="179" y="13"/>
                  <a:pt x="183" y="13"/>
                  <a:pt x="187" y="13"/>
                </a:cubicBezTo>
                <a:cubicBezTo>
                  <a:pt x="187" y="10"/>
                  <a:pt x="187" y="8"/>
                  <a:pt x="187" y="5"/>
                </a:cubicBezTo>
                <a:cubicBezTo>
                  <a:pt x="186" y="5"/>
                  <a:pt x="186" y="5"/>
                  <a:pt x="185" y="5"/>
                </a:cubicBezTo>
                <a:cubicBezTo>
                  <a:pt x="182" y="5"/>
                  <a:pt x="179" y="5"/>
                  <a:pt x="175" y="5"/>
                </a:cubicBezTo>
                <a:close/>
                <a:moveTo>
                  <a:pt x="113" y="5"/>
                </a:moveTo>
                <a:cubicBezTo>
                  <a:pt x="98" y="5"/>
                  <a:pt x="101" y="3"/>
                  <a:pt x="99" y="13"/>
                </a:cubicBezTo>
                <a:cubicBezTo>
                  <a:pt x="111" y="15"/>
                  <a:pt x="112" y="14"/>
                  <a:pt x="113" y="5"/>
                </a:cubicBezTo>
                <a:close/>
                <a:moveTo>
                  <a:pt x="286" y="5"/>
                </a:moveTo>
                <a:cubicBezTo>
                  <a:pt x="286" y="7"/>
                  <a:pt x="286" y="9"/>
                  <a:pt x="287" y="11"/>
                </a:cubicBezTo>
                <a:cubicBezTo>
                  <a:pt x="287" y="12"/>
                  <a:pt x="288" y="13"/>
                  <a:pt x="289" y="13"/>
                </a:cubicBezTo>
                <a:cubicBezTo>
                  <a:pt x="293" y="14"/>
                  <a:pt x="297" y="13"/>
                  <a:pt x="300" y="13"/>
                </a:cubicBezTo>
                <a:cubicBezTo>
                  <a:pt x="300" y="10"/>
                  <a:pt x="299" y="8"/>
                  <a:pt x="299" y="5"/>
                </a:cubicBezTo>
                <a:cubicBezTo>
                  <a:pt x="294" y="5"/>
                  <a:pt x="290" y="5"/>
                  <a:pt x="286" y="5"/>
                </a:cubicBezTo>
                <a:close/>
                <a:moveTo>
                  <a:pt x="361" y="5"/>
                </a:moveTo>
                <a:cubicBezTo>
                  <a:pt x="362" y="14"/>
                  <a:pt x="362" y="14"/>
                  <a:pt x="370" y="13"/>
                </a:cubicBezTo>
                <a:cubicBezTo>
                  <a:pt x="372" y="13"/>
                  <a:pt x="373" y="13"/>
                  <a:pt x="376" y="13"/>
                </a:cubicBezTo>
                <a:cubicBezTo>
                  <a:pt x="375" y="10"/>
                  <a:pt x="374" y="8"/>
                  <a:pt x="373" y="5"/>
                </a:cubicBezTo>
                <a:cubicBezTo>
                  <a:pt x="369" y="5"/>
                  <a:pt x="365" y="5"/>
                  <a:pt x="361" y="5"/>
                </a:cubicBezTo>
                <a:close/>
                <a:moveTo>
                  <a:pt x="95" y="5"/>
                </a:moveTo>
                <a:cubicBezTo>
                  <a:pt x="81" y="5"/>
                  <a:pt x="82" y="3"/>
                  <a:pt x="80" y="13"/>
                </a:cubicBezTo>
                <a:cubicBezTo>
                  <a:pt x="95" y="14"/>
                  <a:pt x="92" y="15"/>
                  <a:pt x="95" y="5"/>
                </a:cubicBezTo>
                <a:close/>
                <a:moveTo>
                  <a:pt x="76" y="5"/>
                </a:moveTo>
                <a:cubicBezTo>
                  <a:pt x="63" y="4"/>
                  <a:pt x="62" y="5"/>
                  <a:pt x="61" y="13"/>
                </a:cubicBezTo>
                <a:cubicBezTo>
                  <a:pt x="76" y="14"/>
                  <a:pt x="74" y="15"/>
                  <a:pt x="76" y="5"/>
                </a:cubicBezTo>
                <a:close/>
                <a:moveTo>
                  <a:pt x="338" y="13"/>
                </a:moveTo>
                <a:cubicBezTo>
                  <a:pt x="337" y="10"/>
                  <a:pt x="337" y="8"/>
                  <a:pt x="336" y="5"/>
                </a:cubicBezTo>
                <a:cubicBezTo>
                  <a:pt x="332" y="5"/>
                  <a:pt x="328" y="5"/>
                  <a:pt x="323" y="5"/>
                </a:cubicBezTo>
                <a:cubicBezTo>
                  <a:pt x="324" y="8"/>
                  <a:pt x="324" y="11"/>
                  <a:pt x="325" y="13"/>
                </a:cubicBezTo>
                <a:cubicBezTo>
                  <a:pt x="329" y="13"/>
                  <a:pt x="334" y="13"/>
                  <a:pt x="338" y="13"/>
                </a:cubicBezTo>
                <a:close/>
                <a:moveTo>
                  <a:pt x="169" y="5"/>
                </a:moveTo>
                <a:cubicBezTo>
                  <a:pt x="165" y="5"/>
                  <a:pt x="161" y="5"/>
                  <a:pt x="156" y="5"/>
                </a:cubicBezTo>
                <a:cubicBezTo>
                  <a:pt x="156" y="8"/>
                  <a:pt x="155" y="10"/>
                  <a:pt x="155" y="13"/>
                </a:cubicBezTo>
                <a:cubicBezTo>
                  <a:pt x="160" y="13"/>
                  <a:pt x="164" y="13"/>
                  <a:pt x="168" y="13"/>
                </a:cubicBezTo>
                <a:cubicBezTo>
                  <a:pt x="168" y="10"/>
                  <a:pt x="169" y="8"/>
                  <a:pt x="169" y="5"/>
                </a:cubicBezTo>
                <a:close/>
                <a:moveTo>
                  <a:pt x="132" y="5"/>
                </a:moveTo>
                <a:cubicBezTo>
                  <a:pt x="118" y="5"/>
                  <a:pt x="119" y="4"/>
                  <a:pt x="118" y="13"/>
                </a:cubicBezTo>
                <a:cubicBezTo>
                  <a:pt x="131" y="14"/>
                  <a:pt x="131" y="14"/>
                  <a:pt x="132" y="5"/>
                </a:cubicBezTo>
                <a:close/>
                <a:moveTo>
                  <a:pt x="267" y="5"/>
                </a:moveTo>
                <a:cubicBezTo>
                  <a:pt x="268" y="8"/>
                  <a:pt x="268" y="11"/>
                  <a:pt x="268" y="13"/>
                </a:cubicBezTo>
                <a:cubicBezTo>
                  <a:pt x="273" y="13"/>
                  <a:pt x="277" y="13"/>
                  <a:pt x="281" y="13"/>
                </a:cubicBezTo>
                <a:cubicBezTo>
                  <a:pt x="281" y="10"/>
                  <a:pt x="281" y="8"/>
                  <a:pt x="280" y="5"/>
                </a:cubicBezTo>
                <a:cubicBezTo>
                  <a:pt x="278" y="5"/>
                  <a:pt x="275" y="5"/>
                  <a:pt x="273" y="5"/>
                </a:cubicBezTo>
                <a:cubicBezTo>
                  <a:pt x="271" y="5"/>
                  <a:pt x="270" y="5"/>
                  <a:pt x="267" y="5"/>
                </a:cubicBezTo>
                <a:close/>
                <a:moveTo>
                  <a:pt x="342" y="5"/>
                </a:moveTo>
                <a:cubicBezTo>
                  <a:pt x="344" y="14"/>
                  <a:pt x="346" y="15"/>
                  <a:pt x="356" y="13"/>
                </a:cubicBezTo>
                <a:cubicBezTo>
                  <a:pt x="356" y="5"/>
                  <a:pt x="356" y="5"/>
                  <a:pt x="348" y="5"/>
                </a:cubicBezTo>
                <a:cubicBezTo>
                  <a:pt x="346" y="5"/>
                  <a:pt x="344" y="5"/>
                  <a:pt x="342" y="5"/>
                </a:cubicBezTo>
                <a:close/>
                <a:moveTo>
                  <a:pt x="42" y="13"/>
                </a:moveTo>
                <a:cubicBezTo>
                  <a:pt x="55" y="15"/>
                  <a:pt x="56" y="14"/>
                  <a:pt x="57" y="5"/>
                </a:cubicBezTo>
                <a:cubicBezTo>
                  <a:pt x="46" y="3"/>
                  <a:pt x="45" y="4"/>
                  <a:pt x="42" y="13"/>
                </a:cubicBezTo>
                <a:close/>
                <a:moveTo>
                  <a:pt x="138" y="5"/>
                </a:moveTo>
                <a:cubicBezTo>
                  <a:pt x="137" y="8"/>
                  <a:pt x="137" y="10"/>
                  <a:pt x="136" y="13"/>
                </a:cubicBezTo>
                <a:cubicBezTo>
                  <a:pt x="141" y="13"/>
                  <a:pt x="145" y="13"/>
                  <a:pt x="150" y="13"/>
                </a:cubicBezTo>
                <a:cubicBezTo>
                  <a:pt x="150" y="10"/>
                  <a:pt x="150" y="8"/>
                  <a:pt x="150" y="5"/>
                </a:cubicBezTo>
                <a:cubicBezTo>
                  <a:pt x="146" y="5"/>
                  <a:pt x="142" y="5"/>
                  <a:pt x="138" y="5"/>
                </a:cubicBezTo>
                <a:close/>
                <a:moveTo>
                  <a:pt x="262" y="13"/>
                </a:moveTo>
                <a:cubicBezTo>
                  <a:pt x="262" y="10"/>
                  <a:pt x="262" y="8"/>
                  <a:pt x="262" y="5"/>
                </a:cubicBezTo>
                <a:cubicBezTo>
                  <a:pt x="257" y="5"/>
                  <a:pt x="253" y="5"/>
                  <a:pt x="250" y="5"/>
                </a:cubicBezTo>
                <a:cubicBezTo>
                  <a:pt x="250" y="8"/>
                  <a:pt x="250" y="10"/>
                  <a:pt x="250" y="13"/>
                </a:cubicBezTo>
                <a:cubicBezTo>
                  <a:pt x="254" y="13"/>
                  <a:pt x="258" y="13"/>
                  <a:pt x="262" y="13"/>
                </a:cubicBezTo>
                <a:close/>
                <a:moveTo>
                  <a:pt x="225" y="5"/>
                </a:moveTo>
                <a:cubicBezTo>
                  <a:pt x="220" y="5"/>
                  <a:pt x="216" y="5"/>
                  <a:pt x="212" y="5"/>
                </a:cubicBezTo>
                <a:cubicBezTo>
                  <a:pt x="212" y="8"/>
                  <a:pt x="212" y="10"/>
                  <a:pt x="212" y="13"/>
                </a:cubicBezTo>
                <a:cubicBezTo>
                  <a:pt x="216" y="13"/>
                  <a:pt x="221" y="13"/>
                  <a:pt x="225" y="13"/>
                </a:cubicBezTo>
                <a:cubicBezTo>
                  <a:pt x="225" y="10"/>
                  <a:pt x="225" y="8"/>
                  <a:pt x="225" y="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7B629732-A1E1-4C9B-B37F-C613449DE989}"/>
              </a:ext>
            </a:extLst>
          </p:cNvPr>
          <p:cNvSpPr>
            <a:spLocks noEditPoints="1"/>
          </p:cNvSpPr>
          <p:nvPr/>
        </p:nvSpPr>
        <p:spPr bwMode="auto">
          <a:xfrm>
            <a:off x="647700" y="1722438"/>
            <a:ext cx="1920875" cy="1182688"/>
          </a:xfrm>
          <a:custGeom>
            <a:avLst/>
            <a:gdLst>
              <a:gd name="T0" fmla="*/ 170 w 340"/>
              <a:gd name="T1" fmla="*/ 0 h 209"/>
              <a:gd name="T2" fmla="*/ 331 w 340"/>
              <a:gd name="T3" fmla="*/ 0 h 209"/>
              <a:gd name="T4" fmla="*/ 340 w 340"/>
              <a:gd name="T5" fmla="*/ 9 h 209"/>
              <a:gd name="T6" fmla="*/ 340 w 340"/>
              <a:gd name="T7" fmla="*/ 193 h 209"/>
              <a:gd name="T8" fmla="*/ 340 w 340"/>
              <a:gd name="T9" fmla="*/ 201 h 209"/>
              <a:gd name="T10" fmla="*/ 332 w 340"/>
              <a:gd name="T11" fmla="*/ 209 h 209"/>
              <a:gd name="T12" fmla="*/ 326 w 340"/>
              <a:gd name="T13" fmla="*/ 209 h 209"/>
              <a:gd name="T14" fmla="*/ 13 w 340"/>
              <a:gd name="T15" fmla="*/ 209 h 209"/>
              <a:gd name="T16" fmla="*/ 7 w 340"/>
              <a:gd name="T17" fmla="*/ 209 h 209"/>
              <a:gd name="T18" fmla="*/ 1 w 340"/>
              <a:gd name="T19" fmla="*/ 202 h 209"/>
              <a:gd name="T20" fmla="*/ 0 w 340"/>
              <a:gd name="T21" fmla="*/ 197 h 209"/>
              <a:gd name="T22" fmla="*/ 0 w 340"/>
              <a:gd name="T23" fmla="*/ 12 h 209"/>
              <a:gd name="T24" fmla="*/ 13 w 340"/>
              <a:gd name="T25" fmla="*/ 0 h 209"/>
              <a:gd name="T26" fmla="*/ 170 w 340"/>
              <a:gd name="T27" fmla="*/ 0 h 209"/>
              <a:gd name="T28" fmla="*/ 170 w 340"/>
              <a:gd name="T29" fmla="*/ 0 h 209"/>
              <a:gd name="T30" fmla="*/ 328 w 340"/>
              <a:gd name="T31" fmla="*/ 17 h 209"/>
              <a:gd name="T32" fmla="*/ 12 w 340"/>
              <a:gd name="T33" fmla="*/ 17 h 209"/>
              <a:gd name="T34" fmla="*/ 12 w 340"/>
              <a:gd name="T35" fmla="*/ 198 h 209"/>
              <a:gd name="T36" fmla="*/ 328 w 340"/>
              <a:gd name="T37" fmla="*/ 198 h 209"/>
              <a:gd name="T38" fmla="*/ 328 w 340"/>
              <a:gd name="T39" fmla="*/ 17 h 209"/>
              <a:gd name="T40" fmla="*/ 170 w 340"/>
              <a:gd name="T41" fmla="*/ 14 h 209"/>
              <a:gd name="T42" fmla="*/ 174 w 340"/>
              <a:gd name="T43" fmla="*/ 8 h 209"/>
              <a:gd name="T44" fmla="*/ 170 w 340"/>
              <a:gd name="T45" fmla="*/ 4 h 209"/>
              <a:gd name="T46" fmla="*/ 166 w 340"/>
              <a:gd name="T47" fmla="*/ 8 h 209"/>
              <a:gd name="T48" fmla="*/ 170 w 340"/>
              <a:gd name="T49" fmla="*/ 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0" h="209">
                <a:moveTo>
                  <a:pt x="170" y="0"/>
                </a:moveTo>
                <a:cubicBezTo>
                  <a:pt x="224" y="0"/>
                  <a:pt x="277" y="0"/>
                  <a:pt x="331" y="0"/>
                </a:cubicBezTo>
                <a:cubicBezTo>
                  <a:pt x="337" y="0"/>
                  <a:pt x="340" y="3"/>
                  <a:pt x="340" y="9"/>
                </a:cubicBezTo>
                <a:cubicBezTo>
                  <a:pt x="340" y="70"/>
                  <a:pt x="340" y="132"/>
                  <a:pt x="340" y="193"/>
                </a:cubicBezTo>
                <a:cubicBezTo>
                  <a:pt x="340" y="196"/>
                  <a:pt x="340" y="198"/>
                  <a:pt x="340" y="201"/>
                </a:cubicBezTo>
                <a:cubicBezTo>
                  <a:pt x="340" y="206"/>
                  <a:pt x="337" y="209"/>
                  <a:pt x="332" y="209"/>
                </a:cubicBezTo>
                <a:cubicBezTo>
                  <a:pt x="330" y="209"/>
                  <a:pt x="328" y="209"/>
                  <a:pt x="326" y="209"/>
                </a:cubicBezTo>
                <a:cubicBezTo>
                  <a:pt x="222" y="209"/>
                  <a:pt x="117" y="209"/>
                  <a:pt x="13" y="209"/>
                </a:cubicBezTo>
                <a:cubicBezTo>
                  <a:pt x="11" y="209"/>
                  <a:pt x="9" y="209"/>
                  <a:pt x="7" y="209"/>
                </a:cubicBezTo>
                <a:cubicBezTo>
                  <a:pt x="3" y="208"/>
                  <a:pt x="1" y="206"/>
                  <a:pt x="1" y="202"/>
                </a:cubicBezTo>
                <a:cubicBezTo>
                  <a:pt x="0" y="200"/>
                  <a:pt x="0" y="199"/>
                  <a:pt x="0" y="197"/>
                </a:cubicBezTo>
                <a:cubicBezTo>
                  <a:pt x="0" y="136"/>
                  <a:pt x="0" y="74"/>
                  <a:pt x="0" y="12"/>
                </a:cubicBezTo>
                <a:cubicBezTo>
                  <a:pt x="0" y="1"/>
                  <a:pt x="2" y="0"/>
                  <a:pt x="13" y="0"/>
                </a:cubicBezTo>
                <a:cubicBezTo>
                  <a:pt x="65" y="0"/>
                  <a:pt x="118" y="0"/>
                  <a:pt x="170" y="0"/>
                </a:cubicBezTo>
                <a:cubicBezTo>
                  <a:pt x="170" y="0"/>
                  <a:pt x="170" y="0"/>
                  <a:pt x="170" y="0"/>
                </a:cubicBezTo>
                <a:close/>
                <a:moveTo>
                  <a:pt x="328" y="17"/>
                </a:moveTo>
                <a:cubicBezTo>
                  <a:pt x="222" y="17"/>
                  <a:pt x="117" y="17"/>
                  <a:pt x="12" y="17"/>
                </a:cubicBezTo>
                <a:cubicBezTo>
                  <a:pt x="12" y="78"/>
                  <a:pt x="12" y="138"/>
                  <a:pt x="12" y="198"/>
                </a:cubicBezTo>
                <a:cubicBezTo>
                  <a:pt x="117" y="198"/>
                  <a:pt x="223" y="198"/>
                  <a:pt x="328" y="198"/>
                </a:cubicBezTo>
                <a:cubicBezTo>
                  <a:pt x="328" y="137"/>
                  <a:pt x="328" y="78"/>
                  <a:pt x="328" y="17"/>
                </a:cubicBezTo>
                <a:close/>
                <a:moveTo>
                  <a:pt x="170" y="14"/>
                </a:moveTo>
                <a:cubicBezTo>
                  <a:pt x="172" y="12"/>
                  <a:pt x="174" y="10"/>
                  <a:pt x="174" y="8"/>
                </a:cubicBezTo>
                <a:cubicBezTo>
                  <a:pt x="175" y="6"/>
                  <a:pt x="173" y="3"/>
                  <a:pt x="170" y="4"/>
                </a:cubicBezTo>
                <a:cubicBezTo>
                  <a:pt x="169" y="4"/>
                  <a:pt x="166" y="7"/>
                  <a:pt x="166" y="8"/>
                </a:cubicBezTo>
                <a:cubicBezTo>
                  <a:pt x="166" y="10"/>
                  <a:pt x="168" y="12"/>
                  <a:pt x="170" y="1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6C87E812-A281-407E-836A-131C3109B346}"/>
              </a:ext>
            </a:extLst>
          </p:cNvPr>
          <p:cNvSpPr>
            <a:spLocks/>
          </p:cNvSpPr>
          <p:nvPr/>
        </p:nvSpPr>
        <p:spPr bwMode="auto">
          <a:xfrm>
            <a:off x="404813" y="3362325"/>
            <a:ext cx="2406650" cy="57150"/>
          </a:xfrm>
          <a:custGeom>
            <a:avLst/>
            <a:gdLst>
              <a:gd name="T0" fmla="*/ 0 w 426"/>
              <a:gd name="T1" fmla="*/ 0 h 10"/>
              <a:gd name="T2" fmla="*/ 426 w 426"/>
              <a:gd name="T3" fmla="*/ 0 h 10"/>
              <a:gd name="T4" fmla="*/ 417 w 426"/>
              <a:gd name="T5" fmla="*/ 10 h 10"/>
              <a:gd name="T6" fmla="*/ 312 w 426"/>
              <a:gd name="T7" fmla="*/ 10 h 10"/>
              <a:gd name="T8" fmla="*/ 268 w 426"/>
              <a:gd name="T9" fmla="*/ 10 h 10"/>
              <a:gd name="T10" fmla="*/ 28 w 426"/>
              <a:gd name="T11" fmla="*/ 10 h 10"/>
              <a:gd name="T12" fmla="*/ 9 w 426"/>
              <a:gd name="T13" fmla="*/ 10 h 10"/>
              <a:gd name="T14" fmla="*/ 0 w 42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10">
                <a:moveTo>
                  <a:pt x="0" y="0"/>
                </a:moveTo>
                <a:cubicBezTo>
                  <a:pt x="142" y="0"/>
                  <a:pt x="284" y="0"/>
                  <a:pt x="426" y="0"/>
                </a:cubicBezTo>
                <a:cubicBezTo>
                  <a:pt x="426" y="6"/>
                  <a:pt x="423" y="10"/>
                  <a:pt x="417" y="10"/>
                </a:cubicBezTo>
                <a:cubicBezTo>
                  <a:pt x="382" y="10"/>
                  <a:pt x="347" y="10"/>
                  <a:pt x="312" y="10"/>
                </a:cubicBezTo>
                <a:cubicBezTo>
                  <a:pt x="297" y="10"/>
                  <a:pt x="283" y="10"/>
                  <a:pt x="268" y="10"/>
                </a:cubicBezTo>
                <a:cubicBezTo>
                  <a:pt x="188" y="10"/>
                  <a:pt x="108" y="10"/>
                  <a:pt x="28" y="10"/>
                </a:cubicBezTo>
                <a:cubicBezTo>
                  <a:pt x="22" y="10"/>
                  <a:pt x="15" y="10"/>
                  <a:pt x="9" y="10"/>
                </a:cubicBezTo>
                <a:cubicBezTo>
                  <a:pt x="4" y="10"/>
                  <a:pt x="1" y="6"/>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8">
            <a:extLst>
              <a:ext uri="{FF2B5EF4-FFF2-40B4-BE49-F238E27FC236}">
                <a16:creationId xmlns:a16="http://schemas.microsoft.com/office/drawing/2014/main" id="{EB5E0F2D-2231-4607-8D42-192B9F253018}"/>
              </a:ext>
            </a:extLst>
          </p:cNvPr>
          <p:cNvSpPr>
            <a:spLocks noEditPoints="1"/>
          </p:cNvSpPr>
          <p:nvPr/>
        </p:nvSpPr>
        <p:spPr bwMode="auto">
          <a:xfrm>
            <a:off x="3970338" y="3000375"/>
            <a:ext cx="1849437" cy="549275"/>
          </a:xfrm>
          <a:custGeom>
            <a:avLst/>
            <a:gdLst>
              <a:gd name="T0" fmla="*/ 12 w 327"/>
              <a:gd name="T1" fmla="*/ 97 h 97"/>
              <a:gd name="T2" fmla="*/ 10 w 327"/>
              <a:gd name="T3" fmla="*/ 34 h 97"/>
              <a:gd name="T4" fmla="*/ 32 w 327"/>
              <a:gd name="T5" fmla="*/ 0 h 97"/>
              <a:gd name="T6" fmla="*/ 312 w 327"/>
              <a:gd name="T7" fmla="*/ 16 h 97"/>
              <a:gd name="T8" fmla="*/ 326 w 327"/>
              <a:gd name="T9" fmla="*/ 88 h 97"/>
              <a:gd name="T10" fmla="*/ 313 w 327"/>
              <a:gd name="T11" fmla="*/ 97 h 97"/>
              <a:gd name="T12" fmla="*/ 163 w 327"/>
              <a:gd name="T13" fmla="*/ 97 h 97"/>
              <a:gd name="T14" fmla="*/ 11 w 327"/>
              <a:gd name="T15" fmla="*/ 94 h 97"/>
              <a:gd name="T16" fmla="*/ 307 w 327"/>
              <a:gd name="T17" fmla="*/ 94 h 97"/>
              <a:gd name="T18" fmla="*/ 322 w 327"/>
              <a:gd name="T19" fmla="*/ 86 h 97"/>
              <a:gd name="T20" fmla="*/ 131 w 327"/>
              <a:gd name="T21" fmla="*/ 61 h 97"/>
              <a:gd name="T22" fmla="*/ 98 w 327"/>
              <a:gd name="T23" fmla="*/ 61 h 97"/>
              <a:gd name="T24" fmla="*/ 99 w 327"/>
              <a:gd name="T25" fmla="*/ 76 h 97"/>
              <a:gd name="T26" fmla="*/ 161 w 327"/>
              <a:gd name="T27" fmla="*/ 76 h 97"/>
              <a:gd name="T28" fmla="*/ 171 w 327"/>
              <a:gd name="T29" fmla="*/ 68 h 97"/>
              <a:gd name="T30" fmla="*/ 160 w 327"/>
              <a:gd name="T31" fmla="*/ 61 h 97"/>
              <a:gd name="T32" fmla="*/ 220 w 327"/>
              <a:gd name="T33" fmla="*/ 47 h 97"/>
              <a:gd name="T34" fmla="*/ 124 w 327"/>
              <a:gd name="T35" fmla="*/ 39 h 97"/>
              <a:gd name="T36" fmla="*/ 220 w 327"/>
              <a:gd name="T37" fmla="*/ 47 h 97"/>
              <a:gd name="T38" fmla="*/ 107 w 327"/>
              <a:gd name="T39" fmla="*/ 31 h 97"/>
              <a:gd name="T40" fmla="*/ 139 w 327"/>
              <a:gd name="T41" fmla="*/ 31 h 97"/>
              <a:gd name="T42" fmla="*/ 67 w 327"/>
              <a:gd name="T43" fmla="*/ 31 h 97"/>
              <a:gd name="T44" fmla="*/ 26 w 327"/>
              <a:gd name="T45" fmla="*/ 47 h 97"/>
              <a:gd name="T46" fmla="*/ 26 w 327"/>
              <a:gd name="T47" fmla="*/ 47 h 97"/>
              <a:gd name="T48" fmla="*/ 57 w 327"/>
              <a:gd name="T49" fmla="*/ 14 h 97"/>
              <a:gd name="T50" fmla="*/ 229 w 327"/>
              <a:gd name="T51" fmla="*/ 30 h 97"/>
              <a:gd name="T52" fmla="*/ 229 w 327"/>
              <a:gd name="T53" fmla="*/ 30 h 97"/>
              <a:gd name="T54" fmla="*/ 188 w 327"/>
              <a:gd name="T55" fmla="*/ 31 h 97"/>
              <a:gd name="T56" fmla="*/ 220 w 327"/>
              <a:gd name="T57" fmla="*/ 31 h 97"/>
              <a:gd name="T58" fmla="*/ 148 w 327"/>
              <a:gd name="T59" fmla="*/ 31 h 97"/>
              <a:gd name="T60" fmla="*/ 179 w 327"/>
              <a:gd name="T61" fmla="*/ 31 h 97"/>
              <a:gd name="T62" fmla="*/ 26 w 327"/>
              <a:gd name="T63" fmla="*/ 31 h 97"/>
              <a:gd name="T64" fmla="*/ 270 w 327"/>
              <a:gd name="T65" fmla="*/ 30 h 97"/>
              <a:gd name="T66" fmla="*/ 270 w 327"/>
              <a:gd name="T67" fmla="*/ 30 h 97"/>
              <a:gd name="T68" fmla="*/ 107 w 327"/>
              <a:gd name="T69" fmla="*/ 14 h 97"/>
              <a:gd name="T70" fmla="*/ 67 w 327"/>
              <a:gd name="T71" fmla="*/ 47 h 97"/>
              <a:gd name="T72" fmla="*/ 99 w 327"/>
              <a:gd name="T73" fmla="*/ 47 h 97"/>
              <a:gd name="T74" fmla="*/ 67 w 327"/>
              <a:gd name="T75" fmla="*/ 47 h 97"/>
              <a:gd name="T76" fmla="*/ 270 w 327"/>
              <a:gd name="T77" fmla="*/ 14 h 97"/>
              <a:gd name="T78" fmla="*/ 300 w 327"/>
              <a:gd name="T79" fmla="*/ 14 h 97"/>
              <a:gd name="T80" fmla="*/ 148 w 327"/>
              <a:gd name="T81" fmla="*/ 14 h 97"/>
              <a:gd name="T82" fmla="*/ 229 w 327"/>
              <a:gd name="T83" fmla="*/ 47 h 97"/>
              <a:gd name="T84" fmla="*/ 260 w 327"/>
              <a:gd name="T85" fmla="*/ 47 h 97"/>
              <a:gd name="T86" fmla="*/ 301 w 327"/>
              <a:gd name="T87" fmla="*/ 47 h 97"/>
              <a:gd name="T88" fmla="*/ 301 w 327"/>
              <a:gd name="T89" fmla="*/ 47 h 97"/>
              <a:gd name="T90" fmla="*/ 241 w 327"/>
              <a:gd name="T91" fmla="*/ 6 h 97"/>
              <a:gd name="T92" fmla="*/ 260 w 327"/>
              <a:gd name="T93" fmla="*/ 14 h 97"/>
              <a:gd name="T94" fmla="*/ 98 w 327"/>
              <a:gd name="T95" fmla="*/ 14 h 97"/>
              <a:gd name="T96" fmla="*/ 219 w 327"/>
              <a:gd name="T97" fmla="*/ 14 h 97"/>
              <a:gd name="T98" fmla="*/ 219 w 327"/>
              <a:gd name="T99"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 h="97">
                <a:moveTo>
                  <a:pt x="163" y="97"/>
                </a:moveTo>
                <a:cubicBezTo>
                  <a:pt x="112" y="97"/>
                  <a:pt x="62" y="97"/>
                  <a:pt x="12" y="97"/>
                </a:cubicBezTo>
                <a:cubicBezTo>
                  <a:pt x="3" y="97"/>
                  <a:pt x="0" y="93"/>
                  <a:pt x="0" y="84"/>
                </a:cubicBezTo>
                <a:cubicBezTo>
                  <a:pt x="1" y="66"/>
                  <a:pt x="7" y="50"/>
                  <a:pt x="10" y="34"/>
                </a:cubicBezTo>
                <a:cubicBezTo>
                  <a:pt x="12" y="27"/>
                  <a:pt x="13" y="19"/>
                  <a:pt x="15" y="12"/>
                </a:cubicBezTo>
                <a:cubicBezTo>
                  <a:pt x="17" y="5"/>
                  <a:pt x="24" y="0"/>
                  <a:pt x="32" y="0"/>
                </a:cubicBezTo>
                <a:cubicBezTo>
                  <a:pt x="119" y="0"/>
                  <a:pt x="206" y="0"/>
                  <a:pt x="293" y="0"/>
                </a:cubicBezTo>
                <a:cubicBezTo>
                  <a:pt x="304" y="0"/>
                  <a:pt x="310" y="5"/>
                  <a:pt x="312" y="16"/>
                </a:cubicBezTo>
                <a:cubicBezTo>
                  <a:pt x="317" y="36"/>
                  <a:pt x="321" y="56"/>
                  <a:pt x="326" y="75"/>
                </a:cubicBezTo>
                <a:cubicBezTo>
                  <a:pt x="327" y="80"/>
                  <a:pt x="327" y="84"/>
                  <a:pt x="326" y="88"/>
                </a:cubicBezTo>
                <a:cubicBezTo>
                  <a:pt x="326" y="93"/>
                  <a:pt x="323" y="96"/>
                  <a:pt x="319" y="97"/>
                </a:cubicBezTo>
                <a:cubicBezTo>
                  <a:pt x="317" y="97"/>
                  <a:pt x="315" y="97"/>
                  <a:pt x="313" y="97"/>
                </a:cubicBezTo>
                <a:cubicBezTo>
                  <a:pt x="263" y="97"/>
                  <a:pt x="213" y="97"/>
                  <a:pt x="163" y="97"/>
                </a:cubicBezTo>
                <a:cubicBezTo>
                  <a:pt x="163" y="97"/>
                  <a:pt x="163" y="97"/>
                  <a:pt x="163" y="97"/>
                </a:cubicBezTo>
                <a:close/>
                <a:moveTo>
                  <a:pt x="4" y="86"/>
                </a:moveTo>
                <a:cubicBezTo>
                  <a:pt x="4" y="91"/>
                  <a:pt x="6" y="94"/>
                  <a:pt x="11" y="94"/>
                </a:cubicBezTo>
                <a:cubicBezTo>
                  <a:pt x="18" y="94"/>
                  <a:pt x="25" y="94"/>
                  <a:pt x="32" y="94"/>
                </a:cubicBezTo>
                <a:cubicBezTo>
                  <a:pt x="123" y="94"/>
                  <a:pt x="215" y="94"/>
                  <a:pt x="307" y="94"/>
                </a:cubicBezTo>
                <a:cubicBezTo>
                  <a:pt x="310" y="94"/>
                  <a:pt x="313" y="94"/>
                  <a:pt x="315" y="94"/>
                </a:cubicBezTo>
                <a:cubicBezTo>
                  <a:pt x="321" y="94"/>
                  <a:pt x="323" y="91"/>
                  <a:pt x="322" y="86"/>
                </a:cubicBezTo>
                <a:cubicBezTo>
                  <a:pt x="216" y="86"/>
                  <a:pt x="110" y="86"/>
                  <a:pt x="4" y="86"/>
                </a:cubicBezTo>
                <a:close/>
                <a:moveTo>
                  <a:pt x="131" y="61"/>
                </a:moveTo>
                <a:cubicBezTo>
                  <a:pt x="124" y="61"/>
                  <a:pt x="116" y="61"/>
                  <a:pt x="109" y="61"/>
                </a:cubicBezTo>
                <a:cubicBezTo>
                  <a:pt x="105" y="61"/>
                  <a:pt x="102" y="61"/>
                  <a:pt x="98" y="61"/>
                </a:cubicBezTo>
                <a:cubicBezTo>
                  <a:pt x="94" y="61"/>
                  <a:pt x="90" y="65"/>
                  <a:pt x="90" y="69"/>
                </a:cubicBezTo>
                <a:cubicBezTo>
                  <a:pt x="90" y="72"/>
                  <a:pt x="94" y="76"/>
                  <a:pt x="99" y="76"/>
                </a:cubicBezTo>
                <a:cubicBezTo>
                  <a:pt x="99" y="76"/>
                  <a:pt x="100" y="76"/>
                  <a:pt x="101" y="76"/>
                </a:cubicBezTo>
                <a:cubicBezTo>
                  <a:pt x="121" y="76"/>
                  <a:pt x="141" y="76"/>
                  <a:pt x="161" y="76"/>
                </a:cubicBezTo>
                <a:cubicBezTo>
                  <a:pt x="163" y="76"/>
                  <a:pt x="165" y="76"/>
                  <a:pt x="167" y="75"/>
                </a:cubicBezTo>
                <a:cubicBezTo>
                  <a:pt x="170" y="74"/>
                  <a:pt x="172" y="71"/>
                  <a:pt x="171" y="68"/>
                </a:cubicBezTo>
                <a:cubicBezTo>
                  <a:pt x="170" y="66"/>
                  <a:pt x="168" y="63"/>
                  <a:pt x="166" y="62"/>
                </a:cubicBezTo>
                <a:cubicBezTo>
                  <a:pt x="164" y="61"/>
                  <a:pt x="162" y="61"/>
                  <a:pt x="160" y="61"/>
                </a:cubicBezTo>
                <a:cubicBezTo>
                  <a:pt x="150" y="61"/>
                  <a:pt x="141" y="61"/>
                  <a:pt x="131" y="61"/>
                </a:cubicBezTo>
                <a:close/>
                <a:moveTo>
                  <a:pt x="220" y="47"/>
                </a:moveTo>
                <a:cubicBezTo>
                  <a:pt x="216" y="42"/>
                  <a:pt x="212" y="39"/>
                  <a:pt x="205" y="39"/>
                </a:cubicBezTo>
                <a:cubicBezTo>
                  <a:pt x="178" y="39"/>
                  <a:pt x="151" y="39"/>
                  <a:pt x="124" y="39"/>
                </a:cubicBezTo>
                <a:cubicBezTo>
                  <a:pt x="116" y="38"/>
                  <a:pt x="112" y="42"/>
                  <a:pt x="106" y="47"/>
                </a:cubicBezTo>
                <a:cubicBezTo>
                  <a:pt x="144" y="47"/>
                  <a:pt x="182" y="47"/>
                  <a:pt x="220" y="47"/>
                </a:cubicBezTo>
                <a:close/>
                <a:moveTo>
                  <a:pt x="139" y="31"/>
                </a:moveTo>
                <a:cubicBezTo>
                  <a:pt x="132" y="18"/>
                  <a:pt x="113" y="21"/>
                  <a:pt x="107" y="31"/>
                </a:cubicBezTo>
                <a:cubicBezTo>
                  <a:pt x="108" y="31"/>
                  <a:pt x="109" y="31"/>
                  <a:pt x="110" y="31"/>
                </a:cubicBezTo>
                <a:cubicBezTo>
                  <a:pt x="120" y="31"/>
                  <a:pt x="129" y="31"/>
                  <a:pt x="139" y="31"/>
                </a:cubicBezTo>
                <a:close/>
                <a:moveTo>
                  <a:pt x="98" y="31"/>
                </a:moveTo>
                <a:cubicBezTo>
                  <a:pt x="89" y="19"/>
                  <a:pt x="75" y="19"/>
                  <a:pt x="67" y="31"/>
                </a:cubicBezTo>
                <a:cubicBezTo>
                  <a:pt x="77" y="31"/>
                  <a:pt x="87" y="31"/>
                  <a:pt x="98" y="31"/>
                </a:cubicBezTo>
                <a:close/>
                <a:moveTo>
                  <a:pt x="26" y="47"/>
                </a:moveTo>
                <a:cubicBezTo>
                  <a:pt x="36" y="47"/>
                  <a:pt x="47" y="47"/>
                  <a:pt x="58" y="47"/>
                </a:cubicBezTo>
                <a:cubicBezTo>
                  <a:pt x="51" y="34"/>
                  <a:pt x="33" y="36"/>
                  <a:pt x="26" y="47"/>
                </a:cubicBezTo>
                <a:close/>
                <a:moveTo>
                  <a:pt x="26" y="14"/>
                </a:moveTo>
                <a:cubicBezTo>
                  <a:pt x="37" y="14"/>
                  <a:pt x="47" y="14"/>
                  <a:pt x="57" y="14"/>
                </a:cubicBezTo>
                <a:cubicBezTo>
                  <a:pt x="49" y="3"/>
                  <a:pt x="37" y="2"/>
                  <a:pt x="26" y="14"/>
                </a:cubicBezTo>
                <a:close/>
                <a:moveTo>
                  <a:pt x="229" y="30"/>
                </a:moveTo>
                <a:cubicBezTo>
                  <a:pt x="239" y="30"/>
                  <a:pt x="250" y="30"/>
                  <a:pt x="260" y="30"/>
                </a:cubicBezTo>
                <a:cubicBezTo>
                  <a:pt x="255" y="19"/>
                  <a:pt x="235" y="20"/>
                  <a:pt x="229" y="30"/>
                </a:cubicBezTo>
                <a:close/>
                <a:moveTo>
                  <a:pt x="220" y="31"/>
                </a:moveTo>
                <a:cubicBezTo>
                  <a:pt x="214" y="18"/>
                  <a:pt x="193" y="21"/>
                  <a:pt x="188" y="31"/>
                </a:cubicBezTo>
                <a:cubicBezTo>
                  <a:pt x="189" y="31"/>
                  <a:pt x="190" y="31"/>
                  <a:pt x="191" y="31"/>
                </a:cubicBezTo>
                <a:cubicBezTo>
                  <a:pt x="201" y="31"/>
                  <a:pt x="210" y="31"/>
                  <a:pt x="220" y="31"/>
                </a:cubicBezTo>
                <a:close/>
                <a:moveTo>
                  <a:pt x="179" y="31"/>
                </a:moveTo>
                <a:cubicBezTo>
                  <a:pt x="173" y="18"/>
                  <a:pt x="152" y="21"/>
                  <a:pt x="148" y="31"/>
                </a:cubicBezTo>
                <a:cubicBezTo>
                  <a:pt x="149" y="31"/>
                  <a:pt x="149" y="31"/>
                  <a:pt x="150" y="31"/>
                </a:cubicBezTo>
                <a:cubicBezTo>
                  <a:pt x="159" y="31"/>
                  <a:pt x="169" y="31"/>
                  <a:pt x="179" y="31"/>
                </a:cubicBezTo>
                <a:close/>
                <a:moveTo>
                  <a:pt x="58" y="31"/>
                </a:moveTo>
                <a:cubicBezTo>
                  <a:pt x="50" y="17"/>
                  <a:pt x="30" y="22"/>
                  <a:pt x="26" y="31"/>
                </a:cubicBezTo>
                <a:cubicBezTo>
                  <a:pt x="37" y="31"/>
                  <a:pt x="47" y="31"/>
                  <a:pt x="58" y="31"/>
                </a:cubicBezTo>
                <a:close/>
                <a:moveTo>
                  <a:pt x="270" y="30"/>
                </a:moveTo>
                <a:cubicBezTo>
                  <a:pt x="280" y="30"/>
                  <a:pt x="290" y="30"/>
                  <a:pt x="301" y="30"/>
                </a:cubicBezTo>
                <a:cubicBezTo>
                  <a:pt x="295" y="19"/>
                  <a:pt x="276" y="20"/>
                  <a:pt x="270" y="30"/>
                </a:cubicBezTo>
                <a:close/>
                <a:moveTo>
                  <a:pt x="138" y="14"/>
                </a:moveTo>
                <a:cubicBezTo>
                  <a:pt x="130" y="2"/>
                  <a:pt x="117" y="3"/>
                  <a:pt x="107" y="14"/>
                </a:cubicBezTo>
                <a:cubicBezTo>
                  <a:pt x="117" y="14"/>
                  <a:pt x="128" y="14"/>
                  <a:pt x="138" y="14"/>
                </a:cubicBezTo>
                <a:close/>
                <a:moveTo>
                  <a:pt x="67" y="47"/>
                </a:moveTo>
                <a:cubicBezTo>
                  <a:pt x="72" y="47"/>
                  <a:pt x="77" y="47"/>
                  <a:pt x="83" y="47"/>
                </a:cubicBezTo>
                <a:cubicBezTo>
                  <a:pt x="88" y="47"/>
                  <a:pt x="93" y="47"/>
                  <a:pt x="99" y="47"/>
                </a:cubicBezTo>
                <a:cubicBezTo>
                  <a:pt x="94" y="41"/>
                  <a:pt x="90" y="38"/>
                  <a:pt x="83" y="38"/>
                </a:cubicBezTo>
                <a:cubicBezTo>
                  <a:pt x="75" y="39"/>
                  <a:pt x="71" y="42"/>
                  <a:pt x="67" y="47"/>
                </a:cubicBezTo>
                <a:close/>
                <a:moveTo>
                  <a:pt x="300" y="14"/>
                </a:moveTo>
                <a:cubicBezTo>
                  <a:pt x="296" y="2"/>
                  <a:pt x="274" y="4"/>
                  <a:pt x="270" y="14"/>
                </a:cubicBezTo>
                <a:cubicBezTo>
                  <a:pt x="279" y="14"/>
                  <a:pt x="288" y="14"/>
                  <a:pt x="297" y="14"/>
                </a:cubicBezTo>
                <a:cubicBezTo>
                  <a:pt x="298" y="14"/>
                  <a:pt x="299" y="14"/>
                  <a:pt x="300" y="14"/>
                </a:cubicBezTo>
                <a:close/>
                <a:moveTo>
                  <a:pt x="179" y="14"/>
                </a:moveTo>
                <a:cubicBezTo>
                  <a:pt x="175" y="3"/>
                  <a:pt x="154" y="3"/>
                  <a:pt x="148" y="14"/>
                </a:cubicBezTo>
                <a:cubicBezTo>
                  <a:pt x="158" y="14"/>
                  <a:pt x="168" y="14"/>
                  <a:pt x="179" y="14"/>
                </a:cubicBezTo>
                <a:close/>
                <a:moveTo>
                  <a:pt x="229" y="47"/>
                </a:moveTo>
                <a:cubicBezTo>
                  <a:pt x="234" y="47"/>
                  <a:pt x="240" y="47"/>
                  <a:pt x="245" y="47"/>
                </a:cubicBezTo>
                <a:cubicBezTo>
                  <a:pt x="250" y="47"/>
                  <a:pt x="255" y="47"/>
                  <a:pt x="260" y="47"/>
                </a:cubicBezTo>
                <a:cubicBezTo>
                  <a:pt x="254" y="35"/>
                  <a:pt x="236" y="36"/>
                  <a:pt x="229" y="47"/>
                </a:cubicBezTo>
                <a:close/>
                <a:moveTo>
                  <a:pt x="301" y="47"/>
                </a:moveTo>
                <a:cubicBezTo>
                  <a:pt x="293" y="34"/>
                  <a:pt x="274" y="38"/>
                  <a:pt x="270" y="47"/>
                </a:cubicBezTo>
                <a:cubicBezTo>
                  <a:pt x="280" y="47"/>
                  <a:pt x="290" y="47"/>
                  <a:pt x="301" y="47"/>
                </a:cubicBezTo>
                <a:close/>
                <a:moveTo>
                  <a:pt x="260" y="14"/>
                </a:moveTo>
                <a:cubicBezTo>
                  <a:pt x="256" y="5"/>
                  <a:pt x="248" y="6"/>
                  <a:pt x="241" y="6"/>
                </a:cubicBezTo>
                <a:cubicBezTo>
                  <a:pt x="235" y="6"/>
                  <a:pt x="233" y="10"/>
                  <a:pt x="228" y="14"/>
                </a:cubicBezTo>
                <a:cubicBezTo>
                  <a:pt x="240" y="14"/>
                  <a:pt x="250" y="14"/>
                  <a:pt x="260" y="14"/>
                </a:cubicBezTo>
                <a:close/>
                <a:moveTo>
                  <a:pt x="67" y="14"/>
                </a:moveTo>
                <a:cubicBezTo>
                  <a:pt x="77" y="14"/>
                  <a:pt x="87" y="14"/>
                  <a:pt x="98" y="14"/>
                </a:cubicBezTo>
                <a:cubicBezTo>
                  <a:pt x="89" y="3"/>
                  <a:pt x="77" y="3"/>
                  <a:pt x="67" y="14"/>
                </a:cubicBezTo>
                <a:close/>
                <a:moveTo>
                  <a:pt x="219" y="14"/>
                </a:moveTo>
                <a:cubicBezTo>
                  <a:pt x="215" y="3"/>
                  <a:pt x="194" y="3"/>
                  <a:pt x="189" y="14"/>
                </a:cubicBezTo>
                <a:cubicBezTo>
                  <a:pt x="199" y="14"/>
                  <a:pt x="209" y="14"/>
                  <a:pt x="219" y="1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9">
            <a:extLst>
              <a:ext uri="{FF2B5EF4-FFF2-40B4-BE49-F238E27FC236}">
                <a16:creationId xmlns:a16="http://schemas.microsoft.com/office/drawing/2014/main" id="{8A9C90F7-42E7-4FED-A509-984D8C43CCA3}"/>
              </a:ext>
            </a:extLst>
          </p:cNvPr>
          <p:cNvSpPr>
            <a:spLocks noEditPoints="1"/>
          </p:cNvSpPr>
          <p:nvPr/>
        </p:nvSpPr>
        <p:spPr bwMode="auto">
          <a:xfrm>
            <a:off x="4095750" y="1711325"/>
            <a:ext cx="1598612" cy="1238250"/>
          </a:xfrm>
          <a:custGeom>
            <a:avLst/>
            <a:gdLst>
              <a:gd name="T0" fmla="*/ 141 w 283"/>
              <a:gd name="T1" fmla="*/ 219 h 219"/>
              <a:gd name="T2" fmla="*/ 13 w 283"/>
              <a:gd name="T3" fmla="*/ 219 h 219"/>
              <a:gd name="T4" fmla="*/ 0 w 283"/>
              <a:gd name="T5" fmla="*/ 206 h 219"/>
              <a:gd name="T6" fmla="*/ 0 w 283"/>
              <a:gd name="T7" fmla="*/ 13 h 219"/>
              <a:gd name="T8" fmla="*/ 13 w 283"/>
              <a:gd name="T9" fmla="*/ 0 h 219"/>
              <a:gd name="T10" fmla="*/ 269 w 283"/>
              <a:gd name="T11" fmla="*/ 0 h 219"/>
              <a:gd name="T12" fmla="*/ 283 w 283"/>
              <a:gd name="T13" fmla="*/ 14 h 219"/>
              <a:gd name="T14" fmla="*/ 283 w 283"/>
              <a:gd name="T15" fmla="*/ 205 h 219"/>
              <a:gd name="T16" fmla="*/ 268 w 283"/>
              <a:gd name="T17" fmla="*/ 219 h 219"/>
              <a:gd name="T18" fmla="*/ 141 w 283"/>
              <a:gd name="T19" fmla="*/ 219 h 219"/>
              <a:gd name="T20" fmla="*/ 264 w 283"/>
              <a:gd name="T21" fmla="*/ 28 h 219"/>
              <a:gd name="T22" fmla="*/ 19 w 283"/>
              <a:gd name="T23" fmla="*/ 28 h 219"/>
              <a:gd name="T24" fmla="*/ 19 w 283"/>
              <a:gd name="T25" fmla="*/ 198 h 219"/>
              <a:gd name="T26" fmla="*/ 264 w 283"/>
              <a:gd name="T27" fmla="*/ 198 h 219"/>
              <a:gd name="T28" fmla="*/ 264 w 283"/>
              <a:gd name="T29" fmla="*/ 28 h 219"/>
              <a:gd name="T30" fmla="*/ 141 w 283"/>
              <a:gd name="T31" fmla="*/ 11 h 219"/>
              <a:gd name="T32" fmla="*/ 141 w 283"/>
              <a:gd name="T33" fmla="*/ 11 h 219"/>
              <a:gd name="T34" fmla="*/ 128 w 283"/>
              <a:gd name="T35" fmla="*/ 11 h 219"/>
              <a:gd name="T36" fmla="*/ 124 w 283"/>
              <a:gd name="T37" fmla="*/ 15 h 219"/>
              <a:gd name="T38" fmla="*/ 128 w 283"/>
              <a:gd name="T39" fmla="*/ 19 h 219"/>
              <a:gd name="T40" fmla="*/ 154 w 283"/>
              <a:gd name="T41" fmla="*/ 19 h 219"/>
              <a:gd name="T42" fmla="*/ 159 w 283"/>
              <a:gd name="T43" fmla="*/ 15 h 219"/>
              <a:gd name="T44" fmla="*/ 154 w 283"/>
              <a:gd name="T45" fmla="*/ 11 h 219"/>
              <a:gd name="T46" fmla="*/ 141 w 283"/>
              <a:gd name="T47" fmla="*/ 1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3" h="219">
                <a:moveTo>
                  <a:pt x="141" y="219"/>
                </a:moveTo>
                <a:cubicBezTo>
                  <a:pt x="98" y="219"/>
                  <a:pt x="56" y="219"/>
                  <a:pt x="13" y="219"/>
                </a:cubicBezTo>
                <a:cubicBezTo>
                  <a:pt x="5" y="219"/>
                  <a:pt x="0" y="215"/>
                  <a:pt x="0" y="206"/>
                </a:cubicBezTo>
                <a:cubicBezTo>
                  <a:pt x="0" y="142"/>
                  <a:pt x="0" y="77"/>
                  <a:pt x="0" y="13"/>
                </a:cubicBezTo>
                <a:cubicBezTo>
                  <a:pt x="0" y="4"/>
                  <a:pt x="4" y="0"/>
                  <a:pt x="13" y="0"/>
                </a:cubicBezTo>
                <a:cubicBezTo>
                  <a:pt x="98" y="0"/>
                  <a:pt x="183" y="0"/>
                  <a:pt x="269" y="0"/>
                </a:cubicBezTo>
                <a:cubicBezTo>
                  <a:pt x="278" y="0"/>
                  <a:pt x="283" y="5"/>
                  <a:pt x="283" y="14"/>
                </a:cubicBezTo>
                <a:cubicBezTo>
                  <a:pt x="283" y="78"/>
                  <a:pt x="283" y="141"/>
                  <a:pt x="283" y="205"/>
                </a:cubicBezTo>
                <a:cubicBezTo>
                  <a:pt x="283" y="215"/>
                  <a:pt x="278" y="219"/>
                  <a:pt x="268" y="219"/>
                </a:cubicBezTo>
                <a:cubicBezTo>
                  <a:pt x="226" y="219"/>
                  <a:pt x="183" y="219"/>
                  <a:pt x="141" y="219"/>
                </a:cubicBezTo>
                <a:close/>
                <a:moveTo>
                  <a:pt x="264" y="28"/>
                </a:moveTo>
                <a:cubicBezTo>
                  <a:pt x="182" y="28"/>
                  <a:pt x="100" y="28"/>
                  <a:pt x="19" y="28"/>
                </a:cubicBezTo>
                <a:cubicBezTo>
                  <a:pt x="19" y="85"/>
                  <a:pt x="19" y="141"/>
                  <a:pt x="19" y="198"/>
                </a:cubicBezTo>
                <a:cubicBezTo>
                  <a:pt x="101" y="198"/>
                  <a:pt x="182" y="198"/>
                  <a:pt x="264" y="198"/>
                </a:cubicBezTo>
                <a:cubicBezTo>
                  <a:pt x="264" y="141"/>
                  <a:pt x="264" y="84"/>
                  <a:pt x="264" y="28"/>
                </a:cubicBezTo>
                <a:close/>
                <a:moveTo>
                  <a:pt x="141" y="11"/>
                </a:moveTo>
                <a:cubicBezTo>
                  <a:pt x="141" y="11"/>
                  <a:pt x="141" y="11"/>
                  <a:pt x="141" y="11"/>
                </a:cubicBezTo>
                <a:cubicBezTo>
                  <a:pt x="137" y="11"/>
                  <a:pt x="133" y="11"/>
                  <a:pt x="128" y="11"/>
                </a:cubicBezTo>
                <a:cubicBezTo>
                  <a:pt x="127" y="11"/>
                  <a:pt x="125" y="14"/>
                  <a:pt x="124" y="15"/>
                </a:cubicBezTo>
                <a:cubicBezTo>
                  <a:pt x="125" y="16"/>
                  <a:pt x="127" y="19"/>
                  <a:pt x="128" y="19"/>
                </a:cubicBezTo>
                <a:cubicBezTo>
                  <a:pt x="137" y="19"/>
                  <a:pt x="146" y="19"/>
                  <a:pt x="154" y="19"/>
                </a:cubicBezTo>
                <a:cubicBezTo>
                  <a:pt x="156" y="19"/>
                  <a:pt x="157" y="16"/>
                  <a:pt x="159" y="15"/>
                </a:cubicBezTo>
                <a:cubicBezTo>
                  <a:pt x="157" y="14"/>
                  <a:pt x="156" y="11"/>
                  <a:pt x="154" y="11"/>
                </a:cubicBezTo>
                <a:cubicBezTo>
                  <a:pt x="150" y="11"/>
                  <a:pt x="146" y="11"/>
                  <a:pt x="141" y="1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0">
            <a:extLst>
              <a:ext uri="{FF2B5EF4-FFF2-40B4-BE49-F238E27FC236}">
                <a16:creationId xmlns:a16="http://schemas.microsoft.com/office/drawing/2014/main" id="{BF4701D7-6926-4C6E-9F53-FEEFCC70353F}"/>
              </a:ext>
            </a:extLst>
          </p:cNvPr>
          <p:cNvSpPr>
            <a:spLocks noEditPoints="1"/>
          </p:cNvSpPr>
          <p:nvPr/>
        </p:nvSpPr>
        <p:spPr bwMode="auto">
          <a:xfrm>
            <a:off x="3930650" y="4860925"/>
            <a:ext cx="1928812" cy="1160463"/>
          </a:xfrm>
          <a:custGeom>
            <a:avLst/>
            <a:gdLst>
              <a:gd name="T0" fmla="*/ 170 w 341"/>
              <a:gd name="T1" fmla="*/ 0 h 205"/>
              <a:gd name="T2" fmla="*/ 330 w 341"/>
              <a:gd name="T3" fmla="*/ 0 h 205"/>
              <a:gd name="T4" fmla="*/ 341 w 341"/>
              <a:gd name="T5" fmla="*/ 11 h 205"/>
              <a:gd name="T6" fmla="*/ 341 w 341"/>
              <a:gd name="T7" fmla="*/ 194 h 205"/>
              <a:gd name="T8" fmla="*/ 330 w 341"/>
              <a:gd name="T9" fmla="*/ 205 h 205"/>
              <a:gd name="T10" fmla="*/ 11 w 341"/>
              <a:gd name="T11" fmla="*/ 205 h 205"/>
              <a:gd name="T12" fmla="*/ 0 w 341"/>
              <a:gd name="T13" fmla="*/ 194 h 205"/>
              <a:gd name="T14" fmla="*/ 0 w 341"/>
              <a:gd name="T15" fmla="*/ 95 h 205"/>
              <a:gd name="T16" fmla="*/ 0 w 341"/>
              <a:gd name="T17" fmla="*/ 14 h 205"/>
              <a:gd name="T18" fmla="*/ 0 w 341"/>
              <a:gd name="T19" fmla="*/ 9 h 205"/>
              <a:gd name="T20" fmla="*/ 9 w 341"/>
              <a:gd name="T21" fmla="*/ 0 h 205"/>
              <a:gd name="T22" fmla="*/ 73 w 341"/>
              <a:gd name="T23" fmla="*/ 0 h 205"/>
              <a:gd name="T24" fmla="*/ 170 w 341"/>
              <a:gd name="T25" fmla="*/ 0 h 205"/>
              <a:gd name="T26" fmla="*/ 170 w 341"/>
              <a:gd name="T27" fmla="*/ 168 h 205"/>
              <a:gd name="T28" fmla="*/ 313 w 341"/>
              <a:gd name="T29" fmla="*/ 168 h 205"/>
              <a:gd name="T30" fmla="*/ 324 w 341"/>
              <a:gd name="T31" fmla="*/ 158 h 205"/>
              <a:gd name="T32" fmla="*/ 324 w 341"/>
              <a:gd name="T33" fmla="*/ 33 h 205"/>
              <a:gd name="T34" fmla="*/ 313 w 341"/>
              <a:gd name="T35" fmla="*/ 22 h 205"/>
              <a:gd name="T36" fmla="*/ 28 w 341"/>
              <a:gd name="T37" fmla="*/ 22 h 205"/>
              <a:gd name="T38" fmla="*/ 17 w 341"/>
              <a:gd name="T39" fmla="*/ 33 h 205"/>
              <a:gd name="T40" fmla="*/ 17 w 341"/>
              <a:gd name="T41" fmla="*/ 158 h 205"/>
              <a:gd name="T42" fmla="*/ 28 w 341"/>
              <a:gd name="T43" fmla="*/ 168 h 205"/>
              <a:gd name="T44" fmla="*/ 170 w 341"/>
              <a:gd name="T45" fmla="*/ 168 h 205"/>
              <a:gd name="T46" fmla="*/ 170 w 341"/>
              <a:gd name="T47" fmla="*/ 3 h 205"/>
              <a:gd name="T48" fmla="*/ 162 w 341"/>
              <a:gd name="T49" fmla="*/ 11 h 205"/>
              <a:gd name="T50" fmla="*/ 170 w 341"/>
              <a:gd name="T51" fmla="*/ 20 h 205"/>
              <a:gd name="T52" fmla="*/ 178 w 341"/>
              <a:gd name="T53" fmla="*/ 12 h 205"/>
              <a:gd name="T54" fmla="*/ 170 w 341"/>
              <a:gd name="T55" fmla="*/ 3 h 205"/>
              <a:gd name="T56" fmla="*/ 192 w 341"/>
              <a:gd name="T57" fmla="*/ 15 h 205"/>
              <a:gd name="T58" fmla="*/ 197 w 341"/>
              <a:gd name="T59" fmla="*/ 15 h 205"/>
              <a:gd name="T60" fmla="*/ 201 w 341"/>
              <a:gd name="T61" fmla="*/ 11 h 205"/>
              <a:gd name="T62" fmla="*/ 197 w 341"/>
              <a:gd name="T63" fmla="*/ 8 h 205"/>
              <a:gd name="T64" fmla="*/ 188 w 341"/>
              <a:gd name="T65" fmla="*/ 8 h 205"/>
              <a:gd name="T66" fmla="*/ 184 w 341"/>
              <a:gd name="T67" fmla="*/ 11 h 205"/>
              <a:gd name="T68" fmla="*/ 188 w 341"/>
              <a:gd name="T69" fmla="*/ 15 h 205"/>
              <a:gd name="T70" fmla="*/ 192 w 341"/>
              <a:gd name="T71" fmla="*/ 15 h 205"/>
              <a:gd name="T72" fmla="*/ 148 w 341"/>
              <a:gd name="T73" fmla="*/ 8 h 205"/>
              <a:gd name="T74" fmla="*/ 148 w 341"/>
              <a:gd name="T75" fmla="*/ 8 h 205"/>
              <a:gd name="T76" fmla="*/ 143 w 341"/>
              <a:gd name="T77" fmla="*/ 8 h 205"/>
              <a:gd name="T78" fmla="*/ 140 w 341"/>
              <a:gd name="T79" fmla="*/ 11 h 205"/>
              <a:gd name="T80" fmla="*/ 143 w 341"/>
              <a:gd name="T81" fmla="*/ 15 h 205"/>
              <a:gd name="T82" fmla="*/ 153 w 341"/>
              <a:gd name="T83" fmla="*/ 15 h 205"/>
              <a:gd name="T84" fmla="*/ 156 w 341"/>
              <a:gd name="T85" fmla="*/ 12 h 205"/>
              <a:gd name="T86" fmla="*/ 153 w 341"/>
              <a:gd name="T87" fmla="*/ 8 h 205"/>
              <a:gd name="T88" fmla="*/ 148 w 341"/>
              <a:gd name="T89" fmla="*/ 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1" h="205">
                <a:moveTo>
                  <a:pt x="170" y="0"/>
                </a:moveTo>
                <a:cubicBezTo>
                  <a:pt x="223" y="0"/>
                  <a:pt x="277" y="0"/>
                  <a:pt x="330" y="0"/>
                </a:cubicBezTo>
                <a:cubicBezTo>
                  <a:pt x="338" y="0"/>
                  <a:pt x="341" y="3"/>
                  <a:pt x="341" y="11"/>
                </a:cubicBezTo>
                <a:cubicBezTo>
                  <a:pt x="341" y="72"/>
                  <a:pt x="341" y="133"/>
                  <a:pt x="341" y="194"/>
                </a:cubicBezTo>
                <a:cubicBezTo>
                  <a:pt x="341" y="202"/>
                  <a:pt x="338" y="205"/>
                  <a:pt x="330" y="205"/>
                </a:cubicBezTo>
                <a:cubicBezTo>
                  <a:pt x="224" y="205"/>
                  <a:pt x="117" y="205"/>
                  <a:pt x="11" y="205"/>
                </a:cubicBezTo>
                <a:cubicBezTo>
                  <a:pt x="2" y="205"/>
                  <a:pt x="0" y="203"/>
                  <a:pt x="0" y="194"/>
                </a:cubicBezTo>
                <a:cubicBezTo>
                  <a:pt x="0" y="161"/>
                  <a:pt x="0" y="128"/>
                  <a:pt x="0" y="95"/>
                </a:cubicBezTo>
                <a:cubicBezTo>
                  <a:pt x="0" y="68"/>
                  <a:pt x="0" y="41"/>
                  <a:pt x="0" y="14"/>
                </a:cubicBezTo>
                <a:cubicBezTo>
                  <a:pt x="0" y="12"/>
                  <a:pt x="0" y="11"/>
                  <a:pt x="0" y="9"/>
                </a:cubicBezTo>
                <a:cubicBezTo>
                  <a:pt x="1" y="3"/>
                  <a:pt x="3" y="0"/>
                  <a:pt x="9" y="0"/>
                </a:cubicBezTo>
                <a:cubicBezTo>
                  <a:pt x="30" y="0"/>
                  <a:pt x="52" y="0"/>
                  <a:pt x="73" y="0"/>
                </a:cubicBezTo>
                <a:cubicBezTo>
                  <a:pt x="105" y="0"/>
                  <a:pt x="138" y="0"/>
                  <a:pt x="170" y="0"/>
                </a:cubicBezTo>
                <a:close/>
                <a:moveTo>
                  <a:pt x="170" y="168"/>
                </a:moveTo>
                <a:cubicBezTo>
                  <a:pt x="218" y="168"/>
                  <a:pt x="266" y="168"/>
                  <a:pt x="313" y="168"/>
                </a:cubicBezTo>
                <a:cubicBezTo>
                  <a:pt x="321" y="168"/>
                  <a:pt x="324" y="165"/>
                  <a:pt x="324" y="158"/>
                </a:cubicBezTo>
                <a:cubicBezTo>
                  <a:pt x="324" y="116"/>
                  <a:pt x="324" y="75"/>
                  <a:pt x="324" y="33"/>
                </a:cubicBezTo>
                <a:cubicBezTo>
                  <a:pt x="324" y="26"/>
                  <a:pt x="321" y="22"/>
                  <a:pt x="313" y="22"/>
                </a:cubicBezTo>
                <a:cubicBezTo>
                  <a:pt x="218" y="22"/>
                  <a:pt x="123" y="22"/>
                  <a:pt x="28" y="22"/>
                </a:cubicBezTo>
                <a:cubicBezTo>
                  <a:pt x="20" y="22"/>
                  <a:pt x="17" y="25"/>
                  <a:pt x="17" y="33"/>
                </a:cubicBezTo>
                <a:cubicBezTo>
                  <a:pt x="17" y="75"/>
                  <a:pt x="17" y="116"/>
                  <a:pt x="17" y="158"/>
                </a:cubicBezTo>
                <a:cubicBezTo>
                  <a:pt x="17" y="166"/>
                  <a:pt x="19" y="168"/>
                  <a:pt x="28" y="168"/>
                </a:cubicBezTo>
                <a:cubicBezTo>
                  <a:pt x="75" y="168"/>
                  <a:pt x="123" y="168"/>
                  <a:pt x="170" y="168"/>
                </a:cubicBezTo>
                <a:close/>
                <a:moveTo>
                  <a:pt x="170" y="3"/>
                </a:moveTo>
                <a:cubicBezTo>
                  <a:pt x="166" y="3"/>
                  <a:pt x="162" y="7"/>
                  <a:pt x="162" y="11"/>
                </a:cubicBezTo>
                <a:cubicBezTo>
                  <a:pt x="162" y="15"/>
                  <a:pt x="166" y="19"/>
                  <a:pt x="170" y="20"/>
                </a:cubicBezTo>
                <a:cubicBezTo>
                  <a:pt x="174" y="20"/>
                  <a:pt x="178" y="16"/>
                  <a:pt x="178" y="12"/>
                </a:cubicBezTo>
                <a:cubicBezTo>
                  <a:pt x="178" y="7"/>
                  <a:pt x="175" y="3"/>
                  <a:pt x="170" y="3"/>
                </a:cubicBezTo>
                <a:close/>
                <a:moveTo>
                  <a:pt x="192" y="15"/>
                </a:moveTo>
                <a:cubicBezTo>
                  <a:pt x="194" y="15"/>
                  <a:pt x="196" y="16"/>
                  <a:pt x="197" y="15"/>
                </a:cubicBezTo>
                <a:cubicBezTo>
                  <a:pt x="198" y="14"/>
                  <a:pt x="200" y="13"/>
                  <a:pt x="201" y="11"/>
                </a:cubicBezTo>
                <a:cubicBezTo>
                  <a:pt x="200" y="10"/>
                  <a:pt x="198" y="8"/>
                  <a:pt x="197" y="8"/>
                </a:cubicBezTo>
                <a:cubicBezTo>
                  <a:pt x="194" y="7"/>
                  <a:pt x="191" y="7"/>
                  <a:pt x="188" y="8"/>
                </a:cubicBezTo>
                <a:cubicBezTo>
                  <a:pt x="186" y="8"/>
                  <a:pt x="185" y="10"/>
                  <a:pt x="184" y="11"/>
                </a:cubicBezTo>
                <a:cubicBezTo>
                  <a:pt x="185" y="13"/>
                  <a:pt x="186" y="14"/>
                  <a:pt x="188" y="15"/>
                </a:cubicBezTo>
                <a:cubicBezTo>
                  <a:pt x="189" y="16"/>
                  <a:pt x="191" y="15"/>
                  <a:pt x="192" y="15"/>
                </a:cubicBezTo>
                <a:close/>
                <a:moveTo>
                  <a:pt x="148" y="8"/>
                </a:moveTo>
                <a:cubicBezTo>
                  <a:pt x="148" y="8"/>
                  <a:pt x="148" y="8"/>
                  <a:pt x="148" y="8"/>
                </a:cubicBezTo>
                <a:cubicBezTo>
                  <a:pt x="147" y="8"/>
                  <a:pt x="145" y="7"/>
                  <a:pt x="143" y="8"/>
                </a:cubicBezTo>
                <a:cubicBezTo>
                  <a:pt x="142" y="8"/>
                  <a:pt x="140" y="10"/>
                  <a:pt x="140" y="11"/>
                </a:cubicBezTo>
                <a:cubicBezTo>
                  <a:pt x="140" y="13"/>
                  <a:pt x="142" y="15"/>
                  <a:pt x="143" y="15"/>
                </a:cubicBezTo>
                <a:cubicBezTo>
                  <a:pt x="146" y="15"/>
                  <a:pt x="150" y="15"/>
                  <a:pt x="153" y="15"/>
                </a:cubicBezTo>
                <a:cubicBezTo>
                  <a:pt x="154" y="15"/>
                  <a:pt x="156" y="13"/>
                  <a:pt x="156" y="12"/>
                </a:cubicBezTo>
                <a:cubicBezTo>
                  <a:pt x="156" y="10"/>
                  <a:pt x="155" y="8"/>
                  <a:pt x="153" y="8"/>
                </a:cubicBezTo>
                <a:cubicBezTo>
                  <a:pt x="152" y="7"/>
                  <a:pt x="150" y="8"/>
                  <a:pt x="148"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1">
            <a:extLst>
              <a:ext uri="{FF2B5EF4-FFF2-40B4-BE49-F238E27FC236}">
                <a16:creationId xmlns:a16="http://schemas.microsoft.com/office/drawing/2014/main" id="{42F9BB0B-0CA3-4512-9A33-1589A6F48959}"/>
              </a:ext>
            </a:extLst>
          </p:cNvPr>
          <p:cNvSpPr>
            <a:spLocks noEditPoints="1"/>
          </p:cNvSpPr>
          <p:nvPr/>
        </p:nvSpPr>
        <p:spPr bwMode="auto">
          <a:xfrm>
            <a:off x="3694113" y="6032500"/>
            <a:ext cx="2397125" cy="417513"/>
          </a:xfrm>
          <a:custGeom>
            <a:avLst/>
            <a:gdLst>
              <a:gd name="T0" fmla="*/ 139 w 424"/>
              <a:gd name="T1" fmla="*/ 0 h 74"/>
              <a:gd name="T2" fmla="*/ 424 w 424"/>
              <a:gd name="T3" fmla="*/ 74 h 74"/>
              <a:gd name="T4" fmla="*/ 251 w 424"/>
              <a:gd name="T5" fmla="*/ 69 h 74"/>
              <a:gd name="T6" fmla="*/ 182 w 424"/>
              <a:gd name="T7" fmla="*/ 45 h 74"/>
              <a:gd name="T8" fmla="*/ 212 w 424"/>
              <a:gd name="T9" fmla="*/ 70 h 74"/>
              <a:gd name="T10" fmla="*/ 227 w 424"/>
              <a:gd name="T11" fmla="*/ 41 h 74"/>
              <a:gd name="T12" fmla="*/ 233 w 424"/>
              <a:gd name="T13" fmla="*/ 33 h 74"/>
              <a:gd name="T14" fmla="*/ 332 w 424"/>
              <a:gd name="T15" fmla="*/ 32 h 74"/>
              <a:gd name="T16" fmla="*/ 79 w 424"/>
              <a:gd name="T17" fmla="*/ 41 h 74"/>
              <a:gd name="T18" fmla="*/ 273 w 424"/>
              <a:gd name="T19" fmla="*/ 32 h 74"/>
              <a:gd name="T20" fmla="*/ 40 w 424"/>
              <a:gd name="T21" fmla="*/ 41 h 74"/>
              <a:gd name="T22" fmla="*/ 100 w 424"/>
              <a:gd name="T23" fmla="*/ 41 h 74"/>
              <a:gd name="T24" fmla="*/ 253 w 424"/>
              <a:gd name="T25" fmla="*/ 39 h 74"/>
              <a:gd name="T26" fmla="*/ 293 w 424"/>
              <a:gd name="T27" fmla="*/ 33 h 74"/>
              <a:gd name="T28" fmla="*/ 376 w 424"/>
              <a:gd name="T29" fmla="*/ 41 h 74"/>
              <a:gd name="T30" fmla="*/ 368 w 424"/>
              <a:gd name="T31" fmla="*/ 41 h 74"/>
              <a:gd name="T32" fmla="*/ 368 w 424"/>
              <a:gd name="T33" fmla="*/ 41 h 74"/>
              <a:gd name="T34" fmla="*/ 128 w 424"/>
              <a:gd name="T35" fmla="*/ 33 h 74"/>
              <a:gd name="T36" fmla="*/ 252 w 424"/>
              <a:gd name="T37" fmla="*/ 19 h 74"/>
              <a:gd name="T38" fmla="*/ 252 w 424"/>
              <a:gd name="T39" fmla="*/ 19 h 74"/>
              <a:gd name="T40" fmla="*/ 174 w 424"/>
              <a:gd name="T41" fmla="*/ 27 h 74"/>
              <a:gd name="T42" fmla="*/ 305 w 424"/>
              <a:gd name="T43" fmla="*/ 27 h 74"/>
              <a:gd name="T44" fmla="*/ 233 w 424"/>
              <a:gd name="T45" fmla="*/ 4 h 74"/>
              <a:gd name="T46" fmla="*/ 131 w 424"/>
              <a:gd name="T47" fmla="*/ 18 h 74"/>
              <a:gd name="T48" fmla="*/ 326 w 424"/>
              <a:gd name="T49" fmla="*/ 33 h 74"/>
              <a:gd name="T50" fmla="*/ 246 w 424"/>
              <a:gd name="T51" fmla="*/ 21 h 74"/>
              <a:gd name="T52" fmla="*/ 155 w 424"/>
              <a:gd name="T53" fmla="*/ 27 h 74"/>
              <a:gd name="T54" fmla="*/ 194 w 424"/>
              <a:gd name="T55" fmla="*/ 19 h 74"/>
              <a:gd name="T56" fmla="*/ 324 w 424"/>
              <a:gd name="T57" fmla="*/ 27 h 74"/>
              <a:gd name="T58" fmla="*/ 350 w 424"/>
              <a:gd name="T59" fmla="*/ 27 h 74"/>
              <a:gd name="T60" fmla="*/ 383 w 424"/>
              <a:gd name="T61" fmla="*/ 27 h 74"/>
              <a:gd name="T62" fmla="*/ 383 w 424"/>
              <a:gd name="T63" fmla="*/ 27 h 74"/>
              <a:gd name="T64" fmla="*/ 251 w 424"/>
              <a:gd name="T65" fmla="*/ 11 h 74"/>
              <a:gd name="T66" fmla="*/ 344 w 424"/>
              <a:gd name="T67" fmla="*/ 27 h 74"/>
              <a:gd name="T68" fmla="*/ 135 w 424"/>
              <a:gd name="T69" fmla="*/ 27 h 74"/>
              <a:gd name="T70" fmla="*/ 157 w 424"/>
              <a:gd name="T71" fmla="*/ 13 h 74"/>
              <a:gd name="T72" fmla="*/ 213 w 424"/>
              <a:gd name="T73" fmla="*/ 25 h 74"/>
              <a:gd name="T74" fmla="*/ 79 w 424"/>
              <a:gd name="T75" fmla="*/ 19 h 74"/>
              <a:gd name="T76" fmla="*/ 208 w 424"/>
              <a:gd name="T77" fmla="*/ 4 h 74"/>
              <a:gd name="T78" fmla="*/ 69 w 424"/>
              <a:gd name="T79" fmla="*/ 13 h 74"/>
              <a:gd name="T80" fmla="*/ 138 w 424"/>
              <a:gd name="T81" fmla="*/ 13 h 74"/>
              <a:gd name="T82" fmla="*/ 340 w 424"/>
              <a:gd name="T83" fmla="*/ 13 h 74"/>
              <a:gd name="T84" fmla="*/ 44 w 424"/>
              <a:gd name="T85" fmla="*/ 13 h 74"/>
              <a:gd name="T86" fmla="*/ 360 w 424"/>
              <a:gd name="T87" fmla="*/ 13 h 74"/>
              <a:gd name="T88" fmla="*/ 273 w 424"/>
              <a:gd name="T89" fmla="*/ 13 h 74"/>
              <a:gd name="T90" fmla="*/ 300 w 424"/>
              <a:gd name="T91" fmla="*/ 4 h 74"/>
              <a:gd name="T92" fmla="*/ 378 w 424"/>
              <a:gd name="T93" fmla="*/ 13 h 74"/>
              <a:gd name="T94" fmla="*/ 96 w 424"/>
              <a:gd name="T95" fmla="*/ 4 h 74"/>
              <a:gd name="T96" fmla="*/ 183 w 424"/>
              <a:gd name="T97" fmla="*/ 13 h 74"/>
              <a:gd name="T98" fmla="*/ 102 w 424"/>
              <a:gd name="T99" fmla="*/ 4 h 74"/>
              <a:gd name="T100" fmla="*/ 307 w 424"/>
              <a:gd name="T101" fmla="*/ 4 h 74"/>
              <a:gd name="T102" fmla="*/ 286 w 424"/>
              <a:gd name="T103" fmla="*/ 27 h 74"/>
              <a:gd name="T104" fmla="*/ 214 w 424"/>
              <a:gd name="T105"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4" h="74">
                <a:moveTo>
                  <a:pt x="0" y="74"/>
                </a:moveTo>
                <a:cubicBezTo>
                  <a:pt x="6" y="64"/>
                  <a:pt x="11" y="56"/>
                  <a:pt x="16" y="47"/>
                </a:cubicBezTo>
                <a:cubicBezTo>
                  <a:pt x="24" y="33"/>
                  <a:pt x="32" y="20"/>
                  <a:pt x="39" y="6"/>
                </a:cubicBezTo>
                <a:cubicBezTo>
                  <a:pt x="42" y="1"/>
                  <a:pt x="45" y="0"/>
                  <a:pt x="50" y="0"/>
                </a:cubicBezTo>
                <a:cubicBezTo>
                  <a:pt x="80" y="0"/>
                  <a:pt x="110" y="0"/>
                  <a:pt x="139" y="0"/>
                </a:cubicBezTo>
                <a:cubicBezTo>
                  <a:pt x="178" y="0"/>
                  <a:pt x="217" y="0"/>
                  <a:pt x="256" y="0"/>
                </a:cubicBezTo>
                <a:cubicBezTo>
                  <a:pt x="295" y="0"/>
                  <a:pt x="333" y="0"/>
                  <a:pt x="372" y="0"/>
                </a:cubicBezTo>
                <a:cubicBezTo>
                  <a:pt x="379" y="0"/>
                  <a:pt x="383" y="1"/>
                  <a:pt x="386" y="8"/>
                </a:cubicBezTo>
                <a:cubicBezTo>
                  <a:pt x="398" y="29"/>
                  <a:pt x="410" y="50"/>
                  <a:pt x="422" y="71"/>
                </a:cubicBezTo>
                <a:cubicBezTo>
                  <a:pt x="423" y="72"/>
                  <a:pt x="423" y="73"/>
                  <a:pt x="424" y="74"/>
                </a:cubicBezTo>
                <a:cubicBezTo>
                  <a:pt x="283" y="74"/>
                  <a:pt x="142" y="74"/>
                  <a:pt x="0" y="74"/>
                </a:cubicBezTo>
                <a:close/>
                <a:moveTo>
                  <a:pt x="212" y="70"/>
                </a:moveTo>
                <a:cubicBezTo>
                  <a:pt x="212" y="70"/>
                  <a:pt x="212" y="70"/>
                  <a:pt x="212" y="70"/>
                </a:cubicBezTo>
                <a:cubicBezTo>
                  <a:pt x="223" y="70"/>
                  <a:pt x="234" y="70"/>
                  <a:pt x="245" y="70"/>
                </a:cubicBezTo>
                <a:cubicBezTo>
                  <a:pt x="247" y="70"/>
                  <a:pt x="249" y="70"/>
                  <a:pt x="251" y="69"/>
                </a:cubicBezTo>
                <a:cubicBezTo>
                  <a:pt x="255" y="69"/>
                  <a:pt x="256" y="66"/>
                  <a:pt x="255" y="62"/>
                </a:cubicBezTo>
                <a:cubicBezTo>
                  <a:pt x="254" y="58"/>
                  <a:pt x="253" y="53"/>
                  <a:pt x="251" y="49"/>
                </a:cubicBezTo>
                <a:cubicBezTo>
                  <a:pt x="250" y="47"/>
                  <a:pt x="247" y="46"/>
                  <a:pt x="245" y="45"/>
                </a:cubicBezTo>
                <a:cubicBezTo>
                  <a:pt x="243" y="44"/>
                  <a:pt x="239" y="45"/>
                  <a:pt x="237" y="45"/>
                </a:cubicBezTo>
                <a:cubicBezTo>
                  <a:pt x="218" y="45"/>
                  <a:pt x="200" y="45"/>
                  <a:pt x="182" y="45"/>
                </a:cubicBezTo>
                <a:cubicBezTo>
                  <a:pt x="178" y="45"/>
                  <a:pt x="174" y="45"/>
                  <a:pt x="173" y="50"/>
                </a:cubicBezTo>
                <a:cubicBezTo>
                  <a:pt x="172" y="54"/>
                  <a:pt x="170" y="59"/>
                  <a:pt x="170" y="63"/>
                </a:cubicBezTo>
                <a:cubicBezTo>
                  <a:pt x="170" y="65"/>
                  <a:pt x="171" y="67"/>
                  <a:pt x="172" y="68"/>
                </a:cubicBezTo>
                <a:cubicBezTo>
                  <a:pt x="174" y="70"/>
                  <a:pt x="177" y="70"/>
                  <a:pt x="179" y="70"/>
                </a:cubicBezTo>
                <a:cubicBezTo>
                  <a:pt x="190" y="70"/>
                  <a:pt x="201" y="70"/>
                  <a:pt x="212" y="70"/>
                </a:cubicBezTo>
                <a:close/>
                <a:moveTo>
                  <a:pt x="227" y="32"/>
                </a:moveTo>
                <a:cubicBezTo>
                  <a:pt x="198" y="32"/>
                  <a:pt x="170" y="32"/>
                  <a:pt x="142" y="32"/>
                </a:cubicBezTo>
                <a:cubicBezTo>
                  <a:pt x="132" y="32"/>
                  <a:pt x="134" y="31"/>
                  <a:pt x="132" y="40"/>
                </a:cubicBezTo>
                <a:cubicBezTo>
                  <a:pt x="132" y="40"/>
                  <a:pt x="133" y="41"/>
                  <a:pt x="133" y="41"/>
                </a:cubicBezTo>
                <a:cubicBezTo>
                  <a:pt x="164" y="41"/>
                  <a:pt x="195" y="41"/>
                  <a:pt x="227" y="41"/>
                </a:cubicBezTo>
                <a:cubicBezTo>
                  <a:pt x="227" y="38"/>
                  <a:pt x="227" y="35"/>
                  <a:pt x="227" y="32"/>
                </a:cubicBezTo>
                <a:close/>
                <a:moveTo>
                  <a:pt x="233" y="41"/>
                </a:moveTo>
                <a:cubicBezTo>
                  <a:pt x="238" y="41"/>
                  <a:pt x="243" y="41"/>
                  <a:pt x="248" y="41"/>
                </a:cubicBezTo>
                <a:cubicBezTo>
                  <a:pt x="247" y="38"/>
                  <a:pt x="247" y="35"/>
                  <a:pt x="247" y="33"/>
                </a:cubicBezTo>
                <a:cubicBezTo>
                  <a:pt x="242" y="33"/>
                  <a:pt x="238" y="33"/>
                  <a:pt x="233" y="33"/>
                </a:cubicBezTo>
                <a:cubicBezTo>
                  <a:pt x="233" y="35"/>
                  <a:pt x="233" y="38"/>
                  <a:pt x="233" y="41"/>
                </a:cubicBezTo>
                <a:close/>
                <a:moveTo>
                  <a:pt x="348" y="41"/>
                </a:moveTo>
                <a:cubicBezTo>
                  <a:pt x="348" y="39"/>
                  <a:pt x="347" y="37"/>
                  <a:pt x="347" y="35"/>
                </a:cubicBezTo>
                <a:cubicBezTo>
                  <a:pt x="346" y="34"/>
                  <a:pt x="345" y="33"/>
                  <a:pt x="344" y="32"/>
                </a:cubicBezTo>
                <a:cubicBezTo>
                  <a:pt x="340" y="32"/>
                  <a:pt x="336" y="32"/>
                  <a:pt x="332" y="32"/>
                </a:cubicBezTo>
                <a:cubicBezTo>
                  <a:pt x="333" y="36"/>
                  <a:pt x="333" y="38"/>
                  <a:pt x="334" y="41"/>
                </a:cubicBezTo>
                <a:cubicBezTo>
                  <a:pt x="339" y="41"/>
                  <a:pt x="343" y="41"/>
                  <a:pt x="348" y="41"/>
                </a:cubicBezTo>
                <a:close/>
                <a:moveTo>
                  <a:pt x="88" y="33"/>
                </a:moveTo>
                <a:cubicBezTo>
                  <a:pt x="76" y="31"/>
                  <a:pt x="73" y="32"/>
                  <a:pt x="73" y="41"/>
                </a:cubicBezTo>
                <a:cubicBezTo>
                  <a:pt x="75" y="41"/>
                  <a:pt x="77" y="41"/>
                  <a:pt x="79" y="41"/>
                </a:cubicBezTo>
                <a:cubicBezTo>
                  <a:pt x="87" y="41"/>
                  <a:pt x="87" y="41"/>
                  <a:pt x="88" y="33"/>
                </a:cubicBezTo>
                <a:close/>
                <a:moveTo>
                  <a:pt x="287" y="41"/>
                </a:moveTo>
                <a:cubicBezTo>
                  <a:pt x="287" y="39"/>
                  <a:pt x="287" y="37"/>
                  <a:pt x="287" y="35"/>
                </a:cubicBezTo>
                <a:cubicBezTo>
                  <a:pt x="287" y="34"/>
                  <a:pt x="285" y="32"/>
                  <a:pt x="285" y="32"/>
                </a:cubicBezTo>
                <a:cubicBezTo>
                  <a:pt x="281" y="32"/>
                  <a:pt x="277" y="32"/>
                  <a:pt x="273" y="32"/>
                </a:cubicBezTo>
                <a:cubicBezTo>
                  <a:pt x="273" y="34"/>
                  <a:pt x="273" y="35"/>
                  <a:pt x="273" y="36"/>
                </a:cubicBezTo>
                <a:cubicBezTo>
                  <a:pt x="272" y="40"/>
                  <a:pt x="274" y="42"/>
                  <a:pt x="278" y="41"/>
                </a:cubicBezTo>
                <a:cubicBezTo>
                  <a:pt x="281" y="41"/>
                  <a:pt x="284" y="41"/>
                  <a:pt x="287" y="41"/>
                </a:cubicBezTo>
                <a:close/>
                <a:moveTo>
                  <a:pt x="32" y="41"/>
                </a:moveTo>
                <a:cubicBezTo>
                  <a:pt x="35" y="41"/>
                  <a:pt x="37" y="41"/>
                  <a:pt x="40" y="41"/>
                </a:cubicBezTo>
                <a:cubicBezTo>
                  <a:pt x="47" y="41"/>
                  <a:pt x="47" y="40"/>
                  <a:pt x="48" y="33"/>
                </a:cubicBezTo>
                <a:cubicBezTo>
                  <a:pt x="37" y="30"/>
                  <a:pt x="35" y="31"/>
                  <a:pt x="32" y="41"/>
                </a:cubicBezTo>
                <a:close/>
                <a:moveTo>
                  <a:pt x="108" y="33"/>
                </a:moveTo>
                <a:cubicBezTo>
                  <a:pt x="92" y="32"/>
                  <a:pt x="95" y="31"/>
                  <a:pt x="92" y="41"/>
                </a:cubicBezTo>
                <a:cubicBezTo>
                  <a:pt x="95" y="41"/>
                  <a:pt x="97" y="41"/>
                  <a:pt x="100" y="41"/>
                </a:cubicBezTo>
                <a:cubicBezTo>
                  <a:pt x="107" y="41"/>
                  <a:pt x="108" y="41"/>
                  <a:pt x="108" y="33"/>
                </a:cubicBezTo>
                <a:close/>
                <a:moveTo>
                  <a:pt x="267" y="41"/>
                </a:moveTo>
                <a:cubicBezTo>
                  <a:pt x="267" y="38"/>
                  <a:pt x="267" y="35"/>
                  <a:pt x="267" y="33"/>
                </a:cubicBezTo>
                <a:cubicBezTo>
                  <a:pt x="262" y="33"/>
                  <a:pt x="258" y="33"/>
                  <a:pt x="253" y="33"/>
                </a:cubicBezTo>
                <a:cubicBezTo>
                  <a:pt x="253" y="35"/>
                  <a:pt x="253" y="37"/>
                  <a:pt x="253" y="39"/>
                </a:cubicBezTo>
                <a:cubicBezTo>
                  <a:pt x="253" y="40"/>
                  <a:pt x="255" y="41"/>
                  <a:pt x="255" y="41"/>
                </a:cubicBezTo>
                <a:cubicBezTo>
                  <a:pt x="259" y="41"/>
                  <a:pt x="263" y="41"/>
                  <a:pt x="267" y="41"/>
                </a:cubicBezTo>
                <a:close/>
                <a:moveTo>
                  <a:pt x="308" y="41"/>
                </a:moveTo>
                <a:cubicBezTo>
                  <a:pt x="307" y="38"/>
                  <a:pt x="307" y="35"/>
                  <a:pt x="306" y="33"/>
                </a:cubicBezTo>
                <a:cubicBezTo>
                  <a:pt x="302" y="33"/>
                  <a:pt x="297" y="33"/>
                  <a:pt x="293" y="33"/>
                </a:cubicBezTo>
                <a:cubicBezTo>
                  <a:pt x="293" y="36"/>
                  <a:pt x="293" y="38"/>
                  <a:pt x="294" y="41"/>
                </a:cubicBezTo>
                <a:cubicBezTo>
                  <a:pt x="298" y="41"/>
                  <a:pt x="303" y="41"/>
                  <a:pt x="308" y="41"/>
                </a:cubicBezTo>
                <a:close/>
                <a:moveTo>
                  <a:pt x="372" y="32"/>
                </a:moveTo>
                <a:cubicBezTo>
                  <a:pt x="373" y="35"/>
                  <a:pt x="373" y="37"/>
                  <a:pt x="374" y="39"/>
                </a:cubicBezTo>
                <a:cubicBezTo>
                  <a:pt x="374" y="40"/>
                  <a:pt x="375" y="41"/>
                  <a:pt x="376" y="41"/>
                </a:cubicBezTo>
                <a:cubicBezTo>
                  <a:pt x="380" y="41"/>
                  <a:pt x="384" y="41"/>
                  <a:pt x="388" y="41"/>
                </a:cubicBezTo>
                <a:cubicBezTo>
                  <a:pt x="388" y="39"/>
                  <a:pt x="387" y="37"/>
                  <a:pt x="386" y="35"/>
                </a:cubicBezTo>
                <a:cubicBezTo>
                  <a:pt x="386" y="34"/>
                  <a:pt x="384" y="33"/>
                  <a:pt x="383" y="32"/>
                </a:cubicBezTo>
                <a:cubicBezTo>
                  <a:pt x="380" y="32"/>
                  <a:pt x="376" y="32"/>
                  <a:pt x="372" y="32"/>
                </a:cubicBezTo>
                <a:close/>
                <a:moveTo>
                  <a:pt x="368" y="41"/>
                </a:moveTo>
                <a:cubicBezTo>
                  <a:pt x="367" y="39"/>
                  <a:pt x="367" y="37"/>
                  <a:pt x="366" y="35"/>
                </a:cubicBezTo>
                <a:cubicBezTo>
                  <a:pt x="366" y="34"/>
                  <a:pt x="365" y="33"/>
                  <a:pt x="364" y="32"/>
                </a:cubicBezTo>
                <a:cubicBezTo>
                  <a:pt x="360" y="32"/>
                  <a:pt x="356" y="32"/>
                  <a:pt x="352" y="32"/>
                </a:cubicBezTo>
                <a:cubicBezTo>
                  <a:pt x="353" y="41"/>
                  <a:pt x="353" y="41"/>
                  <a:pt x="361" y="41"/>
                </a:cubicBezTo>
                <a:cubicBezTo>
                  <a:pt x="363" y="41"/>
                  <a:pt x="365" y="41"/>
                  <a:pt x="368" y="41"/>
                </a:cubicBezTo>
                <a:close/>
                <a:moveTo>
                  <a:pt x="52" y="41"/>
                </a:moveTo>
                <a:cubicBezTo>
                  <a:pt x="55" y="41"/>
                  <a:pt x="57" y="41"/>
                  <a:pt x="60" y="41"/>
                </a:cubicBezTo>
                <a:cubicBezTo>
                  <a:pt x="67" y="41"/>
                  <a:pt x="68" y="40"/>
                  <a:pt x="68" y="33"/>
                </a:cubicBezTo>
                <a:cubicBezTo>
                  <a:pt x="55" y="31"/>
                  <a:pt x="55" y="32"/>
                  <a:pt x="52" y="41"/>
                </a:cubicBezTo>
                <a:close/>
                <a:moveTo>
                  <a:pt x="128" y="33"/>
                </a:moveTo>
                <a:cubicBezTo>
                  <a:pt x="114" y="31"/>
                  <a:pt x="114" y="31"/>
                  <a:pt x="113" y="41"/>
                </a:cubicBezTo>
                <a:cubicBezTo>
                  <a:pt x="116" y="41"/>
                  <a:pt x="120" y="41"/>
                  <a:pt x="124" y="41"/>
                </a:cubicBezTo>
                <a:cubicBezTo>
                  <a:pt x="125" y="41"/>
                  <a:pt x="126" y="40"/>
                  <a:pt x="127" y="39"/>
                </a:cubicBezTo>
                <a:cubicBezTo>
                  <a:pt x="127" y="37"/>
                  <a:pt x="127" y="35"/>
                  <a:pt x="128" y="33"/>
                </a:cubicBezTo>
                <a:close/>
                <a:moveTo>
                  <a:pt x="252" y="19"/>
                </a:moveTo>
                <a:cubicBezTo>
                  <a:pt x="252" y="21"/>
                  <a:pt x="252" y="23"/>
                  <a:pt x="252" y="24"/>
                </a:cubicBezTo>
                <a:cubicBezTo>
                  <a:pt x="253" y="26"/>
                  <a:pt x="254" y="27"/>
                  <a:pt x="255" y="27"/>
                </a:cubicBezTo>
                <a:cubicBezTo>
                  <a:pt x="258" y="27"/>
                  <a:pt x="262" y="27"/>
                  <a:pt x="266" y="27"/>
                </a:cubicBezTo>
                <a:cubicBezTo>
                  <a:pt x="266" y="24"/>
                  <a:pt x="266" y="21"/>
                  <a:pt x="266" y="19"/>
                </a:cubicBezTo>
                <a:cubicBezTo>
                  <a:pt x="261" y="19"/>
                  <a:pt x="257" y="19"/>
                  <a:pt x="252" y="19"/>
                </a:cubicBezTo>
                <a:close/>
                <a:moveTo>
                  <a:pt x="174" y="27"/>
                </a:moveTo>
                <a:cubicBezTo>
                  <a:pt x="177" y="27"/>
                  <a:pt x="179" y="27"/>
                  <a:pt x="181" y="27"/>
                </a:cubicBezTo>
                <a:cubicBezTo>
                  <a:pt x="189" y="27"/>
                  <a:pt x="189" y="27"/>
                  <a:pt x="188" y="19"/>
                </a:cubicBezTo>
                <a:cubicBezTo>
                  <a:pt x="184" y="19"/>
                  <a:pt x="180" y="19"/>
                  <a:pt x="175" y="19"/>
                </a:cubicBezTo>
                <a:cubicBezTo>
                  <a:pt x="175" y="21"/>
                  <a:pt x="175" y="24"/>
                  <a:pt x="174" y="27"/>
                </a:cubicBezTo>
                <a:close/>
                <a:moveTo>
                  <a:pt x="96" y="27"/>
                </a:moveTo>
                <a:cubicBezTo>
                  <a:pt x="112" y="28"/>
                  <a:pt x="110" y="29"/>
                  <a:pt x="111" y="19"/>
                </a:cubicBezTo>
                <a:cubicBezTo>
                  <a:pt x="96" y="18"/>
                  <a:pt x="98" y="17"/>
                  <a:pt x="96" y="27"/>
                </a:cubicBezTo>
                <a:close/>
                <a:moveTo>
                  <a:pt x="291" y="27"/>
                </a:moveTo>
                <a:cubicBezTo>
                  <a:pt x="296" y="27"/>
                  <a:pt x="300" y="27"/>
                  <a:pt x="305" y="27"/>
                </a:cubicBezTo>
                <a:cubicBezTo>
                  <a:pt x="305" y="24"/>
                  <a:pt x="304" y="21"/>
                  <a:pt x="304" y="19"/>
                </a:cubicBezTo>
                <a:cubicBezTo>
                  <a:pt x="299" y="19"/>
                  <a:pt x="295" y="19"/>
                  <a:pt x="290" y="19"/>
                </a:cubicBezTo>
                <a:cubicBezTo>
                  <a:pt x="291" y="22"/>
                  <a:pt x="291" y="24"/>
                  <a:pt x="291" y="27"/>
                </a:cubicBezTo>
                <a:close/>
                <a:moveTo>
                  <a:pt x="246" y="4"/>
                </a:moveTo>
                <a:cubicBezTo>
                  <a:pt x="241" y="4"/>
                  <a:pt x="237" y="4"/>
                  <a:pt x="233" y="4"/>
                </a:cubicBezTo>
                <a:cubicBezTo>
                  <a:pt x="233" y="7"/>
                  <a:pt x="233" y="10"/>
                  <a:pt x="233" y="13"/>
                </a:cubicBezTo>
                <a:cubicBezTo>
                  <a:pt x="237" y="13"/>
                  <a:pt x="241" y="13"/>
                  <a:pt x="246" y="13"/>
                </a:cubicBezTo>
                <a:cubicBezTo>
                  <a:pt x="246" y="10"/>
                  <a:pt x="246" y="7"/>
                  <a:pt x="246" y="4"/>
                </a:cubicBezTo>
                <a:close/>
                <a:moveTo>
                  <a:pt x="129" y="27"/>
                </a:moveTo>
                <a:cubicBezTo>
                  <a:pt x="130" y="24"/>
                  <a:pt x="130" y="21"/>
                  <a:pt x="131" y="18"/>
                </a:cubicBezTo>
                <a:cubicBezTo>
                  <a:pt x="128" y="18"/>
                  <a:pt x="126" y="18"/>
                  <a:pt x="124" y="18"/>
                </a:cubicBezTo>
                <a:cubicBezTo>
                  <a:pt x="117" y="18"/>
                  <a:pt x="116" y="20"/>
                  <a:pt x="116" y="27"/>
                </a:cubicBezTo>
                <a:cubicBezTo>
                  <a:pt x="121" y="27"/>
                  <a:pt x="125" y="27"/>
                  <a:pt x="129" y="27"/>
                </a:cubicBezTo>
                <a:close/>
                <a:moveTo>
                  <a:pt x="328" y="41"/>
                </a:moveTo>
                <a:cubicBezTo>
                  <a:pt x="327" y="38"/>
                  <a:pt x="327" y="35"/>
                  <a:pt x="326" y="33"/>
                </a:cubicBezTo>
                <a:cubicBezTo>
                  <a:pt x="321" y="33"/>
                  <a:pt x="317" y="33"/>
                  <a:pt x="312" y="33"/>
                </a:cubicBezTo>
                <a:cubicBezTo>
                  <a:pt x="313" y="36"/>
                  <a:pt x="313" y="38"/>
                  <a:pt x="314" y="41"/>
                </a:cubicBezTo>
                <a:cubicBezTo>
                  <a:pt x="319" y="41"/>
                  <a:pt x="323" y="41"/>
                  <a:pt x="328" y="41"/>
                </a:cubicBezTo>
                <a:close/>
                <a:moveTo>
                  <a:pt x="247" y="27"/>
                </a:moveTo>
                <a:cubicBezTo>
                  <a:pt x="247" y="24"/>
                  <a:pt x="247" y="23"/>
                  <a:pt x="246" y="21"/>
                </a:cubicBezTo>
                <a:cubicBezTo>
                  <a:pt x="246" y="20"/>
                  <a:pt x="245" y="18"/>
                  <a:pt x="244" y="18"/>
                </a:cubicBezTo>
                <a:cubicBezTo>
                  <a:pt x="241" y="18"/>
                  <a:pt x="237" y="18"/>
                  <a:pt x="233" y="18"/>
                </a:cubicBezTo>
                <a:cubicBezTo>
                  <a:pt x="233" y="22"/>
                  <a:pt x="233" y="24"/>
                  <a:pt x="233" y="27"/>
                </a:cubicBezTo>
                <a:cubicBezTo>
                  <a:pt x="238" y="27"/>
                  <a:pt x="242" y="27"/>
                  <a:pt x="247" y="27"/>
                </a:cubicBezTo>
                <a:close/>
                <a:moveTo>
                  <a:pt x="155" y="27"/>
                </a:moveTo>
                <a:cubicBezTo>
                  <a:pt x="159" y="27"/>
                  <a:pt x="164" y="27"/>
                  <a:pt x="168" y="27"/>
                </a:cubicBezTo>
                <a:cubicBezTo>
                  <a:pt x="169" y="24"/>
                  <a:pt x="169" y="22"/>
                  <a:pt x="169" y="19"/>
                </a:cubicBezTo>
                <a:cubicBezTo>
                  <a:pt x="165" y="19"/>
                  <a:pt x="160" y="19"/>
                  <a:pt x="156" y="19"/>
                </a:cubicBezTo>
                <a:cubicBezTo>
                  <a:pt x="155" y="21"/>
                  <a:pt x="155" y="24"/>
                  <a:pt x="155" y="27"/>
                </a:cubicBezTo>
                <a:close/>
                <a:moveTo>
                  <a:pt x="194" y="19"/>
                </a:moveTo>
                <a:cubicBezTo>
                  <a:pt x="194" y="22"/>
                  <a:pt x="194" y="24"/>
                  <a:pt x="194" y="27"/>
                </a:cubicBezTo>
                <a:cubicBezTo>
                  <a:pt x="199" y="27"/>
                  <a:pt x="203" y="27"/>
                  <a:pt x="207" y="27"/>
                </a:cubicBezTo>
                <a:cubicBezTo>
                  <a:pt x="207" y="24"/>
                  <a:pt x="207" y="21"/>
                  <a:pt x="207" y="19"/>
                </a:cubicBezTo>
                <a:cubicBezTo>
                  <a:pt x="203" y="19"/>
                  <a:pt x="199" y="19"/>
                  <a:pt x="194" y="19"/>
                </a:cubicBezTo>
                <a:close/>
                <a:moveTo>
                  <a:pt x="324" y="27"/>
                </a:moveTo>
                <a:cubicBezTo>
                  <a:pt x="324" y="19"/>
                  <a:pt x="324" y="18"/>
                  <a:pt x="317" y="18"/>
                </a:cubicBezTo>
                <a:cubicBezTo>
                  <a:pt x="314" y="18"/>
                  <a:pt x="312" y="18"/>
                  <a:pt x="310" y="18"/>
                </a:cubicBezTo>
                <a:cubicBezTo>
                  <a:pt x="310" y="22"/>
                  <a:pt x="311" y="24"/>
                  <a:pt x="311" y="27"/>
                </a:cubicBezTo>
                <a:cubicBezTo>
                  <a:pt x="316" y="27"/>
                  <a:pt x="320" y="27"/>
                  <a:pt x="324" y="27"/>
                </a:cubicBezTo>
                <a:close/>
                <a:moveTo>
                  <a:pt x="350" y="27"/>
                </a:moveTo>
                <a:cubicBezTo>
                  <a:pt x="355" y="27"/>
                  <a:pt x="359" y="27"/>
                  <a:pt x="364" y="27"/>
                </a:cubicBezTo>
                <a:cubicBezTo>
                  <a:pt x="363" y="24"/>
                  <a:pt x="362" y="21"/>
                  <a:pt x="361" y="19"/>
                </a:cubicBezTo>
                <a:cubicBezTo>
                  <a:pt x="357" y="19"/>
                  <a:pt x="353" y="19"/>
                  <a:pt x="348" y="19"/>
                </a:cubicBezTo>
                <a:cubicBezTo>
                  <a:pt x="349" y="22"/>
                  <a:pt x="350" y="24"/>
                  <a:pt x="350" y="27"/>
                </a:cubicBezTo>
                <a:close/>
                <a:moveTo>
                  <a:pt x="383" y="27"/>
                </a:moveTo>
                <a:cubicBezTo>
                  <a:pt x="383" y="27"/>
                  <a:pt x="384" y="26"/>
                  <a:pt x="384" y="26"/>
                </a:cubicBezTo>
                <a:cubicBezTo>
                  <a:pt x="382" y="24"/>
                  <a:pt x="381" y="20"/>
                  <a:pt x="379" y="19"/>
                </a:cubicBezTo>
                <a:cubicBezTo>
                  <a:pt x="375" y="18"/>
                  <a:pt x="371" y="18"/>
                  <a:pt x="366" y="18"/>
                </a:cubicBezTo>
                <a:cubicBezTo>
                  <a:pt x="368" y="22"/>
                  <a:pt x="369" y="26"/>
                  <a:pt x="372" y="27"/>
                </a:cubicBezTo>
                <a:cubicBezTo>
                  <a:pt x="375" y="28"/>
                  <a:pt x="379" y="27"/>
                  <a:pt x="383" y="27"/>
                </a:cubicBezTo>
                <a:close/>
                <a:moveTo>
                  <a:pt x="73" y="19"/>
                </a:moveTo>
                <a:cubicBezTo>
                  <a:pt x="58" y="18"/>
                  <a:pt x="60" y="17"/>
                  <a:pt x="58" y="27"/>
                </a:cubicBezTo>
                <a:cubicBezTo>
                  <a:pt x="70" y="29"/>
                  <a:pt x="71" y="28"/>
                  <a:pt x="73" y="19"/>
                </a:cubicBezTo>
                <a:close/>
                <a:moveTo>
                  <a:pt x="251" y="4"/>
                </a:moveTo>
                <a:cubicBezTo>
                  <a:pt x="251" y="7"/>
                  <a:pt x="251" y="9"/>
                  <a:pt x="251" y="11"/>
                </a:cubicBezTo>
                <a:cubicBezTo>
                  <a:pt x="251" y="12"/>
                  <a:pt x="253" y="13"/>
                  <a:pt x="253" y="13"/>
                </a:cubicBezTo>
                <a:cubicBezTo>
                  <a:pt x="257" y="13"/>
                  <a:pt x="261" y="13"/>
                  <a:pt x="265" y="13"/>
                </a:cubicBezTo>
                <a:cubicBezTo>
                  <a:pt x="265" y="10"/>
                  <a:pt x="264" y="7"/>
                  <a:pt x="264" y="4"/>
                </a:cubicBezTo>
                <a:cubicBezTo>
                  <a:pt x="260" y="4"/>
                  <a:pt x="256" y="4"/>
                  <a:pt x="251" y="4"/>
                </a:cubicBezTo>
                <a:close/>
                <a:moveTo>
                  <a:pt x="344" y="27"/>
                </a:moveTo>
                <a:cubicBezTo>
                  <a:pt x="344" y="24"/>
                  <a:pt x="343" y="21"/>
                  <a:pt x="342" y="19"/>
                </a:cubicBezTo>
                <a:cubicBezTo>
                  <a:pt x="338" y="19"/>
                  <a:pt x="333" y="19"/>
                  <a:pt x="329" y="19"/>
                </a:cubicBezTo>
                <a:cubicBezTo>
                  <a:pt x="330" y="27"/>
                  <a:pt x="330" y="27"/>
                  <a:pt x="338" y="27"/>
                </a:cubicBezTo>
                <a:cubicBezTo>
                  <a:pt x="340" y="27"/>
                  <a:pt x="342" y="27"/>
                  <a:pt x="344" y="27"/>
                </a:cubicBezTo>
                <a:close/>
                <a:moveTo>
                  <a:pt x="135" y="27"/>
                </a:moveTo>
                <a:cubicBezTo>
                  <a:pt x="148" y="29"/>
                  <a:pt x="149" y="28"/>
                  <a:pt x="150" y="19"/>
                </a:cubicBezTo>
                <a:cubicBezTo>
                  <a:pt x="145" y="19"/>
                  <a:pt x="141" y="19"/>
                  <a:pt x="137" y="19"/>
                </a:cubicBezTo>
                <a:cubicBezTo>
                  <a:pt x="136" y="21"/>
                  <a:pt x="136" y="24"/>
                  <a:pt x="135" y="27"/>
                </a:cubicBezTo>
                <a:close/>
                <a:moveTo>
                  <a:pt x="171" y="5"/>
                </a:moveTo>
                <a:cubicBezTo>
                  <a:pt x="159" y="3"/>
                  <a:pt x="158" y="3"/>
                  <a:pt x="157" y="13"/>
                </a:cubicBezTo>
                <a:cubicBezTo>
                  <a:pt x="161" y="13"/>
                  <a:pt x="166" y="13"/>
                  <a:pt x="170" y="13"/>
                </a:cubicBezTo>
                <a:cubicBezTo>
                  <a:pt x="171" y="10"/>
                  <a:pt x="171" y="7"/>
                  <a:pt x="171" y="5"/>
                </a:cubicBezTo>
                <a:close/>
                <a:moveTo>
                  <a:pt x="227" y="19"/>
                </a:moveTo>
                <a:cubicBezTo>
                  <a:pt x="222" y="19"/>
                  <a:pt x="218" y="19"/>
                  <a:pt x="214" y="19"/>
                </a:cubicBezTo>
                <a:cubicBezTo>
                  <a:pt x="214" y="21"/>
                  <a:pt x="213" y="23"/>
                  <a:pt x="213" y="25"/>
                </a:cubicBezTo>
                <a:cubicBezTo>
                  <a:pt x="214" y="26"/>
                  <a:pt x="215" y="27"/>
                  <a:pt x="216" y="27"/>
                </a:cubicBezTo>
                <a:cubicBezTo>
                  <a:pt x="219" y="27"/>
                  <a:pt x="223" y="27"/>
                  <a:pt x="227" y="27"/>
                </a:cubicBezTo>
                <a:cubicBezTo>
                  <a:pt x="227" y="24"/>
                  <a:pt x="227" y="21"/>
                  <a:pt x="227" y="19"/>
                </a:cubicBezTo>
                <a:close/>
                <a:moveTo>
                  <a:pt x="92" y="19"/>
                </a:moveTo>
                <a:cubicBezTo>
                  <a:pt x="88" y="19"/>
                  <a:pt x="83" y="19"/>
                  <a:pt x="79" y="19"/>
                </a:cubicBezTo>
                <a:cubicBezTo>
                  <a:pt x="78" y="22"/>
                  <a:pt x="78" y="24"/>
                  <a:pt x="77" y="27"/>
                </a:cubicBezTo>
                <a:cubicBezTo>
                  <a:pt x="90" y="29"/>
                  <a:pt x="90" y="28"/>
                  <a:pt x="92" y="19"/>
                </a:cubicBezTo>
                <a:close/>
                <a:moveTo>
                  <a:pt x="195" y="13"/>
                </a:moveTo>
                <a:cubicBezTo>
                  <a:pt x="200" y="13"/>
                  <a:pt x="204" y="13"/>
                  <a:pt x="208" y="13"/>
                </a:cubicBezTo>
                <a:cubicBezTo>
                  <a:pt x="208" y="10"/>
                  <a:pt x="208" y="7"/>
                  <a:pt x="208" y="4"/>
                </a:cubicBezTo>
                <a:cubicBezTo>
                  <a:pt x="204" y="4"/>
                  <a:pt x="200" y="4"/>
                  <a:pt x="196" y="4"/>
                </a:cubicBezTo>
                <a:cubicBezTo>
                  <a:pt x="195" y="7"/>
                  <a:pt x="195" y="10"/>
                  <a:pt x="195" y="13"/>
                </a:cubicBezTo>
                <a:close/>
                <a:moveTo>
                  <a:pt x="78" y="4"/>
                </a:moveTo>
                <a:cubicBezTo>
                  <a:pt x="66" y="3"/>
                  <a:pt x="63" y="5"/>
                  <a:pt x="63" y="13"/>
                </a:cubicBezTo>
                <a:cubicBezTo>
                  <a:pt x="65" y="13"/>
                  <a:pt x="67" y="13"/>
                  <a:pt x="69" y="13"/>
                </a:cubicBezTo>
                <a:cubicBezTo>
                  <a:pt x="76" y="13"/>
                  <a:pt x="77" y="12"/>
                  <a:pt x="78" y="4"/>
                </a:cubicBezTo>
                <a:close/>
                <a:moveTo>
                  <a:pt x="151" y="13"/>
                </a:moveTo>
                <a:cubicBezTo>
                  <a:pt x="152" y="10"/>
                  <a:pt x="152" y="7"/>
                  <a:pt x="153" y="4"/>
                </a:cubicBezTo>
                <a:cubicBezTo>
                  <a:pt x="148" y="4"/>
                  <a:pt x="144" y="4"/>
                  <a:pt x="140" y="4"/>
                </a:cubicBezTo>
                <a:cubicBezTo>
                  <a:pt x="139" y="7"/>
                  <a:pt x="138" y="10"/>
                  <a:pt x="138" y="13"/>
                </a:cubicBezTo>
                <a:cubicBezTo>
                  <a:pt x="142" y="13"/>
                  <a:pt x="146" y="13"/>
                  <a:pt x="151" y="13"/>
                </a:cubicBezTo>
                <a:close/>
                <a:moveTo>
                  <a:pt x="340" y="13"/>
                </a:moveTo>
                <a:cubicBezTo>
                  <a:pt x="339" y="3"/>
                  <a:pt x="337" y="2"/>
                  <a:pt x="326" y="5"/>
                </a:cubicBezTo>
                <a:cubicBezTo>
                  <a:pt x="326" y="8"/>
                  <a:pt x="327" y="10"/>
                  <a:pt x="327" y="13"/>
                </a:cubicBezTo>
                <a:cubicBezTo>
                  <a:pt x="332" y="13"/>
                  <a:pt x="336" y="13"/>
                  <a:pt x="340" y="13"/>
                </a:cubicBezTo>
                <a:close/>
                <a:moveTo>
                  <a:pt x="119" y="13"/>
                </a:moveTo>
                <a:cubicBezTo>
                  <a:pt x="124" y="13"/>
                  <a:pt x="128" y="13"/>
                  <a:pt x="132" y="13"/>
                </a:cubicBezTo>
                <a:cubicBezTo>
                  <a:pt x="133" y="10"/>
                  <a:pt x="133" y="7"/>
                  <a:pt x="134" y="5"/>
                </a:cubicBezTo>
                <a:cubicBezTo>
                  <a:pt x="119" y="4"/>
                  <a:pt x="121" y="3"/>
                  <a:pt x="119" y="13"/>
                </a:cubicBezTo>
                <a:close/>
                <a:moveTo>
                  <a:pt x="44" y="13"/>
                </a:moveTo>
                <a:cubicBezTo>
                  <a:pt x="55" y="15"/>
                  <a:pt x="58" y="13"/>
                  <a:pt x="59" y="4"/>
                </a:cubicBezTo>
                <a:cubicBezTo>
                  <a:pt x="47" y="3"/>
                  <a:pt x="46" y="4"/>
                  <a:pt x="44" y="13"/>
                </a:cubicBezTo>
                <a:close/>
                <a:moveTo>
                  <a:pt x="343" y="5"/>
                </a:moveTo>
                <a:cubicBezTo>
                  <a:pt x="345" y="8"/>
                  <a:pt x="346" y="12"/>
                  <a:pt x="349" y="13"/>
                </a:cubicBezTo>
                <a:cubicBezTo>
                  <a:pt x="352" y="14"/>
                  <a:pt x="356" y="13"/>
                  <a:pt x="360" y="13"/>
                </a:cubicBezTo>
                <a:cubicBezTo>
                  <a:pt x="358" y="3"/>
                  <a:pt x="356" y="3"/>
                  <a:pt x="343" y="5"/>
                </a:cubicBezTo>
                <a:close/>
                <a:moveTo>
                  <a:pt x="283" y="4"/>
                </a:moveTo>
                <a:cubicBezTo>
                  <a:pt x="279" y="4"/>
                  <a:pt x="274" y="4"/>
                  <a:pt x="270" y="4"/>
                </a:cubicBezTo>
                <a:cubicBezTo>
                  <a:pt x="270" y="7"/>
                  <a:pt x="270" y="9"/>
                  <a:pt x="270" y="11"/>
                </a:cubicBezTo>
                <a:cubicBezTo>
                  <a:pt x="271" y="12"/>
                  <a:pt x="272" y="13"/>
                  <a:pt x="273" y="13"/>
                </a:cubicBezTo>
                <a:cubicBezTo>
                  <a:pt x="276" y="13"/>
                  <a:pt x="280" y="13"/>
                  <a:pt x="284" y="13"/>
                </a:cubicBezTo>
                <a:cubicBezTo>
                  <a:pt x="284" y="10"/>
                  <a:pt x="283" y="7"/>
                  <a:pt x="283" y="4"/>
                </a:cubicBezTo>
                <a:close/>
                <a:moveTo>
                  <a:pt x="303" y="13"/>
                </a:moveTo>
                <a:cubicBezTo>
                  <a:pt x="303" y="11"/>
                  <a:pt x="302" y="9"/>
                  <a:pt x="302" y="7"/>
                </a:cubicBezTo>
                <a:cubicBezTo>
                  <a:pt x="302" y="6"/>
                  <a:pt x="301" y="4"/>
                  <a:pt x="300" y="4"/>
                </a:cubicBezTo>
                <a:cubicBezTo>
                  <a:pt x="296" y="4"/>
                  <a:pt x="292" y="4"/>
                  <a:pt x="288" y="4"/>
                </a:cubicBezTo>
                <a:cubicBezTo>
                  <a:pt x="289" y="7"/>
                  <a:pt x="289" y="9"/>
                  <a:pt x="289" y="11"/>
                </a:cubicBezTo>
                <a:cubicBezTo>
                  <a:pt x="290" y="12"/>
                  <a:pt x="291" y="13"/>
                  <a:pt x="292" y="13"/>
                </a:cubicBezTo>
                <a:cubicBezTo>
                  <a:pt x="295" y="13"/>
                  <a:pt x="299" y="13"/>
                  <a:pt x="303" y="13"/>
                </a:cubicBezTo>
                <a:close/>
                <a:moveTo>
                  <a:pt x="378" y="13"/>
                </a:moveTo>
                <a:cubicBezTo>
                  <a:pt x="376" y="3"/>
                  <a:pt x="377" y="4"/>
                  <a:pt x="363" y="4"/>
                </a:cubicBezTo>
                <a:cubicBezTo>
                  <a:pt x="364" y="7"/>
                  <a:pt x="365" y="10"/>
                  <a:pt x="366" y="13"/>
                </a:cubicBezTo>
                <a:cubicBezTo>
                  <a:pt x="370" y="13"/>
                  <a:pt x="374" y="13"/>
                  <a:pt x="378" y="13"/>
                </a:cubicBezTo>
                <a:close/>
                <a:moveTo>
                  <a:pt x="82" y="13"/>
                </a:moveTo>
                <a:cubicBezTo>
                  <a:pt x="96" y="13"/>
                  <a:pt x="95" y="15"/>
                  <a:pt x="96" y="4"/>
                </a:cubicBezTo>
                <a:cubicBezTo>
                  <a:pt x="82" y="4"/>
                  <a:pt x="84" y="2"/>
                  <a:pt x="82" y="13"/>
                </a:cubicBezTo>
                <a:close/>
                <a:moveTo>
                  <a:pt x="189" y="4"/>
                </a:moveTo>
                <a:cubicBezTo>
                  <a:pt x="185" y="4"/>
                  <a:pt x="181" y="4"/>
                  <a:pt x="177" y="4"/>
                </a:cubicBezTo>
                <a:cubicBezTo>
                  <a:pt x="177" y="7"/>
                  <a:pt x="176" y="10"/>
                  <a:pt x="176" y="13"/>
                </a:cubicBezTo>
                <a:cubicBezTo>
                  <a:pt x="178" y="13"/>
                  <a:pt x="180" y="13"/>
                  <a:pt x="183" y="13"/>
                </a:cubicBezTo>
                <a:cubicBezTo>
                  <a:pt x="185" y="13"/>
                  <a:pt x="187" y="13"/>
                  <a:pt x="189" y="13"/>
                </a:cubicBezTo>
                <a:cubicBezTo>
                  <a:pt x="189" y="10"/>
                  <a:pt x="189" y="7"/>
                  <a:pt x="189" y="4"/>
                </a:cubicBezTo>
                <a:close/>
                <a:moveTo>
                  <a:pt x="100" y="13"/>
                </a:moveTo>
                <a:cubicBezTo>
                  <a:pt x="113" y="15"/>
                  <a:pt x="115" y="13"/>
                  <a:pt x="115" y="4"/>
                </a:cubicBezTo>
                <a:cubicBezTo>
                  <a:pt x="111" y="4"/>
                  <a:pt x="107" y="4"/>
                  <a:pt x="102" y="4"/>
                </a:cubicBezTo>
                <a:cubicBezTo>
                  <a:pt x="102" y="7"/>
                  <a:pt x="101" y="10"/>
                  <a:pt x="100" y="13"/>
                </a:cubicBezTo>
                <a:close/>
                <a:moveTo>
                  <a:pt x="308" y="13"/>
                </a:moveTo>
                <a:cubicBezTo>
                  <a:pt x="313" y="13"/>
                  <a:pt x="317" y="13"/>
                  <a:pt x="322" y="13"/>
                </a:cubicBezTo>
                <a:cubicBezTo>
                  <a:pt x="321" y="10"/>
                  <a:pt x="320" y="7"/>
                  <a:pt x="320" y="4"/>
                </a:cubicBezTo>
                <a:cubicBezTo>
                  <a:pt x="315" y="4"/>
                  <a:pt x="312" y="4"/>
                  <a:pt x="307" y="4"/>
                </a:cubicBezTo>
                <a:cubicBezTo>
                  <a:pt x="308" y="7"/>
                  <a:pt x="308" y="10"/>
                  <a:pt x="308" y="13"/>
                </a:cubicBezTo>
                <a:close/>
                <a:moveTo>
                  <a:pt x="284" y="19"/>
                </a:moveTo>
                <a:cubicBezTo>
                  <a:pt x="280" y="19"/>
                  <a:pt x="276" y="19"/>
                  <a:pt x="271" y="19"/>
                </a:cubicBezTo>
                <a:cubicBezTo>
                  <a:pt x="272" y="22"/>
                  <a:pt x="272" y="25"/>
                  <a:pt x="272" y="27"/>
                </a:cubicBezTo>
                <a:cubicBezTo>
                  <a:pt x="277" y="27"/>
                  <a:pt x="281" y="27"/>
                  <a:pt x="286" y="27"/>
                </a:cubicBezTo>
                <a:cubicBezTo>
                  <a:pt x="285" y="24"/>
                  <a:pt x="285" y="21"/>
                  <a:pt x="284" y="19"/>
                </a:cubicBezTo>
                <a:close/>
                <a:moveTo>
                  <a:pt x="54" y="19"/>
                </a:moveTo>
                <a:cubicBezTo>
                  <a:pt x="41" y="18"/>
                  <a:pt x="39" y="19"/>
                  <a:pt x="38" y="27"/>
                </a:cubicBezTo>
                <a:cubicBezTo>
                  <a:pt x="51" y="28"/>
                  <a:pt x="51" y="28"/>
                  <a:pt x="54" y="19"/>
                </a:cubicBezTo>
                <a:close/>
                <a:moveTo>
                  <a:pt x="214" y="4"/>
                </a:moveTo>
                <a:cubicBezTo>
                  <a:pt x="214" y="7"/>
                  <a:pt x="214" y="10"/>
                  <a:pt x="214" y="13"/>
                </a:cubicBezTo>
                <a:cubicBezTo>
                  <a:pt x="218" y="13"/>
                  <a:pt x="222" y="13"/>
                  <a:pt x="227" y="13"/>
                </a:cubicBezTo>
                <a:cubicBezTo>
                  <a:pt x="227" y="10"/>
                  <a:pt x="227" y="7"/>
                  <a:pt x="227" y="4"/>
                </a:cubicBezTo>
                <a:cubicBezTo>
                  <a:pt x="222" y="4"/>
                  <a:pt x="218" y="4"/>
                  <a:pt x="214" y="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2">
            <a:extLst>
              <a:ext uri="{FF2B5EF4-FFF2-40B4-BE49-F238E27FC236}">
                <a16:creationId xmlns:a16="http://schemas.microsoft.com/office/drawing/2014/main" id="{71F52F9F-9308-4066-925B-B7BCB8025383}"/>
              </a:ext>
            </a:extLst>
          </p:cNvPr>
          <p:cNvSpPr>
            <a:spLocks/>
          </p:cNvSpPr>
          <p:nvPr/>
        </p:nvSpPr>
        <p:spPr bwMode="auto">
          <a:xfrm>
            <a:off x="3683000" y="6478588"/>
            <a:ext cx="2419350" cy="57150"/>
          </a:xfrm>
          <a:custGeom>
            <a:avLst/>
            <a:gdLst>
              <a:gd name="T0" fmla="*/ 0 w 428"/>
              <a:gd name="T1" fmla="*/ 0 h 10"/>
              <a:gd name="T2" fmla="*/ 428 w 428"/>
              <a:gd name="T3" fmla="*/ 0 h 10"/>
              <a:gd name="T4" fmla="*/ 419 w 428"/>
              <a:gd name="T5" fmla="*/ 10 h 10"/>
              <a:gd name="T6" fmla="*/ 176 w 428"/>
              <a:gd name="T7" fmla="*/ 10 h 10"/>
              <a:gd name="T8" fmla="*/ 12 w 428"/>
              <a:gd name="T9" fmla="*/ 10 h 10"/>
              <a:gd name="T10" fmla="*/ 0 w 428"/>
              <a:gd name="T11" fmla="*/ 0 h 10"/>
            </a:gdLst>
            <a:ahLst/>
            <a:cxnLst>
              <a:cxn ang="0">
                <a:pos x="T0" y="T1"/>
              </a:cxn>
              <a:cxn ang="0">
                <a:pos x="T2" y="T3"/>
              </a:cxn>
              <a:cxn ang="0">
                <a:pos x="T4" y="T5"/>
              </a:cxn>
              <a:cxn ang="0">
                <a:pos x="T6" y="T7"/>
              </a:cxn>
              <a:cxn ang="0">
                <a:pos x="T8" y="T9"/>
              </a:cxn>
              <a:cxn ang="0">
                <a:pos x="T10" y="T11"/>
              </a:cxn>
            </a:cxnLst>
            <a:rect l="0" t="0" r="r" b="b"/>
            <a:pathLst>
              <a:path w="428" h="10">
                <a:moveTo>
                  <a:pt x="0" y="0"/>
                </a:moveTo>
                <a:cubicBezTo>
                  <a:pt x="143" y="0"/>
                  <a:pt x="285" y="0"/>
                  <a:pt x="428" y="0"/>
                </a:cubicBezTo>
                <a:cubicBezTo>
                  <a:pt x="428" y="6"/>
                  <a:pt x="424" y="10"/>
                  <a:pt x="419" y="10"/>
                </a:cubicBezTo>
                <a:cubicBezTo>
                  <a:pt x="338" y="10"/>
                  <a:pt x="257" y="10"/>
                  <a:pt x="176" y="10"/>
                </a:cubicBezTo>
                <a:cubicBezTo>
                  <a:pt x="121" y="10"/>
                  <a:pt x="67" y="10"/>
                  <a:pt x="12" y="10"/>
                </a:cubicBezTo>
                <a:cubicBezTo>
                  <a:pt x="5" y="10"/>
                  <a:pt x="4" y="9"/>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3">
            <a:extLst>
              <a:ext uri="{FF2B5EF4-FFF2-40B4-BE49-F238E27FC236}">
                <a16:creationId xmlns:a16="http://schemas.microsoft.com/office/drawing/2014/main" id="{4DF2170F-2360-4E57-9F0A-4897E04123F5}"/>
              </a:ext>
            </a:extLst>
          </p:cNvPr>
          <p:cNvSpPr>
            <a:spLocks noEditPoints="1"/>
          </p:cNvSpPr>
          <p:nvPr/>
        </p:nvSpPr>
        <p:spPr bwMode="auto">
          <a:xfrm>
            <a:off x="681038" y="6032500"/>
            <a:ext cx="1860550" cy="417513"/>
          </a:xfrm>
          <a:custGeom>
            <a:avLst/>
            <a:gdLst>
              <a:gd name="T0" fmla="*/ 30 w 329"/>
              <a:gd name="T1" fmla="*/ 6 h 74"/>
              <a:gd name="T2" fmla="*/ 313 w 329"/>
              <a:gd name="T3" fmla="*/ 39 h 74"/>
              <a:gd name="T4" fmla="*/ 162 w 329"/>
              <a:gd name="T5" fmla="*/ 70 h 74"/>
              <a:gd name="T6" fmla="*/ 112 w 329"/>
              <a:gd name="T7" fmla="*/ 45 h 74"/>
              <a:gd name="T8" fmla="*/ 136 w 329"/>
              <a:gd name="T9" fmla="*/ 70 h 74"/>
              <a:gd name="T10" fmla="*/ 102 w 329"/>
              <a:gd name="T11" fmla="*/ 41 h 74"/>
              <a:gd name="T12" fmla="*/ 227 w 329"/>
              <a:gd name="T13" fmla="*/ 41 h 74"/>
              <a:gd name="T14" fmla="*/ 257 w 329"/>
              <a:gd name="T15" fmla="*/ 33 h 74"/>
              <a:gd name="T16" fmla="*/ 116 w 329"/>
              <a:gd name="T17" fmla="*/ 19 h 74"/>
              <a:gd name="T18" fmla="*/ 285 w 329"/>
              <a:gd name="T19" fmla="*/ 41 h 74"/>
              <a:gd name="T20" fmla="*/ 40 w 329"/>
              <a:gd name="T21" fmla="*/ 41 h 74"/>
              <a:gd name="T22" fmla="*/ 66 w 329"/>
              <a:gd name="T23" fmla="*/ 41 h 74"/>
              <a:gd name="T24" fmla="*/ 75 w 329"/>
              <a:gd name="T25" fmla="*/ 19 h 74"/>
              <a:gd name="T26" fmla="*/ 191 w 329"/>
              <a:gd name="T27" fmla="*/ 41 h 74"/>
              <a:gd name="T28" fmla="*/ 196 w 329"/>
              <a:gd name="T29" fmla="*/ 41 h 74"/>
              <a:gd name="T30" fmla="*/ 211 w 329"/>
              <a:gd name="T31" fmla="*/ 33 h 74"/>
              <a:gd name="T32" fmla="*/ 92 w 329"/>
              <a:gd name="T33" fmla="*/ 41 h 74"/>
              <a:gd name="T34" fmla="*/ 71 w 329"/>
              <a:gd name="T35" fmla="*/ 41 h 74"/>
              <a:gd name="T36" fmla="*/ 71 w 329"/>
              <a:gd name="T37" fmla="*/ 41 h 74"/>
              <a:gd name="T38" fmla="*/ 221 w 329"/>
              <a:gd name="T39" fmla="*/ 19 h 74"/>
              <a:gd name="T40" fmla="*/ 206 w 329"/>
              <a:gd name="T41" fmla="*/ 27 h 74"/>
              <a:gd name="T42" fmla="*/ 289 w 329"/>
              <a:gd name="T43" fmla="*/ 33 h 74"/>
              <a:gd name="T44" fmla="*/ 282 w 329"/>
              <a:gd name="T45" fmla="*/ 27 h 74"/>
              <a:gd name="T46" fmla="*/ 46 w 329"/>
              <a:gd name="T47" fmla="*/ 19 h 74"/>
              <a:gd name="T48" fmla="*/ 100 w 329"/>
              <a:gd name="T49" fmla="*/ 27 h 74"/>
              <a:gd name="T50" fmla="*/ 24 w 329"/>
              <a:gd name="T51" fmla="*/ 41 h 74"/>
              <a:gd name="T52" fmla="*/ 225 w 329"/>
              <a:gd name="T53" fmla="*/ 19 h 74"/>
              <a:gd name="T54" fmla="*/ 297 w 329"/>
              <a:gd name="T55" fmla="*/ 27 h 74"/>
              <a:gd name="T56" fmla="*/ 260 w 329"/>
              <a:gd name="T57" fmla="*/ 19 h 74"/>
              <a:gd name="T58" fmla="*/ 150 w 329"/>
              <a:gd name="T59" fmla="*/ 27 h 74"/>
              <a:gd name="T60" fmla="*/ 121 w 329"/>
              <a:gd name="T61" fmla="*/ 19 h 74"/>
              <a:gd name="T62" fmla="*/ 181 w 329"/>
              <a:gd name="T63" fmla="*/ 19 h 74"/>
              <a:gd name="T64" fmla="*/ 186 w 329"/>
              <a:gd name="T65" fmla="*/ 19 h 74"/>
              <a:gd name="T66" fmla="*/ 71 w 329"/>
              <a:gd name="T67" fmla="*/ 19 h 74"/>
              <a:gd name="T68" fmla="*/ 41 w 329"/>
              <a:gd name="T69" fmla="*/ 19 h 74"/>
              <a:gd name="T70" fmla="*/ 145 w 329"/>
              <a:gd name="T71" fmla="*/ 27 h 74"/>
              <a:gd name="T72" fmla="*/ 165 w 329"/>
              <a:gd name="T73" fmla="*/ 27 h 74"/>
              <a:gd name="T74" fmla="*/ 180 w 329"/>
              <a:gd name="T75" fmla="*/ 13 h 74"/>
              <a:gd name="T76" fmla="*/ 151 w 329"/>
              <a:gd name="T77" fmla="*/ 13 h 74"/>
              <a:gd name="T78" fmla="*/ 151 w 329"/>
              <a:gd name="T79" fmla="*/ 13 h 74"/>
              <a:gd name="T80" fmla="*/ 132 w 329"/>
              <a:gd name="T81" fmla="*/ 5 h 74"/>
              <a:gd name="T82" fmla="*/ 117 w 329"/>
              <a:gd name="T83" fmla="*/ 5 h 74"/>
              <a:gd name="T84" fmla="*/ 33 w 329"/>
              <a:gd name="T85" fmla="*/ 13 h 74"/>
              <a:gd name="T86" fmla="*/ 282 w 329"/>
              <a:gd name="T87" fmla="*/ 5 h 74"/>
              <a:gd name="T88" fmla="*/ 195 w 329"/>
              <a:gd name="T89" fmla="*/ 13 h 74"/>
              <a:gd name="T90" fmla="*/ 195 w 329"/>
              <a:gd name="T91" fmla="*/ 13 h 74"/>
              <a:gd name="T92" fmla="*/ 234 w 329"/>
              <a:gd name="T93" fmla="*/ 13 h 74"/>
              <a:gd name="T94" fmla="*/ 278 w 329"/>
              <a:gd name="T95" fmla="*/ 13 h 74"/>
              <a:gd name="T96" fmla="*/ 219 w 329"/>
              <a:gd name="T97" fmla="*/ 13 h 74"/>
              <a:gd name="T98" fmla="*/ 146 w 329"/>
              <a:gd name="T99" fmla="*/ 13 h 74"/>
              <a:gd name="T100" fmla="*/ 146 w 329"/>
              <a:gd name="T101" fmla="*/ 13 h 74"/>
              <a:gd name="T102" fmla="*/ 88 w 329"/>
              <a:gd name="T103" fmla="*/ 8 h 74"/>
              <a:gd name="T104" fmla="*/ 60 w 329"/>
              <a:gd name="T105" fmla="*/ 5 h 74"/>
              <a:gd name="T106" fmla="*/ 175 w 329"/>
              <a:gd name="T107"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9" h="74">
                <a:moveTo>
                  <a:pt x="329" y="74"/>
                </a:moveTo>
                <a:cubicBezTo>
                  <a:pt x="219" y="74"/>
                  <a:pt x="109" y="74"/>
                  <a:pt x="0" y="74"/>
                </a:cubicBezTo>
                <a:cubicBezTo>
                  <a:pt x="1" y="70"/>
                  <a:pt x="2" y="67"/>
                  <a:pt x="4" y="64"/>
                </a:cubicBezTo>
                <a:cubicBezTo>
                  <a:pt x="12" y="44"/>
                  <a:pt x="21" y="25"/>
                  <a:pt x="30" y="6"/>
                </a:cubicBezTo>
                <a:cubicBezTo>
                  <a:pt x="32" y="2"/>
                  <a:pt x="34" y="0"/>
                  <a:pt x="39" y="0"/>
                </a:cubicBezTo>
                <a:cubicBezTo>
                  <a:pt x="122" y="0"/>
                  <a:pt x="206" y="0"/>
                  <a:pt x="289" y="0"/>
                </a:cubicBezTo>
                <a:cubicBezTo>
                  <a:pt x="294" y="0"/>
                  <a:pt x="297" y="2"/>
                  <a:pt x="299" y="7"/>
                </a:cubicBezTo>
                <a:cubicBezTo>
                  <a:pt x="303" y="18"/>
                  <a:pt x="308" y="28"/>
                  <a:pt x="313" y="39"/>
                </a:cubicBezTo>
                <a:cubicBezTo>
                  <a:pt x="318" y="49"/>
                  <a:pt x="323" y="60"/>
                  <a:pt x="327" y="70"/>
                </a:cubicBezTo>
                <a:cubicBezTo>
                  <a:pt x="328" y="71"/>
                  <a:pt x="328" y="72"/>
                  <a:pt x="329" y="74"/>
                </a:cubicBezTo>
                <a:close/>
                <a:moveTo>
                  <a:pt x="136" y="70"/>
                </a:moveTo>
                <a:cubicBezTo>
                  <a:pt x="145" y="70"/>
                  <a:pt x="153" y="70"/>
                  <a:pt x="162" y="70"/>
                </a:cubicBezTo>
                <a:cubicBezTo>
                  <a:pt x="168" y="70"/>
                  <a:pt x="170" y="68"/>
                  <a:pt x="169" y="62"/>
                </a:cubicBezTo>
                <a:cubicBezTo>
                  <a:pt x="168" y="58"/>
                  <a:pt x="168" y="54"/>
                  <a:pt x="167" y="50"/>
                </a:cubicBezTo>
                <a:cubicBezTo>
                  <a:pt x="166" y="47"/>
                  <a:pt x="164" y="45"/>
                  <a:pt x="160" y="45"/>
                </a:cubicBezTo>
                <a:cubicBezTo>
                  <a:pt x="144" y="45"/>
                  <a:pt x="128" y="45"/>
                  <a:pt x="112" y="45"/>
                </a:cubicBezTo>
                <a:cubicBezTo>
                  <a:pt x="108" y="45"/>
                  <a:pt x="106" y="46"/>
                  <a:pt x="106" y="50"/>
                </a:cubicBezTo>
                <a:cubicBezTo>
                  <a:pt x="105" y="54"/>
                  <a:pt x="104" y="58"/>
                  <a:pt x="103" y="62"/>
                </a:cubicBezTo>
                <a:cubicBezTo>
                  <a:pt x="102" y="68"/>
                  <a:pt x="104" y="70"/>
                  <a:pt x="111" y="70"/>
                </a:cubicBezTo>
                <a:cubicBezTo>
                  <a:pt x="119" y="70"/>
                  <a:pt x="128" y="70"/>
                  <a:pt x="136" y="70"/>
                </a:cubicBezTo>
                <a:close/>
                <a:moveTo>
                  <a:pt x="175" y="41"/>
                </a:moveTo>
                <a:cubicBezTo>
                  <a:pt x="175" y="38"/>
                  <a:pt x="175" y="35"/>
                  <a:pt x="175" y="33"/>
                </a:cubicBezTo>
                <a:cubicBezTo>
                  <a:pt x="151" y="33"/>
                  <a:pt x="127" y="33"/>
                  <a:pt x="103" y="33"/>
                </a:cubicBezTo>
                <a:cubicBezTo>
                  <a:pt x="103" y="36"/>
                  <a:pt x="103" y="38"/>
                  <a:pt x="102" y="41"/>
                </a:cubicBezTo>
                <a:cubicBezTo>
                  <a:pt x="127" y="41"/>
                  <a:pt x="151" y="41"/>
                  <a:pt x="175" y="41"/>
                </a:cubicBezTo>
                <a:close/>
                <a:moveTo>
                  <a:pt x="239" y="41"/>
                </a:moveTo>
                <a:cubicBezTo>
                  <a:pt x="237" y="31"/>
                  <a:pt x="236" y="31"/>
                  <a:pt x="227" y="33"/>
                </a:cubicBezTo>
                <a:cubicBezTo>
                  <a:pt x="227" y="36"/>
                  <a:pt x="227" y="38"/>
                  <a:pt x="227" y="41"/>
                </a:cubicBezTo>
                <a:cubicBezTo>
                  <a:pt x="230" y="41"/>
                  <a:pt x="233" y="41"/>
                  <a:pt x="235" y="41"/>
                </a:cubicBezTo>
                <a:cubicBezTo>
                  <a:pt x="236" y="41"/>
                  <a:pt x="237" y="41"/>
                  <a:pt x="239" y="41"/>
                </a:cubicBezTo>
                <a:close/>
                <a:moveTo>
                  <a:pt x="269" y="41"/>
                </a:moveTo>
                <a:cubicBezTo>
                  <a:pt x="269" y="32"/>
                  <a:pt x="267" y="31"/>
                  <a:pt x="257" y="33"/>
                </a:cubicBezTo>
                <a:cubicBezTo>
                  <a:pt x="258" y="36"/>
                  <a:pt x="258" y="38"/>
                  <a:pt x="259" y="41"/>
                </a:cubicBezTo>
                <a:cubicBezTo>
                  <a:pt x="262" y="41"/>
                  <a:pt x="266" y="41"/>
                  <a:pt x="269" y="41"/>
                </a:cubicBezTo>
                <a:close/>
                <a:moveTo>
                  <a:pt x="115" y="27"/>
                </a:moveTo>
                <a:cubicBezTo>
                  <a:pt x="115" y="24"/>
                  <a:pt x="116" y="21"/>
                  <a:pt x="116" y="19"/>
                </a:cubicBezTo>
                <a:cubicBezTo>
                  <a:pt x="112" y="19"/>
                  <a:pt x="109" y="19"/>
                  <a:pt x="105" y="19"/>
                </a:cubicBezTo>
                <a:cubicBezTo>
                  <a:pt x="105" y="22"/>
                  <a:pt x="105" y="24"/>
                  <a:pt x="104" y="27"/>
                </a:cubicBezTo>
                <a:cubicBezTo>
                  <a:pt x="108" y="27"/>
                  <a:pt x="111" y="27"/>
                  <a:pt x="115" y="27"/>
                </a:cubicBezTo>
                <a:close/>
                <a:moveTo>
                  <a:pt x="285" y="41"/>
                </a:moveTo>
                <a:cubicBezTo>
                  <a:pt x="284" y="32"/>
                  <a:pt x="282" y="31"/>
                  <a:pt x="273" y="33"/>
                </a:cubicBezTo>
                <a:cubicBezTo>
                  <a:pt x="275" y="43"/>
                  <a:pt x="273" y="41"/>
                  <a:pt x="285" y="41"/>
                </a:cubicBezTo>
                <a:close/>
                <a:moveTo>
                  <a:pt x="52" y="33"/>
                </a:moveTo>
                <a:cubicBezTo>
                  <a:pt x="42" y="31"/>
                  <a:pt x="41" y="32"/>
                  <a:pt x="40" y="41"/>
                </a:cubicBezTo>
                <a:cubicBezTo>
                  <a:pt x="53" y="41"/>
                  <a:pt x="50" y="43"/>
                  <a:pt x="52" y="33"/>
                </a:cubicBezTo>
                <a:close/>
                <a:moveTo>
                  <a:pt x="68" y="33"/>
                </a:moveTo>
                <a:cubicBezTo>
                  <a:pt x="58" y="31"/>
                  <a:pt x="56" y="32"/>
                  <a:pt x="56" y="41"/>
                </a:cubicBezTo>
                <a:cubicBezTo>
                  <a:pt x="59" y="41"/>
                  <a:pt x="62" y="41"/>
                  <a:pt x="66" y="41"/>
                </a:cubicBezTo>
                <a:cubicBezTo>
                  <a:pt x="67" y="38"/>
                  <a:pt x="67" y="36"/>
                  <a:pt x="68" y="33"/>
                </a:cubicBezTo>
                <a:close/>
                <a:moveTo>
                  <a:pt x="74" y="27"/>
                </a:moveTo>
                <a:cubicBezTo>
                  <a:pt x="85" y="28"/>
                  <a:pt x="85" y="29"/>
                  <a:pt x="85" y="19"/>
                </a:cubicBezTo>
                <a:cubicBezTo>
                  <a:pt x="82" y="19"/>
                  <a:pt x="79" y="19"/>
                  <a:pt x="75" y="19"/>
                </a:cubicBezTo>
                <a:cubicBezTo>
                  <a:pt x="75" y="21"/>
                  <a:pt x="74" y="24"/>
                  <a:pt x="74" y="27"/>
                </a:cubicBezTo>
                <a:close/>
                <a:moveTo>
                  <a:pt x="181" y="33"/>
                </a:moveTo>
                <a:cubicBezTo>
                  <a:pt x="181" y="36"/>
                  <a:pt x="181" y="38"/>
                  <a:pt x="181" y="41"/>
                </a:cubicBezTo>
                <a:cubicBezTo>
                  <a:pt x="184" y="41"/>
                  <a:pt x="188" y="41"/>
                  <a:pt x="191" y="41"/>
                </a:cubicBezTo>
                <a:cubicBezTo>
                  <a:pt x="191" y="38"/>
                  <a:pt x="191" y="36"/>
                  <a:pt x="191" y="33"/>
                </a:cubicBezTo>
                <a:cubicBezTo>
                  <a:pt x="188" y="33"/>
                  <a:pt x="184" y="33"/>
                  <a:pt x="181" y="33"/>
                </a:cubicBezTo>
                <a:close/>
                <a:moveTo>
                  <a:pt x="196" y="33"/>
                </a:moveTo>
                <a:cubicBezTo>
                  <a:pt x="196" y="36"/>
                  <a:pt x="196" y="38"/>
                  <a:pt x="196" y="41"/>
                </a:cubicBezTo>
                <a:cubicBezTo>
                  <a:pt x="200" y="41"/>
                  <a:pt x="203" y="41"/>
                  <a:pt x="207" y="41"/>
                </a:cubicBezTo>
                <a:cubicBezTo>
                  <a:pt x="207" y="32"/>
                  <a:pt x="207" y="32"/>
                  <a:pt x="196" y="33"/>
                </a:cubicBezTo>
                <a:close/>
                <a:moveTo>
                  <a:pt x="222" y="41"/>
                </a:moveTo>
                <a:cubicBezTo>
                  <a:pt x="223" y="32"/>
                  <a:pt x="221" y="30"/>
                  <a:pt x="211" y="33"/>
                </a:cubicBezTo>
                <a:cubicBezTo>
                  <a:pt x="211" y="36"/>
                  <a:pt x="211" y="38"/>
                  <a:pt x="212" y="41"/>
                </a:cubicBezTo>
                <a:cubicBezTo>
                  <a:pt x="215" y="41"/>
                  <a:pt x="219" y="41"/>
                  <a:pt x="222" y="41"/>
                </a:cubicBezTo>
                <a:close/>
                <a:moveTo>
                  <a:pt x="86" y="41"/>
                </a:moveTo>
                <a:cubicBezTo>
                  <a:pt x="88" y="41"/>
                  <a:pt x="90" y="41"/>
                  <a:pt x="92" y="41"/>
                </a:cubicBezTo>
                <a:cubicBezTo>
                  <a:pt x="94" y="41"/>
                  <a:pt x="95" y="41"/>
                  <a:pt x="97" y="41"/>
                </a:cubicBezTo>
                <a:cubicBezTo>
                  <a:pt x="98" y="38"/>
                  <a:pt x="98" y="36"/>
                  <a:pt x="98" y="33"/>
                </a:cubicBezTo>
                <a:cubicBezTo>
                  <a:pt x="89" y="31"/>
                  <a:pt x="88" y="32"/>
                  <a:pt x="86" y="41"/>
                </a:cubicBezTo>
                <a:close/>
                <a:moveTo>
                  <a:pt x="71" y="41"/>
                </a:moveTo>
                <a:cubicBezTo>
                  <a:pt x="72" y="41"/>
                  <a:pt x="74" y="41"/>
                  <a:pt x="75" y="41"/>
                </a:cubicBezTo>
                <a:cubicBezTo>
                  <a:pt x="77" y="41"/>
                  <a:pt x="79" y="41"/>
                  <a:pt x="81" y="41"/>
                </a:cubicBezTo>
                <a:cubicBezTo>
                  <a:pt x="82" y="38"/>
                  <a:pt x="83" y="36"/>
                  <a:pt x="83" y="33"/>
                </a:cubicBezTo>
                <a:cubicBezTo>
                  <a:pt x="73" y="31"/>
                  <a:pt x="72" y="32"/>
                  <a:pt x="71" y="41"/>
                </a:cubicBezTo>
                <a:close/>
                <a:moveTo>
                  <a:pt x="210" y="19"/>
                </a:moveTo>
                <a:cubicBezTo>
                  <a:pt x="210" y="22"/>
                  <a:pt x="210" y="24"/>
                  <a:pt x="211" y="27"/>
                </a:cubicBezTo>
                <a:cubicBezTo>
                  <a:pt x="214" y="27"/>
                  <a:pt x="218" y="27"/>
                  <a:pt x="222" y="27"/>
                </a:cubicBezTo>
                <a:cubicBezTo>
                  <a:pt x="221" y="24"/>
                  <a:pt x="221" y="22"/>
                  <a:pt x="221" y="19"/>
                </a:cubicBezTo>
                <a:cubicBezTo>
                  <a:pt x="219" y="19"/>
                  <a:pt x="218" y="19"/>
                  <a:pt x="218" y="19"/>
                </a:cubicBezTo>
                <a:cubicBezTo>
                  <a:pt x="215" y="19"/>
                  <a:pt x="213" y="19"/>
                  <a:pt x="210" y="19"/>
                </a:cubicBezTo>
                <a:close/>
                <a:moveTo>
                  <a:pt x="196" y="19"/>
                </a:moveTo>
                <a:cubicBezTo>
                  <a:pt x="194" y="28"/>
                  <a:pt x="195" y="29"/>
                  <a:pt x="206" y="27"/>
                </a:cubicBezTo>
                <a:cubicBezTo>
                  <a:pt x="206" y="24"/>
                  <a:pt x="206" y="21"/>
                  <a:pt x="205" y="19"/>
                </a:cubicBezTo>
                <a:cubicBezTo>
                  <a:pt x="202" y="19"/>
                  <a:pt x="199" y="19"/>
                  <a:pt x="196" y="19"/>
                </a:cubicBezTo>
                <a:close/>
                <a:moveTo>
                  <a:pt x="301" y="41"/>
                </a:moveTo>
                <a:cubicBezTo>
                  <a:pt x="299" y="32"/>
                  <a:pt x="297" y="31"/>
                  <a:pt x="289" y="33"/>
                </a:cubicBezTo>
                <a:cubicBezTo>
                  <a:pt x="290" y="43"/>
                  <a:pt x="289" y="41"/>
                  <a:pt x="301" y="41"/>
                </a:cubicBezTo>
                <a:close/>
                <a:moveTo>
                  <a:pt x="270" y="19"/>
                </a:moveTo>
                <a:cubicBezTo>
                  <a:pt x="270" y="22"/>
                  <a:pt x="271" y="24"/>
                  <a:pt x="272" y="27"/>
                </a:cubicBezTo>
                <a:cubicBezTo>
                  <a:pt x="275" y="27"/>
                  <a:pt x="278" y="27"/>
                  <a:pt x="282" y="27"/>
                </a:cubicBezTo>
                <a:cubicBezTo>
                  <a:pt x="281" y="24"/>
                  <a:pt x="281" y="21"/>
                  <a:pt x="280" y="19"/>
                </a:cubicBezTo>
                <a:cubicBezTo>
                  <a:pt x="277" y="19"/>
                  <a:pt x="273" y="19"/>
                  <a:pt x="270" y="19"/>
                </a:cubicBezTo>
                <a:close/>
                <a:moveTo>
                  <a:pt x="56" y="19"/>
                </a:moveTo>
                <a:cubicBezTo>
                  <a:pt x="52" y="19"/>
                  <a:pt x="49" y="19"/>
                  <a:pt x="46" y="19"/>
                </a:cubicBezTo>
                <a:cubicBezTo>
                  <a:pt x="45" y="22"/>
                  <a:pt x="44" y="24"/>
                  <a:pt x="44" y="27"/>
                </a:cubicBezTo>
                <a:cubicBezTo>
                  <a:pt x="54" y="28"/>
                  <a:pt x="54" y="28"/>
                  <a:pt x="56" y="19"/>
                </a:cubicBezTo>
                <a:close/>
                <a:moveTo>
                  <a:pt x="89" y="27"/>
                </a:moveTo>
                <a:cubicBezTo>
                  <a:pt x="93" y="27"/>
                  <a:pt x="96" y="27"/>
                  <a:pt x="100" y="27"/>
                </a:cubicBezTo>
                <a:cubicBezTo>
                  <a:pt x="100" y="25"/>
                  <a:pt x="100" y="24"/>
                  <a:pt x="100" y="23"/>
                </a:cubicBezTo>
                <a:cubicBezTo>
                  <a:pt x="101" y="21"/>
                  <a:pt x="101" y="20"/>
                  <a:pt x="101" y="19"/>
                </a:cubicBezTo>
                <a:cubicBezTo>
                  <a:pt x="90" y="18"/>
                  <a:pt x="90" y="18"/>
                  <a:pt x="89" y="27"/>
                </a:cubicBezTo>
                <a:close/>
                <a:moveTo>
                  <a:pt x="24" y="41"/>
                </a:moveTo>
                <a:cubicBezTo>
                  <a:pt x="36" y="41"/>
                  <a:pt x="35" y="43"/>
                  <a:pt x="36" y="33"/>
                </a:cubicBezTo>
                <a:cubicBezTo>
                  <a:pt x="27" y="31"/>
                  <a:pt x="26" y="32"/>
                  <a:pt x="24" y="41"/>
                </a:cubicBezTo>
                <a:close/>
                <a:moveTo>
                  <a:pt x="236" y="27"/>
                </a:moveTo>
                <a:cubicBezTo>
                  <a:pt x="236" y="18"/>
                  <a:pt x="237" y="18"/>
                  <a:pt x="225" y="19"/>
                </a:cubicBezTo>
                <a:cubicBezTo>
                  <a:pt x="225" y="22"/>
                  <a:pt x="226" y="25"/>
                  <a:pt x="226" y="27"/>
                </a:cubicBezTo>
                <a:cubicBezTo>
                  <a:pt x="230" y="27"/>
                  <a:pt x="233" y="27"/>
                  <a:pt x="236" y="27"/>
                </a:cubicBezTo>
                <a:close/>
                <a:moveTo>
                  <a:pt x="285" y="19"/>
                </a:moveTo>
                <a:cubicBezTo>
                  <a:pt x="286" y="28"/>
                  <a:pt x="288" y="29"/>
                  <a:pt x="297" y="27"/>
                </a:cubicBezTo>
                <a:cubicBezTo>
                  <a:pt x="296" y="17"/>
                  <a:pt x="296" y="18"/>
                  <a:pt x="285" y="19"/>
                </a:cubicBezTo>
                <a:close/>
                <a:moveTo>
                  <a:pt x="267" y="27"/>
                </a:moveTo>
                <a:cubicBezTo>
                  <a:pt x="266" y="24"/>
                  <a:pt x="266" y="21"/>
                  <a:pt x="265" y="19"/>
                </a:cubicBezTo>
                <a:cubicBezTo>
                  <a:pt x="263" y="19"/>
                  <a:pt x="261" y="18"/>
                  <a:pt x="260" y="19"/>
                </a:cubicBezTo>
                <a:cubicBezTo>
                  <a:pt x="258" y="19"/>
                  <a:pt x="257" y="19"/>
                  <a:pt x="255" y="19"/>
                </a:cubicBezTo>
                <a:cubicBezTo>
                  <a:pt x="256" y="28"/>
                  <a:pt x="257" y="28"/>
                  <a:pt x="267" y="27"/>
                </a:cubicBezTo>
                <a:close/>
                <a:moveTo>
                  <a:pt x="151" y="19"/>
                </a:moveTo>
                <a:cubicBezTo>
                  <a:pt x="150" y="22"/>
                  <a:pt x="150" y="24"/>
                  <a:pt x="150" y="27"/>
                </a:cubicBezTo>
                <a:cubicBezTo>
                  <a:pt x="154" y="27"/>
                  <a:pt x="157" y="27"/>
                  <a:pt x="160" y="27"/>
                </a:cubicBezTo>
                <a:cubicBezTo>
                  <a:pt x="160" y="24"/>
                  <a:pt x="160" y="22"/>
                  <a:pt x="160" y="19"/>
                </a:cubicBezTo>
                <a:cubicBezTo>
                  <a:pt x="157" y="19"/>
                  <a:pt x="154" y="19"/>
                  <a:pt x="151" y="19"/>
                </a:cubicBezTo>
                <a:close/>
                <a:moveTo>
                  <a:pt x="121" y="19"/>
                </a:moveTo>
                <a:cubicBezTo>
                  <a:pt x="120" y="22"/>
                  <a:pt x="120" y="24"/>
                  <a:pt x="120" y="27"/>
                </a:cubicBezTo>
                <a:cubicBezTo>
                  <a:pt x="130" y="28"/>
                  <a:pt x="131" y="27"/>
                  <a:pt x="130" y="19"/>
                </a:cubicBezTo>
                <a:cubicBezTo>
                  <a:pt x="127" y="19"/>
                  <a:pt x="124" y="19"/>
                  <a:pt x="121" y="19"/>
                </a:cubicBezTo>
                <a:close/>
                <a:moveTo>
                  <a:pt x="181" y="19"/>
                </a:moveTo>
                <a:cubicBezTo>
                  <a:pt x="181" y="22"/>
                  <a:pt x="181" y="24"/>
                  <a:pt x="181" y="27"/>
                </a:cubicBezTo>
                <a:cubicBezTo>
                  <a:pt x="184" y="27"/>
                  <a:pt x="188" y="27"/>
                  <a:pt x="191" y="27"/>
                </a:cubicBezTo>
                <a:cubicBezTo>
                  <a:pt x="191" y="24"/>
                  <a:pt x="191" y="21"/>
                  <a:pt x="191" y="19"/>
                </a:cubicBezTo>
                <a:cubicBezTo>
                  <a:pt x="189" y="19"/>
                  <a:pt x="187" y="19"/>
                  <a:pt x="186" y="19"/>
                </a:cubicBezTo>
                <a:cubicBezTo>
                  <a:pt x="184" y="19"/>
                  <a:pt x="182" y="19"/>
                  <a:pt x="181" y="19"/>
                </a:cubicBezTo>
                <a:close/>
                <a:moveTo>
                  <a:pt x="71" y="19"/>
                </a:moveTo>
                <a:cubicBezTo>
                  <a:pt x="61" y="18"/>
                  <a:pt x="59" y="19"/>
                  <a:pt x="59" y="27"/>
                </a:cubicBezTo>
                <a:cubicBezTo>
                  <a:pt x="70" y="28"/>
                  <a:pt x="69" y="29"/>
                  <a:pt x="71" y="19"/>
                </a:cubicBezTo>
                <a:close/>
                <a:moveTo>
                  <a:pt x="41" y="19"/>
                </a:moveTo>
                <a:cubicBezTo>
                  <a:pt x="31" y="18"/>
                  <a:pt x="29" y="19"/>
                  <a:pt x="29" y="27"/>
                </a:cubicBezTo>
                <a:cubicBezTo>
                  <a:pt x="32" y="27"/>
                  <a:pt x="35" y="27"/>
                  <a:pt x="39" y="27"/>
                </a:cubicBezTo>
                <a:cubicBezTo>
                  <a:pt x="39" y="24"/>
                  <a:pt x="40" y="22"/>
                  <a:pt x="41" y="19"/>
                </a:cubicBezTo>
                <a:close/>
                <a:moveTo>
                  <a:pt x="146" y="19"/>
                </a:moveTo>
                <a:cubicBezTo>
                  <a:pt x="142" y="19"/>
                  <a:pt x="139" y="19"/>
                  <a:pt x="135" y="19"/>
                </a:cubicBezTo>
                <a:cubicBezTo>
                  <a:pt x="135" y="22"/>
                  <a:pt x="135" y="24"/>
                  <a:pt x="135" y="27"/>
                </a:cubicBezTo>
                <a:cubicBezTo>
                  <a:pt x="138" y="27"/>
                  <a:pt x="142" y="27"/>
                  <a:pt x="145" y="27"/>
                </a:cubicBezTo>
                <a:cubicBezTo>
                  <a:pt x="145" y="24"/>
                  <a:pt x="145" y="22"/>
                  <a:pt x="146" y="19"/>
                </a:cubicBezTo>
                <a:close/>
                <a:moveTo>
                  <a:pt x="175" y="19"/>
                </a:moveTo>
                <a:cubicBezTo>
                  <a:pt x="172" y="19"/>
                  <a:pt x="169" y="19"/>
                  <a:pt x="165" y="19"/>
                </a:cubicBezTo>
                <a:cubicBezTo>
                  <a:pt x="165" y="22"/>
                  <a:pt x="165" y="24"/>
                  <a:pt x="165" y="27"/>
                </a:cubicBezTo>
                <a:cubicBezTo>
                  <a:pt x="169" y="27"/>
                  <a:pt x="172" y="27"/>
                  <a:pt x="175" y="27"/>
                </a:cubicBezTo>
                <a:cubicBezTo>
                  <a:pt x="175" y="24"/>
                  <a:pt x="175" y="22"/>
                  <a:pt x="175" y="19"/>
                </a:cubicBezTo>
                <a:close/>
                <a:moveTo>
                  <a:pt x="180" y="5"/>
                </a:moveTo>
                <a:cubicBezTo>
                  <a:pt x="180" y="8"/>
                  <a:pt x="180" y="10"/>
                  <a:pt x="180" y="13"/>
                </a:cubicBezTo>
                <a:cubicBezTo>
                  <a:pt x="184" y="13"/>
                  <a:pt x="187" y="13"/>
                  <a:pt x="190" y="13"/>
                </a:cubicBezTo>
                <a:cubicBezTo>
                  <a:pt x="190" y="10"/>
                  <a:pt x="190" y="8"/>
                  <a:pt x="190" y="5"/>
                </a:cubicBezTo>
                <a:cubicBezTo>
                  <a:pt x="187" y="5"/>
                  <a:pt x="184" y="5"/>
                  <a:pt x="180" y="5"/>
                </a:cubicBezTo>
                <a:close/>
                <a:moveTo>
                  <a:pt x="151" y="13"/>
                </a:moveTo>
                <a:cubicBezTo>
                  <a:pt x="154" y="13"/>
                  <a:pt x="158" y="13"/>
                  <a:pt x="161" y="13"/>
                </a:cubicBezTo>
                <a:cubicBezTo>
                  <a:pt x="161" y="10"/>
                  <a:pt x="161" y="8"/>
                  <a:pt x="161" y="5"/>
                </a:cubicBezTo>
                <a:cubicBezTo>
                  <a:pt x="158" y="5"/>
                  <a:pt x="155" y="5"/>
                  <a:pt x="151" y="5"/>
                </a:cubicBezTo>
                <a:cubicBezTo>
                  <a:pt x="151" y="8"/>
                  <a:pt x="151" y="10"/>
                  <a:pt x="151" y="13"/>
                </a:cubicBezTo>
                <a:close/>
                <a:moveTo>
                  <a:pt x="132" y="5"/>
                </a:moveTo>
                <a:cubicBezTo>
                  <a:pt x="122" y="3"/>
                  <a:pt x="121" y="4"/>
                  <a:pt x="122" y="13"/>
                </a:cubicBezTo>
                <a:cubicBezTo>
                  <a:pt x="125" y="13"/>
                  <a:pt x="128" y="13"/>
                  <a:pt x="131" y="13"/>
                </a:cubicBezTo>
                <a:cubicBezTo>
                  <a:pt x="132" y="11"/>
                  <a:pt x="132" y="8"/>
                  <a:pt x="132" y="5"/>
                </a:cubicBezTo>
                <a:close/>
                <a:moveTo>
                  <a:pt x="103" y="5"/>
                </a:moveTo>
                <a:cubicBezTo>
                  <a:pt x="94" y="3"/>
                  <a:pt x="93" y="4"/>
                  <a:pt x="92" y="13"/>
                </a:cubicBezTo>
                <a:cubicBezTo>
                  <a:pt x="101" y="15"/>
                  <a:pt x="103" y="14"/>
                  <a:pt x="103" y="5"/>
                </a:cubicBezTo>
                <a:close/>
                <a:moveTo>
                  <a:pt x="117" y="5"/>
                </a:moveTo>
                <a:cubicBezTo>
                  <a:pt x="108" y="3"/>
                  <a:pt x="107" y="4"/>
                  <a:pt x="107" y="13"/>
                </a:cubicBezTo>
                <a:cubicBezTo>
                  <a:pt x="117" y="15"/>
                  <a:pt x="117" y="14"/>
                  <a:pt x="117" y="5"/>
                </a:cubicBezTo>
                <a:close/>
                <a:moveTo>
                  <a:pt x="45" y="5"/>
                </a:moveTo>
                <a:cubicBezTo>
                  <a:pt x="35" y="4"/>
                  <a:pt x="34" y="4"/>
                  <a:pt x="33" y="13"/>
                </a:cubicBezTo>
                <a:cubicBezTo>
                  <a:pt x="45" y="14"/>
                  <a:pt x="44" y="14"/>
                  <a:pt x="45" y="5"/>
                </a:cubicBezTo>
                <a:close/>
                <a:moveTo>
                  <a:pt x="282" y="5"/>
                </a:moveTo>
                <a:cubicBezTo>
                  <a:pt x="283" y="14"/>
                  <a:pt x="282" y="14"/>
                  <a:pt x="293" y="13"/>
                </a:cubicBezTo>
                <a:cubicBezTo>
                  <a:pt x="293" y="5"/>
                  <a:pt x="291" y="3"/>
                  <a:pt x="282" y="5"/>
                </a:cubicBezTo>
                <a:close/>
                <a:moveTo>
                  <a:pt x="264" y="13"/>
                </a:moveTo>
                <a:cubicBezTo>
                  <a:pt x="262" y="3"/>
                  <a:pt x="262" y="3"/>
                  <a:pt x="253" y="5"/>
                </a:cubicBezTo>
                <a:cubicBezTo>
                  <a:pt x="253" y="14"/>
                  <a:pt x="254" y="14"/>
                  <a:pt x="264" y="13"/>
                </a:cubicBezTo>
                <a:close/>
                <a:moveTo>
                  <a:pt x="195" y="13"/>
                </a:moveTo>
                <a:cubicBezTo>
                  <a:pt x="198" y="13"/>
                  <a:pt x="202" y="13"/>
                  <a:pt x="205" y="13"/>
                </a:cubicBezTo>
                <a:cubicBezTo>
                  <a:pt x="205" y="10"/>
                  <a:pt x="205" y="7"/>
                  <a:pt x="204" y="5"/>
                </a:cubicBezTo>
                <a:cubicBezTo>
                  <a:pt x="201" y="5"/>
                  <a:pt x="198" y="5"/>
                  <a:pt x="194" y="5"/>
                </a:cubicBezTo>
                <a:cubicBezTo>
                  <a:pt x="195" y="8"/>
                  <a:pt x="195" y="10"/>
                  <a:pt x="195" y="13"/>
                </a:cubicBezTo>
                <a:close/>
                <a:moveTo>
                  <a:pt x="74" y="5"/>
                </a:moveTo>
                <a:cubicBezTo>
                  <a:pt x="64" y="4"/>
                  <a:pt x="62" y="5"/>
                  <a:pt x="63" y="13"/>
                </a:cubicBezTo>
                <a:cubicBezTo>
                  <a:pt x="72" y="15"/>
                  <a:pt x="73" y="14"/>
                  <a:pt x="74" y="5"/>
                </a:cubicBezTo>
                <a:close/>
                <a:moveTo>
                  <a:pt x="234" y="13"/>
                </a:moveTo>
                <a:cubicBezTo>
                  <a:pt x="234" y="4"/>
                  <a:pt x="232" y="3"/>
                  <a:pt x="223" y="5"/>
                </a:cubicBezTo>
                <a:cubicBezTo>
                  <a:pt x="224" y="8"/>
                  <a:pt x="224" y="10"/>
                  <a:pt x="224" y="13"/>
                </a:cubicBezTo>
                <a:cubicBezTo>
                  <a:pt x="228" y="13"/>
                  <a:pt x="231" y="13"/>
                  <a:pt x="234" y="13"/>
                </a:cubicBezTo>
                <a:close/>
                <a:moveTo>
                  <a:pt x="278" y="13"/>
                </a:moveTo>
                <a:cubicBezTo>
                  <a:pt x="277" y="4"/>
                  <a:pt x="278" y="4"/>
                  <a:pt x="267" y="5"/>
                </a:cubicBezTo>
                <a:cubicBezTo>
                  <a:pt x="268" y="8"/>
                  <a:pt x="268" y="11"/>
                  <a:pt x="269" y="13"/>
                </a:cubicBezTo>
                <a:cubicBezTo>
                  <a:pt x="272" y="13"/>
                  <a:pt x="275" y="13"/>
                  <a:pt x="278" y="13"/>
                </a:cubicBezTo>
                <a:close/>
                <a:moveTo>
                  <a:pt x="219" y="13"/>
                </a:moveTo>
                <a:cubicBezTo>
                  <a:pt x="220" y="4"/>
                  <a:pt x="218" y="3"/>
                  <a:pt x="209" y="5"/>
                </a:cubicBezTo>
                <a:cubicBezTo>
                  <a:pt x="209" y="8"/>
                  <a:pt x="210" y="10"/>
                  <a:pt x="210" y="13"/>
                </a:cubicBezTo>
                <a:cubicBezTo>
                  <a:pt x="213" y="13"/>
                  <a:pt x="216" y="13"/>
                  <a:pt x="219" y="13"/>
                </a:cubicBezTo>
                <a:close/>
                <a:moveTo>
                  <a:pt x="146" y="13"/>
                </a:moveTo>
                <a:cubicBezTo>
                  <a:pt x="146" y="10"/>
                  <a:pt x="146" y="8"/>
                  <a:pt x="147" y="5"/>
                </a:cubicBezTo>
                <a:cubicBezTo>
                  <a:pt x="136" y="4"/>
                  <a:pt x="135" y="5"/>
                  <a:pt x="137" y="13"/>
                </a:cubicBezTo>
                <a:cubicBezTo>
                  <a:pt x="138" y="13"/>
                  <a:pt x="140" y="13"/>
                  <a:pt x="142" y="13"/>
                </a:cubicBezTo>
                <a:cubicBezTo>
                  <a:pt x="143" y="13"/>
                  <a:pt x="144" y="13"/>
                  <a:pt x="146" y="13"/>
                </a:cubicBezTo>
                <a:close/>
                <a:moveTo>
                  <a:pt x="89" y="5"/>
                </a:moveTo>
                <a:cubicBezTo>
                  <a:pt x="78" y="4"/>
                  <a:pt x="79" y="4"/>
                  <a:pt x="77" y="13"/>
                </a:cubicBezTo>
                <a:cubicBezTo>
                  <a:pt x="81" y="13"/>
                  <a:pt x="84" y="13"/>
                  <a:pt x="87" y="13"/>
                </a:cubicBezTo>
                <a:cubicBezTo>
                  <a:pt x="87" y="11"/>
                  <a:pt x="88" y="10"/>
                  <a:pt x="88" y="8"/>
                </a:cubicBezTo>
                <a:cubicBezTo>
                  <a:pt x="88" y="7"/>
                  <a:pt x="88" y="6"/>
                  <a:pt x="89" y="5"/>
                </a:cubicBezTo>
                <a:close/>
                <a:moveTo>
                  <a:pt x="60" y="5"/>
                </a:moveTo>
                <a:cubicBezTo>
                  <a:pt x="50" y="4"/>
                  <a:pt x="48" y="5"/>
                  <a:pt x="48" y="13"/>
                </a:cubicBezTo>
                <a:cubicBezTo>
                  <a:pt x="57" y="15"/>
                  <a:pt x="58" y="14"/>
                  <a:pt x="60" y="5"/>
                </a:cubicBezTo>
                <a:close/>
                <a:moveTo>
                  <a:pt x="175" y="5"/>
                </a:moveTo>
                <a:cubicBezTo>
                  <a:pt x="165" y="4"/>
                  <a:pt x="164" y="5"/>
                  <a:pt x="166" y="13"/>
                </a:cubicBezTo>
                <a:cubicBezTo>
                  <a:pt x="169" y="13"/>
                  <a:pt x="172" y="13"/>
                  <a:pt x="175" y="13"/>
                </a:cubicBezTo>
                <a:cubicBezTo>
                  <a:pt x="175" y="10"/>
                  <a:pt x="175" y="8"/>
                  <a:pt x="175" y="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4">
            <a:extLst>
              <a:ext uri="{FF2B5EF4-FFF2-40B4-BE49-F238E27FC236}">
                <a16:creationId xmlns:a16="http://schemas.microsoft.com/office/drawing/2014/main" id="{8A34D302-7E20-4D39-AA08-F2E2D4E59488}"/>
              </a:ext>
            </a:extLst>
          </p:cNvPr>
          <p:cNvSpPr>
            <a:spLocks noEditPoints="1"/>
          </p:cNvSpPr>
          <p:nvPr/>
        </p:nvSpPr>
        <p:spPr bwMode="auto">
          <a:xfrm>
            <a:off x="862013" y="4838700"/>
            <a:ext cx="1498600" cy="1182688"/>
          </a:xfrm>
          <a:custGeom>
            <a:avLst/>
            <a:gdLst>
              <a:gd name="T0" fmla="*/ 132 w 265"/>
              <a:gd name="T1" fmla="*/ 209 h 209"/>
              <a:gd name="T2" fmla="*/ 8 w 265"/>
              <a:gd name="T3" fmla="*/ 209 h 209"/>
              <a:gd name="T4" fmla="*/ 0 w 265"/>
              <a:gd name="T5" fmla="*/ 200 h 209"/>
              <a:gd name="T6" fmla="*/ 0 w 265"/>
              <a:gd name="T7" fmla="*/ 9 h 209"/>
              <a:gd name="T8" fmla="*/ 9 w 265"/>
              <a:gd name="T9" fmla="*/ 0 h 209"/>
              <a:gd name="T10" fmla="*/ 256 w 265"/>
              <a:gd name="T11" fmla="*/ 0 h 209"/>
              <a:gd name="T12" fmla="*/ 265 w 265"/>
              <a:gd name="T13" fmla="*/ 8 h 209"/>
              <a:gd name="T14" fmla="*/ 265 w 265"/>
              <a:gd name="T15" fmla="*/ 138 h 209"/>
              <a:gd name="T16" fmla="*/ 265 w 265"/>
              <a:gd name="T17" fmla="*/ 199 h 209"/>
              <a:gd name="T18" fmla="*/ 255 w 265"/>
              <a:gd name="T19" fmla="*/ 209 h 209"/>
              <a:gd name="T20" fmla="*/ 132 w 265"/>
              <a:gd name="T21" fmla="*/ 209 h 209"/>
              <a:gd name="T22" fmla="*/ 256 w 265"/>
              <a:gd name="T23" fmla="*/ 17 h 209"/>
              <a:gd name="T24" fmla="*/ 9 w 265"/>
              <a:gd name="T25" fmla="*/ 17 h 209"/>
              <a:gd name="T26" fmla="*/ 9 w 265"/>
              <a:gd name="T27" fmla="*/ 197 h 209"/>
              <a:gd name="T28" fmla="*/ 256 w 265"/>
              <a:gd name="T29" fmla="*/ 197 h 209"/>
              <a:gd name="T30" fmla="*/ 256 w 265"/>
              <a:gd name="T31" fmla="*/ 17 h 209"/>
              <a:gd name="T32" fmla="*/ 137 w 265"/>
              <a:gd name="T33" fmla="*/ 8 h 209"/>
              <a:gd name="T34" fmla="*/ 132 w 265"/>
              <a:gd name="T35" fmla="*/ 4 h 209"/>
              <a:gd name="T36" fmla="*/ 129 w 265"/>
              <a:gd name="T37" fmla="*/ 8 h 209"/>
              <a:gd name="T38" fmla="*/ 132 w 265"/>
              <a:gd name="T39" fmla="*/ 13 h 209"/>
              <a:gd name="T40" fmla="*/ 137 w 265"/>
              <a:gd name="T41" fmla="*/ 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5" h="209">
                <a:moveTo>
                  <a:pt x="132" y="209"/>
                </a:moveTo>
                <a:cubicBezTo>
                  <a:pt x="91" y="209"/>
                  <a:pt x="50" y="209"/>
                  <a:pt x="8" y="209"/>
                </a:cubicBezTo>
                <a:cubicBezTo>
                  <a:pt x="1" y="209"/>
                  <a:pt x="0" y="207"/>
                  <a:pt x="0" y="200"/>
                </a:cubicBezTo>
                <a:cubicBezTo>
                  <a:pt x="0" y="136"/>
                  <a:pt x="0" y="72"/>
                  <a:pt x="0" y="9"/>
                </a:cubicBezTo>
                <a:cubicBezTo>
                  <a:pt x="0" y="2"/>
                  <a:pt x="2" y="0"/>
                  <a:pt x="9" y="0"/>
                </a:cubicBezTo>
                <a:cubicBezTo>
                  <a:pt x="91" y="0"/>
                  <a:pt x="174" y="0"/>
                  <a:pt x="256" y="0"/>
                </a:cubicBezTo>
                <a:cubicBezTo>
                  <a:pt x="262" y="0"/>
                  <a:pt x="265" y="2"/>
                  <a:pt x="265" y="8"/>
                </a:cubicBezTo>
                <a:cubicBezTo>
                  <a:pt x="265" y="52"/>
                  <a:pt x="265" y="95"/>
                  <a:pt x="265" y="138"/>
                </a:cubicBezTo>
                <a:cubicBezTo>
                  <a:pt x="265" y="159"/>
                  <a:pt x="265" y="179"/>
                  <a:pt x="265" y="199"/>
                </a:cubicBezTo>
                <a:cubicBezTo>
                  <a:pt x="265" y="207"/>
                  <a:pt x="263" y="209"/>
                  <a:pt x="255" y="209"/>
                </a:cubicBezTo>
                <a:cubicBezTo>
                  <a:pt x="214" y="209"/>
                  <a:pt x="173" y="209"/>
                  <a:pt x="132" y="209"/>
                </a:cubicBezTo>
                <a:close/>
                <a:moveTo>
                  <a:pt x="256" y="17"/>
                </a:moveTo>
                <a:cubicBezTo>
                  <a:pt x="173" y="17"/>
                  <a:pt x="91" y="17"/>
                  <a:pt x="9" y="17"/>
                </a:cubicBezTo>
                <a:cubicBezTo>
                  <a:pt x="9" y="78"/>
                  <a:pt x="9" y="138"/>
                  <a:pt x="9" y="197"/>
                </a:cubicBezTo>
                <a:cubicBezTo>
                  <a:pt x="91" y="197"/>
                  <a:pt x="173" y="197"/>
                  <a:pt x="256" y="197"/>
                </a:cubicBezTo>
                <a:cubicBezTo>
                  <a:pt x="256" y="137"/>
                  <a:pt x="256" y="78"/>
                  <a:pt x="256" y="17"/>
                </a:cubicBezTo>
                <a:close/>
                <a:moveTo>
                  <a:pt x="137" y="8"/>
                </a:moveTo>
                <a:cubicBezTo>
                  <a:pt x="135" y="6"/>
                  <a:pt x="133" y="5"/>
                  <a:pt x="132" y="4"/>
                </a:cubicBezTo>
                <a:cubicBezTo>
                  <a:pt x="131" y="5"/>
                  <a:pt x="129" y="7"/>
                  <a:pt x="129" y="8"/>
                </a:cubicBezTo>
                <a:cubicBezTo>
                  <a:pt x="129" y="10"/>
                  <a:pt x="131" y="11"/>
                  <a:pt x="132" y="13"/>
                </a:cubicBezTo>
                <a:cubicBezTo>
                  <a:pt x="134" y="11"/>
                  <a:pt x="135" y="10"/>
                  <a:pt x="137"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5">
            <a:extLst>
              <a:ext uri="{FF2B5EF4-FFF2-40B4-BE49-F238E27FC236}">
                <a16:creationId xmlns:a16="http://schemas.microsoft.com/office/drawing/2014/main" id="{D6255D89-D1C1-4207-B26F-160DF8F6F42B}"/>
              </a:ext>
            </a:extLst>
          </p:cNvPr>
          <p:cNvSpPr>
            <a:spLocks/>
          </p:cNvSpPr>
          <p:nvPr/>
        </p:nvSpPr>
        <p:spPr bwMode="auto">
          <a:xfrm>
            <a:off x="669925" y="6478588"/>
            <a:ext cx="1882775" cy="57150"/>
          </a:xfrm>
          <a:custGeom>
            <a:avLst/>
            <a:gdLst>
              <a:gd name="T0" fmla="*/ 0 w 333"/>
              <a:gd name="T1" fmla="*/ 0 h 10"/>
              <a:gd name="T2" fmla="*/ 333 w 333"/>
              <a:gd name="T3" fmla="*/ 0 h 10"/>
              <a:gd name="T4" fmla="*/ 322 w 333"/>
              <a:gd name="T5" fmla="*/ 10 h 10"/>
              <a:gd name="T6" fmla="*/ 49 w 333"/>
              <a:gd name="T7" fmla="*/ 10 h 10"/>
              <a:gd name="T8" fmla="*/ 11 w 333"/>
              <a:gd name="T9" fmla="*/ 10 h 10"/>
              <a:gd name="T10" fmla="*/ 0 w 333"/>
              <a:gd name="T11" fmla="*/ 0 h 10"/>
            </a:gdLst>
            <a:ahLst/>
            <a:cxnLst>
              <a:cxn ang="0">
                <a:pos x="T0" y="T1"/>
              </a:cxn>
              <a:cxn ang="0">
                <a:pos x="T2" y="T3"/>
              </a:cxn>
              <a:cxn ang="0">
                <a:pos x="T4" y="T5"/>
              </a:cxn>
              <a:cxn ang="0">
                <a:pos x="T6" y="T7"/>
              </a:cxn>
              <a:cxn ang="0">
                <a:pos x="T8" y="T9"/>
              </a:cxn>
              <a:cxn ang="0">
                <a:pos x="T10" y="T11"/>
              </a:cxn>
            </a:cxnLst>
            <a:rect l="0" t="0" r="r" b="b"/>
            <a:pathLst>
              <a:path w="333" h="10">
                <a:moveTo>
                  <a:pt x="0" y="0"/>
                </a:moveTo>
                <a:cubicBezTo>
                  <a:pt x="111" y="0"/>
                  <a:pt x="222" y="0"/>
                  <a:pt x="333" y="0"/>
                </a:cubicBezTo>
                <a:cubicBezTo>
                  <a:pt x="332" y="8"/>
                  <a:pt x="329" y="10"/>
                  <a:pt x="322" y="10"/>
                </a:cubicBezTo>
                <a:cubicBezTo>
                  <a:pt x="231" y="10"/>
                  <a:pt x="140" y="10"/>
                  <a:pt x="49" y="10"/>
                </a:cubicBezTo>
                <a:cubicBezTo>
                  <a:pt x="36" y="10"/>
                  <a:pt x="23" y="10"/>
                  <a:pt x="11" y="10"/>
                </a:cubicBezTo>
                <a:cubicBezTo>
                  <a:pt x="3" y="10"/>
                  <a:pt x="1" y="9"/>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7" name="Grupo 26">
            <a:extLst>
              <a:ext uri="{FF2B5EF4-FFF2-40B4-BE49-F238E27FC236}">
                <a16:creationId xmlns:a16="http://schemas.microsoft.com/office/drawing/2014/main" id="{C6A0C485-ACA4-4B55-9D17-2944F5EBE638}"/>
              </a:ext>
            </a:extLst>
          </p:cNvPr>
          <p:cNvGrpSpPr/>
          <p:nvPr/>
        </p:nvGrpSpPr>
        <p:grpSpPr>
          <a:xfrm>
            <a:off x="6242399" y="1567589"/>
            <a:ext cx="3200401" cy="2517775"/>
            <a:chOff x="6497640" y="1569831"/>
            <a:chExt cx="3200401" cy="2517775"/>
          </a:xfrm>
        </p:grpSpPr>
        <p:sp>
          <p:nvSpPr>
            <p:cNvPr id="22" name="Freeform 19">
              <a:extLst>
                <a:ext uri="{FF2B5EF4-FFF2-40B4-BE49-F238E27FC236}">
                  <a16:creationId xmlns:a16="http://schemas.microsoft.com/office/drawing/2014/main" id="{17590B96-2843-45E4-A8AC-B851298A733E}"/>
                </a:ext>
              </a:extLst>
            </p:cNvPr>
            <p:cNvSpPr>
              <a:spLocks noEditPoints="1"/>
            </p:cNvSpPr>
            <p:nvPr/>
          </p:nvSpPr>
          <p:spPr bwMode="auto">
            <a:xfrm>
              <a:off x="6705603" y="1569831"/>
              <a:ext cx="2728913" cy="1866900"/>
            </a:xfrm>
            <a:custGeom>
              <a:avLst/>
              <a:gdLst>
                <a:gd name="T0" fmla="*/ 33 w 723"/>
                <a:gd name="T1" fmla="*/ 34 h 494"/>
                <a:gd name="T2" fmla="*/ 33 w 723"/>
                <a:gd name="T3" fmla="*/ 466 h 494"/>
                <a:gd name="T4" fmla="*/ 37 w 723"/>
                <a:gd name="T5" fmla="*/ 466 h 494"/>
                <a:gd name="T6" fmla="*/ 189 w 723"/>
                <a:gd name="T7" fmla="*/ 466 h 494"/>
                <a:gd name="T8" fmla="*/ 197 w 723"/>
                <a:gd name="T9" fmla="*/ 469 h 494"/>
                <a:gd name="T10" fmla="*/ 220 w 723"/>
                <a:gd name="T11" fmla="*/ 492 h 494"/>
                <a:gd name="T12" fmla="*/ 219 w 723"/>
                <a:gd name="T13" fmla="*/ 493 h 494"/>
                <a:gd name="T14" fmla="*/ 202 w 723"/>
                <a:gd name="T15" fmla="*/ 493 h 494"/>
                <a:gd name="T16" fmla="*/ 30 w 723"/>
                <a:gd name="T17" fmla="*/ 493 h 494"/>
                <a:gd name="T18" fmla="*/ 3 w 723"/>
                <a:gd name="T19" fmla="*/ 478 h 494"/>
                <a:gd name="T20" fmla="*/ 0 w 723"/>
                <a:gd name="T21" fmla="*/ 465 h 494"/>
                <a:gd name="T22" fmla="*/ 0 w 723"/>
                <a:gd name="T23" fmla="*/ 208 h 494"/>
                <a:gd name="T24" fmla="*/ 0 w 723"/>
                <a:gd name="T25" fmla="*/ 29 h 494"/>
                <a:gd name="T26" fmla="*/ 27 w 723"/>
                <a:gd name="T27" fmla="*/ 0 h 494"/>
                <a:gd name="T28" fmla="*/ 54 w 723"/>
                <a:gd name="T29" fmla="*/ 0 h 494"/>
                <a:gd name="T30" fmla="*/ 299 w 723"/>
                <a:gd name="T31" fmla="*/ 0 h 494"/>
                <a:gd name="T32" fmla="*/ 437 w 723"/>
                <a:gd name="T33" fmla="*/ 0 h 494"/>
                <a:gd name="T34" fmla="*/ 576 w 723"/>
                <a:gd name="T35" fmla="*/ 0 h 494"/>
                <a:gd name="T36" fmla="*/ 692 w 723"/>
                <a:gd name="T37" fmla="*/ 0 h 494"/>
                <a:gd name="T38" fmla="*/ 719 w 723"/>
                <a:gd name="T39" fmla="*/ 14 h 494"/>
                <a:gd name="T40" fmla="*/ 722 w 723"/>
                <a:gd name="T41" fmla="*/ 28 h 494"/>
                <a:gd name="T42" fmla="*/ 722 w 723"/>
                <a:gd name="T43" fmla="*/ 253 h 494"/>
                <a:gd name="T44" fmla="*/ 722 w 723"/>
                <a:gd name="T45" fmla="*/ 464 h 494"/>
                <a:gd name="T46" fmla="*/ 693 w 723"/>
                <a:gd name="T47" fmla="*/ 494 h 494"/>
                <a:gd name="T48" fmla="*/ 648 w 723"/>
                <a:gd name="T49" fmla="*/ 493 h 494"/>
                <a:gd name="T50" fmla="*/ 501 w 723"/>
                <a:gd name="T51" fmla="*/ 494 h 494"/>
                <a:gd name="T52" fmla="*/ 461 w 723"/>
                <a:gd name="T53" fmla="*/ 494 h 494"/>
                <a:gd name="T54" fmla="*/ 461 w 723"/>
                <a:gd name="T55" fmla="*/ 466 h 494"/>
                <a:gd name="T56" fmla="*/ 698 w 723"/>
                <a:gd name="T57" fmla="*/ 466 h 494"/>
                <a:gd name="T58" fmla="*/ 698 w 723"/>
                <a:gd name="T59" fmla="*/ 34 h 494"/>
                <a:gd name="T60" fmla="*/ 33 w 723"/>
                <a:gd name="T61" fmla="*/ 34 h 494"/>
                <a:gd name="T62" fmla="*/ 376 w 723"/>
                <a:gd name="T63" fmla="*/ 18 h 494"/>
                <a:gd name="T64" fmla="*/ 365 w 723"/>
                <a:gd name="T65" fmla="*/ 7 h 494"/>
                <a:gd name="T66" fmla="*/ 355 w 723"/>
                <a:gd name="T67" fmla="*/ 17 h 494"/>
                <a:gd name="T68" fmla="*/ 365 w 723"/>
                <a:gd name="T69" fmla="*/ 28 h 494"/>
                <a:gd name="T70" fmla="*/ 376 w 723"/>
                <a:gd name="T71" fmla="*/ 1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3" h="494">
                  <a:moveTo>
                    <a:pt x="33" y="34"/>
                  </a:moveTo>
                  <a:cubicBezTo>
                    <a:pt x="33" y="178"/>
                    <a:pt x="33" y="322"/>
                    <a:pt x="33" y="466"/>
                  </a:cubicBezTo>
                  <a:cubicBezTo>
                    <a:pt x="34" y="466"/>
                    <a:pt x="35" y="466"/>
                    <a:pt x="37" y="466"/>
                  </a:cubicBezTo>
                  <a:cubicBezTo>
                    <a:pt x="88" y="466"/>
                    <a:pt x="138" y="466"/>
                    <a:pt x="189" y="466"/>
                  </a:cubicBezTo>
                  <a:cubicBezTo>
                    <a:pt x="192" y="466"/>
                    <a:pt x="194" y="467"/>
                    <a:pt x="197" y="469"/>
                  </a:cubicBezTo>
                  <a:cubicBezTo>
                    <a:pt x="204" y="477"/>
                    <a:pt x="212" y="485"/>
                    <a:pt x="220" y="492"/>
                  </a:cubicBezTo>
                  <a:cubicBezTo>
                    <a:pt x="220" y="493"/>
                    <a:pt x="220" y="493"/>
                    <a:pt x="219" y="493"/>
                  </a:cubicBezTo>
                  <a:cubicBezTo>
                    <a:pt x="214" y="493"/>
                    <a:pt x="208" y="493"/>
                    <a:pt x="202" y="493"/>
                  </a:cubicBezTo>
                  <a:cubicBezTo>
                    <a:pt x="145" y="493"/>
                    <a:pt x="87" y="493"/>
                    <a:pt x="30" y="493"/>
                  </a:cubicBezTo>
                  <a:cubicBezTo>
                    <a:pt x="18" y="493"/>
                    <a:pt x="8" y="489"/>
                    <a:pt x="3" y="478"/>
                  </a:cubicBezTo>
                  <a:cubicBezTo>
                    <a:pt x="1" y="474"/>
                    <a:pt x="0" y="470"/>
                    <a:pt x="0" y="465"/>
                  </a:cubicBezTo>
                  <a:cubicBezTo>
                    <a:pt x="0" y="380"/>
                    <a:pt x="0" y="294"/>
                    <a:pt x="0" y="208"/>
                  </a:cubicBezTo>
                  <a:cubicBezTo>
                    <a:pt x="0" y="148"/>
                    <a:pt x="0" y="89"/>
                    <a:pt x="0" y="29"/>
                  </a:cubicBezTo>
                  <a:cubicBezTo>
                    <a:pt x="0" y="13"/>
                    <a:pt x="11" y="1"/>
                    <a:pt x="27" y="0"/>
                  </a:cubicBezTo>
                  <a:cubicBezTo>
                    <a:pt x="36" y="0"/>
                    <a:pt x="45" y="0"/>
                    <a:pt x="54" y="0"/>
                  </a:cubicBezTo>
                  <a:cubicBezTo>
                    <a:pt x="136" y="0"/>
                    <a:pt x="217" y="0"/>
                    <a:pt x="299" y="0"/>
                  </a:cubicBezTo>
                  <a:cubicBezTo>
                    <a:pt x="345" y="0"/>
                    <a:pt x="391" y="0"/>
                    <a:pt x="437" y="0"/>
                  </a:cubicBezTo>
                  <a:cubicBezTo>
                    <a:pt x="483" y="0"/>
                    <a:pt x="529" y="0"/>
                    <a:pt x="576" y="0"/>
                  </a:cubicBezTo>
                  <a:cubicBezTo>
                    <a:pt x="614" y="0"/>
                    <a:pt x="653" y="0"/>
                    <a:pt x="692" y="0"/>
                  </a:cubicBezTo>
                  <a:cubicBezTo>
                    <a:pt x="703" y="0"/>
                    <a:pt x="713" y="4"/>
                    <a:pt x="719" y="14"/>
                  </a:cubicBezTo>
                  <a:cubicBezTo>
                    <a:pt x="721" y="18"/>
                    <a:pt x="722" y="23"/>
                    <a:pt x="722" y="28"/>
                  </a:cubicBezTo>
                  <a:cubicBezTo>
                    <a:pt x="722" y="103"/>
                    <a:pt x="722" y="178"/>
                    <a:pt x="722" y="253"/>
                  </a:cubicBezTo>
                  <a:cubicBezTo>
                    <a:pt x="722" y="323"/>
                    <a:pt x="722" y="393"/>
                    <a:pt x="722" y="464"/>
                  </a:cubicBezTo>
                  <a:cubicBezTo>
                    <a:pt x="723" y="482"/>
                    <a:pt x="709" y="494"/>
                    <a:pt x="693" y="494"/>
                  </a:cubicBezTo>
                  <a:cubicBezTo>
                    <a:pt x="678" y="493"/>
                    <a:pt x="663" y="493"/>
                    <a:pt x="648" y="493"/>
                  </a:cubicBezTo>
                  <a:cubicBezTo>
                    <a:pt x="599" y="493"/>
                    <a:pt x="550" y="494"/>
                    <a:pt x="501" y="494"/>
                  </a:cubicBezTo>
                  <a:cubicBezTo>
                    <a:pt x="487" y="494"/>
                    <a:pt x="474" y="494"/>
                    <a:pt x="461" y="494"/>
                  </a:cubicBezTo>
                  <a:cubicBezTo>
                    <a:pt x="461" y="484"/>
                    <a:pt x="461" y="476"/>
                    <a:pt x="461" y="466"/>
                  </a:cubicBezTo>
                  <a:cubicBezTo>
                    <a:pt x="540" y="466"/>
                    <a:pt x="619" y="466"/>
                    <a:pt x="698" y="466"/>
                  </a:cubicBezTo>
                  <a:cubicBezTo>
                    <a:pt x="698" y="322"/>
                    <a:pt x="698" y="178"/>
                    <a:pt x="698" y="34"/>
                  </a:cubicBezTo>
                  <a:cubicBezTo>
                    <a:pt x="476" y="34"/>
                    <a:pt x="255" y="34"/>
                    <a:pt x="33" y="34"/>
                  </a:cubicBezTo>
                  <a:close/>
                  <a:moveTo>
                    <a:pt x="376" y="18"/>
                  </a:moveTo>
                  <a:cubicBezTo>
                    <a:pt x="376" y="12"/>
                    <a:pt x="371" y="7"/>
                    <a:pt x="365" y="7"/>
                  </a:cubicBezTo>
                  <a:cubicBezTo>
                    <a:pt x="360" y="7"/>
                    <a:pt x="355" y="12"/>
                    <a:pt x="355" y="17"/>
                  </a:cubicBezTo>
                  <a:cubicBezTo>
                    <a:pt x="355" y="23"/>
                    <a:pt x="359" y="28"/>
                    <a:pt x="365" y="28"/>
                  </a:cubicBezTo>
                  <a:cubicBezTo>
                    <a:pt x="371" y="28"/>
                    <a:pt x="376" y="23"/>
                    <a:pt x="376" y="1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20">
              <a:extLst>
                <a:ext uri="{FF2B5EF4-FFF2-40B4-BE49-F238E27FC236}">
                  <a16:creationId xmlns:a16="http://schemas.microsoft.com/office/drawing/2014/main" id="{AC4E5B92-D4F0-48DC-A80A-B587D0C89DCA}"/>
                </a:ext>
              </a:extLst>
            </p:cNvPr>
            <p:cNvSpPr>
              <a:spLocks/>
            </p:cNvSpPr>
            <p:nvPr/>
          </p:nvSpPr>
          <p:spPr bwMode="auto">
            <a:xfrm>
              <a:off x="7366003" y="2582656"/>
              <a:ext cx="1068388" cy="1504950"/>
            </a:xfrm>
            <a:custGeom>
              <a:avLst/>
              <a:gdLst>
                <a:gd name="T0" fmla="*/ 116 w 283"/>
                <a:gd name="T1" fmla="*/ 398 h 398"/>
                <a:gd name="T2" fmla="*/ 116 w 283"/>
                <a:gd name="T3" fmla="*/ 349 h 398"/>
                <a:gd name="T4" fmla="*/ 117 w 283"/>
                <a:gd name="T5" fmla="*/ 297 h 398"/>
                <a:gd name="T6" fmla="*/ 114 w 283"/>
                <a:gd name="T7" fmla="*/ 291 h 398"/>
                <a:gd name="T8" fmla="*/ 50 w 283"/>
                <a:gd name="T9" fmla="*/ 226 h 398"/>
                <a:gd name="T10" fmla="*/ 13 w 283"/>
                <a:gd name="T11" fmla="*/ 190 h 398"/>
                <a:gd name="T12" fmla="*/ 17 w 283"/>
                <a:gd name="T13" fmla="*/ 152 h 398"/>
                <a:gd name="T14" fmla="*/ 35 w 283"/>
                <a:gd name="T15" fmla="*/ 153 h 398"/>
                <a:gd name="T16" fmla="*/ 46 w 283"/>
                <a:gd name="T17" fmla="*/ 160 h 398"/>
                <a:gd name="T18" fmla="*/ 106 w 283"/>
                <a:gd name="T19" fmla="*/ 206 h 398"/>
                <a:gd name="T20" fmla="*/ 109 w 283"/>
                <a:gd name="T21" fmla="*/ 209 h 398"/>
                <a:gd name="T22" fmla="*/ 109 w 283"/>
                <a:gd name="T23" fmla="*/ 204 h 398"/>
                <a:gd name="T24" fmla="*/ 110 w 283"/>
                <a:gd name="T25" fmla="*/ 28 h 398"/>
                <a:gd name="T26" fmla="*/ 112 w 283"/>
                <a:gd name="T27" fmla="*/ 14 h 398"/>
                <a:gd name="T28" fmla="*/ 135 w 283"/>
                <a:gd name="T29" fmla="*/ 2 h 398"/>
                <a:gd name="T30" fmla="*/ 152 w 283"/>
                <a:gd name="T31" fmla="*/ 19 h 398"/>
                <a:gd name="T32" fmla="*/ 153 w 283"/>
                <a:gd name="T33" fmla="*/ 28 h 398"/>
                <a:gd name="T34" fmla="*/ 153 w 283"/>
                <a:gd name="T35" fmla="*/ 120 h 398"/>
                <a:gd name="T36" fmla="*/ 153 w 283"/>
                <a:gd name="T37" fmla="*/ 124 h 398"/>
                <a:gd name="T38" fmla="*/ 154 w 283"/>
                <a:gd name="T39" fmla="*/ 124 h 398"/>
                <a:gd name="T40" fmla="*/ 156 w 283"/>
                <a:gd name="T41" fmla="*/ 122 h 398"/>
                <a:gd name="T42" fmla="*/ 158 w 283"/>
                <a:gd name="T43" fmla="*/ 113 h 398"/>
                <a:gd name="T44" fmla="*/ 178 w 283"/>
                <a:gd name="T45" fmla="*/ 101 h 398"/>
                <a:gd name="T46" fmla="*/ 197 w 283"/>
                <a:gd name="T47" fmla="*/ 112 h 398"/>
                <a:gd name="T48" fmla="*/ 199 w 283"/>
                <a:gd name="T49" fmla="*/ 130 h 398"/>
                <a:gd name="T50" fmla="*/ 200 w 283"/>
                <a:gd name="T51" fmla="*/ 134 h 398"/>
                <a:gd name="T52" fmla="*/ 201 w 283"/>
                <a:gd name="T53" fmla="*/ 134 h 398"/>
                <a:gd name="T54" fmla="*/ 202 w 283"/>
                <a:gd name="T55" fmla="*/ 130 h 398"/>
                <a:gd name="T56" fmla="*/ 233 w 283"/>
                <a:gd name="T57" fmla="*/ 113 h 398"/>
                <a:gd name="T58" fmla="*/ 245 w 283"/>
                <a:gd name="T59" fmla="*/ 132 h 398"/>
                <a:gd name="T60" fmla="*/ 246 w 283"/>
                <a:gd name="T61" fmla="*/ 159 h 398"/>
                <a:gd name="T62" fmla="*/ 246 w 283"/>
                <a:gd name="T63" fmla="*/ 163 h 398"/>
                <a:gd name="T64" fmla="*/ 247 w 283"/>
                <a:gd name="T65" fmla="*/ 163 h 398"/>
                <a:gd name="T66" fmla="*/ 248 w 283"/>
                <a:gd name="T67" fmla="*/ 160 h 398"/>
                <a:gd name="T68" fmla="*/ 253 w 283"/>
                <a:gd name="T69" fmla="*/ 148 h 398"/>
                <a:gd name="T70" fmla="*/ 279 w 283"/>
                <a:gd name="T71" fmla="*/ 148 h 398"/>
                <a:gd name="T72" fmla="*/ 283 w 283"/>
                <a:gd name="T73" fmla="*/ 164 h 398"/>
                <a:gd name="T74" fmla="*/ 283 w 283"/>
                <a:gd name="T75" fmla="*/ 272 h 398"/>
                <a:gd name="T76" fmla="*/ 276 w 283"/>
                <a:gd name="T77" fmla="*/ 296 h 398"/>
                <a:gd name="T78" fmla="*/ 253 w 283"/>
                <a:gd name="T79" fmla="*/ 328 h 398"/>
                <a:gd name="T80" fmla="*/ 251 w 283"/>
                <a:gd name="T81" fmla="*/ 332 h 398"/>
                <a:gd name="T82" fmla="*/ 252 w 283"/>
                <a:gd name="T83" fmla="*/ 394 h 398"/>
                <a:gd name="T84" fmla="*/ 249 w 283"/>
                <a:gd name="T85" fmla="*/ 398 h 398"/>
                <a:gd name="T86" fmla="*/ 141 w 283"/>
                <a:gd name="T87" fmla="*/ 398 h 398"/>
                <a:gd name="T88" fmla="*/ 116 w 283"/>
                <a:gd name="T89" fmla="*/ 39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3" h="398">
                  <a:moveTo>
                    <a:pt x="116" y="398"/>
                  </a:moveTo>
                  <a:cubicBezTo>
                    <a:pt x="116" y="381"/>
                    <a:pt x="116" y="365"/>
                    <a:pt x="116" y="349"/>
                  </a:cubicBezTo>
                  <a:cubicBezTo>
                    <a:pt x="116" y="332"/>
                    <a:pt x="117" y="314"/>
                    <a:pt x="117" y="297"/>
                  </a:cubicBezTo>
                  <a:cubicBezTo>
                    <a:pt x="117" y="295"/>
                    <a:pt x="116" y="293"/>
                    <a:pt x="114" y="291"/>
                  </a:cubicBezTo>
                  <a:cubicBezTo>
                    <a:pt x="93" y="269"/>
                    <a:pt x="71" y="248"/>
                    <a:pt x="50" y="226"/>
                  </a:cubicBezTo>
                  <a:cubicBezTo>
                    <a:pt x="37" y="214"/>
                    <a:pt x="25" y="202"/>
                    <a:pt x="13" y="190"/>
                  </a:cubicBezTo>
                  <a:cubicBezTo>
                    <a:pt x="0" y="177"/>
                    <a:pt x="2" y="160"/>
                    <a:pt x="17" y="152"/>
                  </a:cubicBezTo>
                  <a:cubicBezTo>
                    <a:pt x="23" y="149"/>
                    <a:pt x="29" y="150"/>
                    <a:pt x="35" y="153"/>
                  </a:cubicBezTo>
                  <a:cubicBezTo>
                    <a:pt x="39" y="155"/>
                    <a:pt x="43" y="157"/>
                    <a:pt x="46" y="160"/>
                  </a:cubicBezTo>
                  <a:cubicBezTo>
                    <a:pt x="66" y="175"/>
                    <a:pt x="86" y="191"/>
                    <a:pt x="106" y="206"/>
                  </a:cubicBezTo>
                  <a:cubicBezTo>
                    <a:pt x="107" y="207"/>
                    <a:pt x="108" y="207"/>
                    <a:pt x="109" y="209"/>
                  </a:cubicBezTo>
                  <a:cubicBezTo>
                    <a:pt x="109" y="207"/>
                    <a:pt x="109" y="205"/>
                    <a:pt x="109" y="204"/>
                  </a:cubicBezTo>
                  <a:cubicBezTo>
                    <a:pt x="109" y="145"/>
                    <a:pt x="109" y="87"/>
                    <a:pt x="110" y="28"/>
                  </a:cubicBezTo>
                  <a:cubicBezTo>
                    <a:pt x="110" y="23"/>
                    <a:pt x="110" y="18"/>
                    <a:pt x="112" y="14"/>
                  </a:cubicBezTo>
                  <a:cubicBezTo>
                    <a:pt x="116" y="5"/>
                    <a:pt x="124" y="0"/>
                    <a:pt x="135" y="2"/>
                  </a:cubicBezTo>
                  <a:cubicBezTo>
                    <a:pt x="143" y="3"/>
                    <a:pt x="151" y="10"/>
                    <a:pt x="152" y="19"/>
                  </a:cubicBezTo>
                  <a:cubicBezTo>
                    <a:pt x="153" y="22"/>
                    <a:pt x="153" y="25"/>
                    <a:pt x="153" y="28"/>
                  </a:cubicBezTo>
                  <a:cubicBezTo>
                    <a:pt x="153" y="59"/>
                    <a:pt x="153" y="89"/>
                    <a:pt x="153" y="120"/>
                  </a:cubicBezTo>
                  <a:cubicBezTo>
                    <a:pt x="153" y="121"/>
                    <a:pt x="153" y="123"/>
                    <a:pt x="153" y="124"/>
                  </a:cubicBezTo>
                  <a:cubicBezTo>
                    <a:pt x="154" y="124"/>
                    <a:pt x="154" y="124"/>
                    <a:pt x="154" y="124"/>
                  </a:cubicBezTo>
                  <a:cubicBezTo>
                    <a:pt x="155" y="123"/>
                    <a:pt x="156" y="123"/>
                    <a:pt x="156" y="122"/>
                  </a:cubicBezTo>
                  <a:cubicBezTo>
                    <a:pt x="157" y="119"/>
                    <a:pt x="157" y="116"/>
                    <a:pt x="158" y="113"/>
                  </a:cubicBezTo>
                  <a:cubicBezTo>
                    <a:pt x="162" y="104"/>
                    <a:pt x="169" y="101"/>
                    <a:pt x="178" y="101"/>
                  </a:cubicBezTo>
                  <a:cubicBezTo>
                    <a:pt x="186" y="101"/>
                    <a:pt x="193" y="104"/>
                    <a:pt x="197" y="112"/>
                  </a:cubicBezTo>
                  <a:cubicBezTo>
                    <a:pt x="199" y="118"/>
                    <a:pt x="200" y="124"/>
                    <a:pt x="199" y="130"/>
                  </a:cubicBezTo>
                  <a:cubicBezTo>
                    <a:pt x="199" y="131"/>
                    <a:pt x="200" y="133"/>
                    <a:pt x="200" y="134"/>
                  </a:cubicBezTo>
                  <a:cubicBezTo>
                    <a:pt x="200" y="134"/>
                    <a:pt x="201" y="134"/>
                    <a:pt x="201" y="134"/>
                  </a:cubicBezTo>
                  <a:cubicBezTo>
                    <a:pt x="202" y="133"/>
                    <a:pt x="202" y="132"/>
                    <a:pt x="202" y="130"/>
                  </a:cubicBezTo>
                  <a:cubicBezTo>
                    <a:pt x="205" y="112"/>
                    <a:pt x="220" y="107"/>
                    <a:pt x="233" y="113"/>
                  </a:cubicBezTo>
                  <a:cubicBezTo>
                    <a:pt x="241" y="116"/>
                    <a:pt x="245" y="124"/>
                    <a:pt x="245" y="132"/>
                  </a:cubicBezTo>
                  <a:cubicBezTo>
                    <a:pt x="246" y="141"/>
                    <a:pt x="245" y="150"/>
                    <a:pt x="246" y="159"/>
                  </a:cubicBezTo>
                  <a:cubicBezTo>
                    <a:pt x="246" y="160"/>
                    <a:pt x="246" y="162"/>
                    <a:pt x="246" y="163"/>
                  </a:cubicBezTo>
                  <a:cubicBezTo>
                    <a:pt x="246" y="163"/>
                    <a:pt x="247" y="163"/>
                    <a:pt x="247" y="163"/>
                  </a:cubicBezTo>
                  <a:cubicBezTo>
                    <a:pt x="248" y="162"/>
                    <a:pt x="248" y="161"/>
                    <a:pt x="248" y="160"/>
                  </a:cubicBezTo>
                  <a:cubicBezTo>
                    <a:pt x="250" y="156"/>
                    <a:pt x="250" y="152"/>
                    <a:pt x="253" y="148"/>
                  </a:cubicBezTo>
                  <a:cubicBezTo>
                    <a:pt x="258" y="139"/>
                    <a:pt x="273" y="139"/>
                    <a:pt x="279" y="148"/>
                  </a:cubicBezTo>
                  <a:cubicBezTo>
                    <a:pt x="282" y="153"/>
                    <a:pt x="283" y="158"/>
                    <a:pt x="283" y="164"/>
                  </a:cubicBezTo>
                  <a:cubicBezTo>
                    <a:pt x="283" y="200"/>
                    <a:pt x="283" y="236"/>
                    <a:pt x="283" y="272"/>
                  </a:cubicBezTo>
                  <a:cubicBezTo>
                    <a:pt x="283" y="280"/>
                    <a:pt x="280" y="288"/>
                    <a:pt x="276" y="296"/>
                  </a:cubicBezTo>
                  <a:cubicBezTo>
                    <a:pt x="270" y="308"/>
                    <a:pt x="263" y="319"/>
                    <a:pt x="253" y="328"/>
                  </a:cubicBezTo>
                  <a:cubicBezTo>
                    <a:pt x="252" y="329"/>
                    <a:pt x="251" y="330"/>
                    <a:pt x="251" y="332"/>
                  </a:cubicBezTo>
                  <a:cubicBezTo>
                    <a:pt x="251" y="353"/>
                    <a:pt x="252" y="373"/>
                    <a:pt x="252" y="394"/>
                  </a:cubicBezTo>
                  <a:cubicBezTo>
                    <a:pt x="252" y="397"/>
                    <a:pt x="252" y="398"/>
                    <a:pt x="249" y="398"/>
                  </a:cubicBezTo>
                  <a:cubicBezTo>
                    <a:pt x="213" y="398"/>
                    <a:pt x="177" y="398"/>
                    <a:pt x="141" y="398"/>
                  </a:cubicBezTo>
                  <a:cubicBezTo>
                    <a:pt x="132" y="398"/>
                    <a:pt x="124" y="398"/>
                    <a:pt x="116" y="39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21">
              <a:extLst>
                <a:ext uri="{FF2B5EF4-FFF2-40B4-BE49-F238E27FC236}">
                  <a16:creationId xmlns:a16="http://schemas.microsoft.com/office/drawing/2014/main" id="{E03E433E-6688-4137-A77C-8E10B86A709C}"/>
                </a:ext>
              </a:extLst>
            </p:cNvPr>
            <p:cNvSpPr>
              <a:spLocks noEditPoints="1"/>
            </p:cNvSpPr>
            <p:nvPr/>
          </p:nvSpPr>
          <p:spPr bwMode="auto">
            <a:xfrm>
              <a:off x="8445503" y="3471656"/>
              <a:ext cx="1252538" cy="158750"/>
            </a:xfrm>
            <a:custGeom>
              <a:avLst/>
              <a:gdLst>
                <a:gd name="T0" fmla="*/ 332 w 332"/>
                <a:gd name="T1" fmla="*/ 0 h 42"/>
                <a:gd name="T2" fmla="*/ 299 w 332"/>
                <a:gd name="T3" fmla="*/ 40 h 42"/>
                <a:gd name="T4" fmla="*/ 281 w 332"/>
                <a:gd name="T5" fmla="*/ 41 h 42"/>
                <a:gd name="T6" fmla="*/ 119 w 332"/>
                <a:gd name="T7" fmla="*/ 41 h 42"/>
                <a:gd name="T8" fmla="*/ 4 w 332"/>
                <a:gd name="T9" fmla="*/ 42 h 42"/>
                <a:gd name="T10" fmla="*/ 0 w 332"/>
                <a:gd name="T11" fmla="*/ 42 h 42"/>
                <a:gd name="T12" fmla="*/ 0 w 332"/>
                <a:gd name="T13" fmla="*/ 0 h 42"/>
                <a:gd name="T14" fmla="*/ 332 w 332"/>
                <a:gd name="T15" fmla="*/ 0 h 42"/>
                <a:gd name="T16" fmla="*/ 177 w 332"/>
                <a:gd name="T17" fmla="*/ 21 h 42"/>
                <a:gd name="T18" fmla="*/ 182 w 332"/>
                <a:gd name="T19" fmla="*/ 21 h 42"/>
                <a:gd name="T20" fmla="*/ 223 w 332"/>
                <a:gd name="T21" fmla="*/ 21 h 42"/>
                <a:gd name="T22" fmla="*/ 232 w 332"/>
                <a:gd name="T23" fmla="*/ 12 h 42"/>
                <a:gd name="T24" fmla="*/ 228 w 332"/>
                <a:gd name="T25" fmla="*/ 8 h 42"/>
                <a:gd name="T26" fmla="*/ 181 w 332"/>
                <a:gd name="T27" fmla="*/ 8 h 42"/>
                <a:gd name="T28" fmla="*/ 177 w 332"/>
                <a:gd name="T29" fmla="*/ 8 h 42"/>
                <a:gd name="T30" fmla="*/ 177 w 332"/>
                <a:gd name="T31" fmla="*/ 21 h 42"/>
                <a:gd name="T32" fmla="*/ 303 w 332"/>
                <a:gd name="T33" fmla="*/ 21 h 42"/>
                <a:gd name="T34" fmla="*/ 303 w 332"/>
                <a:gd name="T35" fmla="*/ 8 h 42"/>
                <a:gd name="T36" fmla="*/ 249 w 332"/>
                <a:gd name="T37" fmla="*/ 8 h 42"/>
                <a:gd name="T38" fmla="*/ 249 w 332"/>
                <a:gd name="T39" fmla="*/ 21 h 42"/>
                <a:gd name="T40" fmla="*/ 303 w 332"/>
                <a:gd name="T41" fmla="*/ 21 h 42"/>
                <a:gd name="T42" fmla="*/ 144 w 332"/>
                <a:gd name="T43" fmla="*/ 6 h 42"/>
                <a:gd name="T44" fmla="*/ 135 w 332"/>
                <a:gd name="T45" fmla="*/ 15 h 42"/>
                <a:gd name="T46" fmla="*/ 144 w 332"/>
                <a:gd name="T47" fmla="*/ 23 h 42"/>
                <a:gd name="T48" fmla="*/ 152 w 332"/>
                <a:gd name="T49" fmla="*/ 15 h 42"/>
                <a:gd name="T50" fmla="*/ 144 w 332"/>
                <a:gd name="T51" fmla="*/ 6 h 42"/>
                <a:gd name="T52" fmla="*/ 107 w 332"/>
                <a:gd name="T53" fmla="*/ 23 h 42"/>
                <a:gd name="T54" fmla="*/ 116 w 332"/>
                <a:gd name="T55" fmla="*/ 15 h 42"/>
                <a:gd name="T56" fmla="*/ 107 w 332"/>
                <a:gd name="T57" fmla="*/ 6 h 42"/>
                <a:gd name="T58" fmla="*/ 99 w 332"/>
                <a:gd name="T59" fmla="*/ 14 h 42"/>
                <a:gd name="T60" fmla="*/ 107 w 332"/>
                <a:gd name="T61" fmla="*/ 2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2" h="42">
                  <a:moveTo>
                    <a:pt x="332" y="0"/>
                  </a:moveTo>
                  <a:cubicBezTo>
                    <a:pt x="332" y="19"/>
                    <a:pt x="319" y="37"/>
                    <a:pt x="299" y="40"/>
                  </a:cubicBezTo>
                  <a:cubicBezTo>
                    <a:pt x="293" y="41"/>
                    <a:pt x="287" y="41"/>
                    <a:pt x="281" y="41"/>
                  </a:cubicBezTo>
                  <a:cubicBezTo>
                    <a:pt x="227" y="42"/>
                    <a:pt x="173" y="41"/>
                    <a:pt x="119" y="41"/>
                  </a:cubicBezTo>
                  <a:cubicBezTo>
                    <a:pt x="81" y="41"/>
                    <a:pt x="42" y="42"/>
                    <a:pt x="4" y="42"/>
                  </a:cubicBezTo>
                  <a:cubicBezTo>
                    <a:pt x="3" y="42"/>
                    <a:pt x="1" y="42"/>
                    <a:pt x="0" y="42"/>
                  </a:cubicBezTo>
                  <a:cubicBezTo>
                    <a:pt x="0" y="28"/>
                    <a:pt x="0" y="14"/>
                    <a:pt x="0" y="0"/>
                  </a:cubicBezTo>
                  <a:cubicBezTo>
                    <a:pt x="110" y="0"/>
                    <a:pt x="221" y="0"/>
                    <a:pt x="332" y="0"/>
                  </a:cubicBezTo>
                  <a:close/>
                  <a:moveTo>
                    <a:pt x="177" y="21"/>
                  </a:moveTo>
                  <a:cubicBezTo>
                    <a:pt x="179" y="21"/>
                    <a:pt x="181" y="21"/>
                    <a:pt x="182" y="21"/>
                  </a:cubicBezTo>
                  <a:cubicBezTo>
                    <a:pt x="196" y="21"/>
                    <a:pt x="209" y="21"/>
                    <a:pt x="223" y="21"/>
                  </a:cubicBezTo>
                  <a:cubicBezTo>
                    <a:pt x="232" y="21"/>
                    <a:pt x="232" y="21"/>
                    <a:pt x="232" y="12"/>
                  </a:cubicBezTo>
                  <a:cubicBezTo>
                    <a:pt x="232" y="9"/>
                    <a:pt x="231" y="8"/>
                    <a:pt x="228" y="8"/>
                  </a:cubicBezTo>
                  <a:cubicBezTo>
                    <a:pt x="212" y="8"/>
                    <a:pt x="196" y="8"/>
                    <a:pt x="181" y="8"/>
                  </a:cubicBezTo>
                  <a:cubicBezTo>
                    <a:pt x="180" y="8"/>
                    <a:pt x="179" y="8"/>
                    <a:pt x="177" y="8"/>
                  </a:cubicBezTo>
                  <a:cubicBezTo>
                    <a:pt x="177" y="13"/>
                    <a:pt x="177" y="16"/>
                    <a:pt x="177" y="21"/>
                  </a:cubicBezTo>
                  <a:close/>
                  <a:moveTo>
                    <a:pt x="303" y="21"/>
                  </a:moveTo>
                  <a:cubicBezTo>
                    <a:pt x="303" y="17"/>
                    <a:pt x="303" y="13"/>
                    <a:pt x="303" y="8"/>
                  </a:cubicBezTo>
                  <a:cubicBezTo>
                    <a:pt x="285" y="8"/>
                    <a:pt x="267" y="8"/>
                    <a:pt x="249" y="8"/>
                  </a:cubicBezTo>
                  <a:cubicBezTo>
                    <a:pt x="249" y="13"/>
                    <a:pt x="249" y="17"/>
                    <a:pt x="249" y="21"/>
                  </a:cubicBezTo>
                  <a:cubicBezTo>
                    <a:pt x="267" y="21"/>
                    <a:pt x="285" y="21"/>
                    <a:pt x="303" y="21"/>
                  </a:cubicBezTo>
                  <a:close/>
                  <a:moveTo>
                    <a:pt x="144" y="6"/>
                  </a:moveTo>
                  <a:cubicBezTo>
                    <a:pt x="139" y="6"/>
                    <a:pt x="135" y="10"/>
                    <a:pt x="135" y="15"/>
                  </a:cubicBezTo>
                  <a:cubicBezTo>
                    <a:pt x="135" y="19"/>
                    <a:pt x="139" y="23"/>
                    <a:pt x="144" y="23"/>
                  </a:cubicBezTo>
                  <a:cubicBezTo>
                    <a:pt x="149" y="23"/>
                    <a:pt x="152" y="19"/>
                    <a:pt x="152" y="15"/>
                  </a:cubicBezTo>
                  <a:cubicBezTo>
                    <a:pt x="152" y="10"/>
                    <a:pt x="149" y="6"/>
                    <a:pt x="144" y="6"/>
                  </a:cubicBezTo>
                  <a:close/>
                  <a:moveTo>
                    <a:pt x="107" y="23"/>
                  </a:moveTo>
                  <a:cubicBezTo>
                    <a:pt x="112" y="23"/>
                    <a:pt x="116" y="19"/>
                    <a:pt x="116" y="15"/>
                  </a:cubicBezTo>
                  <a:cubicBezTo>
                    <a:pt x="116" y="10"/>
                    <a:pt x="112" y="6"/>
                    <a:pt x="107" y="6"/>
                  </a:cubicBezTo>
                  <a:cubicBezTo>
                    <a:pt x="103" y="6"/>
                    <a:pt x="99" y="10"/>
                    <a:pt x="99" y="14"/>
                  </a:cubicBezTo>
                  <a:cubicBezTo>
                    <a:pt x="99" y="19"/>
                    <a:pt x="102" y="23"/>
                    <a:pt x="107" y="2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22">
              <a:extLst>
                <a:ext uri="{FF2B5EF4-FFF2-40B4-BE49-F238E27FC236}">
                  <a16:creationId xmlns:a16="http://schemas.microsoft.com/office/drawing/2014/main" id="{EB3B7454-4500-4A4D-953A-CC3894F96E3B}"/>
                </a:ext>
              </a:extLst>
            </p:cNvPr>
            <p:cNvSpPr>
              <a:spLocks noEditPoints="1"/>
            </p:cNvSpPr>
            <p:nvPr/>
          </p:nvSpPr>
          <p:spPr bwMode="auto">
            <a:xfrm>
              <a:off x="6497640" y="3471656"/>
              <a:ext cx="1230313" cy="158750"/>
            </a:xfrm>
            <a:custGeom>
              <a:avLst/>
              <a:gdLst>
                <a:gd name="T0" fmla="*/ 0 w 326"/>
                <a:gd name="T1" fmla="*/ 0 h 42"/>
                <a:gd name="T2" fmla="*/ 5 w 326"/>
                <a:gd name="T3" fmla="*/ 0 h 42"/>
                <a:gd name="T4" fmla="*/ 267 w 326"/>
                <a:gd name="T5" fmla="*/ 0 h 42"/>
                <a:gd name="T6" fmla="*/ 283 w 326"/>
                <a:gd name="T7" fmla="*/ 0 h 42"/>
                <a:gd name="T8" fmla="*/ 286 w 326"/>
                <a:gd name="T9" fmla="*/ 1 h 42"/>
                <a:gd name="T10" fmla="*/ 326 w 326"/>
                <a:gd name="T11" fmla="*/ 41 h 42"/>
                <a:gd name="T12" fmla="*/ 323 w 326"/>
                <a:gd name="T13" fmla="*/ 42 h 42"/>
                <a:gd name="T14" fmla="*/ 216 w 326"/>
                <a:gd name="T15" fmla="*/ 41 h 42"/>
                <a:gd name="T16" fmla="*/ 96 w 326"/>
                <a:gd name="T17" fmla="*/ 42 h 42"/>
                <a:gd name="T18" fmla="*/ 47 w 326"/>
                <a:gd name="T19" fmla="*/ 42 h 42"/>
                <a:gd name="T20" fmla="*/ 17 w 326"/>
                <a:gd name="T21" fmla="*/ 32 h 42"/>
                <a:gd name="T22" fmla="*/ 0 w 326"/>
                <a:gd name="T23" fmla="*/ 0 h 42"/>
                <a:gd name="T24" fmla="*/ 65 w 326"/>
                <a:gd name="T25" fmla="*/ 21 h 42"/>
                <a:gd name="T26" fmla="*/ 248 w 326"/>
                <a:gd name="T27" fmla="*/ 21 h 42"/>
                <a:gd name="T28" fmla="*/ 248 w 326"/>
                <a:gd name="T29" fmla="*/ 8 h 42"/>
                <a:gd name="T30" fmla="*/ 65 w 326"/>
                <a:gd name="T31" fmla="*/ 8 h 42"/>
                <a:gd name="T32" fmla="*/ 65 w 326"/>
                <a:gd name="T33" fmla="*/ 2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6" h="42">
                  <a:moveTo>
                    <a:pt x="0" y="0"/>
                  </a:moveTo>
                  <a:cubicBezTo>
                    <a:pt x="2" y="0"/>
                    <a:pt x="4" y="0"/>
                    <a:pt x="5" y="0"/>
                  </a:cubicBezTo>
                  <a:cubicBezTo>
                    <a:pt x="93" y="0"/>
                    <a:pt x="180" y="0"/>
                    <a:pt x="267" y="0"/>
                  </a:cubicBezTo>
                  <a:cubicBezTo>
                    <a:pt x="272" y="0"/>
                    <a:pt x="277" y="0"/>
                    <a:pt x="283" y="0"/>
                  </a:cubicBezTo>
                  <a:cubicBezTo>
                    <a:pt x="284" y="0"/>
                    <a:pt x="285" y="0"/>
                    <a:pt x="286" y="1"/>
                  </a:cubicBezTo>
                  <a:cubicBezTo>
                    <a:pt x="300" y="14"/>
                    <a:pt x="313" y="27"/>
                    <a:pt x="326" y="41"/>
                  </a:cubicBezTo>
                  <a:cubicBezTo>
                    <a:pt x="325" y="41"/>
                    <a:pt x="324" y="42"/>
                    <a:pt x="323" y="42"/>
                  </a:cubicBezTo>
                  <a:cubicBezTo>
                    <a:pt x="287" y="41"/>
                    <a:pt x="251" y="41"/>
                    <a:pt x="216" y="41"/>
                  </a:cubicBezTo>
                  <a:cubicBezTo>
                    <a:pt x="176" y="41"/>
                    <a:pt x="136" y="41"/>
                    <a:pt x="96" y="42"/>
                  </a:cubicBezTo>
                  <a:cubicBezTo>
                    <a:pt x="80" y="42"/>
                    <a:pt x="63" y="41"/>
                    <a:pt x="47" y="42"/>
                  </a:cubicBezTo>
                  <a:cubicBezTo>
                    <a:pt x="36" y="42"/>
                    <a:pt x="26" y="39"/>
                    <a:pt x="17" y="32"/>
                  </a:cubicBezTo>
                  <a:cubicBezTo>
                    <a:pt x="8" y="24"/>
                    <a:pt x="3" y="13"/>
                    <a:pt x="0" y="0"/>
                  </a:cubicBezTo>
                  <a:close/>
                  <a:moveTo>
                    <a:pt x="65" y="21"/>
                  </a:moveTo>
                  <a:cubicBezTo>
                    <a:pt x="126" y="21"/>
                    <a:pt x="187" y="21"/>
                    <a:pt x="248" y="21"/>
                  </a:cubicBezTo>
                  <a:cubicBezTo>
                    <a:pt x="248" y="16"/>
                    <a:pt x="248" y="12"/>
                    <a:pt x="248" y="8"/>
                  </a:cubicBezTo>
                  <a:cubicBezTo>
                    <a:pt x="187" y="8"/>
                    <a:pt x="126" y="8"/>
                    <a:pt x="65" y="8"/>
                  </a:cubicBezTo>
                  <a:cubicBezTo>
                    <a:pt x="65" y="13"/>
                    <a:pt x="65" y="16"/>
                    <a:pt x="65" y="2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3">
              <a:extLst>
                <a:ext uri="{FF2B5EF4-FFF2-40B4-BE49-F238E27FC236}">
                  <a16:creationId xmlns:a16="http://schemas.microsoft.com/office/drawing/2014/main" id="{33E26BEF-D222-41A7-8176-7455DFA97BEF}"/>
                </a:ext>
              </a:extLst>
            </p:cNvPr>
            <p:cNvSpPr>
              <a:spLocks/>
            </p:cNvSpPr>
            <p:nvPr/>
          </p:nvSpPr>
          <p:spPr bwMode="auto">
            <a:xfrm>
              <a:off x="7743828" y="3335131"/>
              <a:ext cx="25400" cy="19050"/>
            </a:xfrm>
            <a:custGeom>
              <a:avLst/>
              <a:gdLst>
                <a:gd name="T0" fmla="*/ 0 w 7"/>
                <a:gd name="T1" fmla="*/ 0 h 5"/>
                <a:gd name="T2" fmla="*/ 7 w 7"/>
                <a:gd name="T3" fmla="*/ 0 h 5"/>
                <a:gd name="T4" fmla="*/ 7 w 7"/>
                <a:gd name="T5" fmla="*/ 5 h 5"/>
                <a:gd name="T6" fmla="*/ 0 w 7"/>
                <a:gd name="T7" fmla="*/ 0 h 5"/>
              </a:gdLst>
              <a:ahLst/>
              <a:cxnLst>
                <a:cxn ang="0">
                  <a:pos x="T0" y="T1"/>
                </a:cxn>
                <a:cxn ang="0">
                  <a:pos x="T2" y="T3"/>
                </a:cxn>
                <a:cxn ang="0">
                  <a:pos x="T4" y="T5"/>
                </a:cxn>
                <a:cxn ang="0">
                  <a:pos x="T6" y="T7"/>
                </a:cxn>
              </a:cxnLst>
              <a:rect l="0" t="0" r="r" b="b"/>
              <a:pathLst>
                <a:path w="7" h="5">
                  <a:moveTo>
                    <a:pt x="0" y="0"/>
                  </a:moveTo>
                  <a:cubicBezTo>
                    <a:pt x="3" y="0"/>
                    <a:pt x="5" y="0"/>
                    <a:pt x="7" y="0"/>
                  </a:cubicBezTo>
                  <a:cubicBezTo>
                    <a:pt x="7" y="1"/>
                    <a:pt x="7" y="3"/>
                    <a:pt x="7" y="5"/>
                  </a:cubicBezTo>
                  <a:cubicBezTo>
                    <a:pt x="5" y="3"/>
                    <a:pt x="3" y="2"/>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
        <p:nvSpPr>
          <p:cNvPr id="47" name="Freeform 27">
            <a:extLst>
              <a:ext uri="{FF2B5EF4-FFF2-40B4-BE49-F238E27FC236}">
                <a16:creationId xmlns:a16="http://schemas.microsoft.com/office/drawing/2014/main" id="{EF3B2BC3-5DAE-40E5-BB9F-E0D45CEB8061}"/>
              </a:ext>
            </a:extLst>
          </p:cNvPr>
          <p:cNvSpPr>
            <a:spLocks noEditPoints="1"/>
          </p:cNvSpPr>
          <p:nvPr/>
        </p:nvSpPr>
        <p:spPr bwMode="auto">
          <a:xfrm>
            <a:off x="6478588" y="6142038"/>
            <a:ext cx="1962150" cy="333375"/>
          </a:xfrm>
          <a:custGeom>
            <a:avLst/>
            <a:gdLst>
              <a:gd name="T0" fmla="*/ 479 w 518"/>
              <a:gd name="T1" fmla="*/ 0 h 88"/>
              <a:gd name="T2" fmla="*/ 506 w 518"/>
              <a:gd name="T3" fmla="*/ 51 h 88"/>
              <a:gd name="T4" fmla="*/ 484 w 518"/>
              <a:gd name="T5" fmla="*/ 87 h 88"/>
              <a:gd name="T6" fmla="*/ 31 w 518"/>
              <a:gd name="T7" fmla="*/ 88 h 88"/>
              <a:gd name="T8" fmla="*/ 8 w 518"/>
              <a:gd name="T9" fmla="*/ 54 h 88"/>
              <a:gd name="T10" fmla="*/ 33 w 518"/>
              <a:gd name="T11" fmla="*/ 7 h 88"/>
              <a:gd name="T12" fmla="*/ 47 w 518"/>
              <a:gd name="T13" fmla="*/ 1 h 88"/>
              <a:gd name="T14" fmla="*/ 465 w 518"/>
              <a:gd name="T15" fmla="*/ 1 h 88"/>
              <a:gd name="T16" fmla="*/ 479 w 518"/>
              <a:gd name="T17" fmla="*/ 0 h 88"/>
              <a:gd name="T18" fmla="*/ 206 w 518"/>
              <a:gd name="T19" fmla="*/ 60 h 88"/>
              <a:gd name="T20" fmla="*/ 311 w 518"/>
              <a:gd name="T21" fmla="*/ 60 h 88"/>
              <a:gd name="T22" fmla="*/ 206 w 518"/>
              <a:gd name="T23" fmla="*/ 6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8" h="88">
                <a:moveTo>
                  <a:pt x="479" y="0"/>
                </a:moveTo>
                <a:cubicBezTo>
                  <a:pt x="488" y="17"/>
                  <a:pt x="498" y="34"/>
                  <a:pt x="506" y="51"/>
                </a:cubicBezTo>
                <a:cubicBezTo>
                  <a:pt x="518" y="76"/>
                  <a:pt x="511" y="87"/>
                  <a:pt x="484" y="87"/>
                </a:cubicBezTo>
                <a:cubicBezTo>
                  <a:pt x="333" y="87"/>
                  <a:pt x="182" y="87"/>
                  <a:pt x="31" y="88"/>
                </a:cubicBezTo>
                <a:cubicBezTo>
                  <a:pt x="2" y="88"/>
                  <a:pt x="0" y="76"/>
                  <a:pt x="8" y="54"/>
                </a:cubicBezTo>
                <a:cubicBezTo>
                  <a:pt x="14" y="37"/>
                  <a:pt x="24" y="22"/>
                  <a:pt x="33" y="7"/>
                </a:cubicBezTo>
                <a:cubicBezTo>
                  <a:pt x="35" y="3"/>
                  <a:pt x="43" y="1"/>
                  <a:pt x="47" y="1"/>
                </a:cubicBezTo>
                <a:cubicBezTo>
                  <a:pt x="187" y="1"/>
                  <a:pt x="326" y="1"/>
                  <a:pt x="465" y="1"/>
                </a:cubicBezTo>
                <a:cubicBezTo>
                  <a:pt x="469" y="1"/>
                  <a:pt x="473" y="0"/>
                  <a:pt x="479" y="0"/>
                </a:cubicBezTo>
                <a:close/>
                <a:moveTo>
                  <a:pt x="206" y="60"/>
                </a:moveTo>
                <a:cubicBezTo>
                  <a:pt x="241" y="60"/>
                  <a:pt x="275" y="60"/>
                  <a:pt x="311" y="60"/>
                </a:cubicBezTo>
                <a:cubicBezTo>
                  <a:pt x="285" y="34"/>
                  <a:pt x="228" y="34"/>
                  <a:pt x="206" y="6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8" name="Freeform 28">
            <a:extLst>
              <a:ext uri="{FF2B5EF4-FFF2-40B4-BE49-F238E27FC236}">
                <a16:creationId xmlns:a16="http://schemas.microsoft.com/office/drawing/2014/main" id="{C78F06AE-E7A1-415E-BCF9-ED9E36A90EEC}"/>
              </a:ext>
            </a:extLst>
          </p:cNvPr>
          <p:cNvSpPr>
            <a:spLocks/>
          </p:cNvSpPr>
          <p:nvPr/>
        </p:nvSpPr>
        <p:spPr bwMode="auto">
          <a:xfrm>
            <a:off x="6615113" y="5176838"/>
            <a:ext cx="1676400" cy="946150"/>
          </a:xfrm>
          <a:custGeom>
            <a:avLst/>
            <a:gdLst>
              <a:gd name="T0" fmla="*/ 311 w 443"/>
              <a:gd name="T1" fmla="*/ 8 h 250"/>
              <a:gd name="T2" fmla="*/ 289 w 443"/>
              <a:gd name="T3" fmla="*/ 10 h 250"/>
              <a:gd name="T4" fmla="*/ 33 w 443"/>
              <a:gd name="T5" fmla="*/ 10 h 250"/>
              <a:gd name="T6" fmla="*/ 11 w 443"/>
              <a:gd name="T7" fmla="*/ 32 h 250"/>
              <a:gd name="T8" fmla="*/ 11 w 443"/>
              <a:gd name="T9" fmla="*/ 220 h 250"/>
              <a:gd name="T10" fmla="*/ 31 w 443"/>
              <a:gd name="T11" fmla="*/ 240 h 250"/>
              <a:gd name="T12" fmla="*/ 413 w 443"/>
              <a:gd name="T13" fmla="*/ 240 h 250"/>
              <a:gd name="T14" fmla="*/ 432 w 443"/>
              <a:gd name="T15" fmla="*/ 221 h 250"/>
              <a:gd name="T16" fmla="*/ 432 w 443"/>
              <a:gd name="T17" fmla="*/ 89 h 250"/>
              <a:gd name="T18" fmla="*/ 435 w 443"/>
              <a:gd name="T19" fmla="*/ 70 h 250"/>
              <a:gd name="T20" fmla="*/ 441 w 443"/>
              <a:gd name="T21" fmla="*/ 70 h 250"/>
              <a:gd name="T22" fmla="*/ 443 w 443"/>
              <a:gd name="T23" fmla="*/ 87 h 250"/>
              <a:gd name="T24" fmla="*/ 443 w 443"/>
              <a:gd name="T25" fmla="*/ 222 h 250"/>
              <a:gd name="T26" fmla="*/ 417 w 443"/>
              <a:gd name="T27" fmla="*/ 250 h 250"/>
              <a:gd name="T28" fmla="*/ 27 w 443"/>
              <a:gd name="T29" fmla="*/ 250 h 250"/>
              <a:gd name="T30" fmla="*/ 1 w 443"/>
              <a:gd name="T31" fmla="*/ 223 h 250"/>
              <a:gd name="T32" fmla="*/ 0 w 443"/>
              <a:gd name="T33" fmla="*/ 27 h 250"/>
              <a:gd name="T34" fmla="*/ 24 w 443"/>
              <a:gd name="T35" fmla="*/ 0 h 250"/>
              <a:gd name="T36" fmla="*/ 300 w 443"/>
              <a:gd name="T37" fmla="*/ 0 h 250"/>
              <a:gd name="T38" fmla="*/ 311 w 443"/>
              <a:gd name="T39" fmla="*/ 2 h 250"/>
              <a:gd name="T40" fmla="*/ 311 w 443"/>
              <a:gd name="T41" fmla="*/ 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3" h="250">
                <a:moveTo>
                  <a:pt x="311" y="8"/>
                </a:moveTo>
                <a:cubicBezTo>
                  <a:pt x="304" y="9"/>
                  <a:pt x="296" y="10"/>
                  <a:pt x="289" y="10"/>
                </a:cubicBezTo>
                <a:cubicBezTo>
                  <a:pt x="204" y="10"/>
                  <a:pt x="119" y="11"/>
                  <a:pt x="33" y="10"/>
                </a:cubicBezTo>
                <a:cubicBezTo>
                  <a:pt x="16" y="10"/>
                  <a:pt x="10" y="14"/>
                  <a:pt x="11" y="32"/>
                </a:cubicBezTo>
                <a:cubicBezTo>
                  <a:pt x="12" y="95"/>
                  <a:pt x="11" y="157"/>
                  <a:pt x="11" y="220"/>
                </a:cubicBezTo>
                <a:cubicBezTo>
                  <a:pt x="10" y="236"/>
                  <a:pt x="16" y="240"/>
                  <a:pt x="31" y="240"/>
                </a:cubicBezTo>
                <a:cubicBezTo>
                  <a:pt x="158" y="240"/>
                  <a:pt x="286" y="240"/>
                  <a:pt x="413" y="240"/>
                </a:cubicBezTo>
                <a:cubicBezTo>
                  <a:pt x="428" y="240"/>
                  <a:pt x="433" y="236"/>
                  <a:pt x="432" y="221"/>
                </a:cubicBezTo>
                <a:cubicBezTo>
                  <a:pt x="432" y="177"/>
                  <a:pt x="432" y="133"/>
                  <a:pt x="432" y="89"/>
                </a:cubicBezTo>
                <a:cubicBezTo>
                  <a:pt x="432" y="83"/>
                  <a:pt x="434" y="76"/>
                  <a:pt x="435" y="70"/>
                </a:cubicBezTo>
                <a:cubicBezTo>
                  <a:pt x="437" y="70"/>
                  <a:pt x="439" y="70"/>
                  <a:pt x="441" y="70"/>
                </a:cubicBezTo>
                <a:cubicBezTo>
                  <a:pt x="442" y="76"/>
                  <a:pt x="443" y="81"/>
                  <a:pt x="443" y="87"/>
                </a:cubicBezTo>
                <a:cubicBezTo>
                  <a:pt x="443" y="132"/>
                  <a:pt x="443" y="177"/>
                  <a:pt x="443" y="222"/>
                </a:cubicBezTo>
                <a:cubicBezTo>
                  <a:pt x="443" y="246"/>
                  <a:pt x="440" y="250"/>
                  <a:pt x="417" y="250"/>
                </a:cubicBezTo>
                <a:cubicBezTo>
                  <a:pt x="287" y="250"/>
                  <a:pt x="157" y="250"/>
                  <a:pt x="27" y="250"/>
                </a:cubicBezTo>
                <a:cubicBezTo>
                  <a:pt x="4" y="250"/>
                  <a:pt x="1" y="246"/>
                  <a:pt x="1" y="223"/>
                </a:cubicBezTo>
                <a:cubicBezTo>
                  <a:pt x="0" y="157"/>
                  <a:pt x="1" y="92"/>
                  <a:pt x="0" y="27"/>
                </a:cubicBezTo>
                <a:cubicBezTo>
                  <a:pt x="0" y="10"/>
                  <a:pt x="5" y="0"/>
                  <a:pt x="24" y="0"/>
                </a:cubicBezTo>
                <a:cubicBezTo>
                  <a:pt x="116" y="0"/>
                  <a:pt x="208" y="0"/>
                  <a:pt x="300" y="0"/>
                </a:cubicBezTo>
                <a:cubicBezTo>
                  <a:pt x="303" y="0"/>
                  <a:pt x="307" y="2"/>
                  <a:pt x="311" y="2"/>
                </a:cubicBezTo>
                <a:cubicBezTo>
                  <a:pt x="311" y="4"/>
                  <a:pt x="311" y="6"/>
                  <a:pt x="311"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2" name="Freeform 29">
            <a:extLst>
              <a:ext uri="{FF2B5EF4-FFF2-40B4-BE49-F238E27FC236}">
                <a16:creationId xmlns:a16="http://schemas.microsoft.com/office/drawing/2014/main" id="{FFB971B4-AB5C-47BD-BD4A-2C3FFCC3FACC}"/>
              </a:ext>
            </a:extLst>
          </p:cNvPr>
          <p:cNvSpPr>
            <a:spLocks noEditPoints="1"/>
          </p:cNvSpPr>
          <p:nvPr/>
        </p:nvSpPr>
        <p:spPr bwMode="auto">
          <a:xfrm>
            <a:off x="7812088" y="4633913"/>
            <a:ext cx="495300" cy="500063"/>
          </a:xfrm>
          <a:custGeom>
            <a:avLst/>
            <a:gdLst>
              <a:gd name="T0" fmla="*/ 0 w 131"/>
              <a:gd name="T1" fmla="*/ 43 h 132"/>
              <a:gd name="T2" fmla="*/ 22 w 131"/>
              <a:gd name="T3" fmla="*/ 25 h 132"/>
              <a:gd name="T4" fmla="*/ 39 w 131"/>
              <a:gd name="T5" fmla="*/ 14 h 132"/>
              <a:gd name="T6" fmla="*/ 57 w 131"/>
              <a:gd name="T7" fmla="*/ 10 h 132"/>
              <a:gd name="T8" fmla="*/ 79 w 131"/>
              <a:gd name="T9" fmla="*/ 12 h 132"/>
              <a:gd name="T10" fmla="*/ 94 w 131"/>
              <a:gd name="T11" fmla="*/ 20 h 132"/>
              <a:gd name="T12" fmla="*/ 107 w 131"/>
              <a:gd name="T13" fmla="*/ 22 h 132"/>
              <a:gd name="T14" fmla="*/ 110 w 131"/>
              <a:gd name="T15" fmla="*/ 35 h 132"/>
              <a:gd name="T16" fmla="*/ 117 w 131"/>
              <a:gd name="T17" fmla="*/ 51 h 132"/>
              <a:gd name="T18" fmla="*/ 119 w 131"/>
              <a:gd name="T19" fmla="*/ 73 h 132"/>
              <a:gd name="T20" fmla="*/ 115 w 131"/>
              <a:gd name="T21" fmla="*/ 90 h 132"/>
              <a:gd name="T22" fmla="*/ 103 w 131"/>
              <a:gd name="T23" fmla="*/ 107 h 132"/>
              <a:gd name="T24" fmla="*/ 88 w 131"/>
              <a:gd name="T25" fmla="*/ 116 h 132"/>
              <a:gd name="T26" fmla="*/ 66 w 131"/>
              <a:gd name="T27" fmla="*/ 122 h 132"/>
              <a:gd name="T28" fmla="*/ 49 w 131"/>
              <a:gd name="T29" fmla="*/ 122 h 132"/>
              <a:gd name="T30" fmla="*/ 29 w 131"/>
              <a:gd name="T31" fmla="*/ 113 h 132"/>
              <a:gd name="T32" fmla="*/ 17 w 131"/>
              <a:gd name="T33" fmla="*/ 100 h 132"/>
              <a:gd name="T34" fmla="*/ 8 w 131"/>
              <a:gd name="T35" fmla="*/ 80 h 132"/>
              <a:gd name="T36" fmla="*/ 9 w 131"/>
              <a:gd name="T37" fmla="*/ 64 h 132"/>
              <a:gd name="T38" fmla="*/ 0 w 131"/>
              <a:gd name="T39" fmla="*/ 43 h 132"/>
              <a:gd name="T40" fmla="*/ 63 w 131"/>
              <a:gd name="T41" fmla="*/ 92 h 132"/>
              <a:gd name="T42" fmla="*/ 90 w 131"/>
              <a:gd name="T43" fmla="*/ 66 h 132"/>
              <a:gd name="T44" fmla="*/ 62 w 131"/>
              <a:gd name="T45" fmla="*/ 40 h 132"/>
              <a:gd name="T46" fmla="*/ 37 w 131"/>
              <a:gd name="T47" fmla="*/ 66 h 132"/>
              <a:gd name="T48" fmla="*/ 63 w 131"/>
              <a:gd name="T4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32">
                <a:moveTo>
                  <a:pt x="0" y="43"/>
                </a:moveTo>
                <a:cubicBezTo>
                  <a:pt x="15" y="41"/>
                  <a:pt x="27" y="43"/>
                  <a:pt x="22" y="25"/>
                </a:cubicBezTo>
                <a:cubicBezTo>
                  <a:pt x="20" y="15"/>
                  <a:pt x="28" y="11"/>
                  <a:pt x="39" y="14"/>
                </a:cubicBezTo>
                <a:cubicBezTo>
                  <a:pt x="45" y="16"/>
                  <a:pt x="53" y="14"/>
                  <a:pt x="57" y="10"/>
                </a:cubicBezTo>
                <a:cubicBezTo>
                  <a:pt x="66" y="1"/>
                  <a:pt x="72" y="0"/>
                  <a:pt x="79" y="12"/>
                </a:cubicBezTo>
                <a:cubicBezTo>
                  <a:pt x="81" y="16"/>
                  <a:pt x="89" y="18"/>
                  <a:pt x="94" y="20"/>
                </a:cubicBezTo>
                <a:cubicBezTo>
                  <a:pt x="98" y="22"/>
                  <a:pt x="104" y="20"/>
                  <a:pt x="107" y="22"/>
                </a:cubicBezTo>
                <a:cubicBezTo>
                  <a:pt x="109" y="25"/>
                  <a:pt x="108" y="31"/>
                  <a:pt x="110" y="35"/>
                </a:cubicBezTo>
                <a:cubicBezTo>
                  <a:pt x="112" y="40"/>
                  <a:pt x="113" y="48"/>
                  <a:pt x="117" y="51"/>
                </a:cubicBezTo>
                <a:cubicBezTo>
                  <a:pt x="129" y="58"/>
                  <a:pt x="131" y="63"/>
                  <a:pt x="119" y="73"/>
                </a:cubicBezTo>
                <a:cubicBezTo>
                  <a:pt x="115" y="76"/>
                  <a:pt x="113" y="85"/>
                  <a:pt x="115" y="90"/>
                </a:cubicBezTo>
                <a:cubicBezTo>
                  <a:pt x="119" y="103"/>
                  <a:pt x="116" y="107"/>
                  <a:pt x="103" y="107"/>
                </a:cubicBezTo>
                <a:cubicBezTo>
                  <a:pt x="97" y="108"/>
                  <a:pt x="89" y="112"/>
                  <a:pt x="88" y="116"/>
                </a:cubicBezTo>
                <a:cubicBezTo>
                  <a:pt x="83" y="130"/>
                  <a:pt x="78" y="132"/>
                  <a:pt x="66" y="122"/>
                </a:cubicBezTo>
                <a:cubicBezTo>
                  <a:pt x="63" y="119"/>
                  <a:pt x="53" y="119"/>
                  <a:pt x="49" y="122"/>
                </a:cubicBezTo>
                <a:cubicBezTo>
                  <a:pt x="37" y="129"/>
                  <a:pt x="34" y="124"/>
                  <a:pt x="29" y="113"/>
                </a:cubicBezTo>
                <a:cubicBezTo>
                  <a:pt x="27" y="108"/>
                  <a:pt x="22" y="101"/>
                  <a:pt x="17" y="100"/>
                </a:cubicBezTo>
                <a:cubicBezTo>
                  <a:pt x="4" y="97"/>
                  <a:pt x="1" y="92"/>
                  <a:pt x="8" y="80"/>
                </a:cubicBezTo>
                <a:cubicBezTo>
                  <a:pt x="10" y="76"/>
                  <a:pt x="10" y="69"/>
                  <a:pt x="9" y="64"/>
                </a:cubicBezTo>
                <a:cubicBezTo>
                  <a:pt x="7" y="57"/>
                  <a:pt x="4" y="51"/>
                  <a:pt x="0" y="43"/>
                </a:cubicBezTo>
                <a:close/>
                <a:moveTo>
                  <a:pt x="63" y="92"/>
                </a:moveTo>
                <a:cubicBezTo>
                  <a:pt x="77" y="93"/>
                  <a:pt x="90" y="80"/>
                  <a:pt x="90" y="66"/>
                </a:cubicBezTo>
                <a:cubicBezTo>
                  <a:pt x="90" y="52"/>
                  <a:pt x="77" y="40"/>
                  <a:pt x="62" y="40"/>
                </a:cubicBezTo>
                <a:cubicBezTo>
                  <a:pt x="46" y="41"/>
                  <a:pt x="38" y="51"/>
                  <a:pt x="37" y="66"/>
                </a:cubicBezTo>
                <a:cubicBezTo>
                  <a:pt x="35" y="80"/>
                  <a:pt x="48" y="92"/>
                  <a:pt x="63" y="9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3" name="Freeform 30">
            <a:extLst>
              <a:ext uri="{FF2B5EF4-FFF2-40B4-BE49-F238E27FC236}">
                <a16:creationId xmlns:a16="http://schemas.microsoft.com/office/drawing/2014/main" id="{2AFE98E2-C428-4D64-A8E0-CAE6E9C0F6F5}"/>
              </a:ext>
            </a:extLst>
          </p:cNvPr>
          <p:cNvSpPr>
            <a:spLocks noEditPoints="1"/>
          </p:cNvSpPr>
          <p:nvPr/>
        </p:nvSpPr>
        <p:spPr bwMode="auto">
          <a:xfrm>
            <a:off x="7929563" y="5168901"/>
            <a:ext cx="249238" cy="254000"/>
          </a:xfrm>
          <a:custGeom>
            <a:avLst/>
            <a:gdLst>
              <a:gd name="T0" fmla="*/ 0 w 66"/>
              <a:gd name="T1" fmla="*/ 22 h 67"/>
              <a:gd name="T2" fmla="*/ 11 w 66"/>
              <a:gd name="T3" fmla="*/ 13 h 67"/>
              <a:gd name="T4" fmla="*/ 20 w 66"/>
              <a:gd name="T5" fmla="*/ 8 h 67"/>
              <a:gd name="T6" fmla="*/ 29 w 66"/>
              <a:gd name="T7" fmla="*/ 5 h 67"/>
              <a:gd name="T8" fmla="*/ 40 w 66"/>
              <a:gd name="T9" fmla="*/ 7 h 67"/>
              <a:gd name="T10" fmla="*/ 48 w 66"/>
              <a:gd name="T11" fmla="*/ 11 h 67"/>
              <a:gd name="T12" fmla="*/ 54 w 66"/>
              <a:gd name="T13" fmla="*/ 12 h 67"/>
              <a:gd name="T14" fmla="*/ 55 w 66"/>
              <a:gd name="T15" fmla="*/ 18 h 67"/>
              <a:gd name="T16" fmla="*/ 59 w 66"/>
              <a:gd name="T17" fmla="*/ 26 h 67"/>
              <a:gd name="T18" fmla="*/ 60 w 66"/>
              <a:gd name="T19" fmla="*/ 37 h 67"/>
              <a:gd name="T20" fmla="*/ 58 w 66"/>
              <a:gd name="T21" fmla="*/ 46 h 67"/>
              <a:gd name="T22" fmla="*/ 52 w 66"/>
              <a:gd name="T23" fmla="*/ 55 h 67"/>
              <a:gd name="T24" fmla="*/ 44 w 66"/>
              <a:gd name="T25" fmla="*/ 59 h 67"/>
              <a:gd name="T26" fmla="*/ 34 w 66"/>
              <a:gd name="T27" fmla="*/ 62 h 67"/>
              <a:gd name="T28" fmla="*/ 25 w 66"/>
              <a:gd name="T29" fmla="*/ 62 h 67"/>
              <a:gd name="T30" fmla="*/ 15 w 66"/>
              <a:gd name="T31" fmla="*/ 58 h 67"/>
              <a:gd name="T32" fmla="*/ 9 w 66"/>
              <a:gd name="T33" fmla="*/ 51 h 67"/>
              <a:gd name="T34" fmla="*/ 4 w 66"/>
              <a:gd name="T35" fmla="*/ 41 h 67"/>
              <a:gd name="T36" fmla="*/ 4 w 66"/>
              <a:gd name="T37" fmla="*/ 33 h 67"/>
              <a:gd name="T38" fmla="*/ 0 w 66"/>
              <a:gd name="T39" fmla="*/ 22 h 67"/>
              <a:gd name="T40" fmla="*/ 32 w 66"/>
              <a:gd name="T41" fmla="*/ 47 h 67"/>
              <a:gd name="T42" fmla="*/ 45 w 66"/>
              <a:gd name="T43" fmla="*/ 34 h 67"/>
              <a:gd name="T44" fmla="*/ 32 w 66"/>
              <a:gd name="T45" fmla="*/ 21 h 67"/>
              <a:gd name="T46" fmla="*/ 19 w 66"/>
              <a:gd name="T47" fmla="*/ 34 h 67"/>
              <a:gd name="T48" fmla="*/ 32 w 66"/>
              <a:gd name="T49" fmla="*/ 4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67">
                <a:moveTo>
                  <a:pt x="0" y="22"/>
                </a:moveTo>
                <a:cubicBezTo>
                  <a:pt x="8" y="21"/>
                  <a:pt x="14" y="22"/>
                  <a:pt x="11" y="13"/>
                </a:cubicBezTo>
                <a:cubicBezTo>
                  <a:pt x="10" y="8"/>
                  <a:pt x="14" y="6"/>
                  <a:pt x="20" y="8"/>
                </a:cubicBezTo>
                <a:cubicBezTo>
                  <a:pt x="23" y="8"/>
                  <a:pt x="27" y="7"/>
                  <a:pt x="29" y="5"/>
                </a:cubicBezTo>
                <a:cubicBezTo>
                  <a:pt x="34" y="1"/>
                  <a:pt x="36" y="0"/>
                  <a:pt x="40" y="7"/>
                </a:cubicBezTo>
                <a:cubicBezTo>
                  <a:pt x="41" y="9"/>
                  <a:pt x="45" y="10"/>
                  <a:pt x="48" y="11"/>
                </a:cubicBezTo>
                <a:cubicBezTo>
                  <a:pt x="50" y="11"/>
                  <a:pt x="53" y="11"/>
                  <a:pt x="54" y="12"/>
                </a:cubicBezTo>
                <a:cubicBezTo>
                  <a:pt x="55" y="13"/>
                  <a:pt x="55" y="16"/>
                  <a:pt x="55" y="18"/>
                </a:cubicBezTo>
                <a:cubicBezTo>
                  <a:pt x="56" y="21"/>
                  <a:pt x="57" y="25"/>
                  <a:pt x="59" y="26"/>
                </a:cubicBezTo>
                <a:cubicBezTo>
                  <a:pt x="65" y="30"/>
                  <a:pt x="66" y="32"/>
                  <a:pt x="60" y="37"/>
                </a:cubicBezTo>
                <a:cubicBezTo>
                  <a:pt x="58" y="39"/>
                  <a:pt x="57" y="43"/>
                  <a:pt x="58" y="46"/>
                </a:cubicBezTo>
                <a:cubicBezTo>
                  <a:pt x="60" y="52"/>
                  <a:pt x="58" y="54"/>
                  <a:pt x="52" y="55"/>
                </a:cubicBezTo>
                <a:cubicBezTo>
                  <a:pt x="49" y="55"/>
                  <a:pt x="45" y="57"/>
                  <a:pt x="44" y="59"/>
                </a:cubicBezTo>
                <a:cubicBezTo>
                  <a:pt x="42" y="66"/>
                  <a:pt x="39" y="67"/>
                  <a:pt x="34" y="62"/>
                </a:cubicBezTo>
                <a:cubicBezTo>
                  <a:pt x="32" y="61"/>
                  <a:pt x="27" y="60"/>
                  <a:pt x="25" y="62"/>
                </a:cubicBezTo>
                <a:cubicBezTo>
                  <a:pt x="19" y="66"/>
                  <a:pt x="17" y="63"/>
                  <a:pt x="15" y="58"/>
                </a:cubicBezTo>
                <a:cubicBezTo>
                  <a:pt x="14" y="55"/>
                  <a:pt x="11" y="52"/>
                  <a:pt x="9" y="51"/>
                </a:cubicBezTo>
                <a:cubicBezTo>
                  <a:pt x="2" y="49"/>
                  <a:pt x="1" y="47"/>
                  <a:pt x="4" y="41"/>
                </a:cubicBezTo>
                <a:cubicBezTo>
                  <a:pt x="5" y="39"/>
                  <a:pt x="5" y="35"/>
                  <a:pt x="4" y="33"/>
                </a:cubicBezTo>
                <a:cubicBezTo>
                  <a:pt x="4" y="29"/>
                  <a:pt x="2" y="26"/>
                  <a:pt x="0" y="22"/>
                </a:cubicBezTo>
                <a:close/>
                <a:moveTo>
                  <a:pt x="32" y="47"/>
                </a:moveTo>
                <a:cubicBezTo>
                  <a:pt x="39" y="47"/>
                  <a:pt x="45" y="41"/>
                  <a:pt x="45" y="34"/>
                </a:cubicBezTo>
                <a:cubicBezTo>
                  <a:pt x="45" y="27"/>
                  <a:pt x="39" y="20"/>
                  <a:pt x="32" y="21"/>
                </a:cubicBezTo>
                <a:cubicBezTo>
                  <a:pt x="24" y="21"/>
                  <a:pt x="19" y="26"/>
                  <a:pt x="19" y="34"/>
                </a:cubicBezTo>
                <a:cubicBezTo>
                  <a:pt x="18" y="41"/>
                  <a:pt x="24" y="47"/>
                  <a:pt x="32" y="4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28" name="Freeform 31">
            <a:extLst>
              <a:ext uri="{FF2B5EF4-FFF2-40B4-BE49-F238E27FC236}">
                <a16:creationId xmlns:a16="http://schemas.microsoft.com/office/drawing/2014/main" id="{81C41EF2-6D93-4BA4-8B50-271660F7307B}"/>
              </a:ext>
            </a:extLst>
          </p:cNvPr>
          <p:cNvSpPr>
            <a:spLocks noEditPoints="1"/>
          </p:cNvSpPr>
          <p:nvPr/>
        </p:nvSpPr>
        <p:spPr bwMode="auto">
          <a:xfrm>
            <a:off x="8186738" y="5035551"/>
            <a:ext cx="309563" cy="314325"/>
          </a:xfrm>
          <a:custGeom>
            <a:avLst/>
            <a:gdLst>
              <a:gd name="T0" fmla="*/ 0 w 82"/>
              <a:gd name="T1" fmla="*/ 27 h 83"/>
              <a:gd name="T2" fmla="*/ 13 w 82"/>
              <a:gd name="T3" fmla="*/ 16 h 83"/>
              <a:gd name="T4" fmla="*/ 24 w 82"/>
              <a:gd name="T5" fmla="*/ 9 h 83"/>
              <a:gd name="T6" fmla="*/ 36 w 82"/>
              <a:gd name="T7" fmla="*/ 6 h 83"/>
              <a:gd name="T8" fmla="*/ 49 w 82"/>
              <a:gd name="T9" fmla="*/ 8 h 83"/>
              <a:gd name="T10" fmla="*/ 59 w 82"/>
              <a:gd name="T11" fmla="*/ 13 h 83"/>
              <a:gd name="T12" fmla="*/ 67 w 82"/>
              <a:gd name="T13" fmla="*/ 14 h 83"/>
              <a:gd name="T14" fmla="*/ 69 w 82"/>
              <a:gd name="T15" fmla="*/ 22 h 83"/>
              <a:gd name="T16" fmla="*/ 73 w 82"/>
              <a:gd name="T17" fmla="*/ 32 h 83"/>
              <a:gd name="T18" fmla="*/ 74 w 82"/>
              <a:gd name="T19" fmla="*/ 46 h 83"/>
              <a:gd name="T20" fmla="*/ 72 w 82"/>
              <a:gd name="T21" fmla="*/ 57 h 83"/>
              <a:gd name="T22" fmla="*/ 64 w 82"/>
              <a:gd name="T23" fmla="*/ 68 h 83"/>
              <a:gd name="T24" fmla="*/ 55 w 82"/>
              <a:gd name="T25" fmla="*/ 73 h 83"/>
              <a:gd name="T26" fmla="*/ 41 w 82"/>
              <a:gd name="T27" fmla="*/ 77 h 83"/>
              <a:gd name="T28" fmla="*/ 31 w 82"/>
              <a:gd name="T29" fmla="*/ 77 h 83"/>
              <a:gd name="T30" fmla="*/ 18 w 82"/>
              <a:gd name="T31" fmla="*/ 72 h 83"/>
              <a:gd name="T32" fmla="*/ 10 w 82"/>
              <a:gd name="T33" fmla="*/ 63 h 83"/>
              <a:gd name="T34" fmla="*/ 4 w 82"/>
              <a:gd name="T35" fmla="*/ 51 h 83"/>
              <a:gd name="T36" fmla="*/ 5 w 82"/>
              <a:gd name="T37" fmla="*/ 40 h 83"/>
              <a:gd name="T38" fmla="*/ 0 w 82"/>
              <a:gd name="T39" fmla="*/ 27 h 83"/>
              <a:gd name="T40" fmla="*/ 39 w 82"/>
              <a:gd name="T41" fmla="*/ 58 h 83"/>
              <a:gd name="T42" fmla="*/ 56 w 82"/>
              <a:gd name="T43" fmla="*/ 42 h 83"/>
              <a:gd name="T44" fmla="*/ 39 w 82"/>
              <a:gd name="T45" fmla="*/ 25 h 83"/>
              <a:gd name="T46" fmla="*/ 23 w 82"/>
              <a:gd name="T47" fmla="*/ 41 h 83"/>
              <a:gd name="T48" fmla="*/ 39 w 82"/>
              <a:gd name="T49"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83">
                <a:moveTo>
                  <a:pt x="0" y="27"/>
                </a:moveTo>
                <a:cubicBezTo>
                  <a:pt x="9" y="26"/>
                  <a:pt x="16" y="27"/>
                  <a:pt x="13" y="16"/>
                </a:cubicBezTo>
                <a:cubicBezTo>
                  <a:pt x="12" y="10"/>
                  <a:pt x="17" y="7"/>
                  <a:pt x="24" y="9"/>
                </a:cubicBezTo>
                <a:cubicBezTo>
                  <a:pt x="28" y="10"/>
                  <a:pt x="33" y="9"/>
                  <a:pt x="36" y="6"/>
                </a:cubicBezTo>
                <a:cubicBezTo>
                  <a:pt x="41" y="1"/>
                  <a:pt x="45" y="0"/>
                  <a:pt x="49" y="8"/>
                </a:cubicBezTo>
                <a:cubicBezTo>
                  <a:pt x="51" y="10"/>
                  <a:pt x="55" y="11"/>
                  <a:pt x="59" y="13"/>
                </a:cubicBezTo>
                <a:cubicBezTo>
                  <a:pt x="61" y="14"/>
                  <a:pt x="65" y="13"/>
                  <a:pt x="67" y="14"/>
                </a:cubicBezTo>
                <a:cubicBezTo>
                  <a:pt x="68" y="16"/>
                  <a:pt x="68" y="19"/>
                  <a:pt x="69" y="22"/>
                </a:cubicBezTo>
                <a:cubicBezTo>
                  <a:pt x="70" y="26"/>
                  <a:pt x="70" y="31"/>
                  <a:pt x="73" y="32"/>
                </a:cubicBezTo>
                <a:cubicBezTo>
                  <a:pt x="81" y="37"/>
                  <a:pt x="82" y="40"/>
                  <a:pt x="74" y="46"/>
                </a:cubicBezTo>
                <a:cubicBezTo>
                  <a:pt x="72" y="48"/>
                  <a:pt x="71" y="53"/>
                  <a:pt x="72" y="57"/>
                </a:cubicBezTo>
                <a:cubicBezTo>
                  <a:pt x="75" y="65"/>
                  <a:pt x="72" y="67"/>
                  <a:pt x="64" y="68"/>
                </a:cubicBezTo>
                <a:cubicBezTo>
                  <a:pt x="61" y="68"/>
                  <a:pt x="56" y="71"/>
                  <a:pt x="55" y="73"/>
                </a:cubicBezTo>
                <a:cubicBezTo>
                  <a:pt x="52" y="82"/>
                  <a:pt x="48" y="83"/>
                  <a:pt x="41" y="77"/>
                </a:cubicBezTo>
                <a:cubicBezTo>
                  <a:pt x="39" y="75"/>
                  <a:pt x="33" y="75"/>
                  <a:pt x="31" y="77"/>
                </a:cubicBezTo>
                <a:cubicBezTo>
                  <a:pt x="23" y="82"/>
                  <a:pt x="21" y="79"/>
                  <a:pt x="18" y="72"/>
                </a:cubicBezTo>
                <a:cubicBezTo>
                  <a:pt x="17" y="68"/>
                  <a:pt x="13" y="64"/>
                  <a:pt x="10" y="63"/>
                </a:cubicBezTo>
                <a:cubicBezTo>
                  <a:pt x="2" y="61"/>
                  <a:pt x="0" y="58"/>
                  <a:pt x="4" y="51"/>
                </a:cubicBezTo>
                <a:cubicBezTo>
                  <a:pt x="6" y="48"/>
                  <a:pt x="6" y="44"/>
                  <a:pt x="5" y="40"/>
                </a:cubicBezTo>
                <a:cubicBezTo>
                  <a:pt x="4" y="36"/>
                  <a:pt x="2" y="32"/>
                  <a:pt x="0" y="27"/>
                </a:cubicBezTo>
                <a:close/>
                <a:moveTo>
                  <a:pt x="39" y="58"/>
                </a:moveTo>
                <a:cubicBezTo>
                  <a:pt x="48" y="58"/>
                  <a:pt x="56" y="51"/>
                  <a:pt x="56" y="42"/>
                </a:cubicBezTo>
                <a:cubicBezTo>
                  <a:pt x="56" y="33"/>
                  <a:pt x="48" y="25"/>
                  <a:pt x="39" y="25"/>
                </a:cubicBezTo>
                <a:cubicBezTo>
                  <a:pt x="29" y="26"/>
                  <a:pt x="24" y="32"/>
                  <a:pt x="23" y="41"/>
                </a:cubicBezTo>
                <a:cubicBezTo>
                  <a:pt x="22" y="50"/>
                  <a:pt x="30" y="58"/>
                  <a:pt x="39" y="5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4" name="Freeform 35">
            <a:extLst>
              <a:ext uri="{FF2B5EF4-FFF2-40B4-BE49-F238E27FC236}">
                <a16:creationId xmlns:a16="http://schemas.microsoft.com/office/drawing/2014/main" id="{5132D933-D437-4CEF-8C56-D84A1D3151AD}"/>
              </a:ext>
            </a:extLst>
          </p:cNvPr>
          <p:cNvSpPr>
            <a:spLocks noEditPoints="1"/>
          </p:cNvSpPr>
          <p:nvPr/>
        </p:nvSpPr>
        <p:spPr bwMode="auto">
          <a:xfrm>
            <a:off x="9145588" y="3652838"/>
            <a:ext cx="2565399" cy="2738438"/>
          </a:xfrm>
          <a:custGeom>
            <a:avLst/>
            <a:gdLst>
              <a:gd name="T0" fmla="*/ 1279 w 1279"/>
              <a:gd name="T1" fmla="*/ 1365 h 1365"/>
              <a:gd name="T2" fmla="*/ 1076 w 1279"/>
              <a:gd name="T3" fmla="*/ 1365 h 1365"/>
              <a:gd name="T4" fmla="*/ 1076 w 1279"/>
              <a:gd name="T5" fmla="*/ 1347 h 1365"/>
              <a:gd name="T6" fmla="*/ 1076 w 1279"/>
              <a:gd name="T7" fmla="*/ 947 h 1365"/>
              <a:gd name="T8" fmla="*/ 1024 w 1279"/>
              <a:gd name="T9" fmla="*/ 895 h 1365"/>
              <a:gd name="T10" fmla="*/ 284 w 1279"/>
              <a:gd name="T11" fmla="*/ 895 h 1365"/>
              <a:gd name="T12" fmla="*/ 231 w 1279"/>
              <a:gd name="T13" fmla="*/ 948 h 1365"/>
              <a:gd name="T14" fmla="*/ 231 w 1279"/>
              <a:gd name="T15" fmla="*/ 1345 h 1365"/>
              <a:gd name="T16" fmla="*/ 231 w 1279"/>
              <a:gd name="T17" fmla="*/ 1365 h 1365"/>
              <a:gd name="T18" fmla="*/ 0 w 1279"/>
              <a:gd name="T19" fmla="*/ 1365 h 1365"/>
              <a:gd name="T20" fmla="*/ 5 w 1279"/>
              <a:gd name="T21" fmla="*/ 1312 h 1365"/>
              <a:gd name="T22" fmla="*/ 39 w 1279"/>
              <a:gd name="T23" fmla="*/ 1121 h 1365"/>
              <a:gd name="T24" fmla="*/ 51 w 1279"/>
              <a:gd name="T25" fmla="*/ 1046 h 1365"/>
              <a:gd name="T26" fmla="*/ 84 w 1279"/>
              <a:gd name="T27" fmla="*/ 919 h 1365"/>
              <a:gd name="T28" fmla="*/ 141 w 1279"/>
              <a:gd name="T29" fmla="*/ 649 h 1365"/>
              <a:gd name="T30" fmla="*/ 143 w 1279"/>
              <a:gd name="T31" fmla="*/ 637 h 1365"/>
              <a:gd name="T32" fmla="*/ 179 w 1279"/>
              <a:gd name="T33" fmla="*/ 603 h 1365"/>
              <a:gd name="T34" fmla="*/ 314 w 1279"/>
              <a:gd name="T35" fmla="*/ 568 h 1365"/>
              <a:gd name="T36" fmla="*/ 354 w 1279"/>
              <a:gd name="T37" fmla="*/ 557 h 1365"/>
              <a:gd name="T38" fmla="*/ 479 w 1279"/>
              <a:gd name="T39" fmla="*/ 478 h 1365"/>
              <a:gd name="T40" fmla="*/ 488 w 1279"/>
              <a:gd name="T41" fmla="*/ 470 h 1365"/>
              <a:gd name="T42" fmla="*/ 504 w 1279"/>
              <a:gd name="T43" fmla="*/ 411 h 1365"/>
              <a:gd name="T44" fmla="*/ 465 w 1279"/>
              <a:gd name="T45" fmla="*/ 341 h 1365"/>
              <a:gd name="T46" fmla="*/ 421 w 1279"/>
              <a:gd name="T47" fmla="*/ 213 h 1365"/>
              <a:gd name="T48" fmla="*/ 460 w 1279"/>
              <a:gd name="T49" fmla="*/ 80 h 1365"/>
              <a:gd name="T50" fmla="*/ 577 w 1279"/>
              <a:gd name="T51" fmla="*/ 10 h 1365"/>
              <a:gd name="T52" fmla="*/ 738 w 1279"/>
              <a:gd name="T53" fmla="*/ 16 h 1365"/>
              <a:gd name="T54" fmla="*/ 801 w 1279"/>
              <a:gd name="T55" fmla="*/ 74 h 1365"/>
              <a:gd name="T56" fmla="*/ 825 w 1279"/>
              <a:gd name="T57" fmla="*/ 199 h 1365"/>
              <a:gd name="T58" fmla="*/ 817 w 1279"/>
              <a:gd name="T59" fmla="*/ 261 h 1365"/>
              <a:gd name="T60" fmla="*/ 818 w 1279"/>
              <a:gd name="T61" fmla="*/ 273 h 1365"/>
              <a:gd name="T62" fmla="*/ 796 w 1279"/>
              <a:gd name="T63" fmla="*/ 412 h 1365"/>
              <a:gd name="T64" fmla="*/ 777 w 1279"/>
              <a:gd name="T65" fmla="*/ 471 h 1365"/>
              <a:gd name="T66" fmla="*/ 791 w 1279"/>
              <a:gd name="T67" fmla="*/ 493 h 1365"/>
              <a:gd name="T68" fmla="*/ 978 w 1279"/>
              <a:gd name="T69" fmla="*/ 549 h 1365"/>
              <a:gd name="T70" fmla="*/ 1084 w 1279"/>
              <a:gd name="T71" fmla="*/ 569 h 1365"/>
              <a:gd name="T72" fmla="*/ 1131 w 1279"/>
              <a:gd name="T73" fmla="*/ 608 h 1365"/>
              <a:gd name="T74" fmla="*/ 1180 w 1279"/>
              <a:gd name="T75" fmla="*/ 746 h 1365"/>
              <a:gd name="T76" fmla="*/ 1184 w 1279"/>
              <a:gd name="T77" fmla="*/ 805 h 1365"/>
              <a:gd name="T78" fmla="*/ 1191 w 1279"/>
              <a:gd name="T79" fmla="*/ 865 h 1365"/>
              <a:gd name="T80" fmla="*/ 1227 w 1279"/>
              <a:gd name="T81" fmla="*/ 1078 h 1365"/>
              <a:gd name="T82" fmla="*/ 1262 w 1279"/>
              <a:gd name="T83" fmla="*/ 1297 h 1365"/>
              <a:gd name="T84" fmla="*/ 1279 w 1279"/>
              <a:gd name="T85" fmla="*/ 1365 h 1365"/>
              <a:gd name="T86" fmla="*/ 777 w 1279"/>
              <a:gd name="T87" fmla="*/ 507 h 1365"/>
              <a:gd name="T88" fmla="*/ 648 w 1279"/>
              <a:gd name="T89" fmla="*/ 552 h 1365"/>
              <a:gd name="T90" fmla="*/ 609 w 1279"/>
              <a:gd name="T91" fmla="*/ 550 h 1365"/>
              <a:gd name="T92" fmla="*/ 507 w 1279"/>
              <a:gd name="T93" fmla="*/ 488 h 1365"/>
              <a:gd name="T94" fmla="*/ 493 w 1279"/>
              <a:gd name="T95" fmla="*/ 480 h 1365"/>
              <a:gd name="T96" fmla="*/ 487 w 1279"/>
              <a:gd name="T97" fmla="*/ 482 h 1365"/>
              <a:gd name="T98" fmla="*/ 554 w 1279"/>
              <a:gd name="T99" fmla="*/ 885 h 1365"/>
              <a:gd name="T100" fmla="*/ 559 w 1279"/>
              <a:gd name="T101" fmla="*/ 854 h 1365"/>
              <a:gd name="T102" fmla="*/ 602 w 1279"/>
              <a:gd name="T103" fmla="*/ 692 h 1365"/>
              <a:gd name="T104" fmla="*/ 589 w 1279"/>
              <a:gd name="T105" fmla="*/ 632 h 1365"/>
              <a:gd name="T106" fmla="*/ 588 w 1279"/>
              <a:gd name="T107" fmla="*/ 628 h 1365"/>
              <a:gd name="T108" fmla="*/ 635 w 1279"/>
              <a:gd name="T109" fmla="*/ 577 h 1365"/>
              <a:gd name="T110" fmla="*/ 699 w 1279"/>
              <a:gd name="T111" fmla="*/ 645 h 1365"/>
              <a:gd name="T112" fmla="*/ 673 w 1279"/>
              <a:gd name="T113" fmla="*/ 654 h 1365"/>
              <a:gd name="T114" fmla="*/ 750 w 1279"/>
              <a:gd name="T115" fmla="*/ 869 h 1365"/>
              <a:gd name="T116" fmla="*/ 777 w 1279"/>
              <a:gd name="T117" fmla="*/ 507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9" h="1365">
                <a:moveTo>
                  <a:pt x="1279" y="1365"/>
                </a:moveTo>
                <a:cubicBezTo>
                  <a:pt x="1208" y="1365"/>
                  <a:pt x="1143" y="1365"/>
                  <a:pt x="1076" y="1365"/>
                </a:cubicBezTo>
                <a:cubicBezTo>
                  <a:pt x="1076" y="1359"/>
                  <a:pt x="1076" y="1353"/>
                  <a:pt x="1076" y="1347"/>
                </a:cubicBezTo>
                <a:cubicBezTo>
                  <a:pt x="1076" y="1214"/>
                  <a:pt x="1076" y="1081"/>
                  <a:pt x="1076" y="947"/>
                </a:cubicBezTo>
                <a:cubicBezTo>
                  <a:pt x="1076" y="912"/>
                  <a:pt x="1059" y="895"/>
                  <a:pt x="1024" y="895"/>
                </a:cubicBezTo>
                <a:cubicBezTo>
                  <a:pt x="777" y="895"/>
                  <a:pt x="531" y="895"/>
                  <a:pt x="284" y="895"/>
                </a:cubicBezTo>
                <a:cubicBezTo>
                  <a:pt x="248" y="895"/>
                  <a:pt x="231" y="912"/>
                  <a:pt x="231" y="948"/>
                </a:cubicBezTo>
                <a:cubicBezTo>
                  <a:pt x="231" y="1080"/>
                  <a:pt x="231" y="1212"/>
                  <a:pt x="231" y="1345"/>
                </a:cubicBezTo>
                <a:cubicBezTo>
                  <a:pt x="231" y="1351"/>
                  <a:pt x="231" y="1357"/>
                  <a:pt x="231" y="1365"/>
                </a:cubicBezTo>
                <a:cubicBezTo>
                  <a:pt x="154" y="1365"/>
                  <a:pt x="78" y="1365"/>
                  <a:pt x="0" y="1365"/>
                </a:cubicBezTo>
                <a:cubicBezTo>
                  <a:pt x="2" y="1347"/>
                  <a:pt x="3" y="1329"/>
                  <a:pt x="5" y="1312"/>
                </a:cubicBezTo>
                <a:cubicBezTo>
                  <a:pt x="11" y="1247"/>
                  <a:pt x="20" y="1183"/>
                  <a:pt x="39" y="1121"/>
                </a:cubicBezTo>
                <a:cubicBezTo>
                  <a:pt x="47" y="1097"/>
                  <a:pt x="45" y="1070"/>
                  <a:pt x="51" y="1046"/>
                </a:cubicBezTo>
                <a:cubicBezTo>
                  <a:pt x="60" y="1003"/>
                  <a:pt x="72" y="961"/>
                  <a:pt x="84" y="919"/>
                </a:cubicBezTo>
                <a:cubicBezTo>
                  <a:pt x="111" y="831"/>
                  <a:pt x="131" y="741"/>
                  <a:pt x="141" y="649"/>
                </a:cubicBezTo>
                <a:cubicBezTo>
                  <a:pt x="142" y="645"/>
                  <a:pt x="142" y="641"/>
                  <a:pt x="143" y="637"/>
                </a:cubicBezTo>
                <a:cubicBezTo>
                  <a:pt x="148" y="618"/>
                  <a:pt x="156" y="607"/>
                  <a:pt x="179" y="603"/>
                </a:cubicBezTo>
                <a:cubicBezTo>
                  <a:pt x="225" y="595"/>
                  <a:pt x="269" y="580"/>
                  <a:pt x="314" y="568"/>
                </a:cubicBezTo>
                <a:cubicBezTo>
                  <a:pt x="327" y="565"/>
                  <a:pt x="340" y="559"/>
                  <a:pt x="354" y="557"/>
                </a:cubicBezTo>
                <a:cubicBezTo>
                  <a:pt x="408" y="549"/>
                  <a:pt x="441" y="510"/>
                  <a:pt x="479" y="478"/>
                </a:cubicBezTo>
                <a:cubicBezTo>
                  <a:pt x="482" y="475"/>
                  <a:pt x="485" y="472"/>
                  <a:pt x="488" y="470"/>
                </a:cubicBezTo>
                <a:cubicBezTo>
                  <a:pt x="512" y="455"/>
                  <a:pt x="513" y="435"/>
                  <a:pt x="504" y="411"/>
                </a:cubicBezTo>
                <a:cubicBezTo>
                  <a:pt x="495" y="386"/>
                  <a:pt x="484" y="362"/>
                  <a:pt x="465" y="341"/>
                </a:cubicBezTo>
                <a:cubicBezTo>
                  <a:pt x="433" y="305"/>
                  <a:pt x="422" y="260"/>
                  <a:pt x="421" y="213"/>
                </a:cubicBezTo>
                <a:cubicBezTo>
                  <a:pt x="420" y="165"/>
                  <a:pt x="433" y="121"/>
                  <a:pt x="460" y="80"/>
                </a:cubicBezTo>
                <a:cubicBezTo>
                  <a:pt x="488" y="38"/>
                  <a:pt x="529" y="18"/>
                  <a:pt x="577" y="10"/>
                </a:cubicBezTo>
                <a:cubicBezTo>
                  <a:pt x="631" y="0"/>
                  <a:pt x="685" y="5"/>
                  <a:pt x="738" y="16"/>
                </a:cubicBezTo>
                <a:cubicBezTo>
                  <a:pt x="770" y="23"/>
                  <a:pt x="788" y="46"/>
                  <a:pt x="801" y="74"/>
                </a:cubicBezTo>
                <a:cubicBezTo>
                  <a:pt x="819" y="114"/>
                  <a:pt x="825" y="156"/>
                  <a:pt x="825" y="199"/>
                </a:cubicBezTo>
                <a:cubicBezTo>
                  <a:pt x="825" y="220"/>
                  <a:pt x="820" y="240"/>
                  <a:pt x="817" y="261"/>
                </a:cubicBezTo>
                <a:cubicBezTo>
                  <a:pt x="817" y="265"/>
                  <a:pt x="817" y="269"/>
                  <a:pt x="818" y="273"/>
                </a:cubicBezTo>
                <a:cubicBezTo>
                  <a:pt x="836" y="323"/>
                  <a:pt x="817" y="368"/>
                  <a:pt x="796" y="412"/>
                </a:cubicBezTo>
                <a:cubicBezTo>
                  <a:pt x="787" y="431"/>
                  <a:pt x="774" y="448"/>
                  <a:pt x="777" y="471"/>
                </a:cubicBezTo>
                <a:cubicBezTo>
                  <a:pt x="778" y="482"/>
                  <a:pt x="781" y="488"/>
                  <a:pt x="791" y="493"/>
                </a:cubicBezTo>
                <a:cubicBezTo>
                  <a:pt x="851" y="518"/>
                  <a:pt x="914" y="536"/>
                  <a:pt x="978" y="549"/>
                </a:cubicBezTo>
                <a:cubicBezTo>
                  <a:pt x="1014" y="556"/>
                  <a:pt x="1049" y="563"/>
                  <a:pt x="1084" y="569"/>
                </a:cubicBezTo>
                <a:cubicBezTo>
                  <a:pt x="1108" y="573"/>
                  <a:pt x="1123" y="587"/>
                  <a:pt x="1131" y="608"/>
                </a:cubicBezTo>
                <a:cubicBezTo>
                  <a:pt x="1149" y="653"/>
                  <a:pt x="1166" y="699"/>
                  <a:pt x="1180" y="746"/>
                </a:cubicBezTo>
                <a:cubicBezTo>
                  <a:pt x="1186" y="764"/>
                  <a:pt x="1183" y="785"/>
                  <a:pt x="1184" y="805"/>
                </a:cubicBezTo>
                <a:cubicBezTo>
                  <a:pt x="1186" y="825"/>
                  <a:pt x="1183" y="847"/>
                  <a:pt x="1191" y="865"/>
                </a:cubicBezTo>
                <a:cubicBezTo>
                  <a:pt x="1222" y="933"/>
                  <a:pt x="1227" y="1006"/>
                  <a:pt x="1227" y="1078"/>
                </a:cubicBezTo>
                <a:cubicBezTo>
                  <a:pt x="1228" y="1153"/>
                  <a:pt x="1236" y="1226"/>
                  <a:pt x="1262" y="1297"/>
                </a:cubicBezTo>
                <a:cubicBezTo>
                  <a:pt x="1270" y="1318"/>
                  <a:pt x="1273" y="1341"/>
                  <a:pt x="1279" y="1365"/>
                </a:cubicBezTo>
                <a:close/>
                <a:moveTo>
                  <a:pt x="777" y="507"/>
                </a:moveTo>
                <a:cubicBezTo>
                  <a:pt x="732" y="522"/>
                  <a:pt x="690" y="537"/>
                  <a:pt x="648" y="552"/>
                </a:cubicBezTo>
                <a:cubicBezTo>
                  <a:pt x="634" y="557"/>
                  <a:pt x="621" y="557"/>
                  <a:pt x="609" y="550"/>
                </a:cubicBezTo>
                <a:cubicBezTo>
                  <a:pt x="575" y="529"/>
                  <a:pt x="541" y="509"/>
                  <a:pt x="507" y="488"/>
                </a:cubicBezTo>
                <a:cubicBezTo>
                  <a:pt x="502" y="485"/>
                  <a:pt x="498" y="482"/>
                  <a:pt x="493" y="480"/>
                </a:cubicBezTo>
                <a:cubicBezTo>
                  <a:pt x="491" y="480"/>
                  <a:pt x="489" y="481"/>
                  <a:pt x="487" y="482"/>
                </a:cubicBezTo>
                <a:cubicBezTo>
                  <a:pt x="492" y="619"/>
                  <a:pt x="527" y="751"/>
                  <a:pt x="554" y="885"/>
                </a:cubicBezTo>
                <a:cubicBezTo>
                  <a:pt x="557" y="874"/>
                  <a:pt x="557" y="864"/>
                  <a:pt x="559" y="854"/>
                </a:cubicBezTo>
                <a:cubicBezTo>
                  <a:pt x="573" y="800"/>
                  <a:pt x="585" y="745"/>
                  <a:pt x="602" y="692"/>
                </a:cubicBezTo>
                <a:cubicBezTo>
                  <a:pt x="610" y="667"/>
                  <a:pt x="612" y="648"/>
                  <a:pt x="589" y="632"/>
                </a:cubicBezTo>
                <a:cubicBezTo>
                  <a:pt x="589" y="631"/>
                  <a:pt x="589" y="630"/>
                  <a:pt x="588" y="628"/>
                </a:cubicBezTo>
                <a:cubicBezTo>
                  <a:pt x="603" y="611"/>
                  <a:pt x="618" y="595"/>
                  <a:pt x="635" y="577"/>
                </a:cubicBezTo>
                <a:cubicBezTo>
                  <a:pt x="657" y="601"/>
                  <a:pt x="678" y="623"/>
                  <a:pt x="699" y="645"/>
                </a:cubicBezTo>
                <a:cubicBezTo>
                  <a:pt x="691" y="648"/>
                  <a:pt x="682" y="651"/>
                  <a:pt x="673" y="654"/>
                </a:cubicBezTo>
                <a:cubicBezTo>
                  <a:pt x="712" y="722"/>
                  <a:pt x="726" y="797"/>
                  <a:pt x="750" y="869"/>
                </a:cubicBezTo>
                <a:cubicBezTo>
                  <a:pt x="798" y="750"/>
                  <a:pt x="788" y="627"/>
                  <a:pt x="777" y="50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6" name="Freeform 36">
            <a:extLst>
              <a:ext uri="{FF2B5EF4-FFF2-40B4-BE49-F238E27FC236}">
                <a16:creationId xmlns:a16="http://schemas.microsoft.com/office/drawing/2014/main" id="{2B9FF508-3F57-4C94-A335-1C5BDD7BEEA1}"/>
              </a:ext>
            </a:extLst>
          </p:cNvPr>
          <p:cNvSpPr>
            <a:spLocks/>
          </p:cNvSpPr>
          <p:nvPr/>
        </p:nvSpPr>
        <p:spPr bwMode="auto">
          <a:xfrm>
            <a:off x="9650413" y="5486401"/>
            <a:ext cx="1614487" cy="993775"/>
          </a:xfrm>
          <a:custGeom>
            <a:avLst/>
            <a:gdLst>
              <a:gd name="T0" fmla="*/ 403 w 804"/>
              <a:gd name="T1" fmla="*/ 0 h 495"/>
              <a:gd name="T2" fmla="*/ 755 w 804"/>
              <a:gd name="T3" fmla="*/ 0 h 495"/>
              <a:gd name="T4" fmla="*/ 804 w 804"/>
              <a:gd name="T5" fmla="*/ 49 h 495"/>
              <a:gd name="T6" fmla="*/ 804 w 804"/>
              <a:gd name="T7" fmla="*/ 444 h 495"/>
              <a:gd name="T8" fmla="*/ 753 w 804"/>
              <a:gd name="T9" fmla="*/ 495 h 495"/>
              <a:gd name="T10" fmla="*/ 49 w 804"/>
              <a:gd name="T11" fmla="*/ 495 h 495"/>
              <a:gd name="T12" fmla="*/ 0 w 804"/>
              <a:gd name="T13" fmla="*/ 446 h 495"/>
              <a:gd name="T14" fmla="*/ 0 w 804"/>
              <a:gd name="T15" fmla="*/ 49 h 495"/>
              <a:gd name="T16" fmla="*/ 49 w 804"/>
              <a:gd name="T17" fmla="*/ 0 h 495"/>
              <a:gd name="T18" fmla="*/ 403 w 804"/>
              <a:gd name="T19"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495">
                <a:moveTo>
                  <a:pt x="403" y="0"/>
                </a:moveTo>
                <a:cubicBezTo>
                  <a:pt x="520" y="0"/>
                  <a:pt x="638" y="0"/>
                  <a:pt x="755" y="0"/>
                </a:cubicBezTo>
                <a:cubicBezTo>
                  <a:pt x="789" y="0"/>
                  <a:pt x="804" y="15"/>
                  <a:pt x="804" y="49"/>
                </a:cubicBezTo>
                <a:cubicBezTo>
                  <a:pt x="804" y="181"/>
                  <a:pt x="804" y="313"/>
                  <a:pt x="804" y="444"/>
                </a:cubicBezTo>
                <a:cubicBezTo>
                  <a:pt x="804" y="481"/>
                  <a:pt x="789" y="495"/>
                  <a:pt x="753" y="495"/>
                </a:cubicBezTo>
                <a:cubicBezTo>
                  <a:pt x="519" y="495"/>
                  <a:pt x="284" y="495"/>
                  <a:pt x="49" y="495"/>
                </a:cubicBezTo>
                <a:cubicBezTo>
                  <a:pt x="15" y="495"/>
                  <a:pt x="0" y="480"/>
                  <a:pt x="0" y="446"/>
                </a:cubicBezTo>
                <a:cubicBezTo>
                  <a:pt x="0" y="313"/>
                  <a:pt x="0" y="181"/>
                  <a:pt x="0" y="49"/>
                </a:cubicBezTo>
                <a:cubicBezTo>
                  <a:pt x="0" y="14"/>
                  <a:pt x="15" y="0"/>
                  <a:pt x="49" y="0"/>
                </a:cubicBezTo>
                <a:cubicBezTo>
                  <a:pt x="167" y="0"/>
                  <a:pt x="285" y="0"/>
                  <a:pt x="403"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41" name="Forma libre: forma 140">
            <a:extLst>
              <a:ext uri="{FF2B5EF4-FFF2-40B4-BE49-F238E27FC236}">
                <a16:creationId xmlns:a16="http://schemas.microsoft.com/office/drawing/2014/main" id="{5B518759-B94B-49ED-AC65-44E20DB1A318}"/>
              </a:ext>
            </a:extLst>
          </p:cNvPr>
          <p:cNvSpPr/>
          <p:nvPr/>
        </p:nvSpPr>
        <p:spPr>
          <a:xfrm>
            <a:off x="9644003" y="1288256"/>
            <a:ext cx="1898218" cy="2020193"/>
          </a:xfrm>
          <a:custGeom>
            <a:avLst/>
            <a:gdLst>
              <a:gd name="connsiteX0" fmla="*/ 1898219 w 1898218"/>
              <a:gd name="connsiteY0" fmla="*/ 2020193 h 2020193"/>
              <a:gd name="connsiteX1" fmla="*/ 1596962 w 1898218"/>
              <a:gd name="connsiteY1" fmla="*/ 2020193 h 2020193"/>
              <a:gd name="connsiteX2" fmla="*/ 1596962 w 1898218"/>
              <a:gd name="connsiteY2" fmla="*/ 1993114 h 2020193"/>
              <a:gd name="connsiteX3" fmla="*/ 1596962 w 1898218"/>
              <a:gd name="connsiteY3" fmla="*/ 1399687 h 2020193"/>
              <a:gd name="connsiteX4" fmla="*/ 1519466 w 1898218"/>
              <a:gd name="connsiteY4" fmla="*/ 1322131 h 2020193"/>
              <a:gd name="connsiteX5" fmla="*/ 421391 w 1898218"/>
              <a:gd name="connsiteY5" fmla="*/ 1322131 h 2020193"/>
              <a:gd name="connsiteX6" fmla="*/ 342291 w 1898218"/>
              <a:gd name="connsiteY6" fmla="*/ 1400400 h 2020193"/>
              <a:gd name="connsiteX7" fmla="*/ 342291 w 1898218"/>
              <a:gd name="connsiteY7" fmla="*/ 1989373 h 2020193"/>
              <a:gd name="connsiteX8" fmla="*/ 342291 w 1898218"/>
              <a:gd name="connsiteY8" fmla="*/ 2019659 h 2020193"/>
              <a:gd name="connsiteX9" fmla="*/ 0 w 1898218"/>
              <a:gd name="connsiteY9" fmla="*/ 2019659 h 2020193"/>
              <a:gd name="connsiteX10" fmla="*/ 6354 w 1898218"/>
              <a:gd name="connsiteY10" fmla="*/ 1940500 h 2020193"/>
              <a:gd name="connsiteX11" fmla="*/ 57900 w 1898218"/>
              <a:gd name="connsiteY11" fmla="*/ 1657118 h 2020193"/>
              <a:gd name="connsiteX12" fmla="*/ 74765 w 1898218"/>
              <a:gd name="connsiteY12" fmla="*/ 1545832 h 2020193"/>
              <a:gd name="connsiteX13" fmla="*/ 124766 w 1898218"/>
              <a:gd name="connsiteY13" fmla="*/ 1357524 h 2020193"/>
              <a:gd name="connsiteX14" fmla="*/ 209389 w 1898218"/>
              <a:gd name="connsiteY14" fmla="*/ 956562 h 2020193"/>
              <a:gd name="connsiteX15" fmla="*/ 212596 w 1898218"/>
              <a:gd name="connsiteY15" fmla="*/ 939103 h 2020193"/>
              <a:gd name="connsiteX16" fmla="*/ 265923 w 1898218"/>
              <a:gd name="connsiteY16" fmla="*/ 888151 h 2020193"/>
              <a:gd name="connsiteX17" fmla="*/ 465513 w 1898218"/>
              <a:gd name="connsiteY17" fmla="*/ 836665 h 2020193"/>
              <a:gd name="connsiteX18" fmla="*/ 525195 w 1898218"/>
              <a:gd name="connsiteY18" fmla="*/ 819621 h 2020193"/>
              <a:gd name="connsiteX19" fmla="*/ 711246 w 1898218"/>
              <a:gd name="connsiteY19" fmla="*/ 702041 h 2020193"/>
              <a:gd name="connsiteX20" fmla="*/ 724488 w 1898218"/>
              <a:gd name="connsiteY20" fmla="*/ 690223 h 2020193"/>
              <a:gd name="connsiteX21" fmla="*/ 748717 w 1898218"/>
              <a:gd name="connsiteY21" fmla="*/ 603938 h 2020193"/>
              <a:gd name="connsiteX22" fmla="*/ 690164 w 1898218"/>
              <a:gd name="connsiteY22" fmla="*/ 498946 h 2020193"/>
              <a:gd name="connsiteX23" fmla="*/ 625317 w 1898218"/>
              <a:gd name="connsiteY23" fmla="*/ 309570 h 2020193"/>
              <a:gd name="connsiteX24" fmla="*/ 682028 w 1898218"/>
              <a:gd name="connsiteY24" fmla="*/ 112177 h 2020193"/>
              <a:gd name="connsiteX25" fmla="*/ 855668 w 1898218"/>
              <a:gd name="connsiteY25" fmla="*/ 7779 h 2020193"/>
              <a:gd name="connsiteX26" fmla="*/ 1095996 w 1898218"/>
              <a:gd name="connsiteY26" fmla="*/ 17340 h 2020193"/>
              <a:gd name="connsiteX27" fmla="*/ 1188458 w 1898218"/>
              <a:gd name="connsiteY27" fmla="*/ 103091 h 2020193"/>
              <a:gd name="connsiteX28" fmla="*/ 1224623 w 1898218"/>
              <a:gd name="connsiteY28" fmla="*/ 289142 h 2020193"/>
              <a:gd name="connsiteX29" fmla="*/ 1212865 w 1898218"/>
              <a:gd name="connsiteY29" fmla="*/ 380237 h 2020193"/>
              <a:gd name="connsiteX30" fmla="*/ 1214052 w 1898218"/>
              <a:gd name="connsiteY30" fmla="*/ 397874 h 2020193"/>
              <a:gd name="connsiteX31" fmla="*/ 1181569 w 1898218"/>
              <a:gd name="connsiteY31" fmla="*/ 604116 h 2020193"/>
              <a:gd name="connsiteX32" fmla="*/ 1153421 w 1898218"/>
              <a:gd name="connsiteY32" fmla="*/ 692955 h 2020193"/>
              <a:gd name="connsiteX33" fmla="*/ 1174324 w 1898218"/>
              <a:gd name="connsiteY33" fmla="*/ 724250 h 2020193"/>
              <a:gd name="connsiteX34" fmla="*/ 1452183 w 1898218"/>
              <a:gd name="connsiteY34" fmla="*/ 807566 h 2020193"/>
              <a:gd name="connsiteX35" fmla="*/ 1609136 w 1898218"/>
              <a:gd name="connsiteY35" fmla="*/ 837496 h 2020193"/>
              <a:gd name="connsiteX36" fmla="*/ 1679447 w 1898218"/>
              <a:gd name="connsiteY36" fmla="*/ 895336 h 2020193"/>
              <a:gd name="connsiteX37" fmla="*/ 1752311 w 1898218"/>
              <a:gd name="connsiteY37" fmla="*/ 1099915 h 2020193"/>
              <a:gd name="connsiteX38" fmla="*/ 1757834 w 1898218"/>
              <a:gd name="connsiteY38" fmla="*/ 1187745 h 2020193"/>
              <a:gd name="connsiteX39" fmla="*/ 1767633 w 1898218"/>
              <a:gd name="connsiteY39" fmla="*/ 1276999 h 2020193"/>
              <a:gd name="connsiteX40" fmla="*/ 1821910 w 1898218"/>
              <a:gd name="connsiteY40" fmla="*/ 1594171 h 2020193"/>
              <a:gd name="connsiteX41" fmla="*/ 1873752 w 1898218"/>
              <a:gd name="connsiteY41" fmla="*/ 1918884 h 2020193"/>
              <a:gd name="connsiteX42" fmla="*/ 1898219 w 1898218"/>
              <a:gd name="connsiteY42" fmla="*/ 2020193 h 2020193"/>
              <a:gd name="connsiteX43" fmla="*/ 1152590 w 1898218"/>
              <a:gd name="connsiteY43" fmla="*/ 745332 h 2020193"/>
              <a:gd name="connsiteX44" fmla="*/ 961253 w 1898218"/>
              <a:gd name="connsiteY44" fmla="*/ 812495 h 2020193"/>
              <a:gd name="connsiteX45" fmla="*/ 904066 w 1898218"/>
              <a:gd name="connsiteY45" fmla="*/ 808992 h 2020193"/>
              <a:gd name="connsiteX46" fmla="*/ 752043 w 1898218"/>
              <a:gd name="connsiteY46" fmla="*/ 717896 h 2020193"/>
              <a:gd name="connsiteX47" fmla="*/ 731971 w 1898218"/>
              <a:gd name="connsiteY47" fmla="*/ 705247 h 2020193"/>
              <a:gd name="connsiteX48" fmla="*/ 722885 w 1898218"/>
              <a:gd name="connsiteY48" fmla="*/ 708098 h 2020193"/>
              <a:gd name="connsiteX49" fmla="*/ 822413 w 1898218"/>
              <a:gd name="connsiteY49" fmla="*/ 1307285 h 2020193"/>
              <a:gd name="connsiteX50" fmla="*/ 830192 w 1898218"/>
              <a:gd name="connsiteY50" fmla="*/ 1260728 h 2020193"/>
              <a:gd name="connsiteX51" fmla="*/ 893199 w 1898218"/>
              <a:gd name="connsiteY51" fmla="*/ 1020697 h 2020193"/>
              <a:gd name="connsiteX52" fmla="*/ 874374 w 1898218"/>
              <a:gd name="connsiteY52" fmla="*/ 930789 h 2020193"/>
              <a:gd name="connsiteX53" fmla="*/ 872830 w 1898218"/>
              <a:gd name="connsiteY53" fmla="*/ 925207 h 2020193"/>
              <a:gd name="connsiteX54" fmla="*/ 941657 w 1898218"/>
              <a:gd name="connsiteY54" fmla="*/ 849789 h 2020193"/>
              <a:gd name="connsiteX55" fmla="*/ 1037800 w 1898218"/>
              <a:gd name="connsiteY55" fmla="*/ 951395 h 2020193"/>
              <a:gd name="connsiteX56" fmla="*/ 998369 w 1898218"/>
              <a:gd name="connsiteY56" fmla="*/ 963628 h 2020193"/>
              <a:gd name="connsiteX57" fmla="*/ 1113277 w 1898218"/>
              <a:gd name="connsiteY57" fmla="*/ 1283353 h 2020193"/>
              <a:gd name="connsiteX58" fmla="*/ 1152590 w 1898218"/>
              <a:gd name="connsiteY58" fmla="*/ 745332 h 2020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898218" h="2020193">
                <a:moveTo>
                  <a:pt x="1898219" y="2020193"/>
                </a:moveTo>
                <a:cubicBezTo>
                  <a:pt x="1793524" y="2020193"/>
                  <a:pt x="1696728" y="2020193"/>
                  <a:pt x="1596962" y="2020193"/>
                </a:cubicBezTo>
                <a:cubicBezTo>
                  <a:pt x="1596962" y="2010336"/>
                  <a:pt x="1596962" y="2001725"/>
                  <a:pt x="1596962" y="1993114"/>
                </a:cubicBezTo>
                <a:cubicBezTo>
                  <a:pt x="1596962" y="1795305"/>
                  <a:pt x="1596962" y="1597496"/>
                  <a:pt x="1596962" y="1399687"/>
                </a:cubicBezTo>
                <a:cubicBezTo>
                  <a:pt x="1596962" y="1347370"/>
                  <a:pt x="1571724" y="1322131"/>
                  <a:pt x="1519466" y="1322131"/>
                </a:cubicBezTo>
                <a:cubicBezTo>
                  <a:pt x="1153421" y="1322131"/>
                  <a:pt x="787436" y="1322131"/>
                  <a:pt x="421391" y="1322131"/>
                </a:cubicBezTo>
                <a:cubicBezTo>
                  <a:pt x="367114" y="1322131"/>
                  <a:pt x="342291" y="1346597"/>
                  <a:pt x="342291" y="1400400"/>
                </a:cubicBezTo>
                <a:cubicBezTo>
                  <a:pt x="342232" y="1596724"/>
                  <a:pt x="342291" y="1793049"/>
                  <a:pt x="342291" y="1989373"/>
                </a:cubicBezTo>
                <a:cubicBezTo>
                  <a:pt x="342291" y="1998874"/>
                  <a:pt x="342291" y="2008316"/>
                  <a:pt x="342291" y="2019659"/>
                </a:cubicBezTo>
                <a:cubicBezTo>
                  <a:pt x="227976" y="2019659"/>
                  <a:pt x="115859" y="2019659"/>
                  <a:pt x="0" y="2019659"/>
                </a:cubicBezTo>
                <a:cubicBezTo>
                  <a:pt x="2078" y="1992877"/>
                  <a:pt x="3504" y="1966629"/>
                  <a:pt x="6354" y="1940500"/>
                </a:cubicBezTo>
                <a:cubicBezTo>
                  <a:pt x="16687" y="1844832"/>
                  <a:pt x="28861" y="1749698"/>
                  <a:pt x="57900" y="1657118"/>
                </a:cubicBezTo>
                <a:cubicBezTo>
                  <a:pt x="69005" y="1621725"/>
                  <a:pt x="66332" y="1582294"/>
                  <a:pt x="74765" y="1545832"/>
                </a:cubicBezTo>
                <a:cubicBezTo>
                  <a:pt x="89314" y="1482588"/>
                  <a:pt x="105942" y="1419640"/>
                  <a:pt x="124766" y="1357524"/>
                </a:cubicBezTo>
                <a:cubicBezTo>
                  <a:pt x="164494" y="1226226"/>
                  <a:pt x="194484" y="1093027"/>
                  <a:pt x="209389" y="956562"/>
                </a:cubicBezTo>
                <a:cubicBezTo>
                  <a:pt x="210042" y="950683"/>
                  <a:pt x="211111" y="944863"/>
                  <a:pt x="212596" y="939103"/>
                </a:cubicBezTo>
                <a:cubicBezTo>
                  <a:pt x="219662" y="911014"/>
                  <a:pt x="231361" y="894267"/>
                  <a:pt x="265923" y="888151"/>
                </a:cubicBezTo>
                <a:cubicBezTo>
                  <a:pt x="333383" y="876274"/>
                  <a:pt x="399122" y="854599"/>
                  <a:pt x="465513" y="836665"/>
                </a:cubicBezTo>
                <a:cubicBezTo>
                  <a:pt x="485526" y="831261"/>
                  <a:pt x="504885" y="822413"/>
                  <a:pt x="525195" y="819621"/>
                </a:cubicBezTo>
                <a:cubicBezTo>
                  <a:pt x="605423" y="808576"/>
                  <a:pt x="654652" y="749726"/>
                  <a:pt x="711246" y="702041"/>
                </a:cubicBezTo>
                <a:cubicBezTo>
                  <a:pt x="715759" y="698240"/>
                  <a:pt x="719500" y="693133"/>
                  <a:pt x="724488" y="690223"/>
                </a:cubicBezTo>
                <a:cubicBezTo>
                  <a:pt x="760475" y="669142"/>
                  <a:pt x="761841" y="638856"/>
                  <a:pt x="748717" y="603938"/>
                </a:cubicBezTo>
                <a:cubicBezTo>
                  <a:pt x="734465" y="565991"/>
                  <a:pt x="718728" y="530479"/>
                  <a:pt x="690164" y="498946"/>
                </a:cubicBezTo>
                <a:cubicBezTo>
                  <a:pt x="642597" y="446391"/>
                  <a:pt x="626920" y="378931"/>
                  <a:pt x="625317" y="309570"/>
                </a:cubicBezTo>
                <a:cubicBezTo>
                  <a:pt x="623713" y="238546"/>
                  <a:pt x="641944" y="172036"/>
                  <a:pt x="682028" y="112177"/>
                </a:cubicBezTo>
                <a:cubicBezTo>
                  <a:pt x="723657" y="50001"/>
                  <a:pt x="784585" y="20309"/>
                  <a:pt x="855668" y="7779"/>
                </a:cubicBezTo>
                <a:cubicBezTo>
                  <a:pt x="936371" y="-6473"/>
                  <a:pt x="1016600" y="118"/>
                  <a:pt x="1095996" y="17340"/>
                </a:cubicBezTo>
                <a:cubicBezTo>
                  <a:pt x="1142969" y="27495"/>
                  <a:pt x="1169752" y="61937"/>
                  <a:pt x="1188458" y="103091"/>
                </a:cubicBezTo>
                <a:cubicBezTo>
                  <a:pt x="1215299" y="162119"/>
                  <a:pt x="1224504" y="225185"/>
                  <a:pt x="1224623" y="289142"/>
                </a:cubicBezTo>
                <a:cubicBezTo>
                  <a:pt x="1224682" y="319487"/>
                  <a:pt x="1216725" y="349832"/>
                  <a:pt x="1212865" y="380237"/>
                </a:cubicBezTo>
                <a:cubicBezTo>
                  <a:pt x="1212152" y="385997"/>
                  <a:pt x="1212093" y="392530"/>
                  <a:pt x="1214052" y="397874"/>
                </a:cubicBezTo>
                <a:cubicBezTo>
                  <a:pt x="1241132" y="472639"/>
                  <a:pt x="1213221" y="538853"/>
                  <a:pt x="1181569" y="604116"/>
                </a:cubicBezTo>
                <a:cubicBezTo>
                  <a:pt x="1167792" y="632442"/>
                  <a:pt x="1149264" y="658096"/>
                  <a:pt x="1153421" y="692955"/>
                </a:cubicBezTo>
                <a:cubicBezTo>
                  <a:pt x="1155321" y="709048"/>
                  <a:pt x="1159181" y="717718"/>
                  <a:pt x="1174324" y="724250"/>
                </a:cubicBezTo>
                <a:cubicBezTo>
                  <a:pt x="1263816" y="762672"/>
                  <a:pt x="1356931" y="788682"/>
                  <a:pt x="1452183" y="807566"/>
                </a:cubicBezTo>
                <a:cubicBezTo>
                  <a:pt x="1504441" y="817899"/>
                  <a:pt x="1556700" y="828232"/>
                  <a:pt x="1609136" y="837496"/>
                </a:cubicBezTo>
                <a:cubicBezTo>
                  <a:pt x="1643935" y="843672"/>
                  <a:pt x="1667451" y="863803"/>
                  <a:pt x="1679447" y="895336"/>
                </a:cubicBezTo>
                <a:cubicBezTo>
                  <a:pt x="1705220" y="962975"/>
                  <a:pt x="1731171" y="1030733"/>
                  <a:pt x="1752311" y="1099915"/>
                </a:cubicBezTo>
                <a:cubicBezTo>
                  <a:pt x="1760625" y="1127173"/>
                  <a:pt x="1755696" y="1158409"/>
                  <a:pt x="1757834" y="1187745"/>
                </a:cubicBezTo>
                <a:cubicBezTo>
                  <a:pt x="1760031" y="1217734"/>
                  <a:pt x="1755934" y="1251048"/>
                  <a:pt x="1767633" y="1276999"/>
                </a:cubicBezTo>
                <a:cubicBezTo>
                  <a:pt x="1813418" y="1378606"/>
                  <a:pt x="1820900" y="1485854"/>
                  <a:pt x="1821910" y="1594171"/>
                </a:cubicBezTo>
                <a:cubicBezTo>
                  <a:pt x="1822979" y="1705279"/>
                  <a:pt x="1834321" y="1813892"/>
                  <a:pt x="1873752" y="1918884"/>
                </a:cubicBezTo>
                <a:cubicBezTo>
                  <a:pt x="1885332" y="1950120"/>
                  <a:pt x="1889667" y="1984088"/>
                  <a:pt x="1898219" y="2020193"/>
                </a:cubicBezTo>
                <a:close/>
                <a:moveTo>
                  <a:pt x="1152590" y="745332"/>
                </a:moveTo>
                <a:cubicBezTo>
                  <a:pt x="1086376" y="768432"/>
                  <a:pt x="1023548" y="789692"/>
                  <a:pt x="961253" y="812495"/>
                </a:cubicBezTo>
                <a:cubicBezTo>
                  <a:pt x="940825" y="819978"/>
                  <a:pt x="922178" y="819681"/>
                  <a:pt x="904066" y="808992"/>
                </a:cubicBezTo>
                <a:cubicBezTo>
                  <a:pt x="853174" y="778943"/>
                  <a:pt x="802638" y="748360"/>
                  <a:pt x="752043" y="717896"/>
                </a:cubicBezTo>
                <a:cubicBezTo>
                  <a:pt x="745273" y="713799"/>
                  <a:pt x="738681" y="709464"/>
                  <a:pt x="731971" y="705247"/>
                </a:cubicBezTo>
                <a:cubicBezTo>
                  <a:pt x="728942" y="706197"/>
                  <a:pt x="725913" y="707148"/>
                  <a:pt x="722885" y="708098"/>
                </a:cubicBezTo>
                <a:cubicBezTo>
                  <a:pt x="729833" y="911905"/>
                  <a:pt x="782447" y="1108585"/>
                  <a:pt x="822413" y="1307285"/>
                </a:cubicBezTo>
                <a:cubicBezTo>
                  <a:pt x="826867" y="1291489"/>
                  <a:pt x="826510" y="1275574"/>
                  <a:pt x="830192" y="1260728"/>
                </a:cubicBezTo>
                <a:cubicBezTo>
                  <a:pt x="850205" y="1180440"/>
                  <a:pt x="868079" y="1099381"/>
                  <a:pt x="893199" y="1020697"/>
                </a:cubicBezTo>
                <a:cubicBezTo>
                  <a:pt x="905076" y="983403"/>
                  <a:pt x="908283" y="955196"/>
                  <a:pt x="874374" y="930789"/>
                </a:cubicBezTo>
                <a:cubicBezTo>
                  <a:pt x="873483" y="930136"/>
                  <a:pt x="873602" y="928116"/>
                  <a:pt x="872830" y="925207"/>
                </a:cubicBezTo>
                <a:cubicBezTo>
                  <a:pt x="894921" y="900978"/>
                  <a:pt x="917547" y="876215"/>
                  <a:pt x="941657" y="849789"/>
                </a:cubicBezTo>
                <a:cubicBezTo>
                  <a:pt x="974912" y="884944"/>
                  <a:pt x="1006148" y="917962"/>
                  <a:pt x="1037800" y="951395"/>
                </a:cubicBezTo>
                <a:cubicBezTo>
                  <a:pt x="1025388" y="955255"/>
                  <a:pt x="1011789" y="959471"/>
                  <a:pt x="998369" y="963628"/>
                </a:cubicBezTo>
                <a:cubicBezTo>
                  <a:pt x="1056090" y="1064819"/>
                  <a:pt x="1077172" y="1176343"/>
                  <a:pt x="1113277" y="1283353"/>
                </a:cubicBezTo>
                <a:cubicBezTo>
                  <a:pt x="1184895" y="1106448"/>
                  <a:pt x="1169158" y="924375"/>
                  <a:pt x="1152590" y="745332"/>
                </a:cubicBezTo>
                <a:close/>
              </a:path>
            </a:pathLst>
          </a:custGeom>
          <a:solidFill>
            <a:srgbClr val="0F78FF"/>
          </a:solidFill>
          <a:ln w="5923" cap="flat">
            <a:noFill/>
            <a:prstDash val="solid"/>
            <a:miter/>
          </a:ln>
        </p:spPr>
        <p:txBody>
          <a:bodyPr rtlCol="0" anchor="ctr"/>
          <a:lstStyle/>
          <a:p>
            <a:endParaRPr lang="es-ES"/>
          </a:p>
        </p:txBody>
      </p:sp>
      <p:sp>
        <p:nvSpPr>
          <p:cNvPr id="142" name="Forma libre: forma 141">
            <a:extLst>
              <a:ext uri="{FF2B5EF4-FFF2-40B4-BE49-F238E27FC236}">
                <a16:creationId xmlns:a16="http://schemas.microsoft.com/office/drawing/2014/main" id="{45E6D80C-B343-4C1F-BC2D-44BB8D5C0D20}"/>
              </a:ext>
            </a:extLst>
          </p:cNvPr>
          <p:cNvSpPr/>
          <p:nvPr/>
        </p:nvSpPr>
        <p:spPr>
          <a:xfrm>
            <a:off x="10018216" y="2638298"/>
            <a:ext cx="1193457" cy="735340"/>
          </a:xfrm>
          <a:custGeom>
            <a:avLst/>
            <a:gdLst>
              <a:gd name="connsiteX0" fmla="*/ 597670 w 1193457"/>
              <a:gd name="connsiteY0" fmla="*/ 0 h 735340"/>
              <a:gd name="connsiteX1" fmla="*/ 1120133 w 1193457"/>
              <a:gd name="connsiteY1" fmla="*/ 0 h 735340"/>
              <a:gd name="connsiteX2" fmla="*/ 1193413 w 1193457"/>
              <a:gd name="connsiteY2" fmla="*/ 72924 h 735340"/>
              <a:gd name="connsiteX3" fmla="*/ 1193413 w 1193457"/>
              <a:gd name="connsiteY3" fmla="*/ 659759 h 735340"/>
              <a:gd name="connsiteX4" fmla="*/ 1117639 w 1193457"/>
              <a:gd name="connsiteY4" fmla="*/ 735296 h 735340"/>
              <a:gd name="connsiteX5" fmla="*/ 72713 w 1193457"/>
              <a:gd name="connsiteY5" fmla="*/ 735296 h 735340"/>
              <a:gd name="connsiteX6" fmla="*/ 26 w 1193457"/>
              <a:gd name="connsiteY6" fmla="*/ 661778 h 735340"/>
              <a:gd name="connsiteX7" fmla="*/ 26 w 1193457"/>
              <a:gd name="connsiteY7" fmla="*/ 72746 h 735340"/>
              <a:gd name="connsiteX8" fmla="*/ 73010 w 1193457"/>
              <a:gd name="connsiteY8" fmla="*/ 59 h 735340"/>
              <a:gd name="connsiteX9" fmla="*/ 597670 w 1193457"/>
              <a:gd name="connsiteY9" fmla="*/ 0 h 73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3457" h="735340">
                <a:moveTo>
                  <a:pt x="597670" y="0"/>
                </a:moveTo>
                <a:cubicBezTo>
                  <a:pt x="771844" y="0"/>
                  <a:pt x="945959" y="0"/>
                  <a:pt x="1120133" y="0"/>
                </a:cubicBezTo>
                <a:cubicBezTo>
                  <a:pt x="1171263" y="0"/>
                  <a:pt x="1193354" y="21913"/>
                  <a:pt x="1193413" y="72924"/>
                </a:cubicBezTo>
                <a:cubicBezTo>
                  <a:pt x="1193472" y="268536"/>
                  <a:pt x="1193472" y="464148"/>
                  <a:pt x="1193413" y="659759"/>
                </a:cubicBezTo>
                <a:cubicBezTo>
                  <a:pt x="1193413" y="713561"/>
                  <a:pt x="1171619" y="735237"/>
                  <a:pt x="1117639" y="735296"/>
                </a:cubicBezTo>
                <a:cubicBezTo>
                  <a:pt x="769350" y="735356"/>
                  <a:pt x="421002" y="735356"/>
                  <a:pt x="72713" y="735296"/>
                </a:cubicBezTo>
                <a:cubicBezTo>
                  <a:pt x="21999" y="735296"/>
                  <a:pt x="26" y="712908"/>
                  <a:pt x="26" y="661778"/>
                </a:cubicBezTo>
                <a:cubicBezTo>
                  <a:pt x="26" y="465454"/>
                  <a:pt x="-33" y="269070"/>
                  <a:pt x="26" y="72746"/>
                </a:cubicBezTo>
                <a:cubicBezTo>
                  <a:pt x="26" y="21378"/>
                  <a:pt x="21464" y="59"/>
                  <a:pt x="73010" y="59"/>
                </a:cubicBezTo>
                <a:cubicBezTo>
                  <a:pt x="247896" y="0"/>
                  <a:pt x="422783" y="0"/>
                  <a:pt x="597670" y="0"/>
                </a:cubicBezTo>
                <a:close/>
              </a:path>
            </a:pathLst>
          </a:custGeom>
          <a:solidFill>
            <a:srgbClr val="0F78FF"/>
          </a:solidFill>
          <a:ln w="5923" cap="flat">
            <a:noFill/>
            <a:prstDash val="solid"/>
            <a:miter/>
          </a:ln>
        </p:spPr>
        <p:txBody>
          <a:bodyPr rtlCol="0" anchor="ctr"/>
          <a:lstStyle/>
          <a:p>
            <a:endParaRPr lang="es-ES"/>
          </a:p>
        </p:txBody>
      </p:sp>
    </p:spTree>
    <p:extLst>
      <p:ext uri="{BB962C8B-B14F-4D97-AF65-F5344CB8AC3E}">
        <p14:creationId xmlns:p14="http://schemas.microsoft.com/office/powerpoint/2010/main" val="3522078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351475" y="358051"/>
            <a:ext cx="4748525" cy="763600"/>
          </a:xfrm>
          <a:prstGeom prst="rect">
            <a:avLst/>
          </a:prstGeom>
        </p:spPr>
        <p:txBody>
          <a:bodyPr spcFirstLastPara="1" vert="horz" wrap="square" lIns="121900" tIns="121900" rIns="121900" bIns="121900" rtlCol="0" anchor="t" anchorCtr="0">
            <a:noAutofit/>
          </a:bodyPr>
          <a:lstStyle/>
          <a:p>
            <a:r>
              <a:rPr lang="en" dirty="0">
                <a:solidFill>
                  <a:srgbClr val="0F78FF"/>
                </a:solidFill>
              </a:rPr>
              <a:t>RESOURCES</a:t>
            </a:r>
            <a:endParaRPr dirty="0">
              <a:solidFill>
                <a:srgbClr val="0F78FF"/>
              </a:solidFill>
            </a:endParaRPr>
          </a:p>
        </p:txBody>
      </p:sp>
      <p:sp>
        <p:nvSpPr>
          <p:cNvPr id="55" name="Freeform 5">
            <a:extLst>
              <a:ext uri="{FF2B5EF4-FFF2-40B4-BE49-F238E27FC236}">
                <a16:creationId xmlns:a16="http://schemas.microsoft.com/office/drawing/2014/main" id="{56FFECB5-D03B-4AF7-BCD6-90BCD78FCF7E}"/>
              </a:ext>
            </a:extLst>
          </p:cNvPr>
          <p:cNvSpPr>
            <a:spLocks noEditPoints="1"/>
          </p:cNvSpPr>
          <p:nvPr/>
        </p:nvSpPr>
        <p:spPr bwMode="auto">
          <a:xfrm>
            <a:off x="933450" y="5391150"/>
            <a:ext cx="1701800" cy="968375"/>
          </a:xfrm>
          <a:custGeom>
            <a:avLst/>
            <a:gdLst>
              <a:gd name="T0" fmla="*/ 450 w 451"/>
              <a:gd name="T1" fmla="*/ 255 h 255"/>
              <a:gd name="T2" fmla="*/ 2 w 451"/>
              <a:gd name="T3" fmla="*/ 255 h 255"/>
              <a:gd name="T4" fmla="*/ 1 w 451"/>
              <a:gd name="T5" fmla="*/ 238 h 255"/>
              <a:gd name="T6" fmla="*/ 0 w 451"/>
              <a:gd name="T7" fmla="*/ 24 h 255"/>
              <a:gd name="T8" fmla="*/ 23 w 451"/>
              <a:gd name="T9" fmla="*/ 0 h 255"/>
              <a:gd name="T10" fmla="*/ 427 w 451"/>
              <a:gd name="T11" fmla="*/ 1 h 255"/>
              <a:gd name="T12" fmla="*/ 450 w 451"/>
              <a:gd name="T13" fmla="*/ 23 h 255"/>
              <a:gd name="T14" fmla="*/ 450 w 451"/>
              <a:gd name="T15" fmla="*/ 255 h 255"/>
              <a:gd name="T16" fmla="*/ 22 w 451"/>
              <a:gd name="T17" fmla="*/ 239 h 255"/>
              <a:gd name="T18" fmla="*/ 427 w 451"/>
              <a:gd name="T19" fmla="*/ 239 h 255"/>
              <a:gd name="T20" fmla="*/ 427 w 451"/>
              <a:gd name="T21" fmla="*/ 21 h 255"/>
              <a:gd name="T22" fmla="*/ 22 w 451"/>
              <a:gd name="T23" fmla="*/ 21 h 255"/>
              <a:gd name="T24" fmla="*/ 22 w 451"/>
              <a:gd name="T25" fmla="*/ 239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1" h="255">
                <a:moveTo>
                  <a:pt x="450" y="255"/>
                </a:moveTo>
                <a:cubicBezTo>
                  <a:pt x="300" y="255"/>
                  <a:pt x="152" y="255"/>
                  <a:pt x="2" y="255"/>
                </a:cubicBezTo>
                <a:cubicBezTo>
                  <a:pt x="2" y="249"/>
                  <a:pt x="1" y="243"/>
                  <a:pt x="1" y="238"/>
                </a:cubicBezTo>
                <a:cubicBezTo>
                  <a:pt x="1" y="166"/>
                  <a:pt x="1" y="95"/>
                  <a:pt x="0" y="24"/>
                </a:cubicBezTo>
                <a:cubicBezTo>
                  <a:pt x="0" y="6"/>
                  <a:pt x="5" y="0"/>
                  <a:pt x="23" y="0"/>
                </a:cubicBezTo>
                <a:cubicBezTo>
                  <a:pt x="158" y="1"/>
                  <a:pt x="292" y="1"/>
                  <a:pt x="427" y="1"/>
                </a:cubicBezTo>
                <a:cubicBezTo>
                  <a:pt x="443" y="0"/>
                  <a:pt x="451" y="4"/>
                  <a:pt x="450" y="23"/>
                </a:cubicBezTo>
                <a:cubicBezTo>
                  <a:pt x="450" y="99"/>
                  <a:pt x="450" y="176"/>
                  <a:pt x="450" y="255"/>
                </a:cubicBezTo>
                <a:close/>
                <a:moveTo>
                  <a:pt x="22" y="239"/>
                </a:moveTo>
                <a:cubicBezTo>
                  <a:pt x="158" y="239"/>
                  <a:pt x="293" y="239"/>
                  <a:pt x="427" y="239"/>
                </a:cubicBezTo>
                <a:cubicBezTo>
                  <a:pt x="427" y="165"/>
                  <a:pt x="427" y="93"/>
                  <a:pt x="427" y="21"/>
                </a:cubicBezTo>
                <a:cubicBezTo>
                  <a:pt x="291" y="21"/>
                  <a:pt x="157" y="21"/>
                  <a:pt x="22" y="21"/>
                </a:cubicBezTo>
                <a:cubicBezTo>
                  <a:pt x="22" y="94"/>
                  <a:pt x="22" y="166"/>
                  <a:pt x="22" y="239"/>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6" name="Freeform 6">
            <a:extLst>
              <a:ext uri="{FF2B5EF4-FFF2-40B4-BE49-F238E27FC236}">
                <a16:creationId xmlns:a16="http://schemas.microsoft.com/office/drawing/2014/main" id="{1F1AF0C3-F0E8-4B96-B21D-1430CE077C2E}"/>
              </a:ext>
            </a:extLst>
          </p:cNvPr>
          <p:cNvSpPr>
            <a:spLocks/>
          </p:cNvSpPr>
          <p:nvPr/>
        </p:nvSpPr>
        <p:spPr bwMode="auto">
          <a:xfrm>
            <a:off x="854075" y="6373813"/>
            <a:ext cx="1841500" cy="125412"/>
          </a:xfrm>
          <a:custGeom>
            <a:avLst/>
            <a:gdLst>
              <a:gd name="T0" fmla="*/ 488 w 488"/>
              <a:gd name="T1" fmla="*/ 8 h 33"/>
              <a:gd name="T2" fmla="*/ 450 w 488"/>
              <a:gd name="T3" fmla="*/ 33 h 33"/>
              <a:gd name="T4" fmla="*/ 258 w 488"/>
              <a:gd name="T5" fmla="*/ 33 h 33"/>
              <a:gd name="T6" fmla="*/ 38 w 488"/>
              <a:gd name="T7" fmla="*/ 33 h 33"/>
              <a:gd name="T8" fmla="*/ 0 w 488"/>
              <a:gd name="T9" fmla="*/ 8 h 33"/>
              <a:gd name="T10" fmla="*/ 115 w 488"/>
              <a:gd name="T11" fmla="*/ 8 h 33"/>
              <a:gd name="T12" fmla="*/ 165 w 488"/>
              <a:gd name="T13" fmla="*/ 9 h 33"/>
              <a:gd name="T14" fmla="*/ 194 w 488"/>
              <a:gd name="T15" fmla="*/ 17 h 33"/>
              <a:gd name="T16" fmla="*/ 209 w 488"/>
              <a:gd name="T17" fmla="*/ 21 h 33"/>
              <a:gd name="T18" fmla="*/ 269 w 488"/>
              <a:gd name="T19" fmla="*/ 21 h 33"/>
              <a:gd name="T20" fmla="*/ 279 w 488"/>
              <a:gd name="T21" fmla="*/ 20 h 33"/>
              <a:gd name="T22" fmla="*/ 368 w 488"/>
              <a:gd name="T23" fmla="*/ 9 h 33"/>
              <a:gd name="T24" fmla="*/ 488 w 488"/>
              <a:gd name="T25"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8" h="33">
                <a:moveTo>
                  <a:pt x="488" y="8"/>
                </a:moveTo>
                <a:cubicBezTo>
                  <a:pt x="480" y="30"/>
                  <a:pt x="466" y="33"/>
                  <a:pt x="450" y="33"/>
                </a:cubicBezTo>
                <a:cubicBezTo>
                  <a:pt x="386" y="33"/>
                  <a:pt x="322" y="33"/>
                  <a:pt x="258" y="33"/>
                </a:cubicBezTo>
                <a:cubicBezTo>
                  <a:pt x="185" y="33"/>
                  <a:pt x="112" y="33"/>
                  <a:pt x="38" y="33"/>
                </a:cubicBezTo>
                <a:cubicBezTo>
                  <a:pt x="22" y="33"/>
                  <a:pt x="7" y="30"/>
                  <a:pt x="0" y="8"/>
                </a:cubicBezTo>
                <a:cubicBezTo>
                  <a:pt x="40" y="8"/>
                  <a:pt x="77" y="8"/>
                  <a:pt x="115" y="8"/>
                </a:cubicBezTo>
                <a:cubicBezTo>
                  <a:pt x="132" y="8"/>
                  <a:pt x="148" y="7"/>
                  <a:pt x="165" y="9"/>
                </a:cubicBezTo>
                <a:cubicBezTo>
                  <a:pt x="175" y="10"/>
                  <a:pt x="184" y="15"/>
                  <a:pt x="194" y="17"/>
                </a:cubicBezTo>
                <a:cubicBezTo>
                  <a:pt x="199" y="19"/>
                  <a:pt x="204" y="21"/>
                  <a:pt x="209" y="21"/>
                </a:cubicBezTo>
                <a:cubicBezTo>
                  <a:pt x="229" y="21"/>
                  <a:pt x="249" y="21"/>
                  <a:pt x="269" y="21"/>
                </a:cubicBezTo>
                <a:cubicBezTo>
                  <a:pt x="272" y="21"/>
                  <a:pt x="276" y="22"/>
                  <a:pt x="279" y="20"/>
                </a:cubicBezTo>
                <a:cubicBezTo>
                  <a:pt x="306" y="0"/>
                  <a:pt x="338" y="10"/>
                  <a:pt x="368" y="9"/>
                </a:cubicBezTo>
                <a:cubicBezTo>
                  <a:pt x="407" y="7"/>
                  <a:pt x="446" y="8"/>
                  <a:pt x="488"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3" name="Freeform 7">
            <a:extLst>
              <a:ext uri="{FF2B5EF4-FFF2-40B4-BE49-F238E27FC236}">
                <a16:creationId xmlns:a16="http://schemas.microsoft.com/office/drawing/2014/main" id="{0D0E16BA-B38E-458C-9CDE-47E42C66AB31}"/>
              </a:ext>
            </a:extLst>
          </p:cNvPr>
          <p:cNvSpPr>
            <a:spLocks noEditPoints="1"/>
          </p:cNvSpPr>
          <p:nvPr/>
        </p:nvSpPr>
        <p:spPr bwMode="auto">
          <a:xfrm>
            <a:off x="3243263" y="5300663"/>
            <a:ext cx="1189038" cy="747712"/>
          </a:xfrm>
          <a:custGeom>
            <a:avLst/>
            <a:gdLst>
              <a:gd name="T0" fmla="*/ 158 w 315"/>
              <a:gd name="T1" fmla="*/ 197 h 197"/>
              <a:gd name="T2" fmla="*/ 18 w 315"/>
              <a:gd name="T3" fmla="*/ 197 h 197"/>
              <a:gd name="T4" fmla="*/ 0 w 315"/>
              <a:gd name="T5" fmla="*/ 178 h 197"/>
              <a:gd name="T6" fmla="*/ 0 w 315"/>
              <a:gd name="T7" fmla="*/ 19 h 197"/>
              <a:gd name="T8" fmla="*/ 18 w 315"/>
              <a:gd name="T9" fmla="*/ 0 h 197"/>
              <a:gd name="T10" fmla="*/ 296 w 315"/>
              <a:gd name="T11" fmla="*/ 0 h 197"/>
              <a:gd name="T12" fmla="*/ 315 w 315"/>
              <a:gd name="T13" fmla="*/ 19 h 197"/>
              <a:gd name="T14" fmla="*/ 315 w 315"/>
              <a:gd name="T15" fmla="*/ 178 h 197"/>
              <a:gd name="T16" fmla="*/ 296 w 315"/>
              <a:gd name="T17" fmla="*/ 197 h 197"/>
              <a:gd name="T18" fmla="*/ 158 w 315"/>
              <a:gd name="T19" fmla="*/ 197 h 197"/>
              <a:gd name="T20" fmla="*/ 24 w 315"/>
              <a:gd name="T21" fmla="*/ 20 h 197"/>
              <a:gd name="T22" fmla="*/ 24 w 315"/>
              <a:gd name="T23" fmla="*/ 174 h 197"/>
              <a:gd name="T24" fmla="*/ 290 w 315"/>
              <a:gd name="T25" fmla="*/ 174 h 197"/>
              <a:gd name="T26" fmla="*/ 290 w 315"/>
              <a:gd name="T27" fmla="*/ 20 h 197"/>
              <a:gd name="T28" fmla="*/ 24 w 315"/>
              <a:gd name="T29" fmla="*/ 2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5" h="197">
                <a:moveTo>
                  <a:pt x="158" y="197"/>
                </a:moveTo>
                <a:cubicBezTo>
                  <a:pt x="111" y="197"/>
                  <a:pt x="65" y="197"/>
                  <a:pt x="18" y="197"/>
                </a:cubicBezTo>
                <a:cubicBezTo>
                  <a:pt x="6" y="197"/>
                  <a:pt x="0" y="190"/>
                  <a:pt x="0" y="178"/>
                </a:cubicBezTo>
                <a:cubicBezTo>
                  <a:pt x="0" y="125"/>
                  <a:pt x="0" y="72"/>
                  <a:pt x="0" y="19"/>
                </a:cubicBezTo>
                <a:cubicBezTo>
                  <a:pt x="0" y="7"/>
                  <a:pt x="6" y="0"/>
                  <a:pt x="18" y="0"/>
                </a:cubicBezTo>
                <a:cubicBezTo>
                  <a:pt x="111" y="0"/>
                  <a:pt x="204" y="0"/>
                  <a:pt x="296" y="0"/>
                </a:cubicBezTo>
                <a:cubicBezTo>
                  <a:pt x="309" y="0"/>
                  <a:pt x="315" y="7"/>
                  <a:pt x="315" y="19"/>
                </a:cubicBezTo>
                <a:cubicBezTo>
                  <a:pt x="315" y="72"/>
                  <a:pt x="315" y="125"/>
                  <a:pt x="315" y="178"/>
                </a:cubicBezTo>
                <a:cubicBezTo>
                  <a:pt x="315" y="191"/>
                  <a:pt x="309" y="197"/>
                  <a:pt x="296" y="197"/>
                </a:cubicBezTo>
                <a:cubicBezTo>
                  <a:pt x="250" y="197"/>
                  <a:pt x="204" y="197"/>
                  <a:pt x="158" y="197"/>
                </a:cubicBezTo>
                <a:close/>
                <a:moveTo>
                  <a:pt x="24" y="20"/>
                </a:moveTo>
                <a:cubicBezTo>
                  <a:pt x="24" y="72"/>
                  <a:pt x="24" y="123"/>
                  <a:pt x="24" y="174"/>
                </a:cubicBezTo>
                <a:cubicBezTo>
                  <a:pt x="113" y="174"/>
                  <a:pt x="201" y="174"/>
                  <a:pt x="290" y="174"/>
                </a:cubicBezTo>
                <a:cubicBezTo>
                  <a:pt x="290" y="123"/>
                  <a:pt x="290" y="72"/>
                  <a:pt x="290" y="20"/>
                </a:cubicBezTo>
                <a:cubicBezTo>
                  <a:pt x="201" y="20"/>
                  <a:pt x="113" y="20"/>
                  <a:pt x="24" y="2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5" name="Freeform 8">
            <a:extLst>
              <a:ext uri="{FF2B5EF4-FFF2-40B4-BE49-F238E27FC236}">
                <a16:creationId xmlns:a16="http://schemas.microsoft.com/office/drawing/2014/main" id="{9F977D02-647C-4D52-8E8B-04E793EAB399}"/>
              </a:ext>
            </a:extLst>
          </p:cNvPr>
          <p:cNvSpPr>
            <a:spLocks noEditPoints="1"/>
          </p:cNvSpPr>
          <p:nvPr/>
        </p:nvSpPr>
        <p:spPr bwMode="auto">
          <a:xfrm>
            <a:off x="3133725" y="6081713"/>
            <a:ext cx="1449388" cy="258762"/>
          </a:xfrm>
          <a:custGeom>
            <a:avLst/>
            <a:gdLst>
              <a:gd name="T0" fmla="*/ 384 w 384"/>
              <a:gd name="T1" fmla="*/ 68 h 68"/>
              <a:gd name="T2" fmla="*/ 0 w 384"/>
              <a:gd name="T3" fmla="*/ 68 h 68"/>
              <a:gd name="T4" fmla="*/ 13 w 384"/>
              <a:gd name="T5" fmla="*/ 41 h 68"/>
              <a:gd name="T6" fmla="*/ 31 w 384"/>
              <a:gd name="T7" fmla="*/ 6 h 68"/>
              <a:gd name="T8" fmla="*/ 40 w 384"/>
              <a:gd name="T9" fmla="*/ 0 h 68"/>
              <a:gd name="T10" fmla="*/ 298 w 384"/>
              <a:gd name="T11" fmla="*/ 1 h 68"/>
              <a:gd name="T12" fmla="*/ 335 w 384"/>
              <a:gd name="T13" fmla="*/ 1 h 68"/>
              <a:gd name="T14" fmla="*/ 340 w 384"/>
              <a:gd name="T15" fmla="*/ 3 h 68"/>
              <a:gd name="T16" fmla="*/ 384 w 384"/>
              <a:gd name="T17" fmla="*/ 67 h 68"/>
              <a:gd name="T18" fmla="*/ 384 w 384"/>
              <a:gd name="T19" fmla="*/ 68 h 68"/>
              <a:gd name="T20" fmla="*/ 344 w 384"/>
              <a:gd name="T21" fmla="*/ 43 h 68"/>
              <a:gd name="T22" fmla="*/ 322 w 384"/>
              <a:gd name="T23" fmla="*/ 11 h 68"/>
              <a:gd name="T24" fmla="*/ 317 w 384"/>
              <a:gd name="T25" fmla="*/ 10 h 68"/>
              <a:gd name="T26" fmla="*/ 55 w 384"/>
              <a:gd name="T27" fmla="*/ 9 h 68"/>
              <a:gd name="T28" fmla="*/ 48 w 384"/>
              <a:gd name="T29" fmla="*/ 13 h 68"/>
              <a:gd name="T30" fmla="*/ 35 w 384"/>
              <a:gd name="T31" fmla="*/ 40 h 68"/>
              <a:gd name="T32" fmla="*/ 34 w 384"/>
              <a:gd name="T33" fmla="*/ 43 h 68"/>
              <a:gd name="T34" fmla="*/ 344 w 384"/>
              <a:gd name="T35" fmla="*/ 43 h 68"/>
              <a:gd name="T36" fmla="*/ 151 w 384"/>
              <a:gd name="T37" fmla="*/ 60 h 68"/>
              <a:gd name="T38" fmla="*/ 231 w 384"/>
              <a:gd name="T39" fmla="*/ 60 h 68"/>
              <a:gd name="T40" fmla="*/ 226 w 384"/>
              <a:gd name="T41" fmla="*/ 53 h 68"/>
              <a:gd name="T42" fmla="*/ 221 w 384"/>
              <a:gd name="T43" fmla="*/ 51 h 68"/>
              <a:gd name="T44" fmla="*/ 158 w 384"/>
              <a:gd name="T45" fmla="*/ 51 h 68"/>
              <a:gd name="T46" fmla="*/ 155 w 384"/>
              <a:gd name="T47" fmla="*/ 52 h 68"/>
              <a:gd name="T48" fmla="*/ 151 w 384"/>
              <a:gd name="T49"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68">
                <a:moveTo>
                  <a:pt x="384" y="68"/>
                </a:moveTo>
                <a:cubicBezTo>
                  <a:pt x="256" y="68"/>
                  <a:pt x="128" y="68"/>
                  <a:pt x="0" y="68"/>
                </a:cubicBezTo>
                <a:cubicBezTo>
                  <a:pt x="4" y="59"/>
                  <a:pt x="9" y="50"/>
                  <a:pt x="13" y="41"/>
                </a:cubicBezTo>
                <a:cubicBezTo>
                  <a:pt x="19" y="29"/>
                  <a:pt x="25" y="18"/>
                  <a:pt x="31" y="6"/>
                </a:cubicBezTo>
                <a:cubicBezTo>
                  <a:pt x="33" y="2"/>
                  <a:pt x="35" y="0"/>
                  <a:pt x="40" y="0"/>
                </a:cubicBezTo>
                <a:cubicBezTo>
                  <a:pt x="126" y="1"/>
                  <a:pt x="212" y="1"/>
                  <a:pt x="298" y="1"/>
                </a:cubicBezTo>
                <a:cubicBezTo>
                  <a:pt x="311" y="1"/>
                  <a:pt x="323" y="1"/>
                  <a:pt x="335" y="1"/>
                </a:cubicBezTo>
                <a:cubicBezTo>
                  <a:pt x="337" y="1"/>
                  <a:pt x="339" y="2"/>
                  <a:pt x="340" y="3"/>
                </a:cubicBezTo>
                <a:cubicBezTo>
                  <a:pt x="355" y="24"/>
                  <a:pt x="369" y="45"/>
                  <a:pt x="384" y="67"/>
                </a:cubicBezTo>
                <a:cubicBezTo>
                  <a:pt x="384" y="67"/>
                  <a:pt x="384" y="67"/>
                  <a:pt x="384" y="68"/>
                </a:cubicBezTo>
                <a:close/>
                <a:moveTo>
                  <a:pt x="344" y="43"/>
                </a:moveTo>
                <a:cubicBezTo>
                  <a:pt x="337" y="32"/>
                  <a:pt x="329" y="22"/>
                  <a:pt x="322" y="11"/>
                </a:cubicBezTo>
                <a:cubicBezTo>
                  <a:pt x="321" y="10"/>
                  <a:pt x="319" y="10"/>
                  <a:pt x="317" y="10"/>
                </a:cubicBezTo>
                <a:cubicBezTo>
                  <a:pt x="230" y="10"/>
                  <a:pt x="142" y="9"/>
                  <a:pt x="55" y="9"/>
                </a:cubicBezTo>
                <a:cubicBezTo>
                  <a:pt x="51" y="9"/>
                  <a:pt x="50" y="10"/>
                  <a:pt x="48" y="13"/>
                </a:cubicBezTo>
                <a:cubicBezTo>
                  <a:pt x="44" y="22"/>
                  <a:pt x="40" y="31"/>
                  <a:pt x="35" y="40"/>
                </a:cubicBezTo>
                <a:cubicBezTo>
                  <a:pt x="35" y="41"/>
                  <a:pt x="35" y="42"/>
                  <a:pt x="34" y="43"/>
                </a:cubicBezTo>
                <a:cubicBezTo>
                  <a:pt x="138" y="43"/>
                  <a:pt x="241" y="43"/>
                  <a:pt x="344" y="43"/>
                </a:cubicBezTo>
                <a:close/>
                <a:moveTo>
                  <a:pt x="151" y="60"/>
                </a:moveTo>
                <a:cubicBezTo>
                  <a:pt x="177" y="60"/>
                  <a:pt x="204" y="60"/>
                  <a:pt x="231" y="60"/>
                </a:cubicBezTo>
                <a:cubicBezTo>
                  <a:pt x="229" y="57"/>
                  <a:pt x="228" y="55"/>
                  <a:pt x="226" y="53"/>
                </a:cubicBezTo>
                <a:cubicBezTo>
                  <a:pt x="225" y="52"/>
                  <a:pt x="223" y="51"/>
                  <a:pt x="221" y="51"/>
                </a:cubicBezTo>
                <a:cubicBezTo>
                  <a:pt x="200" y="51"/>
                  <a:pt x="179" y="51"/>
                  <a:pt x="158" y="51"/>
                </a:cubicBezTo>
                <a:cubicBezTo>
                  <a:pt x="157" y="51"/>
                  <a:pt x="156" y="51"/>
                  <a:pt x="155" y="52"/>
                </a:cubicBezTo>
                <a:cubicBezTo>
                  <a:pt x="153" y="55"/>
                  <a:pt x="152" y="57"/>
                  <a:pt x="151" y="6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6" name="Freeform 9">
            <a:extLst>
              <a:ext uri="{FF2B5EF4-FFF2-40B4-BE49-F238E27FC236}">
                <a16:creationId xmlns:a16="http://schemas.microsoft.com/office/drawing/2014/main" id="{B914E7A2-FE13-471B-84D0-863A6C0DFD27}"/>
              </a:ext>
            </a:extLst>
          </p:cNvPr>
          <p:cNvSpPr>
            <a:spLocks/>
          </p:cNvSpPr>
          <p:nvPr/>
        </p:nvSpPr>
        <p:spPr bwMode="auto">
          <a:xfrm>
            <a:off x="3117850" y="6378575"/>
            <a:ext cx="1479550" cy="68262"/>
          </a:xfrm>
          <a:custGeom>
            <a:avLst/>
            <a:gdLst>
              <a:gd name="T0" fmla="*/ 196 w 392"/>
              <a:gd name="T1" fmla="*/ 0 h 18"/>
              <a:gd name="T2" fmla="*/ 383 w 392"/>
              <a:gd name="T3" fmla="*/ 0 h 18"/>
              <a:gd name="T4" fmla="*/ 391 w 392"/>
              <a:gd name="T5" fmla="*/ 10 h 18"/>
              <a:gd name="T6" fmla="*/ 383 w 392"/>
              <a:gd name="T7" fmla="*/ 18 h 18"/>
              <a:gd name="T8" fmla="*/ 10 w 392"/>
              <a:gd name="T9" fmla="*/ 18 h 18"/>
              <a:gd name="T10" fmla="*/ 2 w 392"/>
              <a:gd name="T11" fmla="*/ 14 h 18"/>
              <a:gd name="T12" fmla="*/ 3 w 392"/>
              <a:gd name="T13" fmla="*/ 1 h 18"/>
              <a:gd name="T14" fmla="*/ 8 w 392"/>
              <a:gd name="T15" fmla="*/ 0 h 18"/>
              <a:gd name="T16" fmla="*/ 72 w 392"/>
              <a:gd name="T17" fmla="*/ 0 h 18"/>
              <a:gd name="T18" fmla="*/ 196 w 392"/>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2" h="18">
                <a:moveTo>
                  <a:pt x="196" y="0"/>
                </a:moveTo>
                <a:cubicBezTo>
                  <a:pt x="258" y="0"/>
                  <a:pt x="321" y="0"/>
                  <a:pt x="383" y="0"/>
                </a:cubicBezTo>
                <a:cubicBezTo>
                  <a:pt x="390" y="0"/>
                  <a:pt x="392" y="2"/>
                  <a:pt x="391" y="10"/>
                </a:cubicBezTo>
                <a:cubicBezTo>
                  <a:pt x="391" y="16"/>
                  <a:pt x="389" y="18"/>
                  <a:pt x="383" y="18"/>
                </a:cubicBezTo>
                <a:cubicBezTo>
                  <a:pt x="258" y="18"/>
                  <a:pt x="134" y="18"/>
                  <a:pt x="10" y="18"/>
                </a:cubicBezTo>
                <a:cubicBezTo>
                  <a:pt x="6" y="18"/>
                  <a:pt x="3" y="18"/>
                  <a:pt x="2" y="14"/>
                </a:cubicBezTo>
                <a:cubicBezTo>
                  <a:pt x="0" y="10"/>
                  <a:pt x="0" y="5"/>
                  <a:pt x="3" y="1"/>
                </a:cubicBezTo>
                <a:cubicBezTo>
                  <a:pt x="4" y="0"/>
                  <a:pt x="6" y="0"/>
                  <a:pt x="8" y="0"/>
                </a:cubicBezTo>
                <a:cubicBezTo>
                  <a:pt x="29" y="0"/>
                  <a:pt x="51" y="0"/>
                  <a:pt x="72" y="0"/>
                </a:cubicBezTo>
                <a:cubicBezTo>
                  <a:pt x="113" y="0"/>
                  <a:pt x="155" y="0"/>
                  <a:pt x="196"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7" name="Freeform 10">
            <a:extLst>
              <a:ext uri="{FF2B5EF4-FFF2-40B4-BE49-F238E27FC236}">
                <a16:creationId xmlns:a16="http://schemas.microsoft.com/office/drawing/2014/main" id="{9B276EB1-6563-4D75-A994-0FAFF3B5D94E}"/>
              </a:ext>
            </a:extLst>
          </p:cNvPr>
          <p:cNvSpPr>
            <a:spLocks/>
          </p:cNvSpPr>
          <p:nvPr/>
        </p:nvSpPr>
        <p:spPr bwMode="auto">
          <a:xfrm>
            <a:off x="3827463" y="5603875"/>
            <a:ext cx="268288" cy="227012"/>
          </a:xfrm>
          <a:custGeom>
            <a:avLst/>
            <a:gdLst>
              <a:gd name="T0" fmla="*/ 56 w 71"/>
              <a:gd name="T1" fmla="*/ 8 h 60"/>
              <a:gd name="T2" fmla="*/ 43 w 71"/>
              <a:gd name="T3" fmla="*/ 24 h 60"/>
              <a:gd name="T4" fmla="*/ 63 w 71"/>
              <a:gd name="T5" fmla="*/ 39 h 60"/>
              <a:gd name="T6" fmla="*/ 67 w 71"/>
              <a:gd name="T7" fmla="*/ 42 h 60"/>
              <a:gd name="T8" fmla="*/ 68 w 71"/>
              <a:gd name="T9" fmla="*/ 50 h 60"/>
              <a:gd name="T10" fmla="*/ 64 w 71"/>
              <a:gd name="T11" fmla="*/ 55 h 60"/>
              <a:gd name="T12" fmla="*/ 55 w 71"/>
              <a:gd name="T13" fmla="*/ 56 h 60"/>
              <a:gd name="T14" fmla="*/ 34 w 71"/>
              <a:gd name="T15" fmla="*/ 40 h 60"/>
              <a:gd name="T16" fmla="*/ 32 w 71"/>
              <a:gd name="T17" fmla="*/ 38 h 60"/>
              <a:gd name="T18" fmla="*/ 20 w 71"/>
              <a:gd name="T19" fmla="*/ 52 h 60"/>
              <a:gd name="T20" fmla="*/ 0 w 71"/>
              <a:gd name="T21" fmla="*/ 0 h 60"/>
              <a:gd name="T22" fmla="*/ 56 w 71"/>
              <a:gd name="T23"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60">
                <a:moveTo>
                  <a:pt x="56" y="8"/>
                </a:moveTo>
                <a:cubicBezTo>
                  <a:pt x="51" y="14"/>
                  <a:pt x="47" y="19"/>
                  <a:pt x="43" y="24"/>
                </a:cubicBezTo>
                <a:cubicBezTo>
                  <a:pt x="50" y="29"/>
                  <a:pt x="56" y="34"/>
                  <a:pt x="63" y="39"/>
                </a:cubicBezTo>
                <a:cubicBezTo>
                  <a:pt x="64" y="40"/>
                  <a:pt x="65" y="41"/>
                  <a:pt x="67" y="42"/>
                </a:cubicBezTo>
                <a:cubicBezTo>
                  <a:pt x="71" y="45"/>
                  <a:pt x="71" y="46"/>
                  <a:pt x="68" y="50"/>
                </a:cubicBezTo>
                <a:cubicBezTo>
                  <a:pt x="66" y="52"/>
                  <a:pt x="65" y="53"/>
                  <a:pt x="64" y="55"/>
                </a:cubicBezTo>
                <a:cubicBezTo>
                  <a:pt x="60" y="59"/>
                  <a:pt x="60" y="60"/>
                  <a:pt x="55" y="56"/>
                </a:cubicBezTo>
                <a:cubicBezTo>
                  <a:pt x="48" y="51"/>
                  <a:pt x="41" y="45"/>
                  <a:pt x="34" y="40"/>
                </a:cubicBezTo>
                <a:cubicBezTo>
                  <a:pt x="33" y="39"/>
                  <a:pt x="32" y="39"/>
                  <a:pt x="32" y="38"/>
                </a:cubicBezTo>
                <a:cubicBezTo>
                  <a:pt x="28" y="43"/>
                  <a:pt x="24" y="47"/>
                  <a:pt x="20" y="52"/>
                </a:cubicBezTo>
                <a:cubicBezTo>
                  <a:pt x="13" y="34"/>
                  <a:pt x="7" y="17"/>
                  <a:pt x="0" y="0"/>
                </a:cubicBezTo>
                <a:cubicBezTo>
                  <a:pt x="19" y="3"/>
                  <a:pt x="37" y="5"/>
                  <a:pt x="56"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1" name="Freeform 14">
            <a:extLst>
              <a:ext uri="{FF2B5EF4-FFF2-40B4-BE49-F238E27FC236}">
                <a16:creationId xmlns:a16="http://schemas.microsoft.com/office/drawing/2014/main" id="{4FA24295-352F-4C1D-9E69-C99EB1DD9410}"/>
              </a:ext>
            </a:extLst>
          </p:cNvPr>
          <p:cNvSpPr>
            <a:spLocks noEditPoints="1"/>
          </p:cNvSpPr>
          <p:nvPr/>
        </p:nvSpPr>
        <p:spPr bwMode="auto">
          <a:xfrm>
            <a:off x="515938" y="1481138"/>
            <a:ext cx="3459162" cy="3462337"/>
          </a:xfrm>
          <a:custGeom>
            <a:avLst/>
            <a:gdLst>
              <a:gd name="T0" fmla="*/ 602 w 1201"/>
              <a:gd name="T1" fmla="*/ 1 h 1202"/>
              <a:gd name="T2" fmla="*/ 1200 w 1201"/>
              <a:gd name="T3" fmla="*/ 604 h 1202"/>
              <a:gd name="T4" fmla="*/ 598 w 1201"/>
              <a:gd name="T5" fmla="*/ 1201 h 1202"/>
              <a:gd name="T6" fmla="*/ 0 w 1201"/>
              <a:gd name="T7" fmla="*/ 599 h 1202"/>
              <a:gd name="T8" fmla="*/ 602 w 1201"/>
              <a:gd name="T9" fmla="*/ 1 h 1202"/>
              <a:gd name="T10" fmla="*/ 600 w 1201"/>
              <a:gd name="T11" fmla="*/ 61 h 1202"/>
              <a:gd name="T12" fmla="*/ 60 w 1201"/>
              <a:gd name="T13" fmla="*/ 600 h 1202"/>
              <a:gd name="T14" fmla="*/ 599 w 1201"/>
              <a:gd name="T15" fmla="*/ 1141 h 1202"/>
              <a:gd name="T16" fmla="*/ 1140 w 1201"/>
              <a:gd name="T17" fmla="*/ 601 h 1202"/>
              <a:gd name="T18" fmla="*/ 600 w 1201"/>
              <a:gd name="T19" fmla="*/ 61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1" h="1202">
                <a:moveTo>
                  <a:pt x="602" y="1"/>
                </a:moveTo>
                <a:cubicBezTo>
                  <a:pt x="933" y="1"/>
                  <a:pt x="1201" y="271"/>
                  <a:pt x="1200" y="604"/>
                </a:cubicBezTo>
                <a:cubicBezTo>
                  <a:pt x="1200" y="934"/>
                  <a:pt x="930" y="1202"/>
                  <a:pt x="598" y="1201"/>
                </a:cubicBezTo>
                <a:cubicBezTo>
                  <a:pt x="267" y="1200"/>
                  <a:pt x="0" y="931"/>
                  <a:pt x="0" y="599"/>
                </a:cubicBezTo>
                <a:cubicBezTo>
                  <a:pt x="1" y="268"/>
                  <a:pt x="270" y="0"/>
                  <a:pt x="602" y="1"/>
                </a:cubicBezTo>
                <a:close/>
                <a:moveTo>
                  <a:pt x="600" y="61"/>
                </a:moveTo>
                <a:cubicBezTo>
                  <a:pt x="302" y="61"/>
                  <a:pt x="61" y="302"/>
                  <a:pt x="60" y="600"/>
                </a:cubicBezTo>
                <a:cubicBezTo>
                  <a:pt x="60" y="899"/>
                  <a:pt x="301" y="1141"/>
                  <a:pt x="599" y="1141"/>
                </a:cubicBezTo>
                <a:cubicBezTo>
                  <a:pt x="898" y="1141"/>
                  <a:pt x="1140" y="900"/>
                  <a:pt x="1140" y="601"/>
                </a:cubicBezTo>
                <a:cubicBezTo>
                  <a:pt x="1140" y="303"/>
                  <a:pt x="899" y="61"/>
                  <a:pt x="600" y="6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2" name="Freeform 15">
            <a:extLst>
              <a:ext uri="{FF2B5EF4-FFF2-40B4-BE49-F238E27FC236}">
                <a16:creationId xmlns:a16="http://schemas.microsoft.com/office/drawing/2014/main" id="{B01722DD-96B7-4E7B-BD6F-0D36A270687E}"/>
              </a:ext>
            </a:extLst>
          </p:cNvPr>
          <p:cNvSpPr>
            <a:spLocks noEditPoints="1"/>
          </p:cNvSpPr>
          <p:nvPr/>
        </p:nvSpPr>
        <p:spPr bwMode="auto">
          <a:xfrm>
            <a:off x="1176338" y="3486150"/>
            <a:ext cx="2127250" cy="722312"/>
          </a:xfrm>
          <a:custGeom>
            <a:avLst/>
            <a:gdLst>
              <a:gd name="T0" fmla="*/ 14 w 739"/>
              <a:gd name="T1" fmla="*/ 194 h 251"/>
              <a:gd name="T2" fmla="*/ 125 w 739"/>
              <a:gd name="T3" fmla="*/ 0 h 251"/>
              <a:gd name="T4" fmla="*/ 673 w 739"/>
              <a:gd name="T5" fmla="*/ 26 h 251"/>
              <a:gd name="T6" fmla="*/ 371 w 739"/>
              <a:gd name="T7" fmla="*/ 250 h 251"/>
              <a:gd name="T8" fmla="*/ 33 w 739"/>
              <a:gd name="T9" fmla="*/ 219 h 251"/>
              <a:gd name="T10" fmla="*/ 135 w 739"/>
              <a:gd name="T11" fmla="*/ 230 h 251"/>
              <a:gd name="T12" fmla="*/ 443 w 739"/>
              <a:gd name="T13" fmla="*/ 162 h 251"/>
              <a:gd name="T14" fmla="*/ 455 w 739"/>
              <a:gd name="T15" fmla="*/ 207 h 251"/>
              <a:gd name="T16" fmla="*/ 245 w 739"/>
              <a:gd name="T17" fmla="*/ 74 h 251"/>
              <a:gd name="T18" fmla="*/ 289 w 739"/>
              <a:gd name="T19" fmla="*/ 74 h 251"/>
              <a:gd name="T20" fmla="*/ 364 w 739"/>
              <a:gd name="T21" fmla="*/ 57 h 251"/>
              <a:gd name="T22" fmla="*/ 410 w 739"/>
              <a:gd name="T23" fmla="*/ 75 h 251"/>
              <a:gd name="T24" fmla="*/ 454 w 739"/>
              <a:gd name="T25" fmla="*/ 77 h 251"/>
              <a:gd name="T26" fmla="*/ 498 w 739"/>
              <a:gd name="T27" fmla="*/ 74 h 251"/>
              <a:gd name="T28" fmla="*/ 190 w 739"/>
              <a:gd name="T29" fmla="*/ 56 h 251"/>
              <a:gd name="T30" fmla="*/ 236 w 739"/>
              <a:gd name="T31" fmla="*/ 56 h 251"/>
              <a:gd name="T32" fmla="*/ 544 w 739"/>
              <a:gd name="T33" fmla="*/ 75 h 251"/>
              <a:gd name="T34" fmla="*/ 551 w 739"/>
              <a:gd name="T35" fmla="*/ 56 h 251"/>
              <a:gd name="T36" fmla="*/ 413 w 739"/>
              <a:gd name="T37" fmla="*/ 123 h 251"/>
              <a:gd name="T38" fmla="*/ 460 w 739"/>
              <a:gd name="T39" fmla="*/ 123 h 251"/>
              <a:gd name="T40" fmla="*/ 509 w 739"/>
              <a:gd name="T41" fmla="*/ 123 h 251"/>
              <a:gd name="T42" fmla="*/ 233 w 739"/>
              <a:gd name="T43" fmla="*/ 127 h 251"/>
              <a:gd name="T44" fmla="*/ 322 w 739"/>
              <a:gd name="T45" fmla="*/ 85 h 251"/>
              <a:gd name="T46" fmla="*/ 458 w 739"/>
              <a:gd name="T47" fmla="*/ 99 h 251"/>
              <a:gd name="T48" fmla="*/ 319 w 739"/>
              <a:gd name="T49" fmla="*/ 110 h 251"/>
              <a:gd name="T50" fmla="*/ 365 w 739"/>
              <a:gd name="T51" fmla="*/ 110 h 251"/>
              <a:gd name="T52" fmla="*/ 181 w 739"/>
              <a:gd name="T53" fmla="*/ 110 h 251"/>
              <a:gd name="T54" fmla="*/ 187 w 739"/>
              <a:gd name="T55" fmla="*/ 123 h 251"/>
              <a:gd name="T56" fmla="*/ 554 w 739"/>
              <a:gd name="T57" fmla="*/ 123 h 251"/>
              <a:gd name="T58" fmla="*/ 603 w 739"/>
              <a:gd name="T59" fmla="*/ 128 h 251"/>
              <a:gd name="T60" fmla="*/ 193 w 739"/>
              <a:gd name="T61" fmla="*/ 98 h 251"/>
              <a:gd name="T62" fmla="*/ 513 w 739"/>
              <a:gd name="T63" fmla="*/ 84 h 251"/>
              <a:gd name="T64" fmla="*/ 188 w 739"/>
              <a:gd name="T65" fmla="*/ 84 h 251"/>
              <a:gd name="T66" fmla="*/ 597 w 739"/>
              <a:gd name="T67" fmla="*/ 101 h 251"/>
              <a:gd name="T68" fmla="*/ 469 w 739"/>
              <a:gd name="T69" fmla="*/ 84 h 251"/>
              <a:gd name="T70" fmla="*/ 278 w 739"/>
              <a:gd name="T71" fmla="*/ 86 h 251"/>
              <a:gd name="T72" fmla="*/ 148 w 739"/>
              <a:gd name="T73" fmla="*/ 57 h 251"/>
              <a:gd name="T74" fmla="*/ 596 w 739"/>
              <a:gd name="T75" fmla="*/ 58 h 251"/>
              <a:gd name="T76" fmla="*/ 416 w 739"/>
              <a:gd name="T77" fmla="*/ 100 h 251"/>
              <a:gd name="T78" fmla="*/ 376 w 739"/>
              <a:gd name="T79" fmla="*/ 100 h 251"/>
              <a:gd name="T80" fmla="*/ 333 w 739"/>
              <a:gd name="T81" fmla="*/ 100 h 251"/>
              <a:gd name="T82" fmla="*/ 338 w 739"/>
              <a:gd name="T83" fmla="*/ 84 h 251"/>
              <a:gd name="T84" fmla="*/ 100 w 739"/>
              <a:gd name="T85" fmla="*/ 126 h 251"/>
              <a:gd name="T86" fmla="*/ 642 w 739"/>
              <a:gd name="T87" fmla="*/ 125 h 251"/>
              <a:gd name="T88" fmla="*/ 142 w 739"/>
              <a:gd name="T89" fmla="*/ 84 h 251"/>
              <a:gd name="T90" fmla="*/ 635 w 739"/>
              <a:gd name="T91" fmla="*/ 9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9" h="251">
                <a:moveTo>
                  <a:pt x="371" y="250"/>
                </a:moveTo>
                <a:cubicBezTo>
                  <a:pt x="266" y="250"/>
                  <a:pt x="161" y="248"/>
                  <a:pt x="55" y="250"/>
                </a:cubicBezTo>
                <a:cubicBezTo>
                  <a:pt x="24" y="251"/>
                  <a:pt x="0" y="227"/>
                  <a:pt x="14" y="194"/>
                </a:cubicBezTo>
                <a:cubicBezTo>
                  <a:pt x="36" y="140"/>
                  <a:pt x="52" y="83"/>
                  <a:pt x="69" y="27"/>
                </a:cubicBezTo>
                <a:cubicBezTo>
                  <a:pt x="75" y="9"/>
                  <a:pt x="86" y="1"/>
                  <a:pt x="103" y="0"/>
                </a:cubicBezTo>
                <a:cubicBezTo>
                  <a:pt x="111" y="0"/>
                  <a:pt x="118" y="0"/>
                  <a:pt x="125" y="0"/>
                </a:cubicBezTo>
                <a:cubicBezTo>
                  <a:pt x="289" y="0"/>
                  <a:pt x="453" y="0"/>
                  <a:pt x="617" y="0"/>
                </a:cubicBezTo>
                <a:cubicBezTo>
                  <a:pt x="626" y="0"/>
                  <a:pt x="634" y="0"/>
                  <a:pt x="643" y="1"/>
                </a:cubicBezTo>
                <a:cubicBezTo>
                  <a:pt x="658" y="3"/>
                  <a:pt x="668" y="10"/>
                  <a:pt x="673" y="26"/>
                </a:cubicBezTo>
                <a:cubicBezTo>
                  <a:pt x="691" y="84"/>
                  <a:pt x="711" y="142"/>
                  <a:pt x="730" y="200"/>
                </a:cubicBezTo>
                <a:cubicBezTo>
                  <a:pt x="739" y="229"/>
                  <a:pt x="725" y="249"/>
                  <a:pt x="693" y="249"/>
                </a:cubicBezTo>
                <a:cubicBezTo>
                  <a:pt x="586" y="250"/>
                  <a:pt x="478" y="250"/>
                  <a:pt x="371" y="250"/>
                </a:cubicBezTo>
                <a:close/>
                <a:moveTo>
                  <a:pt x="711" y="225"/>
                </a:moveTo>
                <a:cubicBezTo>
                  <a:pt x="711" y="223"/>
                  <a:pt x="710" y="221"/>
                  <a:pt x="710" y="219"/>
                </a:cubicBezTo>
                <a:cubicBezTo>
                  <a:pt x="484" y="219"/>
                  <a:pt x="258" y="219"/>
                  <a:pt x="33" y="219"/>
                </a:cubicBezTo>
                <a:cubicBezTo>
                  <a:pt x="32" y="221"/>
                  <a:pt x="32" y="222"/>
                  <a:pt x="31" y="224"/>
                </a:cubicBezTo>
                <a:cubicBezTo>
                  <a:pt x="38" y="226"/>
                  <a:pt x="45" y="229"/>
                  <a:pt x="51" y="229"/>
                </a:cubicBezTo>
                <a:cubicBezTo>
                  <a:pt x="79" y="230"/>
                  <a:pt x="107" y="230"/>
                  <a:pt x="135" y="230"/>
                </a:cubicBezTo>
                <a:cubicBezTo>
                  <a:pt x="318" y="230"/>
                  <a:pt x="501" y="230"/>
                  <a:pt x="683" y="229"/>
                </a:cubicBezTo>
                <a:cubicBezTo>
                  <a:pt x="693" y="229"/>
                  <a:pt x="702" y="226"/>
                  <a:pt x="711" y="225"/>
                </a:cubicBezTo>
                <a:close/>
                <a:moveTo>
                  <a:pt x="443" y="162"/>
                </a:moveTo>
                <a:cubicBezTo>
                  <a:pt x="394" y="162"/>
                  <a:pt x="348" y="162"/>
                  <a:pt x="300" y="162"/>
                </a:cubicBezTo>
                <a:cubicBezTo>
                  <a:pt x="296" y="177"/>
                  <a:pt x="292" y="191"/>
                  <a:pt x="287" y="207"/>
                </a:cubicBezTo>
                <a:cubicBezTo>
                  <a:pt x="344" y="207"/>
                  <a:pt x="399" y="207"/>
                  <a:pt x="455" y="207"/>
                </a:cubicBezTo>
                <a:cubicBezTo>
                  <a:pt x="451" y="191"/>
                  <a:pt x="447" y="177"/>
                  <a:pt x="443" y="162"/>
                </a:cubicBezTo>
                <a:close/>
                <a:moveTo>
                  <a:pt x="278" y="59"/>
                </a:moveTo>
                <a:cubicBezTo>
                  <a:pt x="246" y="54"/>
                  <a:pt x="244" y="55"/>
                  <a:pt x="245" y="74"/>
                </a:cubicBezTo>
                <a:cubicBezTo>
                  <a:pt x="276" y="79"/>
                  <a:pt x="279" y="78"/>
                  <a:pt x="278" y="59"/>
                </a:cubicBezTo>
                <a:close/>
                <a:moveTo>
                  <a:pt x="322" y="58"/>
                </a:moveTo>
                <a:cubicBezTo>
                  <a:pt x="288" y="56"/>
                  <a:pt x="288" y="56"/>
                  <a:pt x="289" y="74"/>
                </a:cubicBezTo>
                <a:cubicBezTo>
                  <a:pt x="320" y="79"/>
                  <a:pt x="323" y="78"/>
                  <a:pt x="322" y="58"/>
                </a:cubicBezTo>
                <a:close/>
                <a:moveTo>
                  <a:pt x="331" y="73"/>
                </a:moveTo>
                <a:cubicBezTo>
                  <a:pt x="363" y="80"/>
                  <a:pt x="368" y="78"/>
                  <a:pt x="364" y="57"/>
                </a:cubicBezTo>
                <a:cubicBezTo>
                  <a:pt x="353" y="62"/>
                  <a:pt x="332" y="45"/>
                  <a:pt x="331" y="73"/>
                </a:cubicBezTo>
                <a:close/>
                <a:moveTo>
                  <a:pt x="377" y="75"/>
                </a:moveTo>
                <a:cubicBezTo>
                  <a:pt x="388" y="75"/>
                  <a:pt x="399" y="75"/>
                  <a:pt x="410" y="75"/>
                </a:cubicBezTo>
                <a:cubicBezTo>
                  <a:pt x="415" y="57"/>
                  <a:pt x="405" y="57"/>
                  <a:pt x="393" y="57"/>
                </a:cubicBezTo>
                <a:cubicBezTo>
                  <a:pt x="382" y="57"/>
                  <a:pt x="371" y="57"/>
                  <a:pt x="377" y="75"/>
                </a:cubicBezTo>
                <a:close/>
                <a:moveTo>
                  <a:pt x="454" y="77"/>
                </a:moveTo>
                <a:cubicBezTo>
                  <a:pt x="454" y="55"/>
                  <a:pt x="449" y="53"/>
                  <a:pt x="419" y="60"/>
                </a:cubicBezTo>
                <a:cubicBezTo>
                  <a:pt x="420" y="89"/>
                  <a:pt x="442" y="71"/>
                  <a:pt x="454" y="77"/>
                </a:cubicBezTo>
                <a:close/>
                <a:moveTo>
                  <a:pt x="498" y="74"/>
                </a:moveTo>
                <a:cubicBezTo>
                  <a:pt x="499" y="55"/>
                  <a:pt x="497" y="55"/>
                  <a:pt x="465" y="59"/>
                </a:cubicBezTo>
                <a:cubicBezTo>
                  <a:pt x="464" y="78"/>
                  <a:pt x="466" y="79"/>
                  <a:pt x="498" y="74"/>
                </a:cubicBezTo>
                <a:close/>
                <a:moveTo>
                  <a:pt x="190" y="56"/>
                </a:moveTo>
                <a:cubicBezTo>
                  <a:pt x="179" y="63"/>
                  <a:pt x="157" y="45"/>
                  <a:pt x="155" y="74"/>
                </a:cubicBezTo>
                <a:cubicBezTo>
                  <a:pt x="186" y="80"/>
                  <a:pt x="190" y="78"/>
                  <a:pt x="190" y="56"/>
                </a:cubicBezTo>
                <a:close/>
                <a:moveTo>
                  <a:pt x="236" y="56"/>
                </a:moveTo>
                <a:cubicBezTo>
                  <a:pt x="221" y="61"/>
                  <a:pt x="201" y="47"/>
                  <a:pt x="198" y="77"/>
                </a:cubicBezTo>
                <a:cubicBezTo>
                  <a:pt x="213" y="71"/>
                  <a:pt x="234" y="88"/>
                  <a:pt x="236" y="56"/>
                </a:cubicBezTo>
                <a:close/>
                <a:moveTo>
                  <a:pt x="544" y="75"/>
                </a:moveTo>
                <a:cubicBezTo>
                  <a:pt x="541" y="45"/>
                  <a:pt x="521" y="62"/>
                  <a:pt x="508" y="57"/>
                </a:cubicBezTo>
                <a:cubicBezTo>
                  <a:pt x="508" y="78"/>
                  <a:pt x="508" y="78"/>
                  <a:pt x="544" y="75"/>
                </a:cubicBezTo>
                <a:close/>
                <a:moveTo>
                  <a:pt x="551" y="56"/>
                </a:moveTo>
                <a:cubicBezTo>
                  <a:pt x="553" y="78"/>
                  <a:pt x="558" y="80"/>
                  <a:pt x="588" y="73"/>
                </a:cubicBezTo>
                <a:cubicBezTo>
                  <a:pt x="585" y="47"/>
                  <a:pt x="565" y="62"/>
                  <a:pt x="551" y="56"/>
                </a:cubicBezTo>
                <a:close/>
                <a:moveTo>
                  <a:pt x="413" y="123"/>
                </a:moveTo>
                <a:cubicBezTo>
                  <a:pt x="413" y="106"/>
                  <a:pt x="410" y="105"/>
                  <a:pt x="377" y="110"/>
                </a:cubicBezTo>
                <a:cubicBezTo>
                  <a:pt x="376" y="127"/>
                  <a:pt x="380" y="129"/>
                  <a:pt x="413" y="123"/>
                </a:cubicBezTo>
                <a:close/>
                <a:moveTo>
                  <a:pt x="460" y="123"/>
                </a:moveTo>
                <a:cubicBezTo>
                  <a:pt x="454" y="97"/>
                  <a:pt x="436" y="113"/>
                  <a:pt x="420" y="107"/>
                </a:cubicBezTo>
                <a:cubicBezTo>
                  <a:pt x="427" y="137"/>
                  <a:pt x="447" y="120"/>
                  <a:pt x="460" y="123"/>
                </a:cubicBezTo>
                <a:close/>
                <a:moveTo>
                  <a:pt x="509" y="123"/>
                </a:moveTo>
                <a:cubicBezTo>
                  <a:pt x="501" y="96"/>
                  <a:pt x="482" y="113"/>
                  <a:pt x="469" y="108"/>
                </a:cubicBezTo>
                <a:cubicBezTo>
                  <a:pt x="470" y="127"/>
                  <a:pt x="471" y="128"/>
                  <a:pt x="509" y="123"/>
                </a:cubicBezTo>
                <a:close/>
                <a:moveTo>
                  <a:pt x="233" y="127"/>
                </a:moveTo>
                <a:cubicBezTo>
                  <a:pt x="250" y="121"/>
                  <a:pt x="269" y="136"/>
                  <a:pt x="277" y="107"/>
                </a:cubicBezTo>
                <a:cubicBezTo>
                  <a:pt x="260" y="113"/>
                  <a:pt x="241" y="96"/>
                  <a:pt x="233" y="127"/>
                </a:cubicBezTo>
                <a:close/>
                <a:moveTo>
                  <a:pt x="322" y="85"/>
                </a:moveTo>
                <a:cubicBezTo>
                  <a:pt x="288" y="81"/>
                  <a:pt x="287" y="81"/>
                  <a:pt x="285" y="98"/>
                </a:cubicBezTo>
                <a:cubicBezTo>
                  <a:pt x="316" y="104"/>
                  <a:pt x="320" y="103"/>
                  <a:pt x="322" y="85"/>
                </a:cubicBezTo>
                <a:close/>
                <a:moveTo>
                  <a:pt x="458" y="99"/>
                </a:moveTo>
                <a:cubicBezTo>
                  <a:pt x="455" y="82"/>
                  <a:pt x="447" y="79"/>
                  <a:pt x="420" y="87"/>
                </a:cubicBezTo>
                <a:cubicBezTo>
                  <a:pt x="423" y="103"/>
                  <a:pt x="423" y="103"/>
                  <a:pt x="458" y="99"/>
                </a:cubicBezTo>
                <a:close/>
                <a:moveTo>
                  <a:pt x="319" y="110"/>
                </a:moveTo>
                <a:cubicBezTo>
                  <a:pt x="288" y="105"/>
                  <a:pt x="285" y="106"/>
                  <a:pt x="282" y="123"/>
                </a:cubicBezTo>
                <a:cubicBezTo>
                  <a:pt x="314" y="129"/>
                  <a:pt x="319" y="127"/>
                  <a:pt x="319" y="110"/>
                </a:cubicBezTo>
                <a:close/>
                <a:moveTo>
                  <a:pt x="365" y="110"/>
                </a:moveTo>
                <a:cubicBezTo>
                  <a:pt x="331" y="105"/>
                  <a:pt x="327" y="107"/>
                  <a:pt x="331" y="124"/>
                </a:cubicBezTo>
                <a:cubicBezTo>
                  <a:pt x="367" y="127"/>
                  <a:pt x="367" y="127"/>
                  <a:pt x="365" y="110"/>
                </a:cubicBezTo>
                <a:close/>
                <a:moveTo>
                  <a:pt x="181" y="110"/>
                </a:moveTo>
                <a:cubicBezTo>
                  <a:pt x="148" y="105"/>
                  <a:pt x="145" y="106"/>
                  <a:pt x="142" y="124"/>
                </a:cubicBezTo>
                <a:cubicBezTo>
                  <a:pt x="176" y="128"/>
                  <a:pt x="178" y="128"/>
                  <a:pt x="181" y="110"/>
                </a:cubicBezTo>
                <a:close/>
                <a:moveTo>
                  <a:pt x="187" y="123"/>
                </a:moveTo>
                <a:cubicBezTo>
                  <a:pt x="222" y="129"/>
                  <a:pt x="227" y="127"/>
                  <a:pt x="225" y="108"/>
                </a:cubicBezTo>
                <a:cubicBezTo>
                  <a:pt x="212" y="113"/>
                  <a:pt x="192" y="97"/>
                  <a:pt x="187" y="123"/>
                </a:cubicBezTo>
                <a:close/>
                <a:moveTo>
                  <a:pt x="554" y="123"/>
                </a:moveTo>
                <a:cubicBezTo>
                  <a:pt x="550" y="106"/>
                  <a:pt x="548" y="105"/>
                  <a:pt x="516" y="110"/>
                </a:cubicBezTo>
                <a:cubicBezTo>
                  <a:pt x="517" y="127"/>
                  <a:pt x="521" y="129"/>
                  <a:pt x="554" y="123"/>
                </a:cubicBezTo>
                <a:close/>
                <a:moveTo>
                  <a:pt x="603" y="128"/>
                </a:moveTo>
                <a:cubicBezTo>
                  <a:pt x="594" y="97"/>
                  <a:pt x="575" y="112"/>
                  <a:pt x="559" y="107"/>
                </a:cubicBezTo>
                <a:cubicBezTo>
                  <a:pt x="566" y="138"/>
                  <a:pt x="587" y="120"/>
                  <a:pt x="603" y="128"/>
                </a:cubicBezTo>
                <a:close/>
                <a:moveTo>
                  <a:pt x="193" y="98"/>
                </a:moveTo>
                <a:cubicBezTo>
                  <a:pt x="226" y="104"/>
                  <a:pt x="230" y="103"/>
                  <a:pt x="229" y="84"/>
                </a:cubicBezTo>
                <a:cubicBezTo>
                  <a:pt x="217" y="87"/>
                  <a:pt x="198" y="72"/>
                  <a:pt x="193" y="98"/>
                </a:cubicBezTo>
                <a:close/>
                <a:moveTo>
                  <a:pt x="513" y="84"/>
                </a:moveTo>
                <a:cubicBezTo>
                  <a:pt x="513" y="103"/>
                  <a:pt x="516" y="104"/>
                  <a:pt x="550" y="98"/>
                </a:cubicBezTo>
                <a:cubicBezTo>
                  <a:pt x="544" y="73"/>
                  <a:pt x="526" y="87"/>
                  <a:pt x="513" y="84"/>
                </a:cubicBezTo>
                <a:close/>
                <a:moveTo>
                  <a:pt x="188" y="84"/>
                </a:moveTo>
                <a:cubicBezTo>
                  <a:pt x="172" y="87"/>
                  <a:pt x="154" y="74"/>
                  <a:pt x="146" y="101"/>
                </a:cubicBezTo>
                <a:cubicBezTo>
                  <a:pt x="162" y="96"/>
                  <a:pt x="181" y="111"/>
                  <a:pt x="188" y="84"/>
                </a:cubicBezTo>
                <a:close/>
                <a:moveTo>
                  <a:pt x="597" y="101"/>
                </a:moveTo>
                <a:cubicBezTo>
                  <a:pt x="589" y="74"/>
                  <a:pt x="570" y="87"/>
                  <a:pt x="554" y="84"/>
                </a:cubicBezTo>
                <a:cubicBezTo>
                  <a:pt x="562" y="111"/>
                  <a:pt x="581" y="96"/>
                  <a:pt x="597" y="101"/>
                </a:cubicBezTo>
                <a:close/>
                <a:moveTo>
                  <a:pt x="469" y="84"/>
                </a:moveTo>
                <a:cubicBezTo>
                  <a:pt x="465" y="102"/>
                  <a:pt x="471" y="105"/>
                  <a:pt x="503" y="98"/>
                </a:cubicBezTo>
                <a:cubicBezTo>
                  <a:pt x="501" y="82"/>
                  <a:pt x="501" y="82"/>
                  <a:pt x="469" y="84"/>
                </a:cubicBezTo>
                <a:close/>
                <a:moveTo>
                  <a:pt x="278" y="86"/>
                </a:moveTo>
                <a:cubicBezTo>
                  <a:pt x="243" y="80"/>
                  <a:pt x="240" y="82"/>
                  <a:pt x="242" y="103"/>
                </a:cubicBezTo>
                <a:cubicBezTo>
                  <a:pt x="252" y="93"/>
                  <a:pt x="273" y="113"/>
                  <a:pt x="278" y="86"/>
                </a:cubicBezTo>
                <a:close/>
                <a:moveTo>
                  <a:pt x="148" y="57"/>
                </a:moveTo>
                <a:cubicBezTo>
                  <a:pt x="134" y="59"/>
                  <a:pt x="117" y="51"/>
                  <a:pt x="116" y="77"/>
                </a:cubicBezTo>
                <a:cubicBezTo>
                  <a:pt x="128" y="72"/>
                  <a:pt x="147" y="87"/>
                  <a:pt x="148" y="57"/>
                </a:cubicBezTo>
                <a:close/>
                <a:moveTo>
                  <a:pt x="596" y="58"/>
                </a:moveTo>
                <a:cubicBezTo>
                  <a:pt x="597" y="78"/>
                  <a:pt x="600" y="79"/>
                  <a:pt x="626" y="73"/>
                </a:cubicBezTo>
                <a:cubicBezTo>
                  <a:pt x="625" y="50"/>
                  <a:pt x="609" y="58"/>
                  <a:pt x="596" y="58"/>
                </a:cubicBezTo>
                <a:close/>
                <a:moveTo>
                  <a:pt x="416" y="100"/>
                </a:moveTo>
                <a:cubicBezTo>
                  <a:pt x="411" y="92"/>
                  <a:pt x="409" y="85"/>
                  <a:pt x="406" y="85"/>
                </a:cubicBezTo>
                <a:cubicBezTo>
                  <a:pt x="396" y="84"/>
                  <a:pt x="386" y="85"/>
                  <a:pt x="377" y="87"/>
                </a:cubicBezTo>
                <a:cubicBezTo>
                  <a:pt x="376" y="87"/>
                  <a:pt x="376" y="95"/>
                  <a:pt x="376" y="100"/>
                </a:cubicBezTo>
                <a:cubicBezTo>
                  <a:pt x="389" y="100"/>
                  <a:pt x="400" y="100"/>
                  <a:pt x="416" y="100"/>
                </a:cubicBezTo>
                <a:close/>
                <a:moveTo>
                  <a:pt x="329" y="96"/>
                </a:moveTo>
                <a:cubicBezTo>
                  <a:pt x="330" y="98"/>
                  <a:pt x="332" y="99"/>
                  <a:pt x="333" y="100"/>
                </a:cubicBezTo>
                <a:cubicBezTo>
                  <a:pt x="342" y="100"/>
                  <a:pt x="350" y="102"/>
                  <a:pt x="358" y="100"/>
                </a:cubicBezTo>
                <a:cubicBezTo>
                  <a:pt x="362" y="99"/>
                  <a:pt x="364" y="91"/>
                  <a:pt x="367" y="87"/>
                </a:cubicBezTo>
                <a:cubicBezTo>
                  <a:pt x="357" y="86"/>
                  <a:pt x="347" y="84"/>
                  <a:pt x="338" y="84"/>
                </a:cubicBezTo>
                <a:cubicBezTo>
                  <a:pt x="335" y="85"/>
                  <a:pt x="332" y="92"/>
                  <a:pt x="329" y="96"/>
                </a:cubicBezTo>
                <a:close/>
                <a:moveTo>
                  <a:pt x="136" y="108"/>
                </a:moveTo>
                <a:cubicBezTo>
                  <a:pt x="121" y="111"/>
                  <a:pt x="103" y="99"/>
                  <a:pt x="100" y="126"/>
                </a:cubicBezTo>
                <a:cubicBezTo>
                  <a:pt x="113" y="121"/>
                  <a:pt x="132" y="136"/>
                  <a:pt x="136" y="108"/>
                </a:cubicBezTo>
                <a:close/>
                <a:moveTo>
                  <a:pt x="606" y="108"/>
                </a:moveTo>
                <a:cubicBezTo>
                  <a:pt x="612" y="135"/>
                  <a:pt x="629" y="122"/>
                  <a:pt x="642" y="125"/>
                </a:cubicBezTo>
                <a:cubicBezTo>
                  <a:pt x="639" y="100"/>
                  <a:pt x="622" y="111"/>
                  <a:pt x="606" y="108"/>
                </a:cubicBezTo>
                <a:close/>
                <a:moveTo>
                  <a:pt x="108" y="100"/>
                </a:moveTo>
                <a:cubicBezTo>
                  <a:pt x="121" y="97"/>
                  <a:pt x="138" y="110"/>
                  <a:pt x="142" y="84"/>
                </a:cubicBezTo>
                <a:cubicBezTo>
                  <a:pt x="129" y="86"/>
                  <a:pt x="112" y="75"/>
                  <a:pt x="108" y="100"/>
                </a:cubicBezTo>
                <a:close/>
                <a:moveTo>
                  <a:pt x="600" y="86"/>
                </a:moveTo>
                <a:cubicBezTo>
                  <a:pt x="606" y="110"/>
                  <a:pt x="622" y="98"/>
                  <a:pt x="635" y="99"/>
                </a:cubicBezTo>
                <a:cubicBezTo>
                  <a:pt x="628" y="81"/>
                  <a:pt x="628" y="81"/>
                  <a:pt x="600" y="8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3" name="Freeform 16">
            <a:extLst>
              <a:ext uri="{FF2B5EF4-FFF2-40B4-BE49-F238E27FC236}">
                <a16:creationId xmlns:a16="http://schemas.microsoft.com/office/drawing/2014/main" id="{58B90264-E189-4A4F-BEC2-6CB2AF7486C3}"/>
              </a:ext>
            </a:extLst>
          </p:cNvPr>
          <p:cNvSpPr>
            <a:spLocks noEditPoints="1"/>
          </p:cNvSpPr>
          <p:nvPr/>
        </p:nvSpPr>
        <p:spPr bwMode="auto">
          <a:xfrm>
            <a:off x="1392238" y="2219325"/>
            <a:ext cx="1706562" cy="1235075"/>
          </a:xfrm>
          <a:custGeom>
            <a:avLst/>
            <a:gdLst>
              <a:gd name="T0" fmla="*/ 294 w 593"/>
              <a:gd name="T1" fmla="*/ 429 h 429"/>
              <a:gd name="T2" fmla="*/ 52 w 593"/>
              <a:gd name="T3" fmla="*/ 429 h 429"/>
              <a:gd name="T4" fmla="*/ 0 w 593"/>
              <a:gd name="T5" fmla="*/ 375 h 429"/>
              <a:gd name="T6" fmla="*/ 0 w 593"/>
              <a:gd name="T7" fmla="*/ 53 h 429"/>
              <a:gd name="T8" fmla="*/ 52 w 593"/>
              <a:gd name="T9" fmla="*/ 0 h 429"/>
              <a:gd name="T10" fmla="*/ 540 w 593"/>
              <a:gd name="T11" fmla="*/ 0 h 429"/>
              <a:gd name="T12" fmla="*/ 593 w 593"/>
              <a:gd name="T13" fmla="*/ 53 h 429"/>
              <a:gd name="T14" fmla="*/ 593 w 593"/>
              <a:gd name="T15" fmla="*/ 375 h 429"/>
              <a:gd name="T16" fmla="*/ 540 w 593"/>
              <a:gd name="T17" fmla="*/ 429 h 429"/>
              <a:gd name="T18" fmla="*/ 294 w 593"/>
              <a:gd name="T19" fmla="*/ 429 h 429"/>
              <a:gd name="T20" fmla="*/ 61 w 593"/>
              <a:gd name="T21" fmla="*/ 371 h 429"/>
              <a:gd name="T22" fmla="*/ 531 w 593"/>
              <a:gd name="T23" fmla="*/ 371 h 429"/>
              <a:gd name="T24" fmla="*/ 531 w 593"/>
              <a:gd name="T25" fmla="*/ 57 h 429"/>
              <a:gd name="T26" fmla="*/ 61 w 593"/>
              <a:gd name="T27" fmla="*/ 57 h 429"/>
              <a:gd name="T28" fmla="*/ 61 w 593"/>
              <a:gd name="T29" fmla="*/ 371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3" h="429">
                <a:moveTo>
                  <a:pt x="294" y="429"/>
                </a:moveTo>
                <a:cubicBezTo>
                  <a:pt x="214" y="429"/>
                  <a:pt x="133" y="429"/>
                  <a:pt x="52" y="429"/>
                </a:cubicBezTo>
                <a:cubicBezTo>
                  <a:pt x="14" y="429"/>
                  <a:pt x="0" y="414"/>
                  <a:pt x="0" y="375"/>
                </a:cubicBezTo>
                <a:cubicBezTo>
                  <a:pt x="0" y="268"/>
                  <a:pt x="0" y="161"/>
                  <a:pt x="0" y="53"/>
                </a:cubicBezTo>
                <a:cubicBezTo>
                  <a:pt x="0" y="14"/>
                  <a:pt x="14" y="0"/>
                  <a:pt x="52" y="0"/>
                </a:cubicBezTo>
                <a:cubicBezTo>
                  <a:pt x="215" y="0"/>
                  <a:pt x="378" y="0"/>
                  <a:pt x="540" y="0"/>
                </a:cubicBezTo>
                <a:cubicBezTo>
                  <a:pt x="579" y="0"/>
                  <a:pt x="593" y="14"/>
                  <a:pt x="593" y="53"/>
                </a:cubicBezTo>
                <a:cubicBezTo>
                  <a:pt x="593" y="161"/>
                  <a:pt x="593" y="268"/>
                  <a:pt x="593" y="375"/>
                </a:cubicBezTo>
                <a:cubicBezTo>
                  <a:pt x="593" y="414"/>
                  <a:pt x="578" y="429"/>
                  <a:pt x="540" y="429"/>
                </a:cubicBezTo>
                <a:cubicBezTo>
                  <a:pt x="458" y="429"/>
                  <a:pt x="376" y="429"/>
                  <a:pt x="294" y="429"/>
                </a:cubicBezTo>
                <a:close/>
                <a:moveTo>
                  <a:pt x="61" y="371"/>
                </a:moveTo>
                <a:cubicBezTo>
                  <a:pt x="219" y="371"/>
                  <a:pt x="375" y="371"/>
                  <a:pt x="531" y="371"/>
                </a:cubicBezTo>
                <a:cubicBezTo>
                  <a:pt x="531" y="266"/>
                  <a:pt x="531" y="161"/>
                  <a:pt x="531" y="57"/>
                </a:cubicBezTo>
                <a:cubicBezTo>
                  <a:pt x="373" y="57"/>
                  <a:pt x="218" y="57"/>
                  <a:pt x="61" y="57"/>
                </a:cubicBezTo>
                <a:cubicBezTo>
                  <a:pt x="61" y="162"/>
                  <a:pt x="61" y="266"/>
                  <a:pt x="61" y="37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76" name="Freeform 20">
            <a:extLst>
              <a:ext uri="{FF2B5EF4-FFF2-40B4-BE49-F238E27FC236}">
                <a16:creationId xmlns:a16="http://schemas.microsoft.com/office/drawing/2014/main" id="{2BC0F647-9B61-43B4-B473-F2ED920D7640}"/>
              </a:ext>
            </a:extLst>
          </p:cNvPr>
          <p:cNvSpPr>
            <a:spLocks noEditPoints="1"/>
          </p:cNvSpPr>
          <p:nvPr/>
        </p:nvSpPr>
        <p:spPr bwMode="auto">
          <a:xfrm>
            <a:off x="8120926" y="3174258"/>
            <a:ext cx="3654425" cy="3454400"/>
          </a:xfrm>
          <a:custGeom>
            <a:avLst/>
            <a:gdLst>
              <a:gd name="T0" fmla="*/ 14 w 968"/>
              <a:gd name="T1" fmla="*/ 549 h 915"/>
              <a:gd name="T2" fmla="*/ 374 w 968"/>
              <a:gd name="T3" fmla="*/ 408 h 915"/>
              <a:gd name="T4" fmla="*/ 424 w 968"/>
              <a:gd name="T5" fmla="*/ 429 h 915"/>
              <a:gd name="T6" fmla="*/ 404 w 968"/>
              <a:gd name="T7" fmla="*/ 415 h 915"/>
              <a:gd name="T8" fmla="*/ 377 w 968"/>
              <a:gd name="T9" fmla="*/ 393 h 915"/>
              <a:gd name="T10" fmla="*/ 392 w 968"/>
              <a:gd name="T11" fmla="*/ 205 h 915"/>
              <a:gd name="T12" fmla="*/ 407 w 968"/>
              <a:gd name="T13" fmla="*/ 23 h 915"/>
              <a:gd name="T14" fmla="*/ 456 w 968"/>
              <a:gd name="T15" fmla="*/ 2 h 915"/>
              <a:gd name="T16" fmla="*/ 895 w 968"/>
              <a:gd name="T17" fmla="*/ 118 h 915"/>
              <a:gd name="T18" fmla="*/ 966 w 968"/>
              <a:gd name="T19" fmla="*/ 163 h 915"/>
              <a:gd name="T20" fmla="*/ 937 w 968"/>
              <a:gd name="T21" fmla="*/ 376 h 915"/>
              <a:gd name="T22" fmla="*/ 913 w 968"/>
              <a:gd name="T23" fmla="*/ 556 h 915"/>
              <a:gd name="T24" fmla="*/ 882 w 968"/>
              <a:gd name="T25" fmla="*/ 609 h 915"/>
              <a:gd name="T26" fmla="*/ 801 w 968"/>
              <a:gd name="T27" fmla="*/ 590 h 915"/>
              <a:gd name="T28" fmla="*/ 793 w 968"/>
              <a:gd name="T29" fmla="*/ 594 h 915"/>
              <a:gd name="T30" fmla="*/ 854 w 968"/>
              <a:gd name="T31" fmla="*/ 621 h 915"/>
              <a:gd name="T32" fmla="*/ 864 w 968"/>
              <a:gd name="T33" fmla="*/ 647 h 915"/>
              <a:gd name="T34" fmla="*/ 759 w 968"/>
              <a:gd name="T35" fmla="*/ 738 h 915"/>
              <a:gd name="T36" fmla="*/ 526 w 968"/>
              <a:gd name="T37" fmla="*/ 897 h 915"/>
              <a:gd name="T38" fmla="*/ 385 w 968"/>
              <a:gd name="T39" fmla="*/ 859 h 915"/>
              <a:gd name="T40" fmla="*/ 158 w 968"/>
              <a:gd name="T41" fmla="*/ 701 h 915"/>
              <a:gd name="T42" fmla="*/ 18 w 968"/>
              <a:gd name="T43" fmla="*/ 605 h 915"/>
              <a:gd name="T44" fmla="*/ 0 w 968"/>
              <a:gd name="T45" fmla="*/ 565 h 915"/>
              <a:gd name="T46" fmla="*/ 851 w 968"/>
              <a:gd name="T47" fmla="*/ 633 h 915"/>
              <a:gd name="T48" fmla="*/ 581 w 968"/>
              <a:gd name="T49" fmla="*/ 512 h 915"/>
              <a:gd name="T50" fmla="*/ 350 w 968"/>
              <a:gd name="T51" fmla="*/ 422 h 915"/>
              <a:gd name="T52" fmla="*/ 34 w 968"/>
              <a:gd name="T53" fmla="*/ 554 h 915"/>
              <a:gd name="T54" fmla="*/ 21 w 968"/>
              <a:gd name="T55" fmla="*/ 564 h 915"/>
              <a:gd name="T56" fmla="*/ 201 w 968"/>
              <a:gd name="T57" fmla="*/ 682 h 915"/>
              <a:gd name="T58" fmla="*/ 464 w 968"/>
              <a:gd name="T59" fmla="*/ 853 h 915"/>
              <a:gd name="T60" fmla="*/ 559 w 968"/>
              <a:gd name="T61" fmla="*/ 816 h 915"/>
              <a:gd name="T62" fmla="*/ 851 w 968"/>
              <a:gd name="T63" fmla="*/ 633 h 915"/>
              <a:gd name="T64" fmla="*/ 908 w 968"/>
              <a:gd name="T65" fmla="*/ 153 h 915"/>
              <a:gd name="T66" fmla="*/ 582 w 968"/>
              <a:gd name="T67" fmla="*/ 63 h 915"/>
              <a:gd name="T68" fmla="*/ 418 w 968"/>
              <a:gd name="T69" fmla="*/ 25 h 915"/>
              <a:gd name="T70" fmla="*/ 398 w 968"/>
              <a:gd name="T71" fmla="*/ 264 h 915"/>
              <a:gd name="T72" fmla="*/ 392 w 968"/>
              <a:gd name="T73" fmla="*/ 400 h 915"/>
              <a:gd name="T74" fmla="*/ 646 w 968"/>
              <a:gd name="T75" fmla="*/ 508 h 915"/>
              <a:gd name="T76" fmla="*/ 847 w 968"/>
              <a:gd name="T77" fmla="*/ 594 h 915"/>
              <a:gd name="T78" fmla="*/ 868 w 968"/>
              <a:gd name="T79" fmla="*/ 534 h 915"/>
              <a:gd name="T80" fmla="*/ 898 w 968"/>
              <a:gd name="T81" fmla="*/ 321 h 915"/>
              <a:gd name="T82" fmla="*/ 919 w 968"/>
              <a:gd name="T83" fmla="*/ 166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8" h="915">
                <a:moveTo>
                  <a:pt x="0" y="559"/>
                </a:moveTo>
                <a:cubicBezTo>
                  <a:pt x="5" y="556"/>
                  <a:pt x="9" y="551"/>
                  <a:pt x="14" y="549"/>
                </a:cubicBezTo>
                <a:cubicBezTo>
                  <a:pt x="123" y="504"/>
                  <a:pt x="232" y="459"/>
                  <a:pt x="341" y="413"/>
                </a:cubicBezTo>
                <a:cubicBezTo>
                  <a:pt x="352" y="409"/>
                  <a:pt x="362" y="405"/>
                  <a:pt x="374" y="408"/>
                </a:cubicBezTo>
                <a:cubicBezTo>
                  <a:pt x="377" y="409"/>
                  <a:pt x="380" y="410"/>
                  <a:pt x="383" y="411"/>
                </a:cubicBezTo>
                <a:cubicBezTo>
                  <a:pt x="397" y="417"/>
                  <a:pt x="410" y="423"/>
                  <a:pt x="424" y="429"/>
                </a:cubicBezTo>
                <a:cubicBezTo>
                  <a:pt x="425" y="428"/>
                  <a:pt x="425" y="426"/>
                  <a:pt x="426" y="424"/>
                </a:cubicBezTo>
                <a:cubicBezTo>
                  <a:pt x="419" y="421"/>
                  <a:pt x="412" y="418"/>
                  <a:pt x="404" y="415"/>
                </a:cubicBezTo>
                <a:cubicBezTo>
                  <a:pt x="398" y="412"/>
                  <a:pt x="391" y="409"/>
                  <a:pt x="384" y="406"/>
                </a:cubicBezTo>
                <a:cubicBezTo>
                  <a:pt x="378" y="403"/>
                  <a:pt x="376" y="399"/>
                  <a:pt x="377" y="393"/>
                </a:cubicBezTo>
                <a:cubicBezTo>
                  <a:pt x="379" y="359"/>
                  <a:pt x="382" y="326"/>
                  <a:pt x="385" y="292"/>
                </a:cubicBezTo>
                <a:cubicBezTo>
                  <a:pt x="387" y="263"/>
                  <a:pt x="389" y="234"/>
                  <a:pt x="392" y="205"/>
                </a:cubicBezTo>
                <a:cubicBezTo>
                  <a:pt x="395" y="173"/>
                  <a:pt x="397" y="140"/>
                  <a:pt x="400" y="107"/>
                </a:cubicBezTo>
                <a:cubicBezTo>
                  <a:pt x="402" y="79"/>
                  <a:pt x="405" y="51"/>
                  <a:pt x="407" y="23"/>
                </a:cubicBezTo>
                <a:cubicBezTo>
                  <a:pt x="407" y="14"/>
                  <a:pt x="411" y="8"/>
                  <a:pt x="420" y="6"/>
                </a:cubicBezTo>
                <a:cubicBezTo>
                  <a:pt x="431" y="2"/>
                  <a:pt x="444" y="0"/>
                  <a:pt x="456" y="2"/>
                </a:cubicBezTo>
                <a:cubicBezTo>
                  <a:pt x="472" y="5"/>
                  <a:pt x="488" y="9"/>
                  <a:pt x="503" y="13"/>
                </a:cubicBezTo>
                <a:cubicBezTo>
                  <a:pt x="634" y="48"/>
                  <a:pt x="765" y="83"/>
                  <a:pt x="895" y="118"/>
                </a:cubicBezTo>
                <a:cubicBezTo>
                  <a:pt x="912" y="122"/>
                  <a:pt x="929" y="127"/>
                  <a:pt x="946" y="131"/>
                </a:cubicBezTo>
                <a:cubicBezTo>
                  <a:pt x="960" y="135"/>
                  <a:pt x="968" y="148"/>
                  <a:pt x="966" y="163"/>
                </a:cubicBezTo>
                <a:cubicBezTo>
                  <a:pt x="962" y="198"/>
                  <a:pt x="957" y="233"/>
                  <a:pt x="952" y="268"/>
                </a:cubicBezTo>
                <a:cubicBezTo>
                  <a:pt x="947" y="304"/>
                  <a:pt x="942" y="340"/>
                  <a:pt x="937" y="376"/>
                </a:cubicBezTo>
                <a:cubicBezTo>
                  <a:pt x="933" y="404"/>
                  <a:pt x="929" y="433"/>
                  <a:pt x="925" y="461"/>
                </a:cubicBezTo>
                <a:cubicBezTo>
                  <a:pt x="921" y="493"/>
                  <a:pt x="917" y="524"/>
                  <a:pt x="913" y="556"/>
                </a:cubicBezTo>
                <a:cubicBezTo>
                  <a:pt x="912" y="562"/>
                  <a:pt x="912" y="568"/>
                  <a:pt x="910" y="574"/>
                </a:cubicBezTo>
                <a:cubicBezTo>
                  <a:pt x="907" y="590"/>
                  <a:pt x="896" y="601"/>
                  <a:pt x="882" y="609"/>
                </a:cubicBezTo>
                <a:cubicBezTo>
                  <a:pt x="872" y="616"/>
                  <a:pt x="861" y="617"/>
                  <a:pt x="850" y="611"/>
                </a:cubicBezTo>
                <a:cubicBezTo>
                  <a:pt x="834" y="603"/>
                  <a:pt x="817" y="597"/>
                  <a:pt x="801" y="590"/>
                </a:cubicBezTo>
                <a:cubicBezTo>
                  <a:pt x="800" y="589"/>
                  <a:pt x="798" y="588"/>
                  <a:pt x="796" y="588"/>
                </a:cubicBezTo>
                <a:cubicBezTo>
                  <a:pt x="795" y="590"/>
                  <a:pt x="794" y="591"/>
                  <a:pt x="793" y="594"/>
                </a:cubicBezTo>
                <a:cubicBezTo>
                  <a:pt x="802" y="598"/>
                  <a:pt x="812" y="602"/>
                  <a:pt x="821" y="606"/>
                </a:cubicBezTo>
                <a:cubicBezTo>
                  <a:pt x="832" y="611"/>
                  <a:pt x="843" y="616"/>
                  <a:pt x="854" y="621"/>
                </a:cubicBezTo>
                <a:cubicBezTo>
                  <a:pt x="864" y="626"/>
                  <a:pt x="866" y="629"/>
                  <a:pt x="865" y="640"/>
                </a:cubicBezTo>
                <a:cubicBezTo>
                  <a:pt x="865" y="642"/>
                  <a:pt x="865" y="645"/>
                  <a:pt x="864" y="647"/>
                </a:cubicBezTo>
                <a:cubicBezTo>
                  <a:pt x="864" y="661"/>
                  <a:pt x="858" y="671"/>
                  <a:pt x="846" y="679"/>
                </a:cubicBezTo>
                <a:cubicBezTo>
                  <a:pt x="817" y="699"/>
                  <a:pt x="788" y="719"/>
                  <a:pt x="759" y="738"/>
                </a:cubicBezTo>
                <a:cubicBezTo>
                  <a:pt x="709" y="773"/>
                  <a:pt x="658" y="807"/>
                  <a:pt x="608" y="841"/>
                </a:cubicBezTo>
                <a:cubicBezTo>
                  <a:pt x="581" y="860"/>
                  <a:pt x="553" y="878"/>
                  <a:pt x="526" y="897"/>
                </a:cubicBezTo>
                <a:cubicBezTo>
                  <a:pt x="499" y="915"/>
                  <a:pt x="467" y="915"/>
                  <a:pt x="440" y="897"/>
                </a:cubicBezTo>
                <a:cubicBezTo>
                  <a:pt x="422" y="884"/>
                  <a:pt x="404" y="871"/>
                  <a:pt x="385" y="859"/>
                </a:cubicBezTo>
                <a:cubicBezTo>
                  <a:pt x="364" y="844"/>
                  <a:pt x="343" y="830"/>
                  <a:pt x="322" y="815"/>
                </a:cubicBezTo>
                <a:cubicBezTo>
                  <a:pt x="267" y="777"/>
                  <a:pt x="212" y="739"/>
                  <a:pt x="158" y="701"/>
                </a:cubicBezTo>
                <a:cubicBezTo>
                  <a:pt x="135" y="685"/>
                  <a:pt x="113" y="670"/>
                  <a:pt x="90" y="654"/>
                </a:cubicBezTo>
                <a:cubicBezTo>
                  <a:pt x="66" y="638"/>
                  <a:pt x="42" y="621"/>
                  <a:pt x="18" y="605"/>
                </a:cubicBezTo>
                <a:cubicBezTo>
                  <a:pt x="8" y="598"/>
                  <a:pt x="2" y="590"/>
                  <a:pt x="2" y="577"/>
                </a:cubicBezTo>
                <a:cubicBezTo>
                  <a:pt x="2" y="573"/>
                  <a:pt x="1" y="569"/>
                  <a:pt x="0" y="565"/>
                </a:cubicBezTo>
                <a:cubicBezTo>
                  <a:pt x="0" y="563"/>
                  <a:pt x="0" y="561"/>
                  <a:pt x="0" y="559"/>
                </a:cubicBezTo>
                <a:close/>
                <a:moveTo>
                  <a:pt x="851" y="633"/>
                </a:moveTo>
                <a:cubicBezTo>
                  <a:pt x="843" y="629"/>
                  <a:pt x="836" y="626"/>
                  <a:pt x="829" y="623"/>
                </a:cubicBezTo>
                <a:cubicBezTo>
                  <a:pt x="746" y="586"/>
                  <a:pt x="664" y="549"/>
                  <a:pt x="581" y="512"/>
                </a:cubicBezTo>
                <a:cubicBezTo>
                  <a:pt x="514" y="482"/>
                  <a:pt x="446" y="453"/>
                  <a:pt x="379" y="422"/>
                </a:cubicBezTo>
                <a:cubicBezTo>
                  <a:pt x="369" y="418"/>
                  <a:pt x="360" y="418"/>
                  <a:pt x="350" y="422"/>
                </a:cubicBezTo>
                <a:cubicBezTo>
                  <a:pt x="313" y="438"/>
                  <a:pt x="276" y="453"/>
                  <a:pt x="238" y="469"/>
                </a:cubicBezTo>
                <a:cubicBezTo>
                  <a:pt x="170" y="497"/>
                  <a:pt x="102" y="525"/>
                  <a:pt x="34" y="554"/>
                </a:cubicBezTo>
                <a:cubicBezTo>
                  <a:pt x="29" y="556"/>
                  <a:pt x="23" y="558"/>
                  <a:pt x="17" y="561"/>
                </a:cubicBezTo>
                <a:cubicBezTo>
                  <a:pt x="19" y="562"/>
                  <a:pt x="20" y="563"/>
                  <a:pt x="21" y="564"/>
                </a:cubicBezTo>
                <a:cubicBezTo>
                  <a:pt x="35" y="573"/>
                  <a:pt x="48" y="582"/>
                  <a:pt x="62" y="591"/>
                </a:cubicBezTo>
                <a:cubicBezTo>
                  <a:pt x="108" y="621"/>
                  <a:pt x="155" y="651"/>
                  <a:pt x="201" y="682"/>
                </a:cubicBezTo>
                <a:cubicBezTo>
                  <a:pt x="226" y="698"/>
                  <a:pt x="251" y="714"/>
                  <a:pt x="276" y="731"/>
                </a:cubicBezTo>
                <a:cubicBezTo>
                  <a:pt x="339" y="771"/>
                  <a:pt x="401" y="812"/>
                  <a:pt x="464" y="853"/>
                </a:cubicBezTo>
                <a:cubicBezTo>
                  <a:pt x="476" y="861"/>
                  <a:pt x="488" y="861"/>
                  <a:pt x="500" y="853"/>
                </a:cubicBezTo>
                <a:cubicBezTo>
                  <a:pt x="520" y="841"/>
                  <a:pt x="540" y="829"/>
                  <a:pt x="559" y="816"/>
                </a:cubicBezTo>
                <a:cubicBezTo>
                  <a:pt x="648" y="761"/>
                  <a:pt x="736" y="705"/>
                  <a:pt x="824" y="650"/>
                </a:cubicBezTo>
                <a:cubicBezTo>
                  <a:pt x="833" y="645"/>
                  <a:pt x="842" y="639"/>
                  <a:pt x="851" y="633"/>
                </a:cubicBezTo>
                <a:close/>
                <a:moveTo>
                  <a:pt x="919" y="166"/>
                </a:moveTo>
                <a:cubicBezTo>
                  <a:pt x="919" y="159"/>
                  <a:pt x="915" y="155"/>
                  <a:pt x="908" y="153"/>
                </a:cubicBezTo>
                <a:cubicBezTo>
                  <a:pt x="827" y="131"/>
                  <a:pt x="747" y="108"/>
                  <a:pt x="666" y="86"/>
                </a:cubicBezTo>
                <a:cubicBezTo>
                  <a:pt x="638" y="79"/>
                  <a:pt x="610" y="71"/>
                  <a:pt x="582" y="63"/>
                </a:cubicBezTo>
                <a:cubicBezTo>
                  <a:pt x="530" y="49"/>
                  <a:pt x="477" y="35"/>
                  <a:pt x="425" y="20"/>
                </a:cubicBezTo>
                <a:cubicBezTo>
                  <a:pt x="420" y="19"/>
                  <a:pt x="419" y="19"/>
                  <a:pt x="418" y="25"/>
                </a:cubicBezTo>
                <a:cubicBezTo>
                  <a:pt x="415" y="59"/>
                  <a:pt x="412" y="93"/>
                  <a:pt x="410" y="127"/>
                </a:cubicBezTo>
                <a:cubicBezTo>
                  <a:pt x="406" y="173"/>
                  <a:pt x="402" y="218"/>
                  <a:pt x="398" y="264"/>
                </a:cubicBezTo>
                <a:cubicBezTo>
                  <a:pt x="394" y="306"/>
                  <a:pt x="390" y="349"/>
                  <a:pt x="387" y="391"/>
                </a:cubicBezTo>
                <a:cubicBezTo>
                  <a:pt x="386" y="396"/>
                  <a:pt x="388" y="398"/>
                  <a:pt x="392" y="400"/>
                </a:cubicBezTo>
                <a:cubicBezTo>
                  <a:pt x="453" y="426"/>
                  <a:pt x="514" y="452"/>
                  <a:pt x="575" y="478"/>
                </a:cubicBezTo>
                <a:cubicBezTo>
                  <a:pt x="599" y="488"/>
                  <a:pt x="623" y="498"/>
                  <a:pt x="646" y="508"/>
                </a:cubicBezTo>
                <a:cubicBezTo>
                  <a:pt x="674" y="520"/>
                  <a:pt x="702" y="532"/>
                  <a:pt x="729" y="544"/>
                </a:cubicBezTo>
                <a:cubicBezTo>
                  <a:pt x="769" y="560"/>
                  <a:pt x="808" y="577"/>
                  <a:pt x="847" y="594"/>
                </a:cubicBezTo>
                <a:cubicBezTo>
                  <a:pt x="856" y="597"/>
                  <a:pt x="860" y="596"/>
                  <a:pt x="861" y="586"/>
                </a:cubicBezTo>
                <a:cubicBezTo>
                  <a:pt x="864" y="569"/>
                  <a:pt x="866" y="552"/>
                  <a:pt x="868" y="534"/>
                </a:cubicBezTo>
                <a:cubicBezTo>
                  <a:pt x="873" y="499"/>
                  <a:pt x="878" y="463"/>
                  <a:pt x="883" y="428"/>
                </a:cubicBezTo>
                <a:cubicBezTo>
                  <a:pt x="888" y="392"/>
                  <a:pt x="893" y="356"/>
                  <a:pt x="898" y="321"/>
                </a:cubicBezTo>
                <a:cubicBezTo>
                  <a:pt x="903" y="285"/>
                  <a:pt x="907" y="250"/>
                  <a:pt x="912" y="214"/>
                </a:cubicBezTo>
                <a:cubicBezTo>
                  <a:pt x="915" y="198"/>
                  <a:pt x="917" y="182"/>
                  <a:pt x="919" y="16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77" name="Freeform 21">
            <a:extLst>
              <a:ext uri="{FF2B5EF4-FFF2-40B4-BE49-F238E27FC236}">
                <a16:creationId xmlns:a16="http://schemas.microsoft.com/office/drawing/2014/main" id="{9FD22508-A473-4F20-ABD9-FF265C31FCB8}"/>
              </a:ext>
            </a:extLst>
          </p:cNvPr>
          <p:cNvSpPr>
            <a:spLocks noEditPoints="1"/>
          </p:cNvSpPr>
          <p:nvPr/>
        </p:nvSpPr>
        <p:spPr bwMode="auto">
          <a:xfrm>
            <a:off x="8808314" y="4763346"/>
            <a:ext cx="2389188" cy="1223963"/>
          </a:xfrm>
          <a:custGeom>
            <a:avLst/>
            <a:gdLst>
              <a:gd name="T0" fmla="*/ 628 w 633"/>
              <a:gd name="T1" fmla="*/ 201 h 324"/>
              <a:gd name="T2" fmla="*/ 4 w 633"/>
              <a:gd name="T3" fmla="*/ 87 h 324"/>
              <a:gd name="T4" fmla="*/ 93 w 633"/>
              <a:gd name="T5" fmla="*/ 37 h 324"/>
              <a:gd name="T6" fmla="*/ 148 w 633"/>
              <a:gd name="T7" fmla="*/ 123 h 324"/>
              <a:gd name="T8" fmla="*/ 427 w 633"/>
              <a:gd name="T9" fmla="*/ 236 h 324"/>
              <a:gd name="T10" fmla="*/ 475 w 633"/>
              <a:gd name="T11" fmla="*/ 226 h 324"/>
              <a:gd name="T12" fmla="*/ 117 w 633"/>
              <a:gd name="T13" fmla="*/ 74 h 324"/>
              <a:gd name="T14" fmla="*/ 288 w 633"/>
              <a:gd name="T15" fmla="*/ 224 h 324"/>
              <a:gd name="T16" fmla="*/ 377 w 633"/>
              <a:gd name="T17" fmla="*/ 273 h 324"/>
              <a:gd name="T18" fmla="*/ 332 w 633"/>
              <a:gd name="T19" fmla="*/ 247 h 324"/>
              <a:gd name="T20" fmla="*/ 102 w 633"/>
              <a:gd name="T21" fmla="*/ 38 h 324"/>
              <a:gd name="T22" fmla="*/ 90 w 633"/>
              <a:gd name="T23" fmla="*/ 115 h 324"/>
              <a:gd name="T24" fmla="*/ 396 w 633"/>
              <a:gd name="T25" fmla="*/ 218 h 324"/>
              <a:gd name="T26" fmla="*/ 466 w 633"/>
              <a:gd name="T27" fmla="*/ 219 h 324"/>
              <a:gd name="T28" fmla="*/ 505 w 633"/>
              <a:gd name="T29" fmla="*/ 227 h 324"/>
              <a:gd name="T30" fmla="*/ 431 w 633"/>
              <a:gd name="T31" fmla="*/ 202 h 324"/>
              <a:gd name="T32" fmla="*/ 463 w 633"/>
              <a:gd name="T33" fmla="*/ 188 h 324"/>
              <a:gd name="T34" fmla="*/ 512 w 633"/>
              <a:gd name="T35" fmla="*/ 179 h 324"/>
              <a:gd name="T36" fmla="*/ 110 w 633"/>
              <a:gd name="T37" fmla="*/ 32 h 324"/>
              <a:gd name="T38" fmla="*/ 378 w 633"/>
              <a:gd name="T39" fmla="*/ 175 h 324"/>
              <a:gd name="T40" fmla="*/ 454 w 633"/>
              <a:gd name="T41" fmla="*/ 181 h 324"/>
              <a:gd name="T42" fmla="*/ 482 w 633"/>
              <a:gd name="T43" fmla="*/ 183 h 324"/>
              <a:gd name="T44" fmla="*/ 378 w 633"/>
              <a:gd name="T45" fmla="*/ 165 h 324"/>
              <a:gd name="T46" fmla="*/ 346 w 633"/>
              <a:gd name="T47" fmla="*/ 179 h 324"/>
              <a:gd name="T48" fmla="*/ 443 w 633"/>
              <a:gd name="T49" fmla="*/ 167 h 324"/>
              <a:gd name="T50" fmla="*/ 64 w 633"/>
              <a:gd name="T51" fmla="*/ 101 h 324"/>
              <a:gd name="T52" fmla="*/ 315 w 633"/>
              <a:gd name="T53" fmla="*/ 144 h 324"/>
              <a:gd name="T54" fmla="*/ 387 w 633"/>
              <a:gd name="T55" fmla="*/ 149 h 324"/>
              <a:gd name="T56" fmla="*/ 409 w 633"/>
              <a:gd name="T57" fmla="*/ 133 h 324"/>
              <a:gd name="T58" fmla="*/ 216 w 633"/>
              <a:gd name="T59" fmla="*/ 147 h 324"/>
              <a:gd name="T60" fmla="*/ 283 w 633"/>
              <a:gd name="T61" fmla="*/ 147 h 324"/>
              <a:gd name="T62" fmla="*/ 334 w 633"/>
              <a:gd name="T63" fmla="*/ 143 h 324"/>
              <a:gd name="T64" fmla="*/ 400 w 633"/>
              <a:gd name="T65" fmla="*/ 126 h 324"/>
              <a:gd name="T66" fmla="*/ 28 w 633"/>
              <a:gd name="T67" fmla="*/ 81 h 324"/>
              <a:gd name="T68" fmla="*/ 234 w 633"/>
              <a:gd name="T69" fmla="*/ 123 h 324"/>
              <a:gd name="T70" fmla="*/ 305 w 633"/>
              <a:gd name="T71" fmla="*/ 111 h 324"/>
              <a:gd name="T72" fmla="*/ 161 w 633"/>
              <a:gd name="T73" fmla="*/ 117 h 324"/>
              <a:gd name="T74" fmla="*/ 451 w 633"/>
              <a:gd name="T75" fmla="*/ 299 h 324"/>
              <a:gd name="T76" fmla="*/ 275 w 633"/>
              <a:gd name="T77" fmla="*/ 97 h 324"/>
              <a:gd name="T78" fmla="*/ 338 w 633"/>
              <a:gd name="T79" fmla="*/ 97 h 324"/>
              <a:gd name="T80" fmla="*/ 152 w 633"/>
              <a:gd name="T81" fmla="*/ 111 h 324"/>
              <a:gd name="T82" fmla="*/ 201 w 633"/>
              <a:gd name="T83" fmla="*/ 87 h 324"/>
              <a:gd name="T84" fmla="*/ 266 w 633"/>
              <a:gd name="T85" fmla="*/ 90 h 324"/>
              <a:gd name="T86" fmla="*/ 134 w 633"/>
              <a:gd name="T87" fmla="*/ 83 h 324"/>
              <a:gd name="T88" fmla="*/ 152 w 633"/>
              <a:gd name="T89" fmla="*/ 81 h 324"/>
              <a:gd name="T90" fmla="*/ 237 w 633"/>
              <a:gd name="T91" fmla="*/ 77 h 324"/>
              <a:gd name="T92" fmla="*/ 260 w 633"/>
              <a:gd name="T93" fmla="*/ 78 h 324"/>
              <a:gd name="T94" fmla="*/ 197 w 633"/>
              <a:gd name="T95" fmla="*/ 56 h 324"/>
              <a:gd name="T96" fmla="*/ 162 w 633"/>
              <a:gd name="T97" fmla="*/ 67 h 324"/>
              <a:gd name="T98" fmla="*/ 234 w 633"/>
              <a:gd name="T99" fmla="*/ 49 h 324"/>
              <a:gd name="T100" fmla="*/ 572 w 633"/>
              <a:gd name="T101" fmla="*/ 185 h 324"/>
              <a:gd name="T102" fmla="*/ 211 w 633"/>
              <a:gd name="T103" fmla="*/ 37 h 324"/>
              <a:gd name="T104" fmla="*/ 178 w 633"/>
              <a:gd name="T105" fmla="*/ 38 h 324"/>
              <a:gd name="T106" fmla="*/ 483 w 633"/>
              <a:gd name="T107" fmla="*/ 144 h 324"/>
              <a:gd name="T108" fmla="*/ 465 w 633"/>
              <a:gd name="T109" fmla="*/ 136 h 324"/>
              <a:gd name="T110" fmla="*/ 384 w 633"/>
              <a:gd name="T111" fmla="*/ 98 h 324"/>
              <a:gd name="T112" fmla="*/ 307 w 633"/>
              <a:gd name="T113" fmla="*/ 72 h 324"/>
              <a:gd name="T114" fmla="*/ 290 w 633"/>
              <a:gd name="T115" fmla="*/ 64 h 324"/>
              <a:gd name="T116" fmla="*/ 223 w 633"/>
              <a:gd name="T117" fmla="*/ 32 h 324"/>
              <a:gd name="T118" fmla="*/ 184 w 633"/>
              <a:gd name="T119" fmla="*/ 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3" h="324">
                <a:moveTo>
                  <a:pt x="105" y="34"/>
                </a:moveTo>
                <a:cubicBezTo>
                  <a:pt x="107" y="29"/>
                  <a:pt x="127" y="21"/>
                  <a:pt x="134" y="23"/>
                </a:cubicBezTo>
                <a:cubicBezTo>
                  <a:pt x="136" y="16"/>
                  <a:pt x="155" y="9"/>
                  <a:pt x="163" y="10"/>
                </a:cubicBezTo>
                <a:cubicBezTo>
                  <a:pt x="166" y="4"/>
                  <a:pt x="176" y="0"/>
                  <a:pt x="183" y="2"/>
                </a:cubicBezTo>
                <a:cubicBezTo>
                  <a:pt x="219" y="12"/>
                  <a:pt x="252" y="31"/>
                  <a:pt x="287" y="46"/>
                </a:cubicBezTo>
                <a:cubicBezTo>
                  <a:pt x="321" y="61"/>
                  <a:pt x="356" y="78"/>
                  <a:pt x="390" y="93"/>
                </a:cubicBezTo>
                <a:cubicBezTo>
                  <a:pt x="459" y="125"/>
                  <a:pt x="528" y="156"/>
                  <a:pt x="597" y="187"/>
                </a:cubicBezTo>
                <a:cubicBezTo>
                  <a:pt x="606" y="191"/>
                  <a:pt x="615" y="195"/>
                  <a:pt x="624" y="200"/>
                </a:cubicBezTo>
                <a:cubicBezTo>
                  <a:pt x="625" y="200"/>
                  <a:pt x="627" y="201"/>
                  <a:pt x="628" y="201"/>
                </a:cubicBezTo>
                <a:cubicBezTo>
                  <a:pt x="633" y="205"/>
                  <a:pt x="633" y="209"/>
                  <a:pt x="628" y="213"/>
                </a:cubicBezTo>
                <a:cubicBezTo>
                  <a:pt x="620" y="218"/>
                  <a:pt x="611" y="223"/>
                  <a:pt x="603" y="228"/>
                </a:cubicBezTo>
                <a:cubicBezTo>
                  <a:pt x="590" y="236"/>
                  <a:pt x="577" y="244"/>
                  <a:pt x="564" y="252"/>
                </a:cubicBezTo>
                <a:cubicBezTo>
                  <a:pt x="528" y="274"/>
                  <a:pt x="491" y="296"/>
                  <a:pt x="455" y="319"/>
                </a:cubicBezTo>
                <a:cubicBezTo>
                  <a:pt x="445" y="324"/>
                  <a:pt x="436" y="324"/>
                  <a:pt x="426" y="319"/>
                </a:cubicBezTo>
                <a:cubicBezTo>
                  <a:pt x="403" y="306"/>
                  <a:pt x="379" y="293"/>
                  <a:pt x="355" y="280"/>
                </a:cubicBezTo>
                <a:cubicBezTo>
                  <a:pt x="337" y="270"/>
                  <a:pt x="319" y="260"/>
                  <a:pt x="302" y="251"/>
                </a:cubicBezTo>
                <a:cubicBezTo>
                  <a:pt x="203" y="196"/>
                  <a:pt x="105" y="142"/>
                  <a:pt x="7" y="88"/>
                </a:cubicBezTo>
                <a:cubicBezTo>
                  <a:pt x="6" y="88"/>
                  <a:pt x="5" y="87"/>
                  <a:pt x="4" y="87"/>
                </a:cubicBezTo>
                <a:cubicBezTo>
                  <a:pt x="0" y="84"/>
                  <a:pt x="0" y="82"/>
                  <a:pt x="4" y="78"/>
                </a:cubicBezTo>
                <a:cubicBezTo>
                  <a:pt x="12" y="71"/>
                  <a:pt x="22" y="67"/>
                  <a:pt x="32" y="63"/>
                </a:cubicBezTo>
                <a:cubicBezTo>
                  <a:pt x="35" y="62"/>
                  <a:pt x="39" y="62"/>
                  <a:pt x="42" y="61"/>
                </a:cubicBezTo>
                <a:cubicBezTo>
                  <a:pt x="43" y="61"/>
                  <a:pt x="44" y="61"/>
                  <a:pt x="44" y="61"/>
                </a:cubicBezTo>
                <a:cubicBezTo>
                  <a:pt x="45" y="55"/>
                  <a:pt x="51" y="55"/>
                  <a:pt x="55" y="53"/>
                </a:cubicBezTo>
                <a:cubicBezTo>
                  <a:pt x="58" y="52"/>
                  <a:pt x="61" y="50"/>
                  <a:pt x="64" y="49"/>
                </a:cubicBezTo>
                <a:cubicBezTo>
                  <a:pt x="67" y="49"/>
                  <a:pt x="71" y="50"/>
                  <a:pt x="74" y="48"/>
                </a:cubicBezTo>
                <a:cubicBezTo>
                  <a:pt x="76" y="47"/>
                  <a:pt x="77" y="43"/>
                  <a:pt x="81" y="42"/>
                </a:cubicBezTo>
                <a:cubicBezTo>
                  <a:pt x="85" y="41"/>
                  <a:pt x="89" y="38"/>
                  <a:pt x="93" y="37"/>
                </a:cubicBezTo>
                <a:cubicBezTo>
                  <a:pt x="97" y="36"/>
                  <a:pt x="101" y="35"/>
                  <a:pt x="105" y="34"/>
                </a:cubicBezTo>
                <a:close/>
                <a:moveTo>
                  <a:pt x="124" y="134"/>
                </a:moveTo>
                <a:cubicBezTo>
                  <a:pt x="131" y="138"/>
                  <a:pt x="137" y="141"/>
                  <a:pt x="144" y="145"/>
                </a:cubicBezTo>
                <a:cubicBezTo>
                  <a:pt x="181" y="165"/>
                  <a:pt x="218" y="185"/>
                  <a:pt x="255" y="206"/>
                </a:cubicBezTo>
                <a:cubicBezTo>
                  <a:pt x="257" y="207"/>
                  <a:pt x="260" y="208"/>
                  <a:pt x="262" y="207"/>
                </a:cubicBezTo>
                <a:cubicBezTo>
                  <a:pt x="270" y="203"/>
                  <a:pt x="277" y="199"/>
                  <a:pt x="286" y="195"/>
                </a:cubicBezTo>
                <a:cubicBezTo>
                  <a:pt x="285" y="194"/>
                  <a:pt x="284" y="193"/>
                  <a:pt x="284" y="193"/>
                </a:cubicBezTo>
                <a:cubicBezTo>
                  <a:pt x="240" y="170"/>
                  <a:pt x="196" y="146"/>
                  <a:pt x="152" y="123"/>
                </a:cubicBezTo>
                <a:cubicBezTo>
                  <a:pt x="151" y="123"/>
                  <a:pt x="149" y="122"/>
                  <a:pt x="148" y="123"/>
                </a:cubicBezTo>
                <a:cubicBezTo>
                  <a:pt x="140" y="126"/>
                  <a:pt x="133" y="130"/>
                  <a:pt x="124" y="134"/>
                </a:cubicBezTo>
                <a:close/>
                <a:moveTo>
                  <a:pt x="407" y="247"/>
                </a:moveTo>
                <a:cubicBezTo>
                  <a:pt x="408" y="248"/>
                  <a:pt x="408" y="248"/>
                  <a:pt x="408" y="248"/>
                </a:cubicBezTo>
                <a:cubicBezTo>
                  <a:pt x="430" y="260"/>
                  <a:pt x="452" y="271"/>
                  <a:pt x="474" y="283"/>
                </a:cubicBezTo>
                <a:cubicBezTo>
                  <a:pt x="475" y="284"/>
                  <a:pt x="478" y="284"/>
                  <a:pt x="479" y="283"/>
                </a:cubicBezTo>
                <a:cubicBezTo>
                  <a:pt x="485" y="279"/>
                  <a:pt x="492" y="275"/>
                  <a:pt x="499" y="271"/>
                </a:cubicBezTo>
                <a:cubicBezTo>
                  <a:pt x="498" y="271"/>
                  <a:pt x="498" y="271"/>
                  <a:pt x="498" y="271"/>
                </a:cubicBezTo>
                <a:cubicBezTo>
                  <a:pt x="476" y="259"/>
                  <a:pt x="453" y="247"/>
                  <a:pt x="431" y="236"/>
                </a:cubicBezTo>
                <a:cubicBezTo>
                  <a:pt x="430" y="235"/>
                  <a:pt x="428" y="235"/>
                  <a:pt x="427" y="236"/>
                </a:cubicBezTo>
                <a:cubicBezTo>
                  <a:pt x="420" y="239"/>
                  <a:pt x="414" y="243"/>
                  <a:pt x="407" y="247"/>
                </a:cubicBezTo>
                <a:close/>
                <a:moveTo>
                  <a:pt x="456" y="237"/>
                </a:moveTo>
                <a:cubicBezTo>
                  <a:pt x="456" y="237"/>
                  <a:pt x="457" y="238"/>
                  <a:pt x="457" y="238"/>
                </a:cubicBezTo>
                <a:cubicBezTo>
                  <a:pt x="473" y="246"/>
                  <a:pt x="490" y="255"/>
                  <a:pt x="507" y="263"/>
                </a:cubicBezTo>
                <a:cubicBezTo>
                  <a:pt x="508" y="264"/>
                  <a:pt x="510" y="264"/>
                  <a:pt x="511" y="264"/>
                </a:cubicBezTo>
                <a:cubicBezTo>
                  <a:pt x="517" y="260"/>
                  <a:pt x="524" y="256"/>
                  <a:pt x="530" y="252"/>
                </a:cubicBezTo>
                <a:cubicBezTo>
                  <a:pt x="529" y="252"/>
                  <a:pt x="529" y="251"/>
                  <a:pt x="529" y="251"/>
                </a:cubicBezTo>
                <a:cubicBezTo>
                  <a:pt x="512" y="243"/>
                  <a:pt x="496" y="234"/>
                  <a:pt x="479" y="226"/>
                </a:cubicBezTo>
                <a:cubicBezTo>
                  <a:pt x="478" y="226"/>
                  <a:pt x="476" y="225"/>
                  <a:pt x="475" y="226"/>
                </a:cubicBezTo>
                <a:cubicBezTo>
                  <a:pt x="469" y="229"/>
                  <a:pt x="462" y="233"/>
                  <a:pt x="456" y="237"/>
                </a:cubicBezTo>
                <a:close/>
                <a:moveTo>
                  <a:pt x="526" y="207"/>
                </a:moveTo>
                <a:cubicBezTo>
                  <a:pt x="541" y="214"/>
                  <a:pt x="554" y="221"/>
                  <a:pt x="568" y="227"/>
                </a:cubicBezTo>
                <a:cubicBezTo>
                  <a:pt x="569" y="228"/>
                  <a:pt x="571" y="228"/>
                  <a:pt x="572" y="227"/>
                </a:cubicBezTo>
                <a:cubicBezTo>
                  <a:pt x="578" y="224"/>
                  <a:pt x="583" y="220"/>
                  <a:pt x="590" y="216"/>
                </a:cubicBezTo>
                <a:cubicBezTo>
                  <a:pt x="575" y="209"/>
                  <a:pt x="562" y="202"/>
                  <a:pt x="548" y="196"/>
                </a:cubicBezTo>
                <a:cubicBezTo>
                  <a:pt x="547" y="196"/>
                  <a:pt x="545" y="196"/>
                  <a:pt x="544" y="196"/>
                </a:cubicBezTo>
                <a:cubicBezTo>
                  <a:pt x="538" y="199"/>
                  <a:pt x="533" y="203"/>
                  <a:pt x="526" y="207"/>
                </a:cubicBezTo>
                <a:close/>
                <a:moveTo>
                  <a:pt x="117" y="74"/>
                </a:moveTo>
                <a:cubicBezTo>
                  <a:pt x="116" y="74"/>
                  <a:pt x="116" y="73"/>
                  <a:pt x="116" y="73"/>
                </a:cubicBezTo>
                <a:cubicBezTo>
                  <a:pt x="101" y="66"/>
                  <a:pt x="87" y="58"/>
                  <a:pt x="72" y="51"/>
                </a:cubicBezTo>
                <a:cubicBezTo>
                  <a:pt x="71" y="50"/>
                  <a:pt x="70" y="50"/>
                  <a:pt x="69" y="50"/>
                </a:cubicBezTo>
                <a:cubicBezTo>
                  <a:pt x="63" y="53"/>
                  <a:pt x="57" y="55"/>
                  <a:pt x="50" y="58"/>
                </a:cubicBezTo>
                <a:cubicBezTo>
                  <a:pt x="66" y="67"/>
                  <a:pt x="81" y="75"/>
                  <a:pt x="96" y="83"/>
                </a:cubicBezTo>
                <a:cubicBezTo>
                  <a:pt x="97" y="83"/>
                  <a:pt x="98" y="83"/>
                  <a:pt x="100" y="83"/>
                </a:cubicBezTo>
                <a:cubicBezTo>
                  <a:pt x="105" y="80"/>
                  <a:pt x="111" y="77"/>
                  <a:pt x="117" y="74"/>
                </a:cubicBezTo>
                <a:close/>
                <a:moveTo>
                  <a:pt x="270" y="214"/>
                </a:moveTo>
                <a:cubicBezTo>
                  <a:pt x="277" y="217"/>
                  <a:pt x="283" y="220"/>
                  <a:pt x="288" y="224"/>
                </a:cubicBezTo>
                <a:cubicBezTo>
                  <a:pt x="296" y="230"/>
                  <a:pt x="304" y="230"/>
                  <a:pt x="313" y="224"/>
                </a:cubicBezTo>
                <a:cubicBezTo>
                  <a:pt x="317" y="221"/>
                  <a:pt x="322" y="219"/>
                  <a:pt x="327" y="216"/>
                </a:cubicBezTo>
                <a:cubicBezTo>
                  <a:pt x="317" y="211"/>
                  <a:pt x="308" y="206"/>
                  <a:pt x="300" y="201"/>
                </a:cubicBezTo>
                <a:cubicBezTo>
                  <a:pt x="298" y="201"/>
                  <a:pt x="296" y="200"/>
                  <a:pt x="295" y="201"/>
                </a:cubicBezTo>
                <a:cubicBezTo>
                  <a:pt x="287" y="205"/>
                  <a:pt x="279" y="209"/>
                  <a:pt x="270" y="214"/>
                </a:cubicBezTo>
                <a:close/>
                <a:moveTo>
                  <a:pt x="430" y="271"/>
                </a:moveTo>
                <a:cubicBezTo>
                  <a:pt x="426" y="269"/>
                  <a:pt x="421" y="267"/>
                  <a:pt x="418" y="264"/>
                </a:cubicBezTo>
                <a:cubicBezTo>
                  <a:pt x="409" y="257"/>
                  <a:pt x="400" y="257"/>
                  <a:pt x="391" y="265"/>
                </a:cubicBezTo>
                <a:cubicBezTo>
                  <a:pt x="387" y="268"/>
                  <a:pt x="382" y="270"/>
                  <a:pt x="377" y="273"/>
                </a:cubicBezTo>
                <a:cubicBezTo>
                  <a:pt x="386" y="277"/>
                  <a:pt x="393" y="281"/>
                  <a:pt x="401" y="285"/>
                </a:cubicBezTo>
                <a:cubicBezTo>
                  <a:pt x="402" y="286"/>
                  <a:pt x="405" y="286"/>
                  <a:pt x="406" y="285"/>
                </a:cubicBezTo>
                <a:cubicBezTo>
                  <a:pt x="414" y="281"/>
                  <a:pt x="422" y="276"/>
                  <a:pt x="430" y="271"/>
                </a:cubicBezTo>
                <a:close/>
                <a:moveTo>
                  <a:pt x="359" y="234"/>
                </a:moveTo>
                <a:cubicBezTo>
                  <a:pt x="359" y="234"/>
                  <a:pt x="359" y="233"/>
                  <a:pt x="359" y="233"/>
                </a:cubicBezTo>
                <a:cubicBezTo>
                  <a:pt x="352" y="229"/>
                  <a:pt x="345" y="225"/>
                  <a:pt x="338" y="222"/>
                </a:cubicBezTo>
                <a:cubicBezTo>
                  <a:pt x="337" y="221"/>
                  <a:pt x="335" y="221"/>
                  <a:pt x="334" y="222"/>
                </a:cubicBezTo>
                <a:cubicBezTo>
                  <a:pt x="326" y="226"/>
                  <a:pt x="318" y="230"/>
                  <a:pt x="309" y="235"/>
                </a:cubicBezTo>
                <a:cubicBezTo>
                  <a:pt x="317" y="240"/>
                  <a:pt x="324" y="244"/>
                  <a:pt x="332" y="247"/>
                </a:cubicBezTo>
                <a:cubicBezTo>
                  <a:pt x="333" y="248"/>
                  <a:pt x="334" y="248"/>
                  <a:pt x="335" y="248"/>
                </a:cubicBezTo>
                <a:cubicBezTo>
                  <a:pt x="343" y="243"/>
                  <a:pt x="351" y="239"/>
                  <a:pt x="359" y="234"/>
                </a:cubicBezTo>
                <a:close/>
                <a:moveTo>
                  <a:pt x="81" y="45"/>
                </a:moveTo>
                <a:cubicBezTo>
                  <a:pt x="82" y="46"/>
                  <a:pt x="82" y="46"/>
                  <a:pt x="83" y="47"/>
                </a:cubicBezTo>
                <a:cubicBezTo>
                  <a:pt x="93" y="52"/>
                  <a:pt x="103" y="57"/>
                  <a:pt x="113" y="62"/>
                </a:cubicBezTo>
                <a:cubicBezTo>
                  <a:pt x="114" y="62"/>
                  <a:pt x="115" y="63"/>
                  <a:pt x="116" y="63"/>
                </a:cubicBezTo>
                <a:cubicBezTo>
                  <a:pt x="123" y="60"/>
                  <a:pt x="129" y="57"/>
                  <a:pt x="135" y="55"/>
                </a:cubicBezTo>
                <a:cubicBezTo>
                  <a:pt x="134" y="54"/>
                  <a:pt x="134" y="53"/>
                  <a:pt x="134" y="53"/>
                </a:cubicBezTo>
                <a:cubicBezTo>
                  <a:pt x="124" y="48"/>
                  <a:pt x="113" y="43"/>
                  <a:pt x="102" y="38"/>
                </a:cubicBezTo>
                <a:cubicBezTo>
                  <a:pt x="101" y="37"/>
                  <a:pt x="100" y="37"/>
                  <a:pt x="98" y="37"/>
                </a:cubicBezTo>
                <a:cubicBezTo>
                  <a:pt x="93" y="39"/>
                  <a:pt x="87" y="42"/>
                  <a:pt x="81" y="45"/>
                </a:cubicBezTo>
                <a:close/>
                <a:moveTo>
                  <a:pt x="90" y="115"/>
                </a:moveTo>
                <a:cubicBezTo>
                  <a:pt x="98" y="119"/>
                  <a:pt x="105" y="123"/>
                  <a:pt x="113" y="127"/>
                </a:cubicBezTo>
                <a:cubicBezTo>
                  <a:pt x="113" y="128"/>
                  <a:pt x="115" y="128"/>
                  <a:pt x="116" y="128"/>
                </a:cubicBezTo>
                <a:cubicBezTo>
                  <a:pt x="124" y="124"/>
                  <a:pt x="131" y="121"/>
                  <a:pt x="140" y="117"/>
                </a:cubicBezTo>
                <a:cubicBezTo>
                  <a:pt x="132" y="112"/>
                  <a:pt x="124" y="108"/>
                  <a:pt x="117" y="104"/>
                </a:cubicBezTo>
                <a:cubicBezTo>
                  <a:pt x="116" y="104"/>
                  <a:pt x="114" y="104"/>
                  <a:pt x="113" y="105"/>
                </a:cubicBezTo>
                <a:cubicBezTo>
                  <a:pt x="105" y="108"/>
                  <a:pt x="98" y="111"/>
                  <a:pt x="90" y="115"/>
                </a:cubicBezTo>
                <a:close/>
                <a:moveTo>
                  <a:pt x="515" y="234"/>
                </a:moveTo>
                <a:cubicBezTo>
                  <a:pt x="523" y="238"/>
                  <a:pt x="531" y="241"/>
                  <a:pt x="538" y="245"/>
                </a:cubicBezTo>
                <a:cubicBezTo>
                  <a:pt x="539" y="245"/>
                  <a:pt x="541" y="246"/>
                  <a:pt x="542" y="245"/>
                </a:cubicBezTo>
                <a:cubicBezTo>
                  <a:pt x="548" y="241"/>
                  <a:pt x="554" y="238"/>
                  <a:pt x="561" y="233"/>
                </a:cubicBezTo>
                <a:cubicBezTo>
                  <a:pt x="552" y="229"/>
                  <a:pt x="544" y="226"/>
                  <a:pt x="537" y="222"/>
                </a:cubicBezTo>
                <a:cubicBezTo>
                  <a:pt x="536" y="222"/>
                  <a:pt x="534" y="222"/>
                  <a:pt x="533" y="223"/>
                </a:cubicBezTo>
                <a:cubicBezTo>
                  <a:pt x="527" y="226"/>
                  <a:pt x="521" y="230"/>
                  <a:pt x="515" y="234"/>
                </a:cubicBezTo>
                <a:close/>
                <a:moveTo>
                  <a:pt x="417" y="229"/>
                </a:moveTo>
                <a:cubicBezTo>
                  <a:pt x="409" y="225"/>
                  <a:pt x="402" y="221"/>
                  <a:pt x="396" y="218"/>
                </a:cubicBezTo>
                <a:cubicBezTo>
                  <a:pt x="395" y="217"/>
                  <a:pt x="393" y="217"/>
                  <a:pt x="392" y="218"/>
                </a:cubicBezTo>
                <a:cubicBezTo>
                  <a:pt x="386" y="221"/>
                  <a:pt x="379" y="225"/>
                  <a:pt x="372" y="229"/>
                </a:cubicBezTo>
                <a:cubicBezTo>
                  <a:pt x="379" y="233"/>
                  <a:pt x="386" y="236"/>
                  <a:pt x="393" y="240"/>
                </a:cubicBezTo>
                <a:cubicBezTo>
                  <a:pt x="394" y="240"/>
                  <a:pt x="396" y="241"/>
                  <a:pt x="397" y="240"/>
                </a:cubicBezTo>
                <a:cubicBezTo>
                  <a:pt x="403" y="236"/>
                  <a:pt x="410" y="233"/>
                  <a:pt x="417" y="229"/>
                </a:cubicBezTo>
                <a:close/>
                <a:moveTo>
                  <a:pt x="421" y="219"/>
                </a:moveTo>
                <a:cubicBezTo>
                  <a:pt x="429" y="223"/>
                  <a:pt x="436" y="227"/>
                  <a:pt x="443" y="230"/>
                </a:cubicBezTo>
                <a:cubicBezTo>
                  <a:pt x="444" y="231"/>
                  <a:pt x="445" y="231"/>
                  <a:pt x="446" y="231"/>
                </a:cubicBezTo>
                <a:cubicBezTo>
                  <a:pt x="452" y="227"/>
                  <a:pt x="459" y="223"/>
                  <a:pt x="466" y="219"/>
                </a:cubicBezTo>
                <a:cubicBezTo>
                  <a:pt x="458" y="215"/>
                  <a:pt x="451" y="212"/>
                  <a:pt x="445" y="208"/>
                </a:cubicBezTo>
                <a:cubicBezTo>
                  <a:pt x="443" y="208"/>
                  <a:pt x="442" y="208"/>
                  <a:pt x="441" y="208"/>
                </a:cubicBezTo>
                <a:cubicBezTo>
                  <a:pt x="434" y="212"/>
                  <a:pt x="428" y="215"/>
                  <a:pt x="421" y="219"/>
                </a:cubicBezTo>
                <a:close/>
                <a:moveTo>
                  <a:pt x="524" y="216"/>
                </a:moveTo>
                <a:cubicBezTo>
                  <a:pt x="516" y="212"/>
                  <a:pt x="509" y="208"/>
                  <a:pt x="502" y="205"/>
                </a:cubicBezTo>
                <a:cubicBezTo>
                  <a:pt x="501" y="205"/>
                  <a:pt x="499" y="204"/>
                  <a:pt x="498" y="205"/>
                </a:cubicBezTo>
                <a:cubicBezTo>
                  <a:pt x="492" y="208"/>
                  <a:pt x="486" y="212"/>
                  <a:pt x="479" y="216"/>
                </a:cubicBezTo>
                <a:cubicBezTo>
                  <a:pt x="487" y="220"/>
                  <a:pt x="494" y="223"/>
                  <a:pt x="501" y="227"/>
                </a:cubicBezTo>
                <a:cubicBezTo>
                  <a:pt x="502" y="227"/>
                  <a:pt x="504" y="227"/>
                  <a:pt x="505" y="227"/>
                </a:cubicBezTo>
                <a:cubicBezTo>
                  <a:pt x="511" y="223"/>
                  <a:pt x="517" y="220"/>
                  <a:pt x="524" y="216"/>
                </a:cubicBezTo>
                <a:close/>
                <a:moveTo>
                  <a:pt x="383" y="211"/>
                </a:moveTo>
                <a:cubicBezTo>
                  <a:pt x="376" y="207"/>
                  <a:pt x="369" y="204"/>
                  <a:pt x="363" y="201"/>
                </a:cubicBezTo>
                <a:cubicBezTo>
                  <a:pt x="362" y="200"/>
                  <a:pt x="360" y="200"/>
                  <a:pt x="359" y="201"/>
                </a:cubicBezTo>
                <a:cubicBezTo>
                  <a:pt x="353" y="204"/>
                  <a:pt x="346" y="208"/>
                  <a:pt x="339" y="211"/>
                </a:cubicBezTo>
                <a:cubicBezTo>
                  <a:pt x="346" y="215"/>
                  <a:pt x="352" y="219"/>
                  <a:pt x="359" y="222"/>
                </a:cubicBezTo>
                <a:cubicBezTo>
                  <a:pt x="360" y="222"/>
                  <a:pt x="362" y="222"/>
                  <a:pt x="364" y="222"/>
                </a:cubicBezTo>
                <a:cubicBezTo>
                  <a:pt x="370" y="218"/>
                  <a:pt x="376" y="215"/>
                  <a:pt x="383" y="211"/>
                </a:cubicBezTo>
                <a:close/>
                <a:moveTo>
                  <a:pt x="431" y="202"/>
                </a:moveTo>
                <a:cubicBezTo>
                  <a:pt x="423" y="198"/>
                  <a:pt x="417" y="195"/>
                  <a:pt x="410" y="192"/>
                </a:cubicBezTo>
                <a:cubicBezTo>
                  <a:pt x="409" y="191"/>
                  <a:pt x="408" y="191"/>
                  <a:pt x="407" y="192"/>
                </a:cubicBezTo>
                <a:cubicBezTo>
                  <a:pt x="401" y="195"/>
                  <a:pt x="394" y="198"/>
                  <a:pt x="387" y="202"/>
                </a:cubicBezTo>
                <a:cubicBezTo>
                  <a:pt x="395" y="206"/>
                  <a:pt x="401" y="209"/>
                  <a:pt x="408" y="213"/>
                </a:cubicBezTo>
                <a:cubicBezTo>
                  <a:pt x="409" y="213"/>
                  <a:pt x="411" y="213"/>
                  <a:pt x="412" y="213"/>
                </a:cubicBezTo>
                <a:cubicBezTo>
                  <a:pt x="418" y="209"/>
                  <a:pt x="424" y="206"/>
                  <a:pt x="431" y="202"/>
                </a:cubicBezTo>
                <a:close/>
                <a:moveTo>
                  <a:pt x="488" y="198"/>
                </a:moveTo>
                <a:cubicBezTo>
                  <a:pt x="481" y="195"/>
                  <a:pt x="474" y="191"/>
                  <a:pt x="467" y="188"/>
                </a:cubicBezTo>
                <a:cubicBezTo>
                  <a:pt x="466" y="188"/>
                  <a:pt x="464" y="188"/>
                  <a:pt x="463" y="188"/>
                </a:cubicBezTo>
                <a:cubicBezTo>
                  <a:pt x="457" y="191"/>
                  <a:pt x="451" y="195"/>
                  <a:pt x="444" y="198"/>
                </a:cubicBezTo>
                <a:cubicBezTo>
                  <a:pt x="452" y="202"/>
                  <a:pt x="459" y="206"/>
                  <a:pt x="467" y="209"/>
                </a:cubicBezTo>
                <a:cubicBezTo>
                  <a:pt x="467" y="210"/>
                  <a:pt x="469" y="209"/>
                  <a:pt x="470" y="209"/>
                </a:cubicBezTo>
                <a:cubicBezTo>
                  <a:pt x="476" y="206"/>
                  <a:pt x="481" y="202"/>
                  <a:pt x="488" y="198"/>
                </a:cubicBezTo>
                <a:close/>
                <a:moveTo>
                  <a:pt x="491" y="190"/>
                </a:moveTo>
                <a:cubicBezTo>
                  <a:pt x="499" y="193"/>
                  <a:pt x="505" y="197"/>
                  <a:pt x="512" y="200"/>
                </a:cubicBezTo>
                <a:cubicBezTo>
                  <a:pt x="513" y="200"/>
                  <a:pt x="515" y="201"/>
                  <a:pt x="516" y="200"/>
                </a:cubicBezTo>
                <a:cubicBezTo>
                  <a:pt x="522" y="197"/>
                  <a:pt x="528" y="193"/>
                  <a:pt x="534" y="190"/>
                </a:cubicBezTo>
                <a:cubicBezTo>
                  <a:pt x="527" y="186"/>
                  <a:pt x="519" y="182"/>
                  <a:pt x="512" y="179"/>
                </a:cubicBezTo>
                <a:cubicBezTo>
                  <a:pt x="511" y="179"/>
                  <a:pt x="510" y="179"/>
                  <a:pt x="509" y="180"/>
                </a:cubicBezTo>
                <a:cubicBezTo>
                  <a:pt x="503" y="183"/>
                  <a:pt x="497" y="186"/>
                  <a:pt x="491" y="190"/>
                </a:cubicBezTo>
                <a:close/>
                <a:moveTo>
                  <a:pt x="110" y="32"/>
                </a:moveTo>
                <a:cubicBezTo>
                  <a:pt x="120" y="37"/>
                  <a:pt x="129" y="41"/>
                  <a:pt x="138" y="45"/>
                </a:cubicBezTo>
                <a:cubicBezTo>
                  <a:pt x="138" y="46"/>
                  <a:pt x="139" y="46"/>
                  <a:pt x="140" y="45"/>
                </a:cubicBezTo>
                <a:cubicBezTo>
                  <a:pt x="145" y="43"/>
                  <a:pt x="151" y="40"/>
                  <a:pt x="157" y="38"/>
                </a:cubicBezTo>
                <a:cubicBezTo>
                  <a:pt x="148" y="33"/>
                  <a:pt x="140" y="29"/>
                  <a:pt x="131" y="25"/>
                </a:cubicBezTo>
                <a:cubicBezTo>
                  <a:pt x="130" y="24"/>
                  <a:pt x="129" y="24"/>
                  <a:pt x="128" y="25"/>
                </a:cubicBezTo>
                <a:cubicBezTo>
                  <a:pt x="122" y="27"/>
                  <a:pt x="117" y="29"/>
                  <a:pt x="110" y="32"/>
                </a:cubicBezTo>
                <a:close/>
                <a:moveTo>
                  <a:pt x="307" y="194"/>
                </a:moveTo>
                <a:cubicBezTo>
                  <a:pt x="314" y="198"/>
                  <a:pt x="320" y="201"/>
                  <a:pt x="326" y="205"/>
                </a:cubicBezTo>
                <a:cubicBezTo>
                  <a:pt x="327" y="205"/>
                  <a:pt x="328" y="205"/>
                  <a:pt x="329" y="205"/>
                </a:cubicBezTo>
                <a:cubicBezTo>
                  <a:pt x="336" y="202"/>
                  <a:pt x="342" y="198"/>
                  <a:pt x="350" y="194"/>
                </a:cubicBezTo>
                <a:cubicBezTo>
                  <a:pt x="343" y="190"/>
                  <a:pt x="337" y="187"/>
                  <a:pt x="330" y="184"/>
                </a:cubicBezTo>
                <a:cubicBezTo>
                  <a:pt x="329" y="184"/>
                  <a:pt x="327" y="184"/>
                  <a:pt x="326" y="184"/>
                </a:cubicBezTo>
                <a:cubicBezTo>
                  <a:pt x="320" y="187"/>
                  <a:pt x="314" y="191"/>
                  <a:pt x="307" y="194"/>
                </a:cubicBezTo>
                <a:close/>
                <a:moveTo>
                  <a:pt x="398" y="185"/>
                </a:moveTo>
                <a:cubicBezTo>
                  <a:pt x="391" y="181"/>
                  <a:pt x="385" y="178"/>
                  <a:pt x="378" y="175"/>
                </a:cubicBezTo>
                <a:cubicBezTo>
                  <a:pt x="377" y="175"/>
                  <a:pt x="376" y="175"/>
                  <a:pt x="375" y="175"/>
                </a:cubicBezTo>
                <a:cubicBezTo>
                  <a:pt x="369" y="178"/>
                  <a:pt x="362" y="181"/>
                  <a:pt x="355" y="185"/>
                </a:cubicBezTo>
                <a:cubicBezTo>
                  <a:pt x="362" y="189"/>
                  <a:pt x="369" y="192"/>
                  <a:pt x="375" y="195"/>
                </a:cubicBezTo>
                <a:cubicBezTo>
                  <a:pt x="376" y="196"/>
                  <a:pt x="378" y="196"/>
                  <a:pt x="379" y="195"/>
                </a:cubicBezTo>
                <a:cubicBezTo>
                  <a:pt x="385" y="192"/>
                  <a:pt x="391" y="189"/>
                  <a:pt x="398" y="185"/>
                </a:cubicBezTo>
                <a:close/>
                <a:moveTo>
                  <a:pt x="411" y="182"/>
                </a:moveTo>
                <a:cubicBezTo>
                  <a:pt x="418" y="185"/>
                  <a:pt x="424" y="188"/>
                  <a:pt x="431" y="191"/>
                </a:cubicBezTo>
                <a:cubicBezTo>
                  <a:pt x="432" y="192"/>
                  <a:pt x="433" y="192"/>
                  <a:pt x="434" y="192"/>
                </a:cubicBezTo>
                <a:cubicBezTo>
                  <a:pt x="440" y="189"/>
                  <a:pt x="447" y="185"/>
                  <a:pt x="454" y="181"/>
                </a:cubicBezTo>
                <a:cubicBezTo>
                  <a:pt x="446" y="178"/>
                  <a:pt x="440" y="175"/>
                  <a:pt x="434" y="172"/>
                </a:cubicBezTo>
                <a:cubicBezTo>
                  <a:pt x="433" y="171"/>
                  <a:pt x="431" y="171"/>
                  <a:pt x="429" y="172"/>
                </a:cubicBezTo>
                <a:cubicBezTo>
                  <a:pt x="423" y="175"/>
                  <a:pt x="418" y="178"/>
                  <a:pt x="411" y="182"/>
                </a:cubicBezTo>
                <a:close/>
                <a:moveTo>
                  <a:pt x="499" y="173"/>
                </a:moveTo>
                <a:cubicBezTo>
                  <a:pt x="491" y="169"/>
                  <a:pt x="485" y="166"/>
                  <a:pt x="478" y="163"/>
                </a:cubicBezTo>
                <a:cubicBezTo>
                  <a:pt x="477" y="163"/>
                  <a:pt x="476" y="163"/>
                  <a:pt x="475" y="163"/>
                </a:cubicBezTo>
                <a:cubicBezTo>
                  <a:pt x="469" y="166"/>
                  <a:pt x="463" y="169"/>
                  <a:pt x="457" y="173"/>
                </a:cubicBezTo>
                <a:cubicBezTo>
                  <a:pt x="464" y="177"/>
                  <a:pt x="471" y="180"/>
                  <a:pt x="478" y="183"/>
                </a:cubicBezTo>
                <a:cubicBezTo>
                  <a:pt x="479" y="184"/>
                  <a:pt x="481" y="183"/>
                  <a:pt x="482" y="183"/>
                </a:cubicBezTo>
                <a:cubicBezTo>
                  <a:pt x="487" y="180"/>
                  <a:pt x="493" y="177"/>
                  <a:pt x="499" y="173"/>
                </a:cubicBezTo>
                <a:close/>
                <a:moveTo>
                  <a:pt x="276" y="178"/>
                </a:moveTo>
                <a:cubicBezTo>
                  <a:pt x="282" y="182"/>
                  <a:pt x="288" y="185"/>
                  <a:pt x="294" y="188"/>
                </a:cubicBezTo>
                <a:cubicBezTo>
                  <a:pt x="295" y="188"/>
                  <a:pt x="297" y="188"/>
                  <a:pt x="298" y="188"/>
                </a:cubicBezTo>
                <a:cubicBezTo>
                  <a:pt x="304" y="185"/>
                  <a:pt x="311" y="181"/>
                  <a:pt x="318" y="178"/>
                </a:cubicBezTo>
                <a:cubicBezTo>
                  <a:pt x="311" y="174"/>
                  <a:pt x="305" y="171"/>
                  <a:pt x="299" y="168"/>
                </a:cubicBezTo>
                <a:cubicBezTo>
                  <a:pt x="298" y="167"/>
                  <a:pt x="297" y="167"/>
                  <a:pt x="296" y="168"/>
                </a:cubicBezTo>
                <a:cubicBezTo>
                  <a:pt x="290" y="171"/>
                  <a:pt x="283" y="174"/>
                  <a:pt x="276" y="178"/>
                </a:cubicBezTo>
                <a:close/>
                <a:moveTo>
                  <a:pt x="378" y="165"/>
                </a:moveTo>
                <a:cubicBezTo>
                  <a:pt x="385" y="169"/>
                  <a:pt x="392" y="172"/>
                  <a:pt x="398" y="175"/>
                </a:cubicBezTo>
                <a:cubicBezTo>
                  <a:pt x="399" y="176"/>
                  <a:pt x="400" y="176"/>
                  <a:pt x="401" y="175"/>
                </a:cubicBezTo>
                <a:cubicBezTo>
                  <a:pt x="407" y="172"/>
                  <a:pt x="413" y="169"/>
                  <a:pt x="420" y="165"/>
                </a:cubicBezTo>
                <a:cubicBezTo>
                  <a:pt x="413" y="162"/>
                  <a:pt x="406" y="158"/>
                  <a:pt x="400" y="155"/>
                </a:cubicBezTo>
                <a:cubicBezTo>
                  <a:pt x="399" y="155"/>
                  <a:pt x="397" y="155"/>
                  <a:pt x="396" y="156"/>
                </a:cubicBezTo>
                <a:cubicBezTo>
                  <a:pt x="391" y="159"/>
                  <a:pt x="385" y="162"/>
                  <a:pt x="378" y="165"/>
                </a:cubicBezTo>
                <a:close/>
                <a:moveTo>
                  <a:pt x="323" y="169"/>
                </a:moveTo>
                <a:cubicBezTo>
                  <a:pt x="330" y="173"/>
                  <a:pt x="337" y="176"/>
                  <a:pt x="343" y="179"/>
                </a:cubicBezTo>
                <a:cubicBezTo>
                  <a:pt x="344" y="180"/>
                  <a:pt x="345" y="180"/>
                  <a:pt x="346" y="179"/>
                </a:cubicBezTo>
                <a:cubicBezTo>
                  <a:pt x="352" y="176"/>
                  <a:pt x="358" y="173"/>
                  <a:pt x="365" y="169"/>
                </a:cubicBezTo>
                <a:cubicBezTo>
                  <a:pt x="358" y="165"/>
                  <a:pt x="352" y="162"/>
                  <a:pt x="346" y="160"/>
                </a:cubicBezTo>
                <a:cubicBezTo>
                  <a:pt x="345" y="159"/>
                  <a:pt x="343" y="159"/>
                  <a:pt x="342" y="159"/>
                </a:cubicBezTo>
                <a:cubicBezTo>
                  <a:pt x="336" y="162"/>
                  <a:pt x="330" y="166"/>
                  <a:pt x="323" y="169"/>
                </a:cubicBezTo>
                <a:close/>
                <a:moveTo>
                  <a:pt x="465" y="157"/>
                </a:moveTo>
                <a:cubicBezTo>
                  <a:pt x="458" y="153"/>
                  <a:pt x="451" y="150"/>
                  <a:pt x="445" y="148"/>
                </a:cubicBezTo>
                <a:cubicBezTo>
                  <a:pt x="444" y="147"/>
                  <a:pt x="443" y="147"/>
                  <a:pt x="443" y="147"/>
                </a:cubicBezTo>
                <a:cubicBezTo>
                  <a:pt x="437" y="150"/>
                  <a:pt x="431" y="153"/>
                  <a:pt x="424" y="157"/>
                </a:cubicBezTo>
                <a:cubicBezTo>
                  <a:pt x="431" y="161"/>
                  <a:pt x="437" y="164"/>
                  <a:pt x="443" y="167"/>
                </a:cubicBezTo>
                <a:cubicBezTo>
                  <a:pt x="444" y="167"/>
                  <a:pt x="446" y="167"/>
                  <a:pt x="447" y="167"/>
                </a:cubicBezTo>
                <a:cubicBezTo>
                  <a:pt x="453" y="164"/>
                  <a:pt x="458" y="161"/>
                  <a:pt x="465" y="157"/>
                </a:cubicBezTo>
                <a:close/>
                <a:moveTo>
                  <a:pt x="64" y="101"/>
                </a:moveTo>
                <a:cubicBezTo>
                  <a:pt x="70" y="104"/>
                  <a:pt x="74" y="107"/>
                  <a:pt x="79" y="109"/>
                </a:cubicBezTo>
                <a:cubicBezTo>
                  <a:pt x="80" y="110"/>
                  <a:pt x="82" y="110"/>
                  <a:pt x="82" y="110"/>
                </a:cubicBezTo>
                <a:cubicBezTo>
                  <a:pt x="90" y="106"/>
                  <a:pt x="98" y="103"/>
                  <a:pt x="106" y="99"/>
                </a:cubicBezTo>
                <a:cubicBezTo>
                  <a:pt x="101" y="96"/>
                  <a:pt x="97" y="94"/>
                  <a:pt x="93" y="92"/>
                </a:cubicBezTo>
                <a:cubicBezTo>
                  <a:pt x="91" y="91"/>
                  <a:pt x="87" y="90"/>
                  <a:pt x="85" y="91"/>
                </a:cubicBezTo>
                <a:cubicBezTo>
                  <a:pt x="78" y="94"/>
                  <a:pt x="72" y="97"/>
                  <a:pt x="64" y="101"/>
                </a:cubicBezTo>
                <a:close/>
                <a:moveTo>
                  <a:pt x="287" y="162"/>
                </a:moveTo>
                <a:cubicBezTo>
                  <a:pt x="281" y="158"/>
                  <a:pt x="275" y="155"/>
                  <a:pt x="270" y="153"/>
                </a:cubicBezTo>
                <a:cubicBezTo>
                  <a:pt x="269" y="152"/>
                  <a:pt x="267" y="152"/>
                  <a:pt x="266" y="152"/>
                </a:cubicBezTo>
                <a:cubicBezTo>
                  <a:pt x="260" y="155"/>
                  <a:pt x="253" y="158"/>
                  <a:pt x="246" y="162"/>
                </a:cubicBezTo>
                <a:cubicBezTo>
                  <a:pt x="252" y="166"/>
                  <a:pt x="258" y="169"/>
                  <a:pt x="263" y="171"/>
                </a:cubicBezTo>
                <a:cubicBezTo>
                  <a:pt x="264" y="172"/>
                  <a:pt x="266" y="172"/>
                  <a:pt x="267" y="172"/>
                </a:cubicBezTo>
                <a:cubicBezTo>
                  <a:pt x="273" y="169"/>
                  <a:pt x="280" y="165"/>
                  <a:pt x="287" y="162"/>
                </a:cubicBezTo>
                <a:close/>
                <a:moveTo>
                  <a:pt x="334" y="153"/>
                </a:moveTo>
                <a:cubicBezTo>
                  <a:pt x="327" y="149"/>
                  <a:pt x="321" y="146"/>
                  <a:pt x="315" y="144"/>
                </a:cubicBezTo>
                <a:cubicBezTo>
                  <a:pt x="314" y="143"/>
                  <a:pt x="313" y="143"/>
                  <a:pt x="312" y="144"/>
                </a:cubicBezTo>
                <a:cubicBezTo>
                  <a:pt x="306" y="147"/>
                  <a:pt x="300" y="150"/>
                  <a:pt x="293" y="153"/>
                </a:cubicBezTo>
                <a:cubicBezTo>
                  <a:pt x="300" y="157"/>
                  <a:pt x="305" y="160"/>
                  <a:pt x="311" y="163"/>
                </a:cubicBezTo>
                <a:cubicBezTo>
                  <a:pt x="312" y="163"/>
                  <a:pt x="314" y="163"/>
                  <a:pt x="315" y="163"/>
                </a:cubicBezTo>
                <a:cubicBezTo>
                  <a:pt x="321" y="160"/>
                  <a:pt x="327" y="156"/>
                  <a:pt x="334" y="153"/>
                </a:cubicBezTo>
                <a:close/>
                <a:moveTo>
                  <a:pt x="347" y="150"/>
                </a:moveTo>
                <a:cubicBezTo>
                  <a:pt x="353" y="153"/>
                  <a:pt x="359" y="156"/>
                  <a:pt x="365" y="159"/>
                </a:cubicBezTo>
                <a:cubicBezTo>
                  <a:pt x="366" y="159"/>
                  <a:pt x="368" y="160"/>
                  <a:pt x="368" y="159"/>
                </a:cubicBezTo>
                <a:cubicBezTo>
                  <a:pt x="375" y="156"/>
                  <a:pt x="381" y="153"/>
                  <a:pt x="387" y="149"/>
                </a:cubicBezTo>
                <a:cubicBezTo>
                  <a:pt x="381" y="146"/>
                  <a:pt x="375" y="143"/>
                  <a:pt x="369" y="140"/>
                </a:cubicBezTo>
                <a:cubicBezTo>
                  <a:pt x="368" y="140"/>
                  <a:pt x="366" y="140"/>
                  <a:pt x="365" y="140"/>
                </a:cubicBezTo>
                <a:cubicBezTo>
                  <a:pt x="359" y="143"/>
                  <a:pt x="353" y="146"/>
                  <a:pt x="347" y="150"/>
                </a:cubicBezTo>
                <a:close/>
                <a:moveTo>
                  <a:pt x="391" y="142"/>
                </a:moveTo>
                <a:cubicBezTo>
                  <a:pt x="398" y="145"/>
                  <a:pt x="404" y="148"/>
                  <a:pt x="411" y="151"/>
                </a:cubicBezTo>
                <a:cubicBezTo>
                  <a:pt x="411" y="151"/>
                  <a:pt x="413" y="151"/>
                  <a:pt x="414" y="151"/>
                </a:cubicBezTo>
                <a:cubicBezTo>
                  <a:pt x="420" y="148"/>
                  <a:pt x="425" y="145"/>
                  <a:pt x="432" y="141"/>
                </a:cubicBezTo>
                <a:cubicBezTo>
                  <a:pt x="425" y="138"/>
                  <a:pt x="419" y="135"/>
                  <a:pt x="412" y="132"/>
                </a:cubicBezTo>
                <a:cubicBezTo>
                  <a:pt x="411" y="132"/>
                  <a:pt x="410" y="132"/>
                  <a:pt x="409" y="133"/>
                </a:cubicBezTo>
                <a:cubicBezTo>
                  <a:pt x="403" y="135"/>
                  <a:pt x="398" y="138"/>
                  <a:pt x="391" y="142"/>
                </a:cubicBezTo>
                <a:close/>
                <a:moveTo>
                  <a:pt x="81" y="85"/>
                </a:moveTo>
                <a:cubicBezTo>
                  <a:pt x="75" y="82"/>
                  <a:pt x="70" y="80"/>
                  <a:pt x="65" y="77"/>
                </a:cubicBezTo>
                <a:cubicBezTo>
                  <a:pt x="65" y="77"/>
                  <a:pt x="64" y="77"/>
                  <a:pt x="63" y="77"/>
                </a:cubicBezTo>
                <a:cubicBezTo>
                  <a:pt x="55" y="80"/>
                  <a:pt x="48" y="83"/>
                  <a:pt x="39" y="87"/>
                </a:cubicBezTo>
                <a:cubicBezTo>
                  <a:pt x="45" y="90"/>
                  <a:pt x="49" y="93"/>
                  <a:pt x="54" y="95"/>
                </a:cubicBezTo>
                <a:cubicBezTo>
                  <a:pt x="55" y="96"/>
                  <a:pt x="57" y="96"/>
                  <a:pt x="58" y="95"/>
                </a:cubicBezTo>
                <a:cubicBezTo>
                  <a:pt x="65" y="92"/>
                  <a:pt x="72" y="89"/>
                  <a:pt x="81" y="85"/>
                </a:cubicBezTo>
                <a:close/>
                <a:moveTo>
                  <a:pt x="216" y="147"/>
                </a:moveTo>
                <a:cubicBezTo>
                  <a:pt x="223" y="150"/>
                  <a:pt x="228" y="153"/>
                  <a:pt x="233" y="156"/>
                </a:cubicBezTo>
                <a:cubicBezTo>
                  <a:pt x="234" y="156"/>
                  <a:pt x="236" y="156"/>
                  <a:pt x="237" y="156"/>
                </a:cubicBezTo>
                <a:cubicBezTo>
                  <a:pt x="244" y="153"/>
                  <a:pt x="250" y="150"/>
                  <a:pt x="257" y="146"/>
                </a:cubicBezTo>
                <a:cubicBezTo>
                  <a:pt x="250" y="143"/>
                  <a:pt x="245" y="140"/>
                  <a:pt x="239" y="137"/>
                </a:cubicBezTo>
                <a:cubicBezTo>
                  <a:pt x="238" y="137"/>
                  <a:pt x="237" y="137"/>
                  <a:pt x="236" y="137"/>
                </a:cubicBezTo>
                <a:cubicBezTo>
                  <a:pt x="230" y="140"/>
                  <a:pt x="224" y="143"/>
                  <a:pt x="216" y="147"/>
                </a:cubicBezTo>
                <a:close/>
                <a:moveTo>
                  <a:pt x="263" y="138"/>
                </a:moveTo>
                <a:cubicBezTo>
                  <a:pt x="269" y="142"/>
                  <a:pt x="274" y="144"/>
                  <a:pt x="279" y="147"/>
                </a:cubicBezTo>
                <a:cubicBezTo>
                  <a:pt x="281" y="147"/>
                  <a:pt x="282" y="148"/>
                  <a:pt x="283" y="147"/>
                </a:cubicBezTo>
                <a:cubicBezTo>
                  <a:pt x="290" y="144"/>
                  <a:pt x="296" y="141"/>
                  <a:pt x="303" y="138"/>
                </a:cubicBezTo>
                <a:cubicBezTo>
                  <a:pt x="296" y="135"/>
                  <a:pt x="291" y="132"/>
                  <a:pt x="285" y="129"/>
                </a:cubicBezTo>
                <a:cubicBezTo>
                  <a:pt x="284" y="129"/>
                  <a:pt x="283" y="129"/>
                  <a:pt x="282" y="129"/>
                </a:cubicBezTo>
                <a:cubicBezTo>
                  <a:pt x="276" y="132"/>
                  <a:pt x="270" y="135"/>
                  <a:pt x="263" y="138"/>
                </a:cubicBezTo>
                <a:close/>
                <a:moveTo>
                  <a:pt x="356" y="134"/>
                </a:moveTo>
                <a:cubicBezTo>
                  <a:pt x="349" y="131"/>
                  <a:pt x="344" y="128"/>
                  <a:pt x="338" y="125"/>
                </a:cubicBezTo>
                <a:cubicBezTo>
                  <a:pt x="337" y="125"/>
                  <a:pt x="335" y="125"/>
                  <a:pt x="334" y="125"/>
                </a:cubicBezTo>
                <a:cubicBezTo>
                  <a:pt x="328" y="128"/>
                  <a:pt x="323" y="131"/>
                  <a:pt x="316" y="134"/>
                </a:cubicBezTo>
                <a:cubicBezTo>
                  <a:pt x="323" y="138"/>
                  <a:pt x="328" y="141"/>
                  <a:pt x="334" y="143"/>
                </a:cubicBezTo>
                <a:cubicBezTo>
                  <a:pt x="335" y="144"/>
                  <a:pt x="336" y="144"/>
                  <a:pt x="337" y="143"/>
                </a:cubicBezTo>
                <a:cubicBezTo>
                  <a:pt x="343" y="140"/>
                  <a:pt x="349" y="137"/>
                  <a:pt x="356" y="134"/>
                </a:cubicBezTo>
                <a:close/>
                <a:moveTo>
                  <a:pt x="400" y="126"/>
                </a:moveTo>
                <a:cubicBezTo>
                  <a:pt x="397" y="125"/>
                  <a:pt x="395" y="124"/>
                  <a:pt x="393" y="123"/>
                </a:cubicBezTo>
                <a:cubicBezTo>
                  <a:pt x="384" y="116"/>
                  <a:pt x="375" y="116"/>
                  <a:pt x="366" y="123"/>
                </a:cubicBezTo>
                <a:cubicBezTo>
                  <a:pt x="365" y="124"/>
                  <a:pt x="363" y="125"/>
                  <a:pt x="361" y="127"/>
                </a:cubicBezTo>
                <a:cubicBezTo>
                  <a:pt x="367" y="130"/>
                  <a:pt x="372" y="132"/>
                  <a:pt x="377" y="135"/>
                </a:cubicBezTo>
                <a:cubicBezTo>
                  <a:pt x="379" y="135"/>
                  <a:pt x="381" y="136"/>
                  <a:pt x="382" y="135"/>
                </a:cubicBezTo>
                <a:cubicBezTo>
                  <a:pt x="388" y="133"/>
                  <a:pt x="393" y="129"/>
                  <a:pt x="400" y="126"/>
                </a:cubicBezTo>
                <a:close/>
                <a:moveTo>
                  <a:pt x="188" y="132"/>
                </a:moveTo>
                <a:cubicBezTo>
                  <a:pt x="194" y="135"/>
                  <a:pt x="199" y="138"/>
                  <a:pt x="204" y="140"/>
                </a:cubicBezTo>
                <a:cubicBezTo>
                  <a:pt x="205" y="141"/>
                  <a:pt x="207" y="141"/>
                  <a:pt x="208" y="140"/>
                </a:cubicBezTo>
                <a:cubicBezTo>
                  <a:pt x="215" y="137"/>
                  <a:pt x="220" y="134"/>
                  <a:pt x="227" y="131"/>
                </a:cubicBezTo>
                <a:cubicBezTo>
                  <a:pt x="221" y="128"/>
                  <a:pt x="216" y="125"/>
                  <a:pt x="211" y="122"/>
                </a:cubicBezTo>
                <a:cubicBezTo>
                  <a:pt x="210" y="122"/>
                  <a:pt x="208" y="122"/>
                  <a:pt x="207" y="123"/>
                </a:cubicBezTo>
                <a:cubicBezTo>
                  <a:pt x="201" y="125"/>
                  <a:pt x="195" y="128"/>
                  <a:pt x="188" y="132"/>
                </a:cubicBezTo>
                <a:close/>
                <a:moveTo>
                  <a:pt x="14" y="74"/>
                </a:moveTo>
                <a:cubicBezTo>
                  <a:pt x="20" y="76"/>
                  <a:pt x="24" y="79"/>
                  <a:pt x="28" y="81"/>
                </a:cubicBezTo>
                <a:cubicBezTo>
                  <a:pt x="29" y="82"/>
                  <a:pt x="31" y="82"/>
                  <a:pt x="33" y="81"/>
                </a:cubicBezTo>
                <a:cubicBezTo>
                  <a:pt x="40" y="78"/>
                  <a:pt x="47" y="75"/>
                  <a:pt x="55" y="71"/>
                </a:cubicBezTo>
                <a:cubicBezTo>
                  <a:pt x="50" y="69"/>
                  <a:pt x="45" y="66"/>
                  <a:pt x="40" y="64"/>
                </a:cubicBezTo>
                <a:cubicBezTo>
                  <a:pt x="39" y="63"/>
                  <a:pt x="38" y="64"/>
                  <a:pt x="36" y="64"/>
                </a:cubicBezTo>
                <a:cubicBezTo>
                  <a:pt x="29" y="67"/>
                  <a:pt x="22" y="70"/>
                  <a:pt x="14" y="74"/>
                </a:cubicBezTo>
                <a:close/>
                <a:moveTo>
                  <a:pt x="273" y="123"/>
                </a:moveTo>
                <a:cubicBezTo>
                  <a:pt x="267" y="120"/>
                  <a:pt x="262" y="117"/>
                  <a:pt x="257" y="114"/>
                </a:cubicBezTo>
                <a:cubicBezTo>
                  <a:pt x="256" y="114"/>
                  <a:pt x="254" y="114"/>
                  <a:pt x="254" y="114"/>
                </a:cubicBezTo>
                <a:cubicBezTo>
                  <a:pt x="247" y="117"/>
                  <a:pt x="241" y="120"/>
                  <a:pt x="234" y="123"/>
                </a:cubicBezTo>
                <a:cubicBezTo>
                  <a:pt x="240" y="126"/>
                  <a:pt x="246" y="129"/>
                  <a:pt x="251" y="132"/>
                </a:cubicBezTo>
                <a:cubicBezTo>
                  <a:pt x="252" y="132"/>
                  <a:pt x="254" y="132"/>
                  <a:pt x="255" y="132"/>
                </a:cubicBezTo>
                <a:cubicBezTo>
                  <a:pt x="260" y="129"/>
                  <a:pt x="266" y="126"/>
                  <a:pt x="273" y="123"/>
                </a:cubicBezTo>
                <a:close/>
                <a:moveTo>
                  <a:pt x="286" y="120"/>
                </a:moveTo>
                <a:cubicBezTo>
                  <a:pt x="292" y="123"/>
                  <a:pt x="298" y="125"/>
                  <a:pt x="303" y="128"/>
                </a:cubicBezTo>
                <a:cubicBezTo>
                  <a:pt x="304" y="128"/>
                  <a:pt x="306" y="129"/>
                  <a:pt x="306" y="128"/>
                </a:cubicBezTo>
                <a:cubicBezTo>
                  <a:pt x="312" y="125"/>
                  <a:pt x="318" y="122"/>
                  <a:pt x="325" y="119"/>
                </a:cubicBezTo>
                <a:cubicBezTo>
                  <a:pt x="319" y="116"/>
                  <a:pt x="313" y="113"/>
                  <a:pt x="308" y="111"/>
                </a:cubicBezTo>
                <a:cubicBezTo>
                  <a:pt x="307" y="110"/>
                  <a:pt x="305" y="110"/>
                  <a:pt x="305" y="111"/>
                </a:cubicBezTo>
                <a:cubicBezTo>
                  <a:pt x="299" y="113"/>
                  <a:pt x="293" y="116"/>
                  <a:pt x="286" y="120"/>
                </a:cubicBezTo>
                <a:close/>
                <a:moveTo>
                  <a:pt x="330" y="112"/>
                </a:moveTo>
                <a:cubicBezTo>
                  <a:pt x="336" y="115"/>
                  <a:pt x="342" y="118"/>
                  <a:pt x="347" y="120"/>
                </a:cubicBezTo>
                <a:cubicBezTo>
                  <a:pt x="348" y="121"/>
                  <a:pt x="349" y="121"/>
                  <a:pt x="350" y="121"/>
                </a:cubicBezTo>
                <a:cubicBezTo>
                  <a:pt x="356" y="118"/>
                  <a:pt x="362" y="115"/>
                  <a:pt x="369" y="111"/>
                </a:cubicBezTo>
                <a:cubicBezTo>
                  <a:pt x="362" y="108"/>
                  <a:pt x="357" y="106"/>
                  <a:pt x="351" y="103"/>
                </a:cubicBezTo>
                <a:cubicBezTo>
                  <a:pt x="350" y="103"/>
                  <a:pt x="348" y="103"/>
                  <a:pt x="347" y="103"/>
                </a:cubicBezTo>
                <a:cubicBezTo>
                  <a:pt x="342" y="106"/>
                  <a:pt x="336" y="109"/>
                  <a:pt x="330" y="112"/>
                </a:cubicBezTo>
                <a:close/>
                <a:moveTo>
                  <a:pt x="161" y="117"/>
                </a:moveTo>
                <a:cubicBezTo>
                  <a:pt x="166" y="120"/>
                  <a:pt x="170" y="122"/>
                  <a:pt x="174" y="124"/>
                </a:cubicBezTo>
                <a:cubicBezTo>
                  <a:pt x="176" y="125"/>
                  <a:pt x="177" y="126"/>
                  <a:pt x="178" y="126"/>
                </a:cubicBezTo>
                <a:cubicBezTo>
                  <a:pt x="185" y="123"/>
                  <a:pt x="191" y="120"/>
                  <a:pt x="199" y="116"/>
                </a:cubicBezTo>
                <a:cubicBezTo>
                  <a:pt x="193" y="113"/>
                  <a:pt x="189" y="111"/>
                  <a:pt x="184" y="109"/>
                </a:cubicBezTo>
                <a:cubicBezTo>
                  <a:pt x="182" y="108"/>
                  <a:pt x="180" y="108"/>
                  <a:pt x="179" y="108"/>
                </a:cubicBezTo>
                <a:cubicBezTo>
                  <a:pt x="173" y="111"/>
                  <a:pt x="167" y="114"/>
                  <a:pt x="161" y="117"/>
                </a:cubicBezTo>
                <a:close/>
                <a:moveTo>
                  <a:pt x="414" y="292"/>
                </a:moveTo>
                <a:cubicBezTo>
                  <a:pt x="421" y="296"/>
                  <a:pt x="427" y="300"/>
                  <a:pt x="433" y="303"/>
                </a:cubicBezTo>
                <a:cubicBezTo>
                  <a:pt x="441" y="307"/>
                  <a:pt x="445" y="306"/>
                  <a:pt x="451" y="299"/>
                </a:cubicBezTo>
                <a:cubicBezTo>
                  <a:pt x="443" y="295"/>
                  <a:pt x="435" y="291"/>
                  <a:pt x="428" y="287"/>
                </a:cubicBezTo>
                <a:cubicBezTo>
                  <a:pt x="427" y="286"/>
                  <a:pt x="425" y="286"/>
                  <a:pt x="424" y="287"/>
                </a:cubicBezTo>
                <a:cubicBezTo>
                  <a:pt x="420" y="288"/>
                  <a:pt x="417" y="290"/>
                  <a:pt x="414" y="292"/>
                </a:cubicBezTo>
                <a:close/>
                <a:moveTo>
                  <a:pt x="257" y="105"/>
                </a:moveTo>
                <a:cubicBezTo>
                  <a:pt x="263" y="108"/>
                  <a:pt x="268" y="111"/>
                  <a:pt x="273" y="113"/>
                </a:cubicBezTo>
                <a:cubicBezTo>
                  <a:pt x="274" y="114"/>
                  <a:pt x="276" y="114"/>
                  <a:pt x="277" y="113"/>
                </a:cubicBezTo>
                <a:cubicBezTo>
                  <a:pt x="283" y="111"/>
                  <a:pt x="289" y="108"/>
                  <a:pt x="295" y="104"/>
                </a:cubicBezTo>
                <a:cubicBezTo>
                  <a:pt x="289" y="101"/>
                  <a:pt x="284" y="99"/>
                  <a:pt x="279" y="97"/>
                </a:cubicBezTo>
                <a:cubicBezTo>
                  <a:pt x="278" y="96"/>
                  <a:pt x="276" y="96"/>
                  <a:pt x="275" y="97"/>
                </a:cubicBezTo>
                <a:cubicBezTo>
                  <a:pt x="269" y="99"/>
                  <a:pt x="264" y="102"/>
                  <a:pt x="257" y="105"/>
                </a:cubicBezTo>
                <a:close/>
                <a:moveTo>
                  <a:pt x="206" y="109"/>
                </a:moveTo>
                <a:cubicBezTo>
                  <a:pt x="212" y="112"/>
                  <a:pt x="216" y="115"/>
                  <a:pt x="221" y="117"/>
                </a:cubicBezTo>
                <a:cubicBezTo>
                  <a:pt x="222" y="118"/>
                  <a:pt x="224" y="118"/>
                  <a:pt x="225" y="117"/>
                </a:cubicBezTo>
                <a:cubicBezTo>
                  <a:pt x="231" y="115"/>
                  <a:pt x="237" y="112"/>
                  <a:pt x="244" y="108"/>
                </a:cubicBezTo>
                <a:cubicBezTo>
                  <a:pt x="238" y="105"/>
                  <a:pt x="233" y="103"/>
                  <a:pt x="228" y="100"/>
                </a:cubicBezTo>
                <a:cubicBezTo>
                  <a:pt x="227" y="100"/>
                  <a:pt x="225" y="100"/>
                  <a:pt x="223" y="101"/>
                </a:cubicBezTo>
                <a:cubicBezTo>
                  <a:pt x="218" y="103"/>
                  <a:pt x="212" y="106"/>
                  <a:pt x="206" y="109"/>
                </a:cubicBezTo>
                <a:close/>
                <a:moveTo>
                  <a:pt x="338" y="97"/>
                </a:moveTo>
                <a:cubicBezTo>
                  <a:pt x="332" y="94"/>
                  <a:pt x="327" y="91"/>
                  <a:pt x="321" y="89"/>
                </a:cubicBezTo>
                <a:cubicBezTo>
                  <a:pt x="320" y="89"/>
                  <a:pt x="319" y="89"/>
                  <a:pt x="319" y="89"/>
                </a:cubicBezTo>
                <a:cubicBezTo>
                  <a:pt x="313" y="92"/>
                  <a:pt x="307" y="94"/>
                  <a:pt x="300" y="97"/>
                </a:cubicBezTo>
                <a:cubicBezTo>
                  <a:pt x="307" y="101"/>
                  <a:pt x="312" y="103"/>
                  <a:pt x="317" y="106"/>
                </a:cubicBezTo>
                <a:cubicBezTo>
                  <a:pt x="318" y="106"/>
                  <a:pt x="320" y="106"/>
                  <a:pt x="321" y="105"/>
                </a:cubicBezTo>
                <a:cubicBezTo>
                  <a:pt x="327" y="103"/>
                  <a:pt x="332" y="100"/>
                  <a:pt x="338" y="97"/>
                </a:cubicBezTo>
                <a:close/>
                <a:moveTo>
                  <a:pt x="134" y="103"/>
                </a:moveTo>
                <a:cubicBezTo>
                  <a:pt x="139" y="106"/>
                  <a:pt x="144" y="108"/>
                  <a:pt x="148" y="111"/>
                </a:cubicBezTo>
                <a:cubicBezTo>
                  <a:pt x="149" y="111"/>
                  <a:pt x="151" y="111"/>
                  <a:pt x="152" y="111"/>
                </a:cubicBezTo>
                <a:cubicBezTo>
                  <a:pt x="158" y="108"/>
                  <a:pt x="164" y="105"/>
                  <a:pt x="171" y="102"/>
                </a:cubicBezTo>
                <a:cubicBezTo>
                  <a:pt x="165" y="99"/>
                  <a:pt x="161" y="96"/>
                  <a:pt x="156" y="94"/>
                </a:cubicBezTo>
                <a:cubicBezTo>
                  <a:pt x="155" y="94"/>
                  <a:pt x="153" y="94"/>
                  <a:pt x="153" y="94"/>
                </a:cubicBezTo>
                <a:cubicBezTo>
                  <a:pt x="147" y="97"/>
                  <a:pt x="141" y="100"/>
                  <a:pt x="134" y="103"/>
                </a:cubicBezTo>
                <a:close/>
                <a:moveTo>
                  <a:pt x="179" y="95"/>
                </a:moveTo>
                <a:cubicBezTo>
                  <a:pt x="185" y="98"/>
                  <a:pt x="189" y="100"/>
                  <a:pt x="194" y="103"/>
                </a:cubicBezTo>
                <a:cubicBezTo>
                  <a:pt x="195" y="103"/>
                  <a:pt x="197" y="103"/>
                  <a:pt x="197" y="103"/>
                </a:cubicBezTo>
                <a:cubicBezTo>
                  <a:pt x="203" y="100"/>
                  <a:pt x="209" y="97"/>
                  <a:pt x="216" y="94"/>
                </a:cubicBezTo>
                <a:cubicBezTo>
                  <a:pt x="211" y="91"/>
                  <a:pt x="206" y="89"/>
                  <a:pt x="201" y="87"/>
                </a:cubicBezTo>
                <a:cubicBezTo>
                  <a:pt x="200" y="86"/>
                  <a:pt x="199" y="86"/>
                  <a:pt x="198" y="86"/>
                </a:cubicBezTo>
                <a:cubicBezTo>
                  <a:pt x="192" y="89"/>
                  <a:pt x="186" y="92"/>
                  <a:pt x="179" y="95"/>
                </a:cubicBezTo>
                <a:close/>
                <a:moveTo>
                  <a:pt x="266" y="90"/>
                </a:moveTo>
                <a:cubicBezTo>
                  <a:pt x="260" y="88"/>
                  <a:pt x="256" y="85"/>
                  <a:pt x="251" y="83"/>
                </a:cubicBezTo>
                <a:cubicBezTo>
                  <a:pt x="250" y="82"/>
                  <a:pt x="248" y="82"/>
                  <a:pt x="247" y="83"/>
                </a:cubicBezTo>
                <a:cubicBezTo>
                  <a:pt x="241" y="85"/>
                  <a:pt x="236" y="88"/>
                  <a:pt x="229" y="91"/>
                </a:cubicBezTo>
                <a:cubicBezTo>
                  <a:pt x="235" y="94"/>
                  <a:pt x="240" y="97"/>
                  <a:pt x="245" y="99"/>
                </a:cubicBezTo>
                <a:cubicBezTo>
                  <a:pt x="246" y="99"/>
                  <a:pt x="248" y="99"/>
                  <a:pt x="249" y="99"/>
                </a:cubicBezTo>
                <a:cubicBezTo>
                  <a:pt x="254" y="96"/>
                  <a:pt x="260" y="93"/>
                  <a:pt x="266" y="90"/>
                </a:cubicBezTo>
                <a:close/>
                <a:moveTo>
                  <a:pt x="272" y="84"/>
                </a:moveTo>
                <a:cubicBezTo>
                  <a:pt x="278" y="87"/>
                  <a:pt x="283" y="89"/>
                  <a:pt x="288" y="91"/>
                </a:cubicBezTo>
                <a:cubicBezTo>
                  <a:pt x="289" y="92"/>
                  <a:pt x="290" y="92"/>
                  <a:pt x="291" y="92"/>
                </a:cubicBezTo>
                <a:cubicBezTo>
                  <a:pt x="296" y="89"/>
                  <a:pt x="302" y="86"/>
                  <a:pt x="309" y="83"/>
                </a:cubicBezTo>
                <a:cubicBezTo>
                  <a:pt x="303" y="80"/>
                  <a:pt x="298" y="78"/>
                  <a:pt x="293" y="76"/>
                </a:cubicBezTo>
                <a:cubicBezTo>
                  <a:pt x="292" y="75"/>
                  <a:pt x="291" y="75"/>
                  <a:pt x="290" y="75"/>
                </a:cubicBezTo>
                <a:cubicBezTo>
                  <a:pt x="284" y="78"/>
                  <a:pt x="278" y="81"/>
                  <a:pt x="272" y="84"/>
                </a:cubicBezTo>
                <a:close/>
                <a:moveTo>
                  <a:pt x="144" y="88"/>
                </a:moveTo>
                <a:cubicBezTo>
                  <a:pt x="140" y="86"/>
                  <a:pt x="137" y="84"/>
                  <a:pt x="134" y="83"/>
                </a:cubicBezTo>
                <a:cubicBezTo>
                  <a:pt x="132" y="82"/>
                  <a:pt x="129" y="80"/>
                  <a:pt x="128" y="81"/>
                </a:cubicBezTo>
                <a:cubicBezTo>
                  <a:pt x="121" y="83"/>
                  <a:pt x="115" y="86"/>
                  <a:pt x="107" y="89"/>
                </a:cubicBezTo>
                <a:cubicBezTo>
                  <a:pt x="112" y="92"/>
                  <a:pt x="116" y="94"/>
                  <a:pt x="120" y="96"/>
                </a:cubicBezTo>
                <a:cubicBezTo>
                  <a:pt x="122" y="97"/>
                  <a:pt x="124" y="97"/>
                  <a:pt x="126" y="96"/>
                </a:cubicBezTo>
                <a:cubicBezTo>
                  <a:pt x="132" y="94"/>
                  <a:pt x="137" y="91"/>
                  <a:pt x="144" y="88"/>
                </a:cubicBezTo>
                <a:close/>
                <a:moveTo>
                  <a:pt x="188" y="81"/>
                </a:moveTo>
                <a:cubicBezTo>
                  <a:pt x="182" y="78"/>
                  <a:pt x="178" y="75"/>
                  <a:pt x="173" y="73"/>
                </a:cubicBezTo>
                <a:cubicBezTo>
                  <a:pt x="172" y="72"/>
                  <a:pt x="171" y="72"/>
                  <a:pt x="170" y="73"/>
                </a:cubicBezTo>
                <a:cubicBezTo>
                  <a:pt x="165" y="75"/>
                  <a:pt x="159" y="78"/>
                  <a:pt x="152" y="81"/>
                </a:cubicBezTo>
                <a:cubicBezTo>
                  <a:pt x="157" y="84"/>
                  <a:pt x="162" y="87"/>
                  <a:pt x="166" y="89"/>
                </a:cubicBezTo>
                <a:cubicBezTo>
                  <a:pt x="167" y="89"/>
                  <a:pt x="169" y="90"/>
                  <a:pt x="169" y="89"/>
                </a:cubicBezTo>
                <a:cubicBezTo>
                  <a:pt x="175" y="87"/>
                  <a:pt x="181" y="84"/>
                  <a:pt x="188" y="81"/>
                </a:cubicBezTo>
                <a:close/>
                <a:moveTo>
                  <a:pt x="378" y="260"/>
                </a:moveTo>
                <a:cubicBezTo>
                  <a:pt x="373" y="257"/>
                  <a:pt x="367" y="254"/>
                  <a:pt x="362" y="251"/>
                </a:cubicBezTo>
                <a:cubicBezTo>
                  <a:pt x="354" y="247"/>
                  <a:pt x="351" y="247"/>
                  <a:pt x="344" y="254"/>
                </a:cubicBezTo>
                <a:cubicBezTo>
                  <a:pt x="350" y="257"/>
                  <a:pt x="355" y="260"/>
                  <a:pt x="361" y="263"/>
                </a:cubicBezTo>
                <a:cubicBezTo>
                  <a:pt x="368" y="267"/>
                  <a:pt x="371" y="267"/>
                  <a:pt x="378" y="260"/>
                </a:cubicBezTo>
                <a:close/>
                <a:moveTo>
                  <a:pt x="237" y="77"/>
                </a:moveTo>
                <a:cubicBezTo>
                  <a:pt x="223" y="68"/>
                  <a:pt x="213" y="68"/>
                  <a:pt x="203" y="78"/>
                </a:cubicBezTo>
                <a:cubicBezTo>
                  <a:pt x="207" y="80"/>
                  <a:pt x="212" y="83"/>
                  <a:pt x="216" y="85"/>
                </a:cubicBezTo>
                <a:cubicBezTo>
                  <a:pt x="217" y="85"/>
                  <a:pt x="219" y="85"/>
                  <a:pt x="220" y="85"/>
                </a:cubicBezTo>
                <a:cubicBezTo>
                  <a:pt x="226" y="82"/>
                  <a:pt x="231" y="80"/>
                  <a:pt x="237" y="77"/>
                </a:cubicBezTo>
                <a:close/>
                <a:moveTo>
                  <a:pt x="280" y="69"/>
                </a:moveTo>
                <a:cubicBezTo>
                  <a:pt x="274" y="67"/>
                  <a:pt x="269" y="64"/>
                  <a:pt x="265" y="62"/>
                </a:cubicBezTo>
                <a:cubicBezTo>
                  <a:pt x="264" y="62"/>
                  <a:pt x="262" y="62"/>
                  <a:pt x="261" y="62"/>
                </a:cubicBezTo>
                <a:cubicBezTo>
                  <a:pt x="256" y="64"/>
                  <a:pt x="250" y="67"/>
                  <a:pt x="244" y="70"/>
                </a:cubicBezTo>
                <a:cubicBezTo>
                  <a:pt x="250" y="73"/>
                  <a:pt x="255" y="75"/>
                  <a:pt x="260" y="78"/>
                </a:cubicBezTo>
                <a:cubicBezTo>
                  <a:pt x="261" y="78"/>
                  <a:pt x="262" y="78"/>
                  <a:pt x="263" y="77"/>
                </a:cubicBezTo>
                <a:cubicBezTo>
                  <a:pt x="269" y="75"/>
                  <a:pt x="274" y="72"/>
                  <a:pt x="280" y="69"/>
                </a:cubicBezTo>
                <a:close/>
                <a:moveTo>
                  <a:pt x="610" y="203"/>
                </a:moveTo>
                <a:cubicBezTo>
                  <a:pt x="603" y="200"/>
                  <a:pt x="597" y="197"/>
                  <a:pt x="590" y="194"/>
                </a:cubicBezTo>
                <a:cubicBezTo>
                  <a:pt x="582" y="190"/>
                  <a:pt x="581" y="190"/>
                  <a:pt x="573" y="197"/>
                </a:cubicBezTo>
                <a:cubicBezTo>
                  <a:pt x="580" y="200"/>
                  <a:pt x="586" y="203"/>
                  <a:pt x="593" y="206"/>
                </a:cubicBezTo>
                <a:cubicBezTo>
                  <a:pt x="601" y="210"/>
                  <a:pt x="602" y="210"/>
                  <a:pt x="610" y="203"/>
                </a:cubicBezTo>
                <a:close/>
                <a:moveTo>
                  <a:pt x="210" y="63"/>
                </a:moveTo>
                <a:cubicBezTo>
                  <a:pt x="205" y="61"/>
                  <a:pt x="201" y="58"/>
                  <a:pt x="197" y="56"/>
                </a:cubicBezTo>
                <a:cubicBezTo>
                  <a:pt x="196" y="56"/>
                  <a:pt x="194" y="55"/>
                  <a:pt x="193" y="56"/>
                </a:cubicBezTo>
                <a:cubicBezTo>
                  <a:pt x="187" y="58"/>
                  <a:pt x="181" y="61"/>
                  <a:pt x="175" y="64"/>
                </a:cubicBezTo>
                <a:cubicBezTo>
                  <a:pt x="179" y="66"/>
                  <a:pt x="181" y="68"/>
                  <a:pt x="184" y="69"/>
                </a:cubicBezTo>
                <a:cubicBezTo>
                  <a:pt x="187" y="70"/>
                  <a:pt x="190" y="72"/>
                  <a:pt x="192" y="72"/>
                </a:cubicBezTo>
                <a:cubicBezTo>
                  <a:pt x="198" y="70"/>
                  <a:pt x="204" y="66"/>
                  <a:pt x="210" y="63"/>
                </a:cubicBezTo>
                <a:close/>
                <a:moveTo>
                  <a:pt x="126" y="68"/>
                </a:moveTo>
                <a:cubicBezTo>
                  <a:pt x="131" y="70"/>
                  <a:pt x="135" y="72"/>
                  <a:pt x="139" y="74"/>
                </a:cubicBezTo>
                <a:cubicBezTo>
                  <a:pt x="140" y="75"/>
                  <a:pt x="142" y="76"/>
                  <a:pt x="143" y="75"/>
                </a:cubicBezTo>
                <a:cubicBezTo>
                  <a:pt x="149" y="73"/>
                  <a:pt x="155" y="70"/>
                  <a:pt x="162" y="67"/>
                </a:cubicBezTo>
                <a:cubicBezTo>
                  <a:pt x="158" y="65"/>
                  <a:pt x="155" y="63"/>
                  <a:pt x="151" y="61"/>
                </a:cubicBezTo>
                <a:cubicBezTo>
                  <a:pt x="149" y="61"/>
                  <a:pt x="147" y="59"/>
                  <a:pt x="145" y="60"/>
                </a:cubicBezTo>
                <a:cubicBezTo>
                  <a:pt x="139" y="62"/>
                  <a:pt x="133" y="65"/>
                  <a:pt x="126" y="68"/>
                </a:cubicBezTo>
                <a:close/>
                <a:moveTo>
                  <a:pt x="217" y="57"/>
                </a:moveTo>
                <a:cubicBezTo>
                  <a:pt x="222" y="60"/>
                  <a:pt x="227" y="62"/>
                  <a:pt x="231" y="64"/>
                </a:cubicBezTo>
                <a:cubicBezTo>
                  <a:pt x="232" y="64"/>
                  <a:pt x="234" y="65"/>
                  <a:pt x="235" y="64"/>
                </a:cubicBezTo>
                <a:cubicBezTo>
                  <a:pt x="241" y="62"/>
                  <a:pt x="246" y="59"/>
                  <a:pt x="252" y="56"/>
                </a:cubicBezTo>
                <a:cubicBezTo>
                  <a:pt x="246" y="54"/>
                  <a:pt x="242" y="51"/>
                  <a:pt x="237" y="49"/>
                </a:cubicBezTo>
                <a:cubicBezTo>
                  <a:pt x="236" y="49"/>
                  <a:pt x="235" y="49"/>
                  <a:pt x="234" y="49"/>
                </a:cubicBezTo>
                <a:cubicBezTo>
                  <a:pt x="228" y="52"/>
                  <a:pt x="223" y="54"/>
                  <a:pt x="217" y="57"/>
                </a:cubicBezTo>
                <a:close/>
                <a:moveTo>
                  <a:pt x="148" y="51"/>
                </a:moveTo>
                <a:cubicBezTo>
                  <a:pt x="154" y="54"/>
                  <a:pt x="159" y="56"/>
                  <a:pt x="163" y="58"/>
                </a:cubicBezTo>
                <a:cubicBezTo>
                  <a:pt x="164" y="59"/>
                  <a:pt x="165" y="59"/>
                  <a:pt x="165" y="59"/>
                </a:cubicBezTo>
                <a:cubicBezTo>
                  <a:pt x="171" y="56"/>
                  <a:pt x="177" y="53"/>
                  <a:pt x="184" y="50"/>
                </a:cubicBezTo>
                <a:cubicBezTo>
                  <a:pt x="178" y="48"/>
                  <a:pt x="173" y="45"/>
                  <a:pt x="169" y="43"/>
                </a:cubicBezTo>
                <a:cubicBezTo>
                  <a:pt x="168" y="43"/>
                  <a:pt x="166" y="43"/>
                  <a:pt x="165" y="44"/>
                </a:cubicBezTo>
                <a:cubicBezTo>
                  <a:pt x="160" y="46"/>
                  <a:pt x="155" y="48"/>
                  <a:pt x="148" y="51"/>
                </a:cubicBezTo>
                <a:close/>
                <a:moveTo>
                  <a:pt x="572" y="185"/>
                </a:moveTo>
                <a:cubicBezTo>
                  <a:pt x="566" y="182"/>
                  <a:pt x="559" y="179"/>
                  <a:pt x="553" y="177"/>
                </a:cubicBezTo>
                <a:cubicBezTo>
                  <a:pt x="546" y="173"/>
                  <a:pt x="543" y="173"/>
                  <a:pt x="537" y="180"/>
                </a:cubicBezTo>
                <a:cubicBezTo>
                  <a:pt x="542" y="183"/>
                  <a:pt x="549" y="185"/>
                  <a:pt x="554" y="188"/>
                </a:cubicBezTo>
                <a:cubicBezTo>
                  <a:pt x="561" y="192"/>
                  <a:pt x="566" y="191"/>
                  <a:pt x="572" y="185"/>
                </a:cubicBezTo>
                <a:close/>
                <a:moveTo>
                  <a:pt x="190" y="44"/>
                </a:moveTo>
                <a:cubicBezTo>
                  <a:pt x="196" y="47"/>
                  <a:pt x="200" y="49"/>
                  <a:pt x="205" y="51"/>
                </a:cubicBezTo>
                <a:cubicBezTo>
                  <a:pt x="206" y="52"/>
                  <a:pt x="207" y="52"/>
                  <a:pt x="207" y="52"/>
                </a:cubicBezTo>
                <a:cubicBezTo>
                  <a:pt x="213" y="49"/>
                  <a:pt x="218" y="46"/>
                  <a:pt x="225" y="43"/>
                </a:cubicBezTo>
                <a:cubicBezTo>
                  <a:pt x="220" y="41"/>
                  <a:pt x="216" y="39"/>
                  <a:pt x="211" y="37"/>
                </a:cubicBezTo>
                <a:cubicBezTo>
                  <a:pt x="210" y="37"/>
                  <a:pt x="209" y="36"/>
                  <a:pt x="208" y="36"/>
                </a:cubicBezTo>
                <a:cubicBezTo>
                  <a:pt x="202" y="39"/>
                  <a:pt x="197" y="41"/>
                  <a:pt x="190" y="44"/>
                </a:cubicBezTo>
                <a:close/>
                <a:moveTo>
                  <a:pt x="535" y="168"/>
                </a:moveTo>
                <a:cubicBezTo>
                  <a:pt x="529" y="165"/>
                  <a:pt x="523" y="162"/>
                  <a:pt x="517" y="160"/>
                </a:cubicBezTo>
                <a:cubicBezTo>
                  <a:pt x="510" y="156"/>
                  <a:pt x="507" y="157"/>
                  <a:pt x="501" y="163"/>
                </a:cubicBezTo>
                <a:cubicBezTo>
                  <a:pt x="507" y="166"/>
                  <a:pt x="513" y="168"/>
                  <a:pt x="518" y="171"/>
                </a:cubicBezTo>
                <a:cubicBezTo>
                  <a:pt x="525" y="175"/>
                  <a:pt x="530" y="173"/>
                  <a:pt x="535" y="168"/>
                </a:cubicBezTo>
                <a:close/>
                <a:moveTo>
                  <a:pt x="165" y="32"/>
                </a:moveTo>
                <a:cubicBezTo>
                  <a:pt x="170" y="34"/>
                  <a:pt x="174" y="36"/>
                  <a:pt x="178" y="38"/>
                </a:cubicBezTo>
                <a:cubicBezTo>
                  <a:pt x="179" y="39"/>
                  <a:pt x="180" y="39"/>
                  <a:pt x="181" y="38"/>
                </a:cubicBezTo>
                <a:cubicBezTo>
                  <a:pt x="187" y="36"/>
                  <a:pt x="192" y="34"/>
                  <a:pt x="198" y="31"/>
                </a:cubicBezTo>
                <a:cubicBezTo>
                  <a:pt x="193" y="28"/>
                  <a:pt x="189" y="26"/>
                  <a:pt x="185" y="25"/>
                </a:cubicBezTo>
                <a:cubicBezTo>
                  <a:pt x="184" y="24"/>
                  <a:pt x="182" y="24"/>
                  <a:pt x="181" y="25"/>
                </a:cubicBezTo>
                <a:cubicBezTo>
                  <a:pt x="176" y="27"/>
                  <a:pt x="171" y="29"/>
                  <a:pt x="165" y="32"/>
                </a:cubicBezTo>
                <a:close/>
                <a:moveTo>
                  <a:pt x="466" y="147"/>
                </a:moveTo>
                <a:cubicBezTo>
                  <a:pt x="472" y="149"/>
                  <a:pt x="478" y="151"/>
                  <a:pt x="483" y="155"/>
                </a:cubicBezTo>
                <a:cubicBezTo>
                  <a:pt x="489" y="159"/>
                  <a:pt x="494" y="156"/>
                  <a:pt x="499" y="152"/>
                </a:cubicBezTo>
                <a:cubicBezTo>
                  <a:pt x="494" y="149"/>
                  <a:pt x="488" y="147"/>
                  <a:pt x="483" y="144"/>
                </a:cubicBezTo>
                <a:cubicBezTo>
                  <a:pt x="477" y="140"/>
                  <a:pt x="471" y="142"/>
                  <a:pt x="466" y="147"/>
                </a:cubicBezTo>
                <a:close/>
                <a:moveTo>
                  <a:pt x="140" y="20"/>
                </a:moveTo>
                <a:cubicBezTo>
                  <a:pt x="143" y="21"/>
                  <a:pt x="146" y="23"/>
                  <a:pt x="149" y="24"/>
                </a:cubicBezTo>
                <a:cubicBezTo>
                  <a:pt x="151" y="25"/>
                  <a:pt x="153" y="27"/>
                  <a:pt x="155" y="26"/>
                </a:cubicBezTo>
                <a:cubicBezTo>
                  <a:pt x="161" y="24"/>
                  <a:pt x="166" y="21"/>
                  <a:pt x="172" y="19"/>
                </a:cubicBezTo>
                <a:cubicBezTo>
                  <a:pt x="158" y="11"/>
                  <a:pt x="156" y="11"/>
                  <a:pt x="140" y="20"/>
                </a:cubicBezTo>
                <a:close/>
                <a:moveTo>
                  <a:pt x="432" y="131"/>
                </a:moveTo>
                <a:cubicBezTo>
                  <a:pt x="438" y="133"/>
                  <a:pt x="443" y="135"/>
                  <a:pt x="447" y="138"/>
                </a:cubicBezTo>
                <a:cubicBezTo>
                  <a:pt x="454" y="142"/>
                  <a:pt x="459" y="140"/>
                  <a:pt x="465" y="136"/>
                </a:cubicBezTo>
                <a:cubicBezTo>
                  <a:pt x="459" y="133"/>
                  <a:pt x="454" y="131"/>
                  <a:pt x="448" y="128"/>
                </a:cubicBezTo>
                <a:cubicBezTo>
                  <a:pt x="442" y="124"/>
                  <a:pt x="438" y="126"/>
                  <a:pt x="432" y="131"/>
                </a:cubicBezTo>
                <a:close/>
                <a:moveTo>
                  <a:pt x="431" y="120"/>
                </a:moveTo>
                <a:cubicBezTo>
                  <a:pt x="426" y="118"/>
                  <a:pt x="421" y="116"/>
                  <a:pt x="416" y="113"/>
                </a:cubicBezTo>
                <a:cubicBezTo>
                  <a:pt x="410" y="109"/>
                  <a:pt x="405" y="111"/>
                  <a:pt x="400" y="115"/>
                </a:cubicBezTo>
                <a:cubicBezTo>
                  <a:pt x="405" y="118"/>
                  <a:pt x="409" y="119"/>
                  <a:pt x="413" y="122"/>
                </a:cubicBezTo>
                <a:cubicBezTo>
                  <a:pt x="420" y="126"/>
                  <a:pt x="425" y="125"/>
                  <a:pt x="431" y="120"/>
                </a:cubicBezTo>
                <a:close/>
                <a:moveTo>
                  <a:pt x="398" y="105"/>
                </a:moveTo>
                <a:cubicBezTo>
                  <a:pt x="393" y="102"/>
                  <a:pt x="388" y="101"/>
                  <a:pt x="384" y="98"/>
                </a:cubicBezTo>
                <a:cubicBezTo>
                  <a:pt x="378" y="94"/>
                  <a:pt x="373" y="96"/>
                  <a:pt x="368" y="100"/>
                </a:cubicBezTo>
                <a:cubicBezTo>
                  <a:pt x="373" y="103"/>
                  <a:pt x="377" y="104"/>
                  <a:pt x="381" y="107"/>
                </a:cubicBezTo>
                <a:cubicBezTo>
                  <a:pt x="387" y="111"/>
                  <a:pt x="393" y="110"/>
                  <a:pt x="398" y="105"/>
                </a:cubicBezTo>
                <a:close/>
                <a:moveTo>
                  <a:pt x="337" y="86"/>
                </a:moveTo>
                <a:cubicBezTo>
                  <a:pt x="342" y="88"/>
                  <a:pt x="347" y="90"/>
                  <a:pt x="351" y="92"/>
                </a:cubicBezTo>
                <a:cubicBezTo>
                  <a:pt x="357" y="96"/>
                  <a:pt x="361" y="94"/>
                  <a:pt x="367" y="90"/>
                </a:cubicBezTo>
                <a:cubicBezTo>
                  <a:pt x="362" y="88"/>
                  <a:pt x="357" y="86"/>
                  <a:pt x="353" y="84"/>
                </a:cubicBezTo>
                <a:cubicBezTo>
                  <a:pt x="347" y="80"/>
                  <a:pt x="342" y="82"/>
                  <a:pt x="337" y="86"/>
                </a:cubicBezTo>
                <a:close/>
                <a:moveTo>
                  <a:pt x="307" y="72"/>
                </a:moveTo>
                <a:cubicBezTo>
                  <a:pt x="312" y="74"/>
                  <a:pt x="316" y="76"/>
                  <a:pt x="320" y="78"/>
                </a:cubicBezTo>
                <a:cubicBezTo>
                  <a:pt x="326" y="82"/>
                  <a:pt x="331" y="80"/>
                  <a:pt x="336" y="76"/>
                </a:cubicBezTo>
                <a:cubicBezTo>
                  <a:pt x="332" y="74"/>
                  <a:pt x="327" y="73"/>
                  <a:pt x="324" y="70"/>
                </a:cubicBezTo>
                <a:cubicBezTo>
                  <a:pt x="318" y="66"/>
                  <a:pt x="313" y="68"/>
                  <a:pt x="307" y="72"/>
                </a:cubicBezTo>
                <a:close/>
                <a:moveTo>
                  <a:pt x="305" y="62"/>
                </a:moveTo>
                <a:cubicBezTo>
                  <a:pt x="305" y="62"/>
                  <a:pt x="305" y="62"/>
                  <a:pt x="304" y="61"/>
                </a:cubicBezTo>
                <a:cubicBezTo>
                  <a:pt x="300" y="60"/>
                  <a:pt x="296" y="58"/>
                  <a:pt x="292" y="56"/>
                </a:cubicBezTo>
                <a:cubicBezTo>
                  <a:pt x="287" y="53"/>
                  <a:pt x="284" y="54"/>
                  <a:pt x="279" y="58"/>
                </a:cubicBezTo>
                <a:cubicBezTo>
                  <a:pt x="283" y="60"/>
                  <a:pt x="287" y="62"/>
                  <a:pt x="290" y="64"/>
                </a:cubicBezTo>
                <a:cubicBezTo>
                  <a:pt x="296" y="67"/>
                  <a:pt x="301" y="66"/>
                  <a:pt x="305" y="62"/>
                </a:cubicBezTo>
                <a:close/>
                <a:moveTo>
                  <a:pt x="277" y="49"/>
                </a:moveTo>
                <a:cubicBezTo>
                  <a:pt x="272" y="46"/>
                  <a:pt x="268" y="44"/>
                  <a:pt x="264" y="42"/>
                </a:cubicBezTo>
                <a:cubicBezTo>
                  <a:pt x="258" y="40"/>
                  <a:pt x="255" y="41"/>
                  <a:pt x="251" y="45"/>
                </a:cubicBezTo>
                <a:cubicBezTo>
                  <a:pt x="254" y="47"/>
                  <a:pt x="258" y="48"/>
                  <a:pt x="261" y="50"/>
                </a:cubicBezTo>
                <a:cubicBezTo>
                  <a:pt x="267" y="54"/>
                  <a:pt x="271" y="53"/>
                  <a:pt x="277" y="49"/>
                </a:cubicBezTo>
                <a:close/>
                <a:moveTo>
                  <a:pt x="248" y="35"/>
                </a:moveTo>
                <a:cubicBezTo>
                  <a:pt x="245" y="34"/>
                  <a:pt x="241" y="32"/>
                  <a:pt x="238" y="30"/>
                </a:cubicBezTo>
                <a:cubicBezTo>
                  <a:pt x="232" y="27"/>
                  <a:pt x="228" y="28"/>
                  <a:pt x="223" y="32"/>
                </a:cubicBezTo>
                <a:cubicBezTo>
                  <a:pt x="226" y="34"/>
                  <a:pt x="230" y="35"/>
                  <a:pt x="233" y="37"/>
                </a:cubicBezTo>
                <a:cubicBezTo>
                  <a:pt x="238" y="40"/>
                  <a:pt x="243" y="40"/>
                  <a:pt x="248" y="35"/>
                </a:cubicBezTo>
                <a:close/>
                <a:moveTo>
                  <a:pt x="196" y="19"/>
                </a:moveTo>
                <a:cubicBezTo>
                  <a:pt x="200" y="21"/>
                  <a:pt x="203" y="23"/>
                  <a:pt x="207" y="25"/>
                </a:cubicBezTo>
                <a:cubicBezTo>
                  <a:pt x="212" y="28"/>
                  <a:pt x="216" y="26"/>
                  <a:pt x="221" y="23"/>
                </a:cubicBezTo>
                <a:cubicBezTo>
                  <a:pt x="217" y="21"/>
                  <a:pt x="213" y="20"/>
                  <a:pt x="210" y="18"/>
                </a:cubicBezTo>
                <a:cubicBezTo>
                  <a:pt x="205" y="14"/>
                  <a:pt x="201" y="16"/>
                  <a:pt x="196" y="19"/>
                </a:cubicBezTo>
                <a:close/>
                <a:moveTo>
                  <a:pt x="194" y="10"/>
                </a:moveTo>
                <a:cubicBezTo>
                  <a:pt x="190" y="9"/>
                  <a:pt x="187" y="7"/>
                  <a:pt x="184" y="6"/>
                </a:cubicBezTo>
                <a:cubicBezTo>
                  <a:pt x="179" y="2"/>
                  <a:pt x="175" y="4"/>
                  <a:pt x="170" y="7"/>
                </a:cubicBezTo>
                <a:cubicBezTo>
                  <a:pt x="178" y="10"/>
                  <a:pt x="184" y="18"/>
                  <a:pt x="194"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78" name="Freeform 22">
            <a:extLst>
              <a:ext uri="{FF2B5EF4-FFF2-40B4-BE49-F238E27FC236}">
                <a16:creationId xmlns:a16="http://schemas.microsoft.com/office/drawing/2014/main" id="{5CD44FA9-6B2A-46E3-BB19-D4E8A871FAAC}"/>
              </a:ext>
            </a:extLst>
          </p:cNvPr>
          <p:cNvSpPr>
            <a:spLocks/>
          </p:cNvSpPr>
          <p:nvPr/>
        </p:nvSpPr>
        <p:spPr bwMode="auto">
          <a:xfrm>
            <a:off x="8721001" y="5352308"/>
            <a:ext cx="1057275" cy="588963"/>
          </a:xfrm>
          <a:custGeom>
            <a:avLst/>
            <a:gdLst>
              <a:gd name="T0" fmla="*/ 145 w 280"/>
              <a:gd name="T1" fmla="*/ 156 h 156"/>
              <a:gd name="T2" fmla="*/ 139 w 280"/>
              <a:gd name="T3" fmla="*/ 153 h 156"/>
              <a:gd name="T4" fmla="*/ 56 w 280"/>
              <a:gd name="T5" fmla="*/ 99 h 156"/>
              <a:gd name="T6" fmla="*/ 3 w 280"/>
              <a:gd name="T7" fmla="*/ 66 h 156"/>
              <a:gd name="T8" fmla="*/ 0 w 280"/>
              <a:gd name="T9" fmla="*/ 62 h 156"/>
              <a:gd name="T10" fmla="*/ 4 w 280"/>
              <a:gd name="T11" fmla="*/ 58 h 156"/>
              <a:gd name="T12" fmla="*/ 124 w 280"/>
              <a:gd name="T13" fmla="*/ 2 h 156"/>
              <a:gd name="T14" fmla="*/ 137 w 280"/>
              <a:gd name="T15" fmla="*/ 2 h 156"/>
              <a:gd name="T16" fmla="*/ 263 w 280"/>
              <a:gd name="T17" fmla="*/ 73 h 156"/>
              <a:gd name="T18" fmla="*/ 276 w 280"/>
              <a:gd name="T19" fmla="*/ 80 h 156"/>
              <a:gd name="T20" fmla="*/ 276 w 280"/>
              <a:gd name="T21" fmla="*/ 87 h 156"/>
              <a:gd name="T22" fmla="*/ 152 w 280"/>
              <a:gd name="T23" fmla="*/ 153 h 156"/>
              <a:gd name="T24" fmla="*/ 145 w 280"/>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56">
                <a:moveTo>
                  <a:pt x="145" y="156"/>
                </a:moveTo>
                <a:cubicBezTo>
                  <a:pt x="143" y="155"/>
                  <a:pt x="141" y="154"/>
                  <a:pt x="139" y="153"/>
                </a:cubicBezTo>
                <a:cubicBezTo>
                  <a:pt x="111" y="135"/>
                  <a:pt x="83" y="117"/>
                  <a:pt x="56" y="99"/>
                </a:cubicBezTo>
                <a:cubicBezTo>
                  <a:pt x="38" y="88"/>
                  <a:pt x="21" y="77"/>
                  <a:pt x="3" y="66"/>
                </a:cubicBezTo>
                <a:cubicBezTo>
                  <a:pt x="2" y="65"/>
                  <a:pt x="1" y="63"/>
                  <a:pt x="0" y="62"/>
                </a:cubicBezTo>
                <a:cubicBezTo>
                  <a:pt x="1" y="60"/>
                  <a:pt x="2" y="59"/>
                  <a:pt x="4" y="58"/>
                </a:cubicBezTo>
                <a:cubicBezTo>
                  <a:pt x="44" y="39"/>
                  <a:pt x="84" y="20"/>
                  <a:pt x="124" y="2"/>
                </a:cubicBezTo>
                <a:cubicBezTo>
                  <a:pt x="128" y="0"/>
                  <a:pt x="133" y="0"/>
                  <a:pt x="137" y="2"/>
                </a:cubicBezTo>
                <a:cubicBezTo>
                  <a:pt x="179" y="26"/>
                  <a:pt x="221" y="49"/>
                  <a:pt x="263" y="73"/>
                </a:cubicBezTo>
                <a:cubicBezTo>
                  <a:pt x="267" y="75"/>
                  <a:pt x="272" y="78"/>
                  <a:pt x="276" y="80"/>
                </a:cubicBezTo>
                <a:cubicBezTo>
                  <a:pt x="280" y="83"/>
                  <a:pt x="280" y="85"/>
                  <a:pt x="276" y="87"/>
                </a:cubicBezTo>
                <a:cubicBezTo>
                  <a:pt x="235" y="109"/>
                  <a:pt x="193" y="131"/>
                  <a:pt x="152" y="153"/>
                </a:cubicBezTo>
                <a:cubicBezTo>
                  <a:pt x="150" y="154"/>
                  <a:pt x="148" y="155"/>
                  <a:pt x="145" y="15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79" name="Freeform 23">
            <a:extLst>
              <a:ext uri="{FF2B5EF4-FFF2-40B4-BE49-F238E27FC236}">
                <a16:creationId xmlns:a16="http://schemas.microsoft.com/office/drawing/2014/main" id="{F4A416E0-0E6A-4FB8-BE79-7525AEB998BB}"/>
              </a:ext>
            </a:extLst>
          </p:cNvPr>
          <p:cNvSpPr>
            <a:spLocks noEditPoints="1"/>
          </p:cNvSpPr>
          <p:nvPr/>
        </p:nvSpPr>
        <p:spPr bwMode="auto">
          <a:xfrm>
            <a:off x="9608414" y="3283796"/>
            <a:ext cx="1951038" cy="2106613"/>
          </a:xfrm>
          <a:custGeom>
            <a:avLst/>
            <a:gdLst>
              <a:gd name="T0" fmla="*/ 32 w 517"/>
              <a:gd name="T1" fmla="*/ 0 h 558"/>
              <a:gd name="T2" fmla="*/ 91 w 517"/>
              <a:gd name="T3" fmla="*/ 16 h 558"/>
              <a:gd name="T4" fmla="*/ 191 w 517"/>
              <a:gd name="T5" fmla="*/ 43 h 558"/>
              <a:gd name="T6" fmla="*/ 269 w 517"/>
              <a:gd name="T7" fmla="*/ 64 h 558"/>
              <a:gd name="T8" fmla="*/ 481 w 517"/>
              <a:gd name="T9" fmla="*/ 123 h 558"/>
              <a:gd name="T10" fmla="*/ 512 w 517"/>
              <a:gd name="T11" fmla="*/ 131 h 558"/>
              <a:gd name="T12" fmla="*/ 517 w 517"/>
              <a:gd name="T13" fmla="*/ 139 h 558"/>
              <a:gd name="T14" fmla="*/ 504 w 517"/>
              <a:gd name="T15" fmla="*/ 230 h 558"/>
              <a:gd name="T16" fmla="*/ 488 w 517"/>
              <a:gd name="T17" fmla="*/ 351 h 558"/>
              <a:gd name="T18" fmla="*/ 471 w 517"/>
              <a:gd name="T19" fmla="*/ 471 h 558"/>
              <a:gd name="T20" fmla="*/ 459 w 517"/>
              <a:gd name="T21" fmla="*/ 556 h 558"/>
              <a:gd name="T22" fmla="*/ 459 w 517"/>
              <a:gd name="T23" fmla="*/ 558 h 558"/>
              <a:gd name="T24" fmla="*/ 454 w 517"/>
              <a:gd name="T25" fmla="*/ 557 h 558"/>
              <a:gd name="T26" fmla="*/ 300 w 517"/>
              <a:gd name="T27" fmla="*/ 491 h 558"/>
              <a:gd name="T28" fmla="*/ 240 w 517"/>
              <a:gd name="T29" fmla="*/ 466 h 558"/>
              <a:gd name="T30" fmla="*/ 6 w 517"/>
              <a:gd name="T31" fmla="*/ 366 h 558"/>
              <a:gd name="T32" fmla="*/ 1 w 517"/>
              <a:gd name="T33" fmla="*/ 357 h 558"/>
              <a:gd name="T34" fmla="*/ 9 w 517"/>
              <a:gd name="T35" fmla="*/ 264 h 558"/>
              <a:gd name="T36" fmla="*/ 19 w 517"/>
              <a:gd name="T37" fmla="*/ 147 h 558"/>
              <a:gd name="T38" fmla="*/ 27 w 517"/>
              <a:gd name="T39" fmla="*/ 54 h 558"/>
              <a:gd name="T40" fmla="*/ 32 w 517"/>
              <a:gd name="T41" fmla="*/ 0 h 558"/>
              <a:gd name="T42" fmla="*/ 39 w 517"/>
              <a:gd name="T43" fmla="*/ 10 h 558"/>
              <a:gd name="T44" fmla="*/ 39 w 517"/>
              <a:gd name="T45" fmla="*/ 12 h 558"/>
              <a:gd name="T46" fmla="*/ 32 w 517"/>
              <a:gd name="T47" fmla="*/ 92 h 558"/>
              <a:gd name="T48" fmla="*/ 24 w 517"/>
              <a:gd name="T49" fmla="*/ 185 h 558"/>
              <a:gd name="T50" fmla="*/ 16 w 517"/>
              <a:gd name="T51" fmla="*/ 281 h 558"/>
              <a:gd name="T52" fmla="*/ 9 w 517"/>
              <a:gd name="T53" fmla="*/ 353 h 558"/>
              <a:gd name="T54" fmla="*/ 14 w 517"/>
              <a:gd name="T55" fmla="*/ 361 h 558"/>
              <a:gd name="T56" fmla="*/ 231 w 517"/>
              <a:gd name="T57" fmla="*/ 453 h 558"/>
              <a:gd name="T58" fmla="*/ 311 w 517"/>
              <a:gd name="T59" fmla="*/ 487 h 558"/>
              <a:gd name="T60" fmla="*/ 439 w 517"/>
              <a:gd name="T61" fmla="*/ 541 h 558"/>
              <a:gd name="T62" fmla="*/ 452 w 517"/>
              <a:gd name="T63" fmla="*/ 547 h 558"/>
              <a:gd name="T64" fmla="*/ 460 w 517"/>
              <a:gd name="T65" fmla="*/ 492 h 558"/>
              <a:gd name="T66" fmla="*/ 475 w 517"/>
              <a:gd name="T67" fmla="*/ 385 h 558"/>
              <a:gd name="T68" fmla="*/ 490 w 517"/>
              <a:gd name="T69" fmla="*/ 272 h 558"/>
              <a:gd name="T70" fmla="*/ 508 w 517"/>
              <a:gd name="T71" fmla="*/ 145 h 558"/>
              <a:gd name="T72" fmla="*/ 503 w 517"/>
              <a:gd name="T73" fmla="*/ 137 h 558"/>
              <a:gd name="T74" fmla="*/ 257 w 517"/>
              <a:gd name="T75" fmla="*/ 70 h 558"/>
              <a:gd name="T76" fmla="*/ 174 w 517"/>
              <a:gd name="T77" fmla="*/ 47 h 558"/>
              <a:gd name="T78" fmla="*/ 52 w 517"/>
              <a:gd name="T79" fmla="*/ 13 h 558"/>
              <a:gd name="T80" fmla="*/ 39 w 517"/>
              <a:gd name="T81" fmla="*/ 1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7" h="558">
                <a:moveTo>
                  <a:pt x="32" y="0"/>
                </a:moveTo>
                <a:cubicBezTo>
                  <a:pt x="52" y="5"/>
                  <a:pt x="71" y="10"/>
                  <a:pt x="91" y="16"/>
                </a:cubicBezTo>
                <a:cubicBezTo>
                  <a:pt x="124" y="25"/>
                  <a:pt x="158" y="34"/>
                  <a:pt x="191" y="43"/>
                </a:cubicBezTo>
                <a:cubicBezTo>
                  <a:pt x="217" y="50"/>
                  <a:pt x="243" y="57"/>
                  <a:pt x="269" y="64"/>
                </a:cubicBezTo>
                <a:cubicBezTo>
                  <a:pt x="340" y="84"/>
                  <a:pt x="411" y="103"/>
                  <a:pt x="481" y="123"/>
                </a:cubicBezTo>
                <a:cubicBezTo>
                  <a:pt x="491" y="126"/>
                  <a:pt x="501" y="129"/>
                  <a:pt x="512" y="131"/>
                </a:cubicBezTo>
                <a:cubicBezTo>
                  <a:pt x="516" y="132"/>
                  <a:pt x="517" y="135"/>
                  <a:pt x="517" y="139"/>
                </a:cubicBezTo>
                <a:cubicBezTo>
                  <a:pt x="513" y="169"/>
                  <a:pt x="508" y="200"/>
                  <a:pt x="504" y="230"/>
                </a:cubicBezTo>
                <a:cubicBezTo>
                  <a:pt x="499" y="270"/>
                  <a:pt x="493" y="311"/>
                  <a:pt x="488" y="351"/>
                </a:cubicBezTo>
                <a:cubicBezTo>
                  <a:pt x="482" y="391"/>
                  <a:pt x="477" y="431"/>
                  <a:pt x="471" y="471"/>
                </a:cubicBezTo>
                <a:cubicBezTo>
                  <a:pt x="467" y="499"/>
                  <a:pt x="463" y="527"/>
                  <a:pt x="459" y="556"/>
                </a:cubicBezTo>
                <a:cubicBezTo>
                  <a:pt x="459" y="556"/>
                  <a:pt x="459" y="557"/>
                  <a:pt x="459" y="558"/>
                </a:cubicBezTo>
                <a:cubicBezTo>
                  <a:pt x="457" y="558"/>
                  <a:pt x="456" y="557"/>
                  <a:pt x="454" y="557"/>
                </a:cubicBezTo>
                <a:cubicBezTo>
                  <a:pt x="403" y="535"/>
                  <a:pt x="351" y="513"/>
                  <a:pt x="300" y="491"/>
                </a:cubicBezTo>
                <a:cubicBezTo>
                  <a:pt x="280" y="483"/>
                  <a:pt x="260" y="474"/>
                  <a:pt x="240" y="466"/>
                </a:cubicBezTo>
                <a:cubicBezTo>
                  <a:pt x="162" y="432"/>
                  <a:pt x="84" y="399"/>
                  <a:pt x="6" y="366"/>
                </a:cubicBezTo>
                <a:cubicBezTo>
                  <a:pt x="2" y="364"/>
                  <a:pt x="0" y="362"/>
                  <a:pt x="1" y="357"/>
                </a:cubicBezTo>
                <a:cubicBezTo>
                  <a:pt x="4" y="326"/>
                  <a:pt x="6" y="295"/>
                  <a:pt x="9" y="264"/>
                </a:cubicBezTo>
                <a:cubicBezTo>
                  <a:pt x="12" y="225"/>
                  <a:pt x="16" y="186"/>
                  <a:pt x="19" y="147"/>
                </a:cubicBezTo>
                <a:cubicBezTo>
                  <a:pt x="22" y="116"/>
                  <a:pt x="24" y="85"/>
                  <a:pt x="27" y="54"/>
                </a:cubicBezTo>
                <a:cubicBezTo>
                  <a:pt x="29" y="36"/>
                  <a:pt x="30" y="18"/>
                  <a:pt x="32" y="0"/>
                </a:cubicBezTo>
                <a:close/>
                <a:moveTo>
                  <a:pt x="39" y="10"/>
                </a:moveTo>
                <a:cubicBezTo>
                  <a:pt x="39" y="11"/>
                  <a:pt x="39" y="12"/>
                  <a:pt x="39" y="12"/>
                </a:cubicBezTo>
                <a:cubicBezTo>
                  <a:pt x="36" y="39"/>
                  <a:pt x="34" y="65"/>
                  <a:pt x="32" y="92"/>
                </a:cubicBezTo>
                <a:cubicBezTo>
                  <a:pt x="29" y="123"/>
                  <a:pt x="27" y="154"/>
                  <a:pt x="24" y="185"/>
                </a:cubicBezTo>
                <a:cubicBezTo>
                  <a:pt x="21" y="217"/>
                  <a:pt x="19" y="249"/>
                  <a:pt x="16" y="281"/>
                </a:cubicBezTo>
                <a:cubicBezTo>
                  <a:pt x="14" y="305"/>
                  <a:pt x="12" y="329"/>
                  <a:pt x="9" y="353"/>
                </a:cubicBezTo>
                <a:cubicBezTo>
                  <a:pt x="9" y="358"/>
                  <a:pt x="11" y="359"/>
                  <a:pt x="14" y="361"/>
                </a:cubicBezTo>
                <a:cubicBezTo>
                  <a:pt x="87" y="392"/>
                  <a:pt x="159" y="422"/>
                  <a:pt x="231" y="453"/>
                </a:cubicBezTo>
                <a:cubicBezTo>
                  <a:pt x="258" y="464"/>
                  <a:pt x="285" y="476"/>
                  <a:pt x="311" y="487"/>
                </a:cubicBezTo>
                <a:cubicBezTo>
                  <a:pt x="354" y="505"/>
                  <a:pt x="396" y="523"/>
                  <a:pt x="439" y="541"/>
                </a:cubicBezTo>
                <a:cubicBezTo>
                  <a:pt x="443" y="543"/>
                  <a:pt x="448" y="545"/>
                  <a:pt x="452" y="547"/>
                </a:cubicBezTo>
                <a:cubicBezTo>
                  <a:pt x="455" y="528"/>
                  <a:pt x="458" y="510"/>
                  <a:pt x="460" y="492"/>
                </a:cubicBezTo>
                <a:cubicBezTo>
                  <a:pt x="465" y="456"/>
                  <a:pt x="470" y="421"/>
                  <a:pt x="475" y="385"/>
                </a:cubicBezTo>
                <a:cubicBezTo>
                  <a:pt x="480" y="347"/>
                  <a:pt x="485" y="310"/>
                  <a:pt x="490" y="272"/>
                </a:cubicBezTo>
                <a:cubicBezTo>
                  <a:pt x="496" y="230"/>
                  <a:pt x="502" y="187"/>
                  <a:pt x="508" y="145"/>
                </a:cubicBezTo>
                <a:cubicBezTo>
                  <a:pt x="509" y="140"/>
                  <a:pt x="508" y="138"/>
                  <a:pt x="503" y="137"/>
                </a:cubicBezTo>
                <a:cubicBezTo>
                  <a:pt x="421" y="115"/>
                  <a:pt x="339" y="92"/>
                  <a:pt x="257" y="70"/>
                </a:cubicBezTo>
                <a:cubicBezTo>
                  <a:pt x="229" y="62"/>
                  <a:pt x="201" y="54"/>
                  <a:pt x="174" y="47"/>
                </a:cubicBezTo>
                <a:cubicBezTo>
                  <a:pt x="133" y="36"/>
                  <a:pt x="93" y="25"/>
                  <a:pt x="52" y="13"/>
                </a:cubicBezTo>
                <a:cubicBezTo>
                  <a:pt x="48" y="12"/>
                  <a:pt x="44" y="11"/>
                  <a:pt x="39"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80" name="Freeform 24">
            <a:extLst>
              <a:ext uri="{FF2B5EF4-FFF2-40B4-BE49-F238E27FC236}">
                <a16:creationId xmlns:a16="http://schemas.microsoft.com/office/drawing/2014/main" id="{E92525AF-3949-459C-83B3-CB9F2F3D4628}"/>
              </a:ext>
            </a:extLst>
          </p:cNvPr>
          <p:cNvSpPr>
            <a:spLocks/>
          </p:cNvSpPr>
          <p:nvPr/>
        </p:nvSpPr>
        <p:spPr bwMode="auto">
          <a:xfrm>
            <a:off x="10219601" y="3758458"/>
            <a:ext cx="615950" cy="1012825"/>
          </a:xfrm>
          <a:custGeom>
            <a:avLst/>
            <a:gdLst>
              <a:gd name="T0" fmla="*/ 72 w 163"/>
              <a:gd name="T1" fmla="*/ 165 h 268"/>
              <a:gd name="T2" fmla="*/ 51 w 163"/>
              <a:gd name="T3" fmla="*/ 226 h 268"/>
              <a:gd name="T4" fmla="*/ 50 w 163"/>
              <a:gd name="T5" fmla="*/ 226 h 268"/>
              <a:gd name="T6" fmla="*/ 0 w 163"/>
              <a:gd name="T7" fmla="*/ 0 h 268"/>
              <a:gd name="T8" fmla="*/ 144 w 163"/>
              <a:gd name="T9" fmla="*/ 98 h 268"/>
              <a:gd name="T10" fmla="*/ 101 w 163"/>
              <a:gd name="T11" fmla="*/ 125 h 268"/>
              <a:gd name="T12" fmla="*/ 128 w 163"/>
              <a:gd name="T13" fmla="*/ 169 h 268"/>
              <a:gd name="T14" fmla="*/ 161 w 163"/>
              <a:gd name="T15" fmla="*/ 225 h 268"/>
              <a:gd name="T16" fmla="*/ 162 w 163"/>
              <a:gd name="T17" fmla="*/ 229 h 268"/>
              <a:gd name="T18" fmla="*/ 134 w 163"/>
              <a:gd name="T19" fmla="*/ 268 h 268"/>
              <a:gd name="T20" fmla="*/ 72 w 163"/>
              <a:gd name="T21" fmla="*/ 16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68">
                <a:moveTo>
                  <a:pt x="72" y="165"/>
                </a:moveTo>
                <a:cubicBezTo>
                  <a:pt x="65" y="186"/>
                  <a:pt x="58" y="206"/>
                  <a:pt x="51" y="226"/>
                </a:cubicBezTo>
                <a:cubicBezTo>
                  <a:pt x="51" y="226"/>
                  <a:pt x="51" y="226"/>
                  <a:pt x="50" y="226"/>
                </a:cubicBezTo>
                <a:cubicBezTo>
                  <a:pt x="34" y="151"/>
                  <a:pt x="17" y="77"/>
                  <a:pt x="0" y="0"/>
                </a:cubicBezTo>
                <a:cubicBezTo>
                  <a:pt x="49" y="33"/>
                  <a:pt x="96" y="65"/>
                  <a:pt x="144" y="98"/>
                </a:cubicBezTo>
                <a:cubicBezTo>
                  <a:pt x="130" y="107"/>
                  <a:pt x="116" y="116"/>
                  <a:pt x="101" y="125"/>
                </a:cubicBezTo>
                <a:cubicBezTo>
                  <a:pt x="111" y="140"/>
                  <a:pt x="119" y="154"/>
                  <a:pt x="128" y="169"/>
                </a:cubicBezTo>
                <a:cubicBezTo>
                  <a:pt x="139" y="188"/>
                  <a:pt x="150" y="206"/>
                  <a:pt x="161" y="225"/>
                </a:cubicBezTo>
                <a:cubicBezTo>
                  <a:pt x="162" y="226"/>
                  <a:pt x="163" y="228"/>
                  <a:pt x="162" y="229"/>
                </a:cubicBezTo>
                <a:cubicBezTo>
                  <a:pt x="153" y="242"/>
                  <a:pt x="144" y="255"/>
                  <a:pt x="134" y="268"/>
                </a:cubicBezTo>
                <a:cubicBezTo>
                  <a:pt x="113" y="234"/>
                  <a:pt x="93" y="200"/>
                  <a:pt x="72" y="16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997" name="Grupo 2996">
            <a:extLst>
              <a:ext uri="{FF2B5EF4-FFF2-40B4-BE49-F238E27FC236}">
                <a16:creationId xmlns:a16="http://schemas.microsoft.com/office/drawing/2014/main" id="{9E355059-2E53-40B4-912D-4EB1143557CF}"/>
              </a:ext>
            </a:extLst>
          </p:cNvPr>
          <p:cNvGrpSpPr/>
          <p:nvPr/>
        </p:nvGrpSpPr>
        <p:grpSpPr>
          <a:xfrm>
            <a:off x="5435394" y="4355228"/>
            <a:ext cx="2283032" cy="2257582"/>
            <a:chOff x="4694238" y="1330326"/>
            <a:chExt cx="3417887" cy="3379787"/>
          </a:xfrm>
        </p:grpSpPr>
        <p:sp>
          <p:nvSpPr>
            <p:cNvPr id="2985" name="Freeform 28">
              <a:extLst>
                <a:ext uri="{FF2B5EF4-FFF2-40B4-BE49-F238E27FC236}">
                  <a16:creationId xmlns:a16="http://schemas.microsoft.com/office/drawing/2014/main" id="{F65AB6D6-1D23-4936-93F5-2E9C98747F34}"/>
                </a:ext>
              </a:extLst>
            </p:cNvPr>
            <p:cNvSpPr>
              <a:spLocks noEditPoints="1"/>
            </p:cNvSpPr>
            <p:nvPr/>
          </p:nvSpPr>
          <p:spPr bwMode="auto">
            <a:xfrm>
              <a:off x="4716463" y="3027363"/>
              <a:ext cx="3395662" cy="1682750"/>
            </a:xfrm>
            <a:custGeom>
              <a:avLst/>
              <a:gdLst>
                <a:gd name="T0" fmla="*/ 520 w 620"/>
                <a:gd name="T1" fmla="*/ 272 h 307"/>
                <a:gd name="T2" fmla="*/ 516 w 620"/>
                <a:gd name="T3" fmla="*/ 200 h 307"/>
                <a:gd name="T4" fmla="*/ 484 w 620"/>
                <a:gd name="T5" fmla="*/ 146 h 307"/>
                <a:gd name="T6" fmla="*/ 336 w 620"/>
                <a:gd name="T7" fmla="*/ 301 h 307"/>
                <a:gd name="T8" fmla="*/ 307 w 620"/>
                <a:gd name="T9" fmla="*/ 281 h 307"/>
                <a:gd name="T10" fmla="*/ 136 w 620"/>
                <a:gd name="T11" fmla="*/ 128 h 307"/>
                <a:gd name="T12" fmla="*/ 105 w 620"/>
                <a:gd name="T13" fmla="*/ 202 h 307"/>
                <a:gd name="T14" fmla="*/ 99 w 620"/>
                <a:gd name="T15" fmla="*/ 300 h 307"/>
                <a:gd name="T16" fmla="*/ 12 w 620"/>
                <a:gd name="T17" fmla="*/ 304 h 307"/>
                <a:gd name="T18" fmla="*/ 3 w 620"/>
                <a:gd name="T19" fmla="*/ 165 h 307"/>
                <a:gd name="T20" fmla="*/ 146 w 620"/>
                <a:gd name="T21" fmla="*/ 69 h 307"/>
                <a:gd name="T22" fmla="*/ 211 w 620"/>
                <a:gd name="T23" fmla="*/ 44 h 307"/>
                <a:gd name="T24" fmla="*/ 240 w 620"/>
                <a:gd name="T25" fmla="*/ 28 h 307"/>
                <a:gd name="T26" fmla="*/ 374 w 620"/>
                <a:gd name="T27" fmla="*/ 17 h 307"/>
                <a:gd name="T28" fmla="*/ 421 w 620"/>
                <a:gd name="T29" fmla="*/ 87 h 307"/>
                <a:gd name="T30" fmla="*/ 460 w 620"/>
                <a:gd name="T31" fmla="*/ 87 h 307"/>
                <a:gd name="T32" fmla="*/ 556 w 620"/>
                <a:gd name="T33" fmla="*/ 29 h 307"/>
                <a:gd name="T34" fmla="*/ 609 w 620"/>
                <a:gd name="T35" fmla="*/ 212 h 307"/>
                <a:gd name="T36" fmla="*/ 80 w 620"/>
                <a:gd name="T37" fmla="*/ 90 h 307"/>
                <a:gd name="T38" fmla="*/ 25 w 620"/>
                <a:gd name="T39" fmla="*/ 36 h 307"/>
                <a:gd name="T40" fmla="*/ 108 w 620"/>
                <a:gd name="T41" fmla="*/ 178 h 307"/>
                <a:gd name="T42" fmla="*/ 137 w 620"/>
                <a:gd name="T43" fmla="*/ 166 h 307"/>
                <a:gd name="T44" fmla="*/ 543 w 620"/>
                <a:gd name="T45" fmla="*/ 53 h 307"/>
                <a:gd name="T46" fmla="*/ 540 w 620"/>
                <a:gd name="T47" fmla="*/ 147 h 307"/>
                <a:gd name="T48" fmla="*/ 502 w 620"/>
                <a:gd name="T49" fmla="*/ 292 h 307"/>
                <a:gd name="T50" fmla="*/ 610 w 620"/>
                <a:gd name="T51" fmla="*/ 54 h 307"/>
                <a:gd name="T52" fmla="*/ 249 w 620"/>
                <a:gd name="T53" fmla="*/ 37 h 307"/>
                <a:gd name="T54" fmla="*/ 513 w 620"/>
                <a:gd name="T55" fmla="*/ 119 h 307"/>
                <a:gd name="T56" fmla="*/ 103 w 620"/>
                <a:gd name="T57" fmla="*/ 107 h 307"/>
                <a:gd name="T58" fmla="*/ 342 w 620"/>
                <a:gd name="T59" fmla="*/ 134 h 307"/>
                <a:gd name="T60" fmla="*/ 274 w 620"/>
                <a:gd name="T61" fmla="*/ 214 h 307"/>
                <a:gd name="T62" fmla="*/ 287 w 620"/>
                <a:gd name="T63" fmla="*/ 134 h 307"/>
                <a:gd name="T64" fmla="*/ 510 w 620"/>
                <a:gd name="T65" fmla="*/ 90 h 307"/>
                <a:gd name="T66" fmla="*/ 153 w 620"/>
                <a:gd name="T67" fmla="*/ 87 h 307"/>
                <a:gd name="T68" fmla="*/ 111 w 620"/>
                <a:gd name="T69" fmla="*/ 90 h 307"/>
                <a:gd name="T70" fmla="*/ 357 w 620"/>
                <a:gd name="T71" fmla="*/ 7 h 307"/>
                <a:gd name="T72" fmla="*/ 533 w 620"/>
                <a:gd name="T73" fmla="*/ 186 h 307"/>
                <a:gd name="T74" fmla="*/ 528 w 620"/>
                <a:gd name="T75" fmla="*/ 259 h 307"/>
                <a:gd name="T76" fmla="*/ 542 w 620"/>
                <a:gd name="T77" fmla="*/ 197 h 307"/>
                <a:gd name="T78" fmla="*/ 610 w 620"/>
                <a:gd name="T79" fmla="*/ 294 h 307"/>
                <a:gd name="T80" fmla="*/ 567 w 620"/>
                <a:gd name="T81" fmla="*/ 186 h 307"/>
                <a:gd name="T82" fmla="*/ 19 w 620"/>
                <a:gd name="T83" fmla="*/ 202 h 307"/>
                <a:gd name="T84" fmla="*/ 15 w 620"/>
                <a:gd name="T85" fmla="*/ 286 h 307"/>
                <a:gd name="T86" fmla="*/ 88 w 620"/>
                <a:gd name="T87" fmla="*/ 258 h 307"/>
                <a:gd name="T88" fmla="*/ 90 w 620"/>
                <a:gd name="T89" fmla="*/ 197 h 307"/>
                <a:gd name="T90" fmla="*/ 541 w 620"/>
                <a:gd name="T91" fmla="*/ 239 h 307"/>
                <a:gd name="T92" fmla="*/ 79 w 620"/>
                <a:gd name="T93" fmla="*/ 239 h 307"/>
                <a:gd name="T94" fmla="*/ 527 w 620"/>
                <a:gd name="T95" fmla="*/ 118 h 307"/>
                <a:gd name="T96" fmla="*/ 87 w 620"/>
                <a:gd name="T97" fmla="*/ 145 h 307"/>
                <a:gd name="T98" fmla="*/ 110 w 620"/>
                <a:gd name="T99" fmla="*/ 100 h 307"/>
                <a:gd name="T100" fmla="*/ 305 w 620"/>
                <a:gd name="T101" fmla="*/ 140 h 307"/>
                <a:gd name="T102" fmla="*/ 354 w 620"/>
                <a:gd name="T103" fmla="*/ 126 h 307"/>
                <a:gd name="T104" fmla="*/ 498 w 620"/>
                <a:gd name="T105" fmla="*/ 94 h 307"/>
                <a:gd name="T106" fmla="*/ 431 w 620"/>
                <a:gd name="T107" fmla="*/ 96 h 307"/>
                <a:gd name="T108" fmla="*/ 204 w 620"/>
                <a:gd name="T109" fmla="*/ 42 h 307"/>
                <a:gd name="T110" fmla="*/ 117 w 620"/>
                <a:gd name="T111" fmla="*/ 97 h 307"/>
                <a:gd name="T112" fmla="*/ 122 w 620"/>
                <a:gd name="T113" fmla="*/ 14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0" h="307">
                  <a:moveTo>
                    <a:pt x="594" y="246"/>
                  </a:moveTo>
                  <a:cubicBezTo>
                    <a:pt x="576" y="246"/>
                    <a:pt x="558" y="246"/>
                    <a:pt x="541" y="246"/>
                  </a:cubicBezTo>
                  <a:cubicBezTo>
                    <a:pt x="540" y="249"/>
                    <a:pt x="540" y="252"/>
                    <a:pt x="540" y="255"/>
                  </a:cubicBezTo>
                  <a:cubicBezTo>
                    <a:pt x="539" y="268"/>
                    <a:pt x="538" y="280"/>
                    <a:pt x="536" y="293"/>
                  </a:cubicBezTo>
                  <a:cubicBezTo>
                    <a:pt x="536" y="300"/>
                    <a:pt x="528" y="304"/>
                    <a:pt x="522" y="300"/>
                  </a:cubicBezTo>
                  <a:cubicBezTo>
                    <a:pt x="519" y="298"/>
                    <a:pt x="518" y="296"/>
                    <a:pt x="518" y="292"/>
                  </a:cubicBezTo>
                  <a:cubicBezTo>
                    <a:pt x="518" y="285"/>
                    <a:pt x="519" y="279"/>
                    <a:pt x="520" y="272"/>
                  </a:cubicBezTo>
                  <a:cubicBezTo>
                    <a:pt x="521" y="261"/>
                    <a:pt x="522" y="251"/>
                    <a:pt x="523" y="240"/>
                  </a:cubicBezTo>
                  <a:cubicBezTo>
                    <a:pt x="524" y="229"/>
                    <a:pt x="525" y="217"/>
                    <a:pt x="526" y="206"/>
                  </a:cubicBezTo>
                  <a:cubicBezTo>
                    <a:pt x="526" y="206"/>
                    <a:pt x="526" y="205"/>
                    <a:pt x="526" y="204"/>
                  </a:cubicBezTo>
                  <a:cubicBezTo>
                    <a:pt x="524" y="203"/>
                    <a:pt x="522" y="203"/>
                    <a:pt x="520" y="202"/>
                  </a:cubicBezTo>
                  <a:cubicBezTo>
                    <a:pt x="518" y="201"/>
                    <a:pt x="517" y="199"/>
                    <a:pt x="515" y="198"/>
                  </a:cubicBezTo>
                  <a:cubicBezTo>
                    <a:pt x="515" y="198"/>
                    <a:pt x="515" y="198"/>
                    <a:pt x="516" y="197"/>
                  </a:cubicBezTo>
                  <a:cubicBezTo>
                    <a:pt x="516" y="198"/>
                    <a:pt x="516" y="199"/>
                    <a:pt x="516" y="200"/>
                  </a:cubicBezTo>
                  <a:cubicBezTo>
                    <a:pt x="516" y="227"/>
                    <a:pt x="516" y="254"/>
                    <a:pt x="516" y="281"/>
                  </a:cubicBezTo>
                  <a:cubicBezTo>
                    <a:pt x="516" y="288"/>
                    <a:pt x="513" y="294"/>
                    <a:pt x="507" y="298"/>
                  </a:cubicBezTo>
                  <a:cubicBezTo>
                    <a:pt x="500" y="302"/>
                    <a:pt x="493" y="303"/>
                    <a:pt x="487" y="299"/>
                  </a:cubicBezTo>
                  <a:cubicBezTo>
                    <a:pt x="480" y="296"/>
                    <a:pt x="476" y="290"/>
                    <a:pt x="476" y="282"/>
                  </a:cubicBezTo>
                  <a:cubicBezTo>
                    <a:pt x="476" y="243"/>
                    <a:pt x="476" y="204"/>
                    <a:pt x="476" y="165"/>
                  </a:cubicBezTo>
                  <a:cubicBezTo>
                    <a:pt x="476" y="159"/>
                    <a:pt x="478" y="154"/>
                    <a:pt x="483" y="150"/>
                  </a:cubicBezTo>
                  <a:cubicBezTo>
                    <a:pt x="484" y="149"/>
                    <a:pt x="484" y="148"/>
                    <a:pt x="484" y="146"/>
                  </a:cubicBezTo>
                  <a:cubicBezTo>
                    <a:pt x="484" y="140"/>
                    <a:pt x="484" y="134"/>
                    <a:pt x="484" y="128"/>
                  </a:cubicBezTo>
                  <a:cubicBezTo>
                    <a:pt x="484" y="128"/>
                    <a:pt x="484" y="127"/>
                    <a:pt x="484" y="126"/>
                  </a:cubicBezTo>
                  <a:cubicBezTo>
                    <a:pt x="443" y="126"/>
                    <a:pt x="403" y="126"/>
                    <a:pt x="362" y="126"/>
                  </a:cubicBezTo>
                  <a:cubicBezTo>
                    <a:pt x="362" y="127"/>
                    <a:pt x="362" y="127"/>
                    <a:pt x="362" y="128"/>
                  </a:cubicBezTo>
                  <a:cubicBezTo>
                    <a:pt x="362" y="179"/>
                    <a:pt x="362" y="229"/>
                    <a:pt x="362" y="280"/>
                  </a:cubicBezTo>
                  <a:cubicBezTo>
                    <a:pt x="362" y="285"/>
                    <a:pt x="361" y="290"/>
                    <a:pt x="358" y="294"/>
                  </a:cubicBezTo>
                  <a:cubicBezTo>
                    <a:pt x="353" y="301"/>
                    <a:pt x="344" y="304"/>
                    <a:pt x="336" y="301"/>
                  </a:cubicBezTo>
                  <a:cubicBezTo>
                    <a:pt x="328" y="299"/>
                    <a:pt x="322" y="291"/>
                    <a:pt x="322" y="283"/>
                  </a:cubicBezTo>
                  <a:cubicBezTo>
                    <a:pt x="321" y="279"/>
                    <a:pt x="322" y="275"/>
                    <a:pt x="322" y="272"/>
                  </a:cubicBezTo>
                  <a:cubicBezTo>
                    <a:pt x="322" y="237"/>
                    <a:pt x="322" y="202"/>
                    <a:pt x="322" y="167"/>
                  </a:cubicBezTo>
                  <a:cubicBezTo>
                    <a:pt x="322" y="165"/>
                    <a:pt x="321" y="164"/>
                    <a:pt x="319" y="164"/>
                  </a:cubicBezTo>
                  <a:cubicBezTo>
                    <a:pt x="315" y="164"/>
                    <a:pt x="311" y="164"/>
                    <a:pt x="307" y="164"/>
                  </a:cubicBezTo>
                  <a:cubicBezTo>
                    <a:pt x="307" y="165"/>
                    <a:pt x="307" y="166"/>
                    <a:pt x="307" y="167"/>
                  </a:cubicBezTo>
                  <a:cubicBezTo>
                    <a:pt x="307" y="205"/>
                    <a:pt x="307" y="243"/>
                    <a:pt x="307" y="281"/>
                  </a:cubicBezTo>
                  <a:cubicBezTo>
                    <a:pt x="307" y="290"/>
                    <a:pt x="303" y="296"/>
                    <a:pt x="295" y="300"/>
                  </a:cubicBezTo>
                  <a:cubicBezTo>
                    <a:pt x="282" y="307"/>
                    <a:pt x="267" y="297"/>
                    <a:pt x="266" y="283"/>
                  </a:cubicBezTo>
                  <a:cubicBezTo>
                    <a:pt x="266" y="282"/>
                    <a:pt x="266" y="281"/>
                    <a:pt x="266" y="280"/>
                  </a:cubicBezTo>
                  <a:cubicBezTo>
                    <a:pt x="266" y="229"/>
                    <a:pt x="266" y="179"/>
                    <a:pt x="266" y="129"/>
                  </a:cubicBezTo>
                  <a:cubicBezTo>
                    <a:pt x="266" y="128"/>
                    <a:pt x="266" y="127"/>
                    <a:pt x="266" y="126"/>
                  </a:cubicBezTo>
                  <a:cubicBezTo>
                    <a:pt x="223" y="126"/>
                    <a:pt x="180" y="126"/>
                    <a:pt x="136" y="126"/>
                  </a:cubicBezTo>
                  <a:cubicBezTo>
                    <a:pt x="136" y="127"/>
                    <a:pt x="136" y="127"/>
                    <a:pt x="136" y="128"/>
                  </a:cubicBezTo>
                  <a:cubicBezTo>
                    <a:pt x="136" y="134"/>
                    <a:pt x="136" y="141"/>
                    <a:pt x="136" y="147"/>
                  </a:cubicBezTo>
                  <a:cubicBezTo>
                    <a:pt x="136" y="148"/>
                    <a:pt x="137" y="149"/>
                    <a:pt x="137" y="149"/>
                  </a:cubicBezTo>
                  <a:cubicBezTo>
                    <a:pt x="142" y="154"/>
                    <a:pt x="145" y="159"/>
                    <a:pt x="144" y="165"/>
                  </a:cubicBezTo>
                  <a:cubicBezTo>
                    <a:pt x="144" y="204"/>
                    <a:pt x="144" y="243"/>
                    <a:pt x="144" y="281"/>
                  </a:cubicBezTo>
                  <a:cubicBezTo>
                    <a:pt x="144" y="293"/>
                    <a:pt x="136" y="302"/>
                    <a:pt x="124" y="301"/>
                  </a:cubicBezTo>
                  <a:cubicBezTo>
                    <a:pt x="113" y="301"/>
                    <a:pt x="104" y="292"/>
                    <a:pt x="104" y="281"/>
                  </a:cubicBezTo>
                  <a:cubicBezTo>
                    <a:pt x="105" y="255"/>
                    <a:pt x="105" y="228"/>
                    <a:pt x="105" y="202"/>
                  </a:cubicBezTo>
                  <a:cubicBezTo>
                    <a:pt x="105" y="201"/>
                    <a:pt x="105" y="199"/>
                    <a:pt x="105" y="197"/>
                  </a:cubicBezTo>
                  <a:cubicBezTo>
                    <a:pt x="102" y="201"/>
                    <a:pt x="99" y="203"/>
                    <a:pt x="94" y="204"/>
                  </a:cubicBezTo>
                  <a:cubicBezTo>
                    <a:pt x="94" y="204"/>
                    <a:pt x="94" y="205"/>
                    <a:pt x="94" y="206"/>
                  </a:cubicBezTo>
                  <a:cubicBezTo>
                    <a:pt x="95" y="216"/>
                    <a:pt x="96" y="227"/>
                    <a:pt x="97" y="238"/>
                  </a:cubicBezTo>
                  <a:cubicBezTo>
                    <a:pt x="98" y="249"/>
                    <a:pt x="99" y="259"/>
                    <a:pt x="100" y="270"/>
                  </a:cubicBezTo>
                  <a:cubicBezTo>
                    <a:pt x="101" y="277"/>
                    <a:pt x="102" y="283"/>
                    <a:pt x="102" y="290"/>
                  </a:cubicBezTo>
                  <a:cubicBezTo>
                    <a:pt x="103" y="294"/>
                    <a:pt x="102" y="298"/>
                    <a:pt x="99" y="300"/>
                  </a:cubicBezTo>
                  <a:cubicBezTo>
                    <a:pt x="93" y="305"/>
                    <a:pt x="85" y="301"/>
                    <a:pt x="84" y="293"/>
                  </a:cubicBezTo>
                  <a:cubicBezTo>
                    <a:pt x="83" y="279"/>
                    <a:pt x="81" y="266"/>
                    <a:pt x="80" y="252"/>
                  </a:cubicBezTo>
                  <a:cubicBezTo>
                    <a:pt x="80" y="250"/>
                    <a:pt x="80" y="248"/>
                    <a:pt x="80" y="246"/>
                  </a:cubicBezTo>
                  <a:cubicBezTo>
                    <a:pt x="62" y="246"/>
                    <a:pt x="44" y="246"/>
                    <a:pt x="26" y="246"/>
                  </a:cubicBezTo>
                  <a:cubicBezTo>
                    <a:pt x="26" y="252"/>
                    <a:pt x="25" y="258"/>
                    <a:pt x="25" y="264"/>
                  </a:cubicBezTo>
                  <a:cubicBezTo>
                    <a:pt x="24" y="275"/>
                    <a:pt x="23" y="285"/>
                    <a:pt x="22" y="295"/>
                  </a:cubicBezTo>
                  <a:cubicBezTo>
                    <a:pt x="21" y="300"/>
                    <a:pt x="17" y="304"/>
                    <a:pt x="12" y="304"/>
                  </a:cubicBezTo>
                  <a:cubicBezTo>
                    <a:pt x="7" y="303"/>
                    <a:pt x="3" y="299"/>
                    <a:pt x="3" y="293"/>
                  </a:cubicBezTo>
                  <a:cubicBezTo>
                    <a:pt x="5" y="276"/>
                    <a:pt x="7" y="259"/>
                    <a:pt x="8" y="241"/>
                  </a:cubicBezTo>
                  <a:cubicBezTo>
                    <a:pt x="9" y="229"/>
                    <a:pt x="10" y="218"/>
                    <a:pt x="12" y="206"/>
                  </a:cubicBezTo>
                  <a:cubicBezTo>
                    <a:pt x="12" y="206"/>
                    <a:pt x="12" y="205"/>
                    <a:pt x="12" y="204"/>
                  </a:cubicBezTo>
                  <a:cubicBezTo>
                    <a:pt x="5" y="202"/>
                    <a:pt x="1" y="198"/>
                    <a:pt x="0" y="193"/>
                  </a:cubicBezTo>
                  <a:cubicBezTo>
                    <a:pt x="0" y="186"/>
                    <a:pt x="3" y="183"/>
                    <a:pt x="11" y="179"/>
                  </a:cubicBezTo>
                  <a:cubicBezTo>
                    <a:pt x="7" y="175"/>
                    <a:pt x="4" y="171"/>
                    <a:pt x="3" y="165"/>
                  </a:cubicBezTo>
                  <a:cubicBezTo>
                    <a:pt x="3" y="164"/>
                    <a:pt x="3" y="163"/>
                    <a:pt x="3" y="162"/>
                  </a:cubicBezTo>
                  <a:cubicBezTo>
                    <a:pt x="3" y="125"/>
                    <a:pt x="3" y="89"/>
                    <a:pt x="3" y="52"/>
                  </a:cubicBezTo>
                  <a:cubicBezTo>
                    <a:pt x="3" y="39"/>
                    <a:pt x="13" y="29"/>
                    <a:pt x="26" y="29"/>
                  </a:cubicBezTo>
                  <a:cubicBezTo>
                    <a:pt x="39" y="29"/>
                    <a:pt x="51" y="29"/>
                    <a:pt x="64" y="29"/>
                  </a:cubicBezTo>
                  <a:cubicBezTo>
                    <a:pt x="77" y="29"/>
                    <a:pt x="87" y="39"/>
                    <a:pt x="87" y="52"/>
                  </a:cubicBezTo>
                  <a:cubicBezTo>
                    <a:pt x="87" y="55"/>
                    <a:pt x="87" y="55"/>
                    <a:pt x="91" y="56"/>
                  </a:cubicBezTo>
                  <a:cubicBezTo>
                    <a:pt x="109" y="61"/>
                    <a:pt x="127" y="65"/>
                    <a:pt x="146" y="69"/>
                  </a:cubicBezTo>
                  <a:cubicBezTo>
                    <a:pt x="155" y="71"/>
                    <a:pt x="160" y="79"/>
                    <a:pt x="160" y="86"/>
                  </a:cubicBezTo>
                  <a:cubicBezTo>
                    <a:pt x="160" y="86"/>
                    <a:pt x="161" y="86"/>
                    <a:pt x="161" y="87"/>
                  </a:cubicBezTo>
                  <a:cubicBezTo>
                    <a:pt x="166" y="87"/>
                    <a:pt x="172" y="87"/>
                    <a:pt x="178" y="87"/>
                  </a:cubicBezTo>
                  <a:cubicBezTo>
                    <a:pt x="180" y="79"/>
                    <a:pt x="182" y="72"/>
                    <a:pt x="184" y="64"/>
                  </a:cubicBezTo>
                  <a:cubicBezTo>
                    <a:pt x="187" y="56"/>
                    <a:pt x="189" y="47"/>
                    <a:pt x="192" y="39"/>
                  </a:cubicBezTo>
                  <a:cubicBezTo>
                    <a:pt x="193" y="33"/>
                    <a:pt x="198" y="30"/>
                    <a:pt x="204" y="31"/>
                  </a:cubicBezTo>
                  <a:cubicBezTo>
                    <a:pt x="209" y="33"/>
                    <a:pt x="212" y="38"/>
                    <a:pt x="211" y="44"/>
                  </a:cubicBezTo>
                  <a:cubicBezTo>
                    <a:pt x="206" y="62"/>
                    <a:pt x="201" y="80"/>
                    <a:pt x="196" y="98"/>
                  </a:cubicBezTo>
                  <a:cubicBezTo>
                    <a:pt x="196" y="99"/>
                    <a:pt x="196" y="99"/>
                    <a:pt x="195" y="100"/>
                  </a:cubicBezTo>
                  <a:cubicBezTo>
                    <a:pt x="214" y="100"/>
                    <a:pt x="232" y="100"/>
                    <a:pt x="250" y="100"/>
                  </a:cubicBezTo>
                  <a:cubicBezTo>
                    <a:pt x="249" y="96"/>
                    <a:pt x="249" y="93"/>
                    <a:pt x="249" y="89"/>
                  </a:cubicBezTo>
                  <a:cubicBezTo>
                    <a:pt x="247" y="75"/>
                    <a:pt x="245" y="60"/>
                    <a:pt x="243" y="46"/>
                  </a:cubicBezTo>
                  <a:cubicBezTo>
                    <a:pt x="242" y="41"/>
                    <a:pt x="241" y="35"/>
                    <a:pt x="241" y="30"/>
                  </a:cubicBezTo>
                  <a:cubicBezTo>
                    <a:pt x="240" y="30"/>
                    <a:pt x="240" y="29"/>
                    <a:pt x="240" y="28"/>
                  </a:cubicBezTo>
                  <a:cubicBezTo>
                    <a:pt x="240" y="26"/>
                    <a:pt x="241" y="24"/>
                    <a:pt x="244" y="24"/>
                  </a:cubicBezTo>
                  <a:cubicBezTo>
                    <a:pt x="247" y="24"/>
                    <a:pt x="250" y="24"/>
                    <a:pt x="253" y="24"/>
                  </a:cubicBezTo>
                  <a:cubicBezTo>
                    <a:pt x="254" y="24"/>
                    <a:pt x="254" y="24"/>
                    <a:pt x="255" y="24"/>
                  </a:cubicBezTo>
                  <a:cubicBezTo>
                    <a:pt x="255" y="21"/>
                    <a:pt x="255" y="19"/>
                    <a:pt x="255" y="17"/>
                  </a:cubicBezTo>
                  <a:cubicBezTo>
                    <a:pt x="255" y="7"/>
                    <a:pt x="262" y="0"/>
                    <a:pt x="272" y="0"/>
                  </a:cubicBezTo>
                  <a:cubicBezTo>
                    <a:pt x="301" y="0"/>
                    <a:pt x="329" y="0"/>
                    <a:pt x="357" y="0"/>
                  </a:cubicBezTo>
                  <a:cubicBezTo>
                    <a:pt x="367" y="0"/>
                    <a:pt x="374" y="7"/>
                    <a:pt x="374" y="17"/>
                  </a:cubicBezTo>
                  <a:cubicBezTo>
                    <a:pt x="374" y="19"/>
                    <a:pt x="374" y="22"/>
                    <a:pt x="374" y="24"/>
                  </a:cubicBezTo>
                  <a:cubicBezTo>
                    <a:pt x="378" y="24"/>
                    <a:pt x="380" y="24"/>
                    <a:pt x="383" y="24"/>
                  </a:cubicBezTo>
                  <a:cubicBezTo>
                    <a:pt x="387" y="24"/>
                    <a:pt x="388" y="26"/>
                    <a:pt x="388" y="29"/>
                  </a:cubicBezTo>
                  <a:cubicBezTo>
                    <a:pt x="385" y="52"/>
                    <a:pt x="382" y="75"/>
                    <a:pt x="378" y="98"/>
                  </a:cubicBezTo>
                  <a:cubicBezTo>
                    <a:pt x="378" y="98"/>
                    <a:pt x="378" y="99"/>
                    <a:pt x="378" y="100"/>
                  </a:cubicBezTo>
                  <a:cubicBezTo>
                    <a:pt x="394" y="100"/>
                    <a:pt x="409" y="100"/>
                    <a:pt x="425" y="100"/>
                  </a:cubicBezTo>
                  <a:cubicBezTo>
                    <a:pt x="424" y="95"/>
                    <a:pt x="423" y="91"/>
                    <a:pt x="421" y="87"/>
                  </a:cubicBezTo>
                  <a:cubicBezTo>
                    <a:pt x="417" y="72"/>
                    <a:pt x="413" y="58"/>
                    <a:pt x="410" y="44"/>
                  </a:cubicBezTo>
                  <a:cubicBezTo>
                    <a:pt x="409" y="40"/>
                    <a:pt x="409" y="36"/>
                    <a:pt x="412" y="34"/>
                  </a:cubicBezTo>
                  <a:cubicBezTo>
                    <a:pt x="415" y="31"/>
                    <a:pt x="419" y="30"/>
                    <a:pt x="423" y="32"/>
                  </a:cubicBezTo>
                  <a:cubicBezTo>
                    <a:pt x="426" y="33"/>
                    <a:pt x="428" y="35"/>
                    <a:pt x="429" y="39"/>
                  </a:cubicBezTo>
                  <a:cubicBezTo>
                    <a:pt x="433" y="54"/>
                    <a:pt x="437" y="69"/>
                    <a:pt x="441" y="85"/>
                  </a:cubicBezTo>
                  <a:cubicBezTo>
                    <a:pt x="442" y="85"/>
                    <a:pt x="442" y="86"/>
                    <a:pt x="442" y="87"/>
                  </a:cubicBezTo>
                  <a:cubicBezTo>
                    <a:pt x="448" y="87"/>
                    <a:pt x="454" y="87"/>
                    <a:pt x="460" y="87"/>
                  </a:cubicBezTo>
                  <a:cubicBezTo>
                    <a:pt x="460" y="86"/>
                    <a:pt x="460" y="86"/>
                    <a:pt x="460" y="85"/>
                  </a:cubicBezTo>
                  <a:cubicBezTo>
                    <a:pt x="461" y="77"/>
                    <a:pt x="466" y="71"/>
                    <a:pt x="474" y="69"/>
                  </a:cubicBezTo>
                  <a:cubicBezTo>
                    <a:pt x="485" y="67"/>
                    <a:pt x="496" y="64"/>
                    <a:pt x="508" y="61"/>
                  </a:cubicBezTo>
                  <a:cubicBezTo>
                    <a:pt x="516" y="60"/>
                    <a:pt x="524" y="58"/>
                    <a:pt x="532" y="56"/>
                  </a:cubicBezTo>
                  <a:cubicBezTo>
                    <a:pt x="532" y="56"/>
                    <a:pt x="532" y="55"/>
                    <a:pt x="533" y="55"/>
                  </a:cubicBezTo>
                  <a:cubicBezTo>
                    <a:pt x="533" y="52"/>
                    <a:pt x="533" y="49"/>
                    <a:pt x="534" y="47"/>
                  </a:cubicBezTo>
                  <a:cubicBezTo>
                    <a:pt x="536" y="36"/>
                    <a:pt x="545" y="29"/>
                    <a:pt x="556" y="29"/>
                  </a:cubicBezTo>
                  <a:cubicBezTo>
                    <a:pt x="569" y="29"/>
                    <a:pt x="581" y="29"/>
                    <a:pt x="594" y="29"/>
                  </a:cubicBezTo>
                  <a:cubicBezTo>
                    <a:pt x="607" y="29"/>
                    <a:pt x="617" y="39"/>
                    <a:pt x="617" y="52"/>
                  </a:cubicBezTo>
                  <a:cubicBezTo>
                    <a:pt x="617" y="89"/>
                    <a:pt x="617" y="125"/>
                    <a:pt x="617" y="162"/>
                  </a:cubicBezTo>
                  <a:cubicBezTo>
                    <a:pt x="617" y="169"/>
                    <a:pt x="614" y="174"/>
                    <a:pt x="610" y="179"/>
                  </a:cubicBezTo>
                  <a:cubicBezTo>
                    <a:pt x="617" y="181"/>
                    <a:pt x="620" y="186"/>
                    <a:pt x="620" y="193"/>
                  </a:cubicBezTo>
                  <a:cubicBezTo>
                    <a:pt x="619" y="198"/>
                    <a:pt x="615" y="202"/>
                    <a:pt x="609" y="204"/>
                  </a:cubicBezTo>
                  <a:cubicBezTo>
                    <a:pt x="609" y="207"/>
                    <a:pt x="609" y="209"/>
                    <a:pt x="609" y="212"/>
                  </a:cubicBezTo>
                  <a:cubicBezTo>
                    <a:pt x="611" y="226"/>
                    <a:pt x="612" y="239"/>
                    <a:pt x="613" y="253"/>
                  </a:cubicBezTo>
                  <a:cubicBezTo>
                    <a:pt x="614" y="267"/>
                    <a:pt x="616" y="280"/>
                    <a:pt x="617" y="293"/>
                  </a:cubicBezTo>
                  <a:cubicBezTo>
                    <a:pt x="617" y="298"/>
                    <a:pt x="614" y="303"/>
                    <a:pt x="609" y="304"/>
                  </a:cubicBezTo>
                  <a:cubicBezTo>
                    <a:pt x="603" y="304"/>
                    <a:pt x="599" y="300"/>
                    <a:pt x="598" y="295"/>
                  </a:cubicBezTo>
                  <a:cubicBezTo>
                    <a:pt x="597" y="279"/>
                    <a:pt x="595" y="263"/>
                    <a:pt x="594" y="247"/>
                  </a:cubicBezTo>
                  <a:cubicBezTo>
                    <a:pt x="594" y="247"/>
                    <a:pt x="594" y="247"/>
                    <a:pt x="594" y="246"/>
                  </a:cubicBezTo>
                  <a:close/>
                  <a:moveTo>
                    <a:pt x="80" y="90"/>
                  </a:moveTo>
                  <a:cubicBezTo>
                    <a:pt x="64" y="87"/>
                    <a:pt x="49" y="83"/>
                    <a:pt x="33" y="80"/>
                  </a:cubicBezTo>
                  <a:cubicBezTo>
                    <a:pt x="23" y="77"/>
                    <a:pt x="17" y="68"/>
                    <a:pt x="20" y="58"/>
                  </a:cubicBezTo>
                  <a:cubicBezTo>
                    <a:pt x="22" y="48"/>
                    <a:pt x="31" y="42"/>
                    <a:pt x="41" y="45"/>
                  </a:cubicBezTo>
                  <a:cubicBezTo>
                    <a:pt x="51" y="47"/>
                    <a:pt x="60" y="49"/>
                    <a:pt x="70" y="51"/>
                  </a:cubicBezTo>
                  <a:cubicBezTo>
                    <a:pt x="73" y="52"/>
                    <a:pt x="76" y="53"/>
                    <a:pt x="80" y="54"/>
                  </a:cubicBezTo>
                  <a:cubicBezTo>
                    <a:pt x="81" y="45"/>
                    <a:pt x="74" y="36"/>
                    <a:pt x="65" y="36"/>
                  </a:cubicBezTo>
                  <a:cubicBezTo>
                    <a:pt x="52" y="36"/>
                    <a:pt x="39" y="36"/>
                    <a:pt x="25" y="36"/>
                  </a:cubicBezTo>
                  <a:cubicBezTo>
                    <a:pt x="18" y="36"/>
                    <a:pt x="11" y="42"/>
                    <a:pt x="11" y="50"/>
                  </a:cubicBezTo>
                  <a:cubicBezTo>
                    <a:pt x="10" y="55"/>
                    <a:pt x="11" y="61"/>
                    <a:pt x="11" y="67"/>
                  </a:cubicBezTo>
                  <a:cubicBezTo>
                    <a:pt x="11" y="98"/>
                    <a:pt x="11" y="130"/>
                    <a:pt x="11" y="161"/>
                  </a:cubicBezTo>
                  <a:cubicBezTo>
                    <a:pt x="11" y="167"/>
                    <a:pt x="13" y="172"/>
                    <a:pt x="18" y="175"/>
                  </a:cubicBezTo>
                  <a:cubicBezTo>
                    <a:pt x="21" y="177"/>
                    <a:pt x="24" y="178"/>
                    <a:pt x="28" y="178"/>
                  </a:cubicBezTo>
                  <a:cubicBezTo>
                    <a:pt x="51" y="177"/>
                    <a:pt x="74" y="178"/>
                    <a:pt x="96" y="178"/>
                  </a:cubicBezTo>
                  <a:cubicBezTo>
                    <a:pt x="100" y="178"/>
                    <a:pt x="104" y="177"/>
                    <a:pt x="108" y="178"/>
                  </a:cubicBezTo>
                  <a:cubicBezTo>
                    <a:pt x="111" y="178"/>
                    <a:pt x="112" y="179"/>
                    <a:pt x="112" y="181"/>
                  </a:cubicBezTo>
                  <a:cubicBezTo>
                    <a:pt x="112" y="182"/>
                    <a:pt x="112" y="183"/>
                    <a:pt x="112" y="183"/>
                  </a:cubicBezTo>
                  <a:cubicBezTo>
                    <a:pt x="112" y="216"/>
                    <a:pt x="112" y="248"/>
                    <a:pt x="112" y="281"/>
                  </a:cubicBezTo>
                  <a:cubicBezTo>
                    <a:pt x="112" y="283"/>
                    <a:pt x="113" y="286"/>
                    <a:pt x="114" y="288"/>
                  </a:cubicBezTo>
                  <a:cubicBezTo>
                    <a:pt x="116" y="293"/>
                    <a:pt x="122" y="295"/>
                    <a:pt x="128" y="294"/>
                  </a:cubicBezTo>
                  <a:cubicBezTo>
                    <a:pt x="134" y="292"/>
                    <a:pt x="137" y="287"/>
                    <a:pt x="137" y="281"/>
                  </a:cubicBezTo>
                  <a:cubicBezTo>
                    <a:pt x="137" y="242"/>
                    <a:pt x="137" y="204"/>
                    <a:pt x="137" y="166"/>
                  </a:cubicBezTo>
                  <a:cubicBezTo>
                    <a:pt x="137" y="157"/>
                    <a:pt x="132" y="152"/>
                    <a:pt x="123" y="152"/>
                  </a:cubicBezTo>
                  <a:cubicBezTo>
                    <a:pt x="111" y="152"/>
                    <a:pt x="98" y="152"/>
                    <a:pt x="85" y="152"/>
                  </a:cubicBezTo>
                  <a:cubicBezTo>
                    <a:pt x="81" y="152"/>
                    <a:pt x="80" y="151"/>
                    <a:pt x="80" y="147"/>
                  </a:cubicBezTo>
                  <a:cubicBezTo>
                    <a:pt x="80" y="129"/>
                    <a:pt x="80" y="112"/>
                    <a:pt x="80" y="94"/>
                  </a:cubicBezTo>
                  <a:cubicBezTo>
                    <a:pt x="80" y="93"/>
                    <a:pt x="80" y="92"/>
                    <a:pt x="80" y="90"/>
                  </a:cubicBezTo>
                  <a:close/>
                  <a:moveTo>
                    <a:pt x="541" y="54"/>
                  </a:moveTo>
                  <a:cubicBezTo>
                    <a:pt x="541" y="53"/>
                    <a:pt x="542" y="53"/>
                    <a:pt x="543" y="53"/>
                  </a:cubicBezTo>
                  <a:cubicBezTo>
                    <a:pt x="555" y="50"/>
                    <a:pt x="567" y="47"/>
                    <a:pt x="579" y="45"/>
                  </a:cubicBezTo>
                  <a:cubicBezTo>
                    <a:pt x="589" y="42"/>
                    <a:pt x="598" y="48"/>
                    <a:pt x="601" y="58"/>
                  </a:cubicBezTo>
                  <a:cubicBezTo>
                    <a:pt x="603" y="68"/>
                    <a:pt x="597" y="77"/>
                    <a:pt x="587" y="79"/>
                  </a:cubicBezTo>
                  <a:cubicBezTo>
                    <a:pt x="579" y="81"/>
                    <a:pt x="571" y="83"/>
                    <a:pt x="563" y="85"/>
                  </a:cubicBezTo>
                  <a:cubicBezTo>
                    <a:pt x="555" y="87"/>
                    <a:pt x="548" y="89"/>
                    <a:pt x="540" y="90"/>
                  </a:cubicBezTo>
                  <a:cubicBezTo>
                    <a:pt x="540" y="91"/>
                    <a:pt x="540" y="92"/>
                    <a:pt x="540" y="93"/>
                  </a:cubicBezTo>
                  <a:cubicBezTo>
                    <a:pt x="540" y="111"/>
                    <a:pt x="540" y="129"/>
                    <a:pt x="540" y="147"/>
                  </a:cubicBezTo>
                  <a:cubicBezTo>
                    <a:pt x="540" y="151"/>
                    <a:pt x="539" y="152"/>
                    <a:pt x="536" y="152"/>
                  </a:cubicBezTo>
                  <a:cubicBezTo>
                    <a:pt x="523" y="152"/>
                    <a:pt x="510" y="152"/>
                    <a:pt x="497" y="152"/>
                  </a:cubicBezTo>
                  <a:cubicBezTo>
                    <a:pt x="488" y="152"/>
                    <a:pt x="483" y="158"/>
                    <a:pt x="483" y="166"/>
                  </a:cubicBezTo>
                  <a:cubicBezTo>
                    <a:pt x="483" y="186"/>
                    <a:pt x="483" y="206"/>
                    <a:pt x="483" y="227"/>
                  </a:cubicBezTo>
                  <a:cubicBezTo>
                    <a:pt x="483" y="245"/>
                    <a:pt x="483" y="263"/>
                    <a:pt x="483" y="281"/>
                  </a:cubicBezTo>
                  <a:cubicBezTo>
                    <a:pt x="483" y="286"/>
                    <a:pt x="485" y="290"/>
                    <a:pt x="489" y="292"/>
                  </a:cubicBezTo>
                  <a:cubicBezTo>
                    <a:pt x="493" y="295"/>
                    <a:pt x="498" y="295"/>
                    <a:pt x="502" y="292"/>
                  </a:cubicBezTo>
                  <a:cubicBezTo>
                    <a:pt x="506" y="290"/>
                    <a:pt x="508" y="286"/>
                    <a:pt x="508" y="281"/>
                  </a:cubicBezTo>
                  <a:cubicBezTo>
                    <a:pt x="508" y="248"/>
                    <a:pt x="508" y="216"/>
                    <a:pt x="508" y="183"/>
                  </a:cubicBezTo>
                  <a:cubicBezTo>
                    <a:pt x="508" y="178"/>
                    <a:pt x="509" y="178"/>
                    <a:pt x="514" y="178"/>
                  </a:cubicBezTo>
                  <a:cubicBezTo>
                    <a:pt x="540" y="178"/>
                    <a:pt x="566" y="178"/>
                    <a:pt x="592" y="177"/>
                  </a:cubicBezTo>
                  <a:cubicBezTo>
                    <a:pt x="594" y="177"/>
                    <a:pt x="596" y="177"/>
                    <a:pt x="598" y="177"/>
                  </a:cubicBezTo>
                  <a:cubicBezTo>
                    <a:pt x="605" y="175"/>
                    <a:pt x="610" y="169"/>
                    <a:pt x="610" y="160"/>
                  </a:cubicBezTo>
                  <a:cubicBezTo>
                    <a:pt x="610" y="125"/>
                    <a:pt x="610" y="89"/>
                    <a:pt x="610" y="54"/>
                  </a:cubicBezTo>
                  <a:cubicBezTo>
                    <a:pt x="610" y="53"/>
                    <a:pt x="610" y="51"/>
                    <a:pt x="610" y="50"/>
                  </a:cubicBezTo>
                  <a:cubicBezTo>
                    <a:pt x="609" y="43"/>
                    <a:pt x="603" y="36"/>
                    <a:pt x="595" y="36"/>
                  </a:cubicBezTo>
                  <a:cubicBezTo>
                    <a:pt x="582" y="36"/>
                    <a:pt x="568" y="36"/>
                    <a:pt x="555" y="36"/>
                  </a:cubicBezTo>
                  <a:cubicBezTo>
                    <a:pt x="546" y="36"/>
                    <a:pt x="540" y="45"/>
                    <a:pt x="541" y="54"/>
                  </a:cubicBezTo>
                  <a:close/>
                  <a:moveTo>
                    <a:pt x="380" y="31"/>
                  </a:moveTo>
                  <a:cubicBezTo>
                    <a:pt x="336" y="31"/>
                    <a:pt x="292" y="31"/>
                    <a:pt x="248" y="31"/>
                  </a:cubicBezTo>
                  <a:cubicBezTo>
                    <a:pt x="248" y="33"/>
                    <a:pt x="249" y="35"/>
                    <a:pt x="249" y="37"/>
                  </a:cubicBezTo>
                  <a:cubicBezTo>
                    <a:pt x="252" y="57"/>
                    <a:pt x="254" y="77"/>
                    <a:pt x="257" y="97"/>
                  </a:cubicBezTo>
                  <a:cubicBezTo>
                    <a:pt x="257" y="99"/>
                    <a:pt x="258" y="99"/>
                    <a:pt x="259" y="99"/>
                  </a:cubicBezTo>
                  <a:cubicBezTo>
                    <a:pt x="296" y="99"/>
                    <a:pt x="332" y="99"/>
                    <a:pt x="369" y="99"/>
                  </a:cubicBezTo>
                  <a:cubicBezTo>
                    <a:pt x="369" y="99"/>
                    <a:pt x="370" y="99"/>
                    <a:pt x="371" y="99"/>
                  </a:cubicBezTo>
                  <a:cubicBezTo>
                    <a:pt x="374" y="76"/>
                    <a:pt x="377" y="54"/>
                    <a:pt x="380" y="31"/>
                  </a:cubicBezTo>
                  <a:close/>
                  <a:moveTo>
                    <a:pt x="309" y="119"/>
                  </a:moveTo>
                  <a:cubicBezTo>
                    <a:pt x="377" y="119"/>
                    <a:pt x="445" y="119"/>
                    <a:pt x="513" y="119"/>
                  </a:cubicBezTo>
                  <a:cubicBezTo>
                    <a:pt x="513" y="119"/>
                    <a:pt x="514" y="119"/>
                    <a:pt x="515" y="119"/>
                  </a:cubicBezTo>
                  <a:cubicBezTo>
                    <a:pt x="516" y="118"/>
                    <a:pt x="517" y="118"/>
                    <a:pt x="518" y="118"/>
                  </a:cubicBezTo>
                  <a:cubicBezTo>
                    <a:pt x="520" y="116"/>
                    <a:pt x="521" y="114"/>
                    <a:pt x="521" y="111"/>
                  </a:cubicBezTo>
                  <a:cubicBezTo>
                    <a:pt x="520" y="109"/>
                    <a:pt x="518" y="107"/>
                    <a:pt x="515" y="107"/>
                  </a:cubicBezTo>
                  <a:cubicBezTo>
                    <a:pt x="511" y="107"/>
                    <a:pt x="507" y="107"/>
                    <a:pt x="503" y="107"/>
                  </a:cubicBezTo>
                  <a:cubicBezTo>
                    <a:pt x="370" y="107"/>
                    <a:pt x="238" y="107"/>
                    <a:pt x="105" y="107"/>
                  </a:cubicBezTo>
                  <a:cubicBezTo>
                    <a:pt x="104" y="107"/>
                    <a:pt x="104" y="107"/>
                    <a:pt x="103" y="107"/>
                  </a:cubicBezTo>
                  <a:cubicBezTo>
                    <a:pt x="100" y="108"/>
                    <a:pt x="98" y="110"/>
                    <a:pt x="98" y="113"/>
                  </a:cubicBezTo>
                  <a:cubicBezTo>
                    <a:pt x="98" y="116"/>
                    <a:pt x="100" y="118"/>
                    <a:pt x="103" y="119"/>
                  </a:cubicBezTo>
                  <a:cubicBezTo>
                    <a:pt x="104" y="119"/>
                    <a:pt x="105" y="119"/>
                    <a:pt x="106" y="119"/>
                  </a:cubicBezTo>
                  <a:cubicBezTo>
                    <a:pt x="174" y="119"/>
                    <a:pt x="242" y="119"/>
                    <a:pt x="309" y="119"/>
                  </a:cubicBezTo>
                  <a:close/>
                  <a:moveTo>
                    <a:pt x="355" y="215"/>
                  </a:moveTo>
                  <a:cubicBezTo>
                    <a:pt x="355" y="192"/>
                    <a:pt x="355" y="170"/>
                    <a:pt x="355" y="147"/>
                  </a:cubicBezTo>
                  <a:cubicBezTo>
                    <a:pt x="355" y="140"/>
                    <a:pt x="349" y="134"/>
                    <a:pt x="342" y="134"/>
                  </a:cubicBezTo>
                  <a:cubicBezTo>
                    <a:pt x="335" y="134"/>
                    <a:pt x="329" y="140"/>
                    <a:pt x="329" y="147"/>
                  </a:cubicBezTo>
                  <a:cubicBezTo>
                    <a:pt x="329" y="192"/>
                    <a:pt x="329" y="237"/>
                    <a:pt x="329" y="282"/>
                  </a:cubicBezTo>
                  <a:cubicBezTo>
                    <a:pt x="329" y="285"/>
                    <a:pt x="330" y="287"/>
                    <a:pt x="332" y="290"/>
                  </a:cubicBezTo>
                  <a:cubicBezTo>
                    <a:pt x="335" y="294"/>
                    <a:pt x="341" y="296"/>
                    <a:pt x="346" y="294"/>
                  </a:cubicBezTo>
                  <a:cubicBezTo>
                    <a:pt x="351" y="292"/>
                    <a:pt x="355" y="287"/>
                    <a:pt x="355" y="282"/>
                  </a:cubicBezTo>
                  <a:cubicBezTo>
                    <a:pt x="355" y="259"/>
                    <a:pt x="355" y="237"/>
                    <a:pt x="355" y="215"/>
                  </a:cubicBezTo>
                  <a:close/>
                  <a:moveTo>
                    <a:pt x="274" y="214"/>
                  </a:moveTo>
                  <a:cubicBezTo>
                    <a:pt x="274" y="229"/>
                    <a:pt x="274" y="244"/>
                    <a:pt x="274" y="258"/>
                  </a:cubicBezTo>
                  <a:cubicBezTo>
                    <a:pt x="274" y="267"/>
                    <a:pt x="273" y="275"/>
                    <a:pt x="274" y="283"/>
                  </a:cubicBezTo>
                  <a:cubicBezTo>
                    <a:pt x="274" y="290"/>
                    <a:pt x="280" y="295"/>
                    <a:pt x="287" y="295"/>
                  </a:cubicBezTo>
                  <a:cubicBezTo>
                    <a:pt x="295" y="294"/>
                    <a:pt x="299" y="289"/>
                    <a:pt x="299" y="281"/>
                  </a:cubicBezTo>
                  <a:cubicBezTo>
                    <a:pt x="299" y="237"/>
                    <a:pt x="299" y="193"/>
                    <a:pt x="299" y="149"/>
                  </a:cubicBezTo>
                  <a:cubicBezTo>
                    <a:pt x="299" y="147"/>
                    <a:pt x="299" y="146"/>
                    <a:pt x="299" y="145"/>
                  </a:cubicBezTo>
                  <a:cubicBezTo>
                    <a:pt x="298" y="139"/>
                    <a:pt x="293" y="134"/>
                    <a:pt x="287" y="134"/>
                  </a:cubicBezTo>
                  <a:cubicBezTo>
                    <a:pt x="279" y="134"/>
                    <a:pt x="274" y="140"/>
                    <a:pt x="274" y="147"/>
                  </a:cubicBezTo>
                  <a:cubicBezTo>
                    <a:pt x="274" y="170"/>
                    <a:pt x="274" y="192"/>
                    <a:pt x="274" y="214"/>
                  </a:cubicBezTo>
                  <a:close/>
                  <a:moveTo>
                    <a:pt x="467" y="87"/>
                  </a:moveTo>
                  <a:cubicBezTo>
                    <a:pt x="468" y="87"/>
                    <a:pt x="469" y="87"/>
                    <a:pt x="470" y="87"/>
                  </a:cubicBezTo>
                  <a:cubicBezTo>
                    <a:pt x="480" y="87"/>
                    <a:pt x="490" y="87"/>
                    <a:pt x="500" y="87"/>
                  </a:cubicBezTo>
                  <a:cubicBezTo>
                    <a:pt x="503" y="87"/>
                    <a:pt x="505" y="88"/>
                    <a:pt x="507" y="89"/>
                  </a:cubicBezTo>
                  <a:cubicBezTo>
                    <a:pt x="508" y="90"/>
                    <a:pt x="509" y="90"/>
                    <a:pt x="510" y="90"/>
                  </a:cubicBezTo>
                  <a:cubicBezTo>
                    <a:pt x="535" y="84"/>
                    <a:pt x="560" y="78"/>
                    <a:pt x="585" y="72"/>
                  </a:cubicBezTo>
                  <a:cubicBezTo>
                    <a:pt x="592" y="71"/>
                    <a:pt x="595" y="64"/>
                    <a:pt x="593" y="58"/>
                  </a:cubicBezTo>
                  <a:cubicBezTo>
                    <a:pt x="591" y="53"/>
                    <a:pt x="586" y="51"/>
                    <a:pt x="579" y="52"/>
                  </a:cubicBezTo>
                  <a:cubicBezTo>
                    <a:pt x="552" y="58"/>
                    <a:pt x="525" y="65"/>
                    <a:pt x="498" y="71"/>
                  </a:cubicBezTo>
                  <a:cubicBezTo>
                    <a:pt x="491" y="73"/>
                    <a:pt x="483" y="75"/>
                    <a:pt x="476" y="76"/>
                  </a:cubicBezTo>
                  <a:cubicBezTo>
                    <a:pt x="471" y="78"/>
                    <a:pt x="467" y="82"/>
                    <a:pt x="467" y="87"/>
                  </a:cubicBezTo>
                  <a:close/>
                  <a:moveTo>
                    <a:pt x="153" y="87"/>
                  </a:moveTo>
                  <a:cubicBezTo>
                    <a:pt x="153" y="81"/>
                    <a:pt x="150" y="78"/>
                    <a:pt x="144" y="76"/>
                  </a:cubicBezTo>
                  <a:cubicBezTo>
                    <a:pt x="113" y="69"/>
                    <a:pt x="82" y="62"/>
                    <a:pt x="50" y="54"/>
                  </a:cubicBezTo>
                  <a:cubicBezTo>
                    <a:pt x="47" y="53"/>
                    <a:pt x="43" y="53"/>
                    <a:pt x="40" y="52"/>
                  </a:cubicBezTo>
                  <a:cubicBezTo>
                    <a:pt x="34" y="50"/>
                    <a:pt x="28" y="54"/>
                    <a:pt x="27" y="60"/>
                  </a:cubicBezTo>
                  <a:cubicBezTo>
                    <a:pt x="25" y="66"/>
                    <a:pt x="29" y="71"/>
                    <a:pt x="35" y="72"/>
                  </a:cubicBezTo>
                  <a:cubicBezTo>
                    <a:pt x="45" y="75"/>
                    <a:pt x="54" y="77"/>
                    <a:pt x="63" y="79"/>
                  </a:cubicBezTo>
                  <a:cubicBezTo>
                    <a:pt x="79" y="83"/>
                    <a:pt x="95" y="86"/>
                    <a:pt x="111" y="90"/>
                  </a:cubicBezTo>
                  <a:cubicBezTo>
                    <a:pt x="111" y="90"/>
                    <a:pt x="112" y="90"/>
                    <a:pt x="113" y="90"/>
                  </a:cubicBezTo>
                  <a:cubicBezTo>
                    <a:pt x="115" y="87"/>
                    <a:pt x="118" y="87"/>
                    <a:pt x="121" y="87"/>
                  </a:cubicBezTo>
                  <a:cubicBezTo>
                    <a:pt x="131" y="87"/>
                    <a:pt x="141" y="87"/>
                    <a:pt x="151" y="87"/>
                  </a:cubicBezTo>
                  <a:cubicBezTo>
                    <a:pt x="151" y="87"/>
                    <a:pt x="152" y="87"/>
                    <a:pt x="153" y="87"/>
                  </a:cubicBezTo>
                  <a:close/>
                  <a:moveTo>
                    <a:pt x="367" y="24"/>
                  </a:moveTo>
                  <a:cubicBezTo>
                    <a:pt x="367" y="22"/>
                    <a:pt x="367" y="19"/>
                    <a:pt x="367" y="17"/>
                  </a:cubicBezTo>
                  <a:cubicBezTo>
                    <a:pt x="367" y="11"/>
                    <a:pt x="363" y="7"/>
                    <a:pt x="357" y="7"/>
                  </a:cubicBezTo>
                  <a:cubicBezTo>
                    <a:pt x="348" y="7"/>
                    <a:pt x="339" y="7"/>
                    <a:pt x="330" y="7"/>
                  </a:cubicBezTo>
                  <a:cubicBezTo>
                    <a:pt x="311" y="7"/>
                    <a:pt x="292" y="7"/>
                    <a:pt x="272" y="7"/>
                  </a:cubicBezTo>
                  <a:cubicBezTo>
                    <a:pt x="268" y="7"/>
                    <a:pt x="264" y="10"/>
                    <a:pt x="263" y="14"/>
                  </a:cubicBezTo>
                  <a:cubicBezTo>
                    <a:pt x="262" y="17"/>
                    <a:pt x="262" y="20"/>
                    <a:pt x="262" y="24"/>
                  </a:cubicBezTo>
                  <a:cubicBezTo>
                    <a:pt x="297" y="24"/>
                    <a:pt x="332" y="24"/>
                    <a:pt x="367" y="24"/>
                  </a:cubicBezTo>
                  <a:close/>
                  <a:moveTo>
                    <a:pt x="567" y="186"/>
                  </a:moveTo>
                  <a:cubicBezTo>
                    <a:pt x="556" y="186"/>
                    <a:pt x="545" y="186"/>
                    <a:pt x="533" y="186"/>
                  </a:cubicBezTo>
                  <a:cubicBezTo>
                    <a:pt x="531" y="186"/>
                    <a:pt x="529" y="186"/>
                    <a:pt x="527" y="186"/>
                  </a:cubicBezTo>
                  <a:cubicBezTo>
                    <a:pt x="524" y="186"/>
                    <a:pt x="522" y="189"/>
                    <a:pt x="522" y="191"/>
                  </a:cubicBezTo>
                  <a:cubicBezTo>
                    <a:pt x="522" y="194"/>
                    <a:pt x="524" y="196"/>
                    <a:pt x="527" y="197"/>
                  </a:cubicBezTo>
                  <a:cubicBezTo>
                    <a:pt x="528" y="197"/>
                    <a:pt x="529" y="197"/>
                    <a:pt x="530" y="197"/>
                  </a:cubicBezTo>
                  <a:cubicBezTo>
                    <a:pt x="532" y="197"/>
                    <a:pt x="534" y="198"/>
                    <a:pt x="534" y="201"/>
                  </a:cubicBezTo>
                  <a:cubicBezTo>
                    <a:pt x="533" y="207"/>
                    <a:pt x="533" y="212"/>
                    <a:pt x="532" y="218"/>
                  </a:cubicBezTo>
                  <a:cubicBezTo>
                    <a:pt x="531" y="232"/>
                    <a:pt x="529" y="245"/>
                    <a:pt x="528" y="259"/>
                  </a:cubicBezTo>
                  <a:cubicBezTo>
                    <a:pt x="527" y="270"/>
                    <a:pt x="526" y="281"/>
                    <a:pt x="525" y="292"/>
                  </a:cubicBezTo>
                  <a:cubicBezTo>
                    <a:pt x="525" y="293"/>
                    <a:pt x="525" y="294"/>
                    <a:pt x="527" y="295"/>
                  </a:cubicBezTo>
                  <a:cubicBezTo>
                    <a:pt x="529" y="295"/>
                    <a:pt x="529" y="293"/>
                    <a:pt x="529" y="292"/>
                  </a:cubicBezTo>
                  <a:cubicBezTo>
                    <a:pt x="530" y="282"/>
                    <a:pt x="531" y="271"/>
                    <a:pt x="532" y="261"/>
                  </a:cubicBezTo>
                  <a:cubicBezTo>
                    <a:pt x="533" y="248"/>
                    <a:pt x="534" y="236"/>
                    <a:pt x="535" y="223"/>
                  </a:cubicBezTo>
                  <a:cubicBezTo>
                    <a:pt x="536" y="216"/>
                    <a:pt x="537" y="208"/>
                    <a:pt x="537" y="200"/>
                  </a:cubicBezTo>
                  <a:cubicBezTo>
                    <a:pt x="538" y="198"/>
                    <a:pt x="539" y="197"/>
                    <a:pt x="542" y="197"/>
                  </a:cubicBezTo>
                  <a:cubicBezTo>
                    <a:pt x="559" y="197"/>
                    <a:pt x="576" y="197"/>
                    <a:pt x="593" y="197"/>
                  </a:cubicBezTo>
                  <a:cubicBezTo>
                    <a:pt x="595" y="197"/>
                    <a:pt x="597" y="198"/>
                    <a:pt x="597" y="200"/>
                  </a:cubicBezTo>
                  <a:cubicBezTo>
                    <a:pt x="598" y="208"/>
                    <a:pt x="598" y="215"/>
                    <a:pt x="599" y="223"/>
                  </a:cubicBezTo>
                  <a:cubicBezTo>
                    <a:pt x="601" y="245"/>
                    <a:pt x="603" y="267"/>
                    <a:pt x="605" y="289"/>
                  </a:cubicBezTo>
                  <a:cubicBezTo>
                    <a:pt x="605" y="291"/>
                    <a:pt x="605" y="293"/>
                    <a:pt x="606" y="294"/>
                  </a:cubicBezTo>
                  <a:cubicBezTo>
                    <a:pt x="606" y="295"/>
                    <a:pt x="607" y="296"/>
                    <a:pt x="608" y="296"/>
                  </a:cubicBezTo>
                  <a:cubicBezTo>
                    <a:pt x="608" y="296"/>
                    <a:pt x="609" y="295"/>
                    <a:pt x="610" y="294"/>
                  </a:cubicBezTo>
                  <a:cubicBezTo>
                    <a:pt x="610" y="294"/>
                    <a:pt x="610" y="293"/>
                    <a:pt x="609" y="293"/>
                  </a:cubicBezTo>
                  <a:cubicBezTo>
                    <a:pt x="608" y="278"/>
                    <a:pt x="607" y="264"/>
                    <a:pt x="605" y="250"/>
                  </a:cubicBezTo>
                  <a:cubicBezTo>
                    <a:pt x="604" y="234"/>
                    <a:pt x="603" y="219"/>
                    <a:pt x="601" y="204"/>
                  </a:cubicBezTo>
                  <a:cubicBezTo>
                    <a:pt x="601" y="197"/>
                    <a:pt x="601" y="197"/>
                    <a:pt x="607" y="197"/>
                  </a:cubicBezTo>
                  <a:cubicBezTo>
                    <a:pt x="610" y="196"/>
                    <a:pt x="612" y="195"/>
                    <a:pt x="612" y="193"/>
                  </a:cubicBezTo>
                  <a:cubicBezTo>
                    <a:pt x="614" y="190"/>
                    <a:pt x="611" y="186"/>
                    <a:pt x="607" y="186"/>
                  </a:cubicBezTo>
                  <a:cubicBezTo>
                    <a:pt x="594" y="186"/>
                    <a:pt x="581" y="186"/>
                    <a:pt x="567" y="186"/>
                  </a:cubicBezTo>
                  <a:close/>
                  <a:moveTo>
                    <a:pt x="53" y="186"/>
                  </a:moveTo>
                  <a:cubicBezTo>
                    <a:pt x="40" y="186"/>
                    <a:pt x="28" y="186"/>
                    <a:pt x="15" y="186"/>
                  </a:cubicBezTo>
                  <a:cubicBezTo>
                    <a:pt x="14" y="186"/>
                    <a:pt x="13" y="186"/>
                    <a:pt x="13" y="186"/>
                  </a:cubicBezTo>
                  <a:cubicBezTo>
                    <a:pt x="10" y="186"/>
                    <a:pt x="8" y="189"/>
                    <a:pt x="8" y="191"/>
                  </a:cubicBezTo>
                  <a:cubicBezTo>
                    <a:pt x="8" y="194"/>
                    <a:pt x="10" y="196"/>
                    <a:pt x="13" y="197"/>
                  </a:cubicBezTo>
                  <a:cubicBezTo>
                    <a:pt x="13" y="197"/>
                    <a:pt x="14" y="197"/>
                    <a:pt x="15" y="197"/>
                  </a:cubicBezTo>
                  <a:cubicBezTo>
                    <a:pt x="18" y="197"/>
                    <a:pt x="20" y="198"/>
                    <a:pt x="19" y="202"/>
                  </a:cubicBezTo>
                  <a:cubicBezTo>
                    <a:pt x="18" y="214"/>
                    <a:pt x="17" y="226"/>
                    <a:pt x="16" y="238"/>
                  </a:cubicBezTo>
                  <a:cubicBezTo>
                    <a:pt x="15" y="250"/>
                    <a:pt x="14" y="262"/>
                    <a:pt x="13" y="274"/>
                  </a:cubicBezTo>
                  <a:cubicBezTo>
                    <a:pt x="12" y="280"/>
                    <a:pt x="11" y="286"/>
                    <a:pt x="11" y="293"/>
                  </a:cubicBezTo>
                  <a:cubicBezTo>
                    <a:pt x="11" y="293"/>
                    <a:pt x="11" y="294"/>
                    <a:pt x="11" y="294"/>
                  </a:cubicBezTo>
                  <a:cubicBezTo>
                    <a:pt x="11" y="295"/>
                    <a:pt x="12" y="296"/>
                    <a:pt x="12" y="296"/>
                  </a:cubicBezTo>
                  <a:cubicBezTo>
                    <a:pt x="14" y="297"/>
                    <a:pt x="14" y="296"/>
                    <a:pt x="14" y="294"/>
                  </a:cubicBezTo>
                  <a:cubicBezTo>
                    <a:pt x="15" y="292"/>
                    <a:pt x="15" y="289"/>
                    <a:pt x="15" y="286"/>
                  </a:cubicBezTo>
                  <a:cubicBezTo>
                    <a:pt x="17" y="273"/>
                    <a:pt x="18" y="259"/>
                    <a:pt x="19" y="246"/>
                  </a:cubicBezTo>
                  <a:cubicBezTo>
                    <a:pt x="20" y="231"/>
                    <a:pt x="22" y="216"/>
                    <a:pt x="23" y="201"/>
                  </a:cubicBezTo>
                  <a:cubicBezTo>
                    <a:pt x="24" y="197"/>
                    <a:pt x="25" y="197"/>
                    <a:pt x="28" y="197"/>
                  </a:cubicBezTo>
                  <a:cubicBezTo>
                    <a:pt x="45" y="197"/>
                    <a:pt x="61" y="197"/>
                    <a:pt x="77" y="197"/>
                  </a:cubicBezTo>
                  <a:cubicBezTo>
                    <a:pt x="82" y="196"/>
                    <a:pt x="83" y="198"/>
                    <a:pt x="83" y="202"/>
                  </a:cubicBezTo>
                  <a:cubicBezTo>
                    <a:pt x="83" y="207"/>
                    <a:pt x="84" y="212"/>
                    <a:pt x="84" y="217"/>
                  </a:cubicBezTo>
                  <a:cubicBezTo>
                    <a:pt x="86" y="231"/>
                    <a:pt x="87" y="245"/>
                    <a:pt x="88" y="258"/>
                  </a:cubicBezTo>
                  <a:cubicBezTo>
                    <a:pt x="89" y="269"/>
                    <a:pt x="90" y="281"/>
                    <a:pt x="91" y="292"/>
                  </a:cubicBezTo>
                  <a:cubicBezTo>
                    <a:pt x="91" y="294"/>
                    <a:pt x="92" y="295"/>
                    <a:pt x="93" y="295"/>
                  </a:cubicBezTo>
                  <a:cubicBezTo>
                    <a:pt x="95" y="294"/>
                    <a:pt x="95" y="293"/>
                    <a:pt x="95" y="292"/>
                  </a:cubicBezTo>
                  <a:cubicBezTo>
                    <a:pt x="94" y="284"/>
                    <a:pt x="94" y="276"/>
                    <a:pt x="93" y="268"/>
                  </a:cubicBezTo>
                  <a:cubicBezTo>
                    <a:pt x="92" y="258"/>
                    <a:pt x="91" y="247"/>
                    <a:pt x="90" y="236"/>
                  </a:cubicBezTo>
                  <a:cubicBezTo>
                    <a:pt x="89" y="224"/>
                    <a:pt x="88" y="212"/>
                    <a:pt x="87" y="201"/>
                  </a:cubicBezTo>
                  <a:cubicBezTo>
                    <a:pt x="86" y="198"/>
                    <a:pt x="88" y="197"/>
                    <a:pt x="90" y="197"/>
                  </a:cubicBezTo>
                  <a:cubicBezTo>
                    <a:pt x="91" y="197"/>
                    <a:pt x="92" y="197"/>
                    <a:pt x="93" y="197"/>
                  </a:cubicBezTo>
                  <a:cubicBezTo>
                    <a:pt x="94" y="196"/>
                    <a:pt x="95" y="196"/>
                    <a:pt x="96" y="195"/>
                  </a:cubicBezTo>
                  <a:cubicBezTo>
                    <a:pt x="98" y="194"/>
                    <a:pt x="99" y="192"/>
                    <a:pt x="98" y="190"/>
                  </a:cubicBezTo>
                  <a:cubicBezTo>
                    <a:pt x="97" y="188"/>
                    <a:pt x="95" y="186"/>
                    <a:pt x="93" y="186"/>
                  </a:cubicBezTo>
                  <a:cubicBezTo>
                    <a:pt x="79" y="186"/>
                    <a:pt x="66" y="186"/>
                    <a:pt x="53" y="186"/>
                  </a:cubicBezTo>
                  <a:close/>
                  <a:moveTo>
                    <a:pt x="545" y="204"/>
                  </a:moveTo>
                  <a:cubicBezTo>
                    <a:pt x="543" y="216"/>
                    <a:pt x="542" y="227"/>
                    <a:pt x="541" y="239"/>
                  </a:cubicBezTo>
                  <a:cubicBezTo>
                    <a:pt x="559" y="239"/>
                    <a:pt x="576" y="239"/>
                    <a:pt x="593" y="239"/>
                  </a:cubicBezTo>
                  <a:cubicBezTo>
                    <a:pt x="592" y="227"/>
                    <a:pt x="591" y="215"/>
                    <a:pt x="590" y="204"/>
                  </a:cubicBezTo>
                  <a:cubicBezTo>
                    <a:pt x="575" y="204"/>
                    <a:pt x="560" y="204"/>
                    <a:pt x="545" y="204"/>
                  </a:cubicBezTo>
                  <a:close/>
                  <a:moveTo>
                    <a:pt x="76" y="204"/>
                  </a:moveTo>
                  <a:cubicBezTo>
                    <a:pt x="60" y="204"/>
                    <a:pt x="45" y="204"/>
                    <a:pt x="30" y="204"/>
                  </a:cubicBezTo>
                  <a:cubicBezTo>
                    <a:pt x="29" y="216"/>
                    <a:pt x="28" y="227"/>
                    <a:pt x="27" y="239"/>
                  </a:cubicBezTo>
                  <a:cubicBezTo>
                    <a:pt x="45" y="239"/>
                    <a:pt x="62" y="239"/>
                    <a:pt x="79" y="239"/>
                  </a:cubicBezTo>
                  <a:cubicBezTo>
                    <a:pt x="78" y="227"/>
                    <a:pt x="77" y="216"/>
                    <a:pt x="76" y="204"/>
                  </a:cubicBezTo>
                  <a:close/>
                  <a:moveTo>
                    <a:pt x="533" y="92"/>
                  </a:moveTo>
                  <a:cubicBezTo>
                    <a:pt x="526" y="94"/>
                    <a:pt x="519" y="95"/>
                    <a:pt x="512" y="97"/>
                  </a:cubicBezTo>
                  <a:cubicBezTo>
                    <a:pt x="511" y="97"/>
                    <a:pt x="510" y="98"/>
                    <a:pt x="510" y="100"/>
                  </a:cubicBezTo>
                  <a:cubicBezTo>
                    <a:pt x="512" y="100"/>
                    <a:pt x="513" y="100"/>
                    <a:pt x="515" y="100"/>
                  </a:cubicBezTo>
                  <a:cubicBezTo>
                    <a:pt x="519" y="100"/>
                    <a:pt x="522" y="101"/>
                    <a:pt x="525" y="104"/>
                  </a:cubicBezTo>
                  <a:cubicBezTo>
                    <a:pt x="528" y="108"/>
                    <a:pt x="529" y="113"/>
                    <a:pt x="527" y="118"/>
                  </a:cubicBezTo>
                  <a:cubicBezTo>
                    <a:pt x="525" y="123"/>
                    <a:pt x="520" y="126"/>
                    <a:pt x="515" y="126"/>
                  </a:cubicBezTo>
                  <a:cubicBezTo>
                    <a:pt x="512" y="126"/>
                    <a:pt x="509" y="126"/>
                    <a:pt x="506" y="126"/>
                  </a:cubicBezTo>
                  <a:cubicBezTo>
                    <a:pt x="506" y="132"/>
                    <a:pt x="506" y="139"/>
                    <a:pt x="506" y="145"/>
                  </a:cubicBezTo>
                  <a:cubicBezTo>
                    <a:pt x="515" y="145"/>
                    <a:pt x="524" y="145"/>
                    <a:pt x="533" y="145"/>
                  </a:cubicBezTo>
                  <a:cubicBezTo>
                    <a:pt x="533" y="127"/>
                    <a:pt x="533" y="110"/>
                    <a:pt x="533" y="92"/>
                  </a:cubicBezTo>
                  <a:close/>
                  <a:moveTo>
                    <a:pt x="87" y="92"/>
                  </a:moveTo>
                  <a:cubicBezTo>
                    <a:pt x="87" y="110"/>
                    <a:pt x="87" y="127"/>
                    <a:pt x="87" y="145"/>
                  </a:cubicBezTo>
                  <a:cubicBezTo>
                    <a:pt x="96" y="145"/>
                    <a:pt x="105" y="145"/>
                    <a:pt x="115" y="145"/>
                  </a:cubicBezTo>
                  <a:cubicBezTo>
                    <a:pt x="115" y="142"/>
                    <a:pt x="115" y="139"/>
                    <a:pt x="115" y="135"/>
                  </a:cubicBezTo>
                  <a:cubicBezTo>
                    <a:pt x="115" y="132"/>
                    <a:pt x="115" y="129"/>
                    <a:pt x="115" y="126"/>
                  </a:cubicBezTo>
                  <a:cubicBezTo>
                    <a:pt x="111" y="126"/>
                    <a:pt x="107" y="126"/>
                    <a:pt x="104" y="126"/>
                  </a:cubicBezTo>
                  <a:cubicBezTo>
                    <a:pt x="96" y="126"/>
                    <a:pt x="91" y="120"/>
                    <a:pt x="91" y="113"/>
                  </a:cubicBezTo>
                  <a:cubicBezTo>
                    <a:pt x="91" y="106"/>
                    <a:pt x="96" y="100"/>
                    <a:pt x="104" y="100"/>
                  </a:cubicBezTo>
                  <a:cubicBezTo>
                    <a:pt x="106" y="100"/>
                    <a:pt x="108" y="100"/>
                    <a:pt x="110" y="100"/>
                  </a:cubicBezTo>
                  <a:cubicBezTo>
                    <a:pt x="110" y="100"/>
                    <a:pt x="110" y="99"/>
                    <a:pt x="111" y="99"/>
                  </a:cubicBezTo>
                  <a:cubicBezTo>
                    <a:pt x="110" y="99"/>
                    <a:pt x="109" y="97"/>
                    <a:pt x="109" y="97"/>
                  </a:cubicBezTo>
                  <a:cubicBezTo>
                    <a:pt x="102" y="96"/>
                    <a:pt x="95" y="94"/>
                    <a:pt x="87" y="92"/>
                  </a:cubicBezTo>
                  <a:close/>
                  <a:moveTo>
                    <a:pt x="274" y="126"/>
                  </a:moveTo>
                  <a:cubicBezTo>
                    <a:pt x="274" y="128"/>
                    <a:pt x="274" y="129"/>
                    <a:pt x="274" y="131"/>
                  </a:cubicBezTo>
                  <a:cubicBezTo>
                    <a:pt x="274" y="131"/>
                    <a:pt x="275" y="130"/>
                    <a:pt x="275" y="130"/>
                  </a:cubicBezTo>
                  <a:cubicBezTo>
                    <a:pt x="286" y="123"/>
                    <a:pt x="301" y="128"/>
                    <a:pt x="305" y="140"/>
                  </a:cubicBezTo>
                  <a:cubicBezTo>
                    <a:pt x="307" y="144"/>
                    <a:pt x="306" y="147"/>
                    <a:pt x="307" y="151"/>
                  </a:cubicBezTo>
                  <a:cubicBezTo>
                    <a:pt x="307" y="153"/>
                    <a:pt x="307" y="155"/>
                    <a:pt x="307" y="157"/>
                  </a:cubicBezTo>
                  <a:cubicBezTo>
                    <a:pt x="312" y="157"/>
                    <a:pt x="317" y="157"/>
                    <a:pt x="322" y="157"/>
                  </a:cubicBezTo>
                  <a:cubicBezTo>
                    <a:pt x="322" y="153"/>
                    <a:pt x="321" y="150"/>
                    <a:pt x="322" y="146"/>
                  </a:cubicBezTo>
                  <a:cubicBezTo>
                    <a:pt x="322" y="131"/>
                    <a:pt x="338" y="122"/>
                    <a:pt x="352" y="129"/>
                  </a:cubicBezTo>
                  <a:cubicBezTo>
                    <a:pt x="353" y="130"/>
                    <a:pt x="353" y="130"/>
                    <a:pt x="354" y="131"/>
                  </a:cubicBezTo>
                  <a:cubicBezTo>
                    <a:pt x="354" y="129"/>
                    <a:pt x="354" y="128"/>
                    <a:pt x="354" y="126"/>
                  </a:cubicBezTo>
                  <a:cubicBezTo>
                    <a:pt x="328" y="126"/>
                    <a:pt x="301" y="126"/>
                    <a:pt x="274" y="126"/>
                  </a:cubicBezTo>
                  <a:close/>
                  <a:moveTo>
                    <a:pt x="467" y="99"/>
                  </a:moveTo>
                  <a:cubicBezTo>
                    <a:pt x="478" y="99"/>
                    <a:pt x="488" y="99"/>
                    <a:pt x="499" y="99"/>
                  </a:cubicBezTo>
                  <a:cubicBezTo>
                    <a:pt x="500" y="99"/>
                    <a:pt x="501" y="99"/>
                    <a:pt x="501" y="99"/>
                  </a:cubicBezTo>
                  <a:cubicBezTo>
                    <a:pt x="502" y="98"/>
                    <a:pt x="503" y="97"/>
                    <a:pt x="503" y="97"/>
                  </a:cubicBezTo>
                  <a:cubicBezTo>
                    <a:pt x="503" y="96"/>
                    <a:pt x="502" y="95"/>
                    <a:pt x="501" y="94"/>
                  </a:cubicBezTo>
                  <a:cubicBezTo>
                    <a:pt x="500" y="94"/>
                    <a:pt x="499" y="94"/>
                    <a:pt x="498" y="94"/>
                  </a:cubicBezTo>
                  <a:cubicBezTo>
                    <a:pt x="479" y="94"/>
                    <a:pt x="460" y="94"/>
                    <a:pt x="441" y="94"/>
                  </a:cubicBezTo>
                  <a:cubicBezTo>
                    <a:pt x="437" y="94"/>
                    <a:pt x="436" y="93"/>
                    <a:pt x="435" y="90"/>
                  </a:cubicBezTo>
                  <a:cubicBezTo>
                    <a:pt x="433" y="80"/>
                    <a:pt x="430" y="71"/>
                    <a:pt x="427" y="61"/>
                  </a:cubicBezTo>
                  <a:cubicBezTo>
                    <a:pt x="426" y="55"/>
                    <a:pt x="424" y="48"/>
                    <a:pt x="422" y="41"/>
                  </a:cubicBezTo>
                  <a:cubicBezTo>
                    <a:pt x="421" y="39"/>
                    <a:pt x="419" y="38"/>
                    <a:pt x="418" y="39"/>
                  </a:cubicBezTo>
                  <a:cubicBezTo>
                    <a:pt x="416" y="40"/>
                    <a:pt x="416" y="41"/>
                    <a:pt x="417" y="43"/>
                  </a:cubicBezTo>
                  <a:cubicBezTo>
                    <a:pt x="422" y="60"/>
                    <a:pt x="427" y="78"/>
                    <a:pt x="431" y="96"/>
                  </a:cubicBezTo>
                  <a:cubicBezTo>
                    <a:pt x="432" y="99"/>
                    <a:pt x="433" y="99"/>
                    <a:pt x="436" y="99"/>
                  </a:cubicBezTo>
                  <a:cubicBezTo>
                    <a:pt x="446" y="99"/>
                    <a:pt x="457" y="99"/>
                    <a:pt x="467" y="99"/>
                  </a:cubicBezTo>
                  <a:close/>
                  <a:moveTo>
                    <a:pt x="153" y="99"/>
                  </a:moveTo>
                  <a:cubicBezTo>
                    <a:pt x="163" y="99"/>
                    <a:pt x="174" y="99"/>
                    <a:pt x="185" y="99"/>
                  </a:cubicBezTo>
                  <a:cubicBezTo>
                    <a:pt x="188" y="99"/>
                    <a:pt x="188" y="99"/>
                    <a:pt x="189" y="96"/>
                  </a:cubicBezTo>
                  <a:cubicBezTo>
                    <a:pt x="193" y="82"/>
                    <a:pt x="197" y="67"/>
                    <a:pt x="201" y="53"/>
                  </a:cubicBezTo>
                  <a:cubicBezTo>
                    <a:pt x="202" y="49"/>
                    <a:pt x="203" y="45"/>
                    <a:pt x="204" y="42"/>
                  </a:cubicBezTo>
                  <a:cubicBezTo>
                    <a:pt x="204" y="40"/>
                    <a:pt x="203" y="39"/>
                    <a:pt x="202" y="38"/>
                  </a:cubicBezTo>
                  <a:cubicBezTo>
                    <a:pt x="200" y="38"/>
                    <a:pt x="199" y="39"/>
                    <a:pt x="199" y="40"/>
                  </a:cubicBezTo>
                  <a:cubicBezTo>
                    <a:pt x="199" y="41"/>
                    <a:pt x="198" y="41"/>
                    <a:pt x="198" y="41"/>
                  </a:cubicBezTo>
                  <a:cubicBezTo>
                    <a:pt x="194" y="58"/>
                    <a:pt x="190" y="74"/>
                    <a:pt x="185" y="90"/>
                  </a:cubicBezTo>
                  <a:cubicBezTo>
                    <a:pt x="184" y="93"/>
                    <a:pt x="183" y="94"/>
                    <a:pt x="180" y="94"/>
                  </a:cubicBezTo>
                  <a:cubicBezTo>
                    <a:pt x="160" y="94"/>
                    <a:pt x="141" y="94"/>
                    <a:pt x="121" y="94"/>
                  </a:cubicBezTo>
                  <a:cubicBezTo>
                    <a:pt x="118" y="94"/>
                    <a:pt x="117" y="95"/>
                    <a:pt x="117" y="97"/>
                  </a:cubicBezTo>
                  <a:cubicBezTo>
                    <a:pt x="117" y="98"/>
                    <a:pt x="119" y="99"/>
                    <a:pt x="121" y="99"/>
                  </a:cubicBezTo>
                  <a:cubicBezTo>
                    <a:pt x="132" y="99"/>
                    <a:pt x="142" y="99"/>
                    <a:pt x="153" y="99"/>
                  </a:cubicBezTo>
                  <a:close/>
                  <a:moveTo>
                    <a:pt x="122" y="145"/>
                  </a:moveTo>
                  <a:cubicBezTo>
                    <a:pt x="124" y="145"/>
                    <a:pt x="126" y="145"/>
                    <a:pt x="129" y="145"/>
                  </a:cubicBezTo>
                  <a:cubicBezTo>
                    <a:pt x="129" y="139"/>
                    <a:pt x="129" y="132"/>
                    <a:pt x="129" y="126"/>
                  </a:cubicBezTo>
                  <a:cubicBezTo>
                    <a:pt x="126" y="126"/>
                    <a:pt x="124" y="126"/>
                    <a:pt x="122" y="126"/>
                  </a:cubicBezTo>
                  <a:cubicBezTo>
                    <a:pt x="122" y="132"/>
                    <a:pt x="122" y="139"/>
                    <a:pt x="122" y="145"/>
                  </a:cubicBezTo>
                  <a:close/>
                  <a:moveTo>
                    <a:pt x="492" y="126"/>
                  </a:moveTo>
                  <a:cubicBezTo>
                    <a:pt x="492" y="133"/>
                    <a:pt x="492" y="139"/>
                    <a:pt x="492" y="145"/>
                  </a:cubicBezTo>
                  <a:cubicBezTo>
                    <a:pt x="494" y="145"/>
                    <a:pt x="496" y="145"/>
                    <a:pt x="498" y="145"/>
                  </a:cubicBezTo>
                  <a:cubicBezTo>
                    <a:pt x="498" y="139"/>
                    <a:pt x="498" y="132"/>
                    <a:pt x="498" y="126"/>
                  </a:cubicBezTo>
                  <a:cubicBezTo>
                    <a:pt x="496" y="126"/>
                    <a:pt x="494" y="126"/>
                    <a:pt x="492" y="12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86" name="Freeform 29">
              <a:extLst>
                <a:ext uri="{FF2B5EF4-FFF2-40B4-BE49-F238E27FC236}">
                  <a16:creationId xmlns:a16="http://schemas.microsoft.com/office/drawing/2014/main" id="{D2C0BE1A-593D-4693-8C05-79275BC530C5}"/>
                </a:ext>
              </a:extLst>
            </p:cNvPr>
            <p:cNvSpPr>
              <a:spLocks noEditPoints="1"/>
            </p:cNvSpPr>
            <p:nvPr/>
          </p:nvSpPr>
          <p:spPr bwMode="auto">
            <a:xfrm>
              <a:off x="4694238" y="1330326"/>
              <a:ext cx="3406774" cy="1824038"/>
            </a:xfrm>
            <a:custGeom>
              <a:avLst/>
              <a:gdLst>
                <a:gd name="T0" fmla="*/ 538 w 622"/>
                <a:gd name="T1" fmla="*/ 287 h 333"/>
                <a:gd name="T2" fmla="*/ 349 w 622"/>
                <a:gd name="T3" fmla="*/ 288 h 333"/>
                <a:gd name="T4" fmla="*/ 285 w 622"/>
                <a:gd name="T5" fmla="*/ 287 h 333"/>
                <a:gd name="T6" fmla="*/ 85 w 622"/>
                <a:gd name="T7" fmla="*/ 287 h 333"/>
                <a:gd name="T8" fmla="*/ 34 w 622"/>
                <a:gd name="T9" fmla="*/ 330 h 333"/>
                <a:gd name="T10" fmla="*/ 29 w 622"/>
                <a:gd name="T11" fmla="*/ 254 h 333"/>
                <a:gd name="T12" fmla="*/ 64 w 622"/>
                <a:gd name="T13" fmla="*/ 254 h 333"/>
                <a:gd name="T14" fmla="*/ 69 w 622"/>
                <a:gd name="T15" fmla="*/ 0 h 333"/>
                <a:gd name="T16" fmla="*/ 561 w 622"/>
                <a:gd name="T17" fmla="*/ 0 h 333"/>
                <a:gd name="T18" fmla="*/ 564 w 622"/>
                <a:gd name="T19" fmla="*/ 5 h 333"/>
                <a:gd name="T20" fmla="*/ 564 w 622"/>
                <a:gd name="T21" fmla="*/ 254 h 333"/>
                <a:gd name="T22" fmla="*/ 621 w 622"/>
                <a:gd name="T23" fmla="*/ 289 h 333"/>
                <a:gd name="T24" fmla="*/ 541 w 622"/>
                <a:gd name="T25" fmla="*/ 287 h 333"/>
                <a:gd name="T26" fmla="*/ 321 w 622"/>
                <a:gd name="T27" fmla="*/ 28 h 333"/>
                <a:gd name="T28" fmla="*/ 322 w 622"/>
                <a:gd name="T29" fmla="*/ 231 h 333"/>
                <a:gd name="T30" fmla="*/ 354 w 622"/>
                <a:gd name="T31" fmla="*/ 257 h 333"/>
                <a:gd name="T32" fmla="*/ 532 w 622"/>
                <a:gd name="T33" fmla="*/ 259 h 333"/>
                <a:gd name="T34" fmla="*/ 534 w 622"/>
                <a:gd name="T35" fmla="*/ 29 h 333"/>
                <a:gd name="T36" fmla="*/ 314 w 622"/>
                <a:gd name="T37" fmla="*/ 231 h 333"/>
                <a:gd name="T38" fmla="*/ 94 w 622"/>
                <a:gd name="T39" fmla="*/ 28 h 333"/>
                <a:gd name="T40" fmla="*/ 94 w 622"/>
                <a:gd name="T41" fmla="*/ 82 h 333"/>
                <a:gd name="T42" fmla="*/ 96 w 622"/>
                <a:gd name="T43" fmla="*/ 259 h 333"/>
                <a:gd name="T44" fmla="*/ 284 w 622"/>
                <a:gd name="T45" fmla="*/ 255 h 333"/>
                <a:gd name="T46" fmla="*/ 282 w 622"/>
                <a:gd name="T47" fmla="*/ 266 h 333"/>
                <a:gd name="T48" fmla="*/ 92 w 622"/>
                <a:gd name="T49" fmla="*/ 266 h 333"/>
                <a:gd name="T50" fmla="*/ 87 w 622"/>
                <a:gd name="T51" fmla="*/ 25 h 333"/>
                <a:gd name="T52" fmla="*/ 537 w 622"/>
                <a:gd name="T53" fmla="*/ 20 h 333"/>
                <a:gd name="T54" fmla="*/ 541 w 622"/>
                <a:gd name="T55" fmla="*/ 261 h 333"/>
                <a:gd name="T56" fmla="*/ 358 w 622"/>
                <a:gd name="T57" fmla="*/ 266 h 333"/>
                <a:gd name="T58" fmla="*/ 354 w 622"/>
                <a:gd name="T59" fmla="*/ 279 h 333"/>
                <a:gd name="T60" fmla="*/ 541 w 622"/>
                <a:gd name="T61" fmla="*/ 279 h 333"/>
                <a:gd name="T62" fmla="*/ 555 w 622"/>
                <a:gd name="T63" fmla="*/ 260 h 333"/>
                <a:gd name="T64" fmla="*/ 557 w 622"/>
                <a:gd name="T65" fmla="*/ 187 h 333"/>
                <a:gd name="T66" fmla="*/ 557 w 622"/>
                <a:gd name="T67" fmla="*/ 7 h 333"/>
                <a:gd name="T68" fmla="*/ 71 w 622"/>
                <a:gd name="T69" fmla="*/ 9 h 333"/>
                <a:gd name="T70" fmla="*/ 72 w 622"/>
                <a:gd name="T71" fmla="*/ 262 h 333"/>
                <a:gd name="T72" fmla="*/ 85 w 622"/>
                <a:gd name="T73" fmla="*/ 279 h 333"/>
                <a:gd name="T74" fmla="*/ 284 w 622"/>
                <a:gd name="T75" fmla="*/ 279 h 333"/>
                <a:gd name="T76" fmla="*/ 77 w 622"/>
                <a:gd name="T77" fmla="*/ 291 h 333"/>
                <a:gd name="T78" fmla="*/ 12 w 622"/>
                <a:gd name="T79" fmla="*/ 291 h 333"/>
                <a:gd name="T80" fmla="*/ 77 w 622"/>
                <a:gd name="T81" fmla="*/ 291 h 333"/>
                <a:gd name="T82" fmla="*/ 581 w 622"/>
                <a:gd name="T83" fmla="*/ 258 h 333"/>
                <a:gd name="T84" fmla="*/ 581 w 622"/>
                <a:gd name="T85" fmla="*/ 324 h 333"/>
                <a:gd name="T86" fmla="*/ 289 w 622"/>
                <a:gd name="T87" fmla="*/ 268 h 333"/>
                <a:gd name="T88" fmla="*/ 348 w 622"/>
                <a:gd name="T89" fmla="*/ 268 h 333"/>
                <a:gd name="T90" fmla="*/ 289 w 622"/>
                <a:gd name="T91" fmla="*/ 26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2" h="333">
                  <a:moveTo>
                    <a:pt x="541" y="287"/>
                  </a:moveTo>
                  <a:cubicBezTo>
                    <a:pt x="540" y="287"/>
                    <a:pt x="539" y="287"/>
                    <a:pt x="538" y="287"/>
                  </a:cubicBezTo>
                  <a:cubicBezTo>
                    <a:pt x="476" y="287"/>
                    <a:pt x="414" y="287"/>
                    <a:pt x="352" y="287"/>
                  </a:cubicBezTo>
                  <a:cubicBezTo>
                    <a:pt x="351" y="287"/>
                    <a:pt x="350" y="287"/>
                    <a:pt x="349" y="288"/>
                  </a:cubicBezTo>
                  <a:cubicBezTo>
                    <a:pt x="335" y="310"/>
                    <a:pt x="303" y="310"/>
                    <a:pt x="289" y="289"/>
                  </a:cubicBezTo>
                  <a:cubicBezTo>
                    <a:pt x="288" y="287"/>
                    <a:pt x="287" y="287"/>
                    <a:pt x="285" y="287"/>
                  </a:cubicBezTo>
                  <a:cubicBezTo>
                    <a:pt x="219" y="287"/>
                    <a:pt x="153" y="287"/>
                    <a:pt x="87" y="287"/>
                  </a:cubicBezTo>
                  <a:cubicBezTo>
                    <a:pt x="86" y="287"/>
                    <a:pt x="86" y="287"/>
                    <a:pt x="85" y="287"/>
                  </a:cubicBezTo>
                  <a:cubicBezTo>
                    <a:pt x="86" y="304"/>
                    <a:pt x="80" y="317"/>
                    <a:pt x="65" y="326"/>
                  </a:cubicBezTo>
                  <a:cubicBezTo>
                    <a:pt x="56" y="332"/>
                    <a:pt x="45" y="333"/>
                    <a:pt x="34" y="330"/>
                  </a:cubicBezTo>
                  <a:cubicBezTo>
                    <a:pt x="13" y="325"/>
                    <a:pt x="0" y="302"/>
                    <a:pt x="6" y="280"/>
                  </a:cubicBezTo>
                  <a:cubicBezTo>
                    <a:pt x="9" y="268"/>
                    <a:pt x="17" y="259"/>
                    <a:pt x="29" y="254"/>
                  </a:cubicBezTo>
                  <a:cubicBezTo>
                    <a:pt x="41" y="249"/>
                    <a:pt x="52" y="250"/>
                    <a:pt x="64" y="256"/>
                  </a:cubicBezTo>
                  <a:cubicBezTo>
                    <a:pt x="64" y="255"/>
                    <a:pt x="64" y="255"/>
                    <a:pt x="64" y="254"/>
                  </a:cubicBezTo>
                  <a:cubicBezTo>
                    <a:pt x="64" y="171"/>
                    <a:pt x="64" y="88"/>
                    <a:pt x="64" y="5"/>
                  </a:cubicBezTo>
                  <a:cubicBezTo>
                    <a:pt x="64" y="1"/>
                    <a:pt x="65" y="0"/>
                    <a:pt x="69" y="0"/>
                  </a:cubicBezTo>
                  <a:cubicBezTo>
                    <a:pt x="232" y="0"/>
                    <a:pt x="396" y="0"/>
                    <a:pt x="559" y="0"/>
                  </a:cubicBezTo>
                  <a:cubicBezTo>
                    <a:pt x="559" y="0"/>
                    <a:pt x="560" y="0"/>
                    <a:pt x="561" y="0"/>
                  </a:cubicBezTo>
                  <a:cubicBezTo>
                    <a:pt x="563" y="0"/>
                    <a:pt x="564" y="1"/>
                    <a:pt x="564" y="3"/>
                  </a:cubicBezTo>
                  <a:cubicBezTo>
                    <a:pt x="564" y="4"/>
                    <a:pt x="564" y="4"/>
                    <a:pt x="564" y="5"/>
                  </a:cubicBezTo>
                  <a:cubicBezTo>
                    <a:pt x="564" y="87"/>
                    <a:pt x="564" y="170"/>
                    <a:pt x="564" y="252"/>
                  </a:cubicBezTo>
                  <a:cubicBezTo>
                    <a:pt x="564" y="253"/>
                    <a:pt x="564" y="253"/>
                    <a:pt x="564" y="254"/>
                  </a:cubicBezTo>
                  <a:cubicBezTo>
                    <a:pt x="580" y="248"/>
                    <a:pt x="594" y="250"/>
                    <a:pt x="607" y="261"/>
                  </a:cubicBezTo>
                  <a:cubicBezTo>
                    <a:pt x="616" y="268"/>
                    <a:pt x="620" y="278"/>
                    <a:pt x="621" y="289"/>
                  </a:cubicBezTo>
                  <a:cubicBezTo>
                    <a:pt x="622" y="312"/>
                    <a:pt x="604" y="331"/>
                    <a:pt x="581" y="331"/>
                  </a:cubicBezTo>
                  <a:cubicBezTo>
                    <a:pt x="559" y="332"/>
                    <a:pt x="539" y="313"/>
                    <a:pt x="541" y="287"/>
                  </a:cubicBezTo>
                  <a:close/>
                  <a:moveTo>
                    <a:pt x="534" y="28"/>
                  </a:moveTo>
                  <a:cubicBezTo>
                    <a:pt x="463" y="28"/>
                    <a:pt x="392" y="28"/>
                    <a:pt x="321" y="28"/>
                  </a:cubicBezTo>
                  <a:cubicBezTo>
                    <a:pt x="321" y="96"/>
                    <a:pt x="321" y="163"/>
                    <a:pt x="321" y="231"/>
                  </a:cubicBezTo>
                  <a:cubicBezTo>
                    <a:pt x="321" y="231"/>
                    <a:pt x="321" y="231"/>
                    <a:pt x="322" y="231"/>
                  </a:cubicBezTo>
                  <a:cubicBezTo>
                    <a:pt x="322" y="231"/>
                    <a:pt x="323" y="231"/>
                    <a:pt x="324" y="231"/>
                  </a:cubicBezTo>
                  <a:cubicBezTo>
                    <a:pt x="339" y="234"/>
                    <a:pt x="349" y="242"/>
                    <a:pt x="354" y="257"/>
                  </a:cubicBezTo>
                  <a:cubicBezTo>
                    <a:pt x="355" y="259"/>
                    <a:pt x="355" y="259"/>
                    <a:pt x="357" y="259"/>
                  </a:cubicBezTo>
                  <a:cubicBezTo>
                    <a:pt x="415" y="259"/>
                    <a:pt x="474" y="259"/>
                    <a:pt x="532" y="259"/>
                  </a:cubicBezTo>
                  <a:cubicBezTo>
                    <a:pt x="534" y="259"/>
                    <a:pt x="534" y="259"/>
                    <a:pt x="534" y="257"/>
                  </a:cubicBezTo>
                  <a:cubicBezTo>
                    <a:pt x="534" y="181"/>
                    <a:pt x="534" y="105"/>
                    <a:pt x="534" y="29"/>
                  </a:cubicBezTo>
                  <a:cubicBezTo>
                    <a:pt x="534" y="29"/>
                    <a:pt x="534" y="28"/>
                    <a:pt x="534" y="28"/>
                  </a:cubicBezTo>
                  <a:close/>
                  <a:moveTo>
                    <a:pt x="314" y="231"/>
                  </a:moveTo>
                  <a:cubicBezTo>
                    <a:pt x="314" y="163"/>
                    <a:pt x="314" y="96"/>
                    <a:pt x="314" y="28"/>
                  </a:cubicBezTo>
                  <a:cubicBezTo>
                    <a:pt x="240" y="28"/>
                    <a:pt x="167" y="28"/>
                    <a:pt x="94" y="28"/>
                  </a:cubicBezTo>
                  <a:cubicBezTo>
                    <a:pt x="94" y="29"/>
                    <a:pt x="94" y="30"/>
                    <a:pt x="94" y="31"/>
                  </a:cubicBezTo>
                  <a:cubicBezTo>
                    <a:pt x="94" y="48"/>
                    <a:pt x="94" y="65"/>
                    <a:pt x="94" y="82"/>
                  </a:cubicBezTo>
                  <a:cubicBezTo>
                    <a:pt x="94" y="140"/>
                    <a:pt x="94" y="198"/>
                    <a:pt x="94" y="257"/>
                  </a:cubicBezTo>
                  <a:cubicBezTo>
                    <a:pt x="94" y="258"/>
                    <a:pt x="94" y="259"/>
                    <a:pt x="96" y="259"/>
                  </a:cubicBezTo>
                  <a:cubicBezTo>
                    <a:pt x="157" y="259"/>
                    <a:pt x="218" y="259"/>
                    <a:pt x="279" y="259"/>
                  </a:cubicBezTo>
                  <a:cubicBezTo>
                    <a:pt x="283" y="259"/>
                    <a:pt x="283" y="259"/>
                    <a:pt x="284" y="255"/>
                  </a:cubicBezTo>
                  <a:cubicBezTo>
                    <a:pt x="289" y="242"/>
                    <a:pt x="299" y="234"/>
                    <a:pt x="314" y="231"/>
                  </a:cubicBezTo>
                  <a:close/>
                  <a:moveTo>
                    <a:pt x="282" y="266"/>
                  </a:moveTo>
                  <a:cubicBezTo>
                    <a:pt x="281" y="266"/>
                    <a:pt x="280" y="266"/>
                    <a:pt x="279" y="266"/>
                  </a:cubicBezTo>
                  <a:cubicBezTo>
                    <a:pt x="217" y="266"/>
                    <a:pt x="154" y="266"/>
                    <a:pt x="92" y="266"/>
                  </a:cubicBezTo>
                  <a:cubicBezTo>
                    <a:pt x="88" y="266"/>
                    <a:pt x="87" y="265"/>
                    <a:pt x="87" y="261"/>
                  </a:cubicBezTo>
                  <a:cubicBezTo>
                    <a:pt x="87" y="183"/>
                    <a:pt x="87" y="104"/>
                    <a:pt x="87" y="25"/>
                  </a:cubicBezTo>
                  <a:cubicBezTo>
                    <a:pt x="87" y="21"/>
                    <a:pt x="88" y="20"/>
                    <a:pt x="92" y="20"/>
                  </a:cubicBezTo>
                  <a:cubicBezTo>
                    <a:pt x="240" y="20"/>
                    <a:pt x="388" y="20"/>
                    <a:pt x="537" y="20"/>
                  </a:cubicBezTo>
                  <a:cubicBezTo>
                    <a:pt x="540" y="20"/>
                    <a:pt x="541" y="21"/>
                    <a:pt x="541" y="25"/>
                  </a:cubicBezTo>
                  <a:cubicBezTo>
                    <a:pt x="541" y="104"/>
                    <a:pt x="541" y="183"/>
                    <a:pt x="541" y="261"/>
                  </a:cubicBezTo>
                  <a:cubicBezTo>
                    <a:pt x="541" y="265"/>
                    <a:pt x="540" y="266"/>
                    <a:pt x="536" y="266"/>
                  </a:cubicBezTo>
                  <a:cubicBezTo>
                    <a:pt x="477" y="266"/>
                    <a:pt x="418" y="266"/>
                    <a:pt x="358" y="266"/>
                  </a:cubicBezTo>
                  <a:cubicBezTo>
                    <a:pt x="357" y="266"/>
                    <a:pt x="357" y="266"/>
                    <a:pt x="356" y="266"/>
                  </a:cubicBezTo>
                  <a:cubicBezTo>
                    <a:pt x="355" y="271"/>
                    <a:pt x="355" y="275"/>
                    <a:pt x="354" y="279"/>
                  </a:cubicBezTo>
                  <a:cubicBezTo>
                    <a:pt x="355" y="279"/>
                    <a:pt x="355" y="279"/>
                    <a:pt x="356" y="279"/>
                  </a:cubicBezTo>
                  <a:cubicBezTo>
                    <a:pt x="417" y="279"/>
                    <a:pt x="479" y="279"/>
                    <a:pt x="541" y="279"/>
                  </a:cubicBezTo>
                  <a:cubicBezTo>
                    <a:pt x="542" y="279"/>
                    <a:pt x="542" y="279"/>
                    <a:pt x="543" y="278"/>
                  </a:cubicBezTo>
                  <a:cubicBezTo>
                    <a:pt x="545" y="271"/>
                    <a:pt x="550" y="265"/>
                    <a:pt x="555" y="260"/>
                  </a:cubicBezTo>
                  <a:cubicBezTo>
                    <a:pt x="557" y="259"/>
                    <a:pt x="557" y="258"/>
                    <a:pt x="557" y="256"/>
                  </a:cubicBezTo>
                  <a:cubicBezTo>
                    <a:pt x="557" y="233"/>
                    <a:pt x="557" y="210"/>
                    <a:pt x="557" y="187"/>
                  </a:cubicBezTo>
                  <a:cubicBezTo>
                    <a:pt x="557" y="128"/>
                    <a:pt x="557" y="70"/>
                    <a:pt x="557" y="11"/>
                  </a:cubicBezTo>
                  <a:cubicBezTo>
                    <a:pt x="557" y="10"/>
                    <a:pt x="557" y="9"/>
                    <a:pt x="557" y="7"/>
                  </a:cubicBezTo>
                  <a:cubicBezTo>
                    <a:pt x="395" y="7"/>
                    <a:pt x="233" y="7"/>
                    <a:pt x="71" y="7"/>
                  </a:cubicBezTo>
                  <a:cubicBezTo>
                    <a:pt x="71" y="8"/>
                    <a:pt x="71" y="8"/>
                    <a:pt x="71" y="9"/>
                  </a:cubicBezTo>
                  <a:cubicBezTo>
                    <a:pt x="71" y="92"/>
                    <a:pt x="71" y="176"/>
                    <a:pt x="71" y="259"/>
                  </a:cubicBezTo>
                  <a:cubicBezTo>
                    <a:pt x="71" y="260"/>
                    <a:pt x="72" y="262"/>
                    <a:pt x="72" y="262"/>
                  </a:cubicBezTo>
                  <a:cubicBezTo>
                    <a:pt x="77" y="267"/>
                    <a:pt x="80" y="272"/>
                    <a:pt x="82" y="278"/>
                  </a:cubicBezTo>
                  <a:cubicBezTo>
                    <a:pt x="83" y="279"/>
                    <a:pt x="84" y="279"/>
                    <a:pt x="85" y="279"/>
                  </a:cubicBezTo>
                  <a:cubicBezTo>
                    <a:pt x="151" y="279"/>
                    <a:pt x="216" y="279"/>
                    <a:pt x="282" y="279"/>
                  </a:cubicBezTo>
                  <a:cubicBezTo>
                    <a:pt x="283" y="279"/>
                    <a:pt x="283" y="279"/>
                    <a:pt x="284" y="279"/>
                  </a:cubicBezTo>
                  <a:cubicBezTo>
                    <a:pt x="283" y="275"/>
                    <a:pt x="282" y="271"/>
                    <a:pt x="282" y="266"/>
                  </a:cubicBezTo>
                  <a:close/>
                  <a:moveTo>
                    <a:pt x="77" y="291"/>
                  </a:moveTo>
                  <a:cubicBezTo>
                    <a:pt x="77" y="273"/>
                    <a:pt x="63" y="258"/>
                    <a:pt x="45" y="258"/>
                  </a:cubicBezTo>
                  <a:cubicBezTo>
                    <a:pt x="26" y="258"/>
                    <a:pt x="12" y="273"/>
                    <a:pt x="12" y="291"/>
                  </a:cubicBezTo>
                  <a:cubicBezTo>
                    <a:pt x="12" y="309"/>
                    <a:pt x="26" y="324"/>
                    <a:pt x="45" y="324"/>
                  </a:cubicBezTo>
                  <a:cubicBezTo>
                    <a:pt x="63" y="324"/>
                    <a:pt x="77" y="309"/>
                    <a:pt x="77" y="291"/>
                  </a:cubicBezTo>
                  <a:close/>
                  <a:moveTo>
                    <a:pt x="614" y="291"/>
                  </a:moveTo>
                  <a:cubicBezTo>
                    <a:pt x="614" y="273"/>
                    <a:pt x="599" y="258"/>
                    <a:pt x="581" y="258"/>
                  </a:cubicBezTo>
                  <a:cubicBezTo>
                    <a:pt x="563" y="258"/>
                    <a:pt x="548" y="273"/>
                    <a:pt x="548" y="291"/>
                  </a:cubicBezTo>
                  <a:cubicBezTo>
                    <a:pt x="548" y="309"/>
                    <a:pt x="562" y="324"/>
                    <a:pt x="581" y="324"/>
                  </a:cubicBezTo>
                  <a:cubicBezTo>
                    <a:pt x="599" y="324"/>
                    <a:pt x="614" y="310"/>
                    <a:pt x="614" y="291"/>
                  </a:cubicBezTo>
                  <a:close/>
                  <a:moveTo>
                    <a:pt x="289" y="268"/>
                  </a:moveTo>
                  <a:cubicBezTo>
                    <a:pt x="289" y="284"/>
                    <a:pt x="303" y="297"/>
                    <a:pt x="319" y="297"/>
                  </a:cubicBezTo>
                  <a:cubicBezTo>
                    <a:pt x="335" y="297"/>
                    <a:pt x="348" y="284"/>
                    <a:pt x="348" y="268"/>
                  </a:cubicBezTo>
                  <a:cubicBezTo>
                    <a:pt x="348" y="251"/>
                    <a:pt x="335" y="238"/>
                    <a:pt x="319" y="238"/>
                  </a:cubicBezTo>
                  <a:cubicBezTo>
                    <a:pt x="303" y="238"/>
                    <a:pt x="289" y="252"/>
                    <a:pt x="289" y="26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87" name="Freeform 30">
              <a:extLst>
                <a:ext uri="{FF2B5EF4-FFF2-40B4-BE49-F238E27FC236}">
                  <a16:creationId xmlns:a16="http://schemas.microsoft.com/office/drawing/2014/main" id="{E3576076-2A6C-49AB-B298-9FE4A50DB090}"/>
                </a:ext>
              </a:extLst>
            </p:cNvPr>
            <p:cNvSpPr>
              <a:spLocks noEditPoints="1"/>
            </p:cNvSpPr>
            <p:nvPr/>
          </p:nvSpPr>
          <p:spPr bwMode="auto">
            <a:xfrm>
              <a:off x="6315075" y="3263901"/>
              <a:ext cx="246062" cy="246063"/>
            </a:xfrm>
            <a:custGeom>
              <a:avLst/>
              <a:gdLst>
                <a:gd name="T0" fmla="*/ 23 w 45"/>
                <a:gd name="T1" fmla="*/ 45 h 45"/>
                <a:gd name="T2" fmla="*/ 0 w 45"/>
                <a:gd name="T3" fmla="*/ 22 h 45"/>
                <a:gd name="T4" fmla="*/ 23 w 45"/>
                <a:gd name="T5" fmla="*/ 0 h 45"/>
                <a:gd name="T6" fmla="*/ 45 w 45"/>
                <a:gd name="T7" fmla="*/ 22 h 45"/>
                <a:gd name="T8" fmla="*/ 23 w 45"/>
                <a:gd name="T9" fmla="*/ 45 h 45"/>
                <a:gd name="T10" fmla="*/ 38 w 45"/>
                <a:gd name="T11" fmla="*/ 22 h 45"/>
                <a:gd name="T12" fmla="*/ 23 w 45"/>
                <a:gd name="T13" fmla="*/ 7 h 45"/>
                <a:gd name="T14" fmla="*/ 8 w 45"/>
                <a:gd name="T15" fmla="*/ 22 h 45"/>
                <a:gd name="T16" fmla="*/ 23 w 45"/>
                <a:gd name="T17" fmla="*/ 37 h 45"/>
                <a:gd name="T18" fmla="*/ 38 w 45"/>
                <a:gd name="T19" fmla="*/ 2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5">
                  <a:moveTo>
                    <a:pt x="23" y="45"/>
                  </a:moveTo>
                  <a:cubicBezTo>
                    <a:pt x="10" y="44"/>
                    <a:pt x="0" y="34"/>
                    <a:pt x="0" y="22"/>
                  </a:cubicBezTo>
                  <a:cubicBezTo>
                    <a:pt x="0" y="10"/>
                    <a:pt x="10" y="0"/>
                    <a:pt x="23" y="0"/>
                  </a:cubicBezTo>
                  <a:cubicBezTo>
                    <a:pt x="35" y="0"/>
                    <a:pt x="45" y="10"/>
                    <a:pt x="45" y="22"/>
                  </a:cubicBezTo>
                  <a:cubicBezTo>
                    <a:pt x="45" y="35"/>
                    <a:pt x="35" y="45"/>
                    <a:pt x="23" y="45"/>
                  </a:cubicBezTo>
                  <a:close/>
                  <a:moveTo>
                    <a:pt x="38" y="22"/>
                  </a:moveTo>
                  <a:cubicBezTo>
                    <a:pt x="38" y="14"/>
                    <a:pt x="31" y="7"/>
                    <a:pt x="23" y="7"/>
                  </a:cubicBezTo>
                  <a:cubicBezTo>
                    <a:pt x="14" y="7"/>
                    <a:pt x="8" y="14"/>
                    <a:pt x="8" y="22"/>
                  </a:cubicBezTo>
                  <a:cubicBezTo>
                    <a:pt x="8" y="30"/>
                    <a:pt x="14" y="37"/>
                    <a:pt x="23" y="37"/>
                  </a:cubicBezTo>
                  <a:cubicBezTo>
                    <a:pt x="31" y="37"/>
                    <a:pt x="38" y="30"/>
                    <a:pt x="38" y="2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88" name="Freeform 31">
              <a:extLst>
                <a:ext uri="{FF2B5EF4-FFF2-40B4-BE49-F238E27FC236}">
                  <a16:creationId xmlns:a16="http://schemas.microsoft.com/office/drawing/2014/main" id="{0E3BD9AF-7C91-4383-BB46-91256C38A69E}"/>
                </a:ext>
              </a:extLst>
            </p:cNvPr>
            <p:cNvSpPr>
              <a:spLocks/>
            </p:cNvSpPr>
            <p:nvPr/>
          </p:nvSpPr>
          <p:spPr bwMode="auto">
            <a:xfrm>
              <a:off x="6665913" y="1735138"/>
              <a:ext cx="444500" cy="574675"/>
            </a:xfrm>
            <a:custGeom>
              <a:avLst/>
              <a:gdLst>
                <a:gd name="T0" fmla="*/ 4 w 81"/>
                <a:gd name="T1" fmla="*/ 105 h 105"/>
                <a:gd name="T2" fmla="*/ 1 w 81"/>
                <a:gd name="T3" fmla="*/ 102 h 105"/>
                <a:gd name="T4" fmla="*/ 1 w 81"/>
                <a:gd name="T5" fmla="*/ 98 h 105"/>
                <a:gd name="T6" fmla="*/ 10 w 81"/>
                <a:gd name="T7" fmla="*/ 85 h 105"/>
                <a:gd name="T8" fmla="*/ 71 w 81"/>
                <a:gd name="T9" fmla="*/ 7 h 105"/>
                <a:gd name="T10" fmla="*/ 74 w 81"/>
                <a:gd name="T11" fmla="*/ 2 h 105"/>
                <a:gd name="T12" fmla="*/ 79 w 81"/>
                <a:gd name="T13" fmla="*/ 1 h 105"/>
                <a:gd name="T14" fmla="*/ 80 w 81"/>
                <a:gd name="T15" fmla="*/ 7 h 105"/>
                <a:gd name="T16" fmla="*/ 57 w 81"/>
                <a:gd name="T17" fmla="*/ 37 h 105"/>
                <a:gd name="T18" fmla="*/ 7 w 81"/>
                <a:gd name="T19" fmla="*/ 102 h 105"/>
                <a:gd name="T20" fmla="*/ 4 w 81"/>
                <a:gd name="T21"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5">
                  <a:moveTo>
                    <a:pt x="4" y="105"/>
                  </a:moveTo>
                  <a:cubicBezTo>
                    <a:pt x="2" y="103"/>
                    <a:pt x="1" y="103"/>
                    <a:pt x="1" y="102"/>
                  </a:cubicBezTo>
                  <a:cubicBezTo>
                    <a:pt x="0" y="100"/>
                    <a:pt x="0" y="99"/>
                    <a:pt x="1" y="98"/>
                  </a:cubicBezTo>
                  <a:cubicBezTo>
                    <a:pt x="4" y="94"/>
                    <a:pt x="7" y="90"/>
                    <a:pt x="10" y="85"/>
                  </a:cubicBezTo>
                  <a:cubicBezTo>
                    <a:pt x="31" y="59"/>
                    <a:pt x="51" y="33"/>
                    <a:pt x="71" y="7"/>
                  </a:cubicBezTo>
                  <a:cubicBezTo>
                    <a:pt x="72" y="5"/>
                    <a:pt x="73" y="4"/>
                    <a:pt x="74" y="2"/>
                  </a:cubicBezTo>
                  <a:cubicBezTo>
                    <a:pt x="76" y="0"/>
                    <a:pt x="78" y="0"/>
                    <a:pt x="79" y="1"/>
                  </a:cubicBezTo>
                  <a:cubicBezTo>
                    <a:pt x="81" y="3"/>
                    <a:pt x="81" y="5"/>
                    <a:pt x="80" y="7"/>
                  </a:cubicBezTo>
                  <a:cubicBezTo>
                    <a:pt x="72" y="17"/>
                    <a:pt x="64" y="27"/>
                    <a:pt x="57" y="37"/>
                  </a:cubicBezTo>
                  <a:cubicBezTo>
                    <a:pt x="40" y="59"/>
                    <a:pt x="24" y="80"/>
                    <a:pt x="7" y="102"/>
                  </a:cubicBezTo>
                  <a:cubicBezTo>
                    <a:pt x="6" y="103"/>
                    <a:pt x="5" y="103"/>
                    <a:pt x="4" y="10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89" name="Freeform 32">
              <a:extLst>
                <a:ext uri="{FF2B5EF4-FFF2-40B4-BE49-F238E27FC236}">
                  <a16:creationId xmlns:a16="http://schemas.microsoft.com/office/drawing/2014/main" id="{1B41AD56-B46E-4879-AB84-28878E45AB12}"/>
                </a:ext>
              </a:extLst>
            </p:cNvPr>
            <p:cNvSpPr>
              <a:spLocks/>
            </p:cNvSpPr>
            <p:nvPr/>
          </p:nvSpPr>
          <p:spPr bwMode="auto">
            <a:xfrm>
              <a:off x="6972300" y="1833563"/>
              <a:ext cx="339725" cy="433388"/>
            </a:xfrm>
            <a:custGeom>
              <a:avLst/>
              <a:gdLst>
                <a:gd name="T0" fmla="*/ 4 w 62"/>
                <a:gd name="T1" fmla="*/ 79 h 79"/>
                <a:gd name="T2" fmla="*/ 1 w 62"/>
                <a:gd name="T3" fmla="*/ 76 h 79"/>
                <a:gd name="T4" fmla="*/ 1 w 62"/>
                <a:gd name="T5" fmla="*/ 72 h 79"/>
                <a:gd name="T6" fmla="*/ 10 w 62"/>
                <a:gd name="T7" fmla="*/ 61 h 79"/>
                <a:gd name="T8" fmla="*/ 54 w 62"/>
                <a:gd name="T9" fmla="*/ 2 h 79"/>
                <a:gd name="T10" fmla="*/ 58 w 62"/>
                <a:gd name="T11" fmla="*/ 0 h 79"/>
                <a:gd name="T12" fmla="*/ 60 w 62"/>
                <a:gd name="T13" fmla="*/ 6 h 79"/>
                <a:gd name="T14" fmla="*/ 49 w 62"/>
                <a:gd name="T15" fmla="*/ 21 h 79"/>
                <a:gd name="T16" fmla="*/ 8 w 62"/>
                <a:gd name="T17" fmla="*/ 76 h 79"/>
                <a:gd name="T18" fmla="*/ 4 w 62"/>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79">
                  <a:moveTo>
                    <a:pt x="4" y="79"/>
                  </a:moveTo>
                  <a:cubicBezTo>
                    <a:pt x="3" y="78"/>
                    <a:pt x="2" y="77"/>
                    <a:pt x="1" y="76"/>
                  </a:cubicBezTo>
                  <a:cubicBezTo>
                    <a:pt x="0" y="75"/>
                    <a:pt x="0" y="73"/>
                    <a:pt x="1" y="72"/>
                  </a:cubicBezTo>
                  <a:cubicBezTo>
                    <a:pt x="4" y="68"/>
                    <a:pt x="7" y="65"/>
                    <a:pt x="10" y="61"/>
                  </a:cubicBezTo>
                  <a:cubicBezTo>
                    <a:pt x="24" y="42"/>
                    <a:pt x="39" y="22"/>
                    <a:pt x="54" y="2"/>
                  </a:cubicBezTo>
                  <a:cubicBezTo>
                    <a:pt x="55" y="1"/>
                    <a:pt x="56" y="0"/>
                    <a:pt x="58" y="0"/>
                  </a:cubicBezTo>
                  <a:cubicBezTo>
                    <a:pt x="61" y="0"/>
                    <a:pt x="62" y="3"/>
                    <a:pt x="60" y="6"/>
                  </a:cubicBezTo>
                  <a:cubicBezTo>
                    <a:pt x="57" y="11"/>
                    <a:pt x="53" y="16"/>
                    <a:pt x="49" y="21"/>
                  </a:cubicBezTo>
                  <a:cubicBezTo>
                    <a:pt x="35" y="39"/>
                    <a:pt x="22" y="58"/>
                    <a:pt x="8" y="76"/>
                  </a:cubicBezTo>
                  <a:cubicBezTo>
                    <a:pt x="7" y="77"/>
                    <a:pt x="6" y="78"/>
                    <a:pt x="4" y="79"/>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90" name="Freeform 33">
              <a:extLst>
                <a:ext uri="{FF2B5EF4-FFF2-40B4-BE49-F238E27FC236}">
                  <a16:creationId xmlns:a16="http://schemas.microsoft.com/office/drawing/2014/main" id="{D97D90D8-114A-4C47-A0F3-49B1CC877CC4}"/>
                </a:ext>
              </a:extLst>
            </p:cNvPr>
            <p:cNvSpPr>
              <a:spLocks noEditPoints="1"/>
            </p:cNvSpPr>
            <p:nvPr/>
          </p:nvSpPr>
          <p:spPr bwMode="auto">
            <a:xfrm>
              <a:off x="5454650" y="1724026"/>
              <a:ext cx="795337" cy="936625"/>
            </a:xfrm>
            <a:custGeom>
              <a:avLst/>
              <a:gdLst>
                <a:gd name="T0" fmla="*/ 67 w 145"/>
                <a:gd name="T1" fmla="*/ 59 h 171"/>
                <a:gd name="T2" fmla="*/ 90 w 145"/>
                <a:gd name="T3" fmla="*/ 60 h 171"/>
                <a:gd name="T4" fmla="*/ 130 w 145"/>
                <a:gd name="T5" fmla="*/ 82 h 171"/>
                <a:gd name="T6" fmla="*/ 128 w 145"/>
                <a:gd name="T7" fmla="*/ 138 h 171"/>
                <a:gd name="T8" fmla="*/ 123 w 145"/>
                <a:gd name="T9" fmla="*/ 143 h 171"/>
                <a:gd name="T10" fmla="*/ 117 w 145"/>
                <a:gd name="T11" fmla="*/ 147 h 171"/>
                <a:gd name="T12" fmla="*/ 129 w 145"/>
                <a:gd name="T13" fmla="*/ 163 h 171"/>
                <a:gd name="T14" fmla="*/ 130 w 145"/>
                <a:gd name="T15" fmla="*/ 164 h 171"/>
                <a:gd name="T16" fmla="*/ 131 w 145"/>
                <a:gd name="T17" fmla="*/ 168 h 171"/>
                <a:gd name="T18" fmla="*/ 127 w 145"/>
                <a:gd name="T19" fmla="*/ 171 h 171"/>
                <a:gd name="T20" fmla="*/ 108 w 145"/>
                <a:gd name="T21" fmla="*/ 168 h 171"/>
                <a:gd name="T22" fmla="*/ 91 w 145"/>
                <a:gd name="T23" fmla="*/ 159 h 171"/>
                <a:gd name="T24" fmla="*/ 88 w 145"/>
                <a:gd name="T25" fmla="*/ 159 h 171"/>
                <a:gd name="T26" fmla="*/ 38 w 145"/>
                <a:gd name="T27" fmla="*/ 153 h 171"/>
                <a:gd name="T28" fmla="*/ 11 w 145"/>
                <a:gd name="T29" fmla="*/ 131 h 171"/>
                <a:gd name="T30" fmla="*/ 16 w 145"/>
                <a:gd name="T31" fmla="*/ 80 h 171"/>
                <a:gd name="T32" fmla="*/ 53 w 145"/>
                <a:gd name="T33" fmla="*/ 61 h 171"/>
                <a:gd name="T34" fmla="*/ 60 w 145"/>
                <a:gd name="T35" fmla="*/ 56 h 171"/>
                <a:gd name="T36" fmla="*/ 100 w 145"/>
                <a:gd name="T37" fmla="*/ 3 h 171"/>
                <a:gd name="T38" fmla="*/ 105 w 145"/>
                <a:gd name="T39" fmla="*/ 1 h 171"/>
                <a:gd name="T40" fmla="*/ 107 w 145"/>
                <a:gd name="T41" fmla="*/ 5 h 171"/>
                <a:gd name="T42" fmla="*/ 105 w 145"/>
                <a:gd name="T43" fmla="*/ 8 h 171"/>
                <a:gd name="T44" fmla="*/ 68 w 145"/>
                <a:gd name="T45" fmla="*/ 58 h 171"/>
                <a:gd name="T46" fmla="*/ 67 w 145"/>
                <a:gd name="T47" fmla="*/ 59 h 171"/>
                <a:gd name="T48" fmla="*/ 117 w 145"/>
                <a:gd name="T49" fmla="*/ 163 h 171"/>
                <a:gd name="T50" fmla="*/ 117 w 145"/>
                <a:gd name="T51" fmla="*/ 162 h 171"/>
                <a:gd name="T52" fmla="*/ 116 w 145"/>
                <a:gd name="T53" fmla="*/ 161 h 171"/>
                <a:gd name="T54" fmla="*/ 108 w 145"/>
                <a:gd name="T55" fmla="*/ 139 h 171"/>
                <a:gd name="T56" fmla="*/ 111 w 145"/>
                <a:gd name="T57" fmla="*/ 135 h 171"/>
                <a:gd name="T58" fmla="*/ 115 w 145"/>
                <a:gd name="T59" fmla="*/ 138 h 171"/>
                <a:gd name="T60" fmla="*/ 115 w 145"/>
                <a:gd name="T61" fmla="*/ 140 h 171"/>
                <a:gd name="T62" fmla="*/ 117 w 145"/>
                <a:gd name="T63" fmla="*/ 139 h 171"/>
                <a:gd name="T64" fmla="*/ 124 w 145"/>
                <a:gd name="T65" fmla="*/ 131 h 171"/>
                <a:gd name="T66" fmla="*/ 129 w 145"/>
                <a:gd name="T67" fmla="*/ 94 h 171"/>
                <a:gd name="T68" fmla="*/ 110 w 145"/>
                <a:gd name="T69" fmla="*/ 75 h 171"/>
                <a:gd name="T70" fmla="*/ 49 w 145"/>
                <a:gd name="T71" fmla="*/ 69 h 171"/>
                <a:gd name="T72" fmla="*/ 20 w 145"/>
                <a:gd name="T73" fmla="*/ 87 h 171"/>
                <a:gd name="T74" fmla="*/ 13 w 145"/>
                <a:gd name="T75" fmla="*/ 119 h 171"/>
                <a:gd name="T76" fmla="*/ 29 w 145"/>
                <a:gd name="T77" fmla="*/ 139 h 171"/>
                <a:gd name="T78" fmla="*/ 76 w 145"/>
                <a:gd name="T79" fmla="*/ 152 h 171"/>
                <a:gd name="T80" fmla="*/ 82 w 145"/>
                <a:gd name="T81" fmla="*/ 152 h 171"/>
                <a:gd name="T82" fmla="*/ 79 w 145"/>
                <a:gd name="T83" fmla="*/ 148 h 171"/>
                <a:gd name="T84" fmla="*/ 79 w 145"/>
                <a:gd name="T85" fmla="*/ 142 h 171"/>
                <a:gd name="T86" fmla="*/ 85 w 145"/>
                <a:gd name="T87" fmla="*/ 143 h 171"/>
                <a:gd name="T88" fmla="*/ 98 w 145"/>
                <a:gd name="T89" fmla="*/ 155 h 171"/>
                <a:gd name="T90" fmla="*/ 117 w 145"/>
                <a:gd name="T91" fmla="*/ 1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 h="171">
                  <a:moveTo>
                    <a:pt x="67" y="59"/>
                  </a:moveTo>
                  <a:cubicBezTo>
                    <a:pt x="75" y="58"/>
                    <a:pt x="83" y="59"/>
                    <a:pt x="90" y="60"/>
                  </a:cubicBezTo>
                  <a:cubicBezTo>
                    <a:pt x="106" y="64"/>
                    <a:pt x="119" y="70"/>
                    <a:pt x="130" y="82"/>
                  </a:cubicBezTo>
                  <a:cubicBezTo>
                    <a:pt x="145" y="99"/>
                    <a:pt x="144" y="122"/>
                    <a:pt x="128" y="138"/>
                  </a:cubicBezTo>
                  <a:cubicBezTo>
                    <a:pt x="126" y="140"/>
                    <a:pt x="125" y="142"/>
                    <a:pt x="123" y="143"/>
                  </a:cubicBezTo>
                  <a:cubicBezTo>
                    <a:pt x="121" y="145"/>
                    <a:pt x="119" y="146"/>
                    <a:pt x="117" y="147"/>
                  </a:cubicBezTo>
                  <a:cubicBezTo>
                    <a:pt x="120" y="153"/>
                    <a:pt x="124" y="159"/>
                    <a:pt x="129" y="163"/>
                  </a:cubicBezTo>
                  <a:cubicBezTo>
                    <a:pt x="129" y="163"/>
                    <a:pt x="129" y="164"/>
                    <a:pt x="130" y="164"/>
                  </a:cubicBezTo>
                  <a:cubicBezTo>
                    <a:pt x="131" y="165"/>
                    <a:pt x="132" y="167"/>
                    <a:pt x="131" y="168"/>
                  </a:cubicBezTo>
                  <a:cubicBezTo>
                    <a:pt x="130" y="170"/>
                    <a:pt x="129" y="171"/>
                    <a:pt x="127" y="171"/>
                  </a:cubicBezTo>
                  <a:cubicBezTo>
                    <a:pt x="121" y="171"/>
                    <a:pt x="115" y="170"/>
                    <a:pt x="108" y="168"/>
                  </a:cubicBezTo>
                  <a:cubicBezTo>
                    <a:pt x="102" y="166"/>
                    <a:pt x="96" y="163"/>
                    <a:pt x="91" y="159"/>
                  </a:cubicBezTo>
                  <a:cubicBezTo>
                    <a:pt x="90" y="159"/>
                    <a:pt x="89" y="158"/>
                    <a:pt x="88" y="159"/>
                  </a:cubicBezTo>
                  <a:cubicBezTo>
                    <a:pt x="71" y="161"/>
                    <a:pt x="54" y="160"/>
                    <a:pt x="38" y="153"/>
                  </a:cubicBezTo>
                  <a:cubicBezTo>
                    <a:pt x="27" y="148"/>
                    <a:pt x="18" y="142"/>
                    <a:pt x="11" y="131"/>
                  </a:cubicBezTo>
                  <a:cubicBezTo>
                    <a:pt x="0" y="115"/>
                    <a:pt x="2" y="95"/>
                    <a:pt x="16" y="80"/>
                  </a:cubicBezTo>
                  <a:cubicBezTo>
                    <a:pt x="26" y="70"/>
                    <a:pt x="39" y="64"/>
                    <a:pt x="53" y="61"/>
                  </a:cubicBezTo>
                  <a:cubicBezTo>
                    <a:pt x="56" y="60"/>
                    <a:pt x="58" y="59"/>
                    <a:pt x="60" y="56"/>
                  </a:cubicBezTo>
                  <a:cubicBezTo>
                    <a:pt x="73" y="38"/>
                    <a:pt x="87" y="21"/>
                    <a:pt x="100" y="3"/>
                  </a:cubicBezTo>
                  <a:cubicBezTo>
                    <a:pt x="101" y="1"/>
                    <a:pt x="103" y="0"/>
                    <a:pt x="105" y="1"/>
                  </a:cubicBezTo>
                  <a:cubicBezTo>
                    <a:pt x="106" y="2"/>
                    <a:pt x="107" y="4"/>
                    <a:pt x="107" y="5"/>
                  </a:cubicBezTo>
                  <a:cubicBezTo>
                    <a:pt x="107" y="6"/>
                    <a:pt x="106" y="7"/>
                    <a:pt x="105" y="8"/>
                  </a:cubicBezTo>
                  <a:cubicBezTo>
                    <a:pt x="93" y="25"/>
                    <a:pt x="81" y="41"/>
                    <a:pt x="68" y="58"/>
                  </a:cubicBezTo>
                  <a:cubicBezTo>
                    <a:pt x="68" y="58"/>
                    <a:pt x="68" y="58"/>
                    <a:pt x="67" y="59"/>
                  </a:cubicBezTo>
                  <a:close/>
                  <a:moveTo>
                    <a:pt x="117" y="163"/>
                  </a:moveTo>
                  <a:cubicBezTo>
                    <a:pt x="117" y="162"/>
                    <a:pt x="117" y="162"/>
                    <a:pt x="117" y="162"/>
                  </a:cubicBezTo>
                  <a:cubicBezTo>
                    <a:pt x="117" y="162"/>
                    <a:pt x="117" y="161"/>
                    <a:pt x="116" y="161"/>
                  </a:cubicBezTo>
                  <a:cubicBezTo>
                    <a:pt x="112" y="154"/>
                    <a:pt x="109" y="147"/>
                    <a:pt x="108" y="139"/>
                  </a:cubicBezTo>
                  <a:cubicBezTo>
                    <a:pt x="107" y="137"/>
                    <a:pt x="108" y="135"/>
                    <a:pt x="111" y="135"/>
                  </a:cubicBezTo>
                  <a:cubicBezTo>
                    <a:pt x="112" y="135"/>
                    <a:pt x="114" y="136"/>
                    <a:pt x="115" y="138"/>
                  </a:cubicBezTo>
                  <a:cubicBezTo>
                    <a:pt x="115" y="138"/>
                    <a:pt x="115" y="139"/>
                    <a:pt x="115" y="140"/>
                  </a:cubicBezTo>
                  <a:cubicBezTo>
                    <a:pt x="116" y="139"/>
                    <a:pt x="116" y="139"/>
                    <a:pt x="117" y="139"/>
                  </a:cubicBezTo>
                  <a:cubicBezTo>
                    <a:pt x="119" y="136"/>
                    <a:pt x="122" y="134"/>
                    <a:pt x="124" y="131"/>
                  </a:cubicBezTo>
                  <a:cubicBezTo>
                    <a:pt x="134" y="120"/>
                    <a:pt x="136" y="106"/>
                    <a:pt x="129" y="94"/>
                  </a:cubicBezTo>
                  <a:cubicBezTo>
                    <a:pt x="125" y="85"/>
                    <a:pt x="118" y="79"/>
                    <a:pt x="110" y="75"/>
                  </a:cubicBezTo>
                  <a:cubicBezTo>
                    <a:pt x="90" y="65"/>
                    <a:pt x="70" y="63"/>
                    <a:pt x="49" y="69"/>
                  </a:cubicBezTo>
                  <a:cubicBezTo>
                    <a:pt x="38" y="72"/>
                    <a:pt x="28" y="78"/>
                    <a:pt x="20" y="87"/>
                  </a:cubicBezTo>
                  <a:cubicBezTo>
                    <a:pt x="12" y="96"/>
                    <a:pt x="9" y="107"/>
                    <a:pt x="13" y="119"/>
                  </a:cubicBezTo>
                  <a:cubicBezTo>
                    <a:pt x="16" y="128"/>
                    <a:pt x="22" y="134"/>
                    <a:pt x="29" y="139"/>
                  </a:cubicBezTo>
                  <a:cubicBezTo>
                    <a:pt x="43" y="149"/>
                    <a:pt x="59" y="153"/>
                    <a:pt x="76" y="152"/>
                  </a:cubicBezTo>
                  <a:cubicBezTo>
                    <a:pt x="78" y="152"/>
                    <a:pt x="80" y="152"/>
                    <a:pt x="82" y="152"/>
                  </a:cubicBezTo>
                  <a:cubicBezTo>
                    <a:pt x="81" y="150"/>
                    <a:pt x="80" y="149"/>
                    <a:pt x="79" y="148"/>
                  </a:cubicBezTo>
                  <a:cubicBezTo>
                    <a:pt x="77" y="146"/>
                    <a:pt x="77" y="144"/>
                    <a:pt x="79" y="142"/>
                  </a:cubicBezTo>
                  <a:cubicBezTo>
                    <a:pt x="81" y="141"/>
                    <a:pt x="83" y="141"/>
                    <a:pt x="85" y="143"/>
                  </a:cubicBezTo>
                  <a:cubicBezTo>
                    <a:pt x="88" y="148"/>
                    <a:pt x="93" y="152"/>
                    <a:pt x="98" y="155"/>
                  </a:cubicBezTo>
                  <a:cubicBezTo>
                    <a:pt x="104" y="159"/>
                    <a:pt x="110" y="161"/>
                    <a:pt x="117" y="16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91" name="Freeform 34">
              <a:extLst>
                <a:ext uri="{FF2B5EF4-FFF2-40B4-BE49-F238E27FC236}">
                  <a16:creationId xmlns:a16="http://schemas.microsoft.com/office/drawing/2014/main" id="{5ABEF1BC-27EB-4487-AAB2-89B70E4F4135}"/>
                </a:ext>
              </a:extLst>
            </p:cNvPr>
            <p:cNvSpPr>
              <a:spLocks/>
            </p:cNvSpPr>
            <p:nvPr/>
          </p:nvSpPr>
          <p:spPr bwMode="auto">
            <a:xfrm>
              <a:off x="5400675" y="1636713"/>
              <a:ext cx="442912" cy="563563"/>
            </a:xfrm>
            <a:custGeom>
              <a:avLst/>
              <a:gdLst>
                <a:gd name="T0" fmla="*/ 81 w 81"/>
                <a:gd name="T1" fmla="*/ 4 h 103"/>
                <a:gd name="T2" fmla="*/ 79 w 81"/>
                <a:gd name="T3" fmla="*/ 6 h 103"/>
                <a:gd name="T4" fmla="*/ 37 w 81"/>
                <a:gd name="T5" fmla="*/ 62 h 103"/>
                <a:gd name="T6" fmla="*/ 7 w 81"/>
                <a:gd name="T7" fmla="*/ 101 h 103"/>
                <a:gd name="T8" fmla="*/ 6 w 81"/>
                <a:gd name="T9" fmla="*/ 102 h 103"/>
                <a:gd name="T10" fmla="*/ 1 w 81"/>
                <a:gd name="T11" fmla="*/ 102 h 103"/>
                <a:gd name="T12" fmla="*/ 1 w 81"/>
                <a:gd name="T13" fmla="*/ 97 h 103"/>
                <a:gd name="T14" fmla="*/ 8 w 81"/>
                <a:gd name="T15" fmla="*/ 87 h 103"/>
                <a:gd name="T16" fmla="*/ 73 w 81"/>
                <a:gd name="T17" fmla="*/ 2 h 103"/>
                <a:gd name="T18" fmla="*/ 77 w 81"/>
                <a:gd name="T19" fmla="*/ 0 h 103"/>
                <a:gd name="T20" fmla="*/ 81 w 81"/>
                <a:gd name="T21" fmla="*/ 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3">
                  <a:moveTo>
                    <a:pt x="81" y="4"/>
                  </a:moveTo>
                  <a:cubicBezTo>
                    <a:pt x="80" y="4"/>
                    <a:pt x="80" y="6"/>
                    <a:pt x="79" y="6"/>
                  </a:cubicBezTo>
                  <a:cubicBezTo>
                    <a:pt x="65" y="25"/>
                    <a:pt x="51" y="43"/>
                    <a:pt x="37" y="62"/>
                  </a:cubicBezTo>
                  <a:cubicBezTo>
                    <a:pt x="27" y="75"/>
                    <a:pt x="17" y="88"/>
                    <a:pt x="7" y="101"/>
                  </a:cubicBezTo>
                  <a:cubicBezTo>
                    <a:pt x="7" y="101"/>
                    <a:pt x="6" y="102"/>
                    <a:pt x="6" y="102"/>
                  </a:cubicBezTo>
                  <a:cubicBezTo>
                    <a:pt x="5" y="103"/>
                    <a:pt x="2" y="103"/>
                    <a:pt x="1" y="102"/>
                  </a:cubicBezTo>
                  <a:cubicBezTo>
                    <a:pt x="0" y="101"/>
                    <a:pt x="0" y="99"/>
                    <a:pt x="1" y="97"/>
                  </a:cubicBezTo>
                  <a:cubicBezTo>
                    <a:pt x="3" y="94"/>
                    <a:pt x="6" y="91"/>
                    <a:pt x="8" y="87"/>
                  </a:cubicBezTo>
                  <a:cubicBezTo>
                    <a:pt x="30" y="59"/>
                    <a:pt x="52" y="30"/>
                    <a:pt x="73" y="2"/>
                  </a:cubicBezTo>
                  <a:cubicBezTo>
                    <a:pt x="74" y="1"/>
                    <a:pt x="75" y="0"/>
                    <a:pt x="77" y="0"/>
                  </a:cubicBezTo>
                  <a:cubicBezTo>
                    <a:pt x="79" y="0"/>
                    <a:pt x="81" y="1"/>
                    <a:pt x="81" y="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92" name="Freeform 35">
              <a:extLst>
                <a:ext uri="{FF2B5EF4-FFF2-40B4-BE49-F238E27FC236}">
                  <a16:creationId xmlns:a16="http://schemas.microsoft.com/office/drawing/2014/main" id="{D75BB9FB-1664-41CF-A132-8BBF170CD23D}"/>
                </a:ext>
              </a:extLst>
            </p:cNvPr>
            <p:cNvSpPr>
              <a:spLocks/>
            </p:cNvSpPr>
            <p:nvPr/>
          </p:nvSpPr>
          <p:spPr bwMode="auto">
            <a:xfrm>
              <a:off x="5641975" y="2217738"/>
              <a:ext cx="400050" cy="42863"/>
            </a:xfrm>
            <a:custGeom>
              <a:avLst/>
              <a:gdLst>
                <a:gd name="T0" fmla="*/ 36 w 73"/>
                <a:gd name="T1" fmla="*/ 0 h 8"/>
                <a:gd name="T2" fmla="*/ 69 w 73"/>
                <a:gd name="T3" fmla="*/ 0 h 8"/>
                <a:gd name="T4" fmla="*/ 73 w 73"/>
                <a:gd name="T5" fmla="*/ 3 h 8"/>
                <a:gd name="T6" fmla="*/ 70 w 73"/>
                <a:gd name="T7" fmla="*/ 8 h 8"/>
                <a:gd name="T8" fmla="*/ 68 w 73"/>
                <a:gd name="T9" fmla="*/ 8 h 8"/>
                <a:gd name="T10" fmla="*/ 5 w 73"/>
                <a:gd name="T11" fmla="*/ 8 h 8"/>
                <a:gd name="T12" fmla="*/ 3 w 73"/>
                <a:gd name="T13" fmla="*/ 8 h 8"/>
                <a:gd name="T14" fmla="*/ 0 w 73"/>
                <a:gd name="T15" fmla="*/ 4 h 8"/>
                <a:gd name="T16" fmla="*/ 4 w 73"/>
                <a:gd name="T17" fmla="*/ 0 h 8"/>
                <a:gd name="T18" fmla="*/ 5 w 73"/>
                <a:gd name="T19" fmla="*/ 0 h 8"/>
                <a:gd name="T20" fmla="*/ 36 w 73"/>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8">
                  <a:moveTo>
                    <a:pt x="36" y="0"/>
                  </a:moveTo>
                  <a:cubicBezTo>
                    <a:pt x="47" y="0"/>
                    <a:pt x="58" y="0"/>
                    <a:pt x="69" y="0"/>
                  </a:cubicBezTo>
                  <a:cubicBezTo>
                    <a:pt x="71" y="0"/>
                    <a:pt x="73" y="1"/>
                    <a:pt x="73" y="3"/>
                  </a:cubicBezTo>
                  <a:cubicBezTo>
                    <a:pt x="73" y="5"/>
                    <a:pt x="72" y="7"/>
                    <a:pt x="70" y="8"/>
                  </a:cubicBezTo>
                  <a:cubicBezTo>
                    <a:pt x="69" y="8"/>
                    <a:pt x="69" y="8"/>
                    <a:pt x="68" y="8"/>
                  </a:cubicBezTo>
                  <a:cubicBezTo>
                    <a:pt x="47" y="8"/>
                    <a:pt x="26" y="8"/>
                    <a:pt x="5" y="8"/>
                  </a:cubicBezTo>
                  <a:cubicBezTo>
                    <a:pt x="5" y="8"/>
                    <a:pt x="4" y="8"/>
                    <a:pt x="3" y="8"/>
                  </a:cubicBezTo>
                  <a:cubicBezTo>
                    <a:pt x="1" y="7"/>
                    <a:pt x="0" y="6"/>
                    <a:pt x="0" y="4"/>
                  </a:cubicBezTo>
                  <a:cubicBezTo>
                    <a:pt x="0" y="2"/>
                    <a:pt x="2" y="1"/>
                    <a:pt x="4" y="0"/>
                  </a:cubicBezTo>
                  <a:cubicBezTo>
                    <a:pt x="4" y="0"/>
                    <a:pt x="5" y="0"/>
                    <a:pt x="5" y="0"/>
                  </a:cubicBezTo>
                  <a:cubicBezTo>
                    <a:pt x="16" y="0"/>
                    <a:pt x="26" y="0"/>
                    <a:pt x="36"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93" name="Freeform 36">
              <a:extLst>
                <a:ext uri="{FF2B5EF4-FFF2-40B4-BE49-F238E27FC236}">
                  <a16:creationId xmlns:a16="http://schemas.microsoft.com/office/drawing/2014/main" id="{CB4E299E-2BE1-4746-BEE7-C3C4562DD657}"/>
                </a:ext>
              </a:extLst>
            </p:cNvPr>
            <p:cNvSpPr>
              <a:spLocks/>
            </p:cNvSpPr>
            <p:nvPr/>
          </p:nvSpPr>
          <p:spPr bwMode="auto">
            <a:xfrm>
              <a:off x="5635625" y="2398713"/>
              <a:ext cx="406400" cy="38100"/>
            </a:xfrm>
            <a:custGeom>
              <a:avLst/>
              <a:gdLst>
                <a:gd name="T0" fmla="*/ 37 w 74"/>
                <a:gd name="T1" fmla="*/ 7 h 7"/>
                <a:gd name="T2" fmla="*/ 5 w 74"/>
                <a:gd name="T3" fmla="*/ 7 h 7"/>
                <a:gd name="T4" fmla="*/ 1 w 74"/>
                <a:gd name="T5" fmla="*/ 2 h 7"/>
                <a:gd name="T6" fmla="*/ 5 w 74"/>
                <a:gd name="T7" fmla="*/ 0 h 7"/>
                <a:gd name="T8" fmla="*/ 15 w 74"/>
                <a:gd name="T9" fmla="*/ 0 h 7"/>
                <a:gd name="T10" fmla="*/ 70 w 74"/>
                <a:gd name="T11" fmla="*/ 0 h 7"/>
                <a:gd name="T12" fmla="*/ 74 w 74"/>
                <a:gd name="T13" fmla="*/ 3 h 7"/>
                <a:gd name="T14" fmla="*/ 70 w 74"/>
                <a:gd name="T15" fmla="*/ 7 h 7"/>
                <a:gd name="T16" fmla="*/ 54 w 74"/>
                <a:gd name="T17" fmla="*/ 7 h 7"/>
                <a:gd name="T18" fmla="*/ 37 w 74"/>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
                  <a:moveTo>
                    <a:pt x="37" y="7"/>
                  </a:moveTo>
                  <a:cubicBezTo>
                    <a:pt x="27" y="7"/>
                    <a:pt x="16" y="7"/>
                    <a:pt x="5" y="7"/>
                  </a:cubicBezTo>
                  <a:cubicBezTo>
                    <a:pt x="2" y="7"/>
                    <a:pt x="0" y="5"/>
                    <a:pt x="1" y="2"/>
                  </a:cubicBezTo>
                  <a:cubicBezTo>
                    <a:pt x="2" y="1"/>
                    <a:pt x="3" y="0"/>
                    <a:pt x="5" y="0"/>
                  </a:cubicBezTo>
                  <a:cubicBezTo>
                    <a:pt x="8" y="0"/>
                    <a:pt x="12" y="0"/>
                    <a:pt x="15" y="0"/>
                  </a:cubicBezTo>
                  <a:cubicBezTo>
                    <a:pt x="33" y="0"/>
                    <a:pt x="51" y="0"/>
                    <a:pt x="70" y="0"/>
                  </a:cubicBezTo>
                  <a:cubicBezTo>
                    <a:pt x="72" y="0"/>
                    <a:pt x="74" y="1"/>
                    <a:pt x="74" y="3"/>
                  </a:cubicBezTo>
                  <a:cubicBezTo>
                    <a:pt x="74" y="5"/>
                    <a:pt x="73" y="7"/>
                    <a:pt x="70" y="7"/>
                  </a:cubicBezTo>
                  <a:cubicBezTo>
                    <a:pt x="65" y="7"/>
                    <a:pt x="60" y="7"/>
                    <a:pt x="54" y="7"/>
                  </a:cubicBezTo>
                  <a:cubicBezTo>
                    <a:pt x="49" y="7"/>
                    <a:pt x="43" y="7"/>
                    <a:pt x="37" y="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94" name="Freeform 37">
              <a:extLst>
                <a:ext uri="{FF2B5EF4-FFF2-40B4-BE49-F238E27FC236}">
                  <a16:creationId xmlns:a16="http://schemas.microsoft.com/office/drawing/2014/main" id="{BC81DDA5-4158-4C2D-B63A-8B7621E64534}"/>
                </a:ext>
              </a:extLst>
            </p:cNvPr>
            <p:cNvSpPr>
              <a:spLocks/>
            </p:cNvSpPr>
            <p:nvPr/>
          </p:nvSpPr>
          <p:spPr bwMode="auto">
            <a:xfrm>
              <a:off x="5641975" y="2309813"/>
              <a:ext cx="404812" cy="39688"/>
            </a:xfrm>
            <a:custGeom>
              <a:avLst/>
              <a:gdLst>
                <a:gd name="T0" fmla="*/ 37 w 74"/>
                <a:gd name="T1" fmla="*/ 0 h 7"/>
                <a:gd name="T2" fmla="*/ 69 w 74"/>
                <a:gd name="T3" fmla="*/ 0 h 7"/>
                <a:gd name="T4" fmla="*/ 72 w 74"/>
                <a:gd name="T5" fmla="*/ 1 h 7"/>
                <a:gd name="T6" fmla="*/ 70 w 74"/>
                <a:gd name="T7" fmla="*/ 7 h 7"/>
                <a:gd name="T8" fmla="*/ 68 w 74"/>
                <a:gd name="T9" fmla="*/ 7 h 7"/>
                <a:gd name="T10" fmla="*/ 5 w 74"/>
                <a:gd name="T11" fmla="*/ 7 h 7"/>
                <a:gd name="T12" fmla="*/ 4 w 74"/>
                <a:gd name="T13" fmla="*/ 7 h 7"/>
                <a:gd name="T14" fmla="*/ 0 w 74"/>
                <a:gd name="T15" fmla="*/ 3 h 7"/>
                <a:gd name="T16" fmla="*/ 4 w 74"/>
                <a:gd name="T17" fmla="*/ 0 h 7"/>
                <a:gd name="T18" fmla="*/ 37 w 74"/>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
                  <a:moveTo>
                    <a:pt x="37" y="0"/>
                  </a:moveTo>
                  <a:cubicBezTo>
                    <a:pt x="47" y="0"/>
                    <a:pt x="58" y="0"/>
                    <a:pt x="69" y="0"/>
                  </a:cubicBezTo>
                  <a:cubicBezTo>
                    <a:pt x="70" y="0"/>
                    <a:pt x="72" y="0"/>
                    <a:pt x="72" y="1"/>
                  </a:cubicBezTo>
                  <a:cubicBezTo>
                    <a:pt x="74" y="3"/>
                    <a:pt x="73" y="6"/>
                    <a:pt x="70" y="7"/>
                  </a:cubicBezTo>
                  <a:cubicBezTo>
                    <a:pt x="69" y="7"/>
                    <a:pt x="69" y="7"/>
                    <a:pt x="68" y="7"/>
                  </a:cubicBezTo>
                  <a:cubicBezTo>
                    <a:pt x="47" y="7"/>
                    <a:pt x="26" y="7"/>
                    <a:pt x="5" y="7"/>
                  </a:cubicBezTo>
                  <a:cubicBezTo>
                    <a:pt x="5" y="7"/>
                    <a:pt x="4" y="7"/>
                    <a:pt x="4" y="7"/>
                  </a:cubicBezTo>
                  <a:cubicBezTo>
                    <a:pt x="2" y="7"/>
                    <a:pt x="0" y="5"/>
                    <a:pt x="0" y="3"/>
                  </a:cubicBezTo>
                  <a:cubicBezTo>
                    <a:pt x="0" y="1"/>
                    <a:pt x="2" y="0"/>
                    <a:pt x="4" y="0"/>
                  </a:cubicBezTo>
                  <a:cubicBezTo>
                    <a:pt x="15" y="0"/>
                    <a:pt x="26" y="0"/>
                    <a:pt x="37"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3005" name="Grupo 3004">
            <a:extLst>
              <a:ext uri="{FF2B5EF4-FFF2-40B4-BE49-F238E27FC236}">
                <a16:creationId xmlns:a16="http://schemas.microsoft.com/office/drawing/2014/main" id="{CF775B11-E343-485A-8808-7A827A67A4F2}"/>
              </a:ext>
            </a:extLst>
          </p:cNvPr>
          <p:cNvGrpSpPr/>
          <p:nvPr/>
        </p:nvGrpSpPr>
        <p:grpSpPr>
          <a:xfrm>
            <a:off x="4454526" y="739532"/>
            <a:ext cx="3278117" cy="2973631"/>
            <a:chOff x="4454526" y="1790701"/>
            <a:chExt cx="2119313" cy="1922462"/>
          </a:xfrm>
        </p:grpSpPr>
        <p:sp>
          <p:nvSpPr>
            <p:cNvPr id="3000" name="Freeform 41">
              <a:extLst>
                <a:ext uri="{FF2B5EF4-FFF2-40B4-BE49-F238E27FC236}">
                  <a16:creationId xmlns:a16="http://schemas.microsoft.com/office/drawing/2014/main" id="{E55340C4-EF69-4AF8-9367-E9190CA79FC9}"/>
                </a:ext>
              </a:extLst>
            </p:cNvPr>
            <p:cNvSpPr>
              <a:spLocks/>
            </p:cNvSpPr>
            <p:nvPr/>
          </p:nvSpPr>
          <p:spPr bwMode="auto">
            <a:xfrm>
              <a:off x="4454526" y="2293938"/>
              <a:ext cx="530225" cy="960438"/>
            </a:xfrm>
            <a:custGeom>
              <a:avLst/>
              <a:gdLst>
                <a:gd name="T0" fmla="*/ 0 w 383"/>
                <a:gd name="T1" fmla="*/ 155 h 694"/>
                <a:gd name="T2" fmla="*/ 22 w 383"/>
                <a:gd name="T3" fmla="*/ 49 h 694"/>
                <a:gd name="T4" fmla="*/ 41 w 383"/>
                <a:gd name="T5" fmla="*/ 0 h 694"/>
                <a:gd name="T6" fmla="*/ 42 w 383"/>
                <a:gd name="T7" fmla="*/ 8 h 694"/>
                <a:gd name="T8" fmla="*/ 54 w 383"/>
                <a:gd name="T9" fmla="*/ 27 h 694"/>
                <a:gd name="T10" fmla="*/ 63 w 383"/>
                <a:gd name="T11" fmla="*/ 43 h 694"/>
                <a:gd name="T12" fmla="*/ 77 w 383"/>
                <a:gd name="T13" fmla="*/ 96 h 694"/>
                <a:gd name="T14" fmla="*/ 95 w 383"/>
                <a:gd name="T15" fmla="*/ 112 h 694"/>
                <a:gd name="T16" fmla="*/ 102 w 383"/>
                <a:gd name="T17" fmla="*/ 108 h 694"/>
                <a:gd name="T18" fmla="*/ 96 w 383"/>
                <a:gd name="T19" fmla="*/ 90 h 694"/>
                <a:gd name="T20" fmla="*/ 80 w 383"/>
                <a:gd name="T21" fmla="*/ 35 h 694"/>
                <a:gd name="T22" fmla="*/ 92 w 383"/>
                <a:gd name="T23" fmla="*/ 46 h 694"/>
                <a:gd name="T24" fmla="*/ 117 w 383"/>
                <a:gd name="T25" fmla="*/ 99 h 694"/>
                <a:gd name="T26" fmla="*/ 121 w 383"/>
                <a:gd name="T27" fmla="*/ 119 h 694"/>
                <a:gd name="T28" fmla="*/ 140 w 383"/>
                <a:gd name="T29" fmla="*/ 152 h 694"/>
                <a:gd name="T30" fmla="*/ 171 w 383"/>
                <a:gd name="T31" fmla="*/ 160 h 694"/>
                <a:gd name="T32" fmla="*/ 180 w 383"/>
                <a:gd name="T33" fmla="*/ 157 h 694"/>
                <a:gd name="T34" fmla="*/ 198 w 383"/>
                <a:gd name="T35" fmla="*/ 164 h 694"/>
                <a:gd name="T36" fmla="*/ 205 w 383"/>
                <a:gd name="T37" fmla="*/ 172 h 694"/>
                <a:gd name="T38" fmla="*/ 249 w 383"/>
                <a:gd name="T39" fmla="*/ 199 h 694"/>
                <a:gd name="T40" fmla="*/ 283 w 383"/>
                <a:gd name="T41" fmla="*/ 216 h 694"/>
                <a:gd name="T42" fmla="*/ 301 w 383"/>
                <a:gd name="T43" fmla="*/ 218 h 694"/>
                <a:gd name="T44" fmla="*/ 304 w 383"/>
                <a:gd name="T45" fmla="*/ 233 h 694"/>
                <a:gd name="T46" fmla="*/ 294 w 383"/>
                <a:gd name="T47" fmla="*/ 259 h 694"/>
                <a:gd name="T48" fmla="*/ 278 w 383"/>
                <a:gd name="T49" fmla="*/ 287 h 694"/>
                <a:gd name="T50" fmla="*/ 297 w 383"/>
                <a:gd name="T51" fmla="*/ 344 h 694"/>
                <a:gd name="T52" fmla="*/ 315 w 383"/>
                <a:gd name="T53" fmla="*/ 376 h 694"/>
                <a:gd name="T54" fmla="*/ 324 w 383"/>
                <a:gd name="T55" fmla="*/ 382 h 694"/>
                <a:gd name="T56" fmla="*/ 337 w 383"/>
                <a:gd name="T57" fmla="*/ 388 h 694"/>
                <a:gd name="T58" fmla="*/ 364 w 383"/>
                <a:gd name="T59" fmla="*/ 435 h 694"/>
                <a:gd name="T60" fmla="*/ 363 w 383"/>
                <a:gd name="T61" fmla="*/ 483 h 694"/>
                <a:gd name="T62" fmla="*/ 370 w 383"/>
                <a:gd name="T63" fmla="*/ 500 h 694"/>
                <a:gd name="T64" fmla="*/ 374 w 383"/>
                <a:gd name="T65" fmla="*/ 499 h 694"/>
                <a:gd name="T66" fmla="*/ 370 w 383"/>
                <a:gd name="T67" fmla="*/ 521 h 694"/>
                <a:gd name="T68" fmla="*/ 377 w 383"/>
                <a:gd name="T69" fmla="*/ 552 h 694"/>
                <a:gd name="T70" fmla="*/ 383 w 383"/>
                <a:gd name="T71" fmla="*/ 566 h 694"/>
                <a:gd name="T72" fmla="*/ 383 w 383"/>
                <a:gd name="T73" fmla="*/ 694 h 694"/>
                <a:gd name="T74" fmla="*/ 297 w 383"/>
                <a:gd name="T75" fmla="*/ 660 h 694"/>
                <a:gd name="T76" fmla="*/ 32 w 383"/>
                <a:gd name="T77" fmla="*/ 370 h 694"/>
                <a:gd name="T78" fmla="*/ 3 w 383"/>
                <a:gd name="T79" fmla="*/ 252 h 694"/>
                <a:gd name="T80" fmla="*/ 0 w 383"/>
                <a:gd name="T81" fmla="*/ 239 h 694"/>
                <a:gd name="T82" fmla="*/ 0 w 383"/>
                <a:gd name="T83" fmla="*/ 15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3" h="694">
                  <a:moveTo>
                    <a:pt x="0" y="155"/>
                  </a:moveTo>
                  <a:cubicBezTo>
                    <a:pt x="7" y="120"/>
                    <a:pt x="14" y="84"/>
                    <a:pt x="22" y="49"/>
                  </a:cubicBezTo>
                  <a:cubicBezTo>
                    <a:pt x="25" y="32"/>
                    <a:pt x="33" y="16"/>
                    <a:pt x="41" y="0"/>
                  </a:cubicBezTo>
                  <a:cubicBezTo>
                    <a:pt x="41" y="2"/>
                    <a:pt x="42" y="5"/>
                    <a:pt x="42" y="8"/>
                  </a:cubicBezTo>
                  <a:cubicBezTo>
                    <a:pt x="41" y="18"/>
                    <a:pt x="43" y="25"/>
                    <a:pt x="54" y="27"/>
                  </a:cubicBezTo>
                  <a:cubicBezTo>
                    <a:pt x="62" y="29"/>
                    <a:pt x="64" y="35"/>
                    <a:pt x="63" y="43"/>
                  </a:cubicBezTo>
                  <a:cubicBezTo>
                    <a:pt x="61" y="63"/>
                    <a:pt x="64" y="81"/>
                    <a:pt x="77" y="96"/>
                  </a:cubicBezTo>
                  <a:cubicBezTo>
                    <a:pt x="82" y="102"/>
                    <a:pt x="89" y="107"/>
                    <a:pt x="95" y="112"/>
                  </a:cubicBezTo>
                  <a:cubicBezTo>
                    <a:pt x="97" y="111"/>
                    <a:pt x="100" y="110"/>
                    <a:pt x="102" y="108"/>
                  </a:cubicBezTo>
                  <a:cubicBezTo>
                    <a:pt x="100" y="102"/>
                    <a:pt x="99" y="95"/>
                    <a:pt x="96" y="90"/>
                  </a:cubicBezTo>
                  <a:cubicBezTo>
                    <a:pt x="85" y="75"/>
                    <a:pt x="78" y="59"/>
                    <a:pt x="80" y="35"/>
                  </a:cubicBezTo>
                  <a:cubicBezTo>
                    <a:pt x="85" y="40"/>
                    <a:pt x="92" y="43"/>
                    <a:pt x="92" y="46"/>
                  </a:cubicBezTo>
                  <a:cubicBezTo>
                    <a:pt x="92" y="68"/>
                    <a:pt x="105" y="83"/>
                    <a:pt x="117" y="99"/>
                  </a:cubicBezTo>
                  <a:cubicBezTo>
                    <a:pt x="121" y="106"/>
                    <a:pt x="120" y="113"/>
                    <a:pt x="121" y="119"/>
                  </a:cubicBezTo>
                  <a:cubicBezTo>
                    <a:pt x="123" y="131"/>
                    <a:pt x="130" y="144"/>
                    <a:pt x="140" y="152"/>
                  </a:cubicBezTo>
                  <a:cubicBezTo>
                    <a:pt x="147" y="158"/>
                    <a:pt x="160" y="158"/>
                    <a:pt x="171" y="160"/>
                  </a:cubicBezTo>
                  <a:cubicBezTo>
                    <a:pt x="174" y="161"/>
                    <a:pt x="177" y="158"/>
                    <a:pt x="180" y="157"/>
                  </a:cubicBezTo>
                  <a:cubicBezTo>
                    <a:pt x="187" y="155"/>
                    <a:pt x="195" y="153"/>
                    <a:pt x="198" y="164"/>
                  </a:cubicBezTo>
                  <a:cubicBezTo>
                    <a:pt x="198" y="168"/>
                    <a:pt x="203" y="172"/>
                    <a:pt x="205" y="172"/>
                  </a:cubicBezTo>
                  <a:cubicBezTo>
                    <a:pt x="225" y="174"/>
                    <a:pt x="239" y="184"/>
                    <a:pt x="249" y="199"/>
                  </a:cubicBezTo>
                  <a:cubicBezTo>
                    <a:pt x="258" y="212"/>
                    <a:pt x="268" y="217"/>
                    <a:pt x="283" y="216"/>
                  </a:cubicBezTo>
                  <a:cubicBezTo>
                    <a:pt x="289" y="215"/>
                    <a:pt x="295" y="217"/>
                    <a:pt x="301" y="218"/>
                  </a:cubicBezTo>
                  <a:cubicBezTo>
                    <a:pt x="302" y="223"/>
                    <a:pt x="303" y="228"/>
                    <a:pt x="304" y="233"/>
                  </a:cubicBezTo>
                  <a:cubicBezTo>
                    <a:pt x="307" y="244"/>
                    <a:pt x="306" y="253"/>
                    <a:pt x="294" y="259"/>
                  </a:cubicBezTo>
                  <a:cubicBezTo>
                    <a:pt x="281" y="264"/>
                    <a:pt x="280" y="275"/>
                    <a:pt x="278" y="287"/>
                  </a:cubicBezTo>
                  <a:cubicBezTo>
                    <a:pt x="272" y="312"/>
                    <a:pt x="282" y="327"/>
                    <a:pt x="297" y="344"/>
                  </a:cubicBezTo>
                  <a:cubicBezTo>
                    <a:pt x="305" y="353"/>
                    <a:pt x="309" y="365"/>
                    <a:pt x="315" y="376"/>
                  </a:cubicBezTo>
                  <a:cubicBezTo>
                    <a:pt x="317" y="379"/>
                    <a:pt x="321" y="381"/>
                    <a:pt x="324" y="382"/>
                  </a:cubicBezTo>
                  <a:cubicBezTo>
                    <a:pt x="328" y="385"/>
                    <a:pt x="333" y="386"/>
                    <a:pt x="337" y="388"/>
                  </a:cubicBezTo>
                  <a:cubicBezTo>
                    <a:pt x="358" y="398"/>
                    <a:pt x="367" y="412"/>
                    <a:pt x="364" y="435"/>
                  </a:cubicBezTo>
                  <a:cubicBezTo>
                    <a:pt x="361" y="451"/>
                    <a:pt x="363" y="467"/>
                    <a:pt x="363" y="483"/>
                  </a:cubicBezTo>
                  <a:cubicBezTo>
                    <a:pt x="364" y="489"/>
                    <a:pt x="367" y="494"/>
                    <a:pt x="370" y="500"/>
                  </a:cubicBezTo>
                  <a:cubicBezTo>
                    <a:pt x="371" y="500"/>
                    <a:pt x="372" y="499"/>
                    <a:pt x="374" y="499"/>
                  </a:cubicBezTo>
                  <a:cubicBezTo>
                    <a:pt x="373" y="506"/>
                    <a:pt x="372" y="514"/>
                    <a:pt x="370" y="521"/>
                  </a:cubicBezTo>
                  <a:cubicBezTo>
                    <a:pt x="367" y="533"/>
                    <a:pt x="368" y="543"/>
                    <a:pt x="377" y="552"/>
                  </a:cubicBezTo>
                  <a:cubicBezTo>
                    <a:pt x="380" y="556"/>
                    <a:pt x="383" y="561"/>
                    <a:pt x="383" y="566"/>
                  </a:cubicBezTo>
                  <a:cubicBezTo>
                    <a:pt x="383" y="607"/>
                    <a:pt x="383" y="648"/>
                    <a:pt x="383" y="694"/>
                  </a:cubicBezTo>
                  <a:cubicBezTo>
                    <a:pt x="353" y="682"/>
                    <a:pt x="324" y="673"/>
                    <a:pt x="297" y="660"/>
                  </a:cubicBezTo>
                  <a:cubicBezTo>
                    <a:pt x="170" y="599"/>
                    <a:pt x="80" y="503"/>
                    <a:pt x="32" y="370"/>
                  </a:cubicBezTo>
                  <a:cubicBezTo>
                    <a:pt x="18" y="332"/>
                    <a:pt x="13" y="291"/>
                    <a:pt x="3" y="252"/>
                  </a:cubicBezTo>
                  <a:cubicBezTo>
                    <a:pt x="2" y="248"/>
                    <a:pt x="1" y="243"/>
                    <a:pt x="0" y="239"/>
                  </a:cubicBezTo>
                  <a:cubicBezTo>
                    <a:pt x="0" y="211"/>
                    <a:pt x="0" y="183"/>
                    <a:pt x="0" y="15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01" name="Freeform 42">
              <a:extLst>
                <a:ext uri="{FF2B5EF4-FFF2-40B4-BE49-F238E27FC236}">
                  <a16:creationId xmlns:a16="http://schemas.microsoft.com/office/drawing/2014/main" id="{7A6B7054-1FA9-43F1-AD37-F2C39FBD2CE5}"/>
                </a:ext>
              </a:extLst>
            </p:cNvPr>
            <p:cNvSpPr>
              <a:spLocks noEditPoints="1"/>
            </p:cNvSpPr>
            <p:nvPr/>
          </p:nvSpPr>
          <p:spPr bwMode="auto">
            <a:xfrm>
              <a:off x="5030788" y="2462213"/>
              <a:ext cx="1349375" cy="890588"/>
            </a:xfrm>
            <a:custGeom>
              <a:avLst/>
              <a:gdLst>
                <a:gd name="T0" fmla="*/ 975 w 975"/>
                <a:gd name="T1" fmla="*/ 643 h 644"/>
                <a:gd name="T2" fmla="*/ 958 w 975"/>
                <a:gd name="T3" fmla="*/ 643 h 644"/>
                <a:gd name="T4" fmla="*/ 19 w 975"/>
                <a:gd name="T5" fmla="*/ 644 h 644"/>
                <a:gd name="T6" fmla="*/ 0 w 975"/>
                <a:gd name="T7" fmla="*/ 625 h 644"/>
                <a:gd name="T8" fmla="*/ 0 w 975"/>
                <a:gd name="T9" fmla="*/ 17 h 644"/>
                <a:gd name="T10" fmla="*/ 0 w 975"/>
                <a:gd name="T11" fmla="*/ 0 h 644"/>
                <a:gd name="T12" fmla="*/ 975 w 975"/>
                <a:gd name="T13" fmla="*/ 0 h 644"/>
                <a:gd name="T14" fmla="*/ 975 w 975"/>
                <a:gd name="T15" fmla="*/ 643 h 644"/>
                <a:gd name="T16" fmla="*/ 101 w 975"/>
                <a:gd name="T17" fmla="*/ 542 h 644"/>
                <a:gd name="T18" fmla="*/ 876 w 975"/>
                <a:gd name="T19" fmla="*/ 542 h 644"/>
                <a:gd name="T20" fmla="*/ 876 w 975"/>
                <a:gd name="T21" fmla="*/ 100 h 644"/>
                <a:gd name="T22" fmla="*/ 101 w 975"/>
                <a:gd name="T23" fmla="*/ 100 h 644"/>
                <a:gd name="T24" fmla="*/ 101 w 975"/>
                <a:gd name="T25" fmla="*/ 542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5" h="644">
                  <a:moveTo>
                    <a:pt x="975" y="643"/>
                  </a:moveTo>
                  <a:cubicBezTo>
                    <a:pt x="969" y="643"/>
                    <a:pt x="963" y="643"/>
                    <a:pt x="958" y="643"/>
                  </a:cubicBezTo>
                  <a:cubicBezTo>
                    <a:pt x="645" y="643"/>
                    <a:pt x="332" y="643"/>
                    <a:pt x="19" y="644"/>
                  </a:cubicBezTo>
                  <a:cubicBezTo>
                    <a:pt x="5" y="644"/>
                    <a:pt x="0" y="641"/>
                    <a:pt x="0" y="625"/>
                  </a:cubicBezTo>
                  <a:cubicBezTo>
                    <a:pt x="1" y="422"/>
                    <a:pt x="0" y="220"/>
                    <a:pt x="0" y="17"/>
                  </a:cubicBezTo>
                  <a:cubicBezTo>
                    <a:pt x="0" y="12"/>
                    <a:pt x="0" y="6"/>
                    <a:pt x="0" y="0"/>
                  </a:cubicBezTo>
                  <a:cubicBezTo>
                    <a:pt x="326" y="0"/>
                    <a:pt x="650" y="0"/>
                    <a:pt x="975" y="0"/>
                  </a:cubicBezTo>
                  <a:cubicBezTo>
                    <a:pt x="975" y="214"/>
                    <a:pt x="975" y="428"/>
                    <a:pt x="975" y="643"/>
                  </a:cubicBezTo>
                  <a:close/>
                  <a:moveTo>
                    <a:pt x="101" y="542"/>
                  </a:moveTo>
                  <a:cubicBezTo>
                    <a:pt x="361" y="542"/>
                    <a:pt x="618" y="542"/>
                    <a:pt x="876" y="542"/>
                  </a:cubicBezTo>
                  <a:cubicBezTo>
                    <a:pt x="876" y="394"/>
                    <a:pt x="876" y="247"/>
                    <a:pt x="876" y="100"/>
                  </a:cubicBezTo>
                  <a:cubicBezTo>
                    <a:pt x="617" y="100"/>
                    <a:pt x="359" y="100"/>
                    <a:pt x="101" y="100"/>
                  </a:cubicBezTo>
                  <a:cubicBezTo>
                    <a:pt x="101" y="248"/>
                    <a:pt x="101" y="394"/>
                    <a:pt x="101" y="54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02" name="Freeform 43">
              <a:extLst>
                <a:ext uri="{FF2B5EF4-FFF2-40B4-BE49-F238E27FC236}">
                  <a16:creationId xmlns:a16="http://schemas.microsoft.com/office/drawing/2014/main" id="{4F1758BF-3367-4D9D-8CF7-04900A546EB0}"/>
                </a:ext>
              </a:extLst>
            </p:cNvPr>
            <p:cNvSpPr>
              <a:spLocks noEditPoints="1"/>
            </p:cNvSpPr>
            <p:nvPr/>
          </p:nvSpPr>
          <p:spPr bwMode="auto">
            <a:xfrm>
              <a:off x="4694238" y="1790701"/>
              <a:ext cx="1158875" cy="795338"/>
            </a:xfrm>
            <a:custGeom>
              <a:avLst/>
              <a:gdLst>
                <a:gd name="T0" fmla="*/ 690 w 838"/>
                <a:gd name="T1" fmla="*/ 360 h 575"/>
                <a:gd name="T2" fmla="*/ 692 w 838"/>
                <a:gd name="T3" fmla="*/ 307 h 575"/>
                <a:gd name="T4" fmla="*/ 759 w 838"/>
                <a:gd name="T5" fmla="*/ 367 h 575"/>
                <a:gd name="T6" fmla="*/ 781 w 838"/>
                <a:gd name="T7" fmla="*/ 336 h 575"/>
                <a:gd name="T8" fmla="*/ 828 w 838"/>
                <a:gd name="T9" fmla="*/ 385 h 575"/>
                <a:gd name="T10" fmla="*/ 745 w 838"/>
                <a:gd name="T11" fmla="*/ 396 h 575"/>
                <a:gd name="T12" fmla="*/ 678 w 838"/>
                <a:gd name="T13" fmla="*/ 388 h 575"/>
                <a:gd name="T14" fmla="*/ 583 w 838"/>
                <a:gd name="T15" fmla="*/ 382 h 575"/>
                <a:gd name="T16" fmla="*/ 504 w 838"/>
                <a:gd name="T17" fmla="*/ 445 h 575"/>
                <a:gd name="T18" fmla="*/ 210 w 838"/>
                <a:gd name="T19" fmla="*/ 565 h 575"/>
                <a:gd name="T20" fmla="*/ 119 w 838"/>
                <a:gd name="T21" fmla="*/ 570 h 575"/>
                <a:gd name="T22" fmla="*/ 67 w 838"/>
                <a:gd name="T23" fmla="*/ 514 h 575"/>
                <a:gd name="T24" fmla="*/ 9 w 838"/>
                <a:gd name="T25" fmla="*/ 500 h 575"/>
                <a:gd name="T26" fmla="*/ 111 w 838"/>
                <a:gd name="T27" fmla="*/ 421 h 575"/>
                <a:gd name="T28" fmla="*/ 154 w 838"/>
                <a:gd name="T29" fmla="*/ 397 h 575"/>
                <a:gd name="T30" fmla="*/ 263 w 838"/>
                <a:gd name="T31" fmla="*/ 294 h 575"/>
                <a:gd name="T32" fmla="*/ 281 w 838"/>
                <a:gd name="T33" fmla="*/ 286 h 575"/>
                <a:gd name="T34" fmla="*/ 291 w 838"/>
                <a:gd name="T35" fmla="*/ 272 h 575"/>
                <a:gd name="T36" fmla="*/ 328 w 838"/>
                <a:gd name="T37" fmla="*/ 281 h 575"/>
                <a:gd name="T38" fmla="*/ 335 w 838"/>
                <a:gd name="T39" fmla="*/ 275 h 575"/>
                <a:gd name="T40" fmla="*/ 334 w 838"/>
                <a:gd name="T41" fmla="*/ 210 h 575"/>
                <a:gd name="T42" fmla="*/ 292 w 838"/>
                <a:gd name="T43" fmla="*/ 198 h 575"/>
                <a:gd name="T44" fmla="*/ 233 w 838"/>
                <a:gd name="T45" fmla="*/ 241 h 575"/>
                <a:gd name="T46" fmla="*/ 197 w 838"/>
                <a:gd name="T47" fmla="*/ 268 h 575"/>
                <a:gd name="T48" fmla="*/ 157 w 838"/>
                <a:gd name="T49" fmla="*/ 222 h 575"/>
                <a:gd name="T50" fmla="*/ 249 w 838"/>
                <a:gd name="T51" fmla="*/ 181 h 575"/>
                <a:gd name="T52" fmla="*/ 321 w 838"/>
                <a:gd name="T53" fmla="*/ 161 h 575"/>
                <a:gd name="T54" fmla="*/ 332 w 838"/>
                <a:gd name="T55" fmla="*/ 193 h 575"/>
                <a:gd name="T56" fmla="*/ 354 w 838"/>
                <a:gd name="T57" fmla="*/ 145 h 575"/>
                <a:gd name="T58" fmla="*/ 254 w 838"/>
                <a:gd name="T59" fmla="*/ 141 h 575"/>
                <a:gd name="T60" fmla="*/ 244 w 838"/>
                <a:gd name="T61" fmla="*/ 122 h 575"/>
                <a:gd name="T62" fmla="*/ 211 w 838"/>
                <a:gd name="T63" fmla="*/ 137 h 575"/>
                <a:gd name="T64" fmla="*/ 155 w 838"/>
                <a:gd name="T65" fmla="*/ 143 h 575"/>
                <a:gd name="T66" fmla="*/ 143 w 838"/>
                <a:gd name="T67" fmla="*/ 122 h 575"/>
                <a:gd name="T68" fmla="*/ 105 w 838"/>
                <a:gd name="T69" fmla="*/ 136 h 575"/>
                <a:gd name="T70" fmla="*/ 95 w 838"/>
                <a:gd name="T71" fmla="*/ 153 h 575"/>
                <a:gd name="T72" fmla="*/ 668 w 838"/>
                <a:gd name="T73" fmla="*/ 187 h 575"/>
                <a:gd name="T74" fmla="*/ 670 w 838"/>
                <a:gd name="T75" fmla="*/ 233 h 575"/>
                <a:gd name="T76" fmla="*/ 669 w 838"/>
                <a:gd name="T77" fmla="*/ 250 h 575"/>
                <a:gd name="T78" fmla="*/ 601 w 838"/>
                <a:gd name="T79" fmla="*/ 291 h 575"/>
                <a:gd name="T80" fmla="*/ 564 w 838"/>
                <a:gd name="T81" fmla="*/ 322 h 575"/>
                <a:gd name="T82" fmla="*/ 577 w 838"/>
                <a:gd name="T83" fmla="*/ 371 h 575"/>
                <a:gd name="T84" fmla="*/ 633 w 838"/>
                <a:gd name="T85" fmla="*/ 331 h 575"/>
                <a:gd name="T86" fmla="*/ 596 w 838"/>
                <a:gd name="T87" fmla="*/ 216 h 575"/>
                <a:gd name="T88" fmla="*/ 599 w 838"/>
                <a:gd name="T89" fmla="*/ 249 h 575"/>
                <a:gd name="T90" fmla="*/ 596 w 838"/>
                <a:gd name="T91" fmla="*/ 216 h 575"/>
                <a:gd name="T92" fmla="*/ 583 w 838"/>
                <a:gd name="T93" fmla="*/ 254 h 575"/>
                <a:gd name="T94" fmla="*/ 553 w 838"/>
                <a:gd name="T95" fmla="*/ 266 h 575"/>
                <a:gd name="T96" fmla="*/ 309 w 838"/>
                <a:gd name="T97" fmla="*/ 301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575">
                  <a:moveTo>
                    <a:pt x="667" y="316"/>
                  </a:moveTo>
                  <a:cubicBezTo>
                    <a:pt x="684" y="329"/>
                    <a:pt x="699" y="341"/>
                    <a:pt x="717" y="355"/>
                  </a:cubicBezTo>
                  <a:cubicBezTo>
                    <a:pt x="708" y="357"/>
                    <a:pt x="701" y="358"/>
                    <a:pt x="690" y="360"/>
                  </a:cubicBezTo>
                  <a:cubicBezTo>
                    <a:pt x="699" y="364"/>
                    <a:pt x="705" y="369"/>
                    <a:pt x="710" y="369"/>
                  </a:cubicBezTo>
                  <a:cubicBezTo>
                    <a:pt x="727" y="368"/>
                    <a:pt x="721" y="353"/>
                    <a:pt x="726" y="344"/>
                  </a:cubicBezTo>
                  <a:cubicBezTo>
                    <a:pt x="714" y="332"/>
                    <a:pt x="690" y="331"/>
                    <a:pt x="692" y="307"/>
                  </a:cubicBezTo>
                  <a:cubicBezTo>
                    <a:pt x="715" y="304"/>
                    <a:pt x="736" y="320"/>
                    <a:pt x="740" y="343"/>
                  </a:cubicBezTo>
                  <a:cubicBezTo>
                    <a:pt x="742" y="352"/>
                    <a:pt x="750" y="360"/>
                    <a:pt x="755" y="368"/>
                  </a:cubicBezTo>
                  <a:cubicBezTo>
                    <a:pt x="756" y="368"/>
                    <a:pt x="758" y="367"/>
                    <a:pt x="759" y="367"/>
                  </a:cubicBezTo>
                  <a:cubicBezTo>
                    <a:pt x="761" y="361"/>
                    <a:pt x="762" y="354"/>
                    <a:pt x="765" y="348"/>
                  </a:cubicBezTo>
                  <a:cubicBezTo>
                    <a:pt x="768" y="343"/>
                    <a:pt x="773" y="339"/>
                    <a:pt x="777" y="334"/>
                  </a:cubicBezTo>
                  <a:cubicBezTo>
                    <a:pt x="778" y="335"/>
                    <a:pt x="779" y="335"/>
                    <a:pt x="781" y="336"/>
                  </a:cubicBezTo>
                  <a:cubicBezTo>
                    <a:pt x="781" y="342"/>
                    <a:pt x="781" y="348"/>
                    <a:pt x="783" y="354"/>
                  </a:cubicBezTo>
                  <a:cubicBezTo>
                    <a:pt x="788" y="365"/>
                    <a:pt x="795" y="375"/>
                    <a:pt x="809" y="372"/>
                  </a:cubicBezTo>
                  <a:cubicBezTo>
                    <a:pt x="820" y="371"/>
                    <a:pt x="826" y="374"/>
                    <a:pt x="828" y="385"/>
                  </a:cubicBezTo>
                  <a:cubicBezTo>
                    <a:pt x="830" y="395"/>
                    <a:pt x="834" y="404"/>
                    <a:pt x="838" y="415"/>
                  </a:cubicBezTo>
                  <a:cubicBezTo>
                    <a:pt x="816" y="416"/>
                    <a:pt x="797" y="421"/>
                    <a:pt x="778" y="406"/>
                  </a:cubicBezTo>
                  <a:cubicBezTo>
                    <a:pt x="770" y="399"/>
                    <a:pt x="757" y="399"/>
                    <a:pt x="745" y="396"/>
                  </a:cubicBezTo>
                  <a:cubicBezTo>
                    <a:pt x="743" y="405"/>
                    <a:pt x="742" y="410"/>
                    <a:pt x="741" y="416"/>
                  </a:cubicBezTo>
                  <a:cubicBezTo>
                    <a:pt x="721" y="410"/>
                    <a:pt x="701" y="404"/>
                    <a:pt x="682" y="398"/>
                  </a:cubicBezTo>
                  <a:cubicBezTo>
                    <a:pt x="680" y="397"/>
                    <a:pt x="679" y="391"/>
                    <a:pt x="678" y="388"/>
                  </a:cubicBezTo>
                  <a:cubicBezTo>
                    <a:pt x="678" y="382"/>
                    <a:pt x="678" y="377"/>
                    <a:pt x="678" y="369"/>
                  </a:cubicBezTo>
                  <a:cubicBezTo>
                    <a:pt x="655" y="371"/>
                    <a:pt x="632" y="369"/>
                    <a:pt x="611" y="378"/>
                  </a:cubicBezTo>
                  <a:cubicBezTo>
                    <a:pt x="602" y="382"/>
                    <a:pt x="592" y="383"/>
                    <a:pt x="583" y="382"/>
                  </a:cubicBezTo>
                  <a:cubicBezTo>
                    <a:pt x="568" y="380"/>
                    <a:pt x="557" y="388"/>
                    <a:pt x="546" y="395"/>
                  </a:cubicBezTo>
                  <a:cubicBezTo>
                    <a:pt x="543" y="397"/>
                    <a:pt x="542" y="404"/>
                    <a:pt x="542" y="409"/>
                  </a:cubicBezTo>
                  <a:cubicBezTo>
                    <a:pt x="541" y="429"/>
                    <a:pt x="525" y="445"/>
                    <a:pt x="504" y="445"/>
                  </a:cubicBezTo>
                  <a:cubicBezTo>
                    <a:pt x="432" y="445"/>
                    <a:pt x="360" y="445"/>
                    <a:pt x="288" y="445"/>
                  </a:cubicBezTo>
                  <a:cubicBezTo>
                    <a:pt x="263" y="445"/>
                    <a:pt x="237" y="445"/>
                    <a:pt x="210" y="445"/>
                  </a:cubicBezTo>
                  <a:cubicBezTo>
                    <a:pt x="210" y="485"/>
                    <a:pt x="210" y="524"/>
                    <a:pt x="210" y="565"/>
                  </a:cubicBezTo>
                  <a:cubicBezTo>
                    <a:pt x="203" y="558"/>
                    <a:pt x="200" y="553"/>
                    <a:pt x="195" y="550"/>
                  </a:cubicBezTo>
                  <a:cubicBezTo>
                    <a:pt x="179" y="540"/>
                    <a:pt x="164" y="543"/>
                    <a:pt x="153" y="558"/>
                  </a:cubicBezTo>
                  <a:cubicBezTo>
                    <a:pt x="143" y="570"/>
                    <a:pt x="133" y="575"/>
                    <a:pt x="119" y="570"/>
                  </a:cubicBezTo>
                  <a:cubicBezTo>
                    <a:pt x="112" y="568"/>
                    <a:pt x="105" y="567"/>
                    <a:pt x="98" y="565"/>
                  </a:cubicBezTo>
                  <a:cubicBezTo>
                    <a:pt x="96" y="550"/>
                    <a:pt x="95" y="535"/>
                    <a:pt x="94" y="520"/>
                  </a:cubicBezTo>
                  <a:cubicBezTo>
                    <a:pt x="84" y="518"/>
                    <a:pt x="75" y="516"/>
                    <a:pt x="67" y="514"/>
                  </a:cubicBezTo>
                  <a:cubicBezTo>
                    <a:pt x="66" y="502"/>
                    <a:pt x="83" y="494"/>
                    <a:pt x="71" y="480"/>
                  </a:cubicBezTo>
                  <a:cubicBezTo>
                    <a:pt x="62" y="486"/>
                    <a:pt x="53" y="491"/>
                    <a:pt x="45" y="498"/>
                  </a:cubicBezTo>
                  <a:cubicBezTo>
                    <a:pt x="33" y="507"/>
                    <a:pt x="20" y="507"/>
                    <a:pt x="9" y="500"/>
                  </a:cubicBezTo>
                  <a:cubicBezTo>
                    <a:pt x="0" y="492"/>
                    <a:pt x="0" y="479"/>
                    <a:pt x="4" y="467"/>
                  </a:cubicBezTo>
                  <a:cubicBezTo>
                    <a:pt x="13" y="437"/>
                    <a:pt x="37" y="420"/>
                    <a:pt x="67" y="420"/>
                  </a:cubicBezTo>
                  <a:cubicBezTo>
                    <a:pt x="81" y="421"/>
                    <a:pt x="96" y="421"/>
                    <a:pt x="111" y="421"/>
                  </a:cubicBezTo>
                  <a:cubicBezTo>
                    <a:pt x="109" y="437"/>
                    <a:pt x="116" y="446"/>
                    <a:pt x="132" y="447"/>
                  </a:cubicBezTo>
                  <a:cubicBezTo>
                    <a:pt x="132" y="444"/>
                    <a:pt x="133" y="441"/>
                    <a:pt x="133" y="439"/>
                  </a:cubicBezTo>
                  <a:cubicBezTo>
                    <a:pt x="127" y="418"/>
                    <a:pt x="139" y="407"/>
                    <a:pt x="154" y="397"/>
                  </a:cubicBezTo>
                  <a:cubicBezTo>
                    <a:pt x="167" y="389"/>
                    <a:pt x="179" y="382"/>
                    <a:pt x="183" y="365"/>
                  </a:cubicBezTo>
                  <a:cubicBezTo>
                    <a:pt x="186" y="355"/>
                    <a:pt x="198" y="346"/>
                    <a:pt x="207" y="339"/>
                  </a:cubicBezTo>
                  <a:cubicBezTo>
                    <a:pt x="226" y="325"/>
                    <a:pt x="247" y="312"/>
                    <a:pt x="263" y="294"/>
                  </a:cubicBezTo>
                  <a:cubicBezTo>
                    <a:pt x="265" y="292"/>
                    <a:pt x="271" y="294"/>
                    <a:pt x="275" y="294"/>
                  </a:cubicBezTo>
                  <a:cubicBezTo>
                    <a:pt x="279" y="293"/>
                    <a:pt x="282" y="292"/>
                    <a:pt x="288" y="290"/>
                  </a:cubicBezTo>
                  <a:cubicBezTo>
                    <a:pt x="283" y="288"/>
                    <a:pt x="282" y="287"/>
                    <a:pt x="281" y="286"/>
                  </a:cubicBezTo>
                  <a:cubicBezTo>
                    <a:pt x="277" y="284"/>
                    <a:pt x="273" y="281"/>
                    <a:pt x="271" y="278"/>
                  </a:cubicBezTo>
                  <a:cubicBezTo>
                    <a:pt x="270" y="277"/>
                    <a:pt x="273" y="270"/>
                    <a:pt x="275" y="270"/>
                  </a:cubicBezTo>
                  <a:cubicBezTo>
                    <a:pt x="280" y="270"/>
                    <a:pt x="288" y="269"/>
                    <a:pt x="291" y="272"/>
                  </a:cubicBezTo>
                  <a:cubicBezTo>
                    <a:pt x="300" y="285"/>
                    <a:pt x="310" y="279"/>
                    <a:pt x="320" y="273"/>
                  </a:cubicBezTo>
                  <a:cubicBezTo>
                    <a:pt x="322" y="272"/>
                    <a:pt x="326" y="272"/>
                    <a:pt x="329" y="272"/>
                  </a:cubicBezTo>
                  <a:cubicBezTo>
                    <a:pt x="329" y="275"/>
                    <a:pt x="330" y="280"/>
                    <a:pt x="328" y="281"/>
                  </a:cubicBezTo>
                  <a:cubicBezTo>
                    <a:pt x="316" y="293"/>
                    <a:pt x="327" y="295"/>
                    <a:pt x="336" y="298"/>
                  </a:cubicBezTo>
                  <a:cubicBezTo>
                    <a:pt x="342" y="300"/>
                    <a:pt x="349" y="302"/>
                    <a:pt x="356" y="304"/>
                  </a:cubicBezTo>
                  <a:cubicBezTo>
                    <a:pt x="364" y="283"/>
                    <a:pt x="338" y="289"/>
                    <a:pt x="335" y="275"/>
                  </a:cubicBezTo>
                  <a:cubicBezTo>
                    <a:pt x="339" y="274"/>
                    <a:pt x="344" y="272"/>
                    <a:pt x="348" y="270"/>
                  </a:cubicBezTo>
                  <a:cubicBezTo>
                    <a:pt x="355" y="267"/>
                    <a:pt x="358" y="252"/>
                    <a:pt x="351" y="249"/>
                  </a:cubicBezTo>
                  <a:cubicBezTo>
                    <a:pt x="332" y="242"/>
                    <a:pt x="333" y="227"/>
                    <a:pt x="334" y="210"/>
                  </a:cubicBezTo>
                  <a:cubicBezTo>
                    <a:pt x="321" y="215"/>
                    <a:pt x="311" y="219"/>
                    <a:pt x="299" y="224"/>
                  </a:cubicBezTo>
                  <a:cubicBezTo>
                    <a:pt x="298" y="220"/>
                    <a:pt x="298" y="218"/>
                    <a:pt x="297" y="216"/>
                  </a:cubicBezTo>
                  <a:cubicBezTo>
                    <a:pt x="296" y="209"/>
                    <a:pt x="295" y="198"/>
                    <a:pt x="292" y="198"/>
                  </a:cubicBezTo>
                  <a:cubicBezTo>
                    <a:pt x="279" y="195"/>
                    <a:pt x="265" y="183"/>
                    <a:pt x="253" y="198"/>
                  </a:cubicBezTo>
                  <a:cubicBezTo>
                    <a:pt x="249" y="203"/>
                    <a:pt x="248" y="212"/>
                    <a:pt x="248" y="219"/>
                  </a:cubicBezTo>
                  <a:cubicBezTo>
                    <a:pt x="249" y="232"/>
                    <a:pt x="246" y="240"/>
                    <a:pt x="233" y="241"/>
                  </a:cubicBezTo>
                  <a:cubicBezTo>
                    <a:pt x="222" y="242"/>
                    <a:pt x="218" y="249"/>
                    <a:pt x="214" y="258"/>
                  </a:cubicBezTo>
                  <a:cubicBezTo>
                    <a:pt x="211" y="263"/>
                    <a:pt x="206" y="267"/>
                    <a:pt x="202" y="271"/>
                  </a:cubicBezTo>
                  <a:cubicBezTo>
                    <a:pt x="200" y="270"/>
                    <a:pt x="199" y="269"/>
                    <a:pt x="197" y="268"/>
                  </a:cubicBezTo>
                  <a:cubicBezTo>
                    <a:pt x="197" y="260"/>
                    <a:pt x="197" y="251"/>
                    <a:pt x="197" y="241"/>
                  </a:cubicBezTo>
                  <a:cubicBezTo>
                    <a:pt x="189" y="240"/>
                    <a:pt x="183" y="240"/>
                    <a:pt x="177" y="237"/>
                  </a:cubicBezTo>
                  <a:cubicBezTo>
                    <a:pt x="170" y="234"/>
                    <a:pt x="162" y="229"/>
                    <a:pt x="157" y="222"/>
                  </a:cubicBezTo>
                  <a:cubicBezTo>
                    <a:pt x="151" y="214"/>
                    <a:pt x="154" y="207"/>
                    <a:pt x="164" y="202"/>
                  </a:cubicBezTo>
                  <a:cubicBezTo>
                    <a:pt x="183" y="194"/>
                    <a:pt x="201" y="183"/>
                    <a:pt x="221" y="173"/>
                  </a:cubicBezTo>
                  <a:cubicBezTo>
                    <a:pt x="226" y="208"/>
                    <a:pt x="239" y="177"/>
                    <a:pt x="249" y="181"/>
                  </a:cubicBezTo>
                  <a:cubicBezTo>
                    <a:pt x="247" y="176"/>
                    <a:pt x="245" y="173"/>
                    <a:pt x="245" y="172"/>
                  </a:cubicBezTo>
                  <a:cubicBezTo>
                    <a:pt x="255" y="165"/>
                    <a:pt x="263" y="160"/>
                    <a:pt x="271" y="155"/>
                  </a:cubicBezTo>
                  <a:cubicBezTo>
                    <a:pt x="284" y="145"/>
                    <a:pt x="309" y="148"/>
                    <a:pt x="321" y="161"/>
                  </a:cubicBezTo>
                  <a:cubicBezTo>
                    <a:pt x="316" y="164"/>
                    <a:pt x="310" y="168"/>
                    <a:pt x="305" y="171"/>
                  </a:cubicBezTo>
                  <a:cubicBezTo>
                    <a:pt x="300" y="174"/>
                    <a:pt x="294" y="177"/>
                    <a:pt x="285" y="182"/>
                  </a:cubicBezTo>
                  <a:cubicBezTo>
                    <a:pt x="303" y="186"/>
                    <a:pt x="317" y="189"/>
                    <a:pt x="332" y="193"/>
                  </a:cubicBezTo>
                  <a:cubicBezTo>
                    <a:pt x="336" y="181"/>
                    <a:pt x="342" y="174"/>
                    <a:pt x="355" y="176"/>
                  </a:cubicBezTo>
                  <a:cubicBezTo>
                    <a:pt x="359" y="176"/>
                    <a:pt x="364" y="170"/>
                    <a:pt x="365" y="169"/>
                  </a:cubicBezTo>
                  <a:cubicBezTo>
                    <a:pt x="360" y="159"/>
                    <a:pt x="357" y="152"/>
                    <a:pt x="354" y="145"/>
                  </a:cubicBezTo>
                  <a:cubicBezTo>
                    <a:pt x="353" y="143"/>
                    <a:pt x="352" y="141"/>
                    <a:pt x="351" y="140"/>
                  </a:cubicBezTo>
                  <a:cubicBezTo>
                    <a:pt x="332" y="120"/>
                    <a:pt x="284" y="114"/>
                    <a:pt x="260" y="129"/>
                  </a:cubicBezTo>
                  <a:cubicBezTo>
                    <a:pt x="257" y="132"/>
                    <a:pt x="255" y="137"/>
                    <a:pt x="254" y="141"/>
                  </a:cubicBezTo>
                  <a:cubicBezTo>
                    <a:pt x="253" y="146"/>
                    <a:pt x="254" y="151"/>
                    <a:pt x="254" y="159"/>
                  </a:cubicBezTo>
                  <a:cubicBezTo>
                    <a:pt x="246" y="155"/>
                    <a:pt x="234" y="152"/>
                    <a:pt x="234" y="149"/>
                  </a:cubicBezTo>
                  <a:cubicBezTo>
                    <a:pt x="235" y="141"/>
                    <a:pt x="240" y="133"/>
                    <a:pt x="244" y="122"/>
                  </a:cubicBezTo>
                  <a:cubicBezTo>
                    <a:pt x="235" y="122"/>
                    <a:pt x="225" y="121"/>
                    <a:pt x="215" y="122"/>
                  </a:cubicBezTo>
                  <a:cubicBezTo>
                    <a:pt x="211" y="123"/>
                    <a:pt x="208" y="127"/>
                    <a:pt x="205" y="130"/>
                  </a:cubicBezTo>
                  <a:cubicBezTo>
                    <a:pt x="207" y="132"/>
                    <a:pt x="210" y="134"/>
                    <a:pt x="211" y="137"/>
                  </a:cubicBezTo>
                  <a:cubicBezTo>
                    <a:pt x="213" y="141"/>
                    <a:pt x="213" y="145"/>
                    <a:pt x="214" y="148"/>
                  </a:cubicBezTo>
                  <a:cubicBezTo>
                    <a:pt x="198" y="153"/>
                    <a:pt x="185" y="159"/>
                    <a:pt x="170" y="161"/>
                  </a:cubicBezTo>
                  <a:cubicBezTo>
                    <a:pt x="154" y="164"/>
                    <a:pt x="153" y="162"/>
                    <a:pt x="155" y="143"/>
                  </a:cubicBezTo>
                  <a:cubicBezTo>
                    <a:pt x="171" y="144"/>
                    <a:pt x="186" y="142"/>
                    <a:pt x="196" y="122"/>
                  </a:cubicBezTo>
                  <a:cubicBezTo>
                    <a:pt x="189" y="123"/>
                    <a:pt x="184" y="123"/>
                    <a:pt x="181" y="126"/>
                  </a:cubicBezTo>
                  <a:cubicBezTo>
                    <a:pt x="167" y="137"/>
                    <a:pt x="153" y="136"/>
                    <a:pt x="143" y="122"/>
                  </a:cubicBezTo>
                  <a:cubicBezTo>
                    <a:pt x="136" y="113"/>
                    <a:pt x="116" y="108"/>
                    <a:pt x="106" y="115"/>
                  </a:cubicBezTo>
                  <a:cubicBezTo>
                    <a:pt x="97" y="120"/>
                    <a:pt x="90" y="126"/>
                    <a:pt x="79" y="134"/>
                  </a:cubicBezTo>
                  <a:cubicBezTo>
                    <a:pt x="90" y="135"/>
                    <a:pt x="97" y="135"/>
                    <a:pt x="105" y="136"/>
                  </a:cubicBezTo>
                  <a:cubicBezTo>
                    <a:pt x="105" y="141"/>
                    <a:pt x="105" y="145"/>
                    <a:pt x="105" y="150"/>
                  </a:cubicBezTo>
                  <a:cubicBezTo>
                    <a:pt x="131" y="152"/>
                    <a:pt x="131" y="152"/>
                    <a:pt x="134" y="163"/>
                  </a:cubicBezTo>
                  <a:cubicBezTo>
                    <a:pt x="121" y="161"/>
                    <a:pt x="109" y="164"/>
                    <a:pt x="95" y="153"/>
                  </a:cubicBezTo>
                  <a:cubicBezTo>
                    <a:pt x="82" y="143"/>
                    <a:pt x="62" y="144"/>
                    <a:pt x="46" y="139"/>
                  </a:cubicBezTo>
                  <a:cubicBezTo>
                    <a:pt x="210" y="11"/>
                    <a:pt x="492" y="0"/>
                    <a:pt x="684" y="174"/>
                  </a:cubicBezTo>
                  <a:cubicBezTo>
                    <a:pt x="679" y="178"/>
                    <a:pt x="673" y="183"/>
                    <a:pt x="668" y="187"/>
                  </a:cubicBezTo>
                  <a:cubicBezTo>
                    <a:pt x="661" y="191"/>
                    <a:pt x="653" y="194"/>
                    <a:pt x="648" y="199"/>
                  </a:cubicBezTo>
                  <a:cubicBezTo>
                    <a:pt x="645" y="202"/>
                    <a:pt x="646" y="211"/>
                    <a:pt x="648" y="214"/>
                  </a:cubicBezTo>
                  <a:cubicBezTo>
                    <a:pt x="653" y="221"/>
                    <a:pt x="661" y="226"/>
                    <a:pt x="670" y="233"/>
                  </a:cubicBezTo>
                  <a:cubicBezTo>
                    <a:pt x="672" y="232"/>
                    <a:pt x="678" y="230"/>
                    <a:pt x="686" y="227"/>
                  </a:cubicBezTo>
                  <a:cubicBezTo>
                    <a:pt x="687" y="235"/>
                    <a:pt x="689" y="243"/>
                    <a:pt x="691" y="253"/>
                  </a:cubicBezTo>
                  <a:cubicBezTo>
                    <a:pt x="682" y="252"/>
                    <a:pt x="676" y="250"/>
                    <a:pt x="669" y="250"/>
                  </a:cubicBezTo>
                  <a:cubicBezTo>
                    <a:pt x="657" y="250"/>
                    <a:pt x="645" y="251"/>
                    <a:pt x="639" y="264"/>
                  </a:cubicBezTo>
                  <a:cubicBezTo>
                    <a:pt x="633" y="276"/>
                    <a:pt x="625" y="281"/>
                    <a:pt x="612" y="282"/>
                  </a:cubicBezTo>
                  <a:cubicBezTo>
                    <a:pt x="608" y="283"/>
                    <a:pt x="602" y="287"/>
                    <a:pt x="601" y="291"/>
                  </a:cubicBezTo>
                  <a:cubicBezTo>
                    <a:pt x="600" y="296"/>
                    <a:pt x="594" y="304"/>
                    <a:pt x="605" y="308"/>
                  </a:cubicBezTo>
                  <a:cubicBezTo>
                    <a:pt x="607" y="309"/>
                    <a:pt x="607" y="317"/>
                    <a:pt x="608" y="322"/>
                  </a:cubicBezTo>
                  <a:cubicBezTo>
                    <a:pt x="591" y="322"/>
                    <a:pt x="578" y="321"/>
                    <a:pt x="564" y="322"/>
                  </a:cubicBezTo>
                  <a:cubicBezTo>
                    <a:pt x="561" y="322"/>
                    <a:pt x="555" y="325"/>
                    <a:pt x="555" y="327"/>
                  </a:cubicBezTo>
                  <a:cubicBezTo>
                    <a:pt x="554" y="339"/>
                    <a:pt x="552" y="351"/>
                    <a:pt x="555" y="362"/>
                  </a:cubicBezTo>
                  <a:cubicBezTo>
                    <a:pt x="557" y="367"/>
                    <a:pt x="569" y="368"/>
                    <a:pt x="577" y="371"/>
                  </a:cubicBezTo>
                  <a:cubicBezTo>
                    <a:pt x="578" y="372"/>
                    <a:pt x="579" y="371"/>
                    <a:pt x="581" y="371"/>
                  </a:cubicBezTo>
                  <a:cubicBezTo>
                    <a:pt x="596" y="371"/>
                    <a:pt x="610" y="372"/>
                    <a:pt x="616" y="353"/>
                  </a:cubicBezTo>
                  <a:cubicBezTo>
                    <a:pt x="619" y="345"/>
                    <a:pt x="627" y="338"/>
                    <a:pt x="633" y="331"/>
                  </a:cubicBezTo>
                  <a:cubicBezTo>
                    <a:pt x="636" y="328"/>
                    <a:pt x="640" y="325"/>
                    <a:pt x="641" y="325"/>
                  </a:cubicBezTo>
                  <a:cubicBezTo>
                    <a:pt x="654" y="330"/>
                    <a:pt x="662" y="323"/>
                    <a:pt x="667" y="316"/>
                  </a:cubicBezTo>
                  <a:close/>
                  <a:moveTo>
                    <a:pt x="596" y="216"/>
                  </a:moveTo>
                  <a:cubicBezTo>
                    <a:pt x="593" y="218"/>
                    <a:pt x="585" y="220"/>
                    <a:pt x="582" y="225"/>
                  </a:cubicBezTo>
                  <a:cubicBezTo>
                    <a:pt x="577" y="234"/>
                    <a:pt x="586" y="237"/>
                    <a:pt x="592" y="241"/>
                  </a:cubicBezTo>
                  <a:cubicBezTo>
                    <a:pt x="596" y="244"/>
                    <a:pt x="598" y="248"/>
                    <a:pt x="599" y="249"/>
                  </a:cubicBezTo>
                  <a:cubicBezTo>
                    <a:pt x="593" y="258"/>
                    <a:pt x="589" y="265"/>
                    <a:pt x="585" y="273"/>
                  </a:cubicBezTo>
                  <a:cubicBezTo>
                    <a:pt x="616" y="277"/>
                    <a:pt x="620" y="275"/>
                    <a:pt x="626" y="266"/>
                  </a:cubicBezTo>
                  <a:cubicBezTo>
                    <a:pt x="616" y="249"/>
                    <a:pt x="607" y="235"/>
                    <a:pt x="596" y="216"/>
                  </a:cubicBezTo>
                  <a:close/>
                  <a:moveTo>
                    <a:pt x="553" y="266"/>
                  </a:moveTo>
                  <a:cubicBezTo>
                    <a:pt x="554" y="267"/>
                    <a:pt x="555" y="269"/>
                    <a:pt x="556" y="271"/>
                  </a:cubicBezTo>
                  <a:cubicBezTo>
                    <a:pt x="565" y="265"/>
                    <a:pt x="575" y="260"/>
                    <a:pt x="583" y="254"/>
                  </a:cubicBezTo>
                  <a:cubicBezTo>
                    <a:pt x="585" y="252"/>
                    <a:pt x="585" y="245"/>
                    <a:pt x="584" y="243"/>
                  </a:cubicBezTo>
                  <a:cubicBezTo>
                    <a:pt x="582" y="240"/>
                    <a:pt x="577" y="239"/>
                    <a:pt x="574" y="239"/>
                  </a:cubicBezTo>
                  <a:cubicBezTo>
                    <a:pt x="562" y="239"/>
                    <a:pt x="554" y="250"/>
                    <a:pt x="553" y="266"/>
                  </a:cubicBezTo>
                  <a:close/>
                  <a:moveTo>
                    <a:pt x="281" y="313"/>
                  </a:moveTo>
                  <a:cubicBezTo>
                    <a:pt x="298" y="328"/>
                    <a:pt x="301" y="306"/>
                    <a:pt x="310" y="304"/>
                  </a:cubicBezTo>
                  <a:cubicBezTo>
                    <a:pt x="310" y="303"/>
                    <a:pt x="309" y="302"/>
                    <a:pt x="309" y="301"/>
                  </a:cubicBezTo>
                  <a:cubicBezTo>
                    <a:pt x="301" y="304"/>
                    <a:pt x="292" y="308"/>
                    <a:pt x="281" y="3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03" name="Freeform 44">
              <a:extLst>
                <a:ext uri="{FF2B5EF4-FFF2-40B4-BE49-F238E27FC236}">
                  <a16:creationId xmlns:a16="http://schemas.microsoft.com/office/drawing/2014/main" id="{EA6F6249-60CA-4E7E-9356-6C0F61D45D26}"/>
                </a:ext>
              </a:extLst>
            </p:cNvPr>
            <p:cNvSpPr>
              <a:spLocks noEditPoints="1"/>
            </p:cNvSpPr>
            <p:nvPr/>
          </p:nvSpPr>
          <p:spPr bwMode="auto">
            <a:xfrm>
              <a:off x="4849813" y="3390901"/>
              <a:ext cx="1714500" cy="247650"/>
            </a:xfrm>
            <a:custGeom>
              <a:avLst/>
              <a:gdLst>
                <a:gd name="T0" fmla="*/ 1239 w 1239"/>
                <a:gd name="T1" fmla="*/ 179 h 179"/>
                <a:gd name="T2" fmla="*/ 0 w 1239"/>
                <a:gd name="T3" fmla="*/ 179 h 179"/>
                <a:gd name="T4" fmla="*/ 8 w 1239"/>
                <a:gd name="T5" fmla="*/ 167 h 179"/>
                <a:gd name="T6" fmla="*/ 123 w 1239"/>
                <a:gd name="T7" fmla="*/ 12 h 179"/>
                <a:gd name="T8" fmla="*/ 147 w 1239"/>
                <a:gd name="T9" fmla="*/ 0 h 179"/>
                <a:gd name="T10" fmla="*/ 1093 w 1239"/>
                <a:gd name="T11" fmla="*/ 1 h 179"/>
                <a:gd name="T12" fmla="*/ 1112 w 1239"/>
                <a:gd name="T13" fmla="*/ 8 h 179"/>
                <a:gd name="T14" fmla="*/ 1235 w 1239"/>
                <a:gd name="T15" fmla="*/ 172 h 179"/>
                <a:gd name="T16" fmla="*/ 1239 w 1239"/>
                <a:gd name="T17" fmla="*/ 179 h 179"/>
                <a:gd name="T18" fmla="*/ 1083 w 1239"/>
                <a:gd name="T19" fmla="*/ 145 h 179"/>
                <a:gd name="T20" fmla="*/ 1016 w 1239"/>
                <a:gd name="T21" fmla="*/ 40 h 179"/>
                <a:gd name="T22" fmla="*/ 1000 w 1239"/>
                <a:gd name="T23" fmla="*/ 35 h 179"/>
                <a:gd name="T24" fmla="*/ 238 w 1239"/>
                <a:gd name="T25" fmla="*/ 35 h 179"/>
                <a:gd name="T26" fmla="*/ 219 w 1239"/>
                <a:gd name="T27" fmla="*/ 45 h 179"/>
                <a:gd name="T28" fmla="*/ 159 w 1239"/>
                <a:gd name="T29" fmla="*/ 124 h 179"/>
                <a:gd name="T30" fmla="*/ 144 w 1239"/>
                <a:gd name="T31" fmla="*/ 145 h 179"/>
                <a:gd name="T32" fmla="*/ 1083 w 1239"/>
                <a:gd name="T33" fmla="*/ 1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9" h="179">
                  <a:moveTo>
                    <a:pt x="1239" y="179"/>
                  </a:moveTo>
                  <a:cubicBezTo>
                    <a:pt x="825" y="179"/>
                    <a:pt x="414" y="179"/>
                    <a:pt x="0" y="179"/>
                  </a:cubicBezTo>
                  <a:cubicBezTo>
                    <a:pt x="3" y="174"/>
                    <a:pt x="5" y="170"/>
                    <a:pt x="8" y="167"/>
                  </a:cubicBezTo>
                  <a:cubicBezTo>
                    <a:pt x="46" y="115"/>
                    <a:pt x="85" y="64"/>
                    <a:pt x="123" y="12"/>
                  </a:cubicBezTo>
                  <a:cubicBezTo>
                    <a:pt x="130" y="3"/>
                    <a:pt x="136" y="0"/>
                    <a:pt x="147" y="0"/>
                  </a:cubicBezTo>
                  <a:cubicBezTo>
                    <a:pt x="462" y="1"/>
                    <a:pt x="778" y="0"/>
                    <a:pt x="1093" y="1"/>
                  </a:cubicBezTo>
                  <a:cubicBezTo>
                    <a:pt x="1099" y="1"/>
                    <a:pt x="1108" y="4"/>
                    <a:pt x="1112" y="8"/>
                  </a:cubicBezTo>
                  <a:cubicBezTo>
                    <a:pt x="1154" y="62"/>
                    <a:pt x="1194" y="117"/>
                    <a:pt x="1235" y="172"/>
                  </a:cubicBezTo>
                  <a:cubicBezTo>
                    <a:pt x="1236" y="174"/>
                    <a:pt x="1237" y="175"/>
                    <a:pt x="1239" y="179"/>
                  </a:cubicBezTo>
                  <a:close/>
                  <a:moveTo>
                    <a:pt x="1083" y="145"/>
                  </a:moveTo>
                  <a:cubicBezTo>
                    <a:pt x="1060" y="108"/>
                    <a:pt x="1038" y="74"/>
                    <a:pt x="1016" y="40"/>
                  </a:cubicBezTo>
                  <a:cubicBezTo>
                    <a:pt x="1013" y="36"/>
                    <a:pt x="1005" y="35"/>
                    <a:pt x="1000" y="35"/>
                  </a:cubicBezTo>
                  <a:cubicBezTo>
                    <a:pt x="746" y="34"/>
                    <a:pt x="492" y="34"/>
                    <a:pt x="238" y="35"/>
                  </a:cubicBezTo>
                  <a:cubicBezTo>
                    <a:pt x="232" y="35"/>
                    <a:pt x="223" y="40"/>
                    <a:pt x="219" y="45"/>
                  </a:cubicBezTo>
                  <a:cubicBezTo>
                    <a:pt x="199" y="71"/>
                    <a:pt x="179" y="97"/>
                    <a:pt x="159" y="124"/>
                  </a:cubicBezTo>
                  <a:cubicBezTo>
                    <a:pt x="155" y="130"/>
                    <a:pt x="150" y="137"/>
                    <a:pt x="144" y="145"/>
                  </a:cubicBezTo>
                  <a:cubicBezTo>
                    <a:pt x="458" y="145"/>
                    <a:pt x="769" y="145"/>
                    <a:pt x="1083" y="14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04" name="Freeform 45">
              <a:extLst>
                <a:ext uri="{FF2B5EF4-FFF2-40B4-BE49-F238E27FC236}">
                  <a16:creationId xmlns:a16="http://schemas.microsoft.com/office/drawing/2014/main" id="{7A46A936-D9F5-4EB5-9A2C-030CDE0B12D2}"/>
                </a:ext>
              </a:extLst>
            </p:cNvPr>
            <p:cNvSpPr>
              <a:spLocks/>
            </p:cNvSpPr>
            <p:nvPr/>
          </p:nvSpPr>
          <p:spPr bwMode="auto">
            <a:xfrm>
              <a:off x="4838701" y="3656013"/>
              <a:ext cx="1735138" cy="57150"/>
            </a:xfrm>
            <a:custGeom>
              <a:avLst/>
              <a:gdLst>
                <a:gd name="T0" fmla="*/ 0 w 1254"/>
                <a:gd name="T1" fmla="*/ 41 h 41"/>
                <a:gd name="T2" fmla="*/ 0 w 1254"/>
                <a:gd name="T3" fmla="*/ 1 h 41"/>
                <a:gd name="T4" fmla="*/ 495 w 1254"/>
                <a:gd name="T5" fmla="*/ 1 h 41"/>
                <a:gd name="T6" fmla="*/ 497 w 1254"/>
                <a:gd name="T7" fmla="*/ 20 h 41"/>
                <a:gd name="T8" fmla="*/ 761 w 1254"/>
                <a:gd name="T9" fmla="*/ 20 h 41"/>
                <a:gd name="T10" fmla="*/ 762 w 1254"/>
                <a:gd name="T11" fmla="*/ 0 h 41"/>
                <a:gd name="T12" fmla="*/ 1254 w 1254"/>
                <a:gd name="T13" fmla="*/ 0 h 41"/>
                <a:gd name="T14" fmla="*/ 1254 w 1254"/>
                <a:gd name="T15" fmla="*/ 41 h 41"/>
                <a:gd name="T16" fmla="*/ 0 w 1254"/>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4" h="41">
                  <a:moveTo>
                    <a:pt x="0" y="41"/>
                  </a:moveTo>
                  <a:cubicBezTo>
                    <a:pt x="0" y="27"/>
                    <a:pt x="0" y="15"/>
                    <a:pt x="0" y="1"/>
                  </a:cubicBezTo>
                  <a:cubicBezTo>
                    <a:pt x="165" y="1"/>
                    <a:pt x="330" y="1"/>
                    <a:pt x="495" y="1"/>
                  </a:cubicBezTo>
                  <a:cubicBezTo>
                    <a:pt x="496" y="7"/>
                    <a:pt x="496" y="13"/>
                    <a:pt x="497" y="20"/>
                  </a:cubicBezTo>
                  <a:cubicBezTo>
                    <a:pt x="585" y="20"/>
                    <a:pt x="672" y="20"/>
                    <a:pt x="761" y="20"/>
                  </a:cubicBezTo>
                  <a:cubicBezTo>
                    <a:pt x="761" y="13"/>
                    <a:pt x="762" y="7"/>
                    <a:pt x="762" y="0"/>
                  </a:cubicBezTo>
                  <a:cubicBezTo>
                    <a:pt x="926" y="0"/>
                    <a:pt x="1090" y="0"/>
                    <a:pt x="1254" y="0"/>
                  </a:cubicBezTo>
                  <a:cubicBezTo>
                    <a:pt x="1254" y="13"/>
                    <a:pt x="1254" y="27"/>
                    <a:pt x="1254" y="41"/>
                  </a:cubicBezTo>
                  <a:cubicBezTo>
                    <a:pt x="837" y="41"/>
                    <a:pt x="419" y="41"/>
                    <a:pt x="0" y="4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
        <p:nvSpPr>
          <p:cNvPr id="3010" name="Freeform 49">
            <a:extLst>
              <a:ext uri="{FF2B5EF4-FFF2-40B4-BE49-F238E27FC236}">
                <a16:creationId xmlns:a16="http://schemas.microsoft.com/office/drawing/2014/main" id="{C27DB932-B496-434A-8529-6A1282CBD522}"/>
              </a:ext>
            </a:extLst>
          </p:cNvPr>
          <p:cNvSpPr>
            <a:spLocks/>
          </p:cNvSpPr>
          <p:nvPr/>
        </p:nvSpPr>
        <p:spPr bwMode="auto">
          <a:xfrm>
            <a:off x="8288338" y="1422400"/>
            <a:ext cx="1984375" cy="1312862"/>
          </a:xfrm>
          <a:custGeom>
            <a:avLst/>
            <a:gdLst>
              <a:gd name="T0" fmla="*/ 512 w 1814"/>
              <a:gd name="T1" fmla="*/ 667 h 1200"/>
              <a:gd name="T2" fmla="*/ 709 w 1814"/>
              <a:gd name="T3" fmla="*/ 1199 h 1200"/>
              <a:gd name="T4" fmla="*/ 686 w 1814"/>
              <a:gd name="T5" fmla="*/ 1199 h 1200"/>
              <a:gd name="T6" fmla="*/ 134 w 1814"/>
              <a:gd name="T7" fmla="*/ 1199 h 1200"/>
              <a:gd name="T8" fmla="*/ 5 w 1814"/>
              <a:gd name="T9" fmla="*/ 1061 h 1200"/>
              <a:gd name="T10" fmla="*/ 49 w 1814"/>
              <a:gd name="T11" fmla="*/ 433 h 1200"/>
              <a:gd name="T12" fmla="*/ 144 w 1814"/>
              <a:gd name="T13" fmla="*/ 170 h 1200"/>
              <a:gd name="T14" fmla="*/ 601 w 1814"/>
              <a:gd name="T15" fmla="*/ 107 h 1200"/>
              <a:gd name="T16" fmla="*/ 772 w 1814"/>
              <a:gd name="T17" fmla="*/ 310 h 1200"/>
              <a:gd name="T18" fmla="*/ 1016 w 1814"/>
              <a:gd name="T19" fmla="*/ 771 h 1200"/>
              <a:gd name="T20" fmla="*/ 1054 w 1814"/>
              <a:gd name="T21" fmla="*/ 798 h 1200"/>
              <a:gd name="T22" fmla="*/ 1518 w 1814"/>
              <a:gd name="T23" fmla="*/ 840 h 1200"/>
              <a:gd name="T24" fmla="*/ 1633 w 1814"/>
              <a:gd name="T25" fmla="*/ 852 h 1200"/>
              <a:gd name="T26" fmla="*/ 1781 w 1814"/>
              <a:gd name="T27" fmla="*/ 1087 h 1200"/>
              <a:gd name="T28" fmla="*/ 1647 w 1814"/>
              <a:gd name="T29" fmla="*/ 1195 h 1200"/>
              <a:gd name="T30" fmla="*/ 1590 w 1814"/>
              <a:gd name="T31" fmla="*/ 1199 h 1200"/>
              <a:gd name="T32" fmla="*/ 936 w 1814"/>
              <a:gd name="T33" fmla="*/ 1199 h 1200"/>
              <a:gd name="T34" fmla="*/ 724 w 1814"/>
              <a:gd name="T35" fmla="*/ 1070 h 1200"/>
              <a:gd name="T36" fmla="*/ 526 w 1814"/>
              <a:gd name="T37" fmla="*/ 686 h 1200"/>
              <a:gd name="T38" fmla="*/ 515 w 1814"/>
              <a:gd name="T39" fmla="*/ 666 h 1200"/>
              <a:gd name="T40" fmla="*/ 512 w 1814"/>
              <a:gd name="T41" fmla="*/ 667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14" h="1200">
                <a:moveTo>
                  <a:pt x="512" y="667"/>
                </a:moveTo>
                <a:cubicBezTo>
                  <a:pt x="577" y="844"/>
                  <a:pt x="642" y="1020"/>
                  <a:pt x="709" y="1199"/>
                </a:cubicBezTo>
                <a:cubicBezTo>
                  <a:pt x="699" y="1199"/>
                  <a:pt x="692" y="1199"/>
                  <a:pt x="686" y="1199"/>
                </a:cubicBezTo>
                <a:cubicBezTo>
                  <a:pt x="502" y="1199"/>
                  <a:pt x="318" y="1199"/>
                  <a:pt x="134" y="1199"/>
                </a:cubicBezTo>
                <a:cubicBezTo>
                  <a:pt x="51" y="1199"/>
                  <a:pt x="0" y="1144"/>
                  <a:pt x="5" y="1061"/>
                </a:cubicBezTo>
                <a:cubicBezTo>
                  <a:pt x="19" y="852"/>
                  <a:pt x="33" y="642"/>
                  <a:pt x="49" y="433"/>
                </a:cubicBezTo>
                <a:cubicBezTo>
                  <a:pt x="56" y="337"/>
                  <a:pt x="84" y="247"/>
                  <a:pt x="144" y="170"/>
                </a:cubicBezTo>
                <a:cubicBezTo>
                  <a:pt x="255" y="26"/>
                  <a:pt x="451" y="0"/>
                  <a:pt x="601" y="107"/>
                </a:cubicBezTo>
                <a:cubicBezTo>
                  <a:pt x="675" y="160"/>
                  <a:pt x="729" y="231"/>
                  <a:pt x="772" y="310"/>
                </a:cubicBezTo>
                <a:cubicBezTo>
                  <a:pt x="855" y="463"/>
                  <a:pt x="935" y="617"/>
                  <a:pt x="1016" y="771"/>
                </a:cubicBezTo>
                <a:cubicBezTo>
                  <a:pt x="1025" y="788"/>
                  <a:pt x="1034" y="796"/>
                  <a:pt x="1054" y="798"/>
                </a:cubicBezTo>
                <a:cubicBezTo>
                  <a:pt x="1209" y="811"/>
                  <a:pt x="1364" y="826"/>
                  <a:pt x="1518" y="840"/>
                </a:cubicBezTo>
                <a:cubicBezTo>
                  <a:pt x="1557" y="844"/>
                  <a:pt x="1595" y="846"/>
                  <a:pt x="1633" y="852"/>
                </a:cubicBezTo>
                <a:cubicBezTo>
                  <a:pt x="1744" y="871"/>
                  <a:pt x="1814" y="982"/>
                  <a:pt x="1781" y="1087"/>
                </a:cubicBezTo>
                <a:cubicBezTo>
                  <a:pt x="1760" y="1152"/>
                  <a:pt x="1712" y="1184"/>
                  <a:pt x="1647" y="1195"/>
                </a:cubicBezTo>
                <a:cubicBezTo>
                  <a:pt x="1628" y="1199"/>
                  <a:pt x="1609" y="1199"/>
                  <a:pt x="1590" y="1199"/>
                </a:cubicBezTo>
                <a:cubicBezTo>
                  <a:pt x="1372" y="1199"/>
                  <a:pt x="1154" y="1199"/>
                  <a:pt x="936" y="1199"/>
                </a:cubicBezTo>
                <a:cubicBezTo>
                  <a:pt x="838" y="1200"/>
                  <a:pt x="768" y="1156"/>
                  <a:pt x="724" y="1070"/>
                </a:cubicBezTo>
                <a:cubicBezTo>
                  <a:pt x="658" y="941"/>
                  <a:pt x="592" y="814"/>
                  <a:pt x="526" y="686"/>
                </a:cubicBezTo>
                <a:cubicBezTo>
                  <a:pt x="523" y="679"/>
                  <a:pt x="519" y="672"/>
                  <a:pt x="515" y="666"/>
                </a:cubicBezTo>
                <a:cubicBezTo>
                  <a:pt x="514" y="666"/>
                  <a:pt x="513" y="667"/>
                  <a:pt x="512" y="66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11" name="Freeform 50">
            <a:extLst>
              <a:ext uri="{FF2B5EF4-FFF2-40B4-BE49-F238E27FC236}">
                <a16:creationId xmlns:a16="http://schemas.microsoft.com/office/drawing/2014/main" id="{A0A171FA-4B55-4F6A-A4BE-FACF9BDB6FCF}"/>
              </a:ext>
            </a:extLst>
          </p:cNvPr>
          <p:cNvSpPr>
            <a:spLocks/>
          </p:cNvSpPr>
          <p:nvPr/>
        </p:nvSpPr>
        <p:spPr bwMode="auto">
          <a:xfrm>
            <a:off x="8647113" y="565151"/>
            <a:ext cx="835025" cy="836612"/>
          </a:xfrm>
          <a:custGeom>
            <a:avLst/>
            <a:gdLst>
              <a:gd name="T0" fmla="*/ 382 w 764"/>
              <a:gd name="T1" fmla="*/ 0 h 764"/>
              <a:gd name="T2" fmla="*/ 763 w 764"/>
              <a:gd name="T3" fmla="*/ 381 h 764"/>
              <a:gd name="T4" fmla="*/ 383 w 764"/>
              <a:gd name="T5" fmla="*/ 763 h 764"/>
              <a:gd name="T6" fmla="*/ 0 w 764"/>
              <a:gd name="T7" fmla="*/ 385 h 764"/>
              <a:gd name="T8" fmla="*/ 382 w 764"/>
              <a:gd name="T9" fmla="*/ 0 h 764"/>
            </a:gdLst>
            <a:ahLst/>
            <a:cxnLst>
              <a:cxn ang="0">
                <a:pos x="T0" y="T1"/>
              </a:cxn>
              <a:cxn ang="0">
                <a:pos x="T2" y="T3"/>
              </a:cxn>
              <a:cxn ang="0">
                <a:pos x="T4" y="T5"/>
              </a:cxn>
              <a:cxn ang="0">
                <a:pos x="T6" y="T7"/>
              </a:cxn>
              <a:cxn ang="0">
                <a:pos x="T8" y="T9"/>
              </a:cxn>
            </a:cxnLst>
            <a:rect l="0" t="0" r="r" b="b"/>
            <a:pathLst>
              <a:path w="764" h="764">
                <a:moveTo>
                  <a:pt x="382" y="0"/>
                </a:moveTo>
                <a:cubicBezTo>
                  <a:pt x="590" y="0"/>
                  <a:pt x="764" y="173"/>
                  <a:pt x="763" y="381"/>
                </a:cubicBezTo>
                <a:cubicBezTo>
                  <a:pt x="763" y="592"/>
                  <a:pt x="593" y="763"/>
                  <a:pt x="383" y="763"/>
                </a:cubicBezTo>
                <a:cubicBezTo>
                  <a:pt x="171" y="764"/>
                  <a:pt x="0" y="595"/>
                  <a:pt x="0" y="385"/>
                </a:cubicBezTo>
                <a:cubicBezTo>
                  <a:pt x="0" y="171"/>
                  <a:pt x="168" y="1"/>
                  <a:pt x="382"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12" name="Freeform 51">
            <a:extLst>
              <a:ext uri="{FF2B5EF4-FFF2-40B4-BE49-F238E27FC236}">
                <a16:creationId xmlns:a16="http://schemas.microsoft.com/office/drawing/2014/main" id="{52204AAD-64D5-4EBA-AD26-0607C60BFED2}"/>
              </a:ext>
            </a:extLst>
          </p:cNvPr>
          <p:cNvSpPr>
            <a:spLocks noEditPoints="1"/>
          </p:cNvSpPr>
          <p:nvPr/>
        </p:nvSpPr>
        <p:spPr bwMode="auto">
          <a:xfrm>
            <a:off x="10399713" y="1206500"/>
            <a:ext cx="1162050" cy="1419225"/>
          </a:xfrm>
          <a:custGeom>
            <a:avLst/>
            <a:gdLst>
              <a:gd name="T0" fmla="*/ 1062 w 1062"/>
              <a:gd name="T1" fmla="*/ 363 h 1297"/>
              <a:gd name="T2" fmla="*/ 1043 w 1062"/>
              <a:gd name="T3" fmla="*/ 426 h 1297"/>
              <a:gd name="T4" fmla="*/ 686 w 1062"/>
              <a:gd name="T5" fmla="*/ 1223 h 1297"/>
              <a:gd name="T6" fmla="*/ 531 w 1062"/>
              <a:gd name="T7" fmla="*/ 1253 h 1297"/>
              <a:gd name="T8" fmla="*/ 33 w 1062"/>
              <a:gd name="T9" fmla="*/ 812 h 1297"/>
              <a:gd name="T10" fmla="*/ 17 w 1062"/>
              <a:gd name="T11" fmla="*/ 743 h 1297"/>
              <a:gd name="T12" fmla="*/ 303 w 1062"/>
              <a:gd name="T13" fmla="*/ 59 h 1297"/>
              <a:gd name="T14" fmla="*/ 309 w 1062"/>
              <a:gd name="T15" fmla="*/ 44 h 1297"/>
              <a:gd name="T16" fmla="*/ 389 w 1062"/>
              <a:gd name="T17" fmla="*/ 12 h 1297"/>
              <a:gd name="T18" fmla="*/ 1016 w 1062"/>
              <a:gd name="T19" fmla="*/ 281 h 1297"/>
              <a:gd name="T20" fmla="*/ 1062 w 1062"/>
              <a:gd name="T21" fmla="*/ 363 h 1297"/>
              <a:gd name="T22" fmla="*/ 366 w 1062"/>
              <a:gd name="T23" fmla="*/ 96 h 1297"/>
              <a:gd name="T24" fmla="*/ 361 w 1062"/>
              <a:gd name="T25" fmla="*/ 105 h 1297"/>
              <a:gd name="T26" fmla="*/ 94 w 1062"/>
              <a:gd name="T27" fmla="*/ 755 h 1297"/>
              <a:gd name="T28" fmla="*/ 101 w 1062"/>
              <a:gd name="T29" fmla="*/ 780 h 1297"/>
              <a:gd name="T30" fmla="*/ 541 w 1062"/>
              <a:gd name="T31" fmla="*/ 1129 h 1297"/>
              <a:gd name="T32" fmla="*/ 557 w 1062"/>
              <a:gd name="T33" fmla="*/ 1140 h 1297"/>
              <a:gd name="T34" fmla="*/ 915 w 1062"/>
              <a:gd name="T35" fmla="*/ 333 h 1297"/>
              <a:gd name="T36" fmla="*/ 366 w 1062"/>
              <a:gd name="T37" fmla="*/ 96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2" h="1297">
                <a:moveTo>
                  <a:pt x="1062" y="363"/>
                </a:moveTo>
                <a:cubicBezTo>
                  <a:pt x="1058" y="377"/>
                  <a:pt x="1053" y="402"/>
                  <a:pt x="1043" y="426"/>
                </a:cubicBezTo>
                <a:cubicBezTo>
                  <a:pt x="924" y="692"/>
                  <a:pt x="806" y="957"/>
                  <a:pt x="686" y="1223"/>
                </a:cubicBezTo>
                <a:cubicBezTo>
                  <a:pt x="659" y="1282"/>
                  <a:pt x="580" y="1297"/>
                  <a:pt x="531" y="1253"/>
                </a:cubicBezTo>
                <a:cubicBezTo>
                  <a:pt x="365" y="1106"/>
                  <a:pt x="199" y="959"/>
                  <a:pt x="33" y="812"/>
                </a:cubicBezTo>
                <a:cubicBezTo>
                  <a:pt x="0" y="783"/>
                  <a:pt x="0" y="782"/>
                  <a:pt x="17" y="743"/>
                </a:cubicBezTo>
                <a:cubicBezTo>
                  <a:pt x="112" y="515"/>
                  <a:pt x="208" y="287"/>
                  <a:pt x="303" y="59"/>
                </a:cubicBezTo>
                <a:cubicBezTo>
                  <a:pt x="305" y="54"/>
                  <a:pt x="308" y="50"/>
                  <a:pt x="309" y="44"/>
                </a:cubicBezTo>
                <a:cubicBezTo>
                  <a:pt x="319" y="7"/>
                  <a:pt x="361" y="0"/>
                  <a:pt x="389" y="12"/>
                </a:cubicBezTo>
                <a:cubicBezTo>
                  <a:pt x="598" y="102"/>
                  <a:pt x="807" y="192"/>
                  <a:pt x="1016" y="281"/>
                </a:cubicBezTo>
                <a:cubicBezTo>
                  <a:pt x="1048" y="294"/>
                  <a:pt x="1062" y="318"/>
                  <a:pt x="1062" y="363"/>
                </a:cubicBezTo>
                <a:close/>
                <a:moveTo>
                  <a:pt x="366" y="96"/>
                </a:moveTo>
                <a:cubicBezTo>
                  <a:pt x="363" y="101"/>
                  <a:pt x="362" y="103"/>
                  <a:pt x="361" y="105"/>
                </a:cubicBezTo>
                <a:cubicBezTo>
                  <a:pt x="272" y="322"/>
                  <a:pt x="183" y="539"/>
                  <a:pt x="94" y="755"/>
                </a:cubicBezTo>
                <a:cubicBezTo>
                  <a:pt x="89" y="767"/>
                  <a:pt x="93" y="773"/>
                  <a:pt x="101" y="780"/>
                </a:cubicBezTo>
                <a:cubicBezTo>
                  <a:pt x="248" y="896"/>
                  <a:pt x="395" y="1013"/>
                  <a:pt x="541" y="1129"/>
                </a:cubicBezTo>
                <a:cubicBezTo>
                  <a:pt x="546" y="1132"/>
                  <a:pt x="551" y="1136"/>
                  <a:pt x="557" y="1140"/>
                </a:cubicBezTo>
                <a:cubicBezTo>
                  <a:pt x="677" y="871"/>
                  <a:pt x="795" y="603"/>
                  <a:pt x="915" y="333"/>
                </a:cubicBezTo>
                <a:cubicBezTo>
                  <a:pt x="731" y="254"/>
                  <a:pt x="549" y="175"/>
                  <a:pt x="366" y="9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13" name="Freeform 52">
            <a:extLst>
              <a:ext uri="{FF2B5EF4-FFF2-40B4-BE49-F238E27FC236}">
                <a16:creationId xmlns:a16="http://schemas.microsoft.com/office/drawing/2014/main" id="{5139043B-60C7-4430-AB51-60D5306BFC9A}"/>
              </a:ext>
            </a:extLst>
          </p:cNvPr>
          <p:cNvSpPr>
            <a:spLocks noEditPoints="1"/>
          </p:cNvSpPr>
          <p:nvPr/>
        </p:nvSpPr>
        <p:spPr bwMode="auto">
          <a:xfrm>
            <a:off x="9975850" y="2073275"/>
            <a:ext cx="977900" cy="660400"/>
          </a:xfrm>
          <a:custGeom>
            <a:avLst/>
            <a:gdLst>
              <a:gd name="T0" fmla="*/ 52 w 893"/>
              <a:gd name="T1" fmla="*/ 178 h 603"/>
              <a:gd name="T2" fmla="*/ 44 w 893"/>
              <a:gd name="T3" fmla="*/ 73 h 603"/>
              <a:gd name="T4" fmla="*/ 77 w 893"/>
              <a:gd name="T5" fmla="*/ 72 h 603"/>
              <a:gd name="T6" fmla="*/ 41 w 893"/>
              <a:gd name="T7" fmla="*/ 43 h 603"/>
              <a:gd name="T8" fmla="*/ 18 w 893"/>
              <a:gd name="T9" fmla="*/ 29 h 603"/>
              <a:gd name="T10" fmla="*/ 0 w 893"/>
              <a:gd name="T11" fmla="*/ 2 h 603"/>
              <a:gd name="T12" fmla="*/ 18 w 893"/>
              <a:gd name="T13" fmla="*/ 0 h 603"/>
              <a:gd name="T14" fmla="*/ 312 w 893"/>
              <a:gd name="T15" fmla="*/ 1 h 603"/>
              <a:gd name="T16" fmla="*/ 410 w 893"/>
              <a:gd name="T17" fmla="*/ 39 h 603"/>
              <a:gd name="T18" fmla="*/ 854 w 893"/>
              <a:gd name="T19" fmla="*/ 465 h 603"/>
              <a:gd name="T20" fmla="*/ 890 w 893"/>
              <a:gd name="T21" fmla="*/ 563 h 603"/>
              <a:gd name="T22" fmla="*/ 860 w 893"/>
              <a:gd name="T23" fmla="*/ 598 h 603"/>
              <a:gd name="T24" fmla="*/ 827 w 893"/>
              <a:gd name="T25" fmla="*/ 603 h 603"/>
              <a:gd name="T26" fmla="*/ 275 w 893"/>
              <a:gd name="T27" fmla="*/ 603 h 603"/>
              <a:gd name="T28" fmla="*/ 257 w 893"/>
              <a:gd name="T29" fmla="*/ 602 h 603"/>
              <a:gd name="T30" fmla="*/ 319 w 893"/>
              <a:gd name="T31" fmla="*/ 453 h 603"/>
              <a:gd name="T32" fmla="*/ 399 w 893"/>
              <a:gd name="T33" fmla="*/ 466 h 603"/>
              <a:gd name="T34" fmla="*/ 354 w 893"/>
              <a:gd name="T35" fmla="*/ 425 h 603"/>
              <a:gd name="T36" fmla="*/ 314 w 893"/>
              <a:gd name="T37" fmla="*/ 383 h 603"/>
              <a:gd name="T38" fmla="*/ 332 w 893"/>
              <a:gd name="T39" fmla="*/ 378 h 603"/>
              <a:gd name="T40" fmla="*/ 213 w 893"/>
              <a:gd name="T41" fmla="*/ 233 h 603"/>
              <a:gd name="T42" fmla="*/ 130 w 893"/>
              <a:gd name="T43" fmla="*/ 192 h 603"/>
              <a:gd name="T44" fmla="*/ 52 w 893"/>
              <a:gd name="T45" fmla="*/ 178 h 603"/>
              <a:gd name="T46" fmla="*/ 590 w 893"/>
              <a:gd name="T47" fmla="*/ 427 h 603"/>
              <a:gd name="T48" fmla="*/ 685 w 893"/>
              <a:gd name="T49" fmla="*/ 464 h 603"/>
              <a:gd name="T50" fmla="*/ 590 w 893"/>
              <a:gd name="T51" fmla="*/ 427 h 603"/>
              <a:gd name="T52" fmla="*/ 543 w 893"/>
              <a:gd name="T53" fmla="*/ 465 h 603"/>
              <a:gd name="T54" fmla="*/ 448 w 893"/>
              <a:gd name="T55" fmla="*/ 428 h 603"/>
              <a:gd name="T56" fmla="*/ 543 w 893"/>
              <a:gd name="T57" fmla="*/ 465 h 603"/>
              <a:gd name="T58" fmla="*/ 321 w 893"/>
              <a:gd name="T59" fmla="*/ 273 h 603"/>
              <a:gd name="T60" fmla="*/ 401 w 893"/>
              <a:gd name="T61" fmla="*/ 302 h 603"/>
              <a:gd name="T62" fmla="*/ 321 w 893"/>
              <a:gd name="T63" fmla="*/ 273 h 603"/>
              <a:gd name="T64" fmla="*/ 537 w 893"/>
              <a:gd name="T65" fmla="*/ 302 h 603"/>
              <a:gd name="T66" fmla="*/ 456 w 893"/>
              <a:gd name="T67" fmla="*/ 273 h 603"/>
              <a:gd name="T68" fmla="*/ 537 w 893"/>
              <a:gd name="T69" fmla="*/ 302 h 603"/>
              <a:gd name="T70" fmla="*/ 382 w 893"/>
              <a:gd name="T71" fmla="*/ 348 h 603"/>
              <a:gd name="T72" fmla="*/ 467 w 893"/>
              <a:gd name="T73" fmla="*/ 377 h 603"/>
              <a:gd name="T74" fmla="*/ 382 w 893"/>
              <a:gd name="T75" fmla="*/ 348 h 603"/>
              <a:gd name="T76" fmla="*/ 522 w 893"/>
              <a:gd name="T77" fmla="*/ 349 h 603"/>
              <a:gd name="T78" fmla="*/ 606 w 893"/>
              <a:gd name="T79" fmla="*/ 378 h 603"/>
              <a:gd name="T80" fmla="*/ 522 w 893"/>
              <a:gd name="T81" fmla="*/ 349 h 603"/>
              <a:gd name="T82" fmla="*/ 388 w 893"/>
              <a:gd name="T83" fmla="*/ 194 h 603"/>
              <a:gd name="T84" fmla="*/ 465 w 893"/>
              <a:gd name="T85" fmla="*/ 223 h 603"/>
              <a:gd name="T86" fmla="*/ 388 w 893"/>
              <a:gd name="T87" fmla="*/ 194 h 603"/>
              <a:gd name="T88" fmla="*/ 257 w 893"/>
              <a:gd name="T89" fmla="*/ 195 h 603"/>
              <a:gd name="T90" fmla="*/ 334 w 893"/>
              <a:gd name="T91" fmla="*/ 224 h 603"/>
              <a:gd name="T92" fmla="*/ 257 w 893"/>
              <a:gd name="T93" fmla="*/ 195 h 603"/>
              <a:gd name="T94" fmla="*/ 140 w 893"/>
              <a:gd name="T95" fmla="*/ 148 h 603"/>
              <a:gd name="T96" fmla="*/ 67 w 893"/>
              <a:gd name="T97" fmla="*/ 119 h 603"/>
              <a:gd name="T98" fmla="*/ 140 w 893"/>
              <a:gd name="T99" fmla="*/ 148 h 603"/>
              <a:gd name="T100" fmla="*/ 194 w 893"/>
              <a:gd name="T101" fmla="*/ 117 h 603"/>
              <a:gd name="T102" fmla="*/ 266 w 893"/>
              <a:gd name="T103" fmla="*/ 145 h 603"/>
              <a:gd name="T104" fmla="*/ 194 w 893"/>
              <a:gd name="T105" fmla="*/ 117 h 603"/>
              <a:gd name="T106" fmla="*/ 321 w 893"/>
              <a:gd name="T107" fmla="*/ 118 h 603"/>
              <a:gd name="T108" fmla="*/ 395 w 893"/>
              <a:gd name="T109" fmla="*/ 146 h 603"/>
              <a:gd name="T110" fmla="*/ 321 w 893"/>
              <a:gd name="T111" fmla="*/ 118 h 603"/>
              <a:gd name="T112" fmla="*/ 203 w 893"/>
              <a:gd name="T113" fmla="*/ 72 h 603"/>
              <a:gd name="T114" fmla="*/ 135 w 893"/>
              <a:gd name="T115" fmla="*/ 48 h 603"/>
              <a:gd name="T116" fmla="*/ 203 w 893"/>
              <a:gd name="T117" fmla="*/ 72 h 603"/>
              <a:gd name="T118" fmla="*/ 258 w 893"/>
              <a:gd name="T119" fmla="*/ 46 h 603"/>
              <a:gd name="T120" fmla="*/ 325 w 893"/>
              <a:gd name="T121" fmla="*/ 69 h 603"/>
              <a:gd name="T122" fmla="*/ 258 w 893"/>
              <a:gd name="T123" fmla="*/ 46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3" h="603">
                <a:moveTo>
                  <a:pt x="52" y="178"/>
                </a:moveTo>
                <a:cubicBezTo>
                  <a:pt x="49" y="143"/>
                  <a:pt x="46" y="108"/>
                  <a:pt x="44" y="73"/>
                </a:cubicBezTo>
                <a:cubicBezTo>
                  <a:pt x="53" y="73"/>
                  <a:pt x="64" y="72"/>
                  <a:pt x="77" y="72"/>
                </a:cubicBezTo>
                <a:cubicBezTo>
                  <a:pt x="69" y="55"/>
                  <a:pt x="62" y="42"/>
                  <a:pt x="41" y="43"/>
                </a:cubicBezTo>
                <a:cubicBezTo>
                  <a:pt x="33" y="43"/>
                  <a:pt x="24" y="35"/>
                  <a:pt x="18" y="29"/>
                </a:cubicBezTo>
                <a:cubicBezTo>
                  <a:pt x="11" y="22"/>
                  <a:pt x="7" y="13"/>
                  <a:pt x="0" y="2"/>
                </a:cubicBezTo>
                <a:cubicBezTo>
                  <a:pt x="7" y="1"/>
                  <a:pt x="13" y="0"/>
                  <a:pt x="18" y="0"/>
                </a:cubicBezTo>
                <a:cubicBezTo>
                  <a:pt x="116" y="0"/>
                  <a:pt x="214" y="0"/>
                  <a:pt x="312" y="1"/>
                </a:cubicBezTo>
                <a:cubicBezTo>
                  <a:pt x="349" y="1"/>
                  <a:pt x="382" y="13"/>
                  <a:pt x="410" y="39"/>
                </a:cubicBezTo>
                <a:cubicBezTo>
                  <a:pt x="558" y="181"/>
                  <a:pt x="706" y="323"/>
                  <a:pt x="854" y="465"/>
                </a:cubicBezTo>
                <a:cubicBezTo>
                  <a:pt x="882" y="492"/>
                  <a:pt x="893" y="524"/>
                  <a:pt x="890" y="563"/>
                </a:cubicBezTo>
                <a:cubicBezTo>
                  <a:pt x="889" y="582"/>
                  <a:pt x="877" y="593"/>
                  <a:pt x="860" y="598"/>
                </a:cubicBezTo>
                <a:cubicBezTo>
                  <a:pt x="849" y="601"/>
                  <a:pt x="838" y="603"/>
                  <a:pt x="827" y="603"/>
                </a:cubicBezTo>
                <a:cubicBezTo>
                  <a:pt x="643" y="603"/>
                  <a:pt x="459" y="603"/>
                  <a:pt x="275" y="603"/>
                </a:cubicBezTo>
                <a:cubicBezTo>
                  <a:pt x="270" y="603"/>
                  <a:pt x="266" y="603"/>
                  <a:pt x="257" y="602"/>
                </a:cubicBezTo>
                <a:cubicBezTo>
                  <a:pt x="295" y="559"/>
                  <a:pt x="315" y="511"/>
                  <a:pt x="319" y="453"/>
                </a:cubicBezTo>
                <a:cubicBezTo>
                  <a:pt x="343" y="479"/>
                  <a:pt x="372" y="462"/>
                  <a:pt x="399" y="466"/>
                </a:cubicBezTo>
                <a:cubicBezTo>
                  <a:pt x="386" y="450"/>
                  <a:pt x="382" y="425"/>
                  <a:pt x="354" y="425"/>
                </a:cubicBezTo>
                <a:cubicBezTo>
                  <a:pt x="317" y="425"/>
                  <a:pt x="317" y="425"/>
                  <a:pt x="314" y="383"/>
                </a:cubicBezTo>
                <a:cubicBezTo>
                  <a:pt x="319" y="382"/>
                  <a:pt x="324" y="381"/>
                  <a:pt x="332" y="378"/>
                </a:cubicBezTo>
                <a:cubicBezTo>
                  <a:pt x="287" y="333"/>
                  <a:pt x="267" y="269"/>
                  <a:pt x="213" y="233"/>
                </a:cubicBezTo>
                <a:cubicBezTo>
                  <a:pt x="200" y="225"/>
                  <a:pt x="144" y="194"/>
                  <a:pt x="130" y="192"/>
                </a:cubicBezTo>
                <a:cubicBezTo>
                  <a:pt x="104" y="187"/>
                  <a:pt x="78" y="182"/>
                  <a:pt x="52" y="178"/>
                </a:cubicBezTo>
                <a:close/>
                <a:moveTo>
                  <a:pt x="590" y="427"/>
                </a:moveTo>
                <a:cubicBezTo>
                  <a:pt x="610" y="467"/>
                  <a:pt x="644" y="480"/>
                  <a:pt x="685" y="464"/>
                </a:cubicBezTo>
                <a:cubicBezTo>
                  <a:pt x="666" y="420"/>
                  <a:pt x="629" y="421"/>
                  <a:pt x="590" y="427"/>
                </a:cubicBezTo>
                <a:close/>
                <a:moveTo>
                  <a:pt x="543" y="465"/>
                </a:moveTo>
                <a:cubicBezTo>
                  <a:pt x="517" y="424"/>
                  <a:pt x="496" y="416"/>
                  <a:pt x="448" y="428"/>
                </a:cubicBezTo>
                <a:cubicBezTo>
                  <a:pt x="469" y="468"/>
                  <a:pt x="485" y="474"/>
                  <a:pt x="543" y="465"/>
                </a:cubicBezTo>
                <a:close/>
                <a:moveTo>
                  <a:pt x="321" y="273"/>
                </a:moveTo>
                <a:cubicBezTo>
                  <a:pt x="338" y="306"/>
                  <a:pt x="350" y="310"/>
                  <a:pt x="401" y="302"/>
                </a:cubicBezTo>
                <a:cubicBezTo>
                  <a:pt x="384" y="269"/>
                  <a:pt x="366" y="262"/>
                  <a:pt x="321" y="273"/>
                </a:cubicBezTo>
                <a:close/>
                <a:moveTo>
                  <a:pt x="537" y="302"/>
                </a:moveTo>
                <a:cubicBezTo>
                  <a:pt x="518" y="269"/>
                  <a:pt x="498" y="262"/>
                  <a:pt x="456" y="273"/>
                </a:cubicBezTo>
                <a:cubicBezTo>
                  <a:pt x="475" y="306"/>
                  <a:pt x="488" y="311"/>
                  <a:pt x="537" y="302"/>
                </a:cubicBezTo>
                <a:close/>
                <a:moveTo>
                  <a:pt x="382" y="348"/>
                </a:moveTo>
                <a:cubicBezTo>
                  <a:pt x="404" y="382"/>
                  <a:pt x="431" y="390"/>
                  <a:pt x="467" y="377"/>
                </a:cubicBezTo>
                <a:cubicBezTo>
                  <a:pt x="451" y="336"/>
                  <a:pt x="415" y="350"/>
                  <a:pt x="382" y="348"/>
                </a:cubicBezTo>
                <a:close/>
                <a:moveTo>
                  <a:pt x="522" y="349"/>
                </a:moveTo>
                <a:cubicBezTo>
                  <a:pt x="542" y="384"/>
                  <a:pt x="557" y="389"/>
                  <a:pt x="606" y="378"/>
                </a:cubicBezTo>
                <a:cubicBezTo>
                  <a:pt x="590" y="337"/>
                  <a:pt x="555" y="349"/>
                  <a:pt x="522" y="349"/>
                </a:cubicBezTo>
                <a:close/>
                <a:moveTo>
                  <a:pt x="388" y="194"/>
                </a:moveTo>
                <a:cubicBezTo>
                  <a:pt x="406" y="228"/>
                  <a:pt x="430" y="237"/>
                  <a:pt x="465" y="223"/>
                </a:cubicBezTo>
                <a:cubicBezTo>
                  <a:pt x="450" y="186"/>
                  <a:pt x="419" y="191"/>
                  <a:pt x="388" y="194"/>
                </a:cubicBezTo>
                <a:close/>
                <a:moveTo>
                  <a:pt x="257" y="195"/>
                </a:moveTo>
                <a:cubicBezTo>
                  <a:pt x="274" y="228"/>
                  <a:pt x="290" y="234"/>
                  <a:pt x="334" y="224"/>
                </a:cubicBezTo>
                <a:cubicBezTo>
                  <a:pt x="316" y="192"/>
                  <a:pt x="302" y="186"/>
                  <a:pt x="257" y="195"/>
                </a:cubicBezTo>
                <a:close/>
                <a:moveTo>
                  <a:pt x="140" y="148"/>
                </a:moveTo>
                <a:cubicBezTo>
                  <a:pt x="120" y="113"/>
                  <a:pt x="103" y="107"/>
                  <a:pt x="67" y="119"/>
                </a:cubicBezTo>
                <a:cubicBezTo>
                  <a:pt x="90" y="154"/>
                  <a:pt x="79" y="151"/>
                  <a:pt x="140" y="148"/>
                </a:cubicBezTo>
                <a:close/>
                <a:moveTo>
                  <a:pt x="194" y="117"/>
                </a:moveTo>
                <a:cubicBezTo>
                  <a:pt x="211" y="151"/>
                  <a:pt x="234" y="159"/>
                  <a:pt x="266" y="145"/>
                </a:cubicBezTo>
                <a:cubicBezTo>
                  <a:pt x="253" y="110"/>
                  <a:pt x="224" y="113"/>
                  <a:pt x="194" y="117"/>
                </a:cubicBezTo>
                <a:close/>
                <a:moveTo>
                  <a:pt x="321" y="118"/>
                </a:moveTo>
                <a:cubicBezTo>
                  <a:pt x="342" y="151"/>
                  <a:pt x="358" y="157"/>
                  <a:pt x="395" y="146"/>
                </a:cubicBezTo>
                <a:cubicBezTo>
                  <a:pt x="380" y="113"/>
                  <a:pt x="353" y="111"/>
                  <a:pt x="321" y="118"/>
                </a:cubicBezTo>
                <a:close/>
                <a:moveTo>
                  <a:pt x="203" y="72"/>
                </a:moveTo>
                <a:cubicBezTo>
                  <a:pt x="183" y="42"/>
                  <a:pt x="166" y="36"/>
                  <a:pt x="135" y="48"/>
                </a:cubicBezTo>
                <a:cubicBezTo>
                  <a:pt x="148" y="80"/>
                  <a:pt x="175" y="72"/>
                  <a:pt x="203" y="72"/>
                </a:cubicBezTo>
                <a:close/>
                <a:moveTo>
                  <a:pt x="258" y="46"/>
                </a:moveTo>
                <a:cubicBezTo>
                  <a:pt x="279" y="75"/>
                  <a:pt x="291" y="79"/>
                  <a:pt x="325" y="69"/>
                </a:cubicBezTo>
                <a:cubicBezTo>
                  <a:pt x="308" y="42"/>
                  <a:pt x="300" y="39"/>
                  <a:pt x="258" y="4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3014" name="Freeform 53">
            <a:extLst>
              <a:ext uri="{FF2B5EF4-FFF2-40B4-BE49-F238E27FC236}">
                <a16:creationId xmlns:a16="http://schemas.microsoft.com/office/drawing/2014/main" id="{73FD42E7-DB38-4B6F-8A70-5827E5D82000}"/>
              </a:ext>
            </a:extLst>
          </p:cNvPr>
          <p:cNvSpPr>
            <a:spLocks/>
          </p:cNvSpPr>
          <p:nvPr/>
        </p:nvSpPr>
        <p:spPr bwMode="auto">
          <a:xfrm>
            <a:off x="9388475" y="2066925"/>
            <a:ext cx="568325" cy="196850"/>
          </a:xfrm>
          <a:custGeom>
            <a:avLst/>
            <a:gdLst>
              <a:gd name="T0" fmla="*/ 0 w 519"/>
              <a:gd name="T1" fmla="*/ 2 h 180"/>
              <a:gd name="T2" fmla="*/ 13 w 519"/>
              <a:gd name="T3" fmla="*/ 1 h 180"/>
              <a:gd name="T4" fmla="*/ 363 w 519"/>
              <a:gd name="T5" fmla="*/ 1 h 180"/>
              <a:gd name="T6" fmla="*/ 515 w 519"/>
              <a:gd name="T7" fmla="*/ 158 h 180"/>
              <a:gd name="T8" fmla="*/ 491 w 519"/>
              <a:gd name="T9" fmla="*/ 178 h 180"/>
              <a:gd name="T10" fmla="*/ 123 w 519"/>
              <a:gd name="T11" fmla="*/ 145 h 180"/>
              <a:gd name="T12" fmla="*/ 43 w 519"/>
              <a:gd name="T13" fmla="*/ 93 h 180"/>
              <a:gd name="T14" fmla="*/ 0 w 519"/>
              <a:gd name="T15" fmla="*/ 7 h 180"/>
              <a:gd name="T16" fmla="*/ 0 w 519"/>
              <a:gd name="T17"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9" h="180">
                <a:moveTo>
                  <a:pt x="0" y="2"/>
                </a:moveTo>
                <a:cubicBezTo>
                  <a:pt x="5" y="2"/>
                  <a:pt x="9" y="1"/>
                  <a:pt x="13" y="1"/>
                </a:cubicBezTo>
                <a:cubicBezTo>
                  <a:pt x="130" y="1"/>
                  <a:pt x="247" y="0"/>
                  <a:pt x="363" y="1"/>
                </a:cubicBezTo>
                <a:cubicBezTo>
                  <a:pt x="450" y="1"/>
                  <a:pt x="519" y="74"/>
                  <a:pt x="515" y="158"/>
                </a:cubicBezTo>
                <a:cubicBezTo>
                  <a:pt x="514" y="176"/>
                  <a:pt x="509" y="180"/>
                  <a:pt x="491" y="178"/>
                </a:cubicBezTo>
                <a:cubicBezTo>
                  <a:pt x="368" y="166"/>
                  <a:pt x="246" y="154"/>
                  <a:pt x="123" y="145"/>
                </a:cubicBezTo>
                <a:cubicBezTo>
                  <a:pt x="84" y="142"/>
                  <a:pt x="57" y="133"/>
                  <a:pt x="43" y="93"/>
                </a:cubicBezTo>
                <a:cubicBezTo>
                  <a:pt x="33" y="63"/>
                  <a:pt x="15" y="36"/>
                  <a:pt x="0" y="7"/>
                </a:cubicBezTo>
                <a:cubicBezTo>
                  <a:pt x="0" y="7"/>
                  <a:pt x="0" y="5"/>
                  <a:pt x="0" y="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842908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365483" y="328284"/>
            <a:ext cx="4748525" cy="763600"/>
          </a:xfrm>
          <a:prstGeom prst="rect">
            <a:avLst/>
          </a:prstGeom>
        </p:spPr>
        <p:txBody>
          <a:bodyPr spcFirstLastPara="1" vert="horz" wrap="square" lIns="121900" tIns="121900" rIns="121900" bIns="121900" rtlCol="0" anchor="t" anchorCtr="0">
            <a:noAutofit/>
          </a:bodyPr>
          <a:lstStyle/>
          <a:p>
            <a:r>
              <a:rPr lang="en" dirty="0">
                <a:solidFill>
                  <a:srgbClr val="0F78FF"/>
                </a:solidFill>
              </a:rPr>
              <a:t>RESOURCES</a:t>
            </a:r>
            <a:endParaRPr dirty="0">
              <a:solidFill>
                <a:srgbClr val="0F78FF"/>
              </a:solidFill>
            </a:endParaRPr>
          </a:p>
        </p:txBody>
      </p:sp>
      <p:sp>
        <p:nvSpPr>
          <p:cNvPr id="8" name="Freeform 5">
            <a:extLst>
              <a:ext uri="{FF2B5EF4-FFF2-40B4-BE49-F238E27FC236}">
                <a16:creationId xmlns:a16="http://schemas.microsoft.com/office/drawing/2014/main" id="{5A01E978-681A-4C4C-A2EC-937975934762}"/>
              </a:ext>
            </a:extLst>
          </p:cNvPr>
          <p:cNvSpPr>
            <a:spLocks noEditPoints="1"/>
          </p:cNvSpPr>
          <p:nvPr/>
        </p:nvSpPr>
        <p:spPr bwMode="auto">
          <a:xfrm>
            <a:off x="5656263" y="1779588"/>
            <a:ext cx="3009900" cy="1558925"/>
          </a:xfrm>
          <a:custGeom>
            <a:avLst/>
            <a:gdLst>
              <a:gd name="T0" fmla="*/ 359 w 443"/>
              <a:gd name="T1" fmla="*/ 189 h 229"/>
              <a:gd name="T2" fmla="*/ 389 w 443"/>
              <a:gd name="T3" fmla="*/ 210 h 229"/>
              <a:gd name="T4" fmla="*/ 39 w 443"/>
              <a:gd name="T5" fmla="*/ 228 h 229"/>
              <a:gd name="T6" fmla="*/ 1 w 443"/>
              <a:gd name="T7" fmla="*/ 195 h 229"/>
              <a:gd name="T8" fmla="*/ 39 w 443"/>
              <a:gd name="T9" fmla="*/ 190 h 229"/>
              <a:gd name="T10" fmla="*/ 97 w 443"/>
              <a:gd name="T11" fmla="*/ 0 h 229"/>
              <a:gd name="T12" fmla="*/ 418 w 443"/>
              <a:gd name="T13" fmla="*/ 4 h 229"/>
              <a:gd name="T14" fmla="*/ 382 w 443"/>
              <a:gd name="T15" fmla="*/ 49 h 229"/>
              <a:gd name="T16" fmla="*/ 400 w 443"/>
              <a:gd name="T17" fmla="*/ 53 h 229"/>
              <a:gd name="T18" fmla="*/ 373 w 443"/>
              <a:gd name="T19" fmla="*/ 96 h 229"/>
              <a:gd name="T20" fmla="*/ 443 w 443"/>
              <a:gd name="T21" fmla="*/ 101 h 229"/>
              <a:gd name="T22" fmla="*/ 366 w 443"/>
              <a:gd name="T23" fmla="*/ 141 h 229"/>
              <a:gd name="T24" fmla="*/ 388 w 443"/>
              <a:gd name="T25" fmla="*/ 148 h 229"/>
              <a:gd name="T26" fmla="*/ 74 w 443"/>
              <a:gd name="T27" fmla="*/ 188 h 229"/>
              <a:gd name="T28" fmla="*/ 345 w 443"/>
              <a:gd name="T29" fmla="*/ 55 h 229"/>
              <a:gd name="T30" fmla="*/ 347 w 443"/>
              <a:gd name="T31" fmla="*/ 35 h 229"/>
              <a:gd name="T32" fmla="*/ 90 w 443"/>
              <a:gd name="T33" fmla="*/ 81 h 229"/>
              <a:gd name="T34" fmla="*/ 147 w 443"/>
              <a:gd name="T35" fmla="*/ 86 h 229"/>
              <a:gd name="T36" fmla="*/ 85 w 443"/>
              <a:gd name="T37" fmla="*/ 119 h 229"/>
              <a:gd name="T38" fmla="*/ 104 w 443"/>
              <a:gd name="T39" fmla="*/ 125 h 229"/>
              <a:gd name="T40" fmla="*/ 74 w 443"/>
              <a:gd name="T41" fmla="*/ 188 h 229"/>
              <a:gd name="T42" fmla="*/ 351 w 443"/>
              <a:gd name="T43" fmla="*/ 31 h 229"/>
              <a:gd name="T44" fmla="*/ 371 w 443"/>
              <a:gd name="T45" fmla="*/ 49 h 229"/>
              <a:gd name="T46" fmla="*/ 356 w 443"/>
              <a:gd name="T47" fmla="*/ 8 h 229"/>
              <a:gd name="T48" fmla="*/ 74 w 443"/>
              <a:gd name="T49" fmla="*/ 24 h 229"/>
              <a:gd name="T50" fmla="*/ 81 w 443"/>
              <a:gd name="T51" fmla="*/ 108 h 229"/>
              <a:gd name="T52" fmla="*/ 7 w 443"/>
              <a:gd name="T53" fmla="*/ 198 h 229"/>
              <a:gd name="T54" fmla="*/ 349 w 443"/>
              <a:gd name="T55" fmla="*/ 220 h 229"/>
              <a:gd name="T56" fmla="*/ 387 w 443"/>
              <a:gd name="T57" fmla="*/ 202 h 229"/>
              <a:gd name="T58" fmla="*/ 252 w 443"/>
              <a:gd name="T59" fmla="*/ 202 h 229"/>
              <a:gd name="T60" fmla="*/ 138 w 443"/>
              <a:gd name="T61" fmla="*/ 198 h 229"/>
              <a:gd name="T62" fmla="*/ 7 w 443"/>
              <a:gd name="T63" fmla="*/ 198 h 229"/>
              <a:gd name="T64" fmla="*/ 341 w 443"/>
              <a:gd name="T65" fmla="*/ 145 h 229"/>
              <a:gd name="T66" fmla="*/ 370 w 443"/>
              <a:gd name="T67" fmla="*/ 56 h 229"/>
              <a:gd name="T68" fmla="*/ 337 w 443"/>
              <a:gd name="T69" fmla="*/ 140 h 229"/>
              <a:gd name="T70" fmla="*/ 71 w 443"/>
              <a:gd name="T71" fmla="*/ 178 h 229"/>
              <a:gd name="T72" fmla="*/ 57 w 443"/>
              <a:gd name="T73" fmla="*/ 127 h 229"/>
              <a:gd name="T74" fmla="*/ 351 w 443"/>
              <a:gd name="T75" fmla="*/ 189 h 229"/>
              <a:gd name="T76" fmla="*/ 336 w 443"/>
              <a:gd name="T77" fmla="*/ 157 h 229"/>
              <a:gd name="T78" fmla="*/ 351 w 443"/>
              <a:gd name="T79" fmla="*/ 189 h 229"/>
              <a:gd name="T80" fmla="*/ 242 w 443"/>
              <a:gd name="T81" fmla="*/ 195 h 229"/>
              <a:gd name="T82" fmla="*/ 154 w 443"/>
              <a:gd name="T83" fmla="*/ 20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3" h="229">
                <a:moveTo>
                  <a:pt x="365" y="150"/>
                </a:moveTo>
                <a:cubicBezTo>
                  <a:pt x="363" y="163"/>
                  <a:pt x="361" y="175"/>
                  <a:pt x="359" y="189"/>
                </a:cubicBezTo>
                <a:cubicBezTo>
                  <a:pt x="380" y="189"/>
                  <a:pt x="400" y="189"/>
                  <a:pt x="414" y="189"/>
                </a:cubicBezTo>
                <a:cubicBezTo>
                  <a:pt x="407" y="195"/>
                  <a:pt x="399" y="205"/>
                  <a:pt x="389" y="210"/>
                </a:cubicBezTo>
                <a:cubicBezTo>
                  <a:pt x="377" y="218"/>
                  <a:pt x="364" y="227"/>
                  <a:pt x="351" y="227"/>
                </a:cubicBezTo>
                <a:cubicBezTo>
                  <a:pt x="247" y="229"/>
                  <a:pt x="143" y="229"/>
                  <a:pt x="39" y="228"/>
                </a:cubicBezTo>
                <a:cubicBezTo>
                  <a:pt x="28" y="228"/>
                  <a:pt x="16" y="220"/>
                  <a:pt x="6" y="213"/>
                </a:cubicBezTo>
                <a:cubicBezTo>
                  <a:pt x="2" y="211"/>
                  <a:pt x="0" y="201"/>
                  <a:pt x="1" y="195"/>
                </a:cubicBezTo>
                <a:cubicBezTo>
                  <a:pt x="2" y="192"/>
                  <a:pt x="11" y="190"/>
                  <a:pt x="16" y="190"/>
                </a:cubicBezTo>
                <a:cubicBezTo>
                  <a:pt x="23" y="189"/>
                  <a:pt x="31" y="190"/>
                  <a:pt x="39" y="190"/>
                </a:cubicBezTo>
                <a:cubicBezTo>
                  <a:pt x="47" y="135"/>
                  <a:pt x="56" y="83"/>
                  <a:pt x="63" y="30"/>
                </a:cubicBezTo>
                <a:cubicBezTo>
                  <a:pt x="66" y="11"/>
                  <a:pt x="77" y="0"/>
                  <a:pt x="97" y="0"/>
                </a:cubicBezTo>
                <a:cubicBezTo>
                  <a:pt x="202" y="0"/>
                  <a:pt x="308" y="0"/>
                  <a:pt x="414" y="0"/>
                </a:cubicBezTo>
                <a:cubicBezTo>
                  <a:pt x="416" y="0"/>
                  <a:pt x="417" y="0"/>
                  <a:pt x="418" y="4"/>
                </a:cubicBezTo>
                <a:cubicBezTo>
                  <a:pt x="406" y="4"/>
                  <a:pt x="393" y="5"/>
                  <a:pt x="382" y="5"/>
                </a:cubicBezTo>
                <a:cubicBezTo>
                  <a:pt x="382" y="20"/>
                  <a:pt x="382" y="34"/>
                  <a:pt x="382" y="49"/>
                </a:cubicBezTo>
                <a:cubicBezTo>
                  <a:pt x="387" y="49"/>
                  <a:pt x="393" y="50"/>
                  <a:pt x="400" y="51"/>
                </a:cubicBezTo>
                <a:cubicBezTo>
                  <a:pt x="400" y="52"/>
                  <a:pt x="400" y="52"/>
                  <a:pt x="400" y="53"/>
                </a:cubicBezTo>
                <a:cubicBezTo>
                  <a:pt x="394" y="54"/>
                  <a:pt x="388" y="54"/>
                  <a:pt x="380" y="55"/>
                </a:cubicBezTo>
                <a:cubicBezTo>
                  <a:pt x="378" y="67"/>
                  <a:pt x="376" y="80"/>
                  <a:pt x="373" y="96"/>
                </a:cubicBezTo>
                <a:cubicBezTo>
                  <a:pt x="397" y="96"/>
                  <a:pt x="420" y="96"/>
                  <a:pt x="443" y="96"/>
                </a:cubicBezTo>
                <a:cubicBezTo>
                  <a:pt x="443" y="97"/>
                  <a:pt x="443" y="99"/>
                  <a:pt x="443" y="101"/>
                </a:cubicBezTo>
                <a:cubicBezTo>
                  <a:pt x="420" y="101"/>
                  <a:pt x="397" y="101"/>
                  <a:pt x="373" y="101"/>
                </a:cubicBezTo>
                <a:cubicBezTo>
                  <a:pt x="370" y="115"/>
                  <a:pt x="369" y="128"/>
                  <a:pt x="366" y="141"/>
                </a:cubicBezTo>
                <a:cubicBezTo>
                  <a:pt x="375" y="143"/>
                  <a:pt x="381" y="144"/>
                  <a:pt x="388" y="145"/>
                </a:cubicBezTo>
                <a:cubicBezTo>
                  <a:pt x="388" y="146"/>
                  <a:pt x="388" y="147"/>
                  <a:pt x="388" y="148"/>
                </a:cubicBezTo>
                <a:cubicBezTo>
                  <a:pt x="381" y="148"/>
                  <a:pt x="374" y="149"/>
                  <a:pt x="365" y="150"/>
                </a:cubicBezTo>
                <a:close/>
                <a:moveTo>
                  <a:pt x="74" y="188"/>
                </a:moveTo>
                <a:cubicBezTo>
                  <a:pt x="159" y="188"/>
                  <a:pt x="241" y="188"/>
                  <a:pt x="325" y="188"/>
                </a:cubicBezTo>
                <a:cubicBezTo>
                  <a:pt x="332" y="144"/>
                  <a:pt x="338" y="100"/>
                  <a:pt x="345" y="55"/>
                </a:cubicBezTo>
                <a:cubicBezTo>
                  <a:pt x="334" y="54"/>
                  <a:pt x="325" y="54"/>
                  <a:pt x="316" y="53"/>
                </a:cubicBezTo>
                <a:cubicBezTo>
                  <a:pt x="325" y="44"/>
                  <a:pt x="348" y="61"/>
                  <a:pt x="347" y="35"/>
                </a:cubicBezTo>
                <a:cubicBezTo>
                  <a:pt x="264" y="35"/>
                  <a:pt x="181" y="35"/>
                  <a:pt x="97" y="35"/>
                </a:cubicBezTo>
                <a:cubicBezTo>
                  <a:pt x="95" y="50"/>
                  <a:pt x="93" y="65"/>
                  <a:pt x="90" y="81"/>
                </a:cubicBezTo>
                <a:cubicBezTo>
                  <a:pt x="111" y="81"/>
                  <a:pt x="129" y="81"/>
                  <a:pt x="147" y="81"/>
                </a:cubicBezTo>
                <a:cubicBezTo>
                  <a:pt x="147" y="83"/>
                  <a:pt x="147" y="84"/>
                  <a:pt x="147" y="86"/>
                </a:cubicBezTo>
                <a:cubicBezTo>
                  <a:pt x="128" y="86"/>
                  <a:pt x="109" y="86"/>
                  <a:pt x="89" y="86"/>
                </a:cubicBezTo>
                <a:cubicBezTo>
                  <a:pt x="88" y="98"/>
                  <a:pt x="86" y="108"/>
                  <a:pt x="85" y="119"/>
                </a:cubicBezTo>
                <a:cubicBezTo>
                  <a:pt x="92" y="121"/>
                  <a:pt x="98" y="122"/>
                  <a:pt x="104" y="123"/>
                </a:cubicBezTo>
                <a:cubicBezTo>
                  <a:pt x="104" y="123"/>
                  <a:pt x="104" y="124"/>
                  <a:pt x="104" y="125"/>
                </a:cubicBezTo>
                <a:cubicBezTo>
                  <a:pt x="97" y="125"/>
                  <a:pt x="91" y="126"/>
                  <a:pt x="83" y="126"/>
                </a:cubicBezTo>
                <a:cubicBezTo>
                  <a:pt x="80" y="147"/>
                  <a:pt x="77" y="167"/>
                  <a:pt x="74" y="188"/>
                </a:cubicBezTo>
                <a:close/>
                <a:moveTo>
                  <a:pt x="93" y="31"/>
                </a:moveTo>
                <a:cubicBezTo>
                  <a:pt x="180" y="31"/>
                  <a:pt x="266" y="31"/>
                  <a:pt x="351" y="31"/>
                </a:cubicBezTo>
                <a:cubicBezTo>
                  <a:pt x="352" y="38"/>
                  <a:pt x="352" y="44"/>
                  <a:pt x="353" y="50"/>
                </a:cubicBezTo>
                <a:cubicBezTo>
                  <a:pt x="360" y="50"/>
                  <a:pt x="366" y="49"/>
                  <a:pt x="371" y="49"/>
                </a:cubicBezTo>
                <a:cubicBezTo>
                  <a:pt x="372" y="42"/>
                  <a:pt x="374" y="37"/>
                  <a:pt x="375" y="32"/>
                </a:cubicBezTo>
                <a:cubicBezTo>
                  <a:pt x="377" y="17"/>
                  <a:pt x="372" y="8"/>
                  <a:pt x="356" y="8"/>
                </a:cubicBezTo>
                <a:cubicBezTo>
                  <a:pt x="269" y="8"/>
                  <a:pt x="183" y="8"/>
                  <a:pt x="96" y="9"/>
                </a:cubicBezTo>
                <a:cubicBezTo>
                  <a:pt x="88" y="9"/>
                  <a:pt x="75" y="18"/>
                  <a:pt x="74" y="24"/>
                </a:cubicBezTo>
                <a:cubicBezTo>
                  <a:pt x="67" y="55"/>
                  <a:pt x="63" y="87"/>
                  <a:pt x="58" y="118"/>
                </a:cubicBezTo>
                <a:cubicBezTo>
                  <a:pt x="72" y="123"/>
                  <a:pt x="79" y="123"/>
                  <a:pt x="81" y="108"/>
                </a:cubicBezTo>
                <a:cubicBezTo>
                  <a:pt x="84" y="83"/>
                  <a:pt x="89" y="58"/>
                  <a:pt x="93" y="31"/>
                </a:cubicBezTo>
                <a:close/>
                <a:moveTo>
                  <a:pt x="7" y="198"/>
                </a:moveTo>
                <a:cubicBezTo>
                  <a:pt x="13" y="216"/>
                  <a:pt x="26" y="220"/>
                  <a:pt x="39" y="220"/>
                </a:cubicBezTo>
                <a:cubicBezTo>
                  <a:pt x="142" y="220"/>
                  <a:pt x="246" y="220"/>
                  <a:pt x="349" y="220"/>
                </a:cubicBezTo>
                <a:cubicBezTo>
                  <a:pt x="355" y="220"/>
                  <a:pt x="361" y="219"/>
                  <a:pt x="366" y="217"/>
                </a:cubicBezTo>
                <a:cubicBezTo>
                  <a:pt x="374" y="213"/>
                  <a:pt x="380" y="207"/>
                  <a:pt x="387" y="202"/>
                </a:cubicBezTo>
                <a:cubicBezTo>
                  <a:pt x="344" y="198"/>
                  <a:pt x="304" y="198"/>
                  <a:pt x="265" y="198"/>
                </a:cubicBezTo>
                <a:cubicBezTo>
                  <a:pt x="260" y="198"/>
                  <a:pt x="256" y="201"/>
                  <a:pt x="252" y="202"/>
                </a:cubicBezTo>
                <a:cubicBezTo>
                  <a:pt x="241" y="205"/>
                  <a:pt x="229" y="211"/>
                  <a:pt x="218" y="211"/>
                </a:cubicBezTo>
                <a:cubicBezTo>
                  <a:pt x="191" y="211"/>
                  <a:pt x="162" y="219"/>
                  <a:pt x="138" y="198"/>
                </a:cubicBezTo>
                <a:cubicBezTo>
                  <a:pt x="136" y="197"/>
                  <a:pt x="133" y="198"/>
                  <a:pt x="130" y="198"/>
                </a:cubicBezTo>
                <a:cubicBezTo>
                  <a:pt x="90" y="198"/>
                  <a:pt x="50" y="198"/>
                  <a:pt x="7" y="198"/>
                </a:cubicBezTo>
                <a:close/>
                <a:moveTo>
                  <a:pt x="337" y="140"/>
                </a:moveTo>
                <a:cubicBezTo>
                  <a:pt x="338" y="142"/>
                  <a:pt x="340" y="143"/>
                  <a:pt x="341" y="145"/>
                </a:cubicBezTo>
                <a:cubicBezTo>
                  <a:pt x="347" y="142"/>
                  <a:pt x="358" y="139"/>
                  <a:pt x="358" y="134"/>
                </a:cubicBezTo>
                <a:cubicBezTo>
                  <a:pt x="364" y="109"/>
                  <a:pt x="367" y="82"/>
                  <a:pt x="370" y="56"/>
                </a:cubicBezTo>
                <a:cubicBezTo>
                  <a:pt x="356" y="52"/>
                  <a:pt x="349" y="53"/>
                  <a:pt x="347" y="69"/>
                </a:cubicBezTo>
                <a:cubicBezTo>
                  <a:pt x="345" y="93"/>
                  <a:pt x="340" y="116"/>
                  <a:pt x="337" y="140"/>
                </a:cubicBezTo>
                <a:close/>
                <a:moveTo>
                  <a:pt x="48" y="187"/>
                </a:moveTo>
                <a:cubicBezTo>
                  <a:pt x="60" y="191"/>
                  <a:pt x="69" y="193"/>
                  <a:pt x="71" y="178"/>
                </a:cubicBezTo>
                <a:cubicBezTo>
                  <a:pt x="74" y="161"/>
                  <a:pt x="75" y="144"/>
                  <a:pt x="78" y="125"/>
                </a:cubicBezTo>
                <a:cubicBezTo>
                  <a:pt x="70" y="126"/>
                  <a:pt x="64" y="126"/>
                  <a:pt x="57" y="127"/>
                </a:cubicBezTo>
                <a:cubicBezTo>
                  <a:pt x="54" y="148"/>
                  <a:pt x="51" y="167"/>
                  <a:pt x="48" y="187"/>
                </a:cubicBezTo>
                <a:close/>
                <a:moveTo>
                  <a:pt x="351" y="189"/>
                </a:moveTo>
                <a:cubicBezTo>
                  <a:pt x="353" y="175"/>
                  <a:pt x="354" y="163"/>
                  <a:pt x="357" y="145"/>
                </a:cubicBezTo>
                <a:cubicBezTo>
                  <a:pt x="346" y="150"/>
                  <a:pt x="337" y="152"/>
                  <a:pt x="336" y="157"/>
                </a:cubicBezTo>
                <a:cubicBezTo>
                  <a:pt x="332" y="166"/>
                  <a:pt x="332" y="178"/>
                  <a:pt x="330" y="189"/>
                </a:cubicBezTo>
                <a:cubicBezTo>
                  <a:pt x="339" y="189"/>
                  <a:pt x="344" y="189"/>
                  <a:pt x="351" y="189"/>
                </a:cubicBezTo>
                <a:close/>
                <a:moveTo>
                  <a:pt x="242" y="200"/>
                </a:moveTo>
                <a:cubicBezTo>
                  <a:pt x="242" y="198"/>
                  <a:pt x="242" y="197"/>
                  <a:pt x="242" y="195"/>
                </a:cubicBezTo>
                <a:cubicBezTo>
                  <a:pt x="213" y="195"/>
                  <a:pt x="183" y="195"/>
                  <a:pt x="154" y="195"/>
                </a:cubicBezTo>
                <a:cubicBezTo>
                  <a:pt x="154" y="197"/>
                  <a:pt x="154" y="198"/>
                  <a:pt x="154" y="200"/>
                </a:cubicBezTo>
                <a:cubicBezTo>
                  <a:pt x="183" y="200"/>
                  <a:pt x="212" y="200"/>
                  <a:pt x="242" y="20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6">
            <a:extLst>
              <a:ext uri="{FF2B5EF4-FFF2-40B4-BE49-F238E27FC236}">
                <a16:creationId xmlns:a16="http://schemas.microsoft.com/office/drawing/2014/main" id="{1CF1A5CF-E53F-49EE-97D5-27973CB25BAF}"/>
              </a:ext>
            </a:extLst>
          </p:cNvPr>
          <p:cNvSpPr>
            <a:spLocks noEditPoints="1"/>
          </p:cNvSpPr>
          <p:nvPr/>
        </p:nvSpPr>
        <p:spPr bwMode="auto">
          <a:xfrm>
            <a:off x="9434513" y="4713288"/>
            <a:ext cx="2651125" cy="1604963"/>
          </a:xfrm>
          <a:custGeom>
            <a:avLst/>
            <a:gdLst>
              <a:gd name="T0" fmla="*/ 35 w 390"/>
              <a:gd name="T1" fmla="*/ 190 h 236"/>
              <a:gd name="T2" fmla="*/ 35 w 390"/>
              <a:gd name="T3" fmla="*/ 36 h 236"/>
              <a:gd name="T4" fmla="*/ 71 w 390"/>
              <a:gd name="T5" fmla="*/ 0 h 236"/>
              <a:gd name="T6" fmla="*/ 321 w 390"/>
              <a:gd name="T7" fmla="*/ 0 h 236"/>
              <a:gd name="T8" fmla="*/ 357 w 390"/>
              <a:gd name="T9" fmla="*/ 36 h 236"/>
              <a:gd name="T10" fmla="*/ 357 w 390"/>
              <a:gd name="T11" fmla="*/ 170 h 236"/>
              <a:gd name="T12" fmla="*/ 357 w 390"/>
              <a:gd name="T13" fmla="*/ 190 h 236"/>
              <a:gd name="T14" fmla="*/ 372 w 390"/>
              <a:gd name="T15" fmla="*/ 191 h 236"/>
              <a:gd name="T16" fmla="*/ 390 w 390"/>
              <a:gd name="T17" fmla="*/ 195 h 236"/>
              <a:gd name="T18" fmla="*/ 385 w 390"/>
              <a:gd name="T19" fmla="*/ 217 h 236"/>
              <a:gd name="T20" fmla="*/ 352 w 390"/>
              <a:gd name="T21" fmla="*/ 235 h 236"/>
              <a:gd name="T22" fmla="*/ 40 w 390"/>
              <a:gd name="T23" fmla="*/ 235 h 236"/>
              <a:gd name="T24" fmla="*/ 12 w 390"/>
              <a:gd name="T25" fmla="*/ 223 h 236"/>
              <a:gd name="T26" fmla="*/ 0 w 390"/>
              <a:gd name="T27" fmla="*/ 197 h 236"/>
              <a:gd name="T28" fmla="*/ 23 w 390"/>
              <a:gd name="T29" fmla="*/ 191 h 236"/>
              <a:gd name="T30" fmla="*/ 35 w 390"/>
              <a:gd name="T31" fmla="*/ 190 h 236"/>
              <a:gd name="T32" fmla="*/ 326 w 390"/>
              <a:gd name="T33" fmla="*/ 190 h 236"/>
              <a:gd name="T34" fmla="*/ 326 w 390"/>
              <a:gd name="T35" fmla="*/ 32 h 236"/>
              <a:gd name="T36" fmla="*/ 66 w 390"/>
              <a:gd name="T37" fmla="*/ 32 h 236"/>
              <a:gd name="T38" fmla="*/ 66 w 390"/>
              <a:gd name="T39" fmla="*/ 190 h 236"/>
              <a:gd name="T40" fmla="*/ 326 w 390"/>
              <a:gd name="T41" fmla="*/ 190 h 236"/>
              <a:gd name="T42" fmla="*/ 332 w 390"/>
              <a:gd name="T43" fmla="*/ 27 h 236"/>
              <a:gd name="T44" fmla="*/ 332 w 390"/>
              <a:gd name="T45" fmla="*/ 190 h 236"/>
              <a:gd name="T46" fmla="*/ 339 w 390"/>
              <a:gd name="T47" fmla="*/ 193 h 236"/>
              <a:gd name="T48" fmla="*/ 348 w 390"/>
              <a:gd name="T49" fmla="*/ 176 h 236"/>
              <a:gd name="T50" fmla="*/ 348 w 390"/>
              <a:gd name="T51" fmla="*/ 33 h 236"/>
              <a:gd name="T52" fmla="*/ 323 w 390"/>
              <a:gd name="T53" fmla="*/ 8 h 236"/>
              <a:gd name="T54" fmla="*/ 69 w 390"/>
              <a:gd name="T55" fmla="*/ 8 h 236"/>
              <a:gd name="T56" fmla="*/ 43 w 390"/>
              <a:gd name="T57" fmla="*/ 35 h 236"/>
              <a:gd name="T58" fmla="*/ 43 w 390"/>
              <a:gd name="T59" fmla="*/ 173 h 236"/>
              <a:gd name="T60" fmla="*/ 45 w 390"/>
              <a:gd name="T61" fmla="*/ 189 h 236"/>
              <a:gd name="T62" fmla="*/ 60 w 390"/>
              <a:gd name="T63" fmla="*/ 176 h 236"/>
              <a:gd name="T64" fmla="*/ 60 w 390"/>
              <a:gd name="T65" fmla="*/ 73 h 236"/>
              <a:gd name="T66" fmla="*/ 60 w 390"/>
              <a:gd name="T67" fmla="*/ 27 h 236"/>
              <a:gd name="T68" fmla="*/ 332 w 390"/>
              <a:gd name="T69" fmla="*/ 27 h 236"/>
              <a:gd name="T70" fmla="*/ 384 w 390"/>
              <a:gd name="T71" fmla="*/ 200 h 236"/>
              <a:gd name="T72" fmla="*/ 8 w 390"/>
              <a:gd name="T73" fmla="*/ 200 h 236"/>
              <a:gd name="T74" fmla="*/ 42 w 390"/>
              <a:gd name="T75" fmla="*/ 227 h 236"/>
              <a:gd name="T76" fmla="*/ 350 w 390"/>
              <a:gd name="T77" fmla="*/ 227 h 236"/>
              <a:gd name="T78" fmla="*/ 384 w 390"/>
              <a:gd name="T79" fmla="*/ 20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0" h="236">
                <a:moveTo>
                  <a:pt x="35" y="190"/>
                </a:moveTo>
                <a:cubicBezTo>
                  <a:pt x="35" y="137"/>
                  <a:pt x="35" y="86"/>
                  <a:pt x="35" y="36"/>
                </a:cubicBezTo>
                <a:cubicBezTo>
                  <a:pt x="35" y="9"/>
                  <a:pt x="44" y="0"/>
                  <a:pt x="71" y="0"/>
                </a:cubicBezTo>
                <a:cubicBezTo>
                  <a:pt x="154" y="0"/>
                  <a:pt x="237" y="0"/>
                  <a:pt x="321" y="0"/>
                </a:cubicBezTo>
                <a:cubicBezTo>
                  <a:pt x="347" y="0"/>
                  <a:pt x="356" y="9"/>
                  <a:pt x="357" y="36"/>
                </a:cubicBezTo>
                <a:cubicBezTo>
                  <a:pt x="357" y="80"/>
                  <a:pt x="357" y="125"/>
                  <a:pt x="357" y="170"/>
                </a:cubicBezTo>
                <a:cubicBezTo>
                  <a:pt x="357" y="176"/>
                  <a:pt x="357" y="183"/>
                  <a:pt x="357" y="190"/>
                </a:cubicBezTo>
                <a:cubicBezTo>
                  <a:pt x="363" y="190"/>
                  <a:pt x="368" y="190"/>
                  <a:pt x="372" y="191"/>
                </a:cubicBezTo>
                <a:cubicBezTo>
                  <a:pt x="378" y="192"/>
                  <a:pt x="390" y="193"/>
                  <a:pt x="390" y="195"/>
                </a:cubicBezTo>
                <a:cubicBezTo>
                  <a:pt x="390" y="203"/>
                  <a:pt x="390" y="213"/>
                  <a:pt x="385" y="217"/>
                </a:cubicBezTo>
                <a:cubicBezTo>
                  <a:pt x="376" y="225"/>
                  <a:pt x="363" y="234"/>
                  <a:pt x="352" y="235"/>
                </a:cubicBezTo>
                <a:cubicBezTo>
                  <a:pt x="248" y="236"/>
                  <a:pt x="144" y="236"/>
                  <a:pt x="40" y="235"/>
                </a:cubicBezTo>
                <a:cubicBezTo>
                  <a:pt x="31" y="235"/>
                  <a:pt x="19" y="230"/>
                  <a:pt x="12" y="223"/>
                </a:cubicBezTo>
                <a:cubicBezTo>
                  <a:pt x="5" y="217"/>
                  <a:pt x="4" y="206"/>
                  <a:pt x="0" y="197"/>
                </a:cubicBezTo>
                <a:cubicBezTo>
                  <a:pt x="8" y="195"/>
                  <a:pt x="16" y="193"/>
                  <a:pt x="23" y="191"/>
                </a:cubicBezTo>
                <a:cubicBezTo>
                  <a:pt x="26" y="190"/>
                  <a:pt x="30" y="190"/>
                  <a:pt x="35" y="190"/>
                </a:cubicBezTo>
                <a:close/>
                <a:moveTo>
                  <a:pt x="326" y="190"/>
                </a:moveTo>
                <a:cubicBezTo>
                  <a:pt x="326" y="136"/>
                  <a:pt x="326" y="84"/>
                  <a:pt x="326" y="32"/>
                </a:cubicBezTo>
                <a:cubicBezTo>
                  <a:pt x="238" y="32"/>
                  <a:pt x="152" y="32"/>
                  <a:pt x="66" y="32"/>
                </a:cubicBezTo>
                <a:cubicBezTo>
                  <a:pt x="66" y="85"/>
                  <a:pt x="66" y="138"/>
                  <a:pt x="66" y="190"/>
                </a:cubicBezTo>
                <a:cubicBezTo>
                  <a:pt x="153" y="190"/>
                  <a:pt x="238" y="190"/>
                  <a:pt x="326" y="190"/>
                </a:cubicBezTo>
                <a:close/>
                <a:moveTo>
                  <a:pt x="332" y="27"/>
                </a:moveTo>
                <a:cubicBezTo>
                  <a:pt x="332" y="83"/>
                  <a:pt x="332" y="136"/>
                  <a:pt x="332" y="190"/>
                </a:cubicBezTo>
                <a:cubicBezTo>
                  <a:pt x="335" y="191"/>
                  <a:pt x="337" y="192"/>
                  <a:pt x="339" y="193"/>
                </a:cubicBezTo>
                <a:cubicBezTo>
                  <a:pt x="342" y="187"/>
                  <a:pt x="348" y="182"/>
                  <a:pt x="348" y="176"/>
                </a:cubicBezTo>
                <a:cubicBezTo>
                  <a:pt x="349" y="129"/>
                  <a:pt x="348" y="81"/>
                  <a:pt x="348" y="33"/>
                </a:cubicBezTo>
                <a:cubicBezTo>
                  <a:pt x="349" y="14"/>
                  <a:pt x="339" y="8"/>
                  <a:pt x="323" y="8"/>
                </a:cubicBezTo>
                <a:cubicBezTo>
                  <a:pt x="238" y="8"/>
                  <a:pt x="153" y="8"/>
                  <a:pt x="69" y="8"/>
                </a:cubicBezTo>
                <a:cubicBezTo>
                  <a:pt x="50" y="8"/>
                  <a:pt x="43" y="17"/>
                  <a:pt x="43" y="35"/>
                </a:cubicBezTo>
                <a:cubicBezTo>
                  <a:pt x="44" y="81"/>
                  <a:pt x="43" y="127"/>
                  <a:pt x="43" y="173"/>
                </a:cubicBezTo>
                <a:cubicBezTo>
                  <a:pt x="43" y="179"/>
                  <a:pt x="44" y="184"/>
                  <a:pt x="45" y="189"/>
                </a:cubicBezTo>
                <a:cubicBezTo>
                  <a:pt x="59" y="194"/>
                  <a:pt x="60" y="187"/>
                  <a:pt x="60" y="176"/>
                </a:cubicBezTo>
                <a:cubicBezTo>
                  <a:pt x="60" y="142"/>
                  <a:pt x="60" y="107"/>
                  <a:pt x="60" y="73"/>
                </a:cubicBezTo>
                <a:cubicBezTo>
                  <a:pt x="60" y="58"/>
                  <a:pt x="60" y="43"/>
                  <a:pt x="60" y="27"/>
                </a:cubicBezTo>
                <a:cubicBezTo>
                  <a:pt x="152" y="27"/>
                  <a:pt x="240" y="27"/>
                  <a:pt x="332" y="27"/>
                </a:cubicBezTo>
                <a:close/>
                <a:moveTo>
                  <a:pt x="384" y="200"/>
                </a:moveTo>
                <a:cubicBezTo>
                  <a:pt x="258" y="200"/>
                  <a:pt x="134" y="200"/>
                  <a:pt x="8" y="200"/>
                </a:cubicBezTo>
                <a:cubicBezTo>
                  <a:pt x="14" y="219"/>
                  <a:pt x="24" y="227"/>
                  <a:pt x="42" y="227"/>
                </a:cubicBezTo>
                <a:cubicBezTo>
                  <a:pt x="144" y="227"/>
                  <a:pt x="247" y="227"/>
                  <a:pt x="350" y="227"/>
                </a:cubicBezTo>
                <a:cubicBezTo>
                  <a:pt x="367" y="227"/>
                  <a:pt x="378" y="219"/>
                  <a:pt x="384" y="20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7">
            <a:extLst>
              <a:ext uri="{FF2B5EF4-FFF2-40B4-BE49-F238E27FC236}">
                <a16:creationId xmlns:a16="http://schemas.microsoft.com/office/drawing/2014/main" id="{FBD14C4B-B2AE-4878-A02B-4666BA09554C}"/>
              </a:ext>
            </a:extLst>
          </p:cNvPr>
          <p:cNvSpPr>
            <a:spLocks noEditPoints="1"/>
          </p:cNvSpPr>
          <p:nvPr/>
        </p:nvSpPr>
        <p:spPr bwMode="auto">
          <a:xfrm>
            <a:off x="5743576" y="4562475"/>
            <a:ext cx="2528888" cy="1925638"/>
          </a:xfrm>
          <a:custGeom>
            <a:avLst/>
            <a:gdLst>
              <a:gd name="T0" fmla="*/ 185 w 372"/>
              <a:gd name="T1" fmla="*/ 279 h 283"/>
              <a:gd name="T2" fmla="*/ 29 w 372"/>
              <a:gd name="T3" fmla="*/ 279 h 283"/>
              <a:gd name="T4" fmla="*/ 3 w 372"/>
              <a:gd name="T5" fmla="*/ 268 h 283"/>
              <a:gd name="T6" fmla="*/ 9 w 372"/>
              <a:gd name="T7" fmla="*/ 236 h 283"/>
              <a:gd name="T8" fmla="*/ 40 w 372"/>
              <a:gd name="T9" fmla="*/ 148 h 283"/>
              <a:gd name="T10" fmla="*/ 39 w 372"/>
              <a:gd name="T11" fmla="*/ 22 h 283"/>
              <a:gd name="T12" fmla="*/ 59 w 372"/>
              <a:gd name="T13" fmla="*/ 1 h 283"/>
              <a:gd name="T14" fmla="*/ 313 w 372"/>
              <a:gd name="T15" fmla="*/ 1 h 283"/>
              <a:gd name="T16" fmla="*/ 331 w 372"/>
              <a:gd name="T17" fmla="*/ 19 h 283"/>
              <a:gd name="T18" fmla="*/ 331 w 372"/>
              <a:gd name="T19" fmla="*/ 167 h 283"/>
              <a:gd name="T20" fmla="*/ 350 w 372"/>
              <a:gd name="T21" fmla="*/ 221 h 283"/>
              <a:gd name="T22" fmla="*/ 362 w 372"/>
              <a:gd name="T23" fmla="*/ 236 h 283"/>
              <a:gd name="T24" fmla="*/ 369 w 372"/>
              <a:gd name="T25" fmla="*/ 267 h 283"/>
              <a:gd name="T26" fmla="*/ 343 w 372"/>
              <a:gd name="T27" fmla="*/ 279 h 283"/>
              <a:gd name="T28" fmla="*/ 185 w 372"/>
              <a:gd name="T29" fmla="*/ 279 h 283"/>
              <a:gd name="T30" fmla="*/ 185 w 372"/>
              <a:gd name="T31" fmla="*/ 279 h 283"/>
              <a:gd name="T32" fmla="*/ 49 w 372"/>
              <a:gd name="T33" fmla="*/ 10 h 283"/>
              <a:gd name="T34" fmla="*/ 49 w 372"/>
              <a:gd name="T35" fmla="*/ 196 h 283"/>
              <a:gd name="T36" fmla="*/ 321 w 372"/>
              <a:gd name="T37" fmla="*/ 196 h 283"/>
              <a:gd name="T38" fmla="*/ 321 w 372"/>
              <a:gd name="T39" fmla="*/ 10 h 283"/>
              <a:gd name="T40" fmla="*/ 49 w 372"/>
              <a:gd name="T41" fmla="*/ 10 h 283"/>
              <a:gd name="T42" fmla="*/ 360 w 372"/>
              <a:gd name="T43" fmla="*/ 245 h 283"/>
              <a:gd name="T44" fmla="*/ 332 w 372"/>
              <a:gd name="T45" fmla="*/ 212 h 283"/>
              <a:gd name="T46" fmla="*/ 309 w 372"/>
              <a:gd name="T47" fmla="*/ 201 h 283"/>
              <a:gd name="T48" fmla="*/ 61 w 372"/>
              <a:gd name="T49" fmla="*/ 201 h 283"/>
              <a:gd name="T50" fmla="*/ 43 w 372"/>
              <a:gd name="T51" fmla="*/ 207 h 283"/>
              <a:gd name="T52" fmla="*/ 11 w 372"/>
              <a:gd name="T53" fmla="*/ 245 h 283"/>
              <a:gd name="T54" fmla="*/ 360 w 372"/>
              <a:gd name="T55" fmla="*/ 245 h 283"/>
              <a:gd name="T56" fmla="*/ 68 w 372"/>
              <a:gd name="T57" fmla="*/ 253 h 283"/>
              <a:gd name="T58" fmla="*/ 63 w 372"/>
              <a:gd name="T59" fmla="*/ 260 h 283"/>
              <a:gd name="T60" fmla="*/ 79 w 372"/>
              <a:gd name="T61" fmla="*/ 271 h 283"/>
              <a:gd name="T62" fmla="*/ 281 w 372"/>
              <a:gd name="T63" fmla="*/ 271 h 283"/>
              <a:gd name="T64" fmla="*/ 292 w 372"/>
              <a:gd name="T65" fmla="*/ 253 h 283"/>
              <a:gd name="T66" fmla="*/ 68 w 372"/>
              <a:gd name="T67" fmla="*/ 253 h 283"/>
              <a:gd name="T68" fmla="*/ 366 w 372"/>
              <a:gd name="T69" fmla="*/ 253 h 283"/>
              <a:gd name="T70" fmla="*/ 300 w 372"/>
              <a:gd name="T71" fmla="*/ 253 h 283"/>
              <a:gd name="T72" fmla="*/ 313 w 372"/>
              <a:gd name="T73" fmla="*/ 271 h 283"/>
              <a:gd name="T74" fmla="*/ 366 w 372"/>
              <a:gd name="T75" fmla="*/ 253 h 283"/>
              <a:gd name="T76" fmla="*/ 7 w 372"/>
              <a:gd name="T77" fmla="*/ 252 h 283"/>
              <a:gd name="T78" fmla="*/ 38 w 372"/>
              <a:gd name="T79" fmla="*/ 270 h 283"/>
              <a:gd name="T80" fmla="*/ 41 w 372"/>
              <a:gd name="T81" fmla="*/ 259 h 283"/>
              <a:gd name="T82" fmla="*/ 34 w 372"/>
              <a:gd name="T83" fmla="*/ 252 h 283"/>
              <a:gd name="T84" fmla="*/ 7 w 372"/>
              <a:gd name="T85" fmla="*/ 25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2" h="283">
                <a:moveTo>
                  <a:pt x="185" y="279"/>
                </a:moveTo>
                <a:cubicBezTo>
                  <a:pt x="133" y="279"/>
                  <a:pt x="81" y="280"/>
                  <a:pt x="29" y="279"/>
                </a:cubicBezTo>
                <a:cubicBezTo>
                  <a:pt x="20" y="279"/>
                  <a:pt x="4" y="274"/>
                  <a:pt x="3" y="268"/>
                </a:cubicBezTo>
                <a:cubicBezTo>
                  <a:pt x="0" y="258"/>
                  <a:pt x="3" y="243"/>
                  <a:pt x="9" y="236"/>
                </a:cubicBezTo>
                <a:cubicBezTo>
                  <a:pt x="34" y="211"/>
                  <a:pt x="42" y="183"/>
                  <a:pt x="40" y="148"/>
                </a:cubicBezTo>
                <a:cubicBezTo>
                  <a:pt x="37" y="106"/>
                  <a:pt x="40" y="64"/>
                  <a:pt x="39" y="22"/>
                </a:cubicBezTo>
                <a:cubicBezTo>
                  <a:pt x="39" y="7"/>
                  <a:pt x="42" y="0"/>
                  <a:pt x="59" y="1"/>
                </a:cubicBezTo>
                <a:cubicBezTo>
                  <a:pt x="143" y="1"/>
                  <a:pt x="228" y="1"/>
                  <a:pt x="313" y="1"/>
                </a:cubicBezTo>
                <a:cubicBezTo>
                  <a:pt x="327" y="0"/>
                  <a:pt x="332" y="5"/>
                  <a:pt x="331" y="19"/>
                </a:cubicBezTo>
                <a:cubicBezTo>
                  <a:pt x="331" y="68"/>
                  <a:pt x="332" y="118"/>
                  <a:pt x="331" y="167"/>
                </a:cubicBezTo>
                <a:cubicBezTo>
                  <a:pt x="330" y="188"/>
                  <a:pt x="334" y="206"/>
                  <a:pt x="350" y="221"/>
                </a:cubicBezTo>
                <a:cubicBezTo>
                  <a:pt x="355" y="225"/>
                  <a:pt x="360" y="230"/>
                  <a:pt x="362" y="236"/>
                </a:cubicBezTo>
                <a:cubicBezTo>
                  <a:pt x="366" y="246"/>
                  <a:pt x="372" y="258"/>
                  <a:pt x="369" y="267"/>
                </a:cubicBezTo>
                <a:cubicBezTo>
                  <a:pt x="366" y="273"/>
                  <a:pt x="352" y="279"/>
                  <a:pt x="343" y="279"/>
                </a:cubicBezTo>
                <a:cubicBezTo>
                  <a:pt x="290" y="280"/>
                  <a:pt x="238" y="279"/>
                  <a:pt x="185" y="279"/>
                </a:cubicBezTo>
                <a:cubicBezTo>
                  <a:pt x="185" y="279"/>
                  <a:pt x="185" y="279"/>
                  <a:pt x="185" y="279"/>
                </a:cubicBezTo>
                <a:close/>
                <a:moveTo>
                  <a:pt x="49" y="10"/>
                </a:moveTo>
                <a:cubicBezTo>
                  <a:pt x="49" y="73"/>
                  <a:pt x="49" y="134"/>
                  <a:pt x="49" y="196"/>
                </a:cubicBezTo>
                <a:cubicBezTo>
                  <a:pt x="141" y="196"/>
                  <a:pt x="231" y="196"/>
                  <a:pt x="321" y="196"/>
                </a:cubicBezTo>
                <a:cubicBezTo>
                  <a:pt x="321" y="133"/>
                  <a:pt x="321" y="71"/>
                  <a:pt x="321" y="10"/>
                </a:cubicBezTo>
                <a:cubicBezTo>
                  <a:pt x="230" y="10"/>
                  <a:pt x="140" y="10"/>
                  <a:pt x="49" y="10"/>
                </a:cubicBezTo>
                <a:close/>
                <a:moveTo>
                  <a:pt x="360" y="245"/>
                </a:moveTo>
                <a:cubicBezTo>
                  <a:pt x="349" y="232"/>
                  <a:pt x="341" y="221"/>
                  <a:pt x="332" y="212"/>
                </a:cubicBezTo>
                <a:cubicBezTo>
                  <a:pt x="326" y="206"/>
                  <a:pt x="317" y="201"/>
                  <a:pt x="309" y="201"/>
                </a:cubicBezTo>
                <a:cubicBezTo>
                  <a:pt x="226" y="201"/>
                  <a:pt x="144" y="201"/>
                  <a:pt x="61" y="201"/>
                </a:cubicBezTo>
                <a:cubicBezTo>
                  <a:pt x="55" y="201"/>
                  <a:pt x="47" y="203"/>
                  <a:pt x="43" y="207"/>
                </a:cubicBezTo>
                <a:cubicBezTo>
                  <a:pt x="32" y="218"/>
                  <a:pt x="23" y="231"/>
                  <a:pt x="11" y="245"/>
                </a:cubicBezTo>
                <a:cubicBezTo>
                  <a:pt x="129" y="245"/>
                  <a:pt x="242" y="245"/>
                  <a:pt x="360" y="245"/>
                </a:cubicBezTo>
                <a:close/>
                <a:moveTo>
                  <a:pt x="68" y="253"/>
                </a:moveTo>
                <a:cubicBezTo>
                  <a:pt x="66" y="255"/>
                  <a:pt x="65" y="257"/>
                  <a:pt x="63" y="260"/>
                </a:cubicBezTo>
                <a:cubicBezTo>
                  <a:pt x="68" y="263"/>
                  <a:pt x="74" y="270"/>
                  <a:pt x="79" y="271"/>
                </a:cubicBezTo>
                <a:cubicBezTo>
                  <a:pt x="146" y="271"/>
                  <a:pt x="213" y="271"/>
                  <a:pt x="281" y="271"/>
                </a:cubicBezTo>
                <a:cubicBezTo>
                  <a:pt x="295" y="271"/>
                  <a:pt x="295" y="264"/>
                  <a:pt x="292" y="253"/>
                </a:cubicBezTo>
                <a:cubicBezTo>
                  <a:pt x="217" y="253"/>
                  <a:pt x="142" y="253"/>
                  <a:pt x="68" y="253"/>
                </a:cubicBezTo>
                <a:close/>
                <a:moveTo>
                  <a:pt x="366" y="253"/>
                </a:moveTo>
                <a:cubicBezTo>
                  <a:pt x="341" y="253"/>
                  <a:pt x="320" y="253"/>
                  <a:pt x="300" y="253"/>
                </a:cubicBezTo>
                <a:cubicBezTo>
                  <a:pt x="296" y="267"/>
                  <a:pt x="301" y="274"/>
                  <a:pt x="313" y="271"/>
                </a:cubicBezTo>
                <a:cubicBezTo>
                  <a:pt x="330" y="267"/>
                  <a:pt x="354" y="283"/>
                  <a:pt x="366" y="253"/>
                </a:cubicBezTo>
                <a:close/>
                <a:moveTo>
                  <a:pt x="7" y="252"/>
                </a:moveTo>
                <a:cubicBezTo>
                  <a:pt x="11" y="269"/>
                  <a:pt x="28" y="277"/>
                  <a:pt x="38" y="270"/>
                </a:cubicBezTo>
                <a:cubicBezTo>
                  <a:pt x="40" y="268"/>
                  <a:pt x="42" y="263"/>
                  <a:pt x="41" y="259"/>
                </a:cubicBezTo>
                <a:cubicBezTo>
                  <a:pt x="41" y="257"/>
                  <a:pt x="37" y="253"/>
                  <a:pt x="34" y="252"/>
                </a:cubicBezTo>
                <a:cubicBezTo>
                  <a:pt x="26" y="252"/>
                  <a:pt x="17" y="252"/>
                  <a:pt x="7" y="25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8">
            <a:extLst>
              <a:ext uri="{FF2B5EF4-FFF2-40B4-BE49-F238E27FC236}">
                <a16:creationId xmlns:a16="http://schemas.microsoft.com/office/drawing/2014/main" id="{58AC81B5-1166-49FE-860E-6197B8B8A4F6}"/>
              </a:ext>
            </a:extLst>
          </p:cNvPr>
          <p:cNvSpPr>
            <a:spLocks noEditPoints="1"/>
          </p:cNvSpPr>
          <p:nvPr/>
        </p:nvSpPr>
        <p:spPr bwMode="auto">
          <a:xfrm>
            <a:off x="9571038" y="1597025"/>
            <a:ext cx="2514600" cy="1917700"/>
          </a:xfrm>
          <a:custGeom>
            <a:avLst/>
            <a:gdLst>
              <a:gd name="T0" fmla="*/ 186 w 370"/>
              <a:gd name="T1" fmla="*/ 282 h 282"/>
              <a:gd name="T2" fmla="*/ 28 w 370"/>
              <a:gd name="T3" fmla="*/ 281 h 282"/>
              <a:gd name="T4" fmla="*/ 3 w 370"/>
              <a:gd name="T5" fmla="*/ 271 h 282"/>
              <a:gd name="T6" fmla="*/ 8 w 370"/>
              <a:gd name="T7" fmla="*/ 244 h 282"/>
              <a:gd name="T8" fmla="*/ 42 w 370"/>
              <a:gd name="T9" fmla="*/ 125 h 282"/>
              <a:gd name="T10" fmla="*/ 41 w 370"/>
              <a:gd name="T11" fmla="*/ 19 h 282"/>
              <a:gd name="T12" fmla="*/ 61 w 370"/>
              <a:gd name="T13" fmla="*/ 0 h 282"/>
              <a:gd name="T14" fmla="*/ 309 w 370"/>
              <a:gd name="T15" fmla="*/ 0 h 282"/>
              <a:gd name="T16" fmla="*/ 329 w 370"/>
              <a:gd name="T17" fmla="*/ 21 h 282"/>
              <a:gd name="T18" fmla="*/ 328 w 370"/>
              <a:gd name="T19" fmla="*/ 163 h 282"/>
              <a:gd name="T20" fmla="*/ 343 w 370"/>
              <a:gd name="T21" fmla="*/ 213 h 282"/>
              <a:gd name="T22" fmla="*/ 363 w 370"/>
              <a:gd name="T23" fmla="*/ 245 h 282"/>
              <a:gd name="T24" fmla="*/ 367 w 370"/>
              <a:gd name="T25" fmla="*/ 272 h 282"/>
              <a:gd name="T26" fmla="*/ 344 w 370"/>
              <a:gd name="T27" fmla="*/ 281 h 282"/>
              <a:gd name="T28" fmla="*/ 186 w 370"/>
              <a:gd name="T29" fmla="*/ 282 h 282"/>
              <a:gd name="T30" fmla="*/ 51 w 370"/>
              <a:gd name="T31" fmla="*/ 187 h 282"/>
              <a:gd name="T32" fmla="*/ 319 w 370"/>
              <a:gd name="T33" fmla="*/ 187 h 282"/>
              <a:gd name="T34" fmla="*/ 319 w 370"/>
              <a:gd name="T35" fmla="*/ 9 h 282"/>
              <a:gd name="T36" fmla="*/ 51 w 370"/>
              <a:gd name="T37" fmla="*/ 9 h 282"/>
              <a:gd name="T38" fmla="*/ 51 w 370"/>
              <a:gd name="T39" fmla="*/ 187 h 282"/>
              <a:gd name="T40" fmla="*/ 10 w 370"/>
              <a:gd name="T41" fmla="*/ 255 h 282"/>
              <a:gd name="T42" fmla="*/ 360 w 370"/>
              <a:gd name="T43" fmla="*/ 255 h 282"/>
              <a:gd name="T44" fmla="*/ 325 w 370"/>
              <a:gd name="T45" fmla="*/ 201 h 282"/>
              <a:gd name="T46" fmla="*/ 312 w 370"/>
              <a:gd name="T47" fmla="*/ 196 h 282"/>
              <a:gd name="T48" fmla="*/ 60 w 370"/>
              <a:gd name="T49" fmla="*/ 197 h 282"/>
              <a:gd name="T50" fmla="*/ 43 w 370"/>
              <a:gd name="T51" fmla="*/ 204 h 282"/>
              <a:gd name="T52" fmla="*/ 10 w 370"/>
              <a:gd name="T53" fmla="*/ 255 h 282"/>
              <a:gd name="T54" fmla="*/ 9 w 370"/>
              <a:gd name="T55" fmla="*/ 261 h 282"/>
              <a:gd name="T56" fmla="*/ 7 w 370"/>
              <a:gd name="T57" fmla="*/ 267 h 282"/>
              <a:gd name="T58" fmla="*/ 26 w 370"/>
              <a:gd name="T59" fmla="*/ 273 h 282"/>
              <a:gd name="T60" fmla="*/ 94 w 370"/>
              <a:gd name="T61" fmla="*/ 274 h 282"/>
              <a:gd name="T62" fmla="*/ 339 w 370"/>
              <a:gd name="T63" fmla="*/ 273 h 282"/>
              <a:gd name="T64" fmla="*/ 363 w 370"/>
              <a:gd name="T65" fmla="*/ 267 h 282"/>
              <a:gd name="T66" fmla="*/ 361 w 370"/>
              <a:gd name="T67" fmla="*/ 261 h 282"/>
              <a:gd name="T68" fmla="*/ 9 w 370"/>
              <a:gd name="T69" fmla="*/ 26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282">
                <a:moveTo>
                  <a:pt x="186" y="282"/>
                </a:moveTo>
                <a:cubicBezTo>
                  <a:pt x="133" y="282"/>
                  <a:pt x="81" y="282"/>
                  <a:pt x="28" y="281"/>
                </a:cubicBezTo>
                <a:cubicBezTo>
                  <a:pt x="19" y="281"/>
                  <a:pt x="6" y="277"/>
                  <a:pt x="3" y="271"/>
                </a:cubicBezTo>
                <a:cubicBezTo>
                  <a:pt x="0" y="264"/>
                  <a:pt x="3" y="251"/>
                  <a:pt x="8" y="244"/>
                </a:cubicBezTo>
                <a:cubicBezTo>
                  <a:pt x="37" y="209"/>
                  <a:pt x="45" y="170"/>
                  <a:pt x="42" y="125"/>
                </a:cubicBezTo>
                <a:cubicBezTo>
                  <a:pt x="39" y="90"/>
                  <a:pt x="42" y="55"/>
                  <a:pt x="41" y="19"/>
                </a:cubicBezTo>
                <a:cubicBezTo>
                  <a:pt x="41" y="4"/>
                  <a:pt x="46" y="0"/>
                  <a:pt x="61" y="0"/>
                </a:cubicBezTo>
                <a:cubicBezTo>
                  <a:pt x="143" y="1"/>
                  <a:pt x="226" y="1"/>
                  <a:pt x="309" y="0"/>
                </a:cubicBezTo>
                <a:cubicBezTo>
                  <a:pt x="325" y="0"/>
                  <a:pt x="329" y="5"/>
                  <a:pt x="329" y="21"/>
                </a:cubicBezTo>
                <a:cubicBezTo>
                  <a:pt x="328" y="68"/>
                  <a:pt x="329" y="115"/>
                  <a:pt x="328" y="163"/>
                </a:cubicBezTo>
                <a:cubicBezTo>
                  <a:pt x="328" y="182"/>
                  <a:pt x="332" y="198"/>
                  <a:pt x="343" y="213"/>
                </a:cubicBezTo>
                <a:cubicBezTo>
                  <a:pt x="351" y="223"/>
                  <a:pt x="358" y="233"/>
                  <a:pt x="363" y="245"/>
                </a:cubicBezTo>
                <a:cubicBezTo>
                  <a:pt x="367" y="253"/>
                  <a:pt x="370" y="265"/>
                  <a:pt x="367" y="272"/>
                </a:cubicBezTo>
                <a:cubicBezTo>
                  <a:pt x="365" y="277"/>
                  <a:pt x="352" y="281"/>
                  <a:pt x="344" y="281"/>
                </a:cubicBezTo>
                <a:cubicBezTo>
                  <a:pt x="291" y="282"/>
                  <a:pt x="239" y="282"/>
                  <a:pt x="186" y="282"/>
                </a:cubicBezTo>
                <a:close/>
                <a:moveTo>
                  <a:pt x="51" y="187"/>
                </a:moveTo>
                <a:cubicBezTo>
                  <a:pt x="141" y="187"/>
                  <a:pt x="230" y="187"/>
                  <a:pt x="319" y="187"/>
                </a:cubicBezTo>
                <a:cubicBezTo>
                  <a:pt x="319" y="127"/>
                  <a:pt x="319" y="68"/>
                  <a:pt x="319" y="9"/>
                </a:cubicBezTo>
                <a:cubicBezTo>
                  <a:pt x="229" y="9"/>
                  <a:pt x="140" y="9"/>
                  <a:pt x="51" y="9"/>
                </a:cubicBezTo>
                <a:cubicBezTo>
                  <a:pt x="51" y="69"/>
                  <a:pt x="51" y="127"/>
                  <a:pt x="51" y="187"/>
                </a:cubicBezTo>
                <a:close/>
                <a:moveTo>
                  <a:pt x="10" y="255"/>
                </a:moveTo>
                <a:cubicBezTo>
                  <a:pt x="129" y="255"/>
                  <a:pt x="243" y="255"/>
                  <a:pt x="360" y="255"/>
                </a:cubicBezTo>
                <a:cubicBezTo>
                  <a:pt x="348" y="235"/>
                  <a:pt x="337" y="218"/>
                  <a:pt x="325" y="201"/>
                </a:cubicBezTo>
                <a:cubicBezTo>
                  <a:pt x="323" y="198"/>
                  <a:pt x="316" y="196"/>
                  <a:pt x="312" y="196"/>
                </a:cubicBezTo>
                <a:cubicBezTo>
                  <a:pt x="228" y="196"/>
                  <a:pt x="144" y="196"/>
                  <a:pt x="60" y="197"/>
                </a:cubicBezTo>
                <a:cubicBezTo>
                  <a:pt x="54" y="197"/>
                  <a:pt x="46" y="200"/>
                  <a:pt x="43" y="204"/>
                </a:cubicBezTo>
                <a:cubicBezTo>
                  <a:pt x="32" y="219"/>
                  <a:pt x="22" y="236"/>
                  <a:pt x="10" y="255"/>
                </a:cubicBezTo>
                <a:close/>
                <a:moveTo>
                  <a:pt x="9" y="261"/>
                </a:moveTo>
                <a:cubicBezTo>
                  <a:pt x="9" y="263"/>
                  <a:pt x="8" y="265"/>
                  <a:pt x="7" y="267"/>
                </a:cubicBezTo>
                <a:cubicBezTo>
                  <a:pt x="14" y="269"/>
                  <a:pt x="20" y="273"/>
                  <a:pt x="26" y="273"/>
                </a:cubicBezTo>
                <a:cubicBezTo>
                  <a:pt x="49" y="274"/>
                  <a:pt x="71" y="274"/>
                  <a:pt x="94" y="274"/>
                </a:cubicBezTo>
                <a:cubicBezTo>
                  <a:pt x="176" y="274"/>
                  <a:pt x="258" y="274"/>
                  <a:pt x="339" y="273"/>
                </a:cubicBezTo>
                <a:cubicBezTo>
                  <a:pt x="347" y="273"/>
                  <a:pt x="355" y="270"/>
                  <a:pt x="363" y="267"/>
                </a:cubicBezTo>
                <a:cubicBezTo>
                  <a:pt x="363" y="265"/>
                  <a:pt x="362" y="263"/>
                  <a:pt x="361" y="261"/>
                </a:cubicBezTo>
                <a:cubicBezTo>
                  <a:pt x="244" y="261"/>
                  <a:pt x="127" y="261"/>
                  <a:pt x="9" y="26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9">
            <a:extLst>
              <a:ext uri="{FF2B5EF4-FFF2-40B4-BE49-F238E27FC236}">
                <a16:creationId xmlns:a16="http://schemas.microsoft.com/office/drawing/2014/main" id="{37ABF567-3419-4217-892B-2DEB566C391E}"/>
              </a:ext>
            </a:extLst>
          </p:cNvPr>
          <p:cNvSpPr>
            <a:spLocks noEditPoints="1"/>
          </p:cNvSpPr>
          <p:nvPr/>
        </p:nvSpPr>
        <p:spPr bwMode="auto">
          <a:xfrm>
            <a:off x="10047288" y="5011738"/>
            <a:ext cx="1296988" cy="904875"/>
          </a:xfrm>
          <a:custGeom>
            <a:avLst/>
            <a:gdLst>
              <a:gd name="T0" fmla="*/ 52 w 191"/>
              <a:gd name="T1" fmla="*/ 84 h 133"/>
              <a:gd name="T2" fmla="*/ 16 w 191"/>
              <a:gd name="T3" fmla="*/ 83 h 133"/>
              <a:gd name="T4" fmla="*/ 2 w 191"/>
              <a:gd name="T5" fmla="*/ 69 h 133"/>
              <a:gd name="T6" fmla="*/ 1 w 191"/>
              <a:gd name="T7" fmla="*/ 16 h 133"/>
              <a:gd name="T8" fmla="*/ 17 w 191"/>
              <a:gd name="T9" fmla="*/ 0 h 133"/>
              <a:gd name="T10" fmla="*/ 67 w 191"/>
              <a:gd name="T11" fmla="*/ 0 h 133"/>
              <a:gd name="T12" fmla="*/ 101 w 191"/>
              <a:gd name="T13" fmla="*/ 33 h 133"/>
              <a:gd name="T14" fmla="*/ 169 w 191"/>
              <a:gd name="T15" fmla="*/ 33 h 133"/>
              <a:gd name="T16" fmla="*/ 190 w 191"/>
              <a:gd name="T17" fmla="*/ 54 h 133"/>
              <a:gd name="T18" fmla="*/ 190 w 191"/>
              <a:gd name="T19" fmla="*/ 112 h 133"/>
              <a:gd name="T20" fmla="*/ 169 w 191"/>
              <a:gd name="T21" fmla="*/ 132 h 133"/>
              <a:gd name="T22" fmla="*/ 75 w 191"/>
              <a:gd name="T23" fmla="*/ 132 h 133"/>
              <a:gd name="T24" fmla="*/ 52 w 191"/>
              <a:gd name="T25" fmla="*/ 109 h 133"/>
              <a:gd name="T26" fmla="*/ 52 w 191"/>
              <a:gd name="T27" fmla="*/ 84 h 133"/>
              <a:gd name="T28" fmla="*/ 181 w 191"/>
              <a:gd name="T29" fmla="*/ 122 h 133"/>
              <a:gd name="T30" fmla="*/ 181 w 191"/>
              <a:gd name="T31" fmla="*/ 60 h 133"/>
              <a:gd name="T32" fmla="*/ 107 w 191"/>
              <a:gd name="T33" fmla="*/ 60 h 133"/>
              <a:gd name="T34" fmla="*/ 96 w 191"/>
              <a:gd name="T35" fmla="*/ 74 h 133"/>
              <a:gd name="T36" fmla="*/ 138 w 191"/>
              <a:gd name="T37" fmla="*/ 76 h 133"/>
              <a:gd name="T38" fmla="*/ 138 w 191"/>
              <a:gd name="T39" fmla="*/ 77 h 133"/>
              <a:gd name="T40" fmla="*/ 62 w 191"/>
              <a:gd name="T41" fmla="*/ 85 h 133"/>
              <a:gd name="T42" fmla="*/ 62 w 191"/>
              <a:gd name="T43" fmla="*/ 123 h 133"/>
              <a:gd name="T44" fmla="*/ 162 w 191"/>
              <a:gd name="T45" fmla="*/ 123 h 133"/>
              <a:gd name="T46" fmla="*/ 181 w 191"/>
              <a:gd name="T47" fmla="*/ 122 h 133"/>
              <a:gd name="T48" fmla="*/ 10 w 191"/>
              <a:gd name="T49" fmla="*/ 75 h 133"/>
              <a:gd name="T50" fmla="*/ 89 w 191"/>
              <a:gd name="T51" fmla="*/ 75 h 133"/>
              <a:gd name="T52" fmla="*/ 89 w 191"/>
              <a:gd name="T53" fmla="*/ 29 h 133"/>
              <a:gd name="T54" fmla="*/ 10 w 191"/>
              <a:gd name="T55" fmla="*/ 29 h 133"/>
              <a:gd name="T56" fmla="*/ 10 w 191"/>
              <a:gd name="T57" fmla="*/ 75 h 133"/>
              <a:gd name="T58" fmla="*/ 181 w 191"/>
              <a:gd name="T59" fmla="*/ 54 h 133"/>
              <a:gd name="T60" fmla="*/ 163 w 191"/>
              <a:gd name="T61" fmla="*/ 41 h 133"/>
              <a:gd name="T62" fmla="*/ 100 w 191"/>
              <a:gd name="T63" fmla="*/ 54 h 133"/>
              <a:gd name="T64" fmla="*/ 181 w 191"/>
              <a:gd name="T65" fmla="*/ 54 h 133"/>
              <a:gd name="T66" fmla="*/ 89 w 191"/>
              <a:gd name="T67" fmla="*/ 22 h 133"/>
              <a:gd name="T68" fmla="*/ 72 w 191"/>
              <a:gd name="T69" fmla="*/ 9 h 133"/>
              <a:gd name="T70" fmla="*/ 10 w 191"/>
              <a:gd name="T71" fmla="*/ 22 h 133"/>
              <a:gd name="T72" fmla="*/ 89 w 191"/>
              <a:gd name="T73"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1" h="133">
                <a:moveTo>
                  <a:pt x="52" y="84"/>
                </a:moveTo>
                <a:cubicBezTo>
                  <a:pt x="38" y="84"/>
                  <a:pt x="26" y="86"/>
                  <a:pt x="16" y="83"/>
                </a:cubicBezTo>
                <a:cubicBezTo>
                  <a:pt x="10" y="82"/>
                  <a:pt x="2" y="75"/>
                  <a:pt x="2" y="69"/>
                </a:cubicBezTo>
                <a:cubicBezTo>
                  <a:pt x="0" y="52"/>
                  <a:pt x="1" y="34"/>
                  <a:pt x="1" y="16"/>
                </a:cubicBezTo>
                <a:cubicBezTo>
                  <a:pt x="1" y="4"/>
                  <a:pt x="7" y="0"/>
                  <a:pt x="17" y="0"/>
                </a:cubicBezTo>
                <a:cubicBezTo>
                  <a:pt x="34" y="0"/>
                  <a:pt x="51" y="0"/>
                  <a:pt x="67" y="0"/>
                </a:cubicBezTo>
                <a:cubicBezTo>
                  <a:pt x="97" y="0"/>
                  <a:pt x="97" y="0"/>
                  <a:pt x="101" y="33"/>
                </a:cubicBezTo>
                <a:cubicBezTo>
                  <a:pt x="123" y="33"/>
                  <a:pt x="146" y="33"/>
                  <a:pt x="169" y="33"/>
                </a:cubicBezTo>
                <a:cubicBezTo>
                  <a:pt x="185" y="32"/>
                  <a:pt x="191" y="38"/>
                  <a:pt x="190" y="54"/>
                </a:cubicBezTo>
                <a:cubicBezTo>
                  <a:pt x="189" y="73"/>
                  <a:pt x="189" y="92"/>
                  <a:pt x="190" y="112"/>
                </a:cubicBezTo>
                <a:cubicBezTo>
                  <a:pt x="191" y="128"/>
                  <a:pt x="184" y="132"/>
                  <a:pt x="169" y="132"/>
                </a:cubicBezTo>
                <a:cubicBezTo>
                  <a:pt x="137" y="131"/>
                  <a:pt x="106" y="131"/>
                  <a:pt x="75" y="132"/>
                </a:cubicBezTo>
                <a:cubicBezTo>
                  <a:pt x="57" y="133"/>
                  <a:pt x="50" y="126"/>
                  <a:pt x="52" y="109"/>
                </a:cubicBezTo>
                <a:cubicBezTo>
                  <a:pt x="53" y="102"/>
                  <a:pt x="52" y="94"/>
                  <a:pt x="52" y="84"/>
                </a:cubicBezTo>
                <a:close/>
                <a:moveTo>
                  <a:pt x="181" y="122"/>
                </a:moveTo>
                <a:cubicBezTo>
                  <a:pt x="181" y="101"/>
                  <a:pt x="181" y="82"/>
                  <a:pt x="181" y="60"/>
                </a:cubicBezTo>
                <a:cubicBezTo>
                  <a:pt x="156" y="60"/>
                  <a:pt x="131" y="60"/>
                  <a:pt x="107" y="60"/>
                </a:cubicBezTo>
                <a:cubicBezTo>
                  <a:pt x="104" y="61"/>
                  <a:pt x="101" y="67"/>
                  <a:pt x="96" y="74"/>
                </a:cubicBezTo>
                <a:cubicBezTo>
                  <a:pt x="113" y="75"/>
                  <a:pt x="125" y="75"/>
                  <a:pt x="138" y="76"/>
                </a:cubicBezTo>
                <a:cubicBezTo>
                  <a:pt x="138" y="76"/>
                  <a:pt x="138" y="77"/>
                  <a:pt x="138" y="77"/>
                </a:cubicBezTo>
                <a:cubicBezTo>
                  <a:pt x="113" y="80"/>
                  <a:pt x="88" y="83"/>
                  <a:pt x="62" y="85"/>
                </a:cubicBezTo>
                <a:cubicBezTo>
                  <a:pt x="62" y="98"/>
                  <a:pt x="62" y="110"/>
                  <a:pt x="62" y="123"/>
                </a:cubicBezTo>
                <a:cubicBezTo>
                  <a:pt x="96" y="123"/>
                  <a:pt x="129" y="123"/>
                  <a:pt x="162" y="123"/>
                </a:cubicBezTo>
                <a:cubicBezTo>
                  <a:pt x="168" y="123"/>
                  <a:pt x="174" y="123"/>
                  <a:pt x="181" y="122"/>
                </a:cubicBezTo>
                <a:close/>
                <a:moveTo>
                  <a:pt x="10" y="75"/>
                </a:moveTo>
                <a:cubicBezTo>
                  <a:pt x="38" y="75"/>
                  <a:pt x="63" y="75"/>
                  <a:pt x="89" y="75"/>
                </a:cubicBezTo>
                <a:cubicBezTo>
                  <a:pt x="89" y="59"/>
                  <a:pt x="89" y="44"/>
                  <a:pt x="89" y="29"/>
                </a:cubicBezTo>
                <a:cubicBezTo>
                  <a:pt x="62" y="29"/>
                  <a:pt x="36" y="29"/>
                  <a:pt x="10" y="29"/>
                </a:cubicBezTo>
                <a:cubicBezTo>
                  <a:pt x="10" y="45"/>
                  <a:pt x="10" y="59"/>
                  <a:pt x="10" y="75"/>
                </a:cubicBezTo>
                <a:close/>
                <a:moveTo>
                  <a:pt x="181" y="54"/>
                </a:moveTo>
                <a:cubicBezTo>
                  <a:pt x="184" y="37"/>
                  <a:pt x="171" y="41"/>
                  <a:pt x="163" y="41"/>
                </a:cubicBezTo>
                <a:cubicBezTo>
                  <a:pt x="103" y="40"/>
                  <a:pt x="103" y="40"/>
                  <a:pt x="100" y="54"/>
                </a:cubicBezTo>
                <a:cubicBezTo>
                  <a:pt x="127" y="54"/>
                  <a:pt x="154" y="54"/>
                  <a:pt x="181" y="54"/>
                </a:cubicBezTo>
                <a:close/>
                <a:moveTo>
                  <a:pt x="89" y="22"/>
                </a:moveTo>
                <a:cubicBezTo>
                  <a:pt x="93" y="4"/>
                  <a:pt x="80" y="9"/>
                  <a:pt x="72" y="9"/>
                </a:cubicBezTo>
                <a:cubicBezTo>
                  <a:pt x="13" y="8"/>
                  <a:pt x="13" y="8"/>
                  <a:pt x="10" y="22"/>
                </a:cubicBezTo>
                <a:cubicBezTo>
                  <a:pt x="37" y="22"/>
                  <a:pt x="63" y="22"/>
                  <a:pt x="89" y="2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0">
            <a:extLst>
              <a:ext uri="{FF2B5EF4-FFF2-40B4-BE49-F238E27FC236}">
                <a16:creationId xmlns:a16="http://schemas.microsoft.com/office/drawing/2014/main" id="{9706DB76-88C0-489A-B20A-10051153CC10}"/>
              </a:ext>
            </a:extLst>
          </p:cNvPr>
          <p:cNvSpPr>
            <a:spLocks noEditPoints="1"/>
          </p:cNvSpPr>
          <p:nvPr/>
        </p:nvSpPr>
        <p:spPr bwMode="auto">
          <a:xfrm>
            <a:off x="6180138" y="4740275"/>
            <a:ext cx="1644650" cy="1033463"/>
          </a:xfrm>
          <a:custGeom>
            <a:avLst/>
            <a:gdLst>
              <a:gd name="T0" fmla="*/ 0 w 242"/>
              <a:gd name="T1" fmla="*/ 0 h 152"/>
              <a:gd name="T2" fmla="*/ 242 w 242"/>
              <a:gd name="T3" fmla="*/ 0 h 152"/>
              <a:gd name="T4" fmla="*/ 242 w 242"/>
              <a:gd name="T5" fmla="*/ 152 h 152"/>
              <a:gd name="T6" fmla="*/ 0 w 242"/>
              <a:gd name="T7" fmla="*/ 152 h 152"/>
              <a:gd name="T8" fmla="*/ 0 w 242"/>
              <a:gd name="T9" fmla="*/ 0 h 152"/>
              <a:gd name="T10" fmla="*/ 4 w 242"/>
              <a:gd name="T11" fmla="*/ 146 h 152"/>
              <a:gd name="T12" fmla="*/ 238 w 242"/>
              <a:gd name="T13" fmla="*/ 146 h 152"/>
              <a:gd name="T14" fmla="*/ 238 w 242"/>
              <a:gd name="T15" fmla="*/ 4 h 152"/>
              <a:gd name="T16" fmla="*/ 4 w 242"/>
              <a:gd name="T17" fmla="*/ 4 h 152"/>
              <a:gd name="T18" fmla="*/ 4 w 242"/>
              <a:gd name="T19" fmla="*/ 14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2">
                <a:moveTo>
                  <a:pt x="0" y="0"/>
                </a:moveTo>
                <a:cubicBezTo>
                  <a:pt x="81" y="0"/>
                  <a:pt x="161" y="0"/>
                  <a:pt x="242" y="0"/>
                </a:cubicBezTo>
                <a:cubicBezTo>
                  <a:pt x="242" y="51"/>
                  <a:pt x="242" y="101"/>
                  <a:pt x="242" y="152"/>
                </a:cubicBezTo>
                <a:cubicBezTo>
                  <a:pt x="161" y="152"/>
                  <a:pt x="81" y="152"/>
                  <a:pt x="0" y="152"/>
                </a:cubicBezTo>
                <a:cubicBezTo>
                  <a:pt x="0" y="101"/>
                  <a:pt x="0" y="52"/>
                  <a:pt x="0" y="0"/>
                </a:cubicBezTo>
                <a:close/>
                <a:moveTo>
                  <a:pt x="4" y="146"/>
                </a:moveTo>
                <a:cubicBezTo>
                  <a:pt x="83" y="146"/>
                  <a:pt x="160" y="146"/>
                  <a:pt x="238" y="146"/>
                </a:cubicBezTo>
                <a:cubicBezTo>
                  <a:pt x="238" y="98"/>
                  <a:pt x="238" y="51"/>
                  <a:pt x="238" y="4"/>
                </a:cubicBezTo>
                <a:cubicBezTo>
                  <a:pt x="159" y="4"/>
                  <a:pt x="82" y="4"/>
                  <a:pt x="4" y="4"/>
                </a:cubicBezTo>
                <a:cubicBezTo>
                  <a:pt x="4" y="51"/>
                  <a:pt x="4" y="98"/>
                  <a:pt x="4" y="14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1">
            <a:extLst>
              <a:ext uri="{FF2B5EF4-FFF2-40B4-BE49-F238E27FC236}">
                <a16:creationId xmlns:a16="http://schemas.microsoft.com/office/drawing/2014/main" id="{361693FE-B087-4E30-BD8D-A1DCE661F1EA}"/>
              </a:ext>
            </a:extLst>
          </p:cNvPr>
          <p:cNvSpPr>
            <a:spLocks/>
          </p:cNvSpPr>
          <p:nvPr/>
        </p:nvSpPr>
        <p:spPr bwMode="auto">
          <a:xfrm>
            <a:off x="6696076" y="6154738"/>
            <a:ext cx="617538" cy="14288"/>
          </a:xfrm>
          <a:custGeom>
            <a:avLst/>
            <a:gdLst>
              <a:gd name="T0" fmla="*/ 0 w 91"/>
              <a:gd name="T1" fmla="*/ 0 h 2"/>
              <a:gd name="T2" fmla="*/ 91 w 91"/>
              <a:gd name="T3" fmla="*/ 0 h 2"/>
              <a:gd name="T4" fmla="*/ 91 w 91"/>
              <a:gd name="T5" fmla="*/ 2 h 2"/>
              <a:gd name="T6" fmla="*/ 0 w 91"/>
              <a:gd name="T7" fmla="*/ 2 h 2"/>
              <a:gd name="T8" fmla="*/ 0 w 91"/>
              <a:gd name="T9" fmla="*/ 0 h 2"/>
            </a:gdLst>
            <a:ahLst/>
            <a:cxnLst>
              <a:cxn ang="0">
                <a:pos x="T0" y="T1"/>
              </a:cxn>
              <a:cxn ang="0">
                <a:pos x="T2" y="T3"/>
              </a:cxn>
              <a:cxn ang="0">
                <a:pos x="T4" y="T5"/>
              </a:cxn>
              <a:cxn ang="0">
                <a:pos x="T6" y="T7"/>
              </a:cxn>
              <a:cxn ang="0">
                <a:pos x="T8" y="T9"/>
              </a:cxn>
            </a:cxnLst>
            <a:rect l="0" t="0" r="r" b="b"/>
            <a:pathLst>
              <a:path w="91" h="2">
                <a:moveTo>
                  <a:pt x="0" y="0"/>
                </a:moveTo>
                <a:cubicBezTo>
                  <a:pt x="30" y="0"/>
                  <a:pt x="60" y="0"/>
                  <a:pt x="91" y="0"/>
                </a:cubicBezTo>
                <a:cubicBezTo>
                  <a:pt x="91" y="0"/>
                  <a:pt x="91" y="1"/>
                  <a:pt x="91" y="2"/>
                </a:cubicBezTo>
                <a:cubicBezTo>
                  <a:pt x="60" y="2"/>
                  <a:pt x="30" y="2"/>
                  <a:pt x="0" y="2"/>
                </a:cubicBezTo>
                <a:cubicBezTo>
                  <a:pt x="0" y="1"/>
                  <a:pt x="0" y="0"/>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2">
            <a:extLst>
              <a:ext uri="{FF2B5EF4-FFF2-40B4-BE49-F238E27FC236}">
                <a16:creationId xmlns:a16="http://schemas.microsoft.com/office/drawing/2014/main" id="{21C6937A-5ADE-4D22-84A0-65EF92425FDC}"/>
              </a:ext>
            </a:extLst>
          </p:cNvPr>
          <p:cNvSpPr>
            <a:spLocks noEditPoints="1"/>
          </p:cNvSpPr>
          <p:nvPr/>
        </p:nvSpPr>
        <p:spPr bwMode="auto">
          <a:xfrm>
            <a:off x="10012363" y="1746250"/>
            <a:ext cx="1638300" cy="1020763"/>
          </a:xfrm>
          <a:custGeom>
            <a:avLst/>
            <a:gdLst>
              <a:gd name="T0" fmla="*/ 0 w 241"/>
              <a:gd name="T1" fmla="*/ 0 h 150"/>
              <a:gd name="T2" fmla="*/ 241 w 241"/>
              <a:gd name="T3" fmla="*/ 0 h 150"/>
              <a:gd name="T4" fmla="*/ 241 w 241"/>
              <a:gd name="T5" fmla="*/ 150 h 150"/>
              <a:gd name="T6" fmla="*/ 0 w 241"/>
              <a:gd name="T7" fmla="*/ 150 h 150"/>
              <a:gd name="T8" fmla="*/ 0 w 241"/>
              <a:gd name="T9" fmla="*/ 0 h 150"/>
              <a:gd name="T10" fmla="*/ 238 w 241"/>
              <a:gd name="T11" fmla="*/ 146 h 150"/>
              <a:gd name="T12" fmla="*/ 239 w 241"/>
              <a:gd name="T13" fmla="*/ 24 h 150"/>
              <a:gd name="T14" fmla="*/ 217 w 241"/>
              <a:gd name="T15" fmla="*/ 3 h 150"/>
              <a:gd name="T16" fmla="*/ 23 w 241"/>
              <a:gd name="T17" fmla="*/ 4 h 150"/>
              <a:gd name="T18" fmla="*/ 4 w 241"/>
              <a:gd name="T19" fmla="*/ 5 h 150"/>
              <a:gd name="T20" fmla="*/ 4 w 241"/>
              <a:gd name="T21" fmla="*/ 146 h 150"/>
              <a:gd name="T22" fmla="*/ 238 w 241"/>
              <a:gd name="T23"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1" h="150">
                <a:moveTo>
                  <a:pt x="0" y="0"/>
                </a:moveTo>
                <a:cubicBezTo>
                  <a:pt x="81" y="0"/>
                  <a:pt x="160" y="0"/>
                  <a:pt x="241" y="0"/>
                </a:cubicBezTo>
                <a:cubicBezTo>
                  <a:pt x="241" y="50"/>
                  <a:pt x="241" y="99"/>
                  <a:pt x="241" y="150"/>
                </a:cubicBezTo>
                <a:cubicBezTo>
                  <a:pt x="161" y="150"/>
                  <a:pt x="81" y="150"/>
                  <a:pt x="0" y="150"/>
                </a:cubicBezTo>
                <a:cubicBezTo>
                  <a:pt x="0" y="100"/>
                  <a:pt x="0" y="51"/>
                  <a:pt x="0" y="0"/>
                </a:cubicBezTo>
                <a:close/>
                <a:moveTo>
                  <a:pt x="238" y="146"/>
                </a:moveTo>
                <a:cubicBezTo>
                  <a:pt x="238" y="104"/>
                  <a:pt x="237" y="64"/>
                  <a:pt x="239" y="24"/>
                </a:cubicBezTo>
                <a:cubicBezTo>
                  <a:pt x="239" y="7"/>
                  <a:pt x="233" y="3"/>
                  <a:pt x="217" y="3"/>
                </a:cubicBezTo>
                <a:cubicBezTo>
                  <a:pt x="152" y="4"/>
                  <a:pt x="88" y="4"/>
                  <a:pt x="23" y="4"/>
                </a:cubicBezTo>
                <a:cubicBezTo>
                  <a:pt x="17" y="4"/>
                  <a:pt x="10" y="4"/>
                  <a:pt x="4" y="5"/>
                </a:cubicBezTo>
                <a:cubicBezTo>
                  <a:pt x="4" y="53"/>
                  <a:pt x="4" y="99"/>
                  <a:pt x="4" y="146"/>
                </a:cubicBezTo>
                <a:cubicBezTo>
                  <a:pt x="82" y="146"/>
                  <a:pt x="159" y="146"/>
                  <a:pt x="238" y="14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3">
            <a:extLst>
              <a:ext uri="{FF2B5EF4-FFF2-40B4-BE49-F238E27FC236}">
                <a16:creationId xmlns:a16="http://schemas.microsoft.com/office/drawing/2014/main" id="{7E54DF44-9906-4C9F-8D0B-AFB078C9C695}"/>
              </a:ext>
            </a:extLst>
          </p:cNvPr>
          <p:cNvSpPr>
            <a:spLocks noEditPoints="1"/>
          </p:cNvSpPr>
          <p:nvPr/>
        </p:nvSpPr>
        <p:spPr bwMode="auto">
          <a:xfrm>
            <a:off x="9836151" y="2957513"/>
            <a:ext cx="1990725" cy="327025"/>
          </a:xfrm>
          <a:custGeom>
            <a:avLst/>
            <a:gdLst>
              <a:gd name="T0" fmla="*/ 293 w 293"/>
              <a:gd name="T1" fmla="*/ 30 h 48"/>
              <a:gd name="T2" fmla="*/ 191 w 293"/>
              <a:gd name="T3" fmla="*/ 30 h 48"/>
              <a:gd name="T4" fmla="*/ 193 w 293"/>
              <a:gd name="T5" fmla="*/ 38 h 48"/>
              <a:gd name="T6" fmla="*/ 175 w 293"/>
              <a:gd name="T7" fmla="*/ 47 h 48"/>
              <a:gd name="T8" fmla="*/ 117 w 293"/>
              <a:gd name="T9" fmla="*/ 47 h 48"/>
              <a:gd name="T10" fmla="*/ 100 w 293"/>
              <a:gd name="T11" fmla="*/ 38 h 48"/>
              <a:gd name="T12" fmla="*/ 102 w 293"/>
              <a:gd name="T13" fmla="*/ 30 h 48"/>
              <a:gd name="T14" fmla="*/ 0 w 293"/>
              <a:gd name="T15" fmla="*/ 30 h 48"/>
              <a:gd name="T16" fmla="*/ 35 w 293"/>
              <a:gd name="T17" fmla="*/ 1 h 48"/>
              <a:gd name="T18" fmla="*/ 258 w 293"/>
              <a:gd name="T19" fmla="*/ 1 h 48"/>
              <a:gd name="T20" fmla="*/ 293 w 293"/>
              <a:gd name="T21" fmla="*/ 30 h 48"/>
              <a:gd name="T22" fmla="*/ 185 w 293"/>
              <a:gd name="T23" fmla="*/ 40 h 48"/>
              <a:gd name="T24" fmla="*/ 108 w 293"/>
              <a:gd name="T25" fmla="*/ 40 h 48"/>
              <a:gd name="T26" fmla="*/ 185 w 293"/>
              <a:gd name="T27"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 h="48">
                <a:moveTo>
                  <a:pt x="293" y="30"/>
                </a:moveTo>
                <a:cubicBezTo>
                  <a:pt x="258" y="30"/>
                  <a:pt x="225" y="30"/>
                  <a:pt x="191" y="30"/>
                </a:cubicBezTo>
                <a:cubicBezTo>
                  <a:pt x="192" y="33"/>
                  <a:pt x="193" y="35"/>
                  <a:pt x="193" y="38"/>
                </a:cubicBezTo>
                <a:cubicBezTo>
                  <a:pt x="187" y="41"/>
                  <a:pt x="181" y="46"/>
                  <a:pt x="175" y="47"/>
                </a:cubicBezTo>
                <a:cubicBezTo>
                  <a:pt x="156" y="48"/>
                  <a:pt x="136" y="48"/>
                  <a:pt x="117" y="47"/>
                </a:cubicBezTo>
                <a:cubicBezTo>
                  <a:pt x="111" y="46"/>
                  <a:pt x="106" y="41"/>
                  <a:pt x="100" y="38"/>
                </a:cubicBezTo>
                <a:cubicBezTo>
                  <a:pt x="101" y="36"/>
                  <a:pt x="101" y="33"/>
                  <a:pt x="102" y="30"/>
                </a:cubicBezTo>
                <a:cubicBezTo>
                  <a:pt x="68" y="30"/>
                  <a:pt x="35" y="30"/>
                  <a:pt x="0" y="30"/>
                </a:cubicBezTo>
                <a:cubicBezTo>
                  <a:pt x="5" y="10"/>
                  <a:pt x="13" y="0"/>
                  <a:pt x="35" y="1"/>
                </a:cubicBezTo>
                <a:cubicBezTo>
                  <a:pt x="109" y="2"/>
                  <a:pt x="184" y="2"/>
                  <a:pt x="258" y="1"/>
                </a:cubicBezTo>
                <a:cubicBezTo>
                  <a:pt x="280" y="0"/>
                  <a:pt x="287" y="11"/>
                  <a:pt x="293" y="30"/>
                </a:cubicBezTo>
                <a:close/>
                <a:moveTo>
                  <a:pt x="185" y="40"/>
                </a:moveTo>
                <a:cubicBezTo>
                  <a:pt x="171" y="28"/>
                  <a:pt x="121" y="28"/>
                  <a:pt x="108" y="40"/>
                </a:cubicBezTo>
                <a:cubicBezTo>
                  <a:pt x="134" y="40"/>
                  <a:pt x="159" y="40"/>
                  <a:pt x="185" y="4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4">
            <a:extLst>
              <a:ext uri="{FF2B5EF4-FFF2-40B4-BE49-F238E27FC236}">
                <a16:creationId xmlns:a16="http://schemas.microsoft.com/office/drawing/2014/main" id="{94342862-D8C6-43AE-9BCB-7025BB5D1756}"/>
              </a:ext>
            </a:extLst>
          </p:cNvPr>
          <p:cNvSpPr>
            <a:spLocks noEditPoints="1"/>
          </p:cNvSpPr>
          <p:nvPr/>
        </p:nvSpPr>
        <p:spPr bwMode="auto">
          <a:xfrm>
            <a:off x="11039476" y="1963738"/>
            <a:ext cx="339725" cy="217488"/>
          </a:xfrm>
          <a:custGeom>
            <a:avLst/>
            <a:gdLst>
              <a:gd name="T0" fmla="*/ 0 w 50"/>
              <a:gd name="T1" fmla="*/ 32 h 32"/>
              <a:gd name="T2" fmla="*/ 0 w 50"/>
              <a:gd name="T3" fmla="*/ 0 h 32"/>
              <a:gd name="T4" fmla="*/ 50 w 50"/>
              <a:gd name="T5" fmla="*/ 0 h 32"/>
              <a:gd name="T6" fmla="*/ 50 w 50"/>
              <a:gd name="T7" fmla="*/ 32 h 32"/>
              <a:gd name="T8" fmla="*/ 0 w 50"/>
              <a:gd name="T9" fmla="*/ 32 h 32"/>
              <a:gd name="T10" fmla="*/ 47 w 50"/>
              <a:gd name="T11" fmla="*/ 4 h 32"/>
              <a:gd name="T12" fmla="*/ 5 w 50"/>
              <a:gd name="T13" fmla="*/ 4 h 32"/>
              <a:gd name="T14" fmla="*/ 5 w 50"/>
              <a:gd name="T15" fmla="*/ 27 h 32"/>
              <a:gd name="T16" fmla="*/ 47 w 50"/>
              <a:gd name="T17" fmla="*/ 27 h 32"/>
              <a:gd name="T18" fmla="*/ 47 w 50"/>
              <a:gd name="T19"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32">
                <a:moveTo>
                  <a:pt x="0" y="32"/>
                </a:moveTo>
                <a:cubicBezTo>
                  <a:pt x="0" y="21"/>
                  <a:pt x="0" y="11"/>
                  <a:pt x="0" y="0"/>
                </a:cubicBezTo>
                <a:cubicBezTo>
                  <a:pt x="16" y="0"/>
                  <a:pt x="33" y="0"/>
                  <a:pt x="50" y="0"/>
                </a:cubicBezTo>
                <a:cubicBezTo>
                  <a:pt x="50" y="10"/>
                  <a:pt x="50" y="20"/>
                  <a:pt x="50" y="32"/>
                </a:cubicBezTo>
                <a:cubicBezTo>
                  <a:pt x="35" y="32"/>
                  <a:pt x="19" y="32"/>
                  <a:pt x="0" y="32"/>
                </a:cubicBezTo>
                <a:close/>
                <a:moveTo>
                  <a:pt x="47" y="4"/>
                </a:moveTo>
                <a:cubicBezTo>
                  <a:pt x="33" y="4"/>
                  <a:pt x="19" y="4"/>
                  <a:pt x="5" y="4"/>
                </a:cubicBezTo>
                <a:cubicBezTo>
                  <a:pt x="5" y="12"/>
                  <a:pt x="5" y="19"/>
                  <a:pt x="5" y="27"/>
                </a:cubicBezTo>
                <a:cubicBezTo>
                  <a:pt x="19" y="27"/>
                  <a:pt x="33" y="27"/>
                  <a:pt x="47" y="27"/>
                </a:cubicBezTo>
                <a:cubicBezTo>
                  <a:pt x="47" y="19"/>
                  <a:pt x="47" y="12"/>
                  <a:pt x="47" y="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8" name="Freeform 15">
            <a:extLst>
              <a:ext uri="{FF2B5EF4-FFF2-40B4-BE49-F238E27FC236}">
                <a16:creationId xmlns:a16="http://schemas.microsoft.com/office/drawing/2014/main" id="{7C2FC435-7D47-4873-BD7F-7ED7CC24B843}"/>
              </a:ext>
            </a:extLst>
          </p:cNvPr>
          <p:cNvSpPr>
            <a:spLocks/>
          </p:cNvSpPr>
          <p:nvPr/>
        </p:nvSpPr>
        <p:spPr bwMode="auto">
          <a:xfrm>
            <a:off x="10277476" y="2365375"/>
            <a:ext cx="1081088" cy="14288"/>
          </a:xfrm>
          <a:custGeom>
            <a:avLst/>
            <a:gdLst>
              <a:gd name="T0" fmla="*/ 159 w 159"/>
              <a:gd name="T1" fmla="*/ 2 h 2"/>
              <a:gd name="T2" fmla="*/ 0 w 159"/>
              <a:gd name="T3" fmla="*/ 2 h 2"/>
              <a:gd name="T4" fmla="*/ 0 w 159"/>
              <a:gd name="T5" fmla="*/ 0 h 2"/>
              <a:gd name="T6" fmla="*/ 159 w 159"/>
              <a:gd name="T7" fmla="*/ 0 h 2"/>
              <a:gd name="T8" fmla="*/ 159 w 159"/>
              <a:gd name="T9" fmla="*/ 2 h 2"/>
            </a:gdLst>
            <a:ahLst/>
            <a:cxnLst>
              <a:cxn ang="0">
                <a:pos x="T0" y="T1"/>
              </a:cxn>
              <a:cxn ang="0">
                <a:pos x="T2" y="T3"/>
              </a:cxn>
              <a:cxn ang="0">
                <a:pos x="T4" y="T5"/>
              </a:cxn>
              <a:cxn ang="0">
                <a:pos x="T6" y="T7"/>
              </a:cxn>
              <a:cxn ang="0">
                <a:pos x="T8" y="T9"/>
              </a:cxn>
            </a:cxnLst>
            <a:rect l="0" t="0" r="r" b="b"/>
            <a:pathLst>
              <a:path w="159" h="2">
                <a:moveTo>
                  <a:pt x="159" y="2"/>
                </a:moveTo>
                <a:cubicBezTo>
                  <a:pt x="106" y="2"/>
                  <a:pt x="53" y="2"/>
                  <a:pt x="0" y="2"/>
                </a:cubicBezTo>
                <a:cubicBezTo>
                  <a:pt x="0" y="2"/>
                  <a:pt x="0" y="1"/>
                  <a:pt x="0" y="0"/>
                </a:cubicBezTo>
                <a:cubicBezTo>
                  <a:pt x="53" y="0"/>
                  <a:pt x="106" y="0"/>
                  <a:pt x="159" y="0"/>
                </a:cubicBezTo>
                <a:cubicBezTo>
                  <a:pt x="159" y="1"/>
                  <a:pt x="159" y="2"/>
                  <a:pt x="159" y="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6">
            <a:extLst>
              <a:ext uri="{FF2B5EF4-FFF2-40B4-BE49-F238E27FC236}">
                <a16:creationId xmlns:a16="http://schemas.microsoft.com/office/drawing/2014/main" id="{551E6FEB-A474-4F59-9225-5009BC917B79}"/>
              </a:ext>
            </a:extLst>
          </p:cNvPr>
          <p:cNvSpPr>
            <a:spLocks/>
          </p:cNvSpPr>
          <p:nvPr/>
        </p:nvSpPr>
        <p:spPr bwMode="auto">
          <a:xfrm>
            <a:off x="10256838" y="2562225"/>
            <a:ext cx="774700" cy="14288"/>
          </a:xfrm>
          <a:custGeom>
            <a:avLst/>
            <a:gdLst>
              <a:gd name="T0" fmla="*/ 2 w 114"/>
              <a:gd name="T1" fmla="*/ 0 h 2"/>
              <a:gd name="T2" fmla="*/ 114 w 114"/>
              <a:gd name="T3" fmla="*/ 0 h 2"/>
              <a:gd name="T4" fmla="*/ 114 w 114"/>
              <a:gd name="T5" fmla="*/ 2 h 2"/>
              <a:gd name="T6" fmla="*/ 0 w 114"/>
              <a:gd name="T7" fmla="*/ 2 h 2"/>
              <a:gd name="T8" fmla="*/ 2 w 114"/>
              <a:gd name="T9" fmla="*/ 0 h 2"/>
            </a:gdLst>
            <a:ahLst/>
            <a:cxnLst>
              <a:cxn ang="0">
                <a:pos x="T0" y="T1"/>
              </a:cxn>
              <a:cxn ang="0">
                <a:pos x="T2" y="T3"/>
              </a:cxn>
              <a:cxn ang="0">
                <a:pos x="T4" y="T5"/>
              </a:cxn>
              <a:cxn ang="0">
                <a:pos x="T6" y="T7"/>
              </a:cxn>
              <a:cxn ang="0">
                <a:pos x="T8" y="T9"/>
              </a:cxn>
            </a:cxnLst>
            <a:rect l="0" t="0" r="r" b="b"/>
            <a:pathLst>
              <a:path w="114" h="2">
                <a:moveTo>
                  <a:pt x="2" y="0"/>
                </a:moveTo>
                <a:cubicBezTo>
                  <a:pt x="39" y="0"/>
                  <a:pt x="77" y="0"/>
                  <a:pt x="114" y="0"/>
                </a:cubicBezTo>
                <a:cubicBezTo>
                  <a:pt x="114" y="0"/>
                  <a:pt x="114" y="1"/>
                  <a:pt x="114" y="2"/>
                </a:cubicBezTo>
                <a:cubicBezTo>
                  <a:pt x="76" y="2"/>
                  <a:pt x="38" y="2"/>
                  <a:pt x="0" y="2"/>
                </a:cubicBezTo>
                <a:cubicBezTo>
                  <a:pt x="1" y="1"/>
                  <a:pt x="1" y="0"/>
                  <a:pt x="2"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34" name="Grupo 33">
            <a:extLst>
              <a:ext uri="{FF2B5EF4-FFF2-40B4-BE49-F238E27FC236}">
                <a16:creationId xmlns:a16="http://schemas.microsoft.com/office/drawing/2014/main" id="{DCB3593B-4B0B-4266-A652-791A3925C97C}"/>
              </a:ext>
            </a:extLst>
          </p:cNvPr>
          <p:cNvGrpSpPr/>
          <p:nvPr/>
        </p:nvGrpSpPr>
        <p:grpSpPr>
          <a:xfrm>
            <a:off x="358775" y="1393825"/>
            <a:ext cx="3584421" cy="2363166"/>
            <a:chOff x="358775" y="1393825"/>
            <a:chExt cx="5307013" cy="3498850"/>
          </a:xfrm>
        </p:grpSpPr>
        <p:sp>
          <p:nvSpPr>
            <p:cNvPr id="22" name="Freeform 20">
              <a:extLst>
                <a:ext uri="{FF2B5EF4-FFF2-40B4-BE49-F238E27FC236}">
                  <a16:creationId xmlns:a16="http://schemas.microsoft.com/office/drawing/2014/main" id="{21473D51-0188-4BD7-8801-30CD8BFC9E42}"/>
                </a:ext>
              </a:extLst>
            </p:cNvPr>
            <p:cNvSpPr>
              <a:spLocks noEditPoints="1"/>
            </p:cNvSpPr>
            <p:nvPr/>
          </p:nvSpPr>
          <p:spPr bwMode="auto">
            <a:xfrm>
              <a:off x="358775" y="1393825"/>
              <a:ext cx="5307013" cy="3498850"/>
            </a:xfrm>
            <a:custGeom>
              <a:avLst/>
              <a:gdLst>
                <a:gd name="T0" fmla="*/ 291 w 1638"/>
                <a:gd name="T1" fmla="*/ 791 h 1079"/>
                <a:gd name="T2" fmla="*/ 203 w 1638"/>
                <a:gd name="T3" fmla="*/ 785 h 1079"/>
                <a:gd name="T4" fmla="*/ 177 w 1638"/>
                <a:gd name="T5" fmla="*/ 659 h 1079"/>
                <a:gd name="T6" fmla="*/ 177 w 1638"/>
                <a:gd name="T7" fmla="*/ 140 h 1079"/>
                <a:gd name="T8" fmla="*/ 227 w 1638"/>
                <a:gd name="T9" fmla="*/ 0 h 1079"/>
                <a:gd name="T10" fmla="*/ 659 w 1638"/>
                <a:gd name="T11" fmla="*/ 0 h 1079"/>
                <a:gd name="T12" fmla="*/ 1408 w 1638"/>
                <a:gd name="T13" fmla="*/ 0 h 1079"/>
                <a:gd name="T14" fmla="*/ 1460 w 1638"/>
                <a:gd name="T15" fmla="*/ 204 h 1079"/>
                <a:gd name="T16" fmla="*/ 1460 w 1638"/>
                <a:gd name="T17" fmla="*/ 741 h 1079"/>
                <a:gd name="T18" fmla="*/ 1355 w 1638"/>
                <a:gd name="T19" fmla="*/ 791 h 1079"/>
                <a:gd name="T20" fmla="*/ 1347 w 1638"/>
                <a:gd name="T21" fmla="*/ 814 h 1079"/>
                <a:gd name="T22" fmla="*/ 1444 w 1638"/>
                <a:gd name="T23" fmla="*/ 814 h 1079"/>
                <a:gd name="T24" fmla="*/ 1572 w 1638"/>
                <a:gd name="T25" fmla="*/ 940 h 1079"/>
                <a:gd name="T26" fmla="*/ 1637 w 1638"/>
                <a:gd name="T27" fmla="*/ 1028 h 1079"/>
                <a:gd name="T28" fmla="*/ 1600 w 1638"/>
                <a:gd name="T29" fmla="*/ 1079 h 1079"/>
                <a:gd name="T30" fmla="*/ 1223 w 1638"/>
                <a:gd name="T31" fmla="*/ 1079 h 1079"/>
                <a:gd name="T32" fmla="*/ 598 w 1638"/>
                <a:gd name="T33" fmla="*/ 1079 h 1079"/>
                <a:gd name="T34" fmla="*/ 38 w 1638"/>
                <a:gd name="T35" fmla="*/ 1079 h 1079"/>
                <a:gd name="T36" fmla="*/ 1 w 1638"/>
                <a:gd name="T37" fmla="*/ 1031 h 1079"/>
                <a:gd name="T38" fmla="*/ 168 w 1638"/>
                <a:gd name="T39" fmla="*/ 824 h 1079"/>
                <a:gd name="T40" fmla="*/ 285 w 1638"/>
                <a:gd name="T41" fmla="*/ 814 h 1079"/>
                <a:gd name="T42" fmla="*/ 1408 w 1638"/>
                <a:gd name="T43" fmla="*/ 53 h 1079"/>
                <a:gd name="T44" fmla="*/ 230 w 1638"/>
                <a:gd name="T45" fmla="*/ 718 h 1079"/>
                <a:gd name="T46" fmla="*/ 481 w 1638"/>
                <a:gd name="T47" fmla="*/ 718 h 1079"/>
                <a:gd name="T48" fmla="*/ 494 w 1638"/>
                <a:gd name="T49" fmla="*/ 720 h 1079"/>
                <a:gd name="T50" fmla="*/ 524 w 1638"/>
                <a:gd name="T51" fmla="*/ 719 h 1079"/>
                <a:gd name="T52" fmla="*/ 568 w 1638"/>
                <a:gd name="T53" fmla="*/ 719 h 1079"/>
                <a:gd name="T54" fmla="*/ 888 w 1638"/>
                <a:gd name="T55" fmla="*/ 718 h 1079"/>
                <a:gd name="T56" fmla="*/ 1318 w 1638"/>
                <a:gd name="T57" fmla="*/ 718 h 1079"/>
                <a:gd name="T58" fmla="*/ 1332 w 1638"/>
                <a:gd name="T59" fmla="*/ 719 h 1079"/>
                <a:gd name="T60" fmla="*/ 1402 w 1638"/>
                <a:gd name="T61" fmla="*/ 719 h 1079"/>
                <a:gd name="T62" fmla="*/ 1408 w 1638"/>
                <a:gd name="T63" fmla="*/ 661 h 1079"/>
                <a:gd name="T64" fmla="*/ 1408 w 1638"/>
                <a:gd name="T65" fmla="*/ 216 h 1079"/>
                <a:gd name="T66" fmla="*/ 1408 w 1638"/>
                <a:gd name="T67" fmla="*/ 53 h 1079"/>
                <a:gd name="T68" fmla="*/ 1508 w 1638"/>
                <a:gd name="T69" fmla="*/ 928 h 1079"/>
                <a:gd name="T70" fmla="*/ 1423 w 1638"/>
                <a:gd name="T71" fmla="*/ 839 h 1079"/>
                <a:gd name="T72" fmla="*/ 553 w 1638"/>
                <a:gd name="T73" fmla="*/ 839 h 1079"/>
                <a:gd name="T74" fmla="*/ 203 w 1638"/>
                <a:gd name="T75" fmla="*/ 845 h 1079"/>
                <a:gd name="T76" fmla="*/ 125 w 1638"/>
                <a:gd name="T77" fmla="*/ 934 h 1079"/>
                <a:gd name="T78" fmla="*/ 370 w 1638"/>
                <a:gd name="T79" fmla="*/ 813 h 1079"/>
                <a:gd name="T80" fmla="*/ 1267 w 1638"/>
                <a:gd name="T81" fmla="*/ 791 h 1079"/>
                <a:gd name="T82" fmla="*/ 890 w 1638"/>
                <a:gd name="T83" fmla="*/ 788 h 1079"/>
                <a:gd name="T84" fmla="*/ 640 w 1638"/>
                <a:gd name="T85" fmla="*/ 791 h 1079"/>
                <a:gd name="T86" fmla="*/ 370 w 1638"/>
                <a:gd name="T87" fmla="*/ 791 h 1079"/>
                <a:gd name="T88" fmla="*/ 948 w 1638"/>
                <a:gd name="T89" fmla="*/ 1019 h 1079"/>
                <a:gd name="T90" fmla="*/ 922 w 1638"/>
                <a:gd name="T91" fmla="*/ 954 h 1079"/>
                <a:gd name="T92" fmla="*/ 729 w 1638"/>
                <a:gd name="T93" fmla="*/ 950 h 1079"/>
                <a:gd name="T94" fmla="*/ 707 w 1638"/>
                <a:gd name="T95" fmla="*/ 984 h 1079"/>
                <a:gd name="T96" fmla="*/ 948 w 1638"/>
                <a:gd name="T97" fmla="*/ 101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8" h="1079">
                  <a:moveTo>
                    <a:pt x="291" y="813"/>
                  </a:moveTo>
                  <a:cubicBezTo>
                    <a:pt x="291" y="806"/>
                    <a:pt x="291" y="799"/>
                    <a:pt x="291" y="791"/>
                  </a:cubicBezTo>
                  <a:cubicBezTo>
                    <a:pt x="274" y="791"/>
                    <a:pt x="258" y="791"/>
                    <a:pt x="242" y="791"/>
                  </a:cubicBezTo>
                  <a:cubicBezTo>
                    <a:pt x="229" y="791"/>
                    <a:pt x="215" y="792"/>
                    <a:pt x="203" y="785"/>
                  </a:cubicBezTo>
                  <a:cubicBezTo>
                    <a:pt x="187" y="776"/>
                    <a:pt x="178" y="762"/>
                    <a:pt x="178" y="743"/>
                  </a:cubicBezTo>
                  <a:cubicBezTo>
                    <a:pt x="177" y="715"/>
                    <a:pt x="177" y="687"/>
                    <a:pt x="177" y="659"/>
                  </a:cubicBezTo>
                  <a:cubicBezTo>
                    <a:pt x="177" y="619"/>
                    <a:pt x="177" y="580"/>
                    <a:pt x="177" y="541"/>
                  </a:cubicBezTo>
                  <a:cubicBezTo>
                    <a:pt x="177" y="407"/>
                    <a:pt x="177" y="273"/>
                    <a:pt x="177" y="140"/>
                  </a:cubicBezTo>
                  <a:cubicBezTo>
                    <a:pt x="177" y="110"/>
                    <a:pt x="177" y="79"/>
                    <a:pt x="177" y="49"/>
                  </a:cubicBezTo>
                  <a:cubicBezTo>
                    <a:pt x="177" y="21"/>
                    <a:pt x="198" y="0"/>
                    <a:pt x="227" y="0"/>
                  </a:cubicBezTo>
                  <a:cubicBezTo>
                    <a:pt x="305" y="0"/>
                    <a:pt x="384" y="0"/>
                    <a:pt x="463" y="0"/>
                  </a:cubicBezTo>
                  <a:cubicBezTo>
                    <a:pt x="528" y="0"/>
                    <a:pt x="593" y="0"/>
                    <a:pt x="659" y="0"/>
                  </a:cubicBezTo>
                  <a:cubicBezTo>
                    <a:pt x="781" y="0"/>
                    <a:pt x="904" y="0"/>
                    <a:pt x="1027" y="0"/>
                  </a:cubicBezTo>
                  <a:cubicBezTo>
                    <a:pt x="1154" y="0"/>
                    <a:pt x="1281" y="0"/>
                    <a:pt x="1408" y="0"/>
                  </a:cubicBezTo>
                  <a:cubicBezTo>
                    <a:pt x="1440" y="0"/>
                    <a:pt x="1460" y="20"/>
                    <a:pt x="1460" y="52"/>
                  </a:cubicBezTo>
                  <a:cubicBezTo>
                    <a:pt x="1460" y="103"/>
                    <a:pt x="1460" y="153"/>
                    <a:pt x="1460" y="204"/>
                  </a:cubicBezTo>
                  <a:cubicBezTo>
                    <a:pt x="1460" y="324"/>
                    <a:pt x="1460" y="443"/>
                    <a:pt x="1460" y="563"/>
                  </a:cubicBezTo>
                  <a:cubicBezTo>
                    <a:pt x="1460" y="623"/>
                    <a:pt x="1460" y="682"/>
                    <a:pt x="1460" y="741"/>
                  </a:cubicBezTo>
                  <a:cubicBezTo>
                    <a:pt x="1460" y="770"/>
                    <a:pt x="1439" y="791"/>
                    <a:pt x="1410" y="791"/>
                  </a:cubicBezTo>
                  <a:cubicBezTo>
                    <a:pt x="1392" y="791"/>
                    <a:pt x="1373" y="791"/>
                    <a:pt x="1355" y="791"/>
                  </a:cubicBezTo>
                  <a:cubicBezTo>
                    <a:pt x="1353" y="791"/>
                    <a:pt x="1350" y="791"/>
                    <a:pt x="1347" y="791"/>
                  </a:cubicBezTo>
                  <a:cubicBezTo>
                    <a:pt x="1347" y="799"/>
                    <a:pt x="1347" y="806"/>
                    <a:pt x="1347" y="814"/>
                  </a:cubicBezTo>
                  <a:cubicBezTo>
                    <a:pt x="1350" y="814"/>
                    <a:pt x="1353" y="814"/>
                    <a:pt x="1356" y="814"/>
                  </a:cubicBezTo>
                  <a:cubicBezTo>
                    <a:pt x="1385" y="814"/>
                    <a:pt x="1415" y="814"/>
                    <a:pt x="1444" y="814"/>
                  </a:cubicBezTo>
                  <a:cubicBezTo>
                    <a:pt x="1455" y="813"/>
                    <a:pt x="1464" y="818"/>
                    <a:pt x="1471" y="826"/>
                  </a:cubicBezTo>
                  <a:cubicBezTo>
                    <a:pt x="1505" y="864"/>
                    <a:pt x="1538" y="902"/>
                    <a:pt x="1572" y="940"/>
                  </a:cubicBezTo>
                  <a:cubicBezTo>
                    <a:pt x="1590" y="961"/>
                    <a:pt x="1608" y="982"/>
                    <a:pt x="1627" y="1003"/>
                  </a:cubicBezTo>
                  <a:cubicBezTo>
                    <a:pt x="1634" y="1010"/>
                    <a:pt x="1638" y="1018"/>
                    <a:pt x="1637" y="1028"/>
                  </a:cubicBezTo>
                  <a:cubicBezTo>
                    <a:pt x="1636" y="1033"/>
                    <a:pt x="1637" y="1038"/>
                    <a:pt x="1637" y="1042"/>
                  </a:cubicBezTo>
                  <a:cubicBezTo>
                    <a:pt x="1637" y="1064"/>
                    <a:pt x="1622" y="1079"/>
                    <a:pt x="1600" y="1079"/>
                  </a:cubicBezTo>
                  <a:cubicBezTo>
                    <a:pt x="1542" y="1078"/>
                    <a:pt x="1483" y="1078"/>
                    <a:pt x="1425" y="1078"/>
                  </a:cubicBezTo>
                  <a:cubicBezTo>
                    <a:pt x="1357" y="1078"/>
                    <a:pt x="1290" y="1078"/>
                    <a:pt x="1223" y="1079"/>
                  </a:cubicBezTo>
                  <a:cubicBezTo>
                    <a:pt x="1141" y="1079"/>
                    <a:pt x="1060" y="1079"/>
                    <a:pt x="979" y="1079"/>
                  </a:cubicBezTo>
                  <a:cubicBezTo>
                    <a:pt x="852" y="1079"/>
                    <a:pt x="725" y="1079"/>
                    <a:pt x="598" y="1079"/>
                  </a:cubicBezTo>
                  <a:cubicBezTo>
                    <a:pt x="446" y="1079"/>
                    <a:pt x="294" y="1079"/>
                    <a:pt x="143" y="1079"/>
                  </a:cubicBezTo>
                  <a:cubicBezTo>
                    <a:pt x="108" y="1079"/>
                    <a:pt x="73" y="1079"/>
                    <a:pt x="38" y="1079"/>
                  </a:cubicBezTo>
                  <a:cubicBezTo>
                    <a:pt x="15" y="1079"/>
                    <a:pt x="1" y="1064"/>
                    <a:pt x="1" y="1041"/>
                  </a:cubicBezTo>
                  <a:cubicBezTo>
                    <a:pt x="1" y="1037"/>
                    <a:pt x="1" y="1034"/>
                    <a:pt x="1" y="1031"/>
                  </a:cubicBezTo>
                  <a:cubicBezTo>
                    <a:pt x="0" y="1020"/>
                    <a:pt x="4" y="1011"/>
                    <a:pt x="11" y="1002"/>
                  </a:cubicBezTo>
                  <a:cubicBezTo>
                    <a:pt x="64" y="943"/>
                    <a:pt x="116" y="884"/>
                    <a:pt x="168" y="824"/>
                  </a:cubicBezTo>
                  <a:cubicBezTo>
                    <a:pt x="174" y="817"/>
                    <a:pt x="182" y="814"/>
                    <a:pt x="192" y="814"/>
                  </a:cubicBezTo>
                  <a:cubicBezTo>
                    <a:pt x="223" y="814"/>
                    <a:pt x="254" y="814"/>
                    <a:pt x="285" y="814"/>
                  </a:cubicBezTo>
                  <a:cubicBezTo>
                    <a:pt x="287" y="814"/>
                    <a:pt x="288" y="813"/>
                    <a:pt x="291" y="813"/>
                  </a:cubicBezTo>
                  <a:close/>
                  <a:moveTo>
                    <a:pt x="1408" y="53"/>
                  </a:moveTo>
                  <a:cubicBezTo>
                    <a:pt x="1015" y="53"/>
                    <a:pt x="622" y="53"/>
                    <a:pt x="230" y="53"/>
                  </a:cubicBezTo>
                  <a:cubicBezTo>
                    <a:pt x="230" y="275"/>
                    <a:pt x="230" y="496"/>
                    <a:pt x="230" y="718"/>
                  </a:cubicBezTo>
                  <a:cubicBezTo>
                    <a:pt x="234" y="718"/>
                    <a:pt x="236" y="718"/>
                    <a:pt x="239" y="718"/>
                  </a:cubicBezTo>
                  <a:cubicBezTo>
                    <a:pt x="320" y="718"/>
                    <a:pt x="400" y="718"/>
                    <a:pt x="481" y="718"/>
                  </a:cubicBezTo>
                  <a:cubicBezTo>
                    <a:pt x="484" y="718"/>
                    <a:pt x="488" y="720"/>
                    <a:pt x="492" y="721"/>
                  </a:cubicBezTo>
                  <a:cubicBezTo>
                    <a:pt x="492" y="721"/>
                    <a:pt x="493" y="720"/>
                    <a:pt x="494" y="720"/>
                  </a:cubicBezTo>
                  <a:cubicBezTo>
                    <a:pt x="501" y="719"/>
                    <a:pt x="508" y="719"/>
                    <a:pt x="516" y="719"/>
                  </a:cubicBezTo>
                  <a:cubicBezTo>
                    <a:pt x="519" y="719"/>
                    <a:pt x="521" y="719"/>
                    <a:pt x="524" y="719"/>
                  </a:cubicBezTo>
                  <a:cubicBezTo>
                    <a:pt x="529" y="719"/>
                    <a:pt x="533" y="718"/>
                    <a:pt x="537" y="718"/>
                  </a:cubicBezTo>
                  <a:cubicBezTo>
                    <a:pt x="548" y="718"/>
                    <a:pt x="558" y="719"/>
                    <a:pt x="568" y="719"/>
                  </a:cubicBezTo>
                  <a:cubicBezTo>
                    <a:pt x="578" y="719"/>
                    <a:pt x="588" y="718"/>
                    <a:pt x="598" y="718"/>
                  </a:cubicBezTo>
                  <a:cubicBezTo>
                    <a:pt x="695" y="718"/>
                    <a:pt x="792" y="718"/>
                    <a:pt x="888" y="718"/>
                  </a:cubicBezTo>
                  <a:cubicBezTo>
                    <a:pt x="913" y="718"/>
                    <a:pt x="938" y="718"/>
                    <a:pt x="963" y="718"/>
                  </a:cubicBezTo>
                  <a:cubicBezTo>
                    <a:pt x="1082" y="718"/>
                    <a:pt x="1200" y="718"/>
                    <a:pt x="1318" y="718"/>
                  </a:cubicBezTo>
                  <a:cubicBezTo>
                    <a:pt x="1321" y="718"/>
                    <a:pt x="1325" y="720"/>
                    <a:pt x="1328" y="721"/>
                  </a:cubicBezTo>
                  <a:cubicBezTo>
                    <a:pt x="1329" y="721"/>
                    <a:pt x="1330" y="720"/>
                    <a:pt x="1332" y="719"/>
                  </a:cubicBezTo>
                  <a:cubicBezTo>
                    <a:pt x="1345" y="719"/>
                    <a:pt x="1359" y="718"/>
                    <a:pt x="1373" y="718"/>
                  </a:cubicBezTo>
                  <a:cubicBezTo>
                    <a:pt x="1382" y="718"/>
                    <a:pt x="1392" y="719"/>
                    <a:pt x="1402" y="719"/>
                  </a:cubicBezTo>
                  <a:cubicBezTo>
                    <a:pt x="1407" y="719"/>
                    <a:pt x="1408" y="718"/>
                    <a:pt x="1408" y="713"/>
                  </a:cubicBezTo>
                  <a:cubicBezTo>
                    <a:pt x="1408" y="696"/>
                    <a:pt x="1408" y="678"/>
                    <a:pt x="1408" y="661"/>
                  </a:cubicBezTo>
                  <a:cubicBezTo>
                    <a:pt x="1408" y="593"/>
                    <a:pt x="1408" y="526"/>
                    <a:pt x="1408" y="458"/>
                  </a:cubicBezTo>
                  <a:cubicBezTo>
                    <a:pt x="1408" y="377"/>
                    <a:pt x="1408" y="297"/>
                    <a:pt x="1408" y="216"/>
                  </a:cubicBezTo>
                  <a:cubicBezTo>
                    <a:pt x="1408" y="165"/>
                    <a:pt x="1408" y="113"/>
                    <a:pt x="1408" y="62"/>
                  </a:cubicBezTo>
                  <a:cubicBezTo>
                    <a:pt x="1408" y="59"/>
                    <a:pt x="1408" y="56"/>
                    <a:pt x="1408" y="53"/>
                  </a:cubicBezTo>
                  <a:close/>
                  <a:moveTo>
                    <a:pt x="1513" y="934"/>
                  </a:moveTo>
                  <a:cubicBezTo>
                    <a:pt x="1511" y="931"/>
                    <a:pt x="1509" y="929"/>
                    <a:pt x="1508" y="928"/>
                  </a:cubicBezTo>
                  <a:cubicBezTo>
                    <a:pt x="1484" y="900"/>
                    <a:pt x="1460" y="873"/>
                    <a:pt x="1437" y="845"/>
                  </a:cubicBezTo>
                  <a:cubicBezTo>
                    <a:pt x="1433" y="840"/>
                    <a:pt x="1429" y="839"/>
                    <a:pt x="1423" y="839"/>
                  </a:cubicBezTo>
                  <a:cubicBezTo>
                    <a:pt x="1289" y="839"/>
                    <a:pt x="1155" y="839"/>
                    <a:pt x="1020" y="839"/>
                  </a:cubicBezTo>
                  <a:cubicBezTo>
                    <a:pt x="865" y="839"/>
                    <a:pt x="709" y="839"/>
                    <a:pt x="553" y="839"/>
                  </a:cubicBezTo>
                  <a:cubicBezTo>
                    <a:pt x="441" y="839"/>
                    <a:pt x="328" y="839"/>
                    <a:pt x="216" y="839"/>
                  </a:cubicBezTo>
                  <a:cubicBezTo>
                    <a:pt x="210" y="839"/>
                    <a:pt x="206" y="840"/>
                    <a:pt x="203" y="845"/>
                  </a:cubicBezTo>
                  <a:cubicBezTo>
                    <a:pt x="180" y="870"/>
                    <a:pt x="157" y="896"/>
                    <a:pt x="134" y="922"/>
                  </a:cubicBezTo>
                  <a:cubicBezTo>
                    <a:pt x="131" y="925"/>
                    <a:pt x="128" y="929"/>
                    <a:pt x="125" y="934"/>
                  </a:cubicBezTo>
                  <a:cubicBezTo>
                    <a:pt x="588" y="934"/>
                    <a:pt x="1050" y="934"/>
                    <a:pt x="1513" y="934"/>
                  </a:cubicBezTo>
                  <a:close/>
                  <a:moveTo>
                    <a:pt x="370" y="813"/>
                  </a:moveTo>
                  <a:cubicBezTo>
                    <a:pt x="670" y="813"/>
                    <a:pt x="968" y="813"/>
                    <a:pt x="1267" y="813"/>
                  </a:cubicBezTo>
                  <a:cubicBezTo>
                    <a:pt x="1267" y="806"/>
                    <a:pt x="1267" y="799"/>
                    <a:pt x="1267" y="791"/>
                  </a:cubicBezTo>
                  <a:cubicBezTo>
                    <a:pt x="1141" y="791"/>
                    <a:pt x="1015" y="791"/>
                    <a:pt x="889" y="791"/>
                  </a:cubicBezTo>
                  <a:cubicBezTo>
                    <a:pt x="889" y="789"/>
                    <a:pt x="890" y="787"/>
                    <a:pt x="890" y="788"/>
                  </a:cubicBezTo>
                  <a:cubicBezTo>
                    <a:pt x="884" y="789"/>
                    <a:pt x="877" y="791"/>
                    <a:pt x="871" y="791"/>
                  </a:cubicBezTo>
                  <a:cubicBezTo>
                    <a:pt x="794" y="791"/>
                    <a:pt x="717" y="791"/>
                    <a:pt x="640" y="791"/>
                  </a:cubicBezTo>
                  <a:cubicBezTo>
                    <a:pt x="552" y="791"/>
                    <a:pt x="465" y="791"/>
                    <a:pt x="378" y="791"/>
                  </a:cubicBezTo>
                  <a:cubicBezTo>
                    <a:pt x="376" y="791"/>
                    <a:pt x="373" y="791"/>
                    <a:pt x="370" y="791"/>
                  </a:cubicBezTo>
                  <a:cubicBezTo>
                    <a:pt x="370" y="799"/>
                    <a:pt x="370" y="806"/>
                    <a:pt x="370" y="813"/>
                  </a:cubicBezTo>
                  <a:close/>
                  <a:moveTo>
                    <a:pt x="948" y="1019"/>
                  </a:moveTo>
                  <a:cubicBezTo>
                    <a:pt x="947" y="1017"/>
                    <a:pt x="948" y="1016"/>
                    <a:pt x="947" y="1015"/>
                  </a:cubicBezTo>
                  <a:cubicBezTo>
                    <a:pt x="939" y="995"/>
                    <a:pt x="931" y="974"/>
                    <a:pt x="922" y="954"/>
                  </a:cubicBezTo>
                  <a:cubicBezTo>
                    <a:pt x="921" y="952"/>
                    <a:pt x="918" y="950"/>
                    <a:pt x="916" y="950"/>
                  </a:cubicBezTo>
                  <a:cubicBezTo>
                    <a:pt x="853" y="950"/>
                    <a:pt x="791" y="950"/>
                    <a:pt x="729" y="950"/>
                  </a:cubicBezTo>
                  <a:cubicBezTo>
                    <a:pt x="727" y="950"/>
                    <a:pt x="723" y="952"/>
                    <a:pt x="722" y="954"/>
                  </a:cubicBezTo>
                  <a:cubicBezTo>
                    <a:pt x="717" y="964"/>
                    <a:pt x="712" y="974"/>
                    <a:pt x="707" y="984"/>
                  </a:cubicBezTo>
                  <a:cubicBezTo>
                    <a:pt x="701" y="995"/>
                    <a:pt x="695" y="1006"/>
                    <a:pt x="689" y="1019"/>
                  </a:cubicBezTo>
                  <a:cubicBezTo>
                    <a:pt x="776" y="1019"/>
                    <a:pt x="862" y="1019"/>
                    <a:pt x="948" y="1019"/>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21">
              <a:extLst>
                <a:ext uri="{FF2B5EF4-FFF2-40B4-BE49-F238E27FC236}">
                  <a16:creationId xmlns:a16="http://schemas.microsoft.com/office/drawing/2014/main" id="{C8EE67CD-E999-40C7-8684-A4CA138BC2DA}"/>
                </a:ext>
              </a:extLst>
            </p:cNvPr>
            <p:cNvSpPr>
              <a:spLocks noEditPoints="1"/>
            </p:cNvSpPr>
            <p:nvPr/>
          </p:nvSpPr>
          <p:spPr bwMode="auto">
            <a:xfrm>
              <a:off x="1914525" y="1922463"/>
              <a:ext cx="2195513" cy="1511300"/>
            </a:xfrm>
            <a:custGeom>
              <a:avLst/>
              <a:gdLst>
                <a:gd name="T0" fmla="*/ 678 w 678"/>
                <a:gd name="T1" fmla="*/ 0 h 466"/>
                <a:gd name="T2" fmla="*/ 550 w 678"/>
                <a:gd name="T3" fmla="*/ 465 h 466"/>
                <a:gd name="T4" fmla="*/ 555 w 678"/>
                <a:gd name="T5" fmla="*/ 459 h 466"/>
                <a:gd name="T6" fmla="*/ 549 w 678"/>
                <a:gd name="T7" fmla="*/ 461 h 466"/>
                <a:gd name="T8" fmla="*/ 254 w 678"/>
                <a:gd name="T9" fmla="*/ 465 h 466"/>
                <a:gd name="T10" fmla="*/ 0 w 678"/>
                <a:gd name="T11" fmla="*/ 465 h 466"/>
                <a:gd name="T12" fmla="*/ 496 w 678"/>
                <a:gd name="T13" fmla="*/ 114 h 466"/>
                <a:gd name="T14" fmla="*/ 498 w 678"/>
                <a:gd name="T15" fmla="*/ 114 h 466"/>
                <a:gd name="T16" fmla="*/ 502 w 678"/>
                <a:gd name="T17" fmla="*/ 117 h 466"/>
                <a:gd name="T18" fmla="*/ 651 w 678"/>
                <a:gd name="T19" fmla="*/ 309 h 466"/>
                <a:gd name="T20" fmla="*/ 656 w 678"/>
                <a:gd name="T21" fmla="*/ 22 h 466"/>
                <a:gd name="T22" fmla="*/ 21 w 678"/>
                <a:gd name="T23" fmla="*/ 30 h 466"/>
                <a:gd name="T24" fmla="*/ 24 w 678"/>
                <a:gd name="T25" fmla="*/ 235 h 466"/>
                <a:gd name="T26" fmla="*/ 90 w 678"/>
                <a:gd name="T27" fmla="*/ 368 h 466"/>
                <a:gd name="T28" fmla="*/ 209 w 678"/>
                <a:gd name="T29" fmla="*/ 363 h 466"/>
                <a:gd name="T30" fmla="*/ 274 w 678"/>
                <a:gd name="T31" fmla="*/ 138 h 466"/>
                <a:gd name="T32" fmla="*/ 375 w 678"/>
                <a:gd name="T33" fmla="*/ 82 h 466"/>
                <a:gd name="T34" fmla="*/ 412 w 678"/>
                <a:gd name="T35" fmla="*/ 129 h 466"/>
                <a:gd name="T36" fmla="*/ 447 w 678"/>
                <a:gd name="T37" fmla="*/ 91 h 466"/>
                <a:gd name="T38" fmla="*/ 469 w 678"/>
                <a:gd name="T39" fmla="*/ 72 h 466"/>
                <a:gd name="T40" fmla="*/ 497 w 678"/>
                <a:gd name="T41" fmla="*/ 113 h 466"/>
                <a:gd name="T42" fmla="*/ 496 w 678"/>
                <a:gd name="T43" fmla="*/ 114 h 466"/>
                <a:gd name="T44" fmla="*/ 656 w 678"/>
                <a:gd name="T45" fmla="*/ 438 h 466"/>
                <a:gd name="T46" fmla="*/ 652 w 678"/>
                <a:gd name="T47" fmla="*/ 348 h 466"/>
                <a:gd name="T48" fmla="*/ 495 w 678"/>
                <a:gd name="T49" fmla="*/ 142 h 466"/>
                <a:gd name="T50" fmla="*/ 463 w 678"/>
                <a:gd name="T51" fmla="*/ 103 h 466"/>
                <a:gd name="T52" fmla="*/ 283 w 678"/>
                <a:gd name="T53" fmla="*/ 440 h 466"/>
                <a:gd name="T54" fmla="*/ 384 w 678"/>
                <a:gd name="T55" fmla="*/ 443 h 466"/>
                <a:gd name="T56" fmla="*/ 656 w 678"/>
                <a:gd name="T57" fmla="*/ 443 h 466"/>
                <a:gd name="T58" fmla="*/ 81 w 678"/>
                <a:gd name="T59" fmla="*/ 401 h 466"/>
                <a:gd name="T60" fmla="*/ 22 w 678"/>
                <a:gd name="T61" fmla="*/ 283 h 466"/>
                <a:gd name="T62" fmla="*/ 26 w 678"/>
                <a:gd name="T63" fmla="*/ 443 h 466"/>
                <a:gd name="T64" fmla="*/ 143 w 678"/>
                <a:gd name="T65" fmla="*/ 439 h 466"/>
                <a:gd name="T66" fmla="*/ 195 w 678"/>
                <a:gd name="T67" fmla="*/ 379 h 466"/>
                <a:gd name="T68" fmla="*/ 339 w 678"/>
                <a:gd name="T69" fmla="*/ 178 h 466"/>
                <a:gd name="T70" fmla="*/ 339 w 678"/>
                <a:gd name="T71" fmla="*/ 93 h 466"/>
                <a:gd name="T72" fmla="*/ 339 w 678"/>
                <a:gd name="T73" fmla="*/ 178 h 466"/>
                <a:gd name="T74" fmla="*/ 210 w 678"/>
                <a:gd name="T75" fmla="*/ 397 h 466"/>
                <a:gd name="T76" fmla="*/ 254 w 678"/>
                <a:gd name="T77" fmla="*/ 44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466">
                  <a:moveTo>
                    <a:pt x="0" y="0"/>
                  </a:moveTo>
                  <a:cubicBezTo>
                    <a:pt x="226" y="0"/>
                    <a:pt x="451" y="0"/>
                    <a:pt x="678" y="0"/>
                  </a:cubicBezTo>
                  <a:cubicBezTo>
                    <a:pt x="678" y="155"/>
                    <a:pt x="678" y="310"/>
                    <a:pt x="678" y="465"/>
                  </a:cubicBezTo>
                  <a:cubicBezTo>
                    <a:pt x="635" y="465"/>
                    <a:pt x="593" y="465"/>
                    <a:pt x="550" y="465"/>
                  </a:cubicBezTo>
                  <a:cubicBezTo>
                    <a:pt x="550" y="464"/>
                    <a:pt x="549" y="464"/>
                    <a:pt x="549" y="463"/>
                  </a:cubicBezTo>
                  <a:cubicBezTo>
                    <a:pt x="551" y="462"/>
                    <a:pt x="553" y="460"/>
                    <a:pt x="555" y="459"/>
                  </a:cubicBezTo>
                  <a:cubicBezTo>
                    <a:pt x="555" y="459"/>
                    <a:pt x="555" y="458"/>
                    <a:pt x="555" y="458"/>
                  </a:cubicBezTo>
                  <a:cubicBezTo>
                    <a:pt x="553" y="459"/>
                    <a:pt x="549" y="459"/>
                    <a:pt x="549" y="461"/>
                  </a:cubicBezTo>
                  <a:cubicBezTo>
                    <a:pt x="546" y="466"/>
                    <a:pt x="542" y="465"/>
                    <a:pt x="537" y="465"/>
                  </a:cubicBezTo>
                  <a:cubicBezTo>
                    <a:pt x="443" y="465"/>
                    <a:pt x="348" y="465"/>
                    <a:pt x="254" y="465"/>
                  </a:cubicBezTo>
                  <a:cubicBezTo>
                    <a:pt x="171" y="465"/>
                    <a:pt x="89" y="465"/>
                    <a:pt x="6" y="465"/>
                  </a:cubicBezTo>
                  <a:cubicBezTo>
                    <a:pt x="4" y="465"/>
                    <a:pt x="2" y="465"/>
                    <a:pt x="0" y="465"/>
                  </a:cubicBezTo>
                  <a:cubicBezTo>
                    <a:pt x="0" y="310"/>
                    <a:pt x="0" y="155"/>
                    <a:pt x="0" y="0"/>
                  </a:cubicBezTo>
                  <a:close/>
                  <a:moveTo>
                    <a:pt x="496" y="114"/>
                  </a:moveTo>
                  <a:cubicBezTo>
                    <a:pt x="496" y="114"/>
                    <a:pt x="496" y="114"/>
                    <a:pt x="496" y="114"/>
                  </a:cubicBezTo>
                  <a:cubicBezTo>
                    <a:pt x="497" y="114"/>
                    <a:pt x="497" y="114"/>
                    <a:pt x="498" y="114"/>
                  </a:cubicBezTo>
                  <a:cubicBezTo>
                    <a:pt x="498" y="114"/>
                    <a:pt x="498" y="114"/>
                    <a:pt x="498" y="114"/>
                  </a:cubicBezTo>
                  <a:cubicBezTo>
                    <a:pt x="499" y="115"/>
                    <a:pt x="501" y="115"/>
                    <a:pt x="502" y="117"/>
                  </a:cubicBezTo>
                  <a:cubicBezTo>
                    <a:pt x="512" y="129"/>
                    <a:pt x="521" y="140"/>
                    <a:pt x="531" y="153"/>
                  </a:cubicBezTo>
                  <a:cubicBezTo>
                    <a:pt x="571" y="205"/>
                    <a:pt x="611" y="257"/>
                    <a:pt x="651" y="309"/>
                  </a:cubicBezTo>
                  <a:cubicBezTo>
                    <a:pt x="652" y="311"/>
                    <a:pt x="654" y="312"/>
                    <a:pt x="656" y="315"/>
                  </a:cubicBezTo>
                  <a:cubicBezTo>
                    <a:pt x="656" y="216"/>
                    <a:pt x="656" y="119"/>
                    <a:pt x="656" y="22"/>
                  </a:cubicBezTo>
                  <a:cubicBezTo>
                    <a:pt x="444" y="22"/>
                    <a:pt x="233" y="22"/>
                    <a:pt x="21" y="22"/>
                  </a:cubicBezTo>
                  <a:cubicBezTo>
                    <a:pt x="21" y="25"/>
                    <a:pt x="21" y="27"/>
                    <a:pt x="21" y="30"/>
                  </a:cubicBezTo>
                  <a:cubicBezTo>
                    <a:pt x="21" y="94"/>
                    <a:pt x="21" y="159"/>
                    <a:pt x="21" y="224"/>
                  </a:cubicBezTo>
                  <a:cubicBezTo>
                    <a:pt x="21" y="228"/>
                    <a:pt x="22" y="231"/>
                    <a:pt x="24" y="235"/>
                  </a:cubicBezTo>
                  <a:cubicBezTo>
                    <a:pt x="38" y="265"/>
                    <a:pt x="53" y="295"/>
                    <a:pt x="68" y="325"/>
                  </a:cubicBezTo>
                  <a:cubicBezTo>
                    <a:pt x="75" y="339"/>
                    <a:pt x="82" y="353"/>
                    <a:pt x="90" y="368"/>
                  </a:cubicBezTo>
                  <a:cubicBezTo>
                    <a:pt x="115" y="351"/>
                    <a:pt x="140" y="334"/>
                    <a:pt x="164" y="317"/>
                  </a:cubicBezTo>
                  <a:cubicBezTo>
                    <a:pt x="179" y="333"/>
                    <a:pt x="194" y="348"/>
                    <a:pt x="209" y="363"/>
                  </a:cubicBezTo>
                  <a:cubicBezTo>
                    <a:pt x="256" y="309"/>
                    <a:pt x="302" y="255"/>
                    <a:pt x="349" y="201"/>
                  </a:cubicBezTo>
                  <a:cubicBezTo>
                    <a:pt x="302" y="198"/>
                    <a:pt x="276" y="176"/>
                    <a:pt x="274" y="138"/>
                  </a:cubicBezTo>
                  <a:cubicBezTo>
                    <a:pt x="272" y="106"/>
                    <a:pt x="297" y="76"/>
                    <a:pt x="330" y="71"/>
                  </a:cubicBezTo>
                  <a:cubicBezTo>
                    <a:pt x="346" y="69"/>
                    <a:pt x="361" y="72"/>
                    <a:pt x="375" y="82"/>
                  </a:cubicBezTo>
                  <a:cubicBezTo>
                    <a:pt x="394" y="95"/>
                    <a:pt x="403" y="113"/>
                    <a:pt x="404" y="137"/>
                  </a:cubicBezTo>
                  <a:cubicBezTo>
                    <a:pt x="407" y="133"/>
                    <a:pt x="409" y="131"/>
                    <a:pt x="412" y="129"/>
                  </a:cubicBezTo>
                  <a:cubicBezTo>
                    <a:pt x="418" y="121"/>
                    <a:pt x="424" y="114"/>
                    <a:pt x="431" y="107"/>
                  </a:cubicBezTo>
                  <a:cubicBezTo>
                    <a:pt x="436" y="102"/>
                    <a:pt x="442" y="97"/>
                    <a:pt x="447" y="91"/>
                  </a:cubicBezTo>
                  <a:cubicBezTo>
                    <a:pt x="453" y="83"/>
                    <a:pt x="458" y="75"/>
                    <a:pt x="464" y="66"/>
                  </a:cubicBezTo>
                  <a:cubicBezTo>
                    <a:pt x="466" y="69"/>
                    <a:pt x="468" y="70"/>
                    <a:pt x="469" y="72"/>
                  </a:cubicBezTo>
                  <a:cubicBezTo>
                    <a:pt x="475" y="80"/>
                    <a:pt x="481" y="88"/>
                    <a:pt x="487" y="96"/>
                  </a:cubicBezTo>
                  <a:cubicBezTo>
                    <a:pt x="491" y="101"/>
                    <a:pt x="494" y="107"/>
                    <a:pt x="497" y="113"/>
                  </a:cubicBezTo>
                  <a:cubicBezTo>
                    <a:pt x="497" y="113"/>
                    <a:pt x="497" y="113"/>
                    <a:pt x="497" y="113"/>
                  </a:cubicBezTo>
                  <a:cubicBezTo>
                    <a:pt x="497" y="113"/>
                    <a:pt x="496" y="114"/>
                    <a:pt x="496" y="114"/>
                  </a:cubicBezTo>
                  <a:close/>
                  <a:moveTo>
                    <a:pt x="656" y="443"/>
                  </a:moveTo>
                  <a:cubicBezTo>
                    <a:pt x="656" y="441"/>
                    <a:pt x="656" y="440"/>
                    <a:pt x="656" y="438"/>
                  </a:cubicBezTo>
                  <a:cubicBezTo>
                    <a:pt x="656" y="412"/>
                    <a:pt x="657" y="385"/>
                    <a:pt x="656" y="358"/>
                  </a:cubicBezTo>
                  <a:cubicBezTo>
                    <a:pt x="656" y="355"/>
                    <a:pt x="655" y="351"/>
                    <a:pt x="652" y="348"/>
                  </a:cubicBezTo>
                  <a:cubicBezTo>
                    <a:pt x="614" y="297"/>
                    <a:pt x="575" y="247"/>
                    <a:pt x="537" y="197"/>
                  </a:cubicBezTo>
                  <a:cubicBezTo>
                    <a:pt x="523" y="179"/>
                    <a:pt x="509" y="160"/>
                    <a:pt x="495" y="142"/>
                  </a:cubicBezTo>
                  <a:cubicBezTo>
                    <a:pt x="489" y="134"/>
                    <a:pt x="481" y="126"/>
                    <a:pt x="476" y="117"/>
                  </a:cubicBezTo>
                  <a:cubicBezTo>
                    <a:pt x="473" y="111"/>
                    <a:pt x="470" y="106"/>
                    <a:pt x="463" y="103"/>
                  </a:cubicBezTo>
                  <a:cubicBezTo>
                    <a:pt x="383" y="195"/>
                    <a:pt x="304" y="287"/>
                    <a:pt x="224" y="380"/>
                  </a:cubicBezTo>
                  <a:cubicBezTo>
                    <a:pt x="244" y="400"/>
                    <a:pt x="263" y="420"/>
                    <a:pt x="283" y="440"/>
                  </a:cubicBezTo>
                  <a:cubicBezTo>
                    <a:pt x="284" y="442"/>
                    <a:pt x="288" y="443"/>
                    <a:pt x="291" y="443"/>
                  </a:cubicBezTo>
                  <a:cubicBezTo>
                    <a:pt x="322" y="443"/>
                    <a:pt x="353" y="443"/>
                    <a:pt x="384" y="443"/>
                  </a:cubicBezTo>
                  <a:cubicBezTo>
                    <a:pt x="472" y="443"/>
                    <a:pt x="560" y="443"/>
                    <a:pt x="648" y="443"/>
                  </a:cubicBezTo>
                  <a:cubicBezTo>
                    <a:pt x="651" y="443"/>
                    <a:pt x="653" y="443"/>
                    <a:pt x="656" y="443"/>
                  </a:cubicBezTo>
                  <a:close/>
                  <a:moveTo>
                    <a:pt x="159" y="348"/>
                  </a:moveTo>
                  <a:cubicBezTo>
                    <a:pt x="135" y="364"/>
                    <a:pt x="108" y="382"/>
                    <a:pt x="81" y="401"/>
                  </a:cubicBezTo>
                  <a:cubicBezTo>
                    <a:pt x="61" y="361"/>
                    <a:pt x="42" y="322"/>
                    <a:pt x="23" y="282"/>
                  </a:cubicBezTo>
                  <a:cubicBezTo>
                    <a:pt x="22" y="283"/>
                    <a:pt x="22" y="283"/>
                    <a:pt x="22" y="283"/>
                  </a:cubicBezTo>
                  <a:cubicBezTo>
                    <a:pt x="22" y="336"/>
                    <a:pt x="22" y="389"/>
                    <a:pt x="22" y="443"/>
                  </a:cubicBezTo>
                  <a:cubicBezTo>
                    <a:pt x="23" y="443"/>
                    <a:pt x="24" y="443"/>
                    <a:pt x="26" y="443"/>
                  </a:cubicBezTo>
                  <a:cubicBezTo>
                    <a:pt x="62" y="443"/>
                    <a:pt x="99" y="443"/>
                    <a:pt x="136" y="443"/>
                  </a:cubicBezTo>
                  <a:cubicBezTo>
                    <a:pt x="138" y="443"/>
                    <a:pt x="141" y="441"/>
                    <a:pt x="143" y="439"/>
                  </a:cubicBezTo>
                  <a:cubicBezTo>
                    <a:pt x="151" y="431"/>
                    <a:pt x="158" y="422"/>
                    <a:pt x="166" y="414"/>
                  </a:cubicBezTo>
                  <a:cubicBezTo>
                    <a:pt x="175" y="403"/>
                    <a:pt x="184" y="392"/>
                    <a:pt x="195" y="379"/>
                  </a:cubicBezTo>
                  <a:cubicBezTo>
                    <a:pt x="183" y="369"/>
                    <a:pt x="172" y="359"/>
                    <a:pt x="159" y="348"/>
                  </a:cubicBezTo>
                  <a:close/>
                  <a:moveTo>
                    <a:pt x="339" y="178"/>
                  </a:moveTo>
                  <a:cubicBezTo>
                    <a:pt x="362" y="178"/>
                    <a:pt x="382" y="159"/>
                    <a:pt x="382" y="136"/>
                  </a:cubicBezTo>
                  <a:cubicBezTo>
                    <a:pt x="382" y="112"/>
                    <a:pt x="362" y="93"/>
                    <a:pt x="339" y="93"/>
                  </a:cubicBezTo>
                  <a:cubicBezTo>
                    <a:pt x="315" y="93"/>
                    <a:pt x="296" y="112"/>
                    <a:pt x="296" y="136"/>
                  </a:cubicBezTo>
                  <a:cubicBezTo>
                    <a:pt x="296" y="159"/>
                    <a:pt x="315" y="178"/>
                    <a:pt x="339" y="178"/>
                  </a:cubicBezTo>
                  <a:close/>
                  <a:moveTo>
                    <a:pt x="254" y="443"/>
                  </a:moveTo>
                  <a:cubicBezTo>
                    <a:pt x="239" y="427"/>
                    <a:pt x="224" y="412"/>
                    <a:pt x="210" y="397"/>
                  </a:cubicBezTo>
                  <a:cubicBezTo>
                    <a:pt x="196" y="412"/>
                    <a:pt x="183" y="427"/>
                    <a:pt x="170" y="443"/>
                  </a:cubicBezTo>
                  <a:cubicBezTo>
                    <a:pt x="198" y="443"/>
                    <a:pt x="225" y="443"/>
                    <a:pt x="254" y="44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22">
              <a:extLst>
                <a:ext uri="{FF2B5EF4-FFF2-40B4-BE49-F238E27FC236}">
                  <a16:creationId xmlns:a16="http://schemas.microsoft.com/office/drawing/2014/main" id="{43A6B7D0-E5F1-4883-BDFC-EE2AAD165884}"/>
                </a:ext>
              </a:extLst>
            </p:cNvPr>
            <p:cNvSpPr>
              <a:spLocks/>
            </p:cNvSpPr>
            <p:nvPr/>
          </p:nvSpPr>
          <p:spPr bwMode="auto">
            <a:xfrm>
              <a:off x="3521075" y="2289175"/>
              <a:ext cx="6350" cy="3175"/>
            </a:xfrm>
            <a:custGeom>
              <a:avLst/>
              <a:gdLst>
                <a:gd name="T0" fmla="*/ 1 w 2"/>
                <a:gd name="T1" fmla="*/ 0 h 1"/>
                <a:gd name="T2" fmla="*/ 2 w 2"/>
                <a:gd name="T3" fmla="*/ 1 h 1"/>
                <a:gd name="T4" fmla="*/ 2 w 2"/>
                <a:gd name="T5" fmla="*/ 1 h 1"/>
                <a:gd name="T6" fmla="*/ 0 w 2"/>
                <a:gd name="T7" fmla="*/ 1 h 1"/>
                <a:gd name="T8" fmla="*/ 0 w 2"/>
                <a:gd name="T9" fmla="*/ 1 h 1"/>
                <a:gd name="T10" fmla="*/ 1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1" y="0"/>
                  </a:moveTo>
                  <a:cubicBezTo>
                    <a:pt x="1" y="0"/>
                    <a:pt x="1" y="1"/>
                    <a:pt x="2" y="1"/>
                  </a:cubicBezTo>
                  <a:cubicBezTo>
                    <a:pt x="2" y="1"/>
                    <a:pt x="2" y="1"/>
                    <a:pt x="2" y="1"/>
                  </a:cubicBezTo>
                  <a:cubicBezTo>
                    <a:pt x="1" y="1"/>
                    <a:pt x="1" y="1"/>
                    <a:pt x="0" y="1"/>
                  </a:cubicBezTo>
                  <a:cubicBezTo>
                    <a:pt x="0" y="1"/>
                    <a:pt x="0" y="1"/>
                    <a:pt x="0" y="1"/>
                  </a:cubicBezTo>
                  <a:cubicBezTo>
                    <a:pt x="0" y="1"/>
                    <a:pt x="1" y="0"/>
                    <a:pt x="1"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3">
              <a:extLst>
                <a:ext uri="{FF2B5EF4-FFF2-40B4-BE49-F238E27FC236}">
                  <a16:creationId xmlns:a16="http://schemas.microsoft.com/office/drawing/2014/main" id="{BA304A6B-FDEF-4241-822C-BC1018F318CC}"/>
                </a:ext>
              </a:extLst>
            </p:cNvPr>
            <p:cNvSpPr>
              <a:spLocks/>
            </p:cNvSpPr>
            <p:nvPr/>
          </p:nvSpPr>
          <p:spPr bwMode="auto">
            <a:xfrm>
              <a:off x="3521075" y="2292350"/>
              <a:ext cx="6350"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8" name="Freeform 24">
              <a:extLst>
                <a:ext uri="{FF2B5EF4-FFF2-40B4-BE49-F238E27FC236}">
                  <a16:creationId xmlns:a16="http://schemas.microsoft.com/office/drawing/2014/main" id="{209FF99A-1ABB-4F0A-BC5A-36EFC04F257E}"/>
                </a:ext>
              </a:extLst>
            </p:cNvPr>
            <p:cNvSpPr>
              <a:spLocks/>
            </p:cNvSpPr>
            <p:nvPr/>
          </p:nvSpPr>
          <p:spPr bwMode="auto">
            <a:xfrm>
              <a:off x="3521075" y="2289175"/>
              <a:ext cx="3175"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
        <p:nvSpPr>
          <p:cNvPr id="33" name="Freeform 28">
            <a:extLst>
              <a:ext uri="{FF2B5EF4-FFF2-40B4-BE49-F238E27FC236}">
                <a16:creationId xmlns:a16="http://schemas.microsoft.com/office/drawing/2014/main" id="{BE405212-3B78-407D-86F2-F0A0B8F7238A}"/>
              </a:ext>
            </a:extLst>
          </p:cNvPr>
          <p:cNvSpPr>
            <a:spLocks noEditPoints="1"/>
          </p:cNvSpPr>
          <p:nvPr/>
        </p:nvSpPr>
        <p:spPr bwMode="auto">
          <a:xfrm>
            <a:off x="318944" y="3986184"/>
            <a:ext cx="1565275" cy="1624013"/>
          </a:xfrm>
          <a:custGeom>
            <a:avLst/>
            <a:gdLst>
              <a:gd name="T0" fmla="*/ 24 w 474"/>
              <a:gd name="T1" fmla="*/ 321 h 491"/>
              <a:gd name="T2" fmla="*/ 468 w 474"/>
              <a:gd name="T3" fmla="*/ 279 h 491"/>
              <a:gd name="T4" fmla="*/ 108 w 474"/>
              <a:gd name="T5" fmla="*/ 291 h 491"/>
              <a:gd name="T6" fmla="*/ 117 w 474"/>
              <a:gd name="T7" fmla="*/ 83 h 491"/>
              <a:gd name="T8" fmla="*/ 81 w 474"/>
              <a:gd name="T9" fmla="*/ 322 h 491"/>
              <a:gd name="T10" fmla="*/ 319 w 474"/>
              <a:gd name="T11" fmla="*/ 60 h 491"/>
              <a:gd name="T12" fmla="*/ 57 w 474"/>
              <a:gd name="T13" fmla="*/ 375 h 491"/>
              <a:gd name="T14" fmla="*/ 365 w 474"/>
              <a:gd name="T15" fmla="*/ 388 h 491"/>
              <a:gd name="T16" fmla="*/ 160 w 474"/>
              <a:gd name="T17" fmla="*/ 374 h 491"/>
              <a:gd name="T18" fmla="*/ 111 w 474"/>
              <a:gd name="T19" fmla="*/ 391 h 491"/>
              <a:gd name="T20" fmla="*/ 354 w 474"/>
              <a:gd name="T21" fmla="*/ 374 h 491"/>
              <a:gd name="T22" fmla="*/ 186 w 474"/>
              <a:gd name="T23" fmla="*/ 391 h 491"/>
              <a:gd name="T24" fmla="*/ 154 w 474"/>
              <a:gd name="T25" fmla="*/ 374 h 491"/>
              <a:gd name="T26" fmla="*/ 60 w 474"/>
              <a:gd name="T27" fmla="*/ 371 h 491"/>
              <a:gd name="T28" fmla="*/ 220 w 474"/>
              <a:gd name="T29" fmla="*/ 391 h 491"/>
              <a:gd name="T30" fmla="*/ 194 w 474"/>
              <a:gd name="T31" fmla="*/ 356 h 491"/>
              <a:gd name="T32" fmla="*/ 354 w 474"/>
              <a:gd name="T33" fmla="*/ 356 h 491"/>
              <a:gd name="T34" fmla="*/ 76 w 474"/>
              <a:gd name="T35" fmla="*/ 351 h 491"/>
              <a:gd name="T36" fmla="*/ 76 w 474"/>
              <a:gd name="T37" fmla="*/ 351 h 491"/>
              <a:gd name="T38" fmla="*/ 410 w 474"/>
              <a:gd name="T39" fmla="*/ 353 h 491"/>
              <a:gd name="T40" fmla="*/ 138 w 474"/>
              <a:gd name="T41" fmla="*/ 353 h 491"/>
              <a:gd name="T42" fmla="*/ 96 w 474"/>
              <a:gd name="T43" fmla="*/ 370 h 491"/>
              <a:gd name="T44" fmla="*/ 379 w 474"/>
              <a:gd name="T45" fmla="*/ 353 h 491"/>
              <a:gd name="T46" fmla="*/ 128 w 474"/>
              <a:gd name="T47" fmla="*/ 370 h 491"/>
              <a:gd name="T48" fmla="*/ 201 w 474"/>
              <a:gd name="T49" fmla="*/ 338 h 491"/>
              <a:gd name="T50" fmla="*/ 420 w 474"/>
              <a:gd name="T51" fmla="*/ 370 h 491"/>
              <a:gd name="T52" fmla="*/ 143 w 474"/>
              <a:gd name="T53" fmla="*/ 338 h 491"/>
              <a:gd name="T54" fmla="*/ 272 w 474"/>
              <a:gd name="T55" fmla="*/ 374 h 491"/>
              <a:gd name="T56" fmla="*/ 348 w 474"/>
              <a:gd name="T57" fmla="*/ 356 h 491"/>
              <a:gd name="T58" fmla="*/ 197 w 474"/>
              <a:gd name="T59" fmla="*/ 358 h 491"/>
              <a:gd name="T60" fmla="*/ 226 w 474"/>
              <a:gd name="T61" fmla="*/ 338 h 491"/>
              <a:gd name="T62" fmla="*/ 325 w 474"/>
              <a:gd name="T63" fmla="*/ 353 h 491"/>
              <a:gd name="T64" fmla="*/ 404 w 474"/>
              <a:gd name="T65" fmla="*/ 338 h 491"/>
              <a:gd name="T66" fmla="*/ 250 w 474"/>
              <a:gd name="T67" fmla="*/ 338 h 491"/>
              <a:gd name="T68" fmla="*/ 324 w 474"/>
              <a:gd name="T69" fmla="*/ 370 h 491"/>
              <a:gd name="T70" fmla="*/ 224 w 474"/>
              <a:gd name="T71" fmla="*/ 370 h 491"/>
              <a:gd name="T72" fmla="*/ 276 w 474"/>
              <a:gd name="T73" fmla="*/ 353 h 491"/>
              <a:gd name="T74" fmla="*/ 272 w 474"/>
              <a:gd name="T75" fmla="*/ 370 h 491"/>
              <a:gd name="T76" fmla="*/ 276 w 474"/>
              <a:gd name="T77" fmla="*/ 357 h 491"/>
              <a:gd name="T78" fmla="*/ 398 w 474"/>
              <a:gd name="T79" fmla="*/ 335 h 491"/>
              <a:gd name="T80" fmla="*/ 150 w 474"/>
              <a:gd name="T81" fmla="*/ 335 h 491"/>
              <a:gd name="T82" fmla="*/ 364 w 474"/>
              <a:gd name="T83" fmla="*/ 328 h 491"/>
              <a:gd name="T84" fmla="*/ 197 w 474"/>
              <a:gd name="T85" fmla="*/ 335 h 491"/>
              <a:gd name="T86" fmla="*/ 405 w 474"/>
              <a:gd name="T87" fmla="*/ 334 h 491"/>
              <a:gd name="T88" fmla="*/ 338 w 474"/>
              <a:gd name="T89" fmla="*/ 328 h 491"/>
              <a:gd name="T90" fmla="*/ 318 w 474"/>
              <a:gd name="T91" fmla="*/ 334 h 491"/>
              <a:gd name="T92" fmla="*/ 251 w 474"/>
              <a:gd name="T93" fmla="*/ 328 h 491"/>
              <a:gd name="T94" fmla="*/ 149 w 474"/>
              <a:gd name="T95" fmla="*/ 328 h 491"/>
              <a:gd name="T96" fmla="*/ 294 w 474"/>
              <a:gd name="T97" fmla="*/ 334 h 491"/>
              <a:gd name="T98" fmla="*/ 435 w 474"/>
              <a:gd name="T99" fmla="*/ 334 h 491"/>
              <a:gd name="T100" fmla="*/ 105 w 474"/>
              <a:gd name="T101" fmla="*/ 324 h 491"/>
              <a:gd name="T102" fmla="*/ 185 w 474"/>
              <a:gd name="T103" fmla="*/ 323 h 491"/>
              <a:gd name="T104" fmla="*/ 228 w 474"/>
              <a:gd name="T105" fmla="*/ 324 h 491"/>
              <a:gd name="T106" fmla="*/ 421 w 474"/>
              <a:gd name="T107" fmla="*/ 323 h 491"/>
              <a:gd name="T108" fmla="*/ 415 w 474"/>
              <a:gd name="T109" fmla="*/ 357 h 491"/>
              <a:gd name="T110" fmla="*/ 251 w 474"/>
              <a:gd name="T111" fmla="*/ 323 h 491"/>
              <a:gd name="T112" fmla="*/ 272 w 474"/>
              <a:gd name="T113" fmla="*/ 67 h 491"/>
              <a:gd name="T114" fmla="*/ 297 w 474"/>
              <a:gd name="T115" fmla="*/ 323 h 491"/>
              <a:gd name="T116" fmla="*/ 338 w 474"/>
              <a:gd name="T117" fmla="*/ 322 h 491"/>
              <a:gd name="T118" fmla="*/ 293 w 474"/>
              <a:gd name="T119" fmla="*/ 32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4" h="491">
                <a:moveTo>
                  <a:pt x="1" y="435"/>
                </a:moveTo>
                <a:cubicBezTo>
                  <a:pt x="1" y="427"/>
                  <a:pt x="1" y="420"/>
                  <a:pt x="1" y="411"/>
                </a:cubicBezTo>
                <a:cubicBezTo>
                  <a:pt x="129" y="411"/>
                  <a:pt x="256" y="411"/>
                  <a:pt x="384" y="411"/>
                </a:cubicBezTo>
                <a:cubicBezTo>
                  <a:pt x="384" y="411"/>
                  <a:pt x="384" y="410"/>
                  <a:pt x="385" y="409"/>
                </a:cubicBezTo>
                <a:cubicBezTo>
                  <a:pt x="257" y="409"/>
                  <a:pt x="130" y="409"/>
                  <a:pt x="1" y="409"/>
                </a:cubicBezTo>
                <a:cubicBezTo>
                  <a:pt x="15" y="393"/>
                  <a:pt x="28" y="379"/>
                  <a:pt x="41" y="365"/>
                </a:cubicBezTo>
                <a:cubicBezTo>
                  <a:pt x="35" y="350"/>
                  <a:pt x="28" y="336"/>
                  <a:pt x="24" y="321"/>
                </a:cubicBezTo>
                <a:cubicBezTo>
                  <a:pt x="0" y="235"/>
                  <a:pt x="19" y="158"/>
                  <a:pt x="82" y="93"/>
                </a:cubicBezTo>
                <a:cubicBezTo>
                  <a:pt x="85" y="90"/>
                  <a:pt x="86" y="87"/>
                  <a:pt x="86" y="83"/>
                </a:cubicBezTo>
                <a:cubicBezTo>
                  <a:pt x="86" y="75"/>
                  <a:pt x="86" y="68"/>
                  <a:pt x="86" y="60"/>
                </a:cubicBezTo>
                <a:cubicBezTo>
                  <a:pt x="97" y="60"/>
                  <a:pt x="108" y="60"/>
                  <a:pt x="119" y="60"/>
                </a:cubicBezTo>
                <a:cubicBezTo>
                  <a:pt x="122" y="60"/>
                  <a:pt x="126" y="59"/>
                  <a:pt x="128" y="58"/>
                </a:cubicBezTo>
                <a:cubicBezTo>
                  <a:pt x="230" y="0"/>
                  <a:pt x="358" y="27"/>
                  <a:pt x="426" y="122"/>
                </a:cubicBezTo>
                <a:cubicBezTo>
                  <a:pt x="460" y="169"/>
                  <a:pt x="474" y="222"/>
                  <a:pt x="468" y="279"/>
                </a:cubicBezTo>
                <a:cubicBezTo>
                  <a:pt x="458" y="377"/>
                  <a:pt x="385" y="458"/>
                  <a:pt x="289" y="478"/>
                </a:cubicBezTo>
                <a:cubicBezTo>
                  <a:pt x="222" y="491"/>
                  <a:pt x="161" y="478"/>
                  <a:pt x="106" y="438"/>
                </a:cubicBezTo>
                <a:cubicBezTo>
                  <a:pt x="104" y="436"/>
                  <a:pt x="100" y="436"/>
                  <a:pt x="97" y="436"/>
                </a:cubicBezTo>
                <a:cubicBezTo>
                  <a:pt x="67" y="435"/>
                  <a:pt x="37" y="435"/>
                  <a:pt x="7" y="435"/>
                </a:cubicBezTo>
                <a:cubicBezTo>
                  <a:pt x="6" y="435"/>
                  <a:pt x="4" y="435"/>
                  <a:pt x="1" y="435"/>
                </a:cubicBezTo>
                <a:close/>
                <a:moveTo>
                  <a:pt x="108" y="83"/>
                </a:moveTo>
                <a:cubicBezTo>
                  <a:pt x="108" y="153"/>
                  <a:pt x="108" y="222"/>
                  <a:pt x="108" y="291"/>
                </a:cubicBezTo>
                <a:cubicBezTo>
                  <a:pt x="219" y="291"/>
                  <a:pt x="329" y="291"/>
                  <a:pt x="440" y="291"/>
                </a:cubicBezTo>
                <a:cubicBezTo>
                  <a:pt x="440" y="289"/>
                  <a:pt x="440" y="287"/>
                  <a:pt x="440" y="285"/>
                </a:cubicBezTo>
                <a:cubicBezTo>
                  <a:pt x="440" y="254"/>
                  <a:pt x="440" y="223"/>
                  <a:pt x="440" y="191"/>
                </a:cubicBezTo>
                <a:cubicBezTo>
                  <a:pt x="440" y="187"/>
                  <a:pt x="439" y="182"/>
                  <a:pt x="438" y="178"/>
                </a:cubicBezTo>
                <a:cubicBezTo>
                  <a:pt x="423" y="141"/>
                  <a:pt x="400" y="111"/>
                  <a:pt x="369" y="87"/>
                </a:cubicBezTo>
                <a:cubicBezTo>
                  <a:pt x="365" y="84"/>
                  <a:pt x="362" y="83"/>
                  <a:pt x="357" y="83"/>
                </a:cubicBezTo>
                <a:cubicBezTo>
                  <a:pt x="277" y="83"/>
                  <a:pt x="197" y="83"/>
                  <a:pt x="117" y="83"/>
                </a:cubicBezTo>
                <a:cubicBezTo>
                  <a:pt x="114" y="83"/>
                  <a:pt x="111" y="83"/>
                  <a:pt x="108" y="83"/>
                </a:cubicBezTo>
                <a:close/>
                <a:moveTo>
                  <a:pt x="444" y="316"/>
                </a:moveTo>
                <a:cubicBezTo>
                  <a:pt x="444" y="316"/>
                  <a:pt x="443" y="315"/>
                  <a:pt x="443" y="314"/>
                </a:cubicBezTo>
                <a:cubicBezTo>
                  <a:pt x="324" y="314"/>
                  <a:pt x="205" y="314"/>
                  <a:pt x="86" y="314"/>
                </a:cubicBezTo>
                <a:cubicBezTo>
                  <a:pt x="86" y="247"/>
                  <a:pt x="86" y="181"/>
                  <a:pt x="86" y="114"/>
                </a:cubicBezTo>
                <a:cubicBezTo>
                  <a:pt x="21" y="185"/>
                  <a:pt x="18" y="287"/>
                  <a:pt x="55" y="351"/>
                </a:cubicBezTo>
                <a:cubicBezTo>
                  <a:pt x="64" y="341"/>
                  <a:pt x="73" y="332"/>
                  <a:pt x="81" y="322"/>
                </a:cubicBezTo>
                <a:cubicBezTo>
                  <a:pt x="85" y="318"/>
                  <a:pt x="88" y="317"/>
                  <a:pt x="92" y="317"/>
                </a:cubicBezTo>
                <a:cubicBezTo>
                  <a:pt x="207" y="317"/>
                  <a:pt x="323" y="317"/>
                  <a:pt x="438" y="317"/>
                </a:cubicBezTo>
                <a:cubicBezTo>
                  <a:pt x="440" y="317"/>
                  <a:pt x="442" y="317"/>
                  <a:pt x="444" y="316"/>
                </a:cubicBezTo>
                <a:close/>
                <a:moveTo>
                  <a:pt x="349" y="436"/>
                </a:moveTo>
                <a:cubicBezTo>
                  <a:pt x="277" y="436"/>
                  <a:pt x="206" y="436"/>
                  <a:pt x="134" y="436"/>
                </a:cubicBezTo>
                <a:cubicBezTo>
                  <a:pt x="201" y="477"/>
                  <a:pt x="289" y="474"/>
                  <a:pt x="349" y="436"/>
                </a:cubicBezTo>
                <a:close/>
                <a:moveTo>
                  <a:pt x="319" y="60"/>
                </a:moveTo>
                <a:cubicBezTo>
                  <a:pt x="289" y="40"/>
                  <a:pt x="190" y="40"/>
                  <a:pt x="165" y="60"/>
                </a:cubicBezTo>
                <a:cubicBezTo>
                  <a:pt x="216" y="60"/>
                  <a:pt x="267" y="60"/>
                  <a:pt x="319" y="60"/>
                </a:cubicBezTo>
                <a:close/>
                <a:moveTo>
                  <a:pt x="40" y="391"/>
                </a:moveTo>
                <a:cubicBezTo>
                  <a:pt x="52" y="391"/>
                  <a:pt x="63" y="391"/>
                  <a:pt x="75" y="391"/>
                </a:cubicBezTo>
                <a:cubicBezTo>
                  <a:pt x="76" y="391"/>
                  <a:pt x="77" y="390"/>
                  <a:pt x="77" y="389"/>
                </a:cubicBezTo>
                <a:cubicBezTo>
                  <a:pt x="81" y="384"/>
                  <a:pt x="85" y="380"/>
                  <a:pt x="89" y="374"/>
                </a:cubicBezTo>
                <a:cubicBezTo>
                  <a:pt x="77" y="374"/>
                  <a:pt x="67" y="372"/>
                  <a:pt x="57" y="375"/>
                </a:cubicBezTo>
                <a:cubicBezTo>
                  <a:pt x="51" y="376"/>
                  <a:pt x="47" y="384"/>
                  <a:pt x="41" y="389"/>
                </a:cubicBezTo>
                <a:cubicBezTo>
                  <a:pt x="41" y="389"/>
                  <a:pt x="41" y="389"/>
                  <a:pt x="40" y="391"/>
                </a:cubicBezTo>
                <a:close/>
                <a:moveTo>
                  <a:pt x="399" y="391"/>
                </a:moveTo>
                <a:cubicBezTo>
                  <a:pt x="396" y="385"/>
                  <a:pt x="393" y="380"/>
                  <a:pt x="391" y="375"/>
                </a:cubicBezTo>
                <a:cubicBezTo>
                  <a:pt x="390" y="375"/>
                  <a:pt x="389" y="374"/>
                  <a:pt x="389" y="374"/>
                </a:cubicBezTo>
                <a:cubicBezTo>
                  <a:pt x="379" y="374"/>
                  <a:pt x="370" y="374"/>
                  <a:pt x="360" y="374"/>
                </a:cubicBezTo>
                <a:cubicBezTo>
                  <a:pt x="362" y="379"/>
                  <a:pt x="363" y="383"/>
                  <a:pt x="365" y="388"/>
                </a:cubicBezTo>
                <a:cubicBezTo>
                  <a:pt x="365" y="389"/>
                  <a:pt x="367" y="390"/>
                  <a:pt x="369" y="390"/>
                </a:cubicBezTo>
                <a:cubicBezTo>
                  <a:pt x="378" y="391"/>
                  <a:pt x="388" y="391"/>
                  <a:pt x="399" y="391"/>
                </a:cubicBezTo>
                <a:close/>
                <a:moveTo>
                  <a:pt x="149" y="391"/>
                </a:moveTo>
                <a:cubicBezTo>
                  <a:pt x="160" y="391"/>
                  <a:pt x="170" y="391"/>
                  <a:pt x="180" y="391"/>
                </a:cubicBezTo>
                <a:cubicBezTo>
                  <a:pt x="181" y="391"/>
                  <a:pt x="183" y="390"/>
                  <a:pt x="183" y="389"/>
                </a:cubicBezTo>
                <a:cubicBezTo>
                  <a:pt x="185" y="384"/>
                  <a:pt x="186" y="379"/>
                  <a:pt x="188" y="374"/>
                </a:cubicBezTo>
                <a:cubicBezTo>
                  <a:pt x="178" y="374"/>
                  <a:pt x="169" y="374"/>
                  <a:pt x="160" y="374"/>
                </a:cubicBezTo>
                <a:cubicBezTo>
                  <a:pt x="159" y="374"/>
                  <a:pt x="158" y="375"/>
                  <a:pt x="157" y="376"/>
                </a:cubicBezTo>
                <a:cubicBezTo>
                  <a:pt x="154" y="380"/>
                  <a:pt x="152" y="385"/>
                  <a:pt x="149" y="391"/>
                </a:cubicBezTo>
                <a:close/>
                <a:moveTo>
                  <a:pt x="123" y="374"/>
                </a:moveTo>
                <a:cubicBezTo>
                  <a:pt x="113" y="374"/>
                  <a:pt x="104" y="374"/>
                  <a:pt x="96" y="374"/>
                </a:cubicBezTo>
                <a:cubicBezTo>
                  <a:pt x="94" y="374"/>
                  <a:pt x="93" y="374"/>
                  <a:pt x="92" y="375"/>
                </a:cubicBezTo>
                <a:cubicBezTo>
                  <a:pt x="88" y="380"/>
                  <a:pt x="85" y="385"/>
                  <a:pt x="80" y="391"/>
                </a:cubicBezTo>
                <a:cubicBezTo>
                  <a:pt x="91" y="391"/>
                  <a:pt x="101" y="391"/>
                  <a:pt x="111" y="391"/>
                </a:cubicBezTo>
                <a:cubicBezTo>
                  <a:pt x="112" y="391"/>
                  <a:pt x="113" y="390"/>
                  <a:pt x="113" y="389"/>
                </a:cubicBezTo>
                <a:cubicBezTo>
                  <a:pt x="116" y="384"/>
                  <a:pt x="119" y="380"/>
                  <a:pt x="123" y="374"/>
                </a:cubicBezTo>
                <a:close/>
                <a:moveTo>
                  <a:pt x="328" y="373"/>
                </a:moveTo>
                <a:cubicBezTo>
                  <a:pt x="329" y="380"/>
                  <a:pt x="330" y="385"/>
                  <a:pt x="331" y="390"/>
                </a:cubicBezTo>
                <a:cubicBezTo>
                  <a:pt x="342" y="390"/>
                  <a:pt x="352" y="390"/>
                  <a:pt x="362" y="390"/>
                </a:cubicBezTo>
                <a:cubicBezTo>
                  <a:pt x="360" y="385"/>
                  <a:pt x="359" y="381"/>
                  <a:pt x="357" y="376"/>
                </a:cubicBezTo>
                <a:cubicBezTo>
                  <a:pt x="357" y="375"/>
                  <a:pt x="355" y="374"/>
                  <a:pt x="354" y="374"/>
                </a:cubicBezTo>
                <a:cubicBezTo>
                  <a:pt x="345" y="373"/>
                  <a:pt x="337" y="373"/>
                  <a:pt x="328" y="373"/>
                </a:cubicBezTo>
                <a:close/>
                <a:moveTo>
                  <a:pt x="186" y="391"/>
                </a:moveTo>
                <a:cubicBezTo>
                  <a:pt x="192" y="391"/>
                  <a:pt x="197" y="391"/>
                  <a:pt x="202" y="391"/>
                </a:cubicBezTo>
                <a:cubicBezTo>
                  <a:pt x="218" y="391"/>
                  <a:pt x="218" y="391"/>
                  <a:pt x="219" y="374"/>
                </a:cubicBezTo>
                <a:cubicBezTo>
                  <a:pt x="211" y="374"/>
                  <a:pt x="202" y="374"/>
                  <a:pt x="194" y="374"/>
                </a:cubicBezTo>
                <a:cubicBezTo>
                  <a:pt x="193" y="374"/>
                  <a:pt x="191" y="375"/>
                  <a:pt x="191" y="376"/>
                </a:cubicBezTo>
                <a:cubicBezTo>
                  <a:pt x="189" y="381"/>
                  <a:pt x="188" y="385"/>
                  <a:pt x="186" y="391"/>
                </a:cubicBezTo>
                <a:close/>
                <a:moveTo>
                  <a:pt x="154" y="374"/>
                </a:moveTo>
                <a:cubicBezTo>
                  <a:pt x="145" y="374"/>
                  <a:pt x="137" y="374"/>
                  <a:pt x="128" y="374"/>
                </a:cubicBezTo>
                <a:cubicBezTo>
                  <a:pt x="127" y="374"/>
                  <a:pt x="126" y="374"/>
                  <a:pt x="126" y="375"/>
                </a:cubicBezTo>
                <a:cubicBezTo>
                  <a:pt x="123" y="380"/>
                  <a:pt x="120" y="385"/>
                  <a:pt x="116" y="391"/>
                </a:cubicBezTo>
                <a:cubicBezTo>
                  <a:pt x="126" y="391"/>
                  <a:pt x="134" y="391"/>
                  <a:pt x="143" y="391"/>
                </a:cubicBezTo>
                <a:cubicBezTo>
                  <a:pt x="144" y="391"/>
                  <a:pt x="146" y="389"/>
                  <a:pt x="147" y="388"/>
                </a:cubicBezTo>
                <a:cubicBezTo>
                  <a:pt x="149" y="384"/>
                  <a:pt x="152" y="379"/>
                  <a:pt x="154" y="374"/>
                </a:cubicBezTo>
                <a:close/>
                <a:moveTo>
                  <a:pt x="60" y="371"/>
                </a:moveTo>
                <a:cubicBezTo>
                  <a:pt x="70" y="371"/>
                  <a:pt x="80" y="371"/>
                  <a:pt x="89" y="370"/>
                </a:cubicBezTo>
                <a:cubicBezTo>
                  <a:pt x="90" y="370"/>
                  <a:pt x="92" y="370"/>
                  <a:pt x="92" y="369"/>
                </a:cubicBezTo>
                <a:cubicBezTo>
                  <a:pt x="95" y="365"/>
                  <a:pt x="98" y="361"/>
                  <a:pt x="102" y="357"/>
                </a:cubicBezTo>
                <a:cubicBezTo>
                  <a:pt x="92" y="357"/>
                  <a:pt x="83" y="356"/>
                  <a:pt x="74" y="357"/>
                </a:cubicBezTo>
                <a:cubicBezTo>
                  <a:pt x="73" y="357"/>
                  <a:pt x="72" y="357"/>
                  <a:pt x="71" y="358"/>
                </a:cubicBezTo>
                <a:cubicBezTo>
                  <a:pt x="68" y="362"/>
                  <a:pt x="64" y="366"/>
                  <a:pt x="60" y="371"/>
                </a:cubicBezTo>
                <a:close/>
                <a:moveTo>
                  <a:pt x="302" y="390"/>
                </a:moveTo>
                <a:cubicBezTo>
                  <a:pt x="311" y="390"/>
                  <a:pt x="319" y="390"/>
                  <a:pt x="328" y="390"/>
                </a:cubicBezTo>
                <a:cubicBezTo>
                  <a:pt x="327" y="385"/>
                  <a:pt x="327" y="381"/>
                  <a:pt x="326" y="377"/>
                </a:cubicBezTo>
                <a:cubicBezTo>
                  <a:pt x="325" y="376"/>
                  <a:pt x="324" y="374"/>
                  <a:pt x="323" y="374"/>
                </a:cubicBezTo>
                <a:cubicBezTo>
                  <a:pt x="316" y="373"/>
                  <a:pt x="309" y="373"/>
                  <a:pt x="301" y="373"/>
                </a:cubicBezTo>
                <a:cubicBezTo>
                  <a:pt x="302" y="379"/>
                  <a:pt x="302" y="385"/>
                  <a:pt x="302" y="390"/>
                </a:cubicBezTo>
                <a:close/>
                <a:moveTo>
                  <a:pt x="220" y="391"/>
                </a:moveTo>
                <a:cubicBezTo>
                  <a:pt x="228" y="391"/>
                  <a:pt x="235" y="391"/>
                  <a:pt x="242" y="391"/>
                </a:cubicBezTo>
                <a:cubicBezTo>
                  <a:pt x="244" y="390"/>
                  <a:pt x="246" y="389"/>
                  <a:pt x="246" y="388"/>
                </a:cubicBezTo>
                <a:cubicBezTo>
                  <a:pt x="246" y="383"/>
                  <a:pt x="246" y="379"/>
                  <a:pt x="247" y="374"/>
                </a:cubicBezTo>
                <a:cubicBezTo>
                  <a:pt x="239" y="374"/>
                  <a:pt x="232" y="373"/>
                  <a:pt x="226" y="374"/>
                </a:cubicBezTo>
                <a:cubicBezTo>
                  <a:pt x="224" y="374"/>
                  <a:pt x="223" y="376"/>
                  <a:pt x="222" y="377"/>
                </a:cubicBezTo>
                <a:cubicBezTo>
                  <a:pt x="221" y="381"/>
                  <a:pt x="221" y="386"/>
                  <a:pt x="220" y="391"/>
                </a:cubicBezTo>
                <a:close/>
                <a:moveTo>
                  <a:pt x="194" y="356"/>
                </a:moveTo>
                <a:cubicBezTo>
                  <a:pt x="185" y="356"/>
                  <a:pt x="177" y="356"/>
                  <a:pt x="169" y="357"/>
                </a:cubicBezTo>
                <a:cubicBezTo>
                  <a:pt x="168" y="357"/>
                  <a:pt x="167" y="357"/>
                  <a:pt x="166" y="358"/>
                </a:cubicBezTo>
                <a:cubicBezTo>
                  <a:pt x="164" y="362"/>
                  <a:pt x="162" y="366"/>
                  <a:pt x="160" y="370"/>
                </a:cubicBezTo>
                <a:cubicBezTo>
                  <a:pt x="170" y="370"/>
                  <a:pt x="178" y="370"/>
                  <a:pt x="187" y="370"/>
                </a:cubicBezTo>
                <a:cubicBezTo>
                  <a:pt x="188" y="370"/>
                  <a:pt x="190" y="369"/>
                  <a:pt x="190" y="368"/>
                </a:cubicBezTo>
                <a:cubicBezTo>
                  <a:pt x="192" y="365"/>
                  <a:pt x="193" y="361"/>
                  <a:pt x="194" y="356"/>
                </a:cubicBezTo>
                <a:close/>
                <a:moveTo>
                  <a:pt x="354" y="356"/>
                </a:moveTo>
                <a:cubicBezTo>
                  <a:pt x="355" y="361"/>
                  <a:pt x="356" y="364"/>
                  <a:pt x="358" y="368"/>
                </a:cubicBezTo>
                <a:cubicBezTo>
                  <a:pt x="358" y="369"/>
                  <a:pt x="359" y="370"/>
                  <a:pt x="360" y="370"/>
                </a:cubicBezTo>
                <a:cubicBezTo>
                  <a:pt x="369" y="370"/>
                  <a:pt x="378" y="370"/>
                  <a:pt x="388" y="370"/>
                </a:cubicBezTo>
                <a:cubicBezTo>
                  <a:pt x="386" y="366"/>
                  <a:pt x="384" y="362"/>
                  <a:pt x="382" y="359"/>
                </a:cubicBezTo>
                <a:cubicBezTo>
                  <a:pt x="381" y="358"/>
                  <a:pt x="380" y="357"/>
                  <a:pt x="379" y="357"/>
                </a:cubicBezTo>
                <a:cubicBezTo>
                  <a:pt x="371" y="356"/>
                  <a:pt x="363" y="356"/>
                  <a:pt x="354" y="356"/>
                </a:cubicBezTo>
                <a:close/>
                <a:moveTo>
                  <a:pt x="76" y="351"/>
                </a:moveTo>
                <a:cubicBezTo>
                  <a:pt x="76" y="352"/>
                  <a:pt x="77" y="352"/>
                  <a:pt x="78" y="353"/>
                </a:cubicBezTo>
                <a:cubicBezTo>
                  <a:pt x="86" y="353"/>
                  <a:pt x="94" y="353"/>
                  <a:pt x="102" y="353"/>
                </a:cubicBezTo>
                <a:cubicBezTo>
                  <a:pt x="103" y="353"/>
                  <a:pt x="104" y="353"/>
                  <a:pt x="105" y="352"/>
                </a:cubicBezTo>
                <a:cubicBezTo>
                  <a:pt x="108" y="348"/>
                  <a:pt x="112" y="343"/>
                  <a:pt x="116" y="338"/>
                </a:cubicBezTo>
                <a:cubicBezTo>
                  <a:pt x="107" y="338"/>
                  <a:pt x="100" y="338"/>
                  <a:pt x="93" y="338"/>
                </a:cubicBezTo>
                <a:cubicBezTo>
                  <a:pt x="92" y="338"/>
                  <a:pt x="91" y="339"/>
                  <a:pt x="90" y="339"/>
                </a:cubicBezTo>
                <a:cubicBezTo>
                  <a:pt x="85" y="343"/>
                  <a:pt x="80" y="347"/>
                  <a:pt x="76" y="351"/>
                </a:cubicBezTo>
                <a:close/>
                <a:moveTo>
                  <a:pt x="410" y="353"/>
                </a:moveTo>
                <a:cubicBezTo>
                  <a:pt x="407" y="348"/>
                  <a:pt x="404" y="344"/>
                  <a:pt x="401" y="339"/>
                </a:cubicBezTo>
                <a:cubicBezTo>
                  <a:pt x="401" y="339"/>
                  <a:pt x="400" y="338"/>
                  <a:pt x="399" y="338"/>
                </a:cubicBezTo>
                <a:cubicBezTo>
                  <a:pt x="391" y="338"/>
                  <a:pt x="384" y="338"/>
                  <a:pt x="375" y="338"/>
                </a:cubicBezTo>
                <a:cubicBezTo>
                  <a:pt x="378" y="343"/>
                  <a:pt x="380" y="347"/>
                  <a:pt x="382" y="351"/>
                </a:cubicBezTo>
                <a:cubicBezTo>
                  <a:pt x="382" y="352"/>
                  <a:pt x="384" y="353"/>
                  <a:pt x="385" y="353"/>
                </a:cubicBezTo>
                <a:cubicBezTo>
                  <a:pt x="393" y="353"/>
                  <a:pt x="401" y="353"/>
                  <a:pt x="410" y="353"/>
                </a:cubicBezTo>
                <a:close/>
                <a:moveTo>
                  <a:pt x="138" y="353"/>
                </a:moveTo>
                <a:cubicBezTo>
                  <a:pt x="147" y="353"/>
                  <a:pt x="155" y="353"/>
                  <a:pt x="163" y="353"/>
                </a:cubicBezTo>
                <a:cubicBezTo>
                  <a:pt x="164" y="353"/>
                  <a:pt x="165" y="353"/>
                  <a:pt x="166" y="352"/>
                </a:cubicBezTo>
                <a:cubicBezTo>
                  <a:pt x="168" y="347"/>
                  <a:pt x="170" y="343"/>
                  <a:pt x="173" y="338"/>
                </a:cubicBezTo>
                <a:cubicBezTo>
                  <a:pt x="165" y="338"/>
                  <a:pt x="157" y="338"/>
                  <a:pt x="150" y="338"/>
                </a:cubicBezTo>
                <a:cubicBezTo>
                  <a:pt x="149" y="338"/>
                  <a:pt x="147" y="339"/>
                  <a:pt x="146" y="340"/>
                </a:cubicBezTo>
                <a:cubicBezTo>
                  <a:pt x="144" y="344"/>
                  <a:pt x="141" y="348"/>
                  <a:pt x="138" y="353"/>
                </a:cubicBezTo>
                <a:close/>
                <a:moveTo>
                  <a:pt x="96" y="370"/>
                </a:moveTo>
                <a:cubicBezTo>
                  <a:pt x="105" y="370"/>
                  <a:pt x="113" y="370"/>
                  <a:pt x="121" y="370"/>
                </a:cubicBezTo>
                <a:cubicBezTo>
                  <a:pt x="123" y="370"/>
                  <a:pt x="124" y="370"/>
                  <a:pt x="125" y="369"/>
                </a:cubicBezTo>
                <a:cubicBezTo>
                  <a:pt x="127" y="365"/>
                  <a:pt x="130" y="361"/>
                  <a:pt x="133" y="356"/>
                </a:cubicBezTo>
                <a:cubicBezTo>
                  <a:pt x="124" y="356"/>
                  <a:pt x="116" y="356"/>
                  <a:pt x="109" y="357"/>
                </a:cubicBezTo>
                <a:cubicBezTo>
                  <a:pt x="107" y="357"/>
                  <a:pt x="106" y="357"/>
                  <a:pt x="105" y="358"/>
                </a:cubicBezTo>
                <a:cubicBezTo>
                  <a:pt x="102" y="361"/>
                  <a:pt x="99" y="366"/>
                  <a:pt x="96" y="370"/>
                </a:cubicBezTo>
                <a:close/>
                <a:moveTo>
                  <a:pt x="379" y="353"/>
                </a:moveTo>
                <a:cubicBezTo>
                  <a:pt x="377" y="348"/>
                  <a:pt x="374" y="344"/>
                  <a:pt x="372" y="339"/>
                </a:cubicBezTo>
                <a:cubicBezTo>
                  <a:pt x="372" y="338"/>
                  <a:pt x="371" y="338"/>
                  <a:pt x="370" y="338"/>
                </a:cubicBezTo>
                <a:cubicBezTo>
                  <a:pt x="362" y="338"/>
                  <a:pt x="355" y="338"/>
                  <a:pt x="347" y="338"/>
                </a:cubicBezTo>
                <a:cubicBezTo>
                  <a:pt x="349" y="343"/>
                  <a:pt x="350" y="347"/>
                  <a:pt x="352" y="351"/>
                </a:cubicBezTo>
                <a:cubicBezTo>
                  <a:pt x="352" y="352"/>
                  <a:pt x="354" y="353"/>
                  <a:pt x="355" y="353"/>
                </a:cubicBezTo>
                <a:cubicBezTo>
                  <a:pt x="363" y="353"/>
                  <a:pt x="371" y="353"/>
                  <a:pt x="379" y="353"/>
                </a:cubicBezTo>
                <a:close/>
                <a:moveTo>
                  <a:pt x="128" y="370"/>
                </a:moveTo>
                <a:cubicBezTo>
                  <a:pt x="138" y="370"/>
                  <a:pt x="146" y="371"/>
                  <a:pt x="154" y="370"/>
                </a:cubicBezTo>
                <a:cubicBezTo>
                  <a:pt x="155" y="370"/>
                  <a:pt x="156" y="370"/>
                  <a:pt x="157" y="369"/>
                </a:cubicBezTo>
                <a:cubicBezTo>
                  <a:pt x="159" y="365"/>
                  <a:pt x="161" y="361"/>
                  <a:pt x="163" y="356"/>
                </a:cubicBezTo>
                <a:cubicBezTo>
                  <a:pt x="155" y="356"/>
                  <a:pt x="147" y="356"/>
                  <a:pt x="139" y="357"/>
                </a:cubicBezTo>
                <a:cubicBezTo>
                  <a:pt x="138" y="357"/>
                  <a:pt x="136" y="357"/>
                  <a:pt x="135" y="358"/>
                </a:cubicBezTo>
                <a:cubicBezTo>
                  <a:pt x="133" y="362"/>
                  <a:pt x="131" y="366"/>
                  <a:pt x="128" y="370"/>
                </a:cubicBezTo>
                <a:close/>
                <a:moveTo>
                  <a:pt x="201" y="338"/>
                </a:moveTo>
                <a:cubicBezTo>
                  <a:pt x="193" y="338"/>
                  <a:pt x="186" y="338"/>
                  <a:pt x="179" y="338"/>
                </a:cubicBezTo>
                <a:cubicBezTo>
                  <a:pt x="178" y="338"/>
                  <a:pt x="176" y="339"/>
                  <a:pt x="176" y="339"/>
                </a:cubicBezTo>
                <a:cubicBezTo>
                  <a:pt x="174" y="344"/>
                  <a:pt x="171" y="348"/>
                  <a:pt x="169" y="353"/>
                </a:cubicBezTo>
                <a:cubicBezTo>
                  <a:pt x="178" y="353"/>
                  <a:pt x="186" y="353"/>
                  <a:pt x="193" y="353"/>
                </a:cubicBezTo>
                <a:cubicBezTo>
                  <a:pt x="194" y="353"/>
                  <a:pt x="196" y="352"/>
                  <a:pt x="196" y="351"/>
                </a:cubicBezTo>
                <a:cubicBezTo>
                  <a:pt x="198" y="347"/>
                  <a:pt x="199" y="343"/>
                  <a:pt x="201" y="338"/>
                </a:cubicBezTo>
                <a:close/>
                <a:moveTo>
                  <a:pt x="420" y="370"/>
                </a:moveTo>
                <a:cubicBezTo>
                  <a:pt x="417" y="365"/>
                  <a:pt x="415" y="362"/>
                  <a:pt x="413" y="358"/>
                </a:cubicBezTo>
                <a:cubicBezTo>
                  <a:pt x="412" y="357"/>
                  <a:pt x="411" y="357"/>
                  <a:pt x="410" y="356"/>
                </a:cubicBezTo>
                <a:cubicBezTo>
                  <a:pt x="402" y="356"/>
                  <a:pt x="394" y="356"/>
                  <a:pt x="385" y="356"/>
                </a:cubicBezTo>
                <a:cubicBezTo>
                  <a:pt x="387" y="361"/>
                  <a:pt x="389" y="364"/>
                  <a:pt x="391" y="368"/>
                </a:cubicBezTo>
                <a:cubicBezTo>
                  <a:pt x="391" y="369"/>
                  <a:pt x="393" y="370"/>
                  <a:pt x="394" y="370"/>
                </a:cubicBezTo>
                <a:cubicBezTo>
                  <a:pt x="402" y="370"/>
                  <a:pt x="410" y="370"/>
                  <a:pt x="420" y="370"/>
                </a:cubicBezTo>
                <a:close/>
                <a:moveTo>
                  <a:pt x="143" y="338"/>
                </a:moveTo>
                <a:cubicBezTo>
                  <a:pt x="136" y="338"/>
                  <a:pt x="129" y="338"/>
                  <a:pt x="122" y="338"/>
                </a:cubicBezTo>
                <a:cubicBezTo>
                  <a:pt x="121" y="338"/>
                  <a:pt x="120" y="338"/>
                  <a:pt x="119" y="339"/>
                </a:cubicBezTo>
                <a:cubicBezTo>
                  <a:pt x="116" y="343"/>
                  <a:pt x="112" y="348"/>
                  <a:pt x="108" y="353"/>
                </a:cubicBezTo>
                <a:cubicBezTo>
                  <a:pt x="113" y="353"/>
                  <a:pt x="116" y="353"/>
                  <a:pt x="119" y="353"/>
                </a:cubicBezTo>
                <a:cubicBezTo>
                  <a:pt x="135" y="353"/>
                  <a:pt x="135" y="353"/>
                  <a:pt x="143" y="339"/>
                </a:cubicBezTo>
                <a:cubicBezTo>
                  <a:pt x="143" y="339"/>
                  <a:pt x="143" y="339"/>
                  <a:pt x="143" y="338"/>
                </a:cubicBezTo>
                <a:close/>
                <a:moveTo>
                  <a:pt x="299" y="390"/>
                </a:moveTo>
                <a:cubicBezTo>
                  <a:pt x="299" y="386"/>
                  <a:pt x="299" y="381"/>
                  <a:pt x="298" y="377"/>
                </a:cubicBezTo>
                <a:cubicBezTo>
                  <a:pt x="298" y="376"/>
                  <a:pt x="296" y="374"/>
                  <a:pt x="295" y="374"/>
                </a:cubicBezTo>
                <a:cubicBezTo>
                  <a:pt x="289" y="373"/>
                  <a:pt x="282" y="373"/>
                  <a:pt x="276" y="373"/>
                </a:cubicBezTo>
                <a:cubicBezTo>
                  <a:pt x="276" y="379"/>
                  <a:pt x="276" y="385"/>
                  <a:pt x="276" y="390"/>
                </a:cubicBezTo>
                <a:cubicBezTo>
                  <a:pt x="284" y="390"/>
                  <a:pt x="291" y="390"/>
                  <a:pt x="299" y="390"/>
                </a:cubicBezTo>
                <a:close/>
                <a:moveTo>
                  <a:pt x="272" y="374"/>
                </a:moveTo>
                <a:cubicBezTo>
                  <a:pt x="265" y="374"/>
                  <a:pt x="258" y="374"/>
                  <a:pt x="250" y="374"/>
                </a:cubicBezTo>
                <a:cubicBezTo>
                  <a:pt x="250" y="379"/>
                  <a:pt x="249" y="385"/>
                  <a:pt x="249" y="390"/>
                </a:cubicBezTo>
                <a:cubicBezTo>
                  <a:pt x="257" y="390"/>
                  <a:pt x="264" y="390"/>
                  <a:pt x="272" y="390"/>
                </a:cubicBezTo>
                <a:cubicBezTo>
                  <a:pt x="272" y="384"/>
                  <a:pt x="272" y="379"/>
                  <a:pt x="272" y="374"/>
                </a:cubicBezTo>
                <a:close/>
                <a:moveTo>
                  <a:pt x="355" y="370"/>
                </a:moveTo>
                <a:cubicBezTo>
                  <a:pt x="353" y="366"/>
                  <a:pt x="352" y="362"/>
                  <a:pt x="351" y="358"/>
                </a:cubicBezTo>
                <a:cubicBezTo>
                  <a:pt x="350" y="357"/>
                  <a:pt x="349" y="356"/>
                  <a:pt x="348" y="356"/>
                </a:cubicBezTo>
                <a:cubicBezTo>
                  <a:pt x="341" y="356"/>
                  <a:pt x="333" y="356"/>
                  <a:pt x="325" y="356"/>
                </a:cubicBezTo>
                <a:cubicBezTo>
                  <a:pt x="326" y="361"/>
                  <a:pt x="326" y="364"/>
                  <a:pt x="327" y="368"/>
                </a:cubicBezTo>
                <a:cubicBezTo>
                  <a:pt x="328" y="369"/>
                  <a:pt x="329" y="370"/>
                  <a:pt x="330" y="370"/>
                </a:cubicBezTo>
                <a:cubicBezTo>
                  <a:pt x="338" y="370"/>
                  <a:pt x="346" y="370"/>
                  <a:pt x="355" y="370"/>
                </a:cubicBezTo>
                <a:close/>
                <a:moveTo>
                  <a:pt x="222" y="356"/>
                </a:moveTo>
                <a:cubicBezTo>
                  <a:pt x="215" y="356"/>
                  <a:pt x="208" y="356"/>
                  <a:pt x="200" y="357"/>
                </a:cubicBezTo>
                <a:cubicBezTo>
                  <a:pt x="199" y="357"/>
                  <a:pt x="198" y="357"/>
                  <a:pt x="197" y="358"/>
                </a:cubicBezTo>
                <a:cubicBezTo>
                  <a:pt x="196" y="362"/>
                  <a:pt x="195" y="366"/>
                  <a:pt x="193" y="370"/>
                </a:cubicBezTo>
                <a:cubicBezTo>
                  <a:pt x="202" y="370"/>
                  <a:pt x="210" y="371"/>
                  <a:pt x="218" y="370"/>
                </a:cubicBezTo>
                <a:cubicBezTo>
                  <a:pt x="219" y="370"/>
                  <a:pt x="220" y="369"/>
                  <a:pt x="221" y="368"/>
                </a:cubicBezTo>
                <a:cubicBezTo>
                  <a:pt x="221" y="364"/>
                  <a:pt x="222" y="361"/>
                  <a:pt x="222" y="356"/>
                </a:cubicBezTo>
                <a:close/>
                <a:moveTo>
                  <a:pt x="200" y="353"/>
                </a:moveTo>
                <a:cubicBezTo>
                  <a:pt x="208" y="353"/>
                  <a:pt x="215" y="353"/>
                  <a:pt x="223" y="353"/>
                </a:cubicBezTo>
                <a:cubicBezTo>
                  <a:pt x="224" y="348"/>
                  <a:pt x="225" y="343"/>
                  <a:pt x="226" y="338"/>
                </a:cubicBezTo>
                <a:cubicBezTo>
                  <a:pt x="206" y="336"/>
                  <a:pt x="204" y="337"/>
                  <a:pt x="199" y="352"/>
                </a:cubicBezTo>
                <a:cubicBezTo>
                  <a:pt x="199" y="352"/>
                  <a:pt x="199" y="352"/>
                  <a:pt x="200" y="353"/>
                </a:cubicBezTo>
                <a:close/>
                <a:moveTo>
                  <a:pt x="349" y="353"/>
                </a:moveTo>
                <a:cubicBezTo>
                  <a:pt x="347" y="348"/>
                  <a:pt x="346" y="344"/>
                  <a:pt x="344" y="340"/>
                </a:cubicBezTo>
                <a:cubicBezTo>
                  <a:pt x="344" y="339"/>
                  <a:pt x="343" y="338"/>
                  <a:pt x="342" y="338"/>
                </a:cubicBezTo>
                <a:cubicBezTo>
                  <a:pt x="335" y="338"/>
                  <a:pt x="329" y="338"/>
                  <a:pt x="322" y="338"/>
                </a:cubicBezTo>
                <a:cubicBezTo>
                  <a:pt x="323" y="343"/>
                  <a:pt x="324" y="348"/>
                  <a:pt x="325" y="353"/>
                </a:cubicBezTo>
                <a:cubicBezTo>
                  <a:pt x="333" y="353"/>
                  <a:pt x="341" y="353"/>
                  <a:pt x="349" y="353"/>
                </a:cubicBezTo>
                <a:close/>
                <a:moveTo>
                  <a:pt x="404" y="338"/>
                </a:moveTo>
                <a:cubicBezTo>
                  <a:pt x="407" y="342"/>
                  <a:pt x="409" y="345"/>
                  <a:pt x="410" y="348"/>
                </a:cubicBezTo>
                <a:cubicBezTo>
                  <a:pt x="413" y="356"/>
                  <a:pt x="420" y="352"/>
                  <a:pt x="425" y="353"/>
                </a:cubicBezTo>
                <a:cubicBezTo>
                  <a:pt x="430" y="354"/>
                  <a:pt x="430" y="349"/>
                  <a:pt x="431" y="347"/>
                </a:cubicBezTo>
                <a:cubicBezTo>
                  <a:pt x="433" y="343"/>
                  <a:pt x="430" y="338"/>
                  <a:pt x="426" y="338"/>
                </a:cubicBezTo>
                <a:cubicBezTo>
                  <a:pt x="419" y="338"/>
                  <a:pt x="412" y="338"/>
                  <a:pt x="404" y="338"/>
                </a:cubicBezTo>
                <a:close/>
                <a:moveTo>
                  <a:pt x="321" y="353"/>
                </a:moveTo>
                <a:cubicBezTo>
                  <a:pt x="321" y="348"/>
                  <a:pt x="320" y="344"/>
                  <a:pt x="319" y="341"/>
                </a:cubicBezTo>
                <a:cubicBezTo>
                  <a:pt x="319" y="340"/>
                  <a:pt x="318" y="338"/>
                  <a:pt x="317" y="338"/>
                </a:cubicBezTo>
                <a:cubicBezTo>
                  <a:pt x="311" y="338"/>
                  <a:pt x="305" y="338"/>
                  <a:pt x="298" y="338"/>
                </a:cubicBezTo>
                <a:cubicBezTo>
                  <a:pt x="299" y="343"/>
                  <a:pt x="299" y="348"/>
                  <a:pt x="299" y="353"/>
                </a:cubicBezTo>
                <a:cubicBezTo>
                  <a:pt x="307" y="353"/>
                  <a:pt x="314" y="353"/>
                  <a:pt x="321" y="353"/>
                </a:cubicBezTo>
                <a:close/>
                <a:moveTo>
                  <a:pt x="250" y="338"/>
                </a:moveTo>
                <a:cubicBezTo>
                  <a:pt x="230" y="335"/>
                  <a:pt x="230" y="336"/>
                  <a:pt x="227" y="352"/>
                </a:cubicBezTo>
                <a:cubicBezTo>
                  <a:pt x="227" y="352"/>
                  <a:pt x="227" y="353"/>
                  <a:pt x="227" y="353"/>
                </a:cubicBezTo>
                <a:cubicBezTo>
                  <a:pt x="234" y="353"/>
                  <a:pt x="241" y="353"/>
                  <a:pt x="249" y="353"/>
                </a:cubicBezTo>
                <a:cubicBezTo>
                  <a:pt x="249" y="348"/>
                  <a:pt x="249" y="343"/>
                  <a:pt x="250" y="338"/>
                </a:cubicBezTo>
                <a:close/>
                <a:moveTo>
                  <a:pt x="300" y="356"/>
                </a:moveTo>
                <a:cubicBezTo>
                  <a:pt x="300" y="361"/>
                  <a:pt x="300" y="365"/>
                  <a:pt x="301" y="370"/>
                </a:cubicBezTo>
                <a:cubicBezTo>
                  <a:pt x="309" y="370"/>
                  <a:pt x="316" y="370"/>
                  <a:pt x="324" y="370"/>
                </a:cubicBezTo>
                <a:cubicBezTo>
                  <a:pt x="324" y="366"/>
                  <a:pt x="323" y="362"/>
                  <a:pt x="322" y="359"/>
                </a:cubicBezTo>
                <a:cubicBezTo>
                  <a:pt x="322" y="358"/>
                  <a:pt x="321" y="357"/>
                  <a:pt x="320" y="356"/>
                </a:cubicBezTo>
                <a:cubicBezTo>
                  <a:pt x="313" y="356"/>
                  <a:pt x="307" y="356"/>
                  <a:pt x="300" y="356"/>
                </a:cubicBezTo>
                <a:close/>
                <a:moveTo>
                  <a:pt x="248" y="356"/>
                </a:moveTo>
                <a:cubicBezTo>
                  <a:pt x="241" y="356"/>
                  <a:pt x="235" y="356"/>
                  <a:pt x="229" y="357"/>
                </a:cubicBezTo>
                <a:cubicBezTo>
                  <a:pt x="228" y="357"/>
                  <a:pt x="226" y="358"/>
                  <a:pt x="226" y="359"/>
                </a:cubicBezTo>
                <a:cubicBezTo>
                  <a:pt x="225" y="362"/>
                  <a:pt x="224" y="366"/>
                  <a:pt x="224" y="370"/>
                </a:cubicBezTo>
                <a:cubicBezTo>
                  <a:pt x="232" y="370"/>
                  <a:pt x="239" y="370"/>
                  <a:pt x="247" y="370"/>
                </a:cubicBezTo>
                <a:cubicBezTo>
                  <a:pt x="248" y="365"/>
                  <a:pt x="248" y="361"/>
                  <a:pt x="248" y="356"/>
                </a:cubicBezTo>
                <a:close/>
                <a:moveTo>
                  <a:pt x="296" y="353"/>
                </a:moveTo>
                <a:cubicBezTo>
                  <a:pt x="296" y="349"/>
                  <a:pt x="296" y="345"/>
                  <a:pt x="295" y="341"/>
                </a:cubicBezTo>
                <a:cubicBezTo>
                  <a:pt x="295" y="340"/>
                  <a:pt x="293" y="338"/>
                  <a:pt x="292" y="338"/>
                </a:cubicBezTo>
                <a:cubicBezTo>
                  <a:pt x="287" y="338"/>
                  <a:pt x="281" y="338"/>
                  <a:pt x="276" y="338"/>
                </a:cubicBezTo>
                <a:cubicBezTo>
                  <a:pt x="276" y="343"/>
                  <a:pt x="276" y="348"/>
                  <a:pt x="276" y="353"/>
                </a:cubicBezTo>
                <a:cubicBezTo>
                  <a:pt x="283" y="353"/>
                  <a:pt x="289" y="353"/>
                  <a:pt x="296" y="353"/>
                </a:cubicBezTo>
                <a:close/>
                <a:moveTo>
                  <a:pt x="272" y="338"/>
                </a:moveTo>
                <a:cubicBezTo>
                  <a:pt x="265" y="338"/>
                  <a:pt x="259" y="338"/>
                  <a:pt x="253" y="338"/>
                </a:cubicBezTo>
                <a:cubicBezTo>
                  <a:pt x="253" y="343"/>
                  <a:pt x="252" y="348"/>
                  <a:pt x="252" y="353"/>
                </a:cubicBezTo>
                <a:cubicBezTo>
                  <a:pt x="259" y="353"/>
                  <a:pt x="265" y="353"/>
                  <a:pt x="272" y="353"/>
                </a:cubicBezTo>
                <a:cubicBezTo>
                  <a:pt x="272" y="348"/>
                  <a:pt x="272" y="343"/>
                  <a:pt x="272" y="338"/>
                </a:cubicBezTo>
                <a:close/>
                <a:moveTo>
                  <a:pt x="272" y="370"/>
                </a:moveTo>
                <a:cubicBezTo>
                  <a:pt x="272" y="365"/>
                  <a:pt x="272" y="361"/>
                  <a:pt x="272" y="357"/>
                </a:cubicBezTo>
                <a:cubicBezTo>
                  <a:pt x="265" y="357"/>
                  <a:pt x="258" y="357"/>
                  <a:pt x="252" y="357"/>
                </a:cubicBezTo>
                <a:cubicBezTo>
                  <a:pt x="251" y="361"/>
                  <a:pt x="251" y="366"/>
                  <a:pt x="250" y="370"/>
                </a:cubicBezTo>
                <a:cubicBezTo>
                  <a:pt x="258" y="370"/>
                  <a:pt x="265" y="370"/>
                  <a:pt x="272" y="370"/>
                </a:cubicBezTo>
                <a:close/>
                <a:moveTo>
                  <a:pt x="298" y="370"/>
                </a:moveTo>
                <a:cubicBezTo>
                  <a:pt x="297" y="365"/>
                  <a:pt x="297" y="361"/>
                  <a:pt x="296" y="357"/>
                </a:cubicBezTo>
                <a:cubicBezTo>
                  <a:pt x="289" y="357"/>
                  <a:pt x="282" y="357"/>
                  <a:pt x="276" y="357"/>
                </a:cubicBezTo>
                <a:cubicBezTo>
                  <a:pt x="276" y="361"/>
                  <a:pt x="276" y="366"/>
                  <a:pt x="276" y="370"/>
                </a:cubicBezTo>
                <a:cubicBezTo>
                  <a:pt x="283" y="370"/>
                  <a:pt x="290" y="370"/>
                  <a:pt x="298" y="370"/>
                </a:cubicBezTo>
                <a:close/>
                <a:moveTo>
                  <a:pt x="403" y="391"/>
                </a:moveTo>
                <a:cubicBezTo>
                  <a:pt x="407" y="385"/>
                  <a:pt x="411" y="380"/>
                  <a:pt x="416" y="374"/>
                </a:cubicBezTo>
                <a:cubicBezTo>
                  <a:pt x="408" y="374"/>
                  <a:pt x="401" y="374"/>
                  <a:pt x="394" y="374"/>
                </a:cubicBezTo>
                <a:cubicBezTo>
                  <a:pt x="397" y="380"/>
                  <a:pt x="399" y="385"/>
                  <a:pt x="403" y="391"/>
                </a:cubicBezTo>
                <a:close/>
                <a:moveTo>
                  <a:pt x="398" y="335"/>
                </a:moveTo>
                <a:cubicBezTo>
                  <a:pt x="398" y="334"/>
                  <a:pt x="398" y="334"/>
                  <a:pt x="398" y="333"/>
                </a:cubicBezTo>
                <a:cubicBezTo>
                  <a:pt x="397" y="331"/>
                  <a:pt x="395" y="328"/>
                  <a:pt x="393" y="328"/>
                </a:cubicBezTo>
                <a:cubicBezTo>
                  <a:pt x="386" y="327"/>
                  <a:pt x="378" y="327"/>
                  <a:pt x="370" y="327"/>
                </a:cubicBezTo>
                <a:cubicBezTo>
                  <a:pt x="370" y="328"/>
                  <a:pt x="370" y="329"/>
                  <a:pt x="370" y="329"/>
                </a:cubicBezTo>
                <a:cubicBezTo>
                  <a:pt x="372" y="331"/>
                  <a:pt x="374" y="334"/>
                  <a:pt x="376" y="334"/>
                </a:cubicBezTo>
                <a:cubicBezTo>
                  <a:pt x="383" y="335"/>
                  <a:pt x="390" y="335"/>
                  <a:pt x="398" y="335"/>
                </a:cubicBezTo>
                <a:close/>
                <a:moveTo>
                  <a:pt x="150" y="335"/>
                </a:moveTo>
                <a:cubicBezTo>
                  <a:pt x="157" y="335"/>
                  <a:pt x="163" y="334"/>
                  <a:pt x="169" y="335"/>
                </a:cubicBezTo>
                <a:cubicBezTo>
                  <a:pt x="174" y="335"/>
                  <a:pt x="177" y="333"/>
                  <a:pt x="178" y="327"/>
                </a:cubicBezTo>
                <a:cubicBezTo>
                  <a:pt x="171" y="327"/>
                  <a:pt x="165" y="328"/>
                  <a:pt x="159" y="327"/>
                </a:cubicBezTo>
                <a:cubicBezTo>
                  <a:pt x="153" y="327"/>
                  <a:pt x="151" y="330"/>
                  <a:pt x="150" y="335"/>
                </a:cubicBezTo>
                <a:close/>
                <a:moveTo>
                  <a:pt x="368" y="334"/>
                </a:moveTo>
                <a:cubicBezTo>
                  <a:pt x="369" y="334"/>
                  <a:pt x="369" y="334"/>
                  <a:pt x="370" y="333"/>
                </a:cubicBezTo>
                <a:cubicBezTo>
                  <a:pt x="368" y="331"/>
                  <a:pt x="366" y="328"/>
                  <a:pt x="364" y="328"/>
                </a:cubicBezTo>
                <a:cubicBezTo>
                  <a:pt x="358" y="327"/>
                  <a:pt x="351" y="327"/>
                  <a:pt x="344" y="327"/>
                </a:cubicBezTo>
                <a:cubicBezTo>
                  <a:pt x="344" y="333"/>
                  <a:pt x="346" y="335"/>
                  <a:pt x="352" y="335"/>
                </a:cubicBezTo>
                <a:cubicBezTo>
                  <a:pt x="357" y="334"/>
                  <a:pt x="363" y="334"/>
                  <a:pt x="368" y="334"/>
                </a:cubicBezTo>
                <a:close/>
                <a:moveTo>
                  <a:pt x="204" y="327"/>
                </a:moveTo>
                <a:cubicBezTo>
                  <a:pt x="198" y="327"/>
                  <a:pt x="193" y="328"/>
                  <a:pt x="188" y="327"/>
                </a:cubicBezTo>
                <a:cubicBezTo>
                  <a:pt x="182" y="327"/>
                  <a:pt x="180" y="329"/>
                  <a:pt x="179" y="335"/>
                </a:cubicBezTo>
                <a:cubicBezTo>
                  <a:pt x="185" y="335"/>
                  <a:pt x="191" y="334"/>
                  <a:pt x="197" y="335"/>
                </a:cubicBezTo>
                <a:cubicBezTo>
                  <a:pt x="202" y="335"/>
                  <a:pt x="204" y="333"/>
                  <a:pt x="204" y="327"/>
                </a:cubicBezTo>
                <a:close/>
                <a:moveTo>
                  <a:pt x="425" y="334"/>
                </a:moveTo>
                <a:cubicBezTo>
                  <a:pt x="425" y="334"/>
                  <a:pt x="425" y="333"/>
                  <a:pt x="425" y="333"/>
                </a:cubicBezTo>
                <a:cubicBezTo>
                  <a:pt x="423" y="331"/>
                  <a:pt x="421" y="328"/>
                  <a:pt x="419" y="328"/>
                </a:cubicBezTo>
                <a:cubicBezTo>
                  <a:pt x="412" y="327"/>
                  <a:pt x="406" y="327"/>
                  <a:pt x="399" y="327"/>
                </a:cubicBezTo>
                <a:cubicBezTo>
                  <a:pt x="399" y="328"/>
                  <a:pt x="399" y="328"/>
                  <a:pt x="398" y="329"/>
                </a:cubicBezTo>
                <a:cubicBezTo>
                  <a:pt x="401" y="331"/>
                  <a:pt x="402" y="334"/>
                  <a:pt x="405" y="334"/>
                </a:cubicBezTo>
                <a:cubicBezTo>
                  <a:pt x="411" y="335"/>
                  <a:pt x="418" y="334"/>
                  <a:pt x="425" y="334"/>
                </a:cubicBezTo>
                <a:close/>
                <a:moveTo>
                  <a:pt x="95" y="335"/>
                </a:moveTo>
                <a:cubicBezTo>
                  <a:pt x="101" y="335"/>
                  <a:pt x="107" y="334"/>
                  <a:pt x="112" y="335"/>
                </a:cubicBezTo>
                <a:cubicBezTo>
                  <a:pt x="118" y="335"/>
                  <a:pt x="121" y="333"/>
                  <a:pt x="123" y="327"/>
                </a:cubicBezTo>
                <a:cubicBezTo>
                  <a:pt x="113" y="330"/>
                  <a:pt x="102" y="323"/>
                  <a:pt x="95" y="335"/>
                </a:cubicBezTo>
                <a:close/>
                <a:moveTo>
                  <a:pt x="344" y="334"/>
                </a:moveTo>
                <a:cubicBezTo>
                  <a:pt x="341" y="331"/>
                  <a:pt x="340" y="328"/>
                  <a:pt x="338" y="328"/>
                </a:cubicBezTo>
                <a:cubicBezTo>
                  <a:pt x="332" y="327"/>
                  <a:pt x="327" y="327"/>
                  <a:pt x="320" y="327"/>
                </a:cubicBezTo>
                <a:cubicBezTo>
                  <a:pt x="321" y="330"/>
                  <a:pt x="321" y="332"/>
                  <a:pt x="322" y="334"/>
                </a:cubicBezTo>
                <a:cubicBezTo>
                  <a:pt x="329" y="334"/>
                  <a:pt x="335" y="334"/>
                  <a:pt x="344" y="334"/>
                </a:cubicBezTo>
                <a:close/>
                <a:moveTo>
                  <a:pt x="317" y="328"/>
                </a:moveTo>
                <a:cubicBezTo>
                  <a:pt x="310" y="328"/>
                  <a:pt x="304" y="328"/>
                  <a:pt x="297" y="328"/>
                </a:cubicBezTo>
                <a:cubicBezTo>
                  <a:pt x="297" y="330"/>
                  <a:pt x="298" y="332"/>
                  <a:pt x="298" y="334"/>
                </a:cubicBezTo>
                <a:cubicBezTo>
                  <a:pt x="305" y="334"/>
                  <a:pt x="311" y="334"/>
                  <a:pt x="318" y="334"/>
                </a:cubicBezTo>
                <a:cubicBezTo>
                  <a:pt x="318" y="332"/>
                  <a:pt x="317" y="330"/>
                  <a:pt x="317" y="328"/>
                </a:cubicBezTo>
                <a:close/>
                <a:moveTo>
                  <a:pt x="206" y="334"/>
                </a:moveTo>
                <a:cubicBezTo>
                  <a:pt x="213" y="334"/>
                  <a:pt x="219" y="334"/>
                  <a:pt x="226" y="334"/>
                </a:cubicBezTo>
                <a:cubicBezTo>
                  <a:pt x="227" y="332"/>
                  <a:pt x="227" y="330"/>
                  <a:pt x="228" y="327"/>
                </a:cubicBezTo>
                <a:cubicBezTo>
                  <a:pt x="223" y="327"/>
                  <a:pt x="218" y="328"/>
                  <a:pt x="214" y="327"/>
                </a:cubicBezTo>
                <a:cubicBezTo>
                  <a:pt x="208" y="327"/>
                  <a:pt x="206" y="329"/>
                  <a:pt x="206" y="334"/>
                </a:cubicBezTo>
                <a:close/>
                <a:moveTo>
                  <a:pt x="251" y="328"/>
                </a:moveTo>
                <a:cubicBezTo>
                  <a:pt x="244" y="328"/>
                  <a:pt x="237" y="328"/>
                  <a:pt x="231" y="328"/>
                </a:cubicBezTo>
                <a:cubicBezTo>
                  <a:pt x="231" y="330"/>
                  <a:pt x="230" y="332"/>
                  <a:pt x="230" y="334"/>
                </a:cubicBezTo>
                <a:cubicBezTo>
                  <a:pt x="237" y="334"/>
                  <a:pt x="243" y="334"/>
                  <a:pt x="250" y="334"/>
                </a:cubicBezTo>
                <a:cubicBezTo>
                  <a:pt x="250" y="332"/>
                  <a:pt x="251" y="330"/>
                  <a:pt x="251" y="328"/>
                </a:cubicBezTo>
                <a:close/>
                <a:moveTo>
                  <a:pt x="123" y="335"/>
                </a:moveTo>
                <a:cubicBezTo>
                  <a:pt x="129" y="335"/>
                  <a:pt x="135" y="334"/>
                  <a:pt x="141" y="335"/>
                </a:cubicBezTo>
                <a:cubicBezTo>
                  <a:pt x="146" y="335"/>
                  <a:pt x="148" y="333"/>
                  <a:pt x="149" y="328"/>
                </a:cubicBezTo>
                <a:cubicBezTo>
                  <a:pt x="133" y="325"/>
                  <a:pt x="127" y="327"/>
                  <a:pt x="123" y="335"/>
                </a:cubicBezTo>
                <a:close/>
                <a:moveTo>
                  <a:pt x="254" y="334"/>
                </a:moveTo>
                <a:cubicBezTo>
                  <a:pt x="260" y="334"/>
                  <a:pt x="266" y="334"/>
                  <a:pt x="272" y="334"/>
                </a:cubicBezTo>
                <a:cubicBezTo>
                  <a:pt x="272" y="332"/>
                  <a:pt x="272" y="330"/>
                  <a:pt x="272" y="327"/>
                </a:cubicBezTo>
                <a:cubicBezTo>
                  <a:pt x="268" y="327"/>
                  <a:pt x="264" y="328"/>
                  <a:pt x="260" y="327"/>
                </a:cubicBezTo>
                <a:cubicBezTo>
                  <a:pt x="255" y="327"/>
                  <a:pt x="253" y="329"/>
                  <a:pt x="254" y="334"/>
                </a:cubicBezTo>
                <a:close/>
                <a:moveTo>
                  <a:pt x="294" y="334"/>
                </a:moveTo>
                <a:cubicBezTo>
                  <a:pt x="294" y="332"/>
                  <a:pt x="294" y="330"/>
                  <a:pt x="294" y="327"/>
                </a:cubicBezTo>
                <a:cubicBezTo>
                  <a:pt x="288" y="327"/>
                  <a:pt x="282" y="327"/>
                  <a:pt x="276" y="327"/>
                </a:cubicBezTo>
                <a:cubicBezTo>
                  <a:pt x="276" y="330"/>
                  <a:pt x="276" y="332"/>
                  <a:pt x="276" y="334"/>
                </a:cubicBezTo>
                <a:cubicBezTo>
                  <a:pt x="282" y="334"/>
                  <a:pt x="288" y="334"/>
                  <a:pt x="294" y="334"/>
                </a:cubicBezTo>
                <a:close/>
                <a:moveTo>
                  <a:pt x="441" y="328"/>
                </a:moveTo>
                <a:cubicBezTo>
                  <a:pt x="434" y="328"/>
                  <a:pt x="430" y="328"/>
                  <a:pt x="425" y="328"/>
                </a:cubicBezTo>
                <a:cubicBezTo>
                  <a:pt x="429" y="334"/>
                  <a:pt x="431" y="336"/>
                  <a:pt x="435" y="334"/>
                </a:cubicBezTo>
                <a:cubicBezTo>
                  <a:pt x="437" y="334"/>
                  <a:pt x="438" y="331"/>
                  <a:pt x="441" y="328"/>
                </a:cubicBezTo>
                <a:close/>
                <a:moveTo>
                  <a:pt x="156" y="322"/>
                </a:moveTo>
                <a:cubicBezTo>
                  <a:pt x="156" y="323"/>
                  <a:pt x="156" y="323"/>
                  <a:pt x="156" y="323"/>
                </a:cubicBezTo>
                <a:cubicBezTo>
                  <a:pt x="164" y="323"/>
                  <a:pt x="172" y="323"/>
                  <a:pt x="180" y="323"/>
                </a:cubicBezTo>
                <a:cubicBezTo>
                  <a:pt x="180" y="323"/>
                  <a:pt x="180" y="323"/>
                  <a:pt x="180" y="322"/>
                </a:cubicBezTo>
                <a:cubicBezTo>
                  <a:pt x="172" y="322"/>
                  <a:pt x="164" y="322"/>
                  <a:pt x="156" y="322"/>
                </a:cubicBezTo>
                <a:close/>
                <a:moveTo>
                  <a:pt x="105" y="324"/>
                </a:moveTo>
                <a:cubicBezTo>
                  <a:pt x="118" y="325"/>
                  <a:pt x="124" y="325"/>
                  <a:pt x="126" y="322"/>
                </a:cubicBezTo>
                <a:cubicBezTo>
                  <a:pt x="116" y="321"/>
                  <a:pt x="108" y="321"/>
                  <a:pt x="105" y="324"/>
                </a:cubicBezTo>
                <a:close/>
                <a:moveTo>
                  <a:pt x="152" y="324"/>
                </a:moveTo>
                <a:cubicBezTo>
                  <a:pt x="152" y="323"/>
                  <a:pt x="152" y="323"/>
                  <a:pt x="152" y="322"/>
                </a:cubicBezTo>
                <a:cubicBezTo>
                  <a:pt x="142" y="321"/>
                  <a:pt x="133" y="321"/>
                  <a:pt x="131" y="324"/>
                </a:cubicBezTo>
                <a:cubicBezTo>
                  <a:pt x="138" y="324"/>
                  <a:pt x="145" y="324"/>
                  <a:pt x="152" y="324"/>
                </a:cubicBezTo>
                <a:close/>
                <a:moveTo>
                  <a:pt x="185" y="323"/>
                </a:moveTo>
                <a:cubicBezTo>
                  <a:pt x="192" y="324"/>
                  <a:pt x="199" y="325"/>
                  <a:pt x="206" y="322"/>
                </a:cubicBezTo>
                <a:cubicBezTo>
                  <a:pt x="199" y="322"/>
                  <a:pt x="192" y="321"/>
                  <a:pt x="185" y="323"/>
                </a:cubicBezTo>
                <a:close/>
                <a:moveTo>
                  <a:pt x="228" y="324"/>
                </a:moveTo>
                <a:cubicBezTo>
                  <a:pt x="228" y="323"/>
                  <a:pt x="228" y="322"/>
                  <a:pt x="228" y="322"/>
                </a:cubicBezTo>
                <a:cubicBezTo>
                  <a:pt x="222" y="322"/>
                  <a:pt x="216" y="321"/>
                  <a:pt x="210" y="322"/>
                </a:cubicBezTo>
                <a:cubicBezTo>
                  <a:pt x="210" y="322"/>
                  <a:pt x="210" y="323"/>
                  <a:pt x="210" y="324"/>
                </a:cubicBezTo>
                <a:cubicBezTo>
                  <a:pt x="216" y="324"/>
                  <a:pt x="222" y="324"/>
                  <a:pt x="228" y="324"/>
                </a:cubicBezTo>
                <a:close/>
                <a:moveTo>
                  <a:pt x="368" y="322"/>
                </a:moveTo>
                <a:cubicBezTo>
                  <a:pt x="368" y="322"/>
                  <a:pt x="367" y="323"/>
                  <a:pt x="367" y="323"/>
                </a:cubicBezTo>
                <a:cubicBezTo>
                  <a:pt x="375" y="323"/>
                  <a:pt x="383" y="323"/>
                  <a:pt x="391" y="323"/>
                </a:cubicBezTo>
                <a:cubicBezTo>
                  <a:pt x="392" y="323"/>
                  <a:pt x="392" y="322"/>
                  <a:pt x="392" y="322"/>
                </a:cubicBezTo>
                <a:cubicBezTo>
                  <a:pt x="384" y="321"/>
                  <a:pt x="376" y="322"/>
                  <a:pt x="368" y="322"/>
                </a:cubicBezTo>
                <a:close/>
                <a:moveTo>
                  <a:pt x="422" y="322"/>
                </a:moveTo>
                <a:cubicBezTo>
                  <a:pt x="422" y="322"/>
                  <a:pt x="421" y="323"/>
                  <a:pt x="421" y="323"/>
                </a:cubicBezTo>
                <a:cubicBezTo>
                  <a:pt x="428" y="323"/>
                  <a:pt x="435" y="323"/>
                  <a:pt x="441" y="323"/>
                </a:cubicBezTo>
                <a:cubicBezTo>
                  <a:pt x="441" y="323"/>
                  <a:pt x="441" y="322"/>
                  <a:pt x="441" y="322"/>
                </a:cubicBezTo>
                <a:cubicBezTo>
                  <a:pt x="435" y="322"/>
                  <a:pt x="428" y="322"/>
                  <a:pt x="422" y="322"/>
                </a:cubicBezTo>
                <a:close/>
                <a:moveTo>
                  <a:pt x="415" y="357"/>
                </a:moveTo>
                <a:cubicBezTo>
                  <a:pt x="417" y="360"/>
                  <a:pt x="419" y="363"/>
                  <a:pt x="421" y="366"/>
                </a:cubicBezTo>
                <a:cubicBezTo>
                  <a:pt x="423" y="362"/>
                  <a:pt x="424" y="360"/>
                  <a:pt x="426" y="357"/>
                </a:cubicBezTo>
                <a:cubicBezTo>
                  <a:pt x="422" y="357"/>
                  <a:pt x="419" y="357"/>
                  <a:pt x="415" y="357"/>
                </a:cubicBezTo>
                <a:close/>
                <a:moveTo>
                  <a:pt x="396" y="322"/>
                </a:moveTo>
                <a:cubicBezTo>
                  <a:pt x="403" y="325"/>
                  <a:pt x="410" y="324"/>
                  <a:pt x="417" y="324"/>
                </a:cubicBezTo>
                <a:cubicBezTo>
                  <a:pt x="417" y="323"/>
                  <a:pt x="417" y="323"/>
                  <a:pt x="417" y="322"/>
                </a:cubicBezTo>
                <a:cubicBezTo>
                  <a:pt x="410" y="322"/>
                  <a:pt x="403" y="322"/>
                  <a:pt x="396" y="322"/>
                </a:cubicBezTo>
                <a:close/>
                <a:moveTo>
                  <a:pt x="232" y="322"/>
                </a:moveTo>
                <a:cubicBezTo>
                  <a:pt x="232" y="323"/>
                  <a:pt x="232" y="323"/>
                  <a:pt x="232" y="323"/>
                </a:cubicBezTo>
                <a:cubicBezTo>
                  <a:pt x="238" y="323"/>
                  <a:pt x="245" y="323"/>
                  <a:pt x="251" y="323"/>
                </a:cubicBezTo>
                <a:cubicBezTo>
                  <a:pt x="251" y="323"/>
                  <a:pt x="251" y="323"/>
                  <a:pt x="251" y="322"/>
                </a:cubicBezTo>
                <a:cubicBezTo>
                  <a:pt x="245" y="322"/>
                  <a:pt x="238" y="322"/>
                  <a:pt x="232" y="322"/>
                </a:cubicBezTo>
                <a:close/>
                <a:moveTo>
                  <a:pt x="272" y="67"/>
                </a:moveTo>
                <a:cubicBezTo>
                  <a:pt x="270" y="70"/>
                  <a:pt x="268" y="72"/>
                  <a:pt x="269" y="73"/>
                </a:cubicBezTo>
                <a:cubicBezTo>
                  <a:pt x="269" y="74"/>
                  <a:pt x="271" y="75"/>
                  <a:pt x="273" y="77"/>
                </a:cubicBezTo>
                <a:cubicBezTo>
                  <a:pt x="274" y="75"/>
                  <a:pt x="276" y="74"/>
                  <a:pt x="276" y="73"/>
                </a:cubicBezTo>
                <a:cubicBezTo>
                  <a:pt x="276" y="71"/>
                  <a:pt x="274" y="70"/>
                  <a:pt x="272" y="67"/>
                </a:cubicBezTo>
                <a:close/>
                <a:moveTo>
                  <a:pt x="363" y="323"/>
                </a:moveTo>
                <a:cubicBezTo>
                  <a:pt x="363" y="323"/>
                  <a:pt x="363" y="323"/>
                  <a:pt x="363" y="322"/>
                </a:cubicBezTo>
                <a:cubicBezTo>
                  <a:pt x="356" y="322"/>
                  <a:pt x="349" y="322"/>
                  <a:pt x="342" y="322"/>
                </a:cubicBezTo>
                <a:cubicBezTo>
                  <a:pt x="342" y="323"/>
                  <a:pt x="342" y="323"/>
                  <a:pt x="342" y="323"/>
                </a:cubicBezTo>
                <a:cubicBezTo>
                  <a:pt x="349" y="323"/>
                  <a:pt x="356" y="323"/>
                  <a:pt x="363" y="323"/>
                </a:cubicBezTo>
                <a:close/>
                <a:moveTo>
                  <a:pt x="297" y="322"/>
                </a:moveTo>
                <a:cubicBezTo>
                  <a:pt x="297" y="322"/>
                  <a:pt x="297" y="323"/>
                  <a:pt x="297" y="323"/>
                </a:cubicBezTo>
                <a:cubicBezTo>
                  <a:pt x="303" y="323"/>
                  <a:pt x="309" y="323"/>
                  <a:pt x="316" y="323"/>
                </a:cubicBezTo>
                <a:cubicBezTo>
                  <a:pt x="316" y="323"/>
                  <a:pt x="316" y="322"/>
                  <a:pt x="316" y="322"/>
                </a:cubicBezTo>
                <a:cubicBezTo>
                  <a:pt x="309" y="322"/>
                  <a:pt x="303" y="322"/>
                  <a:pt x="297" y="322"/>
                </a:cubicBezTo>
                <a:close/>
                <a:moveTo>
                  <a:pt x="320" y="322"/>
                </a:moveTo>
                <a:cubicBezTo>
                  <a:pt x="320" y="323"/>
                  <a:pt x="320" y="323"/>
                  <a:pt x="320" y="323"/>
                </a:cubicBezTo>
                <a:cubicBezTo>
                  <a:pt x="326" y="323"/>
                  <a:pt x="332" y="323"/>
                  <a:pt x="338" y="323"/>
                </a:cubicBezTo>
                <a:cubicBezTo>
                  <a:pt x="338" y="323"/>
                  <a:pt x="338" y="323"/>
                  <a:pt x="338" y="322"/>
                </a:cubicBezTo>
                <a:cubicBezTo>
                  <a:pt x="332" y="322"/>
                  <a:pt x="326" y="322"/>
                  <a:pt x="320" y="322"/>
                </a:cubicBezTo>
                <a:close/>
                <a:moveTo>
                  <a:pt x="255" y="322"/>
                </a:moveTo>
                <a:cubicBezTo>
                  <a:pt x="255" y="323"/>
                  <a:pt x="255" y="323"/>
                  <a:pt x="255" y="323"/>
                </a:cubicBezTo>
                <a:cubicBezTo>
                  <a:pt x="261" y="323"/>
                  <a:pt x="266" y="323"/>
                  <a:pt x="272" y="323"/>
                </a:cubicBezTo>
                <a:cubicBezTo>
                  <a:pt x="272" y="323"/>
                  <a:pt x="272" y="323"/>
                  <a:pt x="272" y="322"/>
                </a:cubicBezTo>
                <a:cubicBezTo>
                  <a:pt x="266" y="322"/>
                  <a:pt x="261" y="322"/>
                  <a:pt x="255" y="322"/>
                </a:cubicBezTo>
                <a:close/>
                <a:moveTo>
                  <a:pt x="293" y="324"/>
                </a:moveTo>
                <a:cubicBezTo>
                  <a:pt x="293" y="323"/>
                  <a:pt x="293" y="323"/>
                  <a:pt x="293" y="322"/>
                </a:cubicBezTo>
                <a:cubicBezTo>
                  <a:pt x="287" y="322"/>
                  <a:pt x="282" y="322"/>
                  <a:pt x="276" y="322"/>
                </a:cubicBezTo>
                <a:cubicBezTo>
                  <a:pt x="276" y="323"/>
                  <a:pt x="276" y="323"/>
                  <a:pt x="276" y="324"/>
                </a:cubicBezTo>
                <a:cubicBezTo>
                  <a:pt x="282" y="324"/>
                  <a:pt x="287" y="324"/>
                  <a:pt x="293" y="32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964" name="Grupo 2963">
            <a:extLst>
              <a:ext uri="{FF2B5EF4-FFF2-40B4-BE49-F238E27FC236}">
                <a16:creationId xmlns:a16="http://schemas.microsoft.com/office/drawing/2014/main" id="{11C609F8-BC72-41D9-A209-75D8C7C7E20C}"/>
              </a:ext>
            </a:extLst>
          </p:cNvPr>
          <p:cNvGrpSpPr/>
          <p:nvPr/>
        </p:nvGrpSpPr>
        <p:grpSpPr>
          <a:xfrm>
            <a:off x="1806576" y="4448175"/>
            <a:ext cx="3630612" cy="2041525"/>
            <a:chOff x="1806576" y="4448175"/>
            <a:chExt cx="3630612" cy="2041525"/>
          </a:xfrm>
        </p:grpSpPr>
        <p:sp>
          <p:nvSpPr>
            <p:cNvPr id="39" name="Freeform 32">
              <a:extLst>
                <a:ext uri="{FF2B5EF4-FFF2-40B4-BE49-F238E27FC236}">
                  <a16:creationId xmlns:a16="http://schemas.microsoft.com/office/drawing/2014/main" id="{6D412AA4-C372-43B5-A411-9811C7AD2545}"/>
                </a:ext>
              </a:extLst>
            </p:cNvPr>
            <p:cNvSpPr>
              <a:spLocks noEditPoints="1"/>
            </p:cNvSpPr>
            <p:nvPr/>
          </p:nvSpPr>
          <p:spPr bwMode="auto">
            <a:xfrm>
              <a:off x="1806576" y="4448175"/>
              <a:ext cx="3630612" cy="1952625"/>
            </a:xfrm>
            <a:custGeom>
              <a:avLst/>
              <a:gdLst>
                <a:gd name="T0" fmla="*/ 301 w 2079"/>
                <a:gd name="T1" fmla="*/ 938 h 1117"/>
                <a:gd name="T2" fmla="*/ 298 w 2079"/>
                <a:gd name="T3" fmla="*/ 899 h 1117"/>
                <a:gd name="T4" fmla="*/ 298 w 2079"/>
                <a:gd name="T5" fmla="*/ 50 h 1117"/>
                <a:gd name="T6" fmla="*/ 347 w 2079"/>
                <a:gd name="T7" fmla="*/ 0 h 1117"/>
                <a:gd name="T8" fmla="*/ 1695 w 2079"/>
                <a:gd name="T9" fmla="*/ 0 h 1117"/>
                <a:gd name="T10" fmla="*/ 1705 w 2079"/>
                <a:gd name="T11" fmla="*/ 0 h 1117"/>
                <a:gd name="T12" fmla="*/ 1748 w 2079"/>
                <a:gd name="T13" fmla="*/ 43 h 1117"/>
                <a:gd name="T14" fmla="*/ 1748 w 2079"/>
                <a:gd name="T15" fmla="*/ 385 h 1117"/>
                <a:gd name="T16" fmla="*/ 1748 w 2079"/>
                <a:gd name="T17" fmla="*/ 903 h 1117"/>
                <a:gd name="T18" fmla="*/ 1745 w 2079"/>
                <a:gd name="T19" fmla="*/ 938 h 1117"/>
                <a:gd name="T20" fmla="*/ 2079 w 2079"/>
                <a:gd name="T21" fmla="*/ 1112 h 1117"/>
                <a:gd name="T22" fmla="*/ 2078 w 2079"/>
                <a:gd name="T23" fmla="*/ 1117 h 1117"/>
                <a:gd name="T24" fmla="*/ 2 w 2079"/>
                <a:gd name="T25" fmla="*/ 1117 h 1117"/>
                <a:gd name="T26" fmla="*/ 0 w 2079"/>
                <a:gd name="T27" fmla="*/ 1114 h 1117"/>
                <a:gd name="T28" fmla="*/ 301 w 2079"/>
                <a:gd name="T29" fmla="*/ 938 h 1117"/>
                <a:gd name="T30" fmla="*/ 1686 w 2079"/>
                <a:gd name="T31" fmla="*/ 880 h 1117"/>
                <a:gd name="T32" fmla="*/ 1686 w 2079"/>
                <a:gd name="T33" fmla="*/ 58 h 1117"/>
                <a:gd name="T34" fmla="*/ 359 w 2079"/>
                <a:gd name="T35" fmla="*/ 58 h 1117"/>
                <a:gd name="T36" fmla="*/ 359 w 2079"/>
                <a:gd name="T37" fmla="*/ 880 h 1117"/>
                <a:gd name="T38" fmla="*/ 1686 w 2079"/>
                <a:gd name="T39" fmla="*/ 880 h 1117"/>
                <a:gd name="T40" fmla="*/ 334 w 2079"/>
                <a:gd name="T41" fmla="*/ 1023 h 1117"/>
                <a:gd name="T42" fmla="*/ 1732 w 2079"/>
                <a:gd name="T43" fmla="*/ 1023 h 1117"/>
                <a:gd name="T44" fmla="*/ 1624 w 2079"/>
                <a:gd name="T45" fmla="*/ 945 h 1117"/>
                <a:gd name="T46" fmla="*/ 1605 w 2079"/>
                <a:gd name="T47" fmla="*/ 940 h 1117"/>
                <a:gd name="T48" fmla="*/ 456 w 2079"/>
                <a:gd name="T49" fmla="*/ 939 h 1117"/>
                <a:gd name="T50" fmla="*/ 438 w 2079"/>
                <a:gd name="T51" fmla="*/ 942 h 1117"/>
                <a:gd name="T52" fmla="*/ 334 w 2079"/>
                <a:gd name="T53" fmla="*/ 1023 h 1117"/>
                <a:gd name="T54" fmla="*/ 1041 w 2079"/>
                <a:gd name="T55" fmla="*/ 1109 h 1117"/>
                <a:gd name="T56" fmla="*/ 1071 w 2079"/>
                <a:gd name="T57" fmla="*/ 1109 h 1117"/>
                <a:gd name="T58" fmla="*/ 1261 w 2079"/>
                <a:gd name="T59" fmla="*/ 1108 h 1117"/>
                <a:gd name="T60" fmla="*/ 1281 w 2079"/>
                <a:gd name="T61" fmla="*/ 1098 h 1117"/>
                <a:gd name="T62" fmla="*/ 1231 w 2079"/>
                <a:gd name="T63" fmla="*/ 1036 h 1117"/>
                <a:gd name="T64" fmla="*/ 865 w 2079"/>
                <a:gd name="T65" fmla="*/ 1036 h 1117"/>
                <a:gd name="T66" fmla="*/ 802 w 2079"/>
                <a:gd name="T67" fmla="*/ 1080 h 1117"/>
                <a:gd name="T68" fmla="*/ 823 w 2079"/>
                <a:gd name="T69" fmla="*/ 1109 h 1117"/>
                <a:gd name="T70" fmla="*/ 1041 w 2079"/>
                <a:gd name="T71" fmla="*/ 1109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79" h="1117">
                  <a:moveTo>
                    <a:pt x="301" y="938"/>
                  </a:moveTo>
                  <a:cubicBezTo>
                    <a:pt x="300" y="925"/>
                    <a:pt x="298" y="912"/>
                    <a:pt x="298" y="899"/>
                  </a:cubicBezTo>
                  <a:cubicBezTo>
                    <a:pt x="298" y="616"/>
                    <a:pt x="298" y="333"/>
                    <a:pt x="298" y="50"/>
                  </a:cubicBezTo>
                  <a:cubicBezTo>
                    <a:pt x="298" y="9"/>
                    <a:pt x="307" y="0"/>
                    <a:pt x="347" y="0"/>
                  </a:cubicBezTo>
                  <a:cubicBezTo>
                    <a:pt x="796" y="0"/>
                    <a:pt x="1245" y="0"/>
                    <a:pt x="1695" y="0"/>
                  </a:cubicBezTo>
                  <a:cubicBezTo>
                    <a:pt x="1698" y="0"/>
                    <a:pt x="1701" y="0"/>
                    <a:pt x="1705" y="0"/>
                  </a:cubicBezTo>
                  <a:cubicBezTo>
                    <a:pt x="1737" y="0"/>
                    <a:pt x="1748" y="11"/>
                    <a:pt x="1748" y="43"/>
                  </a:cubicBezTo>
                  <a:cubicBezTo>
                    <a:pt x="1749" y="157"/>
                    <a:pt x="1748" y="271"/>
                    <a:pt x="1748" y="385"/>
                  </a:cubicBezTo>
                  <a:cubicBezTo>
                    <a:pt x="1749" y="558"/>
                    <a:pt x="1749" y="730"/>
                    <a:pt x="1748" y="903"/>
                  </a:cubicBezTo>
                  <a:cubicBezTo>
                    <a:pt x="1748" y="915"/>
                    <a:pt x="1746" y="926"/>
                    <a:pt x="1745" y="938"/>
                  </a:cubicBezTo>
                  <a:cubicBezTo>
                    <a:pt x="1855" y="996"/>
                    <a:pt x="1967" y="1054"/>
                    <a:pt x="2079" y="1112"/>
                  </a:cubicBezTo>
                  <a:cubicBezTo>
                    <a:pt x="2079" y="1113"/>
                    <a:pt x="2078" y="1115"/>
                    <a:pt x="2078" y="1117"/>
                  </a:cubicBezTo>
                  <a:cubicBezTo>
                    <a:pt x="1386" y="1117"/>
                    <a:pt x="694" y="1117"/>
                    <a:pt x="2" y="1117"/>
                  </a:cubicBezTo>
                  <a:cubicBezTo>
                    <a:pt x="1" y="1116"/>
                    <a:pt x="1" y="1115"/>
                    <a:pt x="0" y="1114"/>
                  </a:cubicBezTo>
                  <a:cubicBezTo>
                    <a:pt x="101" y="1055"/>
                    <a:pt x="202" y="996"/>
                    <a:pt x="301" y="938"/>
                  </a:cubicBezTo>
                  <a:close/>
                  <a:moveTo>
                    <a:pt x="1686" y="880"/>
                  </a:moveTo>
                  <a:cubicBezTo>
                    <a:pt x="1686" y="605"/>
                    <a:pt x="1686" y="331"/>
                    <a:pt x="1686" y="58"/>
                  </a:cubicBezTo>
                  <a:cubicBezTo>
                    <a:pt x="1243" y="58"/>
                    <a:pt x="801" y="58"/>
                    <a:pt x="359" y="58"/>
                  </a:cubicBezTo>
                  <a:cubicBezTo>
                    <a:pt x="359" y="333"/>
                    <a:pt x="359" y="606"/>
                    <a:pt x="359" y="880"/>
                  </a:cubicBezTo>
                  <a:cubicBezTo>
                    <a:pt x="802" y="880"/>
                    <a:pt x="1243" y="880"/>
                    <a:pt x="1686" y="880"/>
                  </a:cubicBezTo>
                  <a:close/>
                  <a:moveTo>
                    <a:pt x="334" y="1023"/>
                  </a:moveTo>
                  <a:cubicBezTo>
                    <a:pt x="803" y="1023"/>
                    <a:pt x="1265" y="1023"/>
                    <a:pt x="1732" y="1023"/>
                  </a:cubicBezTo>
                  <a:cubicBezTo>
                    <a:pt x="1694" y="995"/>
                    <a:pt x="1659" y="970"/>
                    <a:pt x="1624" y="945"/>
                  </a:cubicBezTo>
                  <a:cubicBezTo>
                    <a:pt x="1619" y="941"/>
                    <a:pt x="1611" y="940"/>
                    <a:pt x="1605" y="940"/>
                  </a:cubicBezTo>
                  <a:cubicBezTo>
                    <a:pt x="1222" y="940"/>
                    <a:pt x="839" y="939"/>
                    <a:pt x="456" y="939"/>
                  </a:cubicBezTo>
                  <a:cubicBezTo>
                    <a:pt x="450" y="939"/>
                    <a:pt x="442" y="938"/>
                    <a:pt x="438" y="942"/>
                  </a:cubicBezTo>
                  <a:cubicBezTo>
                    <a:pt x="405" y="967"/>
                    <a:pt x="372" y="993"/>
                    <a:pt x="334" y="1023"/>
                  </a:cubicBezTo>
                  <a:close/>
                  <a:moveTo>
                    <a:pt x="1041" y="1109"/>
                  </a:moveTo>
                  <a:cubicBezTo>
                    <a:pt x="1051" y="1109"/>
                    <a:pt x="1061" y="1109"/>
                    <a:pt x="1071" y="1109"/>
                  </a:cubicBezTo>
                  <a:cubicBezTo>
                    <a:pt x="1134" y="1109"/>
                    <a:pt x="1197" y="1109"/>
                    <a:pt x="1261" y="1108"/>
                  </a:cubicBezTo>
                  <a:cubicBezTo>
                    <a:pt x="1268" y="1108"/>
                    <a:pt x="1279" y="1103"/>
                    <a:pt x="1281" y="1098"/>
                  </a:cubicBezTo>
                  <a:cubicBezTo>
                    <a:pt x="1288" y="1071"/>
                    <a:pt x="1258" y="1036"/>
                    <a:pt x="1231" y="1036"/>
                  </a:cubicBezTo>
                  <a:cubicBezTo>
                    <a:pt x="1109" y="1036"/>
                    <a:pt x="987" y="1036"/>
                    <a:pt x="865" y="1036"/>
                  </a:cubicBezTo>
                  <a:cubicBezTo>
                    <a:pt x="817" y="1036"/>
                    <a:pt x="817" y="1035"/>
                    <a:pt x="802" y="1080"/>
                  </a:cubicBezTo>
                  <a:cubicBezTo>
                    <a:pt x="794" y="1104"/>
                    <a:pt x="797" y="1109"/>
                    <a:pt x="823" y="1109"/>
                  </a:cubicBezTo>
                  <a:cubicBezTo>
                    <a:pt x="895" y="1109"/>
                    <a:pt x="968" y="1109"/>
                    <a:pt x="1041" y="1109"/>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0" name="Freeform 33">
              <a:extLst>
                <a:ext uri="{FF2B5EF4-FFF2-40B4-BE49-F238E27FC236}">
                  <a16:creationId xmlns:a16="http://schemas.microsoft.com/office/drawing/2014/main" id="{C6F0F705-BE7F-4A77-A990-D2DBC57FE02E}"/>
                </a:ext>
              </a:extLst>
            </p:cNvPr>
            <p:cNvSpPr>
              <a:spLocks/>
            </p:cNvSpPr>
            <p:nvPr/>
          </p:nvSpPr>
          <p:spPr bwMode="auto">
            <a:xfrm>
              <a:off x="1839913" y="6429375"/>
              <a:ext cx="3570287" cy="60325"/>
            </a:xfrm>
            <a:custGeom>
              <a:avLst/>
              <a:gdLst>
                <a:gd name="T0" fmla="*/ 2 w 2045"/>
                <a:gd name="T1" fmla="*/ 0 h 35"/>
                <a:gd name="T2" fmla="*/ 2045 w 2045"/>
                <a:gd name="T3" fmla="*/ 0 h 35"/>
                <a:gd name="T4" fmla="*/ 1949 w 2045"/>
                <a:gd name="T5" fmla="*/ 31 h 35"/>
                <a:gd name="T6" fmla="*/ 1881 w 2045"/>
                <a:gd name="T7" fmla="*/ 34 h 35"/>
                <a:gd name="T8" fmla="*/ 158 w 2045"/>
                <a:gd name="T9" fmla="*/ 34 h 35"/>
                <a:gd name="T10" fmla="*/ 51 w 2045"/>
                <a:gd name="T11" fmla="*/ 23 h 35"/>
                <a:gd name="T12" fmla="*/ 0 w 2045"/>
                <a:gd name="T13" fmla="*/ 5 h 35"/>
                <a:gd name="T14" fmla="*/ 2 w 2045"/>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5" h="35">
                  <a:moveTo>
                    <a:pt x="2" y="0"/>
                  </a:moveTo>
                  <a:cubicBezTo>
                    <a:pt x="681" y="0"/>
                    <a:pt x="1360" y="0"/>
                    <a:pt x="2045" y="0"/>
                  </a:cubicBezTo>
                  <a:cubicBezTo>
                    <a:pt x="2013" y="21"/>
                    <a:pt x="1981" y="27"/>
                    <a:pt x="1949" y="31"/>
                  </a:cubicBezTo>
                  <a:cubicBezTo>
                    <a:pt x="1926" y="34"/>
                    <a:pt x="1904" y="34"/>
                    <a:pt x="1881" y="34"/>
                  </a:cubicBezTo>
                  <a:cubicBezTo>
                    <a:pt x="1307" y="35"/>
                    <a:pt x="732" y="35"/>
                    <a:pt x="158" y="34"/>
                  </a:cubicBezTo>
                  <a:cubicBezTo>
                    <a:pt x="122" y="34"/>
                    <a:pt x="86" y="28"/>
                    <a:pt x="51" y="23"/>
                  </a:cubicBezTo>
                  <a:cubicBezTo>
                    <a:pt x="33" y="20"/>
                    <a:pt x="17" y="11"/>
                    <a:pt x="0" y="5"/>
                  </a:cubicBezTo>
                  <a:cubicBezTo>
                    <a:pt x="1" y="4"/>
                    <a:pt x="1" y="2"/>
                    <a:pt x="2"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1" name="Freeform 34">
              <a:extLst>
                <a:ext uri="{FF2B5EF4-FFF2-40B4-BE49-F238E27FC236}">
                  <a16:creationId xmlns:a16="http://schemas.microsoft.com/office/drawing/2014/main" id="{A6E47782-DAE1-4F2E-9AFF-3EC8D9E9DBA4}"/>
                </a:ext>
              </a:extLst>
            </p:cNvPr>
            <p:cNvSpPr>
              <a:spLocks/>
            </p:cNvSpPr>
            <p:nvPr/>
          </p:nvSpPr>
          <p:spPr bwMode="auto">
            <a:xfrm>
              <a:off x="3168650" y="6191250"/>
              <a:ext cx="717550" cy="25400"/>
            </a:xfrm>
            <a:custGeom>
              <a:avLst/>
              <a:gdLst>
                <a:gd name="T0" fmla="*/ 0 w 411"/>
                <a:gd name="T1" fmla="*/ 9 h 15"/>
                <a:gd name="T2" fmla="*/ 18 w 411"/>
                <a:gd name="T3" fmla="*/ 1 h 15"/>
                <a:gd name="T4" fmla="*/ 394 w 411"/>
                <a:gd name="T5" fmla="*/ 1 h 15"/>
                <a:gd name="T6" fmla="*/ 411 w 411"/>
                <a:gd name="T7" fmla="*/ 9 h 15"/>
                <a:gd name="T8" fmla="*/ 409 w 411"/>
                <a:gd name="T9" fmla="*/ 15 h 15"/>
                <a:gd name="T10" fmla="*/ 3 w 411"/>
                <a:gd name="T11" fmla="*/ 15 h 15"/>
                <a:gd name="T12" fmla="*/ 0 w 411"/>
                <a:gd name="T13" fmla="*/ 9 h 15"/>
              </a:gdLst>
              <a:ahLst/>
              <a:cxnLst>
                <a:cxn ang="0">
                  <a:pos x="T0" y="T1"/>
                </a:cxn>
                <a:cxn ang="0">
                  <a:pos x="T2" y="T3"/>
                </a:cxn>
                <a:cxn ang="0">
                  <a:pos x="T4" y="T5"/>
                </a:cxn>
                <a:cxn ang="0">
                  <a:pos x="T6" y="T7"/>
                </a:cxn>
                <a:cxn ang="0">
                  <a:pos x="T8" y="T9"/>
                </a:cxn>
                <a:cxn ang="0">
                  <a:pos x="T10" y="T11"/>
                </a:cxn>
                <a:cxn ang="0">
                  <a:pos x="T12" y="T13"/>
                </a:cxn>
              </a:cxnLst>
              <a:rect l="0" t="0" r="r" b="b"/>
              <a:pathLst>
                <a:path w="411" h="15">
                  <a:moveTo>
                    <a:pt x="0" y="9"/>
                  </a:moveTo>
                  <a:cubicBezTo>
                    <a:pt x="6" y="6"/>
                    <a:pt x="12" y="1"/>
                    <a:pt x="18" y="1"/>
                  </a:cubicBezTo>
                  <a:cubicBezTo>
                    <a:pt x="144" y="0"/>
                    <a:pt x="269" y="1"/>
                    <a:pt x="394" y="1"/>
                  </a:cubicBezTo>
                  <a:cubicBezTo>
                    <a:pt x="400" y="1"/>
                    <a:pt x="406" y="6"/>
                    <a:pt x="411" y="9"/>
                  </a:cubicBezTo>
                  <a:cubicBezTo>
                    <a:pt x="411" y="11"/>
                    <a:pt x="410" y="13"/>
                    <a:pt x="409" y="15"/>
                  </a:cubicBezTo>
                  <a:cubicBezTo>
                    <a:pt x="274" y="15"/>
                    <a:pt x="139" y="15"/>
                    <a:pt x="3" y="15"/>
                  </a:cubicBezTo>
                  <a:cubicBezTo>
                    <a:pt x="2" y="13"/>
                    <a:pt x="1" y="11"/>
                    <a:pt x="0" y="9"/>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2" name="Freeform 35">
              <a:extLst>
                <a:ext uri="{FF2B5EF4-FFF2-40B4-BE49-F238E27FC236}">
                  <a16:creationId xmlns:a16="http://schemas.microsoft.com/office/drawing/2014/main" id="{9C10FE10-91D1-48A0-8128-37D29502C50A}"/>
                </a:ext>
              </a:extLst>
            </p:cNvPr>
            <p:cNvSpPr>
              <a:spLocks/>
            </p:cNvSpPr>
            <p:nvPr/>
          </p:nvSpPr>
          <p:spPr bwMode="auto">
            <a:xfrm>
              <a:off x="4349750" y="6159500"/>
              <a:ext cx="368300" cy="33338"/>
            </a:xfrm>
            <a:custGeom>
              <a:avLst/>
              <a:gdLst>
                <a:gd name="T0" fmla="*/ 1 w 211"/>
                <a:gd name="T1" fmla="*/ 0 h 19"/>
                <a:gd name="T2" fmla="*/ 44 w 211"/>
                <a:gd name="T3" fmla="*/ 0 h 19"/>
                <a:gd name="T4" fmla="*/ 186 w 211"/>
                <a:gd name="T5" fmla="*/ 0 h 19"/>
                <a:gd name="T6" fmla="*/ 211 w 211"/>
                <a:gd name="T7" fmla="*/ 7 h 19"/>
                <a:gd name="T8" fmla="*/ 210 w 211"/>
                <a:gd name="T9" fmla="*/ 13 h 19"/>
                <a:gd name="T10" fmla="*/ 103 w 211"/>
                <a:gd name="T11" fmla="*/ 13 h 19"/>
                <a:gd name="T12" fmla="*/ 0 w 211"/>
                <a:gd name="T13" fmla="*/ 8 h 19"/>
                <a:gd name="T14" fmla="*/ 1 w 211"/>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19">
                  <a:moveTo>
                    <a:pt x="1" y="0"/>
                  </a:moveTo>
                  <a:cubicBezTo>
                    <a:pt x="15" y="0"/>
                    <a:pt x="30" y="0"/>
                    <a:pt x="44" y="0"/>
                  </a:cubicBezTo>
                  <a:cubicBezTo>
                    <a:pt x="91" y="0"/>
                    <a:pt x="138" y="0"/>
                    <a:pt x="186" y="0"/>
                  </a:cubicBezTo>
                  <a:cubicBezTo>
                    <a:pt x="194" y="1"/>
                    <a:pt x="202" y="4"/>
                    <a:pt x="211" y="7"/>
                  </a:cubicBezTo>
                  <a:cubicBezTo>
                    <a:pt x="211" y="9"/>
                    <a:pt x="210" y="11"/>
                    <a:pt x="210" y="13"/>
                  </a:cubicBezTo>
                  <a:cubicBezTo>
                    <a:pt x="174" y="13"/>
                    <a:pt x="138" y="14"/>
                    <a:pt x="103" y="13"/>
                  </a:cubicBezTo>
                  <a:cubicBezTo>
                    <a:pt x="69" y="11"/>
                    <a:pt x="33" y="19"/>
                    <a:pt x="0" y="8"/>
                  </a:cubicBezTo>
                  <a:cubicBezTo>
                    <a:pt x="0" y="5"/>
                    <a:pt x="1" y="3"/>
                    <a:pt x="1"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3" name="Freeform 36">
              <a:extLst>
                <a:ext uri="{FF2B5EF4-FFF2-40B4-BE49-F238E27FC236}">
                  <a16:creationId xmlns:a16="http://schemas.microsoft.com/office/drawing/2014/main" id="{724E0E0E-CB62-4F08-A38E-DAFBFFE2847E}"/>
                </a:ext>
              </a:extLst>
            </p:cNvPr>
            <p:cNvSpPr>
              <a:spLocks/>
            </p:cNvSpPr>
            <p:nvPr/>
          </p:nvSpPr>
          <p:spPr bwMode="auto">
            <a:xfrm>
              <a:off x="2501900" y="6159500"/>
              <a:ext cx="368300" cy="22225"/>
            </a:xfrm>
            <a:custGeom>
              <a:avLst/>
              <a:gdLst>
                <a:gd name="T0" fmla="*/ 211 w 211"/>
                <a:gd name="T1" fmla="*/ 6 h 13"/>
                <a:gd name="T2" fmla="*/ 194 w 211"/>
                <a:gd name="T3" fmla="*/ 13 h 13"/>
                <a:gd name="T4" fmla="*/ 0 w 211"/>
                <a:gd name="T5" fmla="*/ 9 h 13"/>
                <a:gd name="T6" fmla="*/ 17 w 211"/>
                <a:gd name="T7" fmla="*/ 1 h 13"/>
                <a:gd name="T8" fmla="*/ 210 w 211"/>
                <a:gd name="T9" fmla="*/ 0 h 13"/>
                <a:gd name="T10" fmla="*/ 211 w 211"/>
                <a:gd name="T11" fmla="*/ 6 h 13"/>
              </a:gdLst>
              <a:ahLst/>
              <a:cxnLst>
                <a:cxn ang="0">
                  <a:pos x="T0" y="T1"/>
                </a:cxn>
                <a:cxn ang="0">
                  <a:pos x="T2" y="T3"/>
                </a:cxn>
                <a:cxn ang="0">
                  <a:pos x="T4" y="T5"/>
                </a:cxn>
                <a:cxn ang="0">
                  <a:pos x="T6" y="T7"/>
                </a:cxn>
                <a:cxn ang="0">
                  <a:pos x="T8" y="T9"/>
                </a:cxn>
                <a:cxn ang="0">
                  <a:pos x="T10" y="T11"/>
                </a:cxn>
              </a:cxnLst>
              <a:rect l="0" t="0" r="r" b="b"/>
              <a:pathLst>
                <a:path w="211" h="13">
                  <a:moveTo>
                    <a:pt x="211" y="6"/>
                  </a:moveTo>
                  <a:cubicBezTo>
                    <a:pt x="206" y="9"/>
                    <a:pt x="200" y="13"/>
                    <a:pt x="194" y="13"/>
                  </a:cubicBezTo>
                  <a:cubicBezTo>
                    <a:pt x="130" y="13"/>
                    <a:pt x="66" y="13"/>
                    <a:pt x="0" y="9"/>
                  </a:cubicBezTo>
                  <a:cubicBezTo>
                    <a:pt x="6" y="6"/>
                    <a:pt x="11" y="1"/>
                    <a:pt x="17" y="1"/>
                  </a:cubicBezTo>
                  <a:cubicBezTo>
                    <a:pt x="81" y="0"/>
                    <a:pt x="146" y="0"/>
                    <a:pt x="210" y="0"/>
                  </a:cubicBezTo>
                  <a:cubicBezTo>
                    <a:pt x="210" y="2"/>
                    <a:pt x="211" y="4"/>
                    <a:pt x="211" y="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4" name="Freeform 37">
              <a:extLst>
                <a:ext uri="{FF2B5EF4-FFF2-40B4-BE49-F238E27FC236}">
                  <a16:creationId xmlns:a16="http://schemas.microsoft.com/office/drawing/2014/main" id="{EC348487-2369-4601-8611-0F27A7A3B7F6}"/>
                </a:ext>
              </a:extLst>
            </p:cNvPr>
            <p:cNvSpPr>
              <a:spLocks/>
            </p:cNvSpPr>
            <p:nvPr/>
          </p:nvSpPr>
          <p:spPr bwMode="auto">
            <a:xfrm>
              <a:off x="2538413" y="6129338"/>
              <a:ext cx="285750" cy="15875"/>
            </a:xfrm>
            <a:custGeom>
              <a:avLst/>
              <a:gdLst>
                <a:gd name="T0" fmla="*/ 164 w 164"/>
                <a:gd name="T1" fmla="*/ 0 h 9"/>
                <a:gd name="T2" fmla="*/ 155 w 164"/>
                <a:gd name="T3" fmla="*/ 9 h 9"/>
                <a:gd name="T4" fmla="*/ 0 w 164"/>
                <a:gd name="T5" fmla="*/ 9 h 9"/>
                <a:gd name="T6" fmla="*/ 22 w 164"/>
                <a:gd name="T7" fmla="*/ 0 h 9"/>
                <a:gd name="T8" fmla="*/ 164 w 164"/>
                <a:gd name="T9" fmla="*/ 0 h 9"/>
              </a:gdLst>
              <a:ahLst/>
              <a:cxnLst>
                <a:cxn ang="0">
                  <a:pos x="T0" y="T1"/>
                </a:cxn>
                <a:cxn ang="0">
                  <a:pos x="T2" y="T3"/>
                </a:cxn>
                <a:cxn ang="0">
                  <a:pos x="T4" y="T5"/>
                </a:cxn>
                <a:cxn ang="0">
                  <a:pos x="T6" y="T7"/>
                </a:cxn>
                <a:cxn ang="0">
                  <a:pos x="T8" y="T9"/>
                </a:cxn>
              </a:cxnLst>
              <a:rect l="0" t="0" r="r" b="b"/>
              <a:pathLst>
                <a:path w="164" h="9">
                  <a:moveTo>
                    <a:pt x="164" y="0"/>
                  </a:moveTo>
                  <a:cubicBezTo>
                    <a:pt x="159" y="5"/>
                    <a:pt x="157" y="9"/>
                    <a:pt x="155" y="9"/>
                  </a:cubicBezTo>
                  <a:cubicBezTo>
                    <a:pt x="106" y="9"/>
                    <a:pt x="56" y="9"/>
                    <a:pt x="0" y="9"/>
                  </a:cubicBezTo>
                  <a:cubicBezTo>
                    <a:pt x="10" y="5"/>
                    <a:pt x="16" y="0"/>
                    <a:pt x="22" y="0"/>
                  </a:cubicBezTo>
                  <a:cubicBezTo>
                    <a:pt x="68" y="0"/>
                    <a:pt x="113" y="0"/>
                    <a:pt x="164" y="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5" name="Freeform 38">
              <a:extLst>
                <a:ext uri="{FF2B5EF4-FFF2-40B4-BE49-F238E27FC236}">
                  <a16:creationId xmlns:a16="http://schemas.microsoft.com/office/drawing/2014/main" id="{4C163A17-DAB2-4882-9281-ED3640DE77B6}"/>
                </a:ext>
              </a:extLst>
            </p:cNvPr>
            <p:cNvSpPr>
              <a:spLocks/>
            </p:cNvSpPr>
            <p:nvPr/>
          </p:nvSpPr>
          <p:spPr bwMode="auto">
            <a:xfrm>
              <a:off x="4387850" y="6127750"/>
              <a:ext cx="279400" cy="19050"/>
            </a:xfrm>
            <a:custGeom>
              <a:avLst/>
              <a:gdLst>
                <a:gd name="T0" fmla="*/ 160 w 160"/>
                <a:gd name="T1" fmla="*/ 11 h 11"/>
                <a:gd name="T2" fmla="*/ 12 w 160"/>
                <a:gd name="T3" fmla="*/ 11 h 11"/>
                <a:gd name="T4" fmla="*/ 0 w 160"/>
                <a:gd name="T5" fmla="*/ 1 h 11"/>
                <a:gd name="T6" fmla="*/ 160 w 160"/>
                <a:gd name="T7" fmla="*/ 1 h 11"/>
                <a:gd name="T8" fmla="*/ 160 w 160"/>
                <a:gd name="T9" fmla="*/ 11 h 11"/>
              </a:gdLst>
              <a:ahLst/>
              <a:cxnLst>
                <a:cxn ang="0">
                  <a:pos x="T0" y="T1"/>
                </a:cxn>
                <a:cxn ang="0">
                  <a:pos x="T2" y="T3"/>
                </a:cxn>
                <a:cxn ang="0">
                  <a:pos x="T4" y="T5"/>
                </a:cxn>
                <a:cxn ang="0">
                  <a:pos x="T6" y="T7"/>
                </a:cxn>
                <a:cxn ang="0">
                  <a:pos x="T8" y="T9"/>
                </a:cxn>
              </a:cxnLst>
              <a:rect l="0" t="0" r="r" b="b"/>
              <a:pathLst>
                <a:path w="160" h="11">
                  <a:moveTo>
                    <a:pt x="160" y="11"/>
                  </a:moveTo>
                  <a:cubicBezTo>
                    <a:pt x="111" y="11"/>
                    <a:pt x="61" y="11"/>
                    <a:pt x="12" y="11"/>
                  </a:cubicBezTo>
                  <a:cubicBezTo>
                    <a:pt x="10" y="11"/>
                    <a:pt x="7" y="7"/>
                    <a:pt x="0" y="1"/>
                  </a:cubicBezTo>
                  <a:cubicBezTo>
                    <a:pt x="57" y="1"/>
                    <a:pt x="109" y="0"/>
                    <a:pt x="160" y="1"/>
                  </a:cubicBezTo>
                  <a:cubicBezTo>
                    <a:pt x="160" y="4"/>
                    <a:pt x="160" y="8"/>
                    <a:pt x="160" y="1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6" name="Freeform 39">
              <a:extLst>
                <a:ext uri="{FF2B5EF4-FFF2-40B4-BE49-F238E27FC236}">
                  <a16:creationId xmlns:a16="http://schemas.microsoft.com/office/drawing/2014/main" id="{90E76D32-8E3C-47F1-9EA0-C1D51D4D2C13}"/>
                </a:ext>
              </a:extLst>
            </p:cNvPr>
            <p:cNvSpPr>
              <a:spLocks/>
            </p:cNvSpPr>
            <p:nvPr/>
          </p:nvSpPr>
          <p:spPr bwMode="auto">
            <a:xfrm>
              <a:off x="3922713" y="6180138"/>
              <a:ext cx="171450" cy="49213"/>
            </a:xfrm>
            <a:custGeom>
              <a:avLst/>
              <a:gdLst>
                <a:gd name="T0" fmla="*/ 98 w 98"/>
                <a:gd name="T1" fmla="*/ 16 h 28"/>
                <a:gd name="T2" fmla="*/ 0 w 98"/>
                <a:gd name="T3" fmla="*/ 6 h 28"/>
                <a:gd name="T4" fmla="*/ 98 w 98"/>
                <a:gd name="T5" fmla="*/ 16 h 28"/>
              </a:gdLst>
              <a:ahLst/>
              <a:cxnLst>
                <a:cxn ang="0">
                  <a:pos x="T0" y="T1"/>
                </a:cxn>
                <a:cxn ang="0">
                  <a:pos x="T2" y="T3"/>
                </a:cxn>
                <a:cxn ang="0">
                  <a:pos x="T4" y="T5"/>
                </a:cxn>
              </a:cxnLst>
              <a:rect l="0" t="0" r="r" b="b"/>
              <a:pathLst>
                <a:path w="98" h="28">
                  <a:moveTo>
                    <a:pt x="98" y="16"/>
                  </a:moveTo>
                  <a:cubicBezTo>
                    <a:pt x="53" y="28"/>
                    <a:pt x="8" y="24"/>
                    <a:pt x="0" y="6"/>
                  </a:cubicBezTo>
                  <a:cubicBezTo>
                    <a:pt x="34" y="10"/>
                    <a:pt x="67" y="0"/>
                    <a:pt x="98" y="1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7" name="Freeform 40">
              <a:extLst>
                <a:ext uri="{FF2B5EF4-FFF2-40B4-BE49-F238E27FC236}">
                  <a16:creationId xmlns:a16="http://schemas.microsoft.com/office/drawing/2014/main" id="{5C941AAD-B7C6-49FF-8D0E-82DB334159A7}"/>
                </a:ext>
              </a:extLst>
            </p:cNvPr>
            <p:cNvSpPr>
              <a:spLocks/>
            </p:cNvSpPr>
            <p:nvPr/>
          </p:nvSpPr>
          <p:spPr bwMode="auto">
            <a:xfrm>
              <a:off x="2960688" y="6175375"/>
              <a:ext cx="173037" cy="46038"/>
            </a:xfrm>
            <a:custGeom>
              <a:avLst/>
              <a:gdLst>
                <a:gd name="T0" fmla="*/ 0 w 99"/>
                <a:gd name="T1" fmla="*/ 17 h 26"/>
                <a:gd name="T2" fmla="*/ 96 w 99"/>
                <a:gd name="T3" fmla="*/ 9 h 26"/>
                <a:gd name="T4" fmla="*/ 99 w 99"/>
                <a:gd name="T5" fmla="*/ 17 h 26"/>
                <a:gd name="T6" fmla="*/ 82 w 99"/>
                <a:gd name="T7" fmla="*/ 25 h 26"/>
                <a:gd name="T8" fmla="*/ 2 w 99"/>
                <a:gd name="T9" fmla="*/ 25 h 26"/>
                <a:gd name="T10" fmla="*/ 0 w 99"/>
                <a:gd name="T11" fmla="*/ 17 h 26"/>
              </a:gdLst>
              <a:ahLst/>
              <a:cxnLst>
                <a:cxn ang="0">
                  <a:pos x="T0" y="T1"/>
                </a:cxn>
                <a:cxn ang="0">
                  <a:pos x="T2" y="T3"/>
                </a:cxn>
                <a:cxn ang="0">
                  <a:pos x="T4" y="T5"/>
                </a:cxn>
                <a:cxn ang="0">
                  <a:pos x="T6" y="T7"/>
                </a:cxn>
                <a:cxn ang="0">
                  <a:pos x="T8" y="T9"/>
                </a:cxn>
                <a:cxn ang="0">
                  <a:pos x="T10" y="T11"/>
                </a:cxn>
              </a:cxnLst>
              <a:rect l="0" t="0" r="r" b="b"/>
              <a:pathLst>
                <a:path w="99" h="26">
                  <a:moveTo>
                    <a:pt x="0" y="17"/>
                  </a:moveTo>
                  <a:cubicBezTo>
                    <a:pt x="31" y="0"/>
                    <a:pt x="65" y="15"/>
                    <a:pt x="96" y="9"/>
                  </a:cubicBezTo>
                  <a:cubicBezTo>
                    <a:pt x="97" y="11"/>
                    <a:pt x="98" y="14"/>
                    <a:pt x="99" y="17"/>
                  </a:cubicBezTo>
                  <a:cubicBezTo>
                    <a:pt x="93" y="19"/>
                    <a:pt x="88" y="25"/>
                    <a:pt x="82" y="25"/>
                  </a:cubicBezTo>
                  <a:cubicBezTo>
                    <a:pt x="55" y="26"/>
                    <a:pt x="29" y="25"/>
                    <a:pt x="2" y="25"/>
                  </a:cubicBezTo>
                  <a:cubicBezTo>
                    <a:pt x="1" y="23"/>
                    <a:pt x="1" y="20"/>
                    <a:pt x="0" y="1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8" name="Freeform 41">
              <a:extLst>
                <a:ext uri="{FF2B5EF4-FFF2-40B4-BE49-F238E27FC236}">
                  <a16:creationId xmlns:a16="http://schemas.microsoft.com/office/drawing/2014/main" id="{056DD283-6FCE-4C97-8B2A-1B57358F58FF}"/>
                </a:ext>
              </a:extLst>
            </p:cNvPr>
            <p:cNvSpPr>
              <a:spLocks/>
            </p:cNvSpPr>
            <p:nvPr/>
          </p:nvSpPr>
          <p:spPr bwMode="auto">
            <a:xfrm>
              <a:off x="4438650" y="6088063"/>
              <a:ext cx="185737" cy="41275"/>
            </a:xfrm>
            <a:custGeom>
              <a:avLst/>
              <a:gdLst>
                <a:gd name="T0" fmla="*/ 107 w 107"/>
                <a:gd name="T1" fmla="*/ 16 h 24"/>
                <a:gd name="T2" fmla="*/ 0 w 107"/>
                <a:gd name="T3" fmla="*/ 10 h 24"/>
                <a:gd name="T4" fmla="*/ 107 w 107"/>
                <a:gd name="T5" fmla="*/ 16 h 24"/>
              </a:gdLst>
              <a:ahLst/>
              <a:cxnLst>
                <a:cxn ang="0">
                  <a:pos x="T0" y="T1"/>
                </a:cxn>
                <a:cxn ang="0">
                  <a:pos x="T2" y="T3"/>
                </a:cxn>
                <a:cxn ang="0">
                  <a:pos x="T4" y="T5"/>
                </a:cxn>
              </a:cxnLst>
              <a:rect l="0" t="0" r="r" b="b"/>
              <a:pathLst>
                <a:path w="107" h="24">
                  <a:moveTo>
                    <a:pt x="107" y="16"/>
                  </a:moveTo>
                  <a:cubicBezTo>
                    <a:pt x="71" y="15"/>
                    <a:pt x="35" y="24"/>
                    <a:pt x="0" y="10"/>
                  </a:cubicBezTo>
                  <a:cubicBezTo>
                    <a:pt x="36" y="10"/>
                    <a:pt x="72" y="0"/>
                    <a:pt x="107" y="1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49" name="Freeform 42">
              <a:extLst>
                <a:ext uri="{FF2B5EF4-FFF2-40B4-BE49-F238E27FC236}">
                  <a16:creationId xmlns:a16="http://schemas.microsoft.com/office/drawing/2014/main" id="{939A59DA-F19A-4EA0-A53D-F1EBA7ADC7EC}"/>
                </a:ext>
              </a:extLst>
            </p:cNvPr>
            <p:cNvSpPr>
              <a:spLocks/>
            </p:cNvSpPr>
            <p:nvPr/>
          </p:nvSpPr>
          <p:spPr bwMode="auto">
            <a:xfrm>
              <a:off x="2587625" y="6089650"/>
              <a:ext cx="192087" cy="36513"/>
            </a:xfrm>
            <a:custGeom>
              <a:avLst/>
              <a:gdLst>
                <a:gd name="T0" fmla="*/ 110 w 110"/>
                <a:gd name="T1" fmla="*/ 5 h 21"/>
                <a:gd name="T2" fmla="*/ 0 w 110"/>
                <a:gd name="T3" fmla="*/ 13 h 21"/>
                <a:gd name="T4" fmla="*/ 110 w 110"/>
                <a:gd name="T5" fmla="*/ 5 h 21"/>
              </a:gdLst>
              <a:ahLst/>
              <a:cxnLst>
                <a:cxn ang="0">
                  <a:pos x="T0" y="T1"/>
                </a:cxn>
                <a:cxn ang="0">
                  <a:pos x="T2" y="T3"/>
                </a:cxn>
                <a:cxn ang="0">
                  <a:pos x="T4" y="T5"/>
                </a:cxn>
              </a:cxnLst>
              <a:rect l="0" t="0" r="r" b="b"/>
              <a:pathLst>
                <a:path w="110" h="21">
                  <a:moveTo>
                    <a:pt x="110" y="5"/>
                  </a:moveTo>
                  <a:cubicBezTo>
                    <a:pt x="95" y="18"/>
                    <a:pt x="48" y="21"/>
                    <a:pt x="0" y="13"/>
                  </a:cubicBezTo>
                  <a:cubicBezTo>
                    <a:pt x="34" y="0"/>
                    <a:pt x="70" y="9"/>
                    <a:pt x="110" y="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0" name="Freeform 43">
              <a:extLst>
                <a:ext uri="{FF2B5EF4-FFF2-40B4-BE49-F238E27FC236}">
                  <a16:creationId xmlns:a16="http://schemas.microsoft.com/office/drawing/2014/main" id="{E7919AC0-6FA4-47C0-A567-4DC450DA2694}"/>
                </a:ext>
              </a:extLst>
            </p:cNvPr>
            <p:cNvSpPr>
              <a:spLocks/>
            </p:cNvSpPr>
            <p:nvPr/>
          </p:nvSpPr>
          <p:spPr bwMode="auto">
            <a:xfrm>
              <a:off x="4132263" y="6181725"/>
              <a:ext cx="130175" cy="44450"/>
            </a:xfrm>
            <a:custGeom>
              <a:avLst/>
              <a:gdLst>
                <a:gd name="T0" fmla="*/ 74 w 74"/>
                <a:gd name="T1" fmla="*/ 20 h 25"/>
                <a:gd name="T2" fmla="*/ 0 w 74"/>
                <a:gd name="T3" fmla="*/ 8 h 25"/>
                <a:gd name="T4" fmla="*/ 74 w 74"/>
                <a:gd name="T5" fmla="*/ 20 h 25"/>
              </a:gdLst>
              <a:ahLst/>
              <a:cxnLst>
                <a:cxn ang="0">
                  <a:pos x="T0" y="T1"/>
                </a:cxn>
                <a:cxn ang="0">
                  <a:pos x="T2" y="T3"/>
                </a:cxn>
                <a:cxn ang="0">
                  <a:pos x="T4" y="T5"/>
                </a:cxn>
              </a:cxnLst>
              <a:rect l="0" t="0" r="r" b="b"/>
              <a:pathLst>
                <a:path w="74" h="25">
                  <a:moveTo>
                    <a:pt x="74" y="20"/>
                  </a:moveTo>
                  <a:cubicBezTo>
                    <a:pt x="22" y="25"/>
                    <a:pt x="9" y="23"/>
                    <a:pt x="0" y="8"/>
                  </a:cubicBezTo>
                  <a:cubicBezTo>
                    <a:pt x="40" y="0"/>
                    <a:pt x="66" y="4"/>
                    <a:pt x="74" y="2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1" name="Freeform 44">
              <a:extLst>
                <a:ext uri="{FF2B5EF4-FFF2-40B4-BE49-F238E27FC236}">
                  <a16:creationId xmlns:a16="http://schemas.microsoft.com/office/drawing/2014/main" id="{13B7EADF-6980-44E8-A230-AEA48D2E2EAA}"/>
                </a:ext>
              </a:extLst>
            </p:cNvPr>
            <p:cNvSpPr>
              <a:spLocks/>
            </p:cNvSpPr>
            <p:nvPr/>
          </p:nvSpPr>
          <p:spPr bwMode="auto">
            <a:xfrm>
              <a:off x="2617788" y="6173788"/>
              <a:ext cx="138112" cy="53975"/>
            </a:xfrm>
            <a:custGeom>
              <a:avLst/>
              <a:gdLst>
                <a:gd name="T0" fmla="*/ 0 w 79"/>
                <a:gd name="T1" fmla="*/ 25 h 31"/>
                <a:gd name="T2" fmla="*/ 79 w 79"/>
                <a:gd name="T3" fmla="*/ 10 h 31"/>
                <a:gd name="T4" fmla="*/ 0 w 79"/>
                <a:gd name="T5" fmla="*/ 25 h 31"/>
              </a:gdLst>
              <a:ahLst/>
              <a:cxnLst>
                <a:cxn ang="0">
                  <a:pos x="T0" y="T1"/>
                </a:cxn>
                <a:cxn ang="0">
                  <a:pos x="T2" y="T3"/>
                </a:cxn>
                <a:cxn ang="0">
                  <a:pos x="T4" y="T5"/>
                </a:cxn>
              </a:cxnLst>
              <a:rect l="0" t="0" r="r" b="b"/>
              <a:pathLst>
                <a:path w="79" h="31">
                  <a:moveTo>
                    <a:pt x="0" y="25"/>
                  </a:moveTo>
                  <a:cubicBezTo>
                    <a:pt x="26" y="0"/>
                    <a:pt x="53" y="16"/>
                    <a:pt x="79" y="10"/>
                  </a:cubicBezTo>
                  <a:cubicBezTo>
                    <a:pt x="71" y="29"/>
                    <a:pt x="61" y="31"/>
                    <a:pt x="0" y="2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2" name="Freeform 45">
              <a:extLst>
                <a:ext uri="{FF2B5EF4-FFF2-40B4-BE49-F238E27FC236}">
                  <a16:creationId xmlns:a16="http://schemas.microsoft.com/office/drawing/2014/main" id="{B7C8BFF6-83FE-49CE-A777-B051F5A13BBD}"/>
                </a:ext>
              </a:extLst>
            </p:cNvPr>
            <p:cNvSpPr>
              <a:spLocks/>
            </p:cNvSpPr>
            <p:nvPr/>
          </p:nvSpPr>
          <p:spPr bwMode="auto">
            <a:xfrm>
              <a:off x="2795588" y="6175375"/>
              <a:ext cx="127000" cy="65088"/>
            </a:xfrm>
            <a:custGeom>
              <a:avLst/>
              <a:gdLst>
                <a:gd name="T0" fmla="*/ 0 w 73"/>
                <a:gd name="T1" fmla="*/ 23 h 37"/>
                <a:gd name="T2" fmla="*/ 73 w 73"/>
                <a:gd name="T3" fmla="*/ 12 h 37"/>
                <a:gd name="T4" fmla="*/ 0 w 73"/>
                <a:gd name="T5" fmla="*/ 23 h 37"/>
              </a:gdLst>
              <a:ahLst/>
              <a:cxnLst>
                <a:cxn ang="0">
                  <a:pos x="T0" y="T1"/>
                </a:cxn>
                <a:cxn ang="0">
                  <a:pos x="T2" y="T3"/>
                </a:cxn>
                <a:cxn ang="0">
                  <a:pos x="T4" y="T5"/>
                </a:cxn>
              </a:cxnLst>
              <a:rect l="0" t="0" r="r" b="b"/>
              <a:pathLst>
                <a:path w="73" h="37">
                  <a:moveTo>
                    <a:pt x="0" y="23"/>
                  </a:moveTo>
                  <a:cubicBezTo>
                    <a:pt x="21" y="0"/>
                    <a:pt x="48" y="14"/>
                    <a:pt x="73" y="12"/>
                  </a:cubicBezTo>
                  <a:cubicBezTo>
                    <a:pt x="52" y="37"/>
                    <a:pt x="24" y="20"/>
                    <a:pt x="0" y="2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3" name="Freeform 46">
              <a:extLst>
                <a:ext uri="{FF2B5EF4-FFF2-40B4-BE49-F238E27FC236}">
                  <a16:creationId xmlns:a16="http://schemas.microsoft.com/office/drawing/2014/main" id="{D1C95F75-AA47-4F0E-BE83-47E23E4C9F6D}"/>
                </a:ext>
              </a:extLst>
            </p:cNvPr>
            <p:cNvSpPr>
              <a:spLocks/>
            </p:cNvSpPr>
            <p:nvPr/>
          </p:nvSpPr>
          <p:spPr bwMode="auto">
            <a:xfrm>
              <a:off x="2457450" y="6173788"/>
              <a:ext cx="131762" cy="66675"/>
            </a:xfrm>
            <a:custGeom>
              <a:avLst/>
              <a:gdLst>
                <a:gd name="T0" fmla="*/ 75 w 75"/>
                <a:gd name="T1" fmla="*/ 13 h 38"/>
                <a:gd name="T2" fmla="*/ 0 w 75"/>
                <a:gd name="T3" fmla="*/ 25 h 38"/>
                <a:gd name="T4" fmla="*/ 75 w 75"/>
                <a:gd name="T5" fmla="*/ 13 h 38"/>
              </a:gdLst>
              <a:ahLst/>
              <a:cxnLst>
                <a:cxn ang="0">
                  <a:pos x="T0" y="T1"/>
                </a:cxn>
                <a:cxn ang="0">
                  <a:pos x="T2" y="T3"/>
                </a:cxn>
                <a:cxn ang="0">
                  <a:pos x="T4" y="T5"/>
                </a:cxn>
              </a:cxnLst>
              <a:rect l="0" t="0" r="r" b="b"/>
              <a:pathLst>
                <a:path w="75" h="38">
                  <a:moveTo>
                    <a:pt x="75" y="13"/>
                  </a:moveTo>
                  <a:cubicBezTo>
                    <a:pt x="53" y="38"/>
                    <a:pt x="25" y="21"/>
                    <a:pt x="0" y="25"/>
                  </a:cubicBezTo>
                  <a:cubicBezTo>
                    <a:pt x="22" y="0"/>
                    <a:pt x="50" y="16"/>
                    <a:pt x="75" y="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4" name="Freeform 47">
              <a:extLst>
                <a:ext uri="{FF2B5EF4-FFF2-40B4-BE49-F238E27FC236}">
                  <a16:creationId xmlns:a16="http://schemas.microsoft.com/office/drawing/2014/main" id="{05638FD5-5410-477B-A330-0A8A38F04D0D}"/>
                </a:ext>
              </a:extLst>
            </p:cNvPr>
            <p:cNvSpPr>
              <a:spLocks/>
            </p:cNvSpPr>
            <p:nvPr/>
          </p:nvSpPr>
          <p:spPr bwMode="auto">
            <a:xfrm>
              <a:off x="4191000" y="6151563"/>
              <a:ext cx="122237" cy="41275"/>
            </a:xfrm>
            <a:custGeom>
              <a:avLst/>
              <a:gdLst>
                <a:gd name="T0" fmla="*/ 70 w 70"/>
                <a:gd name="T1" fmla="*/ 15 h 24"/>
                <a:gd name="T2" fmla="*/ 0 w 70"/>
                <a:gd name="T3" fmla="*/ 9 h 24"/>
                <a:gd name="T4" fmla="*/ 70 w 70"/>
                <a:gd name="T5" fmla="*/ 15 h 24"/>
              </a:gdLst>
              <a:ahLst/>
              <a:cxnLst>
                <a:cxn ang="0">
                  <a:pos x="T0" y="T1"/>
                </a:cxn>
                <a:cxn ang="0">
                  <a:pos x="T2" y="T3"/>
                </a:cxn>
                <a:cxn ang="0">
                  <a:pos x="T4" y="T5"/>
                </a:cxn>
              </a:cxnLst>
              <a:rect l="0" t="0" r="r" b="b"/>
              <a:pathLst>
                <a:path w="70" h="24">
                  <a:moveTo>
                    <a:pt x="70" y="15"/>
                  </a:moveTo>
                  <a:cubicBezTo>
                    <a:pt x="46" y="16"/>
                    <a:pt x="22" y="24"/>
                    <a:pt x="0" y="9"/>
                  </a:cubicBezTo>
                  <a:cubicBezTo>
                    <a:pt x="24" y="6"/>
                    <a:pt x="48" y="0"/>
                    <a:pt x="70" y="15"/>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5" name="Freeform 48">
              <a:extLst>
                <a:ext uri="{FF2B5EF4-FFF2-40B4-BE49-F238E27FC236}">
                  <a16:creationId xmlns:a16="http://schemas.microsoft.com/office/drawing/2014/main" id="{6A750BC2-448A-4BF7-AC8E-346BDDCFCF4B}"/>
                </a:ext>
              </a:extLst>
            </p:cNvPr>
            <p:cNvSpPr>
              <a:spLocks/>
            </p:cNvSpPr>
            <p:nvPr/>
          </p:nvSpPr>
          <p:spPr bwMode="auto">
            <a:xfrm>
              <a:off x="3389313" y="6159500"/>
              <a:ext cx="117475" cy="23813"/>
            </a:xfrm>
            <a:custGeom>
              <a:avLst/>
              <a:gdLst>
                <a:gd name="T0" fmla="*/ 0 w 68"/>
                <a:gd name="T1" fmla="*/ 8 h 14"/>
                <a:gd name="T2" fmla="*/ 10 w 68"/>
                <a:gd name="T3" fmla="*/ 1 h 14"/>
                <a:gd name="T4" fmla="*/ 59 w 68"/>
                <a:gd name="T5" fmla="*/ 1 h 14"/>
                <a:gd name="T6" fmla="*/ 68 w 68"/>
                <a:gd name="T7" fmla="*/ 6 h 14"/>
                <a:gd name="T8" fmla="*/ 59 w 68"/>
                <a:gd name="T9" fmla="*/ 13 h 14"/>
                <a:gd name="T10" fmla="*/ 2 w 68"/>
                <a:gd name="T11" fmla="*/ 13 h 14"/>
                <a:gd name="T12" fmla="*/ 0 w 68"/>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68" h="14">
                  <a:moveTo>
                    <a:pt x="0" y="8"/>
                  </a:moveTo>
                  <a:cubicBezTo>
                    <a:pt x="3" y="6"/>
                    <a:pt x="6" y="1"/>
                    <a:pt x="10" y="1"/>
                  </a:cubicBezTo>
                  <a:cubicBezTo>
                    <a:pt x="26" y="0"/>
                    <a:pt x="43" y="0"/>
                    <a:pt x="59" y="1"/>
                  </a:cubicBezTo>
                  <a:cubicBezTo>
                    <a:pt x="62" y="1"/>
                    <a:pt x="65" y="4"/>
                    <a:pt x="68" y="6"/>
                  </a:cubicBezTo>
                  <a:cubicBezTo>
                    <a:pt x="65" y="8"/>
                    <a:pt x="62" y="13"/>
                    <a:pt x="59" y="13"/>
                  </a:cubicBezTo>
                  <a:cubicBezTo>
                    <a:pt x="40" y="14"/>
                    <a:pt x="21" y="13"/>
                    <a:pt x="2" y="13"/>
                  </a:cubicBezTo>
                  <a:cubicBezTo>
                    <a:pt x="1" y="12"/>
                    <a:pt x="0" y="10"/>
                    <a:pt x="0"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6" name="Freeform 49">
              <a:extLst>
                <a:ext uri="{FF2B5EF4-FFF2-40B4-BE49-F238E27FC236}">
                  <a16:creationId xmlns:a16="http://schemas.microsoft.com/office/drawing/2014/main" id="{B37D500F-EC5F-4C99-9C77-49EDB03A027D}"/>
                </a:ext>
              </a:extLst>
            </p:cNvPr>
            <p:cNvSpPr>
              <a:spLocks/>
            </p:cNvSpPr>
            <p:nvPr/>
          </p:nvSpPr>
          <p:spPr bwMode="auto">
            <a:xfrm>
              <a:off x="4030663" y="6148388"/>
              <a:ext cx="120650" cy="46038"/>
            </a:xfrm>
            <a:custGeom>
              <a:avLst/>
              <a:gdLst>
                <a:gd name="T0" fmla="*/ 0 w 69"/>
                <a:gd name="T1" fmla="*/ 10 h 26"/>
                <a:gd name="T2" fmla="*/ 69 w 69"/>
                <a:gd name="T3" fmla="*/ 16 h 26"/>
                <a:gd name="T4" fmla="*/ 0 w 69"/>
                <a:gd name="T5" fmla="*/ 10 h 26"/>
              </a:gdLst>
              <a:ahLst/>
              <a:cxnLst>
                <a:cxn ang="0">
                  <a:pos x="T0" y="T1"/>
                </a:cxn>
                <a:cxn ang="0">
                  <a:pos x="T2" y="T3"/>
                </a:cxn>
                <a:cxn ang="0">
                  <a:pos x="T4" y="T5"/>
                </a:cxn>
              </a:cxnLst>
              <a:rect l="0" t="0" r="r" b="b"/>
              <a:pathLst>
                <a:path w="69" h="26">
                  <a:moveTo>
                    <a:pt x="0" y="10"/>
                  </a:moveTo>
                  <a:cubicBezTo>
                    <a:pt x="23" y="8"/>
                    <a:pt x="47" y="0"/>
                    <a:pt x="69" y="16"/>
                  </a:cubicBezTo>
                  <a:cubicBezTo>
                    <a:pt x="46" y="16"/>
                    <a:pt x="21" y="26"/>
                    <a:pt x="0"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7" name="Freeform 50">
              <a:extLst>
                <a:ext uri="{FF2B5EF4-FFF2-40B4-BE49-F238E27FC236}">
                  <a16:creationId xmlns:a16="http://schemas.microsoft.com/office/drawing/2014/main" id="{A00BB21C-C036-4071-A92E-024EEDCCF435}"/>
                </a:ext>
              </a:extLst>
            </p:cNvPr>
            <p:cNvSpPr>
              <a:spLocks/>
            </p:cNvSpPr>
            <p:nvPr/>
          </p:nvSpPr>
          <p:spPr bwMode="auto">
            <a:xfrm>
              <a:off x="3060700" y="6143625"/>
              <a:ext cx="128587" cy="46038"/>
            </a:xfrm>
            <a:custGeom>
              <a:avLst/>
              <a:gdLst>
                <a:gd name="T0" fmla="*/ 74 w 74"/>
                <a:gd name="T1" fmla="*/ 8 h 26"/>
                <a:gd name="T2" fmla="*/ 0 w 74"/>
                <a:gd name="T3" fmla="*/ 20 h 26"/>
                <a:gd name="T4" fmla="*/ 74 w 74"/>
                <a:gd name="T5" fmla="*/ 8 h 26"/>
              </a:gdLst>
              <a:ahLst/>
              <a:cxnLst>
                <a:cxn ang="0">
                  <a:pos x="T0" y="T1"/>
                </a:cxn>
                <a:cxn ang="0">
                  <a:pos x="T2" y="T3"/>
                </a:cxn>
                <a:cxn ang="0">
                  <a:pos x="T4" y="T5"/>
                </a:cxn>
              </a:cxnLst>
              <a:rect l="0" t="0" r="r" b="b"/>
              <a:pathLst>
                <a:path w="74" h="26">
                  <a:moveTo>
                    <a:pt x="74" y="8"/>
                  </a:moveTo>
                  <a:cubicBezTo>
                    <a:pt x="66" y="23"/>
                    <a:pt x="43" y="26"/>
                    <a:pt x="0" y="20"/>
                  </a:cubicBezTo>
                  <a:cubicBezTo>
                    <a:pt x="25" y="0"/>
                    <a:pt x="49" y="13"/>
                    <a:pt x="74" y="8"/>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8" name="Freeform 51">
              <a:extLst>
                <a:ext uri="{FF2B5EF4-FFF2-40B4-BE49-F238E27FC236}">
                  <a16:creationId xmlns:a16="http://schemas.microsoft.com/office/drawing/2014/main" id="{FB30A8B1-48E4-41F7-9477-9D4816AB3932}"/>
                </a:ext>
              </a:extLst>
            </p:cNvPr>
            <p:cNvSpPr>
              <a:spLocks/>
            </p:cNvSpPr>
            <p:nvPr/>
          </p:nvSpPr>
          <p:spPr bwMode="auto">
            <a:xfrm>
              <a:off x="3871913" y="6151563"/>
              <a:ext cx="117475" cy="38100"/>
            </a:xfrm>
            <a:custGeom>
              <a:avLst/>
              <a:gdLst>
                <a:gd name="T0" fmla="*/ 67 w 67"/>
                <a:gd name="T1" fmla="*/ 16 h 22"/>
                <a:gd name="T2" fmla="*/ 0 w 67"/>
                <a:gd name="T3" fmla="*/ 9 h 22"/>
                <a:gd name="T4" fmla="*/ 67 w 67"/>
                <a:gd name="T5" fmla="*/ 16 h 22"/>
              </a:gdLst>
              <a:ahLst/>
              <a:cxnLst>
                <a:cxn ang="0">
                  <a:pos x="T0" y="T1"/>
                </a:cxn>
                <a:cxn ang="0">
                  <a:pos x="T2" y="T3"/>
                </a:cxn>
                <a:cxn ang="0">
                  <a:pos x="T4" y="T5"/>
                </a:cxn>
              </a:cxnLst>
              <a:rect l="0" t="0" r="r" b="b"/>
              <a:pathLst>
                <a:path w="67" h="22">
                  <a:moveTo>
                    <a:pt x="67" y="16"/>
                  </a:moveTo>
                  <a:cubicBezTo>
                    <a:pt x="36" y="22"/>
                    <a:pt x="8" y="19"/>
                    <a:pt x="0" y="9"/>
                  </a:cubicBezTo>
                  <a:cubicBezTo>
                    <a:pt x="23" y="0"/>
                    <a:pt x="59" y="4"/>
                    <a:pt x="67" y="1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59" name="Freeform 52">
              <a:extLst>
                <a:ext uri="{FF2B5EF4-FFF2-40B4-BE49-F238E27FC236}">
                  <a16:creationId xmlns:a16="http://schemas.microsoft.com/office/drawing/2014/main" id="{71DE68FE-8130-4F77-AD78-9B5AD2B5F377}"/>
                </a:ext>
              </a:extLst>
            </p:cNvPr>
            <p:cNvSpPr>
              <a:spLocks/>
            </p:cNvSpPr>
            <p:nvPr/>
          </p:nvSpPr>
          <p:spPr bwMode="auto">
            <a:xfrm>
              <a:off x="3713163" y="6153150"/>
              <a:ext cx="115887" cy="38100"/>
            </a:xfrm>
            <a:custGeom>
              <a:avLst/>
              <a:gdLst>
                <a:gd name="T0" fmla="*/ 0 w 66"/>
                <a:gd name="T1" fmla="*/ 7 h 22"/>
                <a:gd name="T2" fmla="*/ 66 w 66"/>
                <a:gd name="T3" fmla="*/ 14 h 22"/>
                <a:gd name="T4" fmla="*/ 0 w 66"/>
                <a:gd name="T5" fmla="*/ 7 h 22"/>
              </a:gdLst>
              <a:ahLst/>
              <a:cxnLst>
                <a:cxn ang="0">
                  <a:pos x="T0" y="T1"/>
                </a:cxn>
                <a:cxn ang="0">
                  <a:pos x="T2" y="T3"/>
                </a:cxn>
                <a:cxn ang="0">
                  <a:pos x="T4" y="T5"/>
                </a:cxn>
              </a:cxnLst>
              <a:rect l="0" t="0" r="r" b="b"/>
              <a:pathLst>
                <a:path w="66" h="22">
                  <a:moveTo>
                    <a:pt x="0" y="7"/>
                  </a:moveTo>
                  <a:cubicBezTo>
                    <a:pt x="32" y="0"/>
                    <a:pt x="59" y="3"/>
                    <a:pt x="66" y="14"/>
                  </a:cubicBezTo>
                  <a:cubicBezTo>
                    <a:pt x="36" y="22"/>
                    <a:pt x="4" y="18"/>
                    <a:pt x="0" y="7"/>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0" name="Freeform 53">
              <a:extLst>
                <a:ext uri="{FF2B5EF4-FFF2-40B4-BE49-F238E27FC236}">
                  <a16:creationId xmlns:a16="http://schemas.microsoft.com/office/drawing/2014/main" id="{BA644CA8-2680-44E9-81FC-81CDED4F10A1}"/>
                </a:ext>
              </a:extLst>
            </p:cNvPr>
            <p:cNvSpPr>
              <a:spLocks/>
            </p:cNvSpPr>
            <p:nvPr/>
          </p:nvSpPr>
          <p:spPr bwMode="auto">
            <a:xfrm>
              <a:off x="3551238" y="6161088"/>
              <a:ext cx="120650" cy="20638"/>
            </a:xfrm>
            <a:custGeom>
              <a:avLst/>
              <a:gdLst>
                <a:gd name="T0" fmla="*/ 69 w 69"/>
                <a:gd name="T1" fmla="*/ 12 h 12"/>
                <a:gd name="T2" fmla="*/ 7 w 69"/>
                <a:gd name="T3" fmla="*/ 12 h 12"/>
                <a:gd name="T4" fmla="*/ 1 w 69"/>
                <a:gd name="T5" fmla="*/ 7 h 12"/>
                <a:gd name="T6" fmla="*/ 5 w 69"/>
                <a:gd name="T7" fmla="*/ 0 h 12"/>
                <a:gd name="T8" fmla="*/ 63 w 69"/>
                <a:gd name="T9" fmla="*/ 1 h 12"/>
                <a:gd name="T10" fmla="*/ 69 w 69"/>
                <a:gd name="T11" fmla="*/ 12 h 12"/>
              </a:gdLst>
              <a:ahLst/>
              <a:cxnLst>
                <a:cxn ang="0">
                  <a:pos x="T0" y="T1"/>
                </a:cxn>
                <a:cxn ang="0">
                  <a:pos x="T2" y="T3"/>
                </a:cxn>
                <a:cxn ang="0">
                  <a:pos x="T4" y="T5"/>
                </a:cxn>
                <a:cxn ang="0">
                  <a:pos x="T6" y="T7"/>
                </a:cxn>
                <a:cxn ang="0">
                  <a:pos x="T8" y="T9"/>
                </a:cxn>
                <a:cxn ang="0">
                  <a:pos x="T10" y="T11"/>
                </a:cxn>
              </a:cxnLst>
              <a:rect l="0" t="0" r="r" b="b"/>
              <a:pathLst>
                <a:path w="69" h="12">
                  <a:moveTo>
                    <a:pt x="69" y="12"/>
                  </a:moveTo>
                  <a:cubicBezTo>
                    <a:pt x="47" y="12"/>
                    <a:pt x="27" y="12"/>
                    <a:pt x="7" y="12"/>
                  </a:cubicBezTo>
                  <a:cubicBezTo>
                    <a:pt x="5" y="12"/>
                    <a:pt x="1" y="9"/>
                    <a:pt x="1" y="7"/>
                  </a:cubicBezTo>
                  <a:cubicBezTo>
                    <a:pt x="0" y="5"/>
                    <a:pt x="4" y="0"/>
                    <a:pt x="5" y="0"/>
                  </a:cubicBezTo>
                  <a:cubicBezTo>
                    <a:pt x="24" y="0"/>
                    <a:pt x="44" y="0"/>
                    <a:pt x="63" y="1"/>
                  </a:cubicBezTo>
                  <a:cubicBezTo>
                    <a:pt x="64" y="1"/>
                    <a:pt x="66" y="6"/>
                    <a:pt x="69" y="1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1" name="Freeform 54">
              <a:extLst>
                <a:ext uri="{FF2B5EF4-FFF2-40B4-BE49-F238E27FC236}">
                  <a16:creationId xmlns:a16="http://schemas.microsoft.com/office/drawing/2014/main" id="{F8DEA0CD-48C9-4B62-AF8B-DCEC7AA6AD56}"/>
                </a:ext>
              </a:extLst>
            </p:cNvPr>
            <p:cNvSpPr>
              <a:spLocks/>
            </p:cNvSpPr>
            <p:nvPr/>
          </p:nvSpPr>
          <p:spPr bwMode="auto">
            <a:xfrm>
              <a:off x="2908300" y="6153150"/>
              <a:ext cx="120650" cy="34925"/>
            </a:xfrm>
            <a:custGeom>
              <a:avLst/>
              <a:gdLst>
                <a:gd name="T0" fmla="*/ 69 w 69"/>
                <a:gd name="T1" fmla="*/ 6 h 20"/>
                <a:gd name="T2" fmla="*/ 0 w 69"/>
                <a:gd name="T3" fmla="*/ 16 h 20"/>
                <a:gd name="T4" fmla="*/ 69 w 69"/>
                <a:gd name="T5" fmla="*/ 6 h 20"/>
              </a:gdLst>
              <a:ahLst/>
              <a:cxnLst>
                <a:cxn ang="0">
                  <a:pos x="T0" y="T1"/>
                </a:cxn>
                <a:cxn ang="0">
                  <a:pos x="T2" y="T3"/>
                </a:cxn>
                <a:cxn ang="0">
                  <a:pos x="T4" y="T5"/>
                </a:cxn>
              </a:cxnLst>
              <a:rect l="0" t="0" r="r" b="b"/>
              <a:pathLst>
                <a:path w="69" h="20">
                  <a:moveTo>
                    <a:pt x="69" y="6"/>
                  </a:moveTo>
                  <a:cubicBezTo>
                    <a:pt x="59" y="19"/>
                    <a:pt x="49" y="20"/>
                    <a:pt x="0" y="16"/>
                  </a:cubicBezTo>
                  <a:cubicBezTo>
                    <a:pt x="7" y="3"/>
                    <a:pt x="25" y="0"/>
                    <a:pt x="69" y="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2" name="Freeform 55">
              <a:extLst>
                <a:ext uri="{FF2B5EF4-FFF2-40B4-BE49-F238E27FC236}">
                  <a16:creationId xmlns:a16="http://schemas.microsoft.com/office/drawing/2014/main" id="{E34F2C9F-31A3-46A7-B72F-1973762D0E04}"/>
                </a:ext>
              </a:extLst>
            </p:cNvPr>
            <p:cNvSpPr>
              <a:spLocks/>
            </p:cNvSpPr>
            <p:nvPr/>
          </p:nvSpPr>
          <p:spPr bwMode="auto">
            <a:xfrm>
              <a:off x="3228975" y="6151563"/>
              <a:ext cx="117475" cy="41275"/>
            </a:xfrm>
            <a:custGeom>
              <a:avLst/>
              <a:gdLst>
                <a:gd name="T0" fmla="*/ 67 w 67"/>
                <a:gd name="T1" fmla="*/ 11 h 24"/>
                <a:gd name="T2" fmla="*/ 0 w 67"/>
                <a:gd name="T3" fmla="*/ 19 h 24"/>
                <a:gd name="T4" fmla="*/ 67 w 67"/>
                <a:gd name="T5" fmla="*/ 11 h 24"/>
              </a:gdLst>
              <a:ahLst/>
              <a:cxnLst>
                <a:cxn ang="0">
                  <a:pos x="T0" y="T1"/>
                </a:cxn>
                <a:cxn ang="0">
                  <a:pos x="T2" y="T3"/>
                </a:cxn>
                <a:cxn ang="0">
                  <a:pos x="T4" y="T5"/>
                </a:cxn>
              </a:cxnLst>
              <a:rect l="0" t="0" r="r" b="b"/>
              <a:pathLst>
                <a:path w="67" h="24">
                  <a:moveTo>
                    <a:pt x="67" y="11"/>
                  </a:moveTo>
                  <a:cubicBezTo>
                    <a:pt x="46" y="24"/>
                    <a:pt x="23" y="15"/>
                    <a:pt x="0" y="19"/>
                  </a:cubicBezTo>
                  <a:cubicBezTo>
                    <a:pt x="5" y="4"/>
                    <a:pt x="36" y="0"/>
                    <a:pt x="67" y="1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63" name="Freeform 56">
              <a:extLst>
                <a:ext uri="{FF2B5EF4-FFF2-40B4-BE49-F238E27FC236}">
                  <a16:creationId xmlns:a16="http://schemas.microsoft.com/office/drawing/2014/main" id="{3BDEE1A5-4698-407A-8773-B0282145CF69}"/>
                </a:ext>
              </a:extLst>
            </p:cNvPr>
            <p:cNvSpPr>
              <a:spLocks/>
            </p:cNvSpPr>
            <p:nvPr/>
          </p:nvSpPr>
          <p:spPr bwMode="auto">
            <a:xfrm>
              <a:off x="3773488" y="6122988"/>
              <a:ext cx="122237" cy="20638"/>
            </a:xfrm>
            <a:custGeom>
              <a:avLst/>
              <a:gdLst>
                <a:gd name="T0" fmla="*/ 70 w 70"/>
                <a:gd name="T1" fmla="*/ 12 h 12"/>
                <a:gd name="T2" fmla="*/ 0 w 70"/>
                <a:gd name="T3" fmla="*/ 12 h 12"/>
                <a:gd name="T4" fmla="*/ 70 w 70"/>
                <a:gd name="T5" fmla="*/ 12 h 12"/>
              </a:gdLst>
              <a:ahLst/>
              <a:cxnLst>
                <a:cxn ang="0">
                  <a:pos x="T0" y="T1"/>
                </a:cxn>
                <a:cxn ang="0">
                  <a:pos x="T2" y="T3"/>
                </a:cxn>
                <a:cxn ang="0">
                  <a:pos x="T4" y="T5"/>
                </a:cxn>
              </a:cxnLst>
              <a:rect l="0" t="0" r="r" b="b"/>
              <a:pathLst>
                <a:path w="70" h="12">
                  <a:moveTo>
                    <a:pt x="70" y="12"/>
                  </a:moveTo>
                  <a:cubicBezTo>
                    <a:pt x="48" y="12"/>
                    <a:pt x="26" y="12"/>
                    <a:pt x="0" y="12"/>
                  </a:cubicBezTo>
                  <a:cubicBezTo>
                    <a:pt x="22" y="0"/>
                    <a:pt x="60" y="2"/>
                    <a:pt x="70" y="1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4" name="Freeform 57">
              <a:extLst>
                <a:ext uri="{FF2B5EF4-FFF2-40B4-BE49-F238E27FC236}">
                  <a16:creationId xmlns:a16="http://schemas.microsoft.com/office/drawing/2014/main" id="{348D97B1-C8BF-4D49-AD7F-E139B7DA433A}"/>
                </a:ext>
              </a:extLst>
            </p:cNvPr>
            <p:cNvSpPr>
              <a:spLocks/>
            </p:cNvSpPr>
            <p:nvPr/>
          </p:nvSpPr>
          <p:spPr bwMode="auto">
            <a:xfrm>
              <a:off x="4243388" y="6119813"/>
              <a:ext cx="114300" cy="38100"/>
            </a:xfrm>
            <a:custGeom>
              <a:avLst/>
              <a:gdLst>
                <a:gd name="T0" fmla="*/ 66 w 66"/>
                <a:gd name="T1" fmla="*/ 14 h 22"/>
                <a:gd name="T2" fmla="*/ 0 w 66"/>
                <a:gd name="T3" fmla="*/ 9 h 22"/>
                <a:gd name="T4" fmla="*/ 66 w 66"/>
                <a:gd name="T5" fmla="*/ 14 h 22"/>
              </a:gdLst>
              <a:ahLst/>
              <a:cxnLst>
                <a:cxn ang="0">
                  <a:pos x="T0" y="T1"/>
                </a:cxn>
                <a:cxn ang="0">
                  <a:pos x="T2" y="T3"/>
                </a:cxn>
                <a:cxn ang="0">
                  <a:pos x="T4" y="T5"/>
                </a:cxn>
              </a:cxnLst>
              <a:rect l="0" t="0" r="r" b="b"/>
              <a:pathLst>
                <a:path w="66" h="22">
                  <a:moveTo>
                    <a:pt x="66" y="14"/>
                  </a:moveTo>
                  <a:cubicBezTo>
                    <a:pt x="44" y="14"/>
                    <a:pt x="21" y="22"/>
                    <a:pt x="0" y="9"/>
                  </a:cubicBezTo>
                  <a:cubicBezTo>
                    <a:pt x="23" y="8"/>
                    <a:pt x="45" y="0"/>
                    <a:pt x="66" y="1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5" name="Freeform 58">
              <a:extLst>
                <a:ext uri="{FF2B5EF4-FFF2-40B4-BE49-F238E27FC236}">
                  <a16:creationId xmlns:a16="http://schemas.microsoft.com/office/drawing/2014/main" id="{729F5897-3E0C-4D82-8B5B-BC90D3C30C1F}"/>
                </a:ext>
              </a:extLst>
            </p:cNvPr>
            <p:cNvSpPr>
              <a:spLocks/>
            </p:cNvSpPr>
            <p:nvPr/>
          </p:nvSpPr>
          <p:spPr bwMode="auto">
            <a:xfrm>
              <a:off x="3011488" y="6121400"/>
              <a:ext cx="111125" cy="33338"/>
            </a:xfrm>
            <a:custGeom>
              <a:avLst/>
              <a:gdLst>
                <a:gd name="T0" fmla="*/ 0 w 64"/>
                <a:gd name="T1" fmla="*/ 13 h 19"/>
                <a:gd name="T2" fmla="*/ 64 w 64"/>
                <a:gd name="T3" fmla="*/ 9 h 19"/>
                <a:gd name="T4" fmla="*/ 0 w 64"/>
                <a:gd name="T5" fmla="*/ 13 h 19"/>
              </a:gdLst>
              <a:ahLst/>
              <a:cxnLst>
                <a:cxn ang="0">
                  <a:pos x="T0" y="T1"/>
                </a:cxn>
                <a:cxn ang="0">
                  <a:pos x="T2" y="T3"/>
                </a:cxn>
                <a:cxn ang="0">
                  <a:pos x="T4" y="T5"/>
                </a:cxn>
              </a:cxnLst>
              <a:rect l="0" t="0" r="r" b="b"/>
              <a:pathLst>
                <a:path w="64" h="19">
                  <a:moveTo>
                    <a:pt x="0" y="13"/>
                  </a:moveTo>
                  <a:cubicBezTo>
                    <a:pt x="21" y="0"/>
                    <a:pt x="43" y="6"/>
                    <a:pt x="64" y="9"/>
                  </a:cubicBezTo>
                  <a:cubicBezTo>
                    <a:pt x="44" y="19"/>
                    <a:pt x="22" y="14"/>
                    <a:pt x="0" y="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6" name="Freeform 59">
              <a:extLst>
                <a:ext uri="{FF2B5EF4-FFF2-40B4-BE49-F238E27FC236}">
                  <a16:creationId xmlns:a16="http://schemas.microsoft.com/office/drawing/2014/main" id="{83216A23-6487-40F7-8545-1923ADF1159C}"/>
                </a:ext>
              </a:extLst>
            </p:cNvPr>
            <p:cNvSpPr>
              <a:spLocks/>
            </p:cNvSpPr>
            <p:nvPr/>
          </p:nvSpPr>
          <p:spPr bwMode="auto">
            <a:xfrm>
              <a:off x="3619500" y="6122988"/>
              <a:ext cx="120650" cy="20638"/>
            </a:xfrm>
            <a:custGeom>
              <a:avLst/>
              <a:gdLst>
                <a:gd name="T0" fmla="*/ 69 w 69"/>
                <a:gd name="T1" fmla="*/ 12 h 12"/>
                <a:gd name="T2" fmla="*/ 0 w 69"/>
                <a:gd name="T3" fmla="*/ 12 h 12"/>
                <a:gd name="T4" fmla="*/ 69 w 69"/>
                <a:gd name="T5" fmla="*/ 12 h 12"/>
              </a:gdLst>
              <a:ahLst/>
              <a:cxnLst>
                <a:cxn ang="0">
                  <a:pos x="T0" y="T1"/>
                </a:cxn>
                <a:cxn ang="0">
                  <a:pos x="T2" y="T3"/>
                </a:cxn>
                <a:cxn ang="0">
                  <a:pos x="T4" y="T5"/>
                </a:cxn>
              </a:cxnLst>
              <a:rect l="0" t="0" r="r" b="b"/>
              <a:pathLst>
                <a:path w="69" h="12">
                  <a:moveTo>
                    <a:pt x="69" y="12"/>
                  </a:moveTo>
                  <a:cubicBezTo>
                    <a:pt x="48" y="12"/>
                    <a:pt x="26" y="12"/>
                    <a:pt x="0" y="12"/>
                  </a:cubicBezTo>
                  <a:cubicBezTo>
                    <a:pt x="22" y="0"/>
                    <a:pt x="61" y="2"/>
                    <a:pt x="69" y="1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7" name="Freeform 60">
              <a:extLst>
                <a:ext uri="{FF2B5EF4-FFF2-40B4-BE49-F238E27FC236}">
                  <a16:creationId xmlns:a16="http://schemas.microsoft.com/office/drawing/2014/main" id="{4A12C7C9-C8B1-4833-965E-0AF1246F9DBD}"/>
                </a:ext>
              </a:extLst>
            </p:cNvPr>
            <p:cNvSpPr>
              <a:spLocks/>
            </p:cNvSpPr>
            <p:nvPr/>
          </p:nvSpPr>
          <p:spPr bwMode="auto">
            <a:xfrm>
              <a:off x="4291013" y="6091238"/>
              <a:ext cx="111125" cy="36513"/>
            </a:xfrm>
            <a:custGeom>
              <a:avLst/>
              <a:gdLst>
                <a:gd name="T0" fmla="*/ 63 w 63"/>
                <a:gd name="T1" fmla="*/ 13 h 21"/>
                <a:gd name="T2" fmla="*/ 0 w 63"/>
                <a:gd name="T3" fmla="*/ 8 h 21"/>
                <a:gd name="T4" fmla="*/ 63 w 63"/>
                <a:gd name="T5" fmla="*/ 13 h 21"/>
              </a:gdLst>
              <a:ahLst/>
              <a:cxnLst>
                <a:cxn ang="0">
                  <a:pos x="T0" y="T1"/>
                </a:cxn>
                <a:cxn ang="0">
                  <a:pos x="T2" y="T3"/>
                </a:cxn>
                <a:cxn ang="0">
                  <a:pos x="T4" y="T5"/>
                </a:cxn>
              </a:cxnLst>
              <a:rect l="0" t="0" r="r" b="b"/>
              <a:pathLst>
                <a:path w="63" h="21">
                  <a:moveTo>
                    <a:pt x="63" y="13"/>
                  </a:moveTo>
                  <a:cubicBezTo>
                    <a:pt x="42" y="13"/>
                    <a:pt x="20" y="21"/>
                    <a:pt x="0" y="8"/>
                  </a:cubicBezTo>
                  <a:cubicBezTo>
                    <a:pt x="21" y="7"/>
                    <a:pt x="43" y="0"/>
                    <a:pt x="63" y="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8" name="Freeform 61">
              <a:extLst>
                <a:ext uri="{FF2B5EF4-FFF2-40B4-BE49-F238E27FC236}">
                  <a16:creationId xmlns:a16="http://schemas.microsoft.com/office/drawing/2014/main" id="{FCC38B5A-C21D-4A6F-94D4-F1776F24D3BA}"/>
                </a:ext>
              </a:extLst>
            </p:cNvPr>
            <p:cNvSpPr>
              <a:spLocks/>
            </p:cNvSpPr>
            <p:nvPr/>
          </p:nvSpPr>
          <p:spPr bwMode="auto">
            <a:xfrm>
              <a:off x="3848100" y="6094413"/>
              <a:ext cx="106362" cy="31750"/>
            </a:xfrm>
            <a:custGeom>
              <a:avLst/>
              <a:gdLst>
                <a:gd name="T0" fmla="*/ 61 w 61"/>
                <a:gd name="T1" fmla="*/ 10 h 18"/>
                <a:gd name="T2" fmla="*/ 0 w 61"/>
                <a:gd name="T3" fmla="*/ 7 h 18"/>
                <a:gd name="T4" fmla="*/ 61 w 61"/>
                <a:gd name="T5" fmla="*/ 10 h 18"/>
              </a:gdLst>
              <a:ahLst/>
              <a:cxnLst>
                <a:cxn ang="0">
                  <a:pos x="T0" y="T1"/>
                </a:cxn>
                <a:cxn ang="0">
                  <a:pos x="T2" y="T3"/>
                </a:cxn>
                <a:cxn ang="0">
                  <a:pos x="T4" y="T5"/>
                </a:cxn>
              </a:cxnLst>
              <a:rect l="0" t="0" r="r" b="b"/>
              <a:pathLst>
                <a:path w="61" h="18">
                  <a:moveTo>
                    <a:pt x="61" y="10"/>
                  </a:moveTo>
                  <a:cubicBezTo>
                    <a:pt x="41" y="12"/>
                    <a:pt x="19" y="18"/>
                    <a:pt x="0" y="7"/>
                  </a:cubicBezTo>
                  <a:cubicBezTo>
                    <a:pt x="21" y="4"/>
                    <a:pt x="42" y="0"/>
                    <a:pt x="61"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49" name="Freeform 62">
              <a:extLst>
                <a:ext uri="{FF2B5EF4-FFF2-40B4-BE49-F238E27FC236}">
                  <a16:creationId xmlns:a16="http://schemas.microsoft.com/office/drawing/2014/main" id="{DE9967C3-36F6-4D53-9C02-9A229E518F61}"/>
                </a:ext>
              </a:extLst>
            </p:cNvPr>
            <p:cNvSpPr>
              <a:spLocks/>
            </p:cNvSpPr>
            <p:nvPr/>
          </p:nvSpPr>
          <p:spPr bwMode="auto">
            <a:xfrm>
              <a:off x="3548063" y="6094413"/>
              <a:ext cx="114300" cy="22225"/>
            </a:xfrm>
            <a:custGeom>
              <a:avLst/>
              <a:gdLst>
                <a:gd name="T0" fmla="*/ 66 w 66"/>
                <a:gd name="T1" fmla="*/ 12 h 12"/>
                <a:gd name="T2" fmla="*/ 0 w 66"/>
                <a:gd name="T3" fmla="*/ 12 h 12"/>
                <a:gd name="T4" fmla="*/ 66 w 66"/>
                <a:gd name="T5" fmla="*/ 12 h 12"/>
              </a:gdLst>
              <a:ahLst/>
              <a:cxnLst>
                <a:cxn ang="0">
                  <a:pos x="T0" y="T1"/>
                </a:cxn>
                <a:cxn ang="0">
                  <a:pos x="T2" y="T3"/>
                </a:cxn>
                <a:cxn ang="0">
                  <a:pos x="T4" y="T5"/>
                </a:cxn>
              </a:cxnLst>
              <a:rect l="0" t="0" r="r" b="b"/>
              <a:pathLst>
                <a:path w="66" h="12">
                  <a:moveTo>
                    <a:pt x="66" y="12"/>
                  </a:moveTo>
                  <a:cubicBezTo>
                    <a:pt x="43" y="12"/>
                    <a:pt x="23" y="12"/>
                    <a:pt x="0" y="12"/>
                  </a:cubicBezTo>
                  <a:cubicBezTo>
                    <a:pt x="14" y="0"/>
                    <a:pt x="53" y="0"/>
                    <a:pt x="66" y="1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0" name="Freeform 63">
              <a:extLst>
                <a:ext uri="{FF2B5EF4-FFF2-40B4-BE49-F238E27FC236}">
                  <a16:creationId xmlns:a16="http://schemas.microsoft.com/office/drawing/2014/main" id="{7EB2F938-BCB7-4854-AC21-BC556A2CE790}"/>
                </a:ext>
              </a:extLst>
            </p:cNvPr>
            <p:cNvSpPr>
              <a:spLocks/>
            </p:cNvSpPr>
            <p:nvPr/>
          </p:nvSpPr>
          <p:spPr bwMode="auto">
            <a:xfrm>
              <a:off x="3106738" y="6092825"/>
              <a:ext cx="107950" cy="31750"/>
            </a:xfrm>
            <a:custGeom>
              <a:avLst/>
              <a:gdLst>
                <a:gd name="T0" fmla="*/ 61 w 61"/>
                <a:gd name="T1" fmla="*/ 6 h 18"/>
                <a:gd name="T2" fmla="*/ 0 w 61"/>
                <a:gd name="T3" fmla="*/ 14 h 18"/>
                <a:gd name="T4" fmla="*/ 61 w 61"/>
                <a:gd name="T5" fmla="*/ 6 h 18"/>
              </a:gdLst>
              <a:ahLst/>
              <a:cxnLst>
                <a:cxn ang="0">
                  <a:pos x="T0" y="T1"/>
                </a:cxn>
                <a:cxn ang="0">
                  <a:pos x="T2" y="T3"/>
                </a:cxn>
                <a:cxn ang="0">
                  <a:pos x="T4" y="T5"/>
                </a:cxn>
              </a:cxnLst>
              <a:rect l="0" t="0" r="r" b="b"/>
              <a:pathLst>
                <a:path w="61" h="18">
                  <a:moveTo>
                    <a:pt x="61" y="6"/>
                  </a:moveTo>
                  <a:cubicBezTo>
                    <a:pt x="54" y="17"/>
                    <a:pt x="43" y="18"/>
                    <a:pt x="0" y="14"/>
                  </a:cubicBezTo>
                  <a:cubicBezTo>
                    <a:pt x="6" y="3"/>
                    <a:pt x="27" y="0"/>
                    <a:pt x="61" y="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1" name="Freeform 64">
              <a:extLst>
                <a:ext uri="{FF2B5EF4-FFF2-40B4-BE49-F238E27FC236}">
                  <a16:creationId xmlns:a16="http://schemas.microsoft.com/office/drawing/2014/main" id="{F7DC1EB5-A735-449B-8997-D006D505C6E1}"/>
                </a:ext>
              </a:extLst>
            </p:cNvPr>
            <p:cNvSpPr>
              <a:spLocks/>
            </p:cNvSpPr>
            <p:nvPr/>
          </p:nvSpPr>
          <p:spPr bwMode="auto">
            <a:xfrm>
              <a:off x="3937000" y="6119813"/>
              <a:ext cx="111125" cy="33338"/>
            </a:xfrm>
            <a:custGeom>
              <a:avLst/>
              <a:gdLst>
                <a:gd name="T0" fmla="*/ 0 w 64"/>
                <a:gd name="T1" fmla="*/ 10 h 19"/>
                <a:gd name="T2" fmla="*/ 64 w 64"/>
                <a:gd name="T3" fmla="*/ 14 h 19"/>
                <a:gd name="T4" fmla="*/ 0 w 64"/>
                <a:gd name="T5" fmla="*/ 10 h 19"/>
              </a:gdLst>
              <a:ahLst/>
              <a:cxnLst>
                <a:cxn ang="0">
                  <a:pos x="T0" y="T1"/>
                </a:cxn>
                <a:cxn ang="0">
                  <a:pos x="T2" y="T3"/>
                </a:cxn>
                <a:cxn ang="0">
                  <a:pos x="T4" y="T5"/>
                </a:cxn>
              </a:cxnLst>
              <a:rect l="0" t="0" r="r" b="b"/>
              <a:pathLst>
                <a:path w="64" h="19">
                  <a:moveTo>
                    <a:pt x="0" y="10"/>
                  </a:moveTo>
                  <a:cubicBezTo>
                    <a:pt x="22" y="8"/>
                    <a:pt x="44" y="0"/>
                    <a:pt x="64" y="14"/>
                  </a:cubicBezTo>
                  <a:cubicBezTo>
                    <a:pt x="42" y="16"/>
                    <a:pt x="21" y="19"/>
                    <a:pt x="0"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2" name="Freeform 65">
              <a:extLst>
                <a:ext uri="{FF2B5EF4-FFF2-40B4-BE49-F238E27FC236}">
                  <a16:creationId xmlns:a16="http://schemas.microsoft.com/office/drawing/2014/main" id="{B02329A8-ACA0-4E98-882A-A2356210938A}"/>
                </a:ext>
              </a:extLst>
            </p:cNvPr>
            <p:cNvSpPr>
              <a:spLocks/>
            </p:cNvSpPr>
            <p:nvPr/>
          </p:nvSpPr>
          <p:spPr bwMode="auto">
            <a:xfrm>
              <a:off x="3473450" y="6121400"/>
              <a:ext cx="119062" cy="23813"/>
            </a:xfrm>
            <a:custGeom>
              <a:avLst/>
              <a:gdLst>
                <a:gd name="T0" fmla="*/ 68 w 68"/>
                <a:gd name="T1" fmla="*/ 14 h 14"/>
                <a:gd name="T2" fmla="*/ 0 w 68"/>
                <a:gd name="T3" fmla="*/ 14 h 14"/>
                <a:gd name="T4" fmla="*/ 68 w 68"/>
                <a:gd name="T5" fmla="*/ 14 h 14"/>
              </a:gdLst>
              <a:ahLst/>
              <a:cxnLst>
                <a:cxn ang="0">
                  <a:pos x="T0" y="T1"/>
                </a:cxn>
                <a:cxn ang="0">
                  <a:pos x="T2" y="T3"/>
                </a:cxn>
                <a:cxn ang="0">
                  <a:pos x="T4" y="T5"/>
                </a:cxn>
              </a:cxnLst>
              <a:rect l="0" t="0" r="r" b="b"/>
              <a:pathLst>
                <a:path w="68" h="14">
                  <a:moveTo>
                    <a:pt x="68" y="14"/>
                  </a:moveTo>
                  <a:cubicBezTo>
                    <a:pt x="42" y="14"/>
                    <a:pt x="22" y="14"/>
                    <a:pt x="0" y="14"/>
                  </a:cubicBezTo>
                  <a:cubicBezTo>
                    <a:pt x="8" y="2"/>
                    <a:pt x="50" y="0"/>
                    <a:pt x="68" y="1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3" name="Freeform 66">
              <a:extLst>
                <a:ext uri="{FF2B5EF4-FFF2-40B4-BE49-F238E27FC236}">
                  <a16:creationId xmlns:a16="http://schemas.microsoft.com/office/drawing/2014/main" id="{763B2B63-0FB8-4C3B-94D3-8BF110F0B18D}"/>
                </a:ext>
              </a:extLst>
            </p:cNvPr>
            <p:cNvSpPr>
              <a:spLocks/>
            </p:cNvSpPr>
            <p:nvPr/>
          </p:nvSpPr>
          <p:spPr bwMode="auto">
            <a:xfrm>
              <a:off x="2857500" y="6119813"/>
              <a:ext cx="114300" cy="36513"/>
            </a:xfrm>
            <a:custGeom>
              <a:avLst/>
              <a:gdLst>
                <a:gd name="T0" fmla="*/ 0 w 65"/>
                <a:gd name="T1" fmla="*/ 14 h 21"/>
                <a:gd name="T2" fmla="*/ 65 w 65"/>
                <a:gd name="T3" fmla="*/ 9 h 21"/>
                <a:gd name="T4" fmla="*/ 0 w 65"/>
                <a:gd name="T5" fmla="*/ 14 h 21"/>
              </a:gdLst>
              <a:ahLst/>
              <a:cxnLst>
                <a:cxn ang="0">
                  <a:pos x="T0" y="T1"/>
                </a:cxn>
                <a:cxn ang="0">
                  <a:pos x="T2" y="T3"/>
                </a:cxn>
                <a:cxn ang="0">
                  <a:pos x="T4" y="T5"/>
                </a:cxn>
              </a:cxnLst>
              <a:rect l="0" t="0" r="r" b="b"/>
              <a:pathLst>
                <a:path w="65" h="21">
                  <a:moveTo>
                    <a:pt x="0" y="14"/>
                  </a:moveTo>
                  <a:cubicBezTo>
                    <a:pt x="20" y="0"/>
                    <a:pt x="43" y="8"/>
                    <a:pt x="65" y="9"/>
                  </a:cubicBezTo>
                  <a:cubicBezTo>
                    <a:pt x="45" y="21"/>
                    <a:pt x="22" y="15"/>
                    <a:pt x="0" y="14"/>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4" name="Freeform 67">
              <a:extLst>
                <a:ext uri="{FF2B5EF4-FFF2-40B4-BE49-F238E27FC236}">
                  <a16:creationId xmlns:a16="http://schemas.microsoft.com/office/drawing/2014/main" id="{154B0980-2984-429A-88CF-DA3D4CEFDAAE}"/>
                </a:ext>
              </a:extLst>
            </p:cNvPr>
            <p:cNvSpPr>
              <a:spLocks/>
            </p:cNvSpPr>
            <p:nvPr/>
          </p:nvSpPr>
          <p:spPr bwMode="auto">
            <a:xfrm>
              <a:off x="3167063" y="6122988"/>
              <a:ext cx="111125" cy="31750"/>
            </a:xfrm>
            <a:custGeom>
              <a:avLst/>
              <a:gdLst>
                <a:gd name="T0" fmla="*/ 0 w 64"/>
                <a:gd name="T1" fmla="*/ 10 h 18"/>
                <a:gd name="T2" fmla="*/ 64 w 64"/>
                <a:gd name="T3" fmla="*/ 4 h 18"/>
                <a:gd name="T4" fmla="*/ 0 w 64"/>
                <a:gd name="T5" fmla="*/ 10 h 18"/>
              </a:gdLst>
              <a:ahLst/>
              <a:cxnLst>
                <a:cxn ang="0">
                  <a:pos x="T0" y="T1"/>
                </a:cxn>
                <a:cxn ang="0">
                  <a:pos x="T2" y="T3"/>
                </a:cxn>
                <a:cxn ang="0">
                  <a:pos x="T4" y="T5"/>
                </a:cxn>
              </a:cxnLst>
              <a:rect l="0" t="0" r="r" b="b"/>
              <a:pathLst>
                <a:path w="64" h="18">
                  <a:moveTo>
                    <a:pt x="0" y="10"/>
                  </a:moveTo>
                  <a:cubicBezTo>
                    <a:pt x="20" y="0"/>
                    <a:pt x="41" y="5"/>
                    <a:pt x="64" y="4"/>
                  </a:cubicBezTo>
                  <a:cubicBezTo>
                    <a:pt x="56" y="16"/>
                    <a:pt x="34" y="18"/>
                    <a:pt x="0"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5" name="Freeform 68">
              <a:extLst>
                <a:ext uri="{FF2B5EF4-FFF2-40B4-BE49-F238E27FC236}">
                  <a16:creationId xmlns:a16="http://schemas.microsoft.com/office/drawing/2014/main" id="{07A40731-7D16-4F9D-A24B-0B7696104C9C}"/>
                </a:ext>
              </a:extLst>
            </p:cNvPr>
            <p:cNvSpPr>
              <a:spLocks/>
            </p:cNvSpPr>
            <p:nvPr/>
          </p:nvSpPr>
          <p:spPr bwMode="auto">
            <a:xfrm>
              <a:off x="4144963" y="6088063"/>
              <a:ext cx="107950" cy="39688"/>
            </a:xfrm>
            <a:custGeom>
              <a:avLst/>
              <a:gdLst>
                <a:gd name="T0" fmla="*/ 0 w 62"/>
                <a:gd name="T1" fmla="*/ 10 h 23"/>
                <a:gd name="T2" fmla="*/ 62 w 62"/>
                <a:gd name="T3" fmla="*/ 16 h 23"/>
                <a:gd name="T4" fmla="*/ 0 w 62"/>
                <a:gd name="T5" fmla="*/ 10 h 23"/>
              </a:gdLst>
              <a:ahLst/>
              <a:cxnLst>
                <a:cxn ang="0">
                  <a:pos x="T0" y="T1"/>
                </a:cxn>
                <a:cxn ang="0">
                  <a:pos x="T2" y="T3"/>
                </a:cxn>
                <a:cxn ang="0">
                  <a:pos x="T4" y="T5"/>
                </a:cxn>
              </a:cxnLst>
              <a:rect l="0" t="0" r="r" b="b"/>
              <a:pathLst>
                <a:path w="62" h="23">
                  <a:moveTo>
                    <a:pt x="0" y="10"/>
                  </a:moveTo>
                  <a:cubicBezTo>
                    <a:pt x="20" y="11"/>
                    <a:pt x="43" y="0"/>
                    <a:pt x="62" y="16"/>
                  </a:cubicBezTo>
                  <a:cubicBezTo>
                    <a:pt x="41" y="16"/>
                    <a:pt x="19" y="23"/>
                    <a:pt x="0"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6" name="Freeform 69">
              <a:extLst>
                <a:ext uri="{FF2B5EF4-FFF2-40B4-BE49-F238E27FC236}">
                  <a16:creationId xmlns:a16="http://schemas.microsoft.com/office/drawing/2014/main" id="{1701FABB-B87A-494D-98F3-28DB733EB8F2}"/>
                </a:ext>
              </a:extLst>
            </p:cNvPr>
            <p:cNvSpPr>
              <a:spLocks/>
            </p:cNvSpPr>
            <p:nvPr/>
          </p:nvSpPr>
          <p:spPr bwMode="auto">
            <a:xfrm>
              <a:off x="3995738" y="6088063"/>
              <a:ext cx="109537" cy="39688"/>
            </a:xfrm>
            <a:custGeom>
              <a:avLst/>
              <a:gdLst>
                <a:gd name="T0" fmla="*/ 0 w 62"/>
                <a:gd name="T1" fmla="*/ 10 h 23"/>
                <a:gd name="T2" fmla="*/ 62 w 62"/>
                <a:gd name="T3" fmla="*/ 16 h 23"/>
                <a:gd name="T4" fmla="*/ 0 w 62"/>
                <a:gd name="T5" fmla="*/ 10 h 23"/>
              </a:gdLst>
              <a:ahLst/>
              <a:cxnLst>
                <a:cxn ang="0">
                  <a:pos x="T0" y="T1"/>
                </a:cxn>
                <a:cxn ang="0">
                  <a:pos x="T2" y="T3"/>
                </a:cxn>
                <a:cxn ang="0">
                  <a:pos x="T4" y="T5"/>
                </a:cxn>
              </a:cxnLst>
              <a:rect l="0" t="0" r="r" b="b"/>
              <a:pathLst>
                <a:path w="62" h="23">
                  <a:moveTo>
                    <a:pt x="0" y="10"/>
                  </a:moveTo>
                  <a:cubicBezTo>
                    <a:pt x="21" y="11"/>
                    <a:pt x="43" y="0"/>
                    <a:pt x="62" y="16"/>
                  </a:cubicBezTo>
                  <a:cubicBezTo>
                    <a:pt x="41" y="16"/>
                    <a:pt x="19" y="23"/>
                    <a:pt x="0"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7" name="Freeform 70">
              <a:extLst>
                <a:ext uri="{FF2B5EF4-FFF2-40B4-BE49-F238E27FC236}">
                  <a16:creationId xmlns:a16="http://schemas.microsoft.com/office/drawing/2014/main" id="{FD6E8B74-C9E0-4DE9-9D53-FF1FA6D4C280}"/>
                </a:ext>
              </a:extLst>
            </p:cNvPr>
            <p:cNvSpPr>
              <a:spLocks/>
            </p:cNvSpPr>
            <p:nvPr/>
          </p:nvSpPr>
          <p:spPr bwMode="auto">
            <a:xfrm>
              <a:off x="3698875" y="6094413"/>
              <a:ext cx="109537" cy="30163"/>
            </a:xfrm>
            <a:custGeom>
              <a:avLst/>
              <a:gdLst>
                <a:gd name="T0" fmla="*/ 62 w 62"/>
                <a:gd name="T1" fmla="*/ 10 h 17"/>
                <a:gd name="T2" fmla="*/ 0 w 62"/>
                <a:gd name="T3" fmla="*/ 8 h 17"/>
                <a:gd name="T4" fmla="*/ 62 w 62"/>
                <a:gd name="T5" fmla="*/ 10 h 17"/>
              </a:gdLst>
              <a:ahLst/>
              <a:cxnLst>
                <a:cxn ang="0">
                  <a:pos x="T0" y="T1"/>
                </a:cxn>
                <a:cxn ang="0">
                  <a:pos x="T2" y="T3"/>
                </a:cxn>
                <a:cxn ang="0">
                  <a:pos x="T4" y="T5"/>
                </a:cxn>
              </a:cxnLst>
              <a:rect l="0" t="0" r="r" b="b"/>
              <a:pathLst>
                <a:path w="62" h="17">
                  <a:moveTo>
                    <a:pt x="62" y="10"/>
                  </a:moveTo>
                  <a:cubicBezTo>
                    <a:pt x="41" y="13"/>
                    <a:pt x="20" y="17"/>
                    <a:pt x="0" y="8"/>
                  </a:cubicBezTo>
                  <a:cubicBezTo>
                    <a:pt x="21" y="4"/>
                    <a:pt x="42" y="0"/>
                    <a:pt x="62" y="10"/>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8" name="Freeform 71">
              <a:extLst>
                <a:ext uri="{FF2B5EF4-FFF2-40B4-BE49-F238E27FC236}">
                  <a16:creationId xmlns:a16="http://schemas.microsoft.com/office/drawing/2014/main" id="{7CEFAD7F-A69A-437C-8793-EF51E35949F9}"/>
                </a:ext>
              </a:extLst>
            </p:cNvPr>
            <p:cNvSpPr>
              <a:spLocks/>
            </p:cNvSpPr>
            <p:nvPr/>
          </p:nvSpPr>
          <p:spPr bwMode="auto">
            <a:xfrm>
              <a:off x="3403600" y="6094413"/>
              <a:ext cx="107950" cy="19050"/>
            </a:xfrm>
            <a:custGeom>
              <a:avLst/>
              <a:gdLst>
                <a:gd name="T0" fmla="*/ 61 w 61"/>
                <a:gd name="T1" fmla="*/ 11 h 11"/>
                <a:gd name="T2" fmla="*/ 0 w 61"/>
                <a:gd name="T3" fmla="*/ 11 h 11"/>
                <a:gd name="T4" fmla="*/ 0 w 61"/>
                <a:gd name="T5" fmla="*/ 6 h 11"/>
                <a:gd name="T6" fmla="*/ 60 w 61"/>
                <a:gd name="T7" fmla="*/ 3 h 11"/>
                <a:gd name="T8" fmla="*/ 61 w 61"/>
                <a:gd name="T9" fmla="*/ 11 h 11"/>
              </a:gdLst>
              <a:ahLst/>
              <a:cxnLst>
                <a:cxn ang="0">
                  <a:pos x="T0" y="T1"/>
                </a:cxn>
                <a:cxn ang="0">
                  <a:pos x="T2" y="T3"/>
                </a:cxn>
                <a:cxn ang="0">
                  <a:pos x="T4" y="T5"/>
                </a:cxn>
                <a:cxn ang="0">
                  <a:pos x="T6" y="T7"/>
                </a:cxn>
                <a:cxn ang="0">
                  <a:pos x="T8" y="T9"/>
                </a:cxn>
              </a:cxnLst>
              <a:rect l="0" t="0" r="r" b="b"/>
              <a:pathLst>
                <a:path w="61" h="11">
                  <a:moveTo>
                    <a:pt x="61" y="11"/>
                  </a:moveTo>
                  <a:cubicBezTo>
                    <a:pt x="41" y="11"/>
                    <a:pt x="21" y="11"/>
                    <a:pt x="0" y="11"/>
                  </a:cubicBezTo>
                  <a:cubicBezTo>
                    <a:pt x="0" y="9"/>
                    <a:pt x="0" y="8"/>
                    <a:pt x="0" y="6"/>
                  </a:cubicBezTo>
                  <a:cubicBezTo>
                    <a:pt x="20" y="0"/>
                    <a:pt x="40" y="4"/>
                    <a:pt x="60" y="3"/>
                  </a:cubicBezTo>
                  <a:cubicBezTo>
                    <a:pt x="61" y="6"/>
                    <a:pt x="61" y="8"/>
                    <a:pt x="61" y="1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59" name="Freeform 72">
              <a:extLst>
                <a:ext uri="{FF2B5EF4-FFF2-40B4-BE49-F238E27FC236}">
                  <a16:creationId xmlns:a16="http://schemas.microsoft.com/office/drawing/2014/main" id="{1089D397-D76E-467D-ABC5-CA7ED012385E}"/>
                </a:ext>
              </a:extLst>
            </p:cNvPr>
            <p:cNvSpPr>
              <a:spLocks/>
            </p:cNvSpPr>
            <p:nvPr/>
          </p:nvSpPr>
          <p:spPr bwMode="auto">
            <a:xfrm>
              <a:off x="3255963" y="6091238"/>
              <a:ext cx="106362" cy="36513"/>
            </a:xfrm>
            <a:custGeom>
              <a:avLst/>
              <a:gdLst>
                <a:gd name="T0" fmla="*/ 0 w 61"/>
                <a:gd name="T1" fmla="*/ 13 h 21"/>
                <a:gd name="T2" fmla="*/ 61 w 61"/>
                <a:gd name="T3" fmla="*/ 9 h 21"/>
                <a:gd name="T4" fmla="*/ 0 w 61"/>
                <a:gd name="T5" fmla="*/ 13 h 21"/>
              </a:gdLst>
              <a:ahLst/>
              <a:cxnLst>
                <a:cxn ang="0">
                  <a:pos x="T0" y="T1"/>
                </a:cxn>
                <a:cxn ang="0">
                  <a:pos x="T2" y="T3"/>
                </a:cxn>
                <a:cxn ang="0">
                  <a:pos x="T4" y="T5"/>
                </a:cxn>
              </a:cxnLst>
              <a:rect l="0" t="0" r="r" b="b"/>
              <a:pathLst>
                <a:path w="61" h="21">
                  <a:moveTo>
                    <a:pt x="0" y="13"/>
                  </a:moveTo>
                  <a:cubicBezTo>
                    <a:pt x="19" y="0"/>
                    <a:pt x="40" y="7"/>
                    <a:pt x="61" y="9"/>
                  </a:cubicBezTo>
                  <a:cubicBezTo>
                    <a:pt x="42" y="21"/>
                    <a:pt x="20" y="14"/>
                    <a:pt x="0" y="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0" name="Freeform 73">
              <a:extLst>
                <a:ext uri="{FF2B5EF4-FFF2-40B4-BE49-F238E27FC236}">
                  <a16:creationId xmlns:a16="http://schemas.microsoft.com/office/drawing/2014/main" id="{1878CC5A-31D1-4D79-90B1-E60187C2042C}"/>
                </a:ext>
              </a:extLst>
            </p:cNvPr>
            <p:cNvSpPr>
              <a:spLocks/>
            </p:cNvSpPr>
            <p:nvPr/>
          </p:nvSpPr>
          <p:spPr bwMode="auto">
            <a:xfrm>
              <a:off x="2957513" y="6086475"/>
              <a:ext cx="107950" cy="39688"/>
            </a:xfrm>
            <a:custGeom>
              <a:avLst/>
              <a:gdLst>
                <a:gd name="T0" fmla="*/ 62 w 62"/>
                <a:gd name="T1" fmla="*/ 11 h 23"/>
                <a:gd name="T2" fmla="*/ 0 w 62"/>
                <a:gd name="T3" fmla="*/ 17 h 23"/>
                <a:gd name="T4" fmla="*/ 62 w 62"/>
                <a:gd name="T5" fmla="*/ 11 h 23"/>
              </a:gdLst>
              <a:ahLst/>
              <a:cxnLst>
                <a:cxn ang="0">
                  <a:pos x="T0" y="T1"/>
                </a:cxn>
                <a:cxn ang="0">
                  <a:pos x="T2" y="T3"/>
                </a:cxn>
                <a:cxn ang="0">
                  <a:pos x="T4" y="T5"/>
                </a:cxn>
              </a:cxnLst>
              <a:rect l="0" t="0" r="r" b="b"/>
              <a:pathLst>
                <a:path w="62" h="23">
                  <a:moveTo>
                    <a:pt x="62" y="11"/>
                  </a:moveTo>
                  <a:cubicBezTo>
                    <a:pt x="43" y="23"/>
                    <a:pt x="21" y="17"/>
                    <a:pt x="0" y="17"/>
                  </a:cubicBezTo>
                  <a:cubicBezTo>
                    <a:pt x="19" y="0"/>
                    <a:pt x="41" y="13"/>
                    <a:pt x="62" y="11"/>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1" name="Freeform 74">
              <a:extLst>
                <a:ext uri="{FF2B5EF4-FFF2-40B4-BE49-F238E27FC236}">
                  <a16:creationId xmlns:a16="http://schemas.microsoft.com/office/drawing/2014/main" id="{16BF1A5E-57A9-4E97-9CCC-DBE0D0671AA0}"/>
                </a:ext>
              </a:extLst>
            </p:cNvPr>
            <p:cNvSpPr>
              <a:spLocks/>
            </p:cNvSpPr>
            <p:nvPr/>
          </p:nvSpPr>
          <p:spPr bwMode="auto">
            <a:xfrm>
              <a:off x="2809875" y="6088063"/>
              <a:ext cx="109537" cy="42863"/>
            </a:xfrm>
            <a:custGeom>
              <a:avLst/>
              <a:gdLst>
                <a:gd name="T0" fmla="*/ 0 w 62"/>
                <a:gd name="T1" fmla="*/ 16 h 25"/>
                <a:gd name="T2" fmla="*/ 62 w 62"/>
                <a:gd name="T3" fmla="*/ 9 h 25"/>
                <a:gd name="T4" fmla="*/ 0 w 62"/>
                <a:gd name="T5" fmla="*/ 16 h 25"/>
              </a:gdLst>
              <a:ahLst/>
              <a:cxnLst>
                <a:cxn ang="0">
                  <a:pos x="T0" y="T1"/>
                </a:cxn>
                <a:cxn ang="0">
                  <a:pos x="T2" y="T3"/>
                </a:cxn>
                <a:cxn ang="0">
                  <a:pos x="T4" y="T5"/>
                </a:cxn>
              </a:cxnLst>
              <a:rect l="0" t="0" r="r" b="b"/>
              <a:pathLst>
                <a:path w="62" h="25">
                  <a:moveTo>
                    <a:pt x="0" y="16"/>
                  </a:moveTo>
                  <a:cubicBezTo>
                    <a:pt x="19" y="0"/>
                    <a:pt x="41" y="11"/>
                    <a:pt x="62" y="9"/>
                  </a:cubicBezTo>
                  <a:cubicBezTo>
                    <a:pt x="43" y="25"/>
                    <a:pt x="20" y="14"/>
                    <a:pt x="0" y="16"/>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2" name="Freeform 75">
              <a:extLst>
                <a:ext uri="{FF2B5EF4-FFF2-40B4-BE49-F238E27FC236}">
                  <a16:creationId xmlns:a16="http://schemas.microsoft.com/office/drawing/2014/main" id="{B6311CF0-55D1-4C1C-91D6-26A47C9731C9}"/>
                </a:ext>
              </a:extLst>
            </p:cNvPr>
            <p:cNvSpPr>
              <a:spLocks/>
            </p:cNvSpPr>
            <p:nvPr/>
          </p:nvSpPr>
          <p:spPr bwMode="auto">
            <a:xfrm>
              <a:off x="4090988" y="6121400"/>
              <a:ext cx="111125" cy="26988"/>
            </a:xfrm>
            <a:custGeom>
              <a:avLst/>
              <a:gdLst>
                <a:gd name="T0" fmla="*/ 64 w 64"/>
                <a:gd name="T1" fmla="*/ 12 h 16"/>
                <a:gd name="T2" fmla="*/ 0 w 64"/>
                <a:gd name="T3" fmla="*/ 10 h 16"/>
                <a:gd name="T4" fmla="*/ 64 w 64"/>
                <a:gd name="T5" fmla="*/ 12 h 16"/>
              </a:gdLst>
              <a:ahLst/>
              <a:cxnLst>
                <a:cxn ang="0">
                  <a:pos x="T0" y="T1"/>
                </a:cxn>
                <a:cxn ang="0">
                  <a:pos x="T2" y="T3"/>
                </a:cxn>
                <a:cxn ang="0">
                  <a:pos x="T4" y="T5"/>
                </a:cxn>
              </a:cxnLst>
              <a:rect l="0" t="0" r="r" b="b"/>
              <a:pathLst>
                <a:path w="64" h="16">
                  <a:moveTo>
                    <a:pt x="64" y="12"/>
                  </a:moveTo>
                  <a:cubicBezTo>
                    <a:pt x="42" y="15"/>
                    <a:pt x="21" y="16"/>
                    <a:pt x="0" y="10"/>
                  </a:cubicBezTo>
                  <a:cubicBezTo>
                    <a:pt x="22" y="6"/>
                    <a:pt x="43" y="0"/>
                    <a:pt x="64" y="12"/>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sp>
          <p:nvSpPr>
            <p:cNvPr id="2963" name="Freeform 76">
              <a:extLst>
                <a:ext uri="{FF2B5EF4-FFF2-40B4-BE49-F238E27FC236}">
                  <a16:creationId xmlns:a16="http://schemas.microsoft.com/office/drawing/2014/main" id="{140ADCBA-4F22-4819-A62F-25E1B1E9C106}"/>
                </a:ext>
              </a:extLst>
            </p:cNvPr>
            <p:cNvSpPr>
              <a:spLocks/>
            </p:cNvSpPr>
            <p:nvPr/>
          </p:nvSpPr>
          <p:spPr bwMode="auto">
            <a:xfrm>
              <a:off x="3321050" y="6122988"/>
              <a:ext cx="109537" cy="22225"/>
            </a:xfrm>
            <a:custGeom>
              <a:avLst/>
              <a:gdLst>
                <a:gd name="T0" fmla="*/ 63 w 63"/>
                <a:gd name="T1" fmla="*/ 13 h 13"/>
                <a:gd name="T2" fmla="*/ 0 w 63"/>
                <a:gd name="T3" fmla="*/ 13 h 13"/>
                <a:gd name="T4" fmla="*/ 63 w 63"/>
                <a:gd name="T5" fmla="*/ 13 h 13"/>
              </a:gdLst>
              <a:ahLst/>
              <a:cxnLst>
                <a:cxn ang="0">
                  <a:pos x="T0" y="T1"/>
                </a:cxn>
                <a:cxn ang="0">
                  <a:pos x="T2" y="T3"/>
                </a:cxn>
                <a:cxn ang="0">
                  <a:pos x="T4" y="T5"/>
                </a:cxn>
              </a:cxnLst>
              <a:rect l="0" t="0" r="r" b="b"/>
              <a:pathLst>
                <a:path w="63" h="13">
                  <a:moveTo>
                    <a:pt x="63" y="13"/>
                  </a:moveTo>
                  <a:cubicBezTo>
                    <a:pt x="42" y="13"/>
                    <a:pt x="21" y="13"/>
                    <a:pt x="0" y="13"/>
                  </a:cubicBezTo>
                  <a:cubicBezTo>
                    <a:pt x="9" y="2"/>
                    <a:pt x="48" y="0"/>
                    <a:pt x="63" y="13"/>
                  </a:cubicBezTo>
                  <a:close/>
                </a:path>
              </a:pathLst>
            </a:custGeom>
            <a:solidFill>
              <a:srgbClr val="0F78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1146647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20000"/>
          </a:bodyPr>
          <a:lstStyle/>
          <a:p>
            <a:r>
              <a:rPr lang="en-US" sz="6400" dirty="0"/>
              <a:t>Fully Editable Icon Sets: A</a:t>
            </a:r>
          </a:p>
        </p:txBody>
      </p:sp>
      <p:sp>
        <p:nvSpPr>
          <p:cNvPr id="54" name="Diamond 5">
            <a:extLst>
              <a:ext uri="{FF2B5EF4-FFF2-40B4-BE49-F238E27FC236}">
                <a16:creationId xmlns:a16="http://schemas.microsoft.com/office/drawing/2014/main" id="{AEDEE15B-09BE-4416-8D55-46095E20C00D}"/>
              </a:ext>
            </a:extLst>
          </p:cNvPr>
          <p:cNvSpPr/>
          <p:nvPr/>
        </p:nvSpPr>
        <p:spPr>
          <a:xfrm>
            <a:off x="6112071" y="1492154"/>
            <a:ext cx="523149" cy="524695"/>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5" name="Isosceles Triangle 51">
            <a:extLst>
              <a:ext uri="{FF2B5EF4-FFF2-40B4-BE49-F238E27FC236}">
                <a16:creationId xmlns:a16="http://schemas.microsoft.com/office/drawing/2014/main" id="{2296D13E-298C-4F01-A77D-43547A7AEFA9}"/>
              </a:ext>
            </a:extLst>
          </p:cNvPr>
          <p:cNvSpPr/>
          <p:nvPr/>
        </p:nvSpPr>
        <p:spPr>
          <a:xfrm>
            <a:off x="5273317" y="1562685"/>
            <a:ext cx="523147" cy="383627"/>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6" name="Isosceles Triangle 57">
            <a:extLst>
              <a:ext uri="{FF2B5EF4-FFF2-40B4-BE49-F238E27FC236}">
                <a16:creationId xmlns:a16="http://schemas.microsoft.com/office/drawing/2014/main" id="{4E76B488-B2CD-463B-861A-27D4912FE160}"/>
              </a:ext>
            </a:extLst>
          </p:cNvPr>
          <p:cNvSpPr/>
          <p:nvPr/>
        </p:nvSpPr>
        <p:spPr>
          <a:xfrm>
            <a:off x="6114156" y="4520205"/>
            <a:ext cx="313133" cy="707899"/>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dirty="0">
              <a:solidFill>
                <a:srgbClr val="09539E"/>
              </a:solidFill>
            </a:endParaRPr>
          </a:p>
        </p:txBody>
      </p:sp>
      <p:sp>
        <p:nvSpPr>
          <p:cNvPr id="57" name="Rectangle 7">
            <a:extLst>
              <a:ext uri="{FF2B5EF4-FFF2-40B4-BE49-F238E27FC236}">
                <a16:creationId xmlns:a16="http://schemas.microsoft.com/office/drawing/2014/main" id="{84693C49-05C6-4CD0-A900-4B843CF3016D}"/>
              </a:ext>
            </a:extLst>
          </p:cNvPr>
          <p:cNvSpPr/>
          <p:nvPr/>
        </p:nvSpPr>
        <p:spPr>
          <a:xfrm rot="18900000">
            <a:off x="9585735" y="3654559"/>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8" name="Parallelogram 15">
            <a:extLst>
              <a:ext uri="{FF2B5EF4-FFF2-40B4-BE49-F238E27FC236}">
                <a16:creationId xmlns:a16="http://schemas.microsoft.com/office/drawing/2014/main" id="{7A9FBE9D-EE5A-4F1B-8EDD-3D011F43183E}"/>
              </a:ext>
            </a:extLst>
          </p:cNvPr>
          <p:cNvSpPr/>
          <p:nvPr/>
        </p:nvSpPr>
        <p:spPr>
          <a:xfrm flipH="1">
            <a:off x="5267027" y="4641908"/>
            <a:ext cx="464493" cy="464493"/>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9" name="Freeform 19">
            <a:extLst>
              <a:ext uri="{FF2B5EF4-FFF2-40B4-BE49-F238E27FC236}">
                <a16:creationId xmlns:a16="http://schemas.microsoft.com/office/drawing/2014/main" id="{DD59881D-26FD-493B-8AE1-06C59DF34840}"/>
              </a:ext>
            </a:extLst>
          </p:cNvPr>
          <p:cNvSpPr/>
          <p:nvPr/>
        </p:nvSpPr>
        <p:spPr>
          <a:xfrm>
            <a:off x="7745409" y="3642507"/>
            <a:ext cx="460779" cy="453389"/>
          </a:xfrm>
          <a:custGeom>
            <a:avLst/>
            <a:gdLst/>
            <a:ahLst/>
            <a:cxnLst/>
            <a:rect l="l" t="t" r="r" b="b"/>
            <a:pathLst>
              <a:path w="3214097" h="3162551">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0" name="Rectangle 30">
            <a:extLst>
              <a:ext uri="{FF2B5EF4-FFF2-40B4-BE49-F238E27FC236}">
                <a16:creationId xmlns:a16="http://schemas.microsoft.com/office/drawing/2014/main" id="{3BFEE74E-183A-4C32-9BDF-AC2573B061E0}"/>
              </a:ext>
            </a:extLst>
          </p:cNvPr>
          <p:cNvSpPr/>
          <p:nvPr/>
        </p:nvSpPr>
        <p:spPr>
          <a:xfrm>
            <a:off x="11063700" y="3600567"/>
            <a:ext cx="464493" cy="46313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1" name="Rectangle 7">
            <a:extLst>
              <a:ext uri="{FF2B5EF4-FFF2-40B4-BE49-F238E27FC236}">
                <a16:creationId xmlns:a16="http://schemas.microsoft.com/office/drawing/2014/main" id="{A2454068-D6A0-42C7-BCE1-D03833DCF2E4}"/>
              </a:ext>
            </a:extLst>
          </p:cNvPr>
          <p:cNvSpPr/>
          <p:nvPr/>
        </p:nvSpPr>
        <p:spPr>
          <a:xfrm>
            <a:off x="6950826" y="1518718"/>
            <a:ext cx="471567" cy="471567"/>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2" name="Rectangle 15">
            <a:extLst>
              <a:ext uri="{FF2B5EF4-FFF2-40B4-BE49-F238E27FC236}">
                <a16:creationId xmlns:a16="http://schemas.microsoft.com/office/drawing/2014/main" id="{ECBB7944-2021-44C3-960E-8480CFC6DEF9}"/>
              </a:ext>
            </a:extLst>
          </p:cNvPr>
          <p:cNvSpPr/>
          <p:nvPr/>
        </p:nvSpPr>
        <p:spPr>
          <a:xfrm rot="5400000">
            <a:off x="7737685" y="1518715"/>
            <a:ext cx="472195" cy="471568"/>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3" name="Pie 24">
            <a:extLst>
              <a:ext uri="{FF2B5EF4-FFF2-40B4-BE49-F238E27FC236}">
                <a16:creationId xmlns:a16="http://schemas.microsoft.com/office/drawing/2014/main" id="{DB38F196-AF37-4B00-AA3E-183F9372FBAD}"/>
              </a:ext>
            </a:extLst>
          </p:cNvPr>
          <p:cNvSpPr/>
          <p:nvPr/>
        </p:nvSpPr>
        <p:spPr>
          <a:xfrm>
            <a:off x="6809929" y="4618985"/>
            <a:ext cx="513183" cy="510343"/>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5" name="Block Arc 14">
            <a:extLst>
              <a:ext uri="{FF2B5EF4-FFF2-40B4-BE49-F238E27FC236}">
                <a16:creationId xmlns:a16="http://schemas.microsoft.com/office/drawing/2014/main" id="{F84CC100-88A8-4E3E-8091-D49E44C308ED}"/>
              </a:ext>
            </a:extLst>
          </p:cNvPr>
          <p:cNvSpPr/>
          <p:nvPr/>
        </p:nvSpPr>
        <p:spPr>
          <a:xfrm rot="16200000">
            <a:off x="8525359" y="1470614"/>
            <a:ext cx="567400" cy="567775"/>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6" name="Block Arc 41">
            <a:extLst>
              <a:ext uri="{FF2B5EF4-FFF2-40B4-BE49-F238E27FC236}">
                <a16:creationId xmlns:a16="http://schemas.microsoft.com/office/drawing/2014/main" id="{39949893-05ED-44C7-999C-84CE9B52D118}"/>
              </a:ext>
            </a:extLst>
          </p:cNvPr>
          <p:cNvSpPr/>
          <p:nvPr/>
        </p:nvSpPr>
        <p:spPr>
          <a:xfrm>
            <a:off x="9408552" y="1424301"/>
            <a:ext cx="473301" cy="660395"/>
          </a:xfrm>
          <a:custGeom>
            <a:avLst/>
            <a:gdLst/>
            <a:ahLst/>
            <a:cxnLst/>
            <a:rect l="l" t="t" r="r" b="b"/>
            <a:pathLst>
              <a:path w="2512265" h="3505352">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7" name="Right Triangle 17">
            <a:extLst>
              <a:ext uri="{FF2B5EF4-FFF2-40B4-BE49-F238E27FC236}">
                <a16:creationId xmlns:a16="http://schemas.microsoft.com/office/drawing/2014/main" id="{6ADCC979-BA1C-4251-B6F5-CE5AA2B72FD0}"/>
              </a:ext>
            </a:extLst>
          </p:cNvPr>
          <p:cNvSpPr/>
          <p:nvPr/>
        </p:nvSpPr>
        <p:spPr>
          <a:xfrm>
            <a:off x="7705747" y="4600959"/>
            <a:ext cx="385791" cy="546392"/>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81" name="Oval 66">
            <a:extLst>
              <a:ext uri="{FF2B5EF4-FFF2-40B4-BE49-F238E27FC236}">
                <a16:creationId xmlns:a16="http://schemas.microsoft.com/office/drawing/2014/main" id="{64136ECC-E882-4D1E-8298-06A6A02A6E1A}"/>
              </a:ext>
            </a:extLst>
          </p:cNvPr>
          <p:cNvSpPr/>
          <p:nvPr/>
        </p:nvSpPr>
        <p:spPr>
          <a:xfrm rot="20700000">
            <a:off x="6137536" y="3634207"/>
            <a:ext cx="548680" cy="469988"/>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89" name="Rectangle 9">
            <a:extLst>
              <a:ext uri="{FF2B5EF4-FFF2-40B4-BE49-F238E27FC236}">
                <a16:creationId xmlns:a16="http://schemas.microsoft.com/office/drawing/2014/main" id="{444E6227-4972-4DE6-BEB0-C3FC42991182}"/>
              </a:ext>
            </a:extLst>
          </p:cNvPr>
          <p:cNvSpPr/>
          <p:nvPr/>
        </p:nvSpPr>
        <p:spPr>
          <a:xfrm>
            <a:off x="4401175" y="3545249"/>
            <a:ext cx="527335" cy="49363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1" name="Frame 17">
            <a:extLst>
              <a:ext uri="{FF2B5EF4-FFF2-40B4-BE49-F238E27FC236}">
                <a16:creationId xmlns:a16="http://schemas.microsoft.com/office/drawing/2014/main" id="{1278BF84-DDF3-43F8-88E4-A0F28E4079EF}"/>
              </a:ext>
            </a:extLst>
          </p:cNvPr>
          <p:cNvSpPr/>
          <p:nvPr/>
        </p:nvSpPr>
        <p:spPr>
          <a:xfrm>
            <a:off x="4376237" y="4613418"/>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3" name="Teardrop 1">
            <a:extLst>
              <a:ext uri="{FF2B5EF4-FFF2-40B4-BE49-F238E27FC236}">
                <a16:creationId xmlns:a16="http://schemas.microsoft.com/office/drawing/2014/main" id="{45BBC696-75E7-44AB-A411-9B80C52FFE5A}"/>
              </a:ext>
            </a:extLst>
          </p:cNvPr>
          <p:cNvSpPr/>
          <p:nvPr/>
        </p:nvSpPr>
        <p:spPr>
          <a:xfrm rot="18805991">
            <a:off x="10126693" y="1539349"/>
            <a:ext cx="551843" cy="546087"/>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4" name="Rectangle 130">
            <a:extLst>
              <a:ext uri="{FF2B5EF4-FFF2-40B4-BE49-F238E27FC236}">
                <a16:creationId xmlns:a16="http://schemas.microsoft.com/office/drawing/2014/main" id="{F7759672-254A-46D2-98DF-B919494C603A}"/>
              </a:ext>
            </a:extLst>
          </p:cNvPr>
          <p:cNvSpPr/>
          <p:nvPr/>
        </p:nvSpPr>
        <p:spPr>
          <a:xfrm>
            <a:off x="10932822" y="1539416"/>
            <a:ext cx="544577" cy="547049"/>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5" name="Right Triangle 17">
            <a:extLst>
              <a:ext uri="{FF2B5EF4-FFF2-40B4-BE49-F238E27FC236}">
                <a16:creationId xmlns:a16="http://schemas.microsoft.com/office/drawing/2014/main" id="{5B989D8F-E127-48E7-B329-C52CA522C191}"/>
              </a:ext>
            </a:extLst>
          </p:cNvPr>
          <p:cNvSpPr>
            <a:spLocks noChangeAspect="1"/>
          </p:cNvSpPr>
          <p:nvPr/>
        </p:nvSpPr>
        <p:spPr>
          <a:xfrm>
            <a:off x="9363475" y="4578027"/>
            <a:ext cx="478148" cy="569324"/>
          </a:xfrm>
          <a:custGeom>
            <a:avLst/>
            <a:gdLst/>
            <a:ahLst/>
            <a:cxnLst/>
            <a:rect l="l" t="t" r="r" b="b"/>
            <a:pathLst>
              <a:path w="2721114" h="324000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6" name="Right Triangle 17">
            <a:extLst>
              <a:ext uri="{FF2B5EF4-FFF2-40B4-BE49-F238E27FC236}">
                <a16:creationId xmlns:a16="http://schemas.microsoft.com/office/drawing/2014/main" id="{D61B263F-9E2B-4D6D-AE92-C6B011C62C98}"/>
              </a:ext>
            </a:extLst>
          </p:cNvPr>
          <p:cNvSpPr>
            <a:spLocks noChangeAspect="1"/>
          </p:cNvSpPr>
          <p:nvPr/>
        </p:nvSpPr>
        <p:spPr>
          <a:xfrm>
            <a:off x="8488431" y="4578027"/>
            <a:ext cx="478148" cy="569324"/>
          </a:xfrm>
          <a:custGeom>
            <a:avLst/>
            <a:gdLst/>
            <a:ahLst/>
            <a:cxnLst/>
            <a:rect l="l" t="t" r="r" b="b"/>
            <a:pathLst>
              <a:path w="2721114" h="324000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7" name="Right Triangle 17">
            <a:extLst>
              <a:ext uri="{FF2B5EF4-FFF2-40B4-BE49-F238E27FC236}">
                <a16:creationId xmlns:a16="http://schemas.microsoft.com/office/drawing/2014/main" id="{5E5AE7B0-988E-44BF-89EA-013033086F96}"/>
              </a:ext>
            </a:extLst>
          </p:cNvPr>
          <p:cNvSpPr>
            <a:spLocks noChangeAspect="1"/>
          </p:cNvSpPr>
          <p:nvPr/>
        </p:nvSpPr>
        <p:spPr>
          <a:xfrm>
            <a:off x="10238515" y="4578027"/>
            <a:ext cx="478148" cy="569324"/>
          </a:xfrm>
          <a:custGeom>
            <a:avLst/>
            <a:gdLst/>
            <a:ahLst/>
            <a:cxnLst/>
            <a:rect l="l" t="t" r="r" b="b"/>
            <a:pathLst>
              <a:path w="2721114" h="324000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8" name="Oval 44">
            <a:extLst>
              <a:ext uri="{FF2B5EF4-FFF2-40B4-BE49-F238E27FC236}">
                <a16:creationId xmlns:a16="http://schemas.microsoft.com/office/drawing/2014/main" id="{94195A6D-E3B2-4E10-BD54-AC5E4FED7A15}"/>
              </a:ext>
            </a:extLst>
          </p:cNvPr>
          <p:cNvSpPr>
            <a:spLocks noChangeAspect="1"/>
          </p:cNvSpPr>
          <p:nvPr/>
        </p:nvSpPr>
        <p:spPr>
          <a:xfrm>
            <a:off x="11113558" y="4578027"/>
            <a:ext cx="478148" cy="569324"/>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122" name="Google Shape;6000;p67"/>
          <p:cNvSpPr/>
          <p:nvPr/>
        </p:nvSpPr>
        <p:spPr>
          <a:xfrm>
            <a:off x="4351196" y="1478771"/>
            <a:ext cx="604245" cy="616479"/>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grpSp>
        <p:nvGrpSpPr>
          <p:cNvPr id="151" name="Google Shape;6029;p67"/>
          <p:cNvGrpSpPr/>
          <p:nvPr/>
        </p:nvGrpSpPr>
        <p:grpSpPr>
          <a:xfrm>
            <a:off x="9367813" y="5419901"/>
            <a:ext cx="404147" cy="560241"/>
            <a:chOff x="-38860325" y="3221750"/>
            <a:chExt cx="228425" cy="316650"/>
          </a:xfrm>
          <a:solidFill>
            <a:srgbClr val="0F78FF"/>
          </a:solidFill>
        </p:grpSpPr>
        <p:sp>
          <p:nvSpPr>
            <p:cNvPr id="152" name="Google Shape;6030;p67"/>
            <p:cNvSpPr/>
            <p:nvPr/>
          </p:nvSpPr>
          <p:spPr>
            <a:xfrm>
              <a:off x="-38735875"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53" name="Google Shape;6031;p67"/>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54" name="Google Shape;6032;p67"/>
            <p:cNvSpPr/>
            <p:nvPr/>
          </p:nvSpPr>
          <p:spPr>
            <a:xfrm>
              <a:off x="-38859550"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55" name="Google Shape;6033;p67"/>
            <p:cNvSpPr/>
            <p:nvPr/>
          </p:nvSpPr>
          <p:spPr>
            <a:xfrm>
              <a:off x="-38860325"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88" name="Google Shape;6066;p67"/>
          <p:cNvGrpSpPr/>
          <p:nvPr/>
        </p:nvGrpSpPr>
        <p:grpSpPr>
          <a:xfrm>
            <a:off x="4313801" y="2400895"/>
            <a:ext cx="644203" cy="641015"/>
            <a:chOff x="-38538975" y="3954250"/>
            <a:chExt cx="318225" cy="316650"/>
          </a:xfrm>
          <a:solidFill>
            <a:srgbClr val="0F78FF"/>
          </a:solidFill>
        </p:grpSpPr>
        <p:sp>
          <p:nvSpPr>
            <p:cNvPr id="189" name="Google Shape;6067;p67"/>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0" name="Google Shape;6068;p67"/>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3" name="Google Shape;5976;p67"/>
          <p:cNvGrpSpPr/>
          <p:nvPr/>
        </p:nvGrpSpPr>
        <p:grpSpPr>
          <a:xfrm>
            <a:off x="4399885" y="5618924"/>
            <a:ext cx="495395" cy="442067"/>
            <a:chOff x="-42996150" y="3612600"/>
            <a:chExt cx="323750" cy="288900"/>
          </a:xfrm>
          <a:solidFill>
            <a:srgbClr val="0F78FF"/>
          </a:solidFill>
        </p:grpSpPr>
        <p:sp>
          <p:nvSpPr>
            <p:cNvPr id="99" name="Google Shape;5977;p67"/>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00" name="Google Shape;5978;p67"/>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01" name="Google Shape;5979;p67"/>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11" name="Google Shape;5989;p67"/>
          <p:cNvGrpSpPr/>
          <p:nvPr/>
        </p:nvGrpSpPr>
        <p:grpSpPr>
          <a:xfrm>
            <a:off x="8432704" y="5501961"/>
            <a:ext cx="496541" cy="485831"/>
            <a:chOff x="-41117650" y="3605525"/>
            <a:chExt cx="324500" cy="317500"/>
          </a:xfrm>
          <a:solidFill>
            <a:srgbClr val="0F78FF"/>
          </a:solidFill>
        </p:grpSpPr>
        <p:sp>
          <p:nvSpPr>
            <p:cNvPr id="112" name="Google Shape;5990;p67"/>
            <p:cNvSpPr/>
            <p:nvPr/>
          </p:nvSpPr>
          <p:spPr>
            <a:xfrm>
              <a:off x="-41016850"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3" name="Google Shape;5991;p67"/>
            <p:cNvSpPr/>
            <p:nvPr/>
          </p:nvSpPr>
          <p:spPr>
            <a:xfrm>
              <a:off x="-40900275"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4" name="Google Shape;5992;p67"/>
            <p:cNvSpPr/>
            <p:nvPr/>
          </p:nvSpPr>
          <p:spPr>
            <a:xfrm>
              <a:off x="-41117650"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29" name="Google Shape;6007;p67"/>
          <p:cNvGrpSpPr/>
          <p:nvPr/>
        </p:nvGrpSpPr>
        <p:grpSpPr>
          <a:xfrm>
            <a:off x="5285551" y="5542722"/>
            <a:ext cx="469687" cy="475692"/>
            <a:chOff x="-42617300" y="3587775"/>
            <a:chExt cx="306950" cy="310875"/>
          </a:xfrm>
          <a:solidFill>
            <a:srgbClr val="0F78FF"/>
          </a:solidFill>
        </p:grpSpPr>
        <p:sp>
          <p:nvSpPr>
            <p:cNvPr id="130" name="Google Shape;6008;p67"/>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1" name="Google Shape;6009;p67"/>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40" name="Google Shape;6018;p67"/>
          <p:cNvGrpSpPr/>
          <p:nvPr/>
        </p:nvGrpSpPr>
        <p:grpSpPr>
          <a:xfrm>
            <a:off x="10221237" y="5564681"/>
            <a:ext cx="486939" cy="443559"/>
            <a:chOff x="-40745125" y="3632900"/>
            <a:chExt cx="318225" cy="289875"/>
          </a:xfrm>
          <a:solidFill>
            <a:srgbClr val="0F78FF"/>
          </a:solidFill>
        </p:grpSpPr>
        <p:sp>
          <p:nvSpPr>
            <p:cNvPr id="141" name="Google Shape;6019;p67"/>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2" name="Google Shape;6020;p67"/>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3" name="Google Shape;6021;p67"/>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4" name="Google Shape;6022;p67"/>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5" name="Google Shape;6023;p67"/>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6" name="Google Shape;6024;p67"/>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47" name="Google Shape;6025;p67"/>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165" name="Google Shape;6043;p67"/>
          <p:cNvSpPr/>
          <p:nvPr/>
        </p:nvSpPr>
        <p:spPr>
          <a:xfrm>
            <a:off x="6077467" y="5543601"/>
            <a:ext cx="412229" cy="486939"/>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grpSp>
        <p:nvGrpSpPr>
          <p:cNvPr id="174" name="Google Shape;6052;p67"/>
          <p:cNvGrpSpPr/>
          <p:nvPr/>
        </p:nvGrpSpPr>
        <p:grpSpPr>
          <a:xfrm>
            <a:off x="11105261" y="5521085"/>
            <a:ext cx="476115" cy="484531"/>
            <a:chOff x="-40372575" y="3604550"/>
            <a:chExt cx="311150" cy="316650"/>
          </a:xfrm>
          <a:solidFill>
            <a:srgbClr val="0F78FF"/>
          </a:solidFill>
        </p:grpSpPr>
        <p:sp>
          <p:nvSpPr>
            <p:cNvPr id="175" name="Google Shape;6053;p67"/>
            <p:cNvSpPr/>
            <p:nvPr/>
          </p:nvSpPr>
          <p:spPr>
            <a:xfrm>
              <a:off x="-40372575"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76" name="Google Shape;6054;p67"/>
            <p:cNvSpPr/>
            <p:nvPr/>
          </p:nvSpPr>
          <p:spPr>
            <a:xfrm>
              <a:off x="-40312700"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77" name="Google Shape;6055;p67"/>
            <p:cNvSpPr/>
            <p:nvPr/>
          </p:nvSpPr>
          <p:spPr>
            <a:xfrm>
              <a:off x="-40250475"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00" name="Google Shape;6078;p67"/>
          <p:cNvGrpSpPr/>
          <p:nvPr/>
        </p:nvGrpSpPr>
        <p:grpSpPr>
          <a:xfrm>
            <a:off x="6835001" y="5544805"/>
            <a:ext cx="486939" cy="484531"/>
            <a:chOff x="-41893475" y="3584850"/>
            <a:chExt cx="318225" cy="316650"/>
          </a:xfrm>
          <a:solidFill>
            <a:srgbClr val="0F78FF"/>
          </a:solidFill>
        </p:grpSpPr>
        <p:sp>
          <p:nvSpPr>
            <p:cNvPr id="201" name="Google Shape;6079;p67"/>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2" name="Google Shape;6080;p67"/>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3" name="Google Shape;6081;p67"/>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4" name="Google Shape;6082;p67"/>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31" name="Google Shape;6110;p67"/>
          <p:cNvGrpSpPr/>
          <p:nvPr/>
        </p:nvGrpSpPr>
        <p:grpSpPr>
          <a:xfrm>
            <a:off x="7644051" y="5591324"/>
            <a:ext cx="483343" cy="378489"/>
            <a:chOff x="-41526450" y="3653375"/>
            <a:chExt cx="315875" cy="247350"/>
          </a:xfrm>
          <a:solidFill>
            <a:srgbClr val="0F78FF"/>
          </a:solidFill>
        </p:grpSpPr>
        <p:sp>
          <p:nvSpPr>
            <p:cNvPr id="232" name="Google Shape;6111;p67"/>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33" name="Google Shape;6112;p67"/>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56" name="Google Shape;5972;p67"/>
          <p:cNvGrpSpPr/>
          <p:nvPr/>
        </p:nvGrpSpPr>
        <p:grpSpPr>
          <a:xfrm>
            <a:off x="5231489" y="2522328"/>
            <a:ext cx="480672" cy="552945"/>
            <a:chOff x="-42971725" y="3217825"/>
            <a:chExt cx="275675" cy="317125"/>
          </a:xfrm>
          <a:solidFill>
            <a:srgbClr val="0F78FF"/>
          </a:solidFill>
        </p:grpSpPr>
        <p:sp>
          <p:nvSpPr>
            <p:cNvPr id="257" name="Google Shape;5973;p67"/>
            <p:cNvSpPr/>
            <p:nvPr/>
          </p:nvSpPr>
          <p:spPr>
            <a:xfrm>
              <a:off x="-42951250"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58" name="Google Shape;5974;p67"/>
            <p:cNvSpPr/>
            <p:nvPr/>
          </p:nvSpPr>
          <p:spPr>
            <a:xfrm>
              <a:off x="-42971725"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59" name="Google Shape;5975;p67"/>
            <p:cNvSpPr/>
            <p:nvPr/>
          </p:nvSpPr>
          <p:spPr>
            <a:xfrm>
              <a:off x="-42866975"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60" name="Google Shape;5984;p67"/>
          <p:cNvGrpSpPr/>
          <p:nvPr/>
        </p:nvGrpSpPr>
        <p:grpSpPr>
          <a:xfrm>
            <a:off x="9324641" y="2518241"/>
            <a:ext cx="554819" cy="553467"/>
            <a:chOff x="-41111350" y="3239100"/>
            <a:chExt cx="318200" cy="317425"/>
          </a:xfrm>
          <a:solidFill>
            <a:srgbClr val="0F78FF"/>
          </a:solidFill>
        </p:grpSpPr>
        <p:sp>
          <p:nvSpPr>
            <p:cNvPr id="261" name="Google Shape;5985;p67"/>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2" name="Google Shape;5986;p67"/>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3" name="Google Shape;5987;p67"/>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4" name="Google Shape;5988;p67"/>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65" name="Google Shape;6002;p67"/>
          <p:cNvGrpSpPr/>
          <p:nvPr/>
        </p:nvGrpSpPr>
        <p:grpSpPr>
          <a:xfrm>
            <a:off x="6093084" y="2522325"/>
            <a:ext cx="640955" cy="553467"/>
            <a:chOff x="-42651700" y="3217825"/>
            <a:chExt cx="367600" cy="317425"/>
          </a:xfrm>
          <a:solidFill>
            <a:srgbClr val="0F78FF"/>
          </a:solidFill>
        </p:grpSpPr>
        <p:sp>
          <p:nvSpPr>
            <p:cNvPr id="266" name="Google Shape;6003;p67"/>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7" name="Google Shape;6004;p67"/>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8" name="Google Shape;6005;p67"/>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9" name="Google Shape;6006;p67"/>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70" name="Google Shape;6011;p67"/>
          <p:cNvGrpSpPr/>
          <p:nvPr/>
        </p:nvGrpSpPr>
        <p:grpSpPr>
          <a:xfrm>
            <a:off x="10113537" y="2490019"/>
            <a:ext cx="562491" cy="552639"/>
            <a:chOff x="-40748275" y="3238700"/>
            <a:chExt cx="322600" cy="316950"/>
          </a:xfrm>
          <a:solidFill>
            <a:srgbClr val="0F78FF"/>
          </a:solidFill>
        </p:grpSpPr>
        <p:sp>
          <p:nvSpPr>
            <p:cNvPr id="271" name="Google Shape;6012;p67"/>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2" name="Google Shape;6013;p67"/>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3" name="Google Shape;6014;p67"/>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4" name="Google Shape;6015;p67"/>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5" name="Google Shape;6016;p67"/>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6" name="Google Shape;6017;p67"/>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277" name="Google Shape;6042;p67"/>
          <p:cNvSpPr/>
          <p:nvPr/>
        </p:nvSpPr>
        <p:spPr>
          <a:xfrm>
            <a:off x="6935788" y="2523415"/>
            <a:ext cx="543877" cy="551288"/>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grpSp>
        <p:nvGrpSpPr>
          <p:cNvPr id="278" name="Google Shape;6047;p67"/>
          <p:cNvGrpSpPr/>
          <p:nvPr/>
        </p:nvGrpSpPr>
        <p:grpSpPr>
          <a:xfrm>
            <a:off x="10973889" y="2490315"/>
            <a:ext cx="553467" cy="504036"/>
            <a:chOff x="-40378075" y="3267450"/>
            <a:chExt cx="317425" cy="289075"/>
          </a:xfrm>
          <a:solidFill>
            <a:srgbClr val="0F78FF"/>
          </a:solidFill>
        </p:grpSpPr>
        <p:sp>
          <p:nvSpPr>
            <p:cNvPr id="279" name="Google Shape;6048;p67"/>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0" name="Google Shape;6049;p67"/>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1" name="Google Shape;6050;p67"/>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2" name="Google Shape;6051;p67"/>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83" name="Google Shape;6072;p67"/>
          <p:cNvGrpSpPr/>
          <p:nvPr/>
        </p:nvGrpSpPr>
        <p:grpSpPr>
          <a:xfrm>
            <a:off x="7701993" y="2496465"/>
            <a:ext cx="553512" cy="553163"/>
            <a:chOff x="-41895050" y="3217225"/>
            <a:chExt cx="317450" cy="317250"/>
          </a:xfrm>
          <a:solidFill>
            <a:srgbClr val="0F78FF"/>
          </a:solidFill>
        </p:grpSpPr>
        <p:sp>
          <p:nvSpPr>
            <p:cNvPr id="284" name="Google Shape;6073;p67"/>
            <p:cNvSpPr/>
            <p:nvPr/>
          </p:nvSpPr>
          <p:spPr>
            <a:xfrm>
              <a:off x="-41895050" y="3273750"/>
              <a:ext cx="41775" cy="245750"/>
            </a:xfrm>
            <a:custGeom>
              <a:avLst/>
              <a:gdLst/>
              <a:ahLst/>
              <a:cxnLst/>
              <a:rect l="l" t="t" r="r" b="b"/>
              <a:pathLst>
                <a:path w="1671" h="9830" extrusionOk="0">
                  <a:moveTo>
                    <a:pt x="1" y="0"/>
                  </a:moveTo>
                  <a:lnTo>
                    <a:pt x="1" y="9830"/>
                  </a:lnTo>
                  <a:lnTo>
                    <a:pt x="1670" y="8192"/>
                  </a:lnTo>
                  <a:lnTo>
                    <a:pt x="1670" y="1639"/>
                  </a:lnTo>
                  <a:lnTo>
                    <a:pt x="1"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5" name="Google Shape;6074;p67"/>
            <p:cNvSpPr/>
            <p:nvPr/>
          </p:nvSpPr>
          <p:spPr>
            <a:xfrm>
              <a:off x="-41619375" y="3273750"/>
              <a:ext cx="41775" cy="245750"/>
            </a:xfrm>
            <a:custGeom>
              <a:avLst/>
              <a:gdLst/>
              <a:ahLst/>
              <a:cxnLst/>
              <a:rect l="l" t="t" r="r" b="b"/>
              <a:pathLst>
                <a:path w="1671" h="9830" extrusionOk="0">
                  <a:moveTo>
                    <a:pt x="1670" y="0"/>
                  </a:moveTo>
                  <a:lnTo>
                    <a:pt x="0" y="1639"/>
                  </a:lnTo>
                  <a:lnTo>
                    <a:pt x="0" y="8192"/>
                  </a:lnTo>
                  <a:lnTo>
                    <a:pt x="1670" y="9830"/>
                  </a:lnTo>
                  <a:lnTo>
                    <a:pt x="167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6" name="Google Shape;6075;p67"/>
            <p:cNvSpPr/>
            <p:nvPr/>
          </p:nvSpPr>
          <p:spPr>
            <a:xfrm>
              <a:off x="-41832825" y="3321000"/>
              <a:ext cx="193000" cy="151250"/>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7" name="Google Shape;6076;p67"/>
            <p:cNvSpPr/>
            <p:nvPr/>
          </p:nvSpPr>
          <p:spPr>
            <a:xfrm>
              <a:off x="-41880075" y="3493500"/>
              <a:ext cx="287500" cy="40975"/>
            </a:xfrm>
            <a:custGeom>
              <a:avLst/>
              <a:gdLst/>
              <a:ahLst/>
              <a:cxnLst/>
              <a:rect l="l" t="t" r="r" b="b"/>
              <a:pathLst>
                <a:path w="11500" h="1639" extrusionOk="0">
                  <a:moveTo>
                    <a:pt x="1639" y="0"/>
                  </a:moveTo>
                  <a:lnTo>
                    <a:pt x="0" y="1638"/>
                  </a:lnTo>
                  <a:lnTo>
                    <a:pt x="11500" y="1638"/>
                  </a:lnTo>
                  <a:lnTo>
                    <a:pt x="983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8" name="Google Shape;6077;p67"/>
            <p:cNvSpPr/>
            <p:nvPr/>
          </p:nvSpPr>
          <p:spPr>
            <a:xfrm>
              <a:off x="-41880875" y="3217225"/>
              <a:ext cx="288300" cy="83325"/>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89" name="Google Shape;6107;p67"/>
          <p:cNvGrpSpPr/>
          <p:nvPr/>
        </p:nvGrpSpPr>
        <p:grpSpPr>
          <a:xfrm>
            <a:off x="8529347" y="2475151"/>
            <a:ext cx="557608" cy="550765"/>
            <a:chOff x="-41530375" y="3218800"/>
            <a:chExt cx="319800" cy="315875"/>
          </a:xfrm>
          <a:solidFill>
            <a:srgbClr val="0F78FF"/>
          </a:solidFill>
        </p:grpSpPr>
        <p:sp>
          <p:nvSpPr>
            <p:cNvPr id="290" name="Google Shape;6108;p67"/>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1" name="Google Shape;6109;p67"/>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27" name="Google Shape;5593;p66"/>
          <p:cNvGrpSpPr/>
          <p:nvPr/>
        </p:nvGrpSpPr>
        <p:grpSpPr>
          <a:xfrm>
            <a:off x="5180728" y="3466336"/>
            <a:ext cx="669093" cy="669093"/>
            <a:chOff x="5049725" y="249400"/>
            <a:chExt cx="481825" cy="481825"/>
          </a:xfrm>
          <a:solidFill>
            <a:srgbClr val="0F78FF"/>
          </a:solidFill>
        </p:grpSpPr>
        <p:sp>
          <p:nvSpPr>
            <p:cNvPr id="328" name="Google Shape;5594;p66"/>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29" name="Google Shape;5595;p66"/>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30" name="Google Shape;5596;p66"/>
          <p:cNvGrpSpPr/>
          <p:nvPr/>
        </p:nvGrpSpPr>
        <p:grpSpPr>
          <a:xfrm>
            <a:off x="6907678" y="3560867"/>
            <a:ext cx="526700" cy="526700"/>
            <a:chOff x="5660400" y="238125"/>
            <a:chExt cx="481825" cy="481825"/>
          </a:xfrm>
          <a:solidFill>
            <a:srgbClr val="0F78FF"/>
          </a:solidFill>
        </p:grpSpPr>
        <p:sp>
          <p:nvSpPr>
            <p:cNvPr id="331" name="Google Shape;5597;p66"/>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32" name="Google Shape;5598;p66"/>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85" name="Google Shape;5651;p66"/>
          <p:cNvGrpSpPr/>
          <p:nvPr/>
        </p:nvGrpSpPr>
        <p:grpSpPr>
          <a:xfrm>
            <a:off x="10124372" y="3635895"/>
            <a:ext cx="588395" cy="379268"/>
            <a:chOff x="1492675" y="1520750"/>
            <a:chExt cx="481825" cy="310575"/>
          </a:xfrm>
          <a:solidFill>
            <a:srgbClr val="0F78FF"/>
          </a:solidFill>
        </p:grpSpPr>
        <p:sp>
          <p:nvSpPr>
            <p:cNvPr id="386" name="Google Shape;5652;p66"/>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7" name="Google Shape;5653;p66"/>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09" name="Google Shape;5775;p66"/>
          <p:cNvGrpSpPr/>
          <p:nvPr/>
        </p:nvGrpSpPr>
        <p:grpSpPr>
          <a:xfrm>
            <a:off x="8576545" y="3664413"/>
            <a:ext cx="451911" cy="423656"/>
            <a:chOff x="4456875" y="2635825"/>
            <a:chExt cx="481825" cy="451700"/>
          </a:xfrm>
          <a:solidFill>
            <a:srgbClr val="0F78FF"/>
          </a:solidFill>
        </p:grpSpPr>
        <p:sp>
          <p:nvSpPr>
            <p:cNvPr id="510" name="Google Shape;5776;p66"/>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1" name="Google Shape;5777;p66"/>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2" name="Google Shape;5778;p66"/>
            <p:cNvSpPr/>
            <p:nvPr/>
          </p:nvSpPr>
          <p:spPr>
            <a:xfrm>
              <a:off x="4741225" y="2861675"/>
              <a:ext cx="169400" cy="141175"/>
            </a:xfrm>
            <a:custGeom>
              <a:avLst/>
              <a:gdLst/>
              <a:ahLst/>
              <a:cxnLst/>
              <a:rect l="l" t="t" r="r" b="b"/>
              <a:pathLst>
                <a:path w="6776" h="5647" extrusionOk="0">
                  <a:moveTo>
                    <a:pt x="0" y="0"/>
                  </a:moveTo>
                  <a:lnTo>
                    <a:pt x="0" y="5646"/>
                  </a:lnTo>
                  <a:lnTo>
                    <a:pt x="6775" y="5646"/>
                  </a:lnTo>
                  <a:lnTo>
                    <a:pt x="677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3" name="Google Shape;5779;p66"/>
            <p:cNvSpPr/>
            <p:nvPr/>
          </p:nvSpPr>
          <p:spPr>
            <a:xfrm>
              <a:off x="4741225" y="3031050"/>
              <a:ext cx="169400" cy="42400"/>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4" name="Google Shape;5780;p66"/>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5" name="Google Shape;5781;p66"/>
            <p:cNvSpPr/>
            <p:nvPr/>
          </p:nvSpPr>
          <p:spPr>
            <a:xfrm>
              <a:off x="4741225" y="2791125"/>
              <a:ext cx="169400" cy="42325"/>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Tree>
    <p:extLst>
      <p:ext uri="{BB962C8B-B14F-4D97-AF65-F5344CB8AC3E}">
        <p14:creationId xmlns:p14="http://schemas.microsoft.com/office/powerpoint/2010/main" val="2096730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20000"/>
          </a:bodyPr>
          <a:lstStyle/>
          <a:p>
            <a:r>
              <a:rPr lang="en-US" sz="6400" dirty="0"/>
              <a:t>Fully Editable Icon Sets: B</a:t>
            </a:r>
          </a:p>
        </p:txBody>
      </p:sp>
      <p:grpSp>
        <p:nvGrpSpPr>
          <p:cNvPr id="4" name="Grupo 3"/>
          <p:cNvGrpSpPr/>
          <p:nvPr/>
        </p:nvGrpSpPr>
        <p:grpSpPr>
          <a:xfrm>
            <a:off x="4171828" y="1572828"/>
            <a:ext cx="7724899" cy="4479755"/>
            <a:chOff x="4171826" y="1572826"/>
            <a:chExt cx="8233076" cy="4479755"/>
          </a:xfrm>
          <a:solidFill>
            <a:srgbClr val="0F78FF"/>
          </a:solidFill>
        </p:grpSpPr>
        <p:sp>
          <p:nvSpPr>
            <p:cNvPr id="70" name="Freeform 108">
              <a:extLst>
                <a:ext uri="{FF2B5EF4-FFF2-40B4-BE49-F238E27FC236}">
                  <a16:creationId xmlns:a16="http://schemas.microsoft.com/office/drawing/2014/main" id="{6A02011B-41CE-4E20-9214-001F7D847E12}"/>
                </a:ext>
              </a:extLst>
            </p:cNvPr>
            <p:cNvSpPr/>
            <p:nvPr/>
          </p:nvSpPr>
          <p:spPr>
            <a:xfrm>
              <a:off x="6164041" y="1656593"/>
              <a:ext cx="590309" cy="652294"/>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71" name="Oval 8">
              <a:extLst>
                <a:ext uri="{FF2B5EF4-FFF2-40B4-BE49-F238E27FC236}">
                  <a16:creationId xmlns:a16="http://schemas.microsoft.com/office/drawing/2014/main" id="{E3D5639C-49CF-43D9-965F-7653D69F451F}"/>
                </a:ext>
              </a:extLst>
            </p:cNvPr>
            <p:cNvSpPr/>
            <p:nvPr/>
          </p:nvSpPr>
          <p:spPr>
            <a:xfrm>
              <a:off x="7148965" y="1671110"/>
              <a:ext cx="620063" cy="62326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grpSp>
          <p:nvGrpSpPr>
            <p:cNvPr id="72" name="Group 110">
              <a:extLst>
                <a:ext uri="{FF2B5EF4-FFF2-40B4-BE49-F238E27FC236}">
                  <a16:creationId xmlns:a16="http://schemas.microsoft.com/office/drawing/2014/main" id="{D519BD50-C580-4623-8810-E04695FA5F45}"/>
                </a:ext>
              </a:extLst>
            </p:cNvPr>
            <p:cNvGrpSpPr/>
            <p:nvPr/>
          </p:nvGrpSpPr>
          <p:grpSpPr>
            <a:xfrm>
              <a:off x="5178360" y="1656593"/>
              <a:ext cx="590309" cy="652294"/>
              <a:chOff x="4835382" y="73243"/>
              <a:chExt cx="2920830" cy="3227535"/>
            </a:xfrm>
            <a:grpFill/>
          </p:grpSpPr>
          <p:sp>
            <p:nvSpPr>
              <p:cNvPr id="73" name="Freeform 111">
                <a:extLst>
                  <a:ext uri="{FF2B5EF4-FFF2-40B4-BE49-F238E27FC236}">
                    <a16:creationId xmlns:a16="http://schemas.microsoft.com/office/drawing/2014/main" id="{BBCCCC44-B257-423A-BB40-01303C1A40E8}"/>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74" name="Oval 37">
                <a:extLst>
                  <a:ext uri="{FF2B5EF4-FFF2-40B4-BE49-F238E27FC236}">
                    <a16:creationId xmlns:a16="http://schemas.microsoft.com/office/drawing/2014/main" id="{0711327E-9191-4394-B64D-73AD56C41377}"/>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grpSp>
        <p:sp>
          <p:nvSpPr>
            <p:cNvPr id="75" name="Rectangle 19">
              <a:extLst>
                <a:ext uri="{FF2B5EF4-FFF2-40B4-BE49-F238E27FC236}">
                  <a16:creationId xmlns:a16="http://schemas.microsoft.com/office/drawing/2014/main" id="{8025BC4E-7A4E-42D9-9569-8844F8906CE5}"/>
                </a:ext>
              </a:extLst>
            </p:cNvPr>
            <p:cNvSpPr/>
            <p:nvPr/>
          </p:nvSpPr>
          <p:spPr>
            <a:xfrm>
              <a:off x="4212742" y="1691988"/>
              <a:ext cx="529020" cy="581503"/>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78" name="Oval 47">
              <a:extLst>
                <a:ext uri="{FF2B5EF4-FFF2-40B4-BE49-F238E27FC236}">
                  <a16:creationId xmlns:a16="http://schemas.microsoft.com/office/drawing/2014/main" id="{2A7B72D2-455E-4647-BA7D-2D9A0D0187FB}"/>
                </a:ext>
              </a:extLst>
            </p:cNvPr>
            <p:cNvSpPr>
              <a:spLocks noChangeAspect="1"/>
            </p:cNvSpPr>
            <p:nvPr/>
          </p:nvSpPr>
          <p:spPr>
            <a:xfrm>
              <a:off x="11781710" y="1671144"/>
              <a:ext cx="623192" cy="623192"/>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7" name="Rounded Rectangle 2">
              <a:extLst>
                <a:ext uri="{FF2B5EF4-FFF2-40B4-BE49-F238E27FC236}">
                  <a16:creationId xmlns:a16="http://schemas.microsoft.com/office/drawing/2014/main" id="{2CB3F902-7F51-468E-928D-DF8ED92CA432}"/>
                </a:ext>
              </a:extLst>
            </p:cNvPr>
            <p:cNvSpPr/>
            <p:nvPr/>
          </p:nvSpPr>
          <p:spPr>
            <a:xfrm>
              <a:off x="5168121" y="5441795"/>
              <a:ext cx="610786" cy="610786"/>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8" name="Rounded Rectangle 8">
              <a:extLst>
                <a:ext uri="{FF2B5EF4-FFF2-40B4-BE49-F238E27FC236}">
                  <a16:creationId xmlns:a16="http://schemas.microsoft.com/office/drawing/2014/main" id="{CF999092-51D0-4040-A441-EE93FB3BE0AB}"/>
                </a:ext>
              </a:extLst>
            </p:cNvPr>
            <p:cNvSpPr/>
            <p:nvPr/>
          </p:nvSpPr>
          <p:spPr>
            <a:xfrm>
              <a:off x="4171826" y="5441795"/>
              <a:ext cx="610854" cy="610786"/>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9" name="Rounded Rectangle 2">
              <a:extLst>
                <a:ext uri="{FF2B5EF4-FFF2-40B4-BE49-F238E27FC236}">
                  <a16:creationId xmlns:a16="http://schemas.microsoft.com/office/drawing/2014/main" id="{5394194E-40CF-4800-82F4-DA12261F9012}"/>
                </a:ext>
              </a:extLst>
            </p:cNvPr>
            <p:cNvSpPr/>
            <p:nvPr/>
          </p:nvSpPr>
          <p:spPr>
            <a:xfrm>
              <a:off x="7153603" y="5441795"/>
              <a:ext cx="610786" cy="610786"/>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100" name="Rounded Rectangle 3">
              <a:extLst>
                <a:ext uri="{FF2B5EF4-FFF2-40B4-BE49-F238E27FC236}">
                  <a16:creationId xmlns:a16="http://schemas.microsoft.com/office/drawing/2014/main" id="{C2FE4DD9-BD0F-42FA-8558-1E2788EACC02}"/>
                </a:ext>
              </a:extLst>
            </p:cNvPr>
            <p:cNvSpPr>
              <a:spLocks noChangeAspect="1"/>
            </p:cNvSpPr>
            <p:nvPr/>
          </p:nvSpPr>
          <p:spPr>
            <a:xfrm>
              <a:off x="6153802" y="5441795"/>
              <a:ext cx="610786" cy="610786"/>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101" name="Rounded Rectangle 10">
              <a:extLst>
                <a:ext uri="{FF2B5EF4-FFF2-40B4-BE49-F238E27FC236}">
                  <a16:creationId xmlns:a16="http://schemas.microsoft.com/office/drawing/2014/main" id="{798E328E-1056-4BD6-8D0A-FEC675AE63E6}"/>
                </a:ext>
              </a:extLst>
            </p:cNvPr>
            <p:cNvSpPr>
              <a:spLocks noChangeAspect="1"/>
            </p:cNvSpPr>
            <p:nvPr/>
          </p:nvSpPr>
          <p:spPr>
            <a:xfrm>
              <a:off x="8171512" y="5429389"/>
              <a:ext cx="612962" cy="623192"/>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102" name="Block Arc 6">
              <a:extLst>
                <a:ext uri="{FF2B5EF4-FFF2-40B4-BE49-F238E27FC236}">
                  <a16:creationId xmlns:a16="http://schemas.microsoft.com/office/drawing/2014/main" id="{62965521-2EFF-4BE9-866C-3D9369FA5C74}"/>
                </a:ext>
              </a:extLst>
            </p:cNvPr>
            <p:cNvSpPr/>
            <p:nvPr/>
          </p:nvSpPr>
          <p:spPr>
            <a:xfrm>
              <a:off x="9120000" y="5472311"/>
              <a:ext cx="574617" cy="580270"/>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grpSp>
          <p:nvGrpSpPr>
            <p:cNvPr id="106" name="Google Shape;10001;p74"/>
            <p:cNvGrpSpPr/>
            <p:nvPr/>
          </p:nvGrpSpPr>
          <p:grpSpPr>
            <a:xfrm>
              <a:off x="10882933" y="5417608"/>
              <a:ext cx="583830" cy="583829"/>
              <a:chOff x="-65145700" y="3727425"/>
              <a:chExt cx="317425" cy="317425"/>
            </a:xfrm>
            <a:grpFill/>
          </p:grpSpPr>
          <p:sp>
            <p:nvSpPr>
              <p:cNvPr id="107" name="Google Shape;10002;p74"/>
              <p:cNvSpPr/>
              <p:nvPr/>
            </p:nvSpPr>
            <p:spPr>
              <a:xfrm>
                <a:off x="-65145700"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08" name="Google Shape;10003;p74"/>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32" name="Google Shape;10027;p74"/>
            <p:cNvGrpSpPr/>
            <p:nvPr/>
          </p:nvGrpSpPr>
          <p:grpSpPr>
            <a:xfrm>
              <a:off x="5386424" y="3702820"/>
              <a:ext cx="558124" cy="508110"/>
              <a:chOff x="-61354875" y="3751050"/>
              <a:chExt cx="316650" cy="288275"/>
            </a:xfrm>
            <a:grpFill/>
          </p:grpSpPr>
          <p:sp>
            <p:nvSpPr>
              <p:cNvPr id="133" name="Google Shape;10028;p74"/>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4" name="Google Shape;10029;p74"/>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5" name="Google Shape;10030;p74"/>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79" name="Google Shape;10074;p74"/>
            <p:cNvGrpSpPr/>
            <p:nvPr/>
          </p:nvGrpSpPr>
          <p:grpSpPr>
            <a:xfrm>
              <a:off x="6231395" y="3669063"/>
              <a:ext cx="558124" cy="547020"/>
              <a:chOff x="-60988625" y="3740800"/>
              <a:chExt cx="316650" cy="310350"/>
            </a:xfrm>
            <a:grpFill/>
          </p:grpSpPr>
          <p:sp>
            <p:nvSpPr>
              <p:cNvPr id="180" name="Google Shape;10075;p74"/>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81" name="Google Shape;10076;p74"/>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82" name="Google Shape;10077;p74"/>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89" name="Google Shape;10084;p74"/>
            <p:cNvGrpSpPr/>
            <p:nvPr/>
          </p:nvGrpSpPr>
          <p:grpSpPr>
            <a:xfrm>
              <a:off x="9857793" y="3681088"/>
              <a:ext cx="511097" cy="494716"/>
              <a:chOff x="-59447250" y="3706150"/>
              <a:chExt cx="319000" cy="308775"/>
            </a:xfrm>
            <a:grpFill/>
          </p:grpSpPr>
          <p:sp>
            <p:nvSpPr>
              <p:cNvPr id="190" name="Google Shape;10085;p74"/>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1" name="Google Shape;10086;p74"/>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2" name="Google Shape;10087;p74"/>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3" name="Google Shape;10088;p74"/>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94" name="Google Shape;10089;p74"/>
            <p:cNvGrpSpPr/>
            <p:nvPr/>
          </p:nvGrpSpPr>
          <p:grpSpPr>
            <a:xfrm>
              <a:off x="8825251" y="1572826"/>
              <a:ext cx="732560" cy="724676"/>
              <a:chOff x="-64406125" y="3362225"/>
              <a:chExt cx="318225" cy="314800"/>
            </a:xfrm>
            <a:grpFill/>
          </p:grpSpPr>
          <p:sp>
            <p:nvSpPr>
              <p:cNvPr id="195" name="Google Shape;10090;p74"/>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6" name="Google Shape;10091;p74"/>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218" name="Google Shape;10113;p74"/>
            <p:cNvSpPr/>
            <p:nvPr/>
          </p:nvSpPr>
          <p:spPr>
            <a:xfrm>
              <a:off x="7156894" y="3640883"/>
              <a:ext cx="562265" cy="556052"/>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nvGrpSpPr>
            <p:cNvPr id="223" name="Google Shape;10118;p74"/>
            <p:cNvGrpSpPr/>
            <p:nvPr/>
          </p:nvGrpSpPr>
          <p:grpSpPr>
            <a:xfrm>
              <a:off x="11767951" y="2764178"/>
              <a:ext cx="498284" cy="505891"/>
              <a:chOff x="-59400775" y="4084200"/>
              <a:chExt cx="311125" cy="315875"/>
            </a:xfrm>
            <a:grpFill/>
          </p:grpSpPr>
          <p:sp>
            <p:nvSpPr>
              <p:cNvPr id="224" name="Google Shape;10119;p74"/>
              <p:cNvSpPr/>
              <p:nvPr/>
            </p:nvSpPr>
            <p:spPr>
              <a:xfrm>
                <a:off x="-59400775"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5" name="Google Shape;10120;p74"/>
              <p:cNvSpPr/>
              <p:nvPr/>
            </p:nvSpPr>
            <p:spPr>
              <a:xfrm>
                <a:off x="-59400000"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6" name="Google Shape;10121;p74"/>
              <p:cNvSpPr/>
              <p:nvPr/>
            </p:nvSpPr>
            <p:spPr>
              <a:xfrm>
                <a:off x="-59290500"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7" name="Google Shape;10122;p74"/>
              <p:cNvSpPr/>
              <p:nvPr/>
            </p:nvSpPr>
            <p:spPr>
              <a:xfrm>
                <a:off x="-59290500"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8" name="Google Shape;10123;p74"/>
              <p:cNvSpPr/>
              <p:nvPr/>
            </p:nvSpPr>
            <p:spPr>
              <a:xfrm>
                <a:off x="-59181025"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9" name="Google Shape;10124;p74"/>
              <p:cNvSpPr/>
              <p:nvPr/>
            </p:nvSpPr>
            <p:spPr>
              <a:xfrm>
                <a:off x="-59179450"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34" name="Google Shape;10129;p74"/>
            <p:cNvGrpSpPr/>
            <p:nvPr/>
          </p:nvGrpSpPr>
          <p:grpSpPr>
            <a:xfrm>
              <a:off x="8061811" y="1613794"/>
              <a:ext cx="607772" cy="714064"/>
              <a:chOff x="-64022550" y="3727425"/>
              <a:chExt cx="270175" cy="317425"/>
            </a:xfrm>
            <a:grpFill/>
          </p:grpSpPr>
          <p:sp>
            <p:nvSpPr>
              <p:cNvPr id="235" name="Google Shape;10130;p74"/>
              <p:cNvSpPr/>
              <p:nvPr/>
            </p:nvSpPr>
            <p:spPr>
              <a:xfrm>
                <a:off x="-64022550" y="3912500"/>
                <a:ext cx="270175" cy="9060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36" name="Google Shape;10131;p74"/>
              <p:cNvSpPr/>
              <p:nvPr/>
            </p:nvSpPr>
            <p:spPr>
              <a:xfrm>
                <a:off x="-64000500"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37" name="Google Shape;10132;p74"/>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59" name="Google Shape;10154;p74"/>
            <p:cNvGrpSpPr/>
            <p:nvPr/>
          </p:nvGrpSpPr>
          <p:grpSpPr>
            <a:xfrm>
              <a:off x="8171512" y="3640450"/>
              <a:ext cx="558124" cy="557947"/>
              <a:chOff x="-60255350" y="3733825"/>
              <a:chExt cx="316650" cy="316550"/>
            </a:xfrm>
            <a:grpFill/>
          </p:grpSpPr>
          <p:sp>
            <p:nvSpPr>
              <p:cNvPr id="260" name="Google Shape;10155;p74"/>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1" name="Google Shape;10156;p74"/>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2" name="Google Shape;10157;p74"/>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3" name="Google Shape;10158;p74"/>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4" name="Google Shape;10159;p74"/>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5" name="Google Shape;10160;p74"/>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6" name="Google Shape;10161;p74"/>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77" name="Google Shape;10172;p74"/>
            <p:cNvGrpSpPr/>
            <p:nvPr/>
          </p:nvGrpSpPr>
          <p:grpSpPr>
            <a:xfrm>
              <a:off x="9770540" y="1631794"/>
              <a:ext cx="728986" cy="722278"/>
              <a:chOff x="-63679950" y="4093450"/>
              <a:chExt cx="320600" cy="317650"/>
            </a:xfrm>
            <a:grpFill/>
          </p:grpSpPr>
          <p:sp>
            <p:nvSpPr>
              <p:cNvPr id="278" name="Google Shape;10173;p74"/>
              <p:cNvSpPr/>
              <p:nvPr/>
            </p:nvSpPr>
            <p:spPr>
              <a:xfrm>
                <a:off x="-63595650"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79" name="Google Shape;10174;p74"/>
              <p:cNvSpPr/>
              <p:nvPr/>
            </p:nvSpPr>
            <p:spPr>
              <a:xfrm>
                <a:off x="-63679950"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0" name="Google Shape;10175;p74"/>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89" name="Google Shape;10184;p74"/>
            <p:cNvGrpSpPr/>
            <p:nvPr/>
          </p:nvGrpSpPr>
          <p:grpSpPr>
            <a:xfrm>
              <a:off x="4282682" y="3638745"/>
              <a:ext cx="558124" cy="559534"/>
              <a:chOff x="-61783350" y="3743950"/>
              <a:chExt cx="316650" cy="317450"/>
            </a:xfrm>
            <a:grpFill/>
          </p:grpSpPr>
          <p:sp>
            <p:nvSpPr>
              <p:cNvPr id="290" name="Google Shape;10185;p74"/>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1" name="Google Shape;10186;p74"/>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294" name="Google Shape;10189;p74"/>
            <p:cNvSpPr/>
            <p:nvPr/>
          </p:nvSpPr>
          <p:spPr>
            <a:xfrm>
              <a:off x="9048985" y="3717609"/>
              <a:ext cx="560900" cy="437343"/>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nvGrpSpPr>
            <p:cNvPr id="295" name="Google Shape;10190;p74"/>
            <p:cNvGrpSpPr/>
            <p:nvPr/>
          </p:nvGrpSpPr>
          <p:grpSpPr>
            <a:xfrm>
              <a:off x="10898037" y="3656980"/>
              <a:ext cx="511138" cy="504969"/>
              <a:chOff x="-59869425" y="4102225"/>
              <a:chExt cx="319025" cy="315175"/>
            </a:xfrm>
            <a:grpFill/>
          </p:grpSpPr>
          <p:sp>
            <p:nvSpPr>
              <p:cNvPr id="296" name="Google Shape;10191;p74"/>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7" name="Google Shape;10192;p74"/>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8" name="Google Shape;10193;p74"/>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9" name="Google Shape;10194;p74"/>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26" name="Google Shape;10221;p74"/>
            <p:cNvGrpSpPr/>
            <p:nvPr/>
          </p:nvGrpSpPr>
          <p:grpSpPr>
            <a:xfrm>
              <a:off x="5175939" y="4622596"/>
              <a:ext cx="450426" cy="511209"/>
              <a:chOff x="2423775" y="3226875"/>
              <a:chExt cx="259925" cy="295000"/>
            </a:xfrm>
            <a:grpFill/>
          </p:grpSpPr>
          <p:sp>
            <p:nvSpPr>
              <p:cNvPr id="327" name="Google Shape;10222;p74"/>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28" name="Google Shape;10223;p74"/>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29" name="Google Shape;10224;p74"/>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45" name="Google Shape;10240;p74"/>
            <p:cNvGrpSpPr/>
            <p:nvPr/>
          </p:nvGrpSpPr>
          <p:grpSpPr>
            <a:xfrm>
              <a:off x="7149309" y="4627475"/>
              <a:ext cx="518704" cy="480494"/>
              <a:chOff x="4266025" y="3609275"/>
              <a:chExt cx="299325" cy="277275"/>
            </a:xfrm>
            <a:grpFill/>
          </p:grpSpPr>
          <p:sp>
            <p:nvSpPr>
              <p:cNvPr id="346" name="Google Shape;10241;p74"/>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47" name="Google Shape;10242;p74"/>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408" name="Google Shape;10303;p74"/>
            <p:cNvGrpSpPr/>
            <p:nvPr/>
          </p:nvGrpSpPr>
          <p:grpSpPr>
            <a:xfrm>
              <a:off x="8144669" y="4585628"/>
              <a:ext cx="511903" cy="511859"/>
              <a:chOff x="4628325" y="3599825"/>
              <a:chExt cx="295400" cy="295375"/>
            </a:xfrm>
            <a:grpFill/>
          </p:grpSpPr>
          <p:sp>
            <p:nvSpPr>
              <p:cNvPr id="409" name="Google Shape;10304;p74"/>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0" name="Google Shape;10305;p74"/>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1" name="Google Shape;10306;p74"/>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2" name="Google Shape;10307;p74"/>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3" name="Google Shape;10308;p74"/>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4" name="Google Shape;10309;p74"/>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5" name="Google Shape;10310;p74"/>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6" name="Google Shape;10311;p74"/>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7" name="Google Shape;10312;p74"/>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8" name="Google Shape;10313;p74"/>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19" name="Google Shape;10314;p74"/>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20" name="Google Shape;10315;p74"/>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438" name="Google Shape;10341;p74"/>
            <p:cNvGrpSpPr/>
            <p:nvPr/>
          </p:nvGrpSpPr>
          <p:grpSpPr>
            <a:xfrm>
              <a:off x="11843807" y="3665355"/>
              <a:ext cx="368772" cy="483471"/>
              <a:chOff x="3167275" y="3227275"/>
              <a:chExt cx="225300" cy="295375"/>
            </a:xfrm>
            <a:grpFill/>
          </p:grpSpPr>
          <p:sp>
            <p:nvSpPr>
              <p:cNvPr id="439" name="Google Shape;10342;p74"/>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40" name="Google Shape;10343;p74"/>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41" name="Google Shape;10344;p74"/>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42" name="Google Shape;10345;p74"/>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43" name="Google Shape;10346;p74"/>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451" name="Google Shape;10359;p74"/>
            <p:cNvGrpSpPr/>
            <p:nvPr/>
          </p:nvGrpSpPr>
          <p:grpSpPr>
            <a:xfrm>
              <a:off x="9082787" y="4641757"/>
              <a:ext cx="513246" cy="451814"/>
              <a:chOff x="4991425" y="3617150"/>
              <a:chExt cx="296175" cy="260725"/>
            </a:xfrm>
            <a:grpFill/>
          </p:grpSpPr>
          <p:sp>
            <p:nvSpPr>
              <p:cNvPr id="452" name="Google Shape;10360;p74"/>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3" name="Google Shape;10361;p74"/>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4" name="Google Shape;10362;p74"/>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5" name="Google Shape;10363;p74"/>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6" name="Google Shape;10364;p74"/>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7" name="Google Shape;10365;p74"/>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58" name="Google Shape;10366;p74"/>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484" name="Google Shape;10399;p74"/>
            <p:cNvGrpSpPr/>
            <p:nvPr/>
          </p:nvGrpSpPr>
          <p:grpSpPr>
            <a:xfrm>
              <a:off x="4176693" y="4547342"/>
              <a:ext cx="511859" cy="509131"/>
              <a:chOff x="3497300" y="3591950"/>
              <a:chExt cx="295375" cy="293800"/>
            </a:xfrm>
            <a:grpFill/>
          </p:grpSpPr>
          <p:sp>
            <p:nvSpPr>
              <p:cNvPr id="485" name="Google Shape;10400;p74"/>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86" name="Google Shape;10401;p74"/>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87" name="Google Shape;10402;p74"/>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88" name="Google Shape;10403;p74"/>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89" name="Google Shape;10404;p74"/>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90" name="Google Shape;10405;p74"/>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91" name="Google Shape;10406;p74"/>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492" name="Google Shape;10407;p74"/>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06" name="Google Shape;10421;p74"/>
            <p:cNvGrpSpPr/>
            <p:nvPr/>
          </p:nvGrpSpPr>
          <p:grpSpPr>
            <a:xfrm>
              <a:off x="9866876" y="4559054"/>
              <a:ext cx="514631" cy="515974"/>
              <a:chOff x="5355300" y="3598250"/>
              <a:chExt cx="296975" cy="297750"/>
            </a:xfrm>
            <a:grpFill/>
          </p:grpSpPr>
          <p:sp>
            <p:nvSpPr>
              <p:cNvPr id="507" name="Google Shape;10422;p74"/>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08" name="Google Shape;10423;p74"/>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09" name="Google Shape;10424;p74"/>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0" name="Google Shape;10425;p74"/>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1" name="Google Shape;10426;p74"/>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2" name="Google Shape;10427;p74"/>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3" name="Google Shape;10428;p74"/>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4" name="Google Shape;10429;p74"/>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20" name="Google Shape;10435;p74"/>
            <p:cNvGrpSpPr/>
            <p:nvPr/>
          </p:nvGrpSpPr>
          <p:grpSpPr>
            <a:xfrm>
              <a:off x="9836626" y="5286301"/>
              <a:ext cx="756325" cy="701253"/>
              <a:chOff x="6543825" y="3202075"/>
              <a:chExt cx="296975" cy="275350"/>
            </a:xfrm>
            <a:grpFill/>
          </p:grpSpPr>
          <p:sp>
            <p:nvSpPr>
              <p:cNvPr id="521" name="Google Shape;10436;p74"/>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2" name="Google Shape;10437;p74"/>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3" name="Google Shape;10438;p74"/>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4" name="Google Shape;10439;p74"/>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5" name="Google Shape;10440;p74"/>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6" name="Google Shape;10441;p74"/>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7" name="Google Shape;10442;p74"/>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28" name="Google Shape;10443;p74"/>
            <p:cNvGrpSpPr/>
            <p:nvPr/>
          </p:nvGrpSpPr>
          <p:grpSpPr>
            <a:xfrm>
              <a:off x="11784256" y="4449565"/>
              <a:ext cx="587394" cy="587394"/>
              <a:chOff x="2037825" y="3254050"/>
              <a:chExt cx="296175" cy="296175"/>
            </a:xfrm>
            <a:grpFill/>
          </p:grpSpPr>
          <p:sp>
            <p:nvSpPr>
              <p:cNvPr id="529" name="Google Shape;10444;p74"/>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0" name="Google Shape;10445;p74"/>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1" name="Google Shape;10446;p74"/>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2" name="Google Shape;10447;p74"/>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3" name="Google Shape;10448;p74"/>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4" name="Google Shape;10449;p74"/>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53" name="Google Shape;10468;p74"/>
            <p:cNvGrpSpPr/>
            <p:nvPr/>
          </p:nvGrpSpPr>
          <p:grpSpPr>
            <a:xfrm>
              <a:off x="6146576" y="4673825"/>
              <a:ext cx="514632" cy="513246"/>
              <a:chOff x="3859600" y="3591950"/>
              <a:chExt cx="296975" cy="296175"/>
            </a:xfrm>
            <a:grpFill/>
          </p:grpSpPr>
          <p:sp>
            <p:nvSpPr>
              <p:cNvPr id="554" name="Google Shape;10469;p74"/>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55" name="Google Shape;10470;p74"/>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56" name="Google Shape;10471;p74"/>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68" name="Google Shape;10483;p74"/>
            <p:cNvGrpSpPr/>
            <p:nvPr/>
          </p:nvGrpSpPr>
          <p:grpSpPr>
            <a:xfrm>
              <a:off x="10897117" y="4540369"/>
              <a:ext cx="483224" cy="480494"/>
              <a:chOff x="5727850" y="3609275"/>
              <a:chExt cx="278850" cy="277275"/>
            </a:xfrm>
            <a:grpFill/>
          </p:grpSpPr>
          <p:sp>
            <p:nvSpPr>
              <p:cNvPr id="569" name="Google Shape;10484;p74"/>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70" name="Google Shape;10485;p74"/>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71" name="Google Shape;10486;p74"/>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72" name="Google Shape;10487;p74"/>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73" name="Google Shape;10488;p74"/>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82" name="Google Shape;10497;p74"/>
            <p:cNvGrpSpPr/>
            <p:nvPr/>
          </p:nvGrpSpPr>
          <p:grpSpPr>
            <a:xfrm>
              <a:off x="10782129" y="2606104"/>
              <a:ext cx="671873" cy="670064"/>
              <a:chOff x="6553275" y="3604550"/>
              <a:chExt cx="296975" cy="296175"/>
            </a:xfrm>
            <a:grpFill/>
          </p:grpSpPr>
          <p:sp>
            <p:nvSpPr>
              <p:cNvPr id="583" name="Google Shape;10498;p74"/>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84" name="Google Shape;10499;p74"/>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85" name="Google Shape;10500;p74"/>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86" name="Google Shape;10501;p74"/>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87" name="Google Shape;10502;p74"/>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88" name="Google Shape;10503;p74"/>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89" name="Google Shape;10234;p74"/>
            <p:cNvGrpSpPr/>
            <p:nvPr/>
          </p:nvGrpSpPr>
          <p:grpSpPr>
            <a:xfrm>
              <a:off x="5106979" y="2654319"/>
              <a:ext cx="668310" cy="670064"/>
              <a:chOff x="4263650" y="3235150"/>
              <a:chExt cx="295400" cy="296175"/>
            </a:xfrm>
            <a:grpFill/>
          </p:grpSpPr>
          <p:sp>
            <p:nvSpPr>
              <p:cNvPr id="590" name="Google Shape;10235;p74"/>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1" name="Google Shape;10236;p74"/>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2" name="Google Shape;10237;p74"/>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3" name="Google Shape;10238;p74"/>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4" name="Google Shape;10239;p74"/>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595" name="Google Shape;10251;p74"/>
            <p:cNvGrpSpPr/>
            <p:nvPr/>
          </p:nvGrpSpPr>
          <p:grpSpPr>
            <a:xfrm>
              <a:off x="9851053" y="2659875"/>
              <a:ext cx="433078" cy="670064"/>
              <a:chOff x="6164975" y="3211525"/>
              <a:chExt cx="191425" cy="296175"/>
            </a:xfrm>
            <a:grpFill/>
          </p:grpSpPr>
          <p:sp>
            <p:nvSpPr>
              <p:cNvPr id="596" name="Google Shape;10252;p74"/>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7" name="Google Shape;10253;p74"/>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8" name="Google Shape;10254;p74"/>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99" name="Google Shape;10255;p74"/>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0" name="Google Shape;10256;p74"/>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1" name="Google Shape;10257;p74"/>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2" name="Google Shape;10258;p74"/>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03" name="Google Shape;10297;p74"/>
            <p:cNvGrpSpPr/>
            <p:nvPr/>
          </p:nvGrpSpPr>
          <p:grpSpPr>
            <a:xfrm>
              <a:off x="6139658" y="2642088"/>
              <a:ext cx="668254" cy="666500"/>
              <a:chOff x="4629125" y="3235150"/>
              <a:chExt cx="295375" cy="294600"/>
            </a:xfrm>
            <a:grpFill/>
          </p:grpSpPr>
          <p:sp>
            <p:nvSpPr>
              <p:cNvPr id="604" name="Google Shape;10298;p74"/>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5" name="Google Shape;10299;p74"/>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6" name="Google Shape;10300;p74"/>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7" name="Google Shape;10301;p74"/>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08" name="Google Shape;10302;p74"/>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09" name="Google Shape;10352;p74"/>
            <p:cNvGrpSpPr/>
            <p:nvPr/>
          </p:nvGrpSpPr>
          <p:grpSpPr>
            <a:xfrm>
              <a:off x="7091248" y="2653393"/>
              <a:ext cx="670064" cy="672439"/>
              <a:chOff x="4991425" y="3234750"/>
              <a:chExt cx="296175" cy="297225"/>
            </a:xfrm>
            <a:grpFill/>
          </p:grpSpPr>
          <p:sp>
            <p:nvSpPr>
              <p:cNvPr id="610" name="Google Shape;10353;p74"/>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1" name="Google Shape;10354;p74"/>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2" name="Google Shape;10355;p74"/>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3" name="Google Shape;10356;p74"/>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4" name="Google Shape;10357;p74"/>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5" name="Google Shape;10358;p74"/>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16" name="Google Shape;10390;p74"/>
            <p:cNvGrpSpPr/>
            <p:nvPr/>
          </p:nvGrpSpPr>
          <p:grpSpPr>
            <a:xfrm>
              <a:off x="4171826" y="2668927"/>
              <a:ext cx="670064" cy="670064"/>
              <a:chOff x="3497300" y="3227275"/>
              <a:chExt cx="296175" cy="296175"/>
            </a:xfrm>
            <a:grpFill/>
          </p:grpSpPr>
          <p:sp>
            <p:nvSpPr>
              <p:cNvPr id="617" name="Google Shape;10391;p74"/>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8" name="Google Shape;10392;p74"/>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19" name="Google Shape;10393;p74"/>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0" name="Google Shape;10394;p74"/>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1" name="Google Shape;10395;p74"/>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2" name="Google Shape;10396;p74"/>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3" name="Google Shape;10397;p74"/>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4" name="Google Shape;10398;p74"/>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25" name="Google Shape;10412;p74"/>
            <p:cNvGrpSpPr/>
            <p:nvPr/>
          </p:nvGrpSpPr>
          <p:grpSpPr>
            <a:xfrm>
              <a:off x="8102331" y="2653873"/>
              <a:ext cx="627305" cy="667293"/>
              <a:chOff x="5364750" y="3235150"/>
              <a:chExt cx="277275" cy="294950"/>
            </a:xfrm>
            <a:grpFill/>
          </p:grpSpPr>
          <p:sp>
            <p:nvSpPr>
              <p:cNvPr id="626" name="Google Shape;10413;p7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7" name="Google Shape;10414;p7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8" name="Google Shape;10415;p7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29" name="Google Shape;10416;p7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30" name="Google Shape;10417;p7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31" name="Google Shape;10418;p7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32" name="Google Shape;10419;p7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33" name="Google Shape;10420;p7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42" name="Google Shape;10478;p74"/>
            <p:cNvGrpSpPr/>
            <p:nvPr/>
          </p:nvGrpSpPr>
          <p:grpSpPr>
            <a:xfrm>
              <a:off x="8893927" y="2653654"/>
              <a:ext cx="680754" cy="668254"/>
              <a:chOff x="5716825" y="3235950"/>
              <a:chExt cx="300900" cy="295375"/>
            </a:xfrm>
            <a:grpFill/>
          </p:grpSpPr>
          <p:sp>
            <p:nvSpPr>
              <p:cNvPr id="643" name="Google Shape;10479;p74"/>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44" name="Google Shape;10480;p74"/>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45" name="Google Shape;10481;p74"/>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46" name="Google Shape;10482;p74"/>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47" name="Google Shape;10101;p74"/>
            <p:cNvGrpSpPr/>
            <p:nvPr/>
          </p:nvGrpSpPr>
          <p:grpSpPr>
            <a:xfrm>
              <a:off x="11859078" y="5555346"/>
              <a:ext cx="466003" cy="432208"/>
              <a:chOff x="-62511900" y="4129100"/>
              <a:chExt cx="304050" cy="282000"/>
            </a:xfrm>
            <a:grpFill/>
          </p:grpSpPr>
          <p:sp>
            <p:nvSpPr>
              <p:cNvPr id="648" name="Google Shape;10102;p74"/>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49" name="Google Shape;10103;p74"/>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50" name="Google Shape;10104;p74"/>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51" name="Google Shape;10105;p74"/>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52" name="Google Shape;10106;p74"/>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657" name="Google Shape;10125;p74"/>
            <p:cNvGrpSpPr/>
            <p:nvPr/>
          </p:nvGrpSpPr>
          <p:grpSpPr>
            <a:xfrm>
              <a:off x="10823979" y="1752179"/>
              <a:ext cx="633089" cy="634693"/>
              <a:chOff x="-64044600" y="3360375"/>
              <a:chExt cx="315850" cy="316650"/>
            </a:xfrm>
            <a:grpFill/>
          </p:grpSpPr>
          <p:sp>
            <p:nvSpPr>
              <p:cNvPr id="658" name="Google Shape;10126;p74"/>
              <p:cNvSpPr/>
              <p:nvPr/>
            </p:nvSpPr>
            <p:spPr>
              <a:xfrm>
                <a:off x="-63980025"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59" name="Google Shape;10127;p74"/>
              <p:cNvSpPr/>
              <p:nvPr/>
            </p:nvSpPr>
            <p:spPr>
              <a:xfrm>
                <a:off x="-64044600"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660" name="Google Shape;10128;p74"/>
              <p:cNvSpPr/>
              <p:nvPr/>
            </p:nvSpPr>
            <p:spPr>
              <a:xfrm>
                <a:off x="-63945375"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spTree>
    <p:extLst>
      <p:ext uri="{BB962C8B-B14F-4D97-AF65-F5344CB8AC3E}">
        <p14:creationId xmlns:p14="http://schemas.microsoft.com/office/powerpoint/2010/main" val="3435344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07183" y="166271"/>
            <a:ext cx="11573197" cy="724247"/>
          </a:xfrm>
        </p:spPr>
        <p:txBody>
          <a:bodyPr>
            <a:normAutofit fontScale="85000" lnSpcReduction="20000"/>
          </a:bodyPr>
          <a:lstStyle/>
          <a:p>
            <a:r>
              <a:rPr lang="en-US" sz="6400" dirty="0"/>
              <a:t>Fully Editable Icon Sets: C</a:t>
            </a:r>
          </a:p>
        </p:txBody>
      </p:sp>
      <p:sp>
        <p:nvSpPr>
          <p:cNvPr id="54" name="Isosceles Triangle 68">
            <a:extLst>
              <a:ext uri="{FF2B5EF4-FFF2-40B4-BE49-F238E27FC236}">
                <a16:creationId xmlns:a16="http://schemas.microsoft.com/office/drawing/2014/main" id="{870C564B-4826-4504-AD55-BCA183FFA29B}"/>
              </a:ext>
            </a:extLst>
          </p:cNvPr>
          <p:cNvSpPr/>
          <p:nvPr/>
        </p:nvSpPr>
        <p:spPr>
          <a:xfrm rot="10800000">
            <a:off x="8394012" y="4492693"/>
            <a:ext cx="249709" cy="777639"/>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5" name="Rectangle 9">
            <a:extLst>
              <a:ext uri="{FF2B5EF4-FFF2-40B4-BE49-F238E27FC236}">
                <a16:creationId xmlns:a16="http://schemas.microsoft.com/office/drawing/2014/main" id="{F4DF7C3C-D955-465B-A7ED-DA6CEFF74209}"/>
              </a:ext>
            </a:extLst>
          </p:cNvPr>
          <p:cNvSpPr/>
          <p:nvPr/>
        </p:nvSpPr>
        <p:spPr>
          <a:xfrm>
            <a:off x="9031692" y="4582472"/>
            <a:ext cx="599051" cy="598077"/>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58" name="Freeform 18">
            <a:extLst>
              <a:ext uri="{FF2B5EF4-FFF2-40B4-BE49-F238E27FC236}">
                <a16:creationId xmlns:a16="http://schemas.microsoft.com/office/drawing/2014/main" id="{F57ADD61-A5C9-4BA6-A485-F46349246C4A}"/>
              </a:ext>
            </a:extLst>
          </p:cNvPr>
          <p:cNvSpPr/>
          <p:nvPr/>
        </p:nvSpPr>
        <p:spPr>
          <a:xfrm>
            <a:off x="10920491" y="4648058"/>
            <a:ext cx="578527" cy="466913"/>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1" name="Rounded Rectangle 25">
            <a:extLst>
              <a:ext uri="{FF2B5EF4-FFF2-40B4-BE49-F238E27FC236}">
                <a16:creationId xmlns:a16="http://schemas.microsoft.com/office/drawing/2014/main" id="{52251A18-A73B-4A26-9FEC-6B831E23205B}"/>
              </a:ext>
            </a:extLst>
          </p:cNvPr>
          <p:cNvSpPr/>
          <p:nvPr/>
        </p:nvSpPr>
        <p:spPr>
          <a:xfrm>
            <a:off x="10979053" y="5849481"/>
            <a:ext cx="664123" cy="486699"/>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64" name="Donut 39">
            <a:extLst>
              <a:ext uri="{FF2B5EF4-FFF2-40B4-BE49-F238E27FC236}">
                <a16:creationId xmlns:a16="http://schemas.microsoft.com/office/drawing/2014/main" id="{439297A1-2150-467C-8B3E-08A8C9E0E56F}"/>
              </a:ext>
            </a:extLst>
          </p:cNvPr>
          <p:cNvSpPr/>
          <p:nvPr/>
        </p:nvSpPr>
        <p:spPr>
          <a:xfrm>
            <a:off x="4185303" y="4555923"/>
            <a:ext cx="651175" cy="651175"/>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77" name="Chord 38">
            <a:extLst>
              <a:ext uri="{FF2B5EF4-FFF2-40B4-BE49-F238E27FC236}">
                <a16:creationId xmlns:a16="http://schemas.microsoft.com/office/drawing/2014/main" id="{284AD387-FD7A-4FAE-86E7-99768FD2F34F}"/>
              </a:ext>
            </a:extLst>
          </p:cNvPr>
          <p:cNvSpPr/>
          <p:nvPr/>
        </p:nvSpPr>
        <p:spPr>
          <a:xfrm>
            <a:off x="6671205" y="5636471"/>
            <a:ext cx="548659" cy="705543"/>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0" name="Oval 6">
            <a:extLst>
              <a:ext uri="{FF2B5EF4-FFF2-40B4-BE49-F238E27FC236}">
                <a16:creationId xmlns:a16="http://schemas.microsoft.com/office/drawing/2014/main" id="{319E467E-1F19-4CBB-A070-3B6CE4078D17}"/>
              </a:ext>
            </a:extLst>
          </p:cNvPr>
          <p:cNvSpPr/>
          <p:nvPr/>
        </p:nvSpPr>
        <p:spPr>
          <a:xfrm>
            <a:off x="7508643" y="5806837"/>
            <a:ext cx="574719" cy="568699"/>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1" name="Block Arc 25">
            <a:extLst>
              <a:ext uri="{FF2B5EF4-FFF2-40B4-BE49-F238E27FC236}">
                <a16:creationId xmlns:a16="http://schemas.microsoft.com/office/drawing/2014/main" id="{5F7FD4D6-1C06-4ABB-98F4-AC79D3C6A6D8}"/>
              </a:ext>
            </a:extLst>
          </p:cNvPr>
          <p:cNvSpPr/>
          <p:nvPr/>
        </p:nvSpPr>
        <p:spPr>
          <a:xfrm>
            <a:off x="5130208" y="5700915"/>
            <a:ext cx="395403" cy="571239"/>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2" name="Block Arc 31">
            <a:extLst>
              <a:ext uri="{FF2B5EF4-FFF2-40B4-BE49-F238E27FC236}">
                <a16:creationId xmlns:a16="http://schemas.microsoft.com/office/drawing/2014/main" id="{7D9DF903-DA8F-4191-AEDF-7DDF26A64847}"/>
              </a:ext>
            </a:extLst>
          </p:cNvPr>
          <p:cNvSpPr/>
          <p:nvPr/>
        </p:nvSpPr>
        <p:spPr>
          <a:xfrm>
            <a:off x="8354661" y="5743183"/>
            <a:ext cx="515883" cy="571239"/>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3" name="Freeform 53">
            <a:extLst>
              <a:ext uri="{FF2B5EF4-FFF2-40B4-BE49-F238E27FC236}">
                <a16:creationId xmlns:a16="http://schemas.microsoft.com/office/drawing/2014/main" id="{D57F2C4B-7240-41A7-B169-E1E9E5390396}"/>
              </a:ext>
            </a:extLst>
          </p:cNvPr>
          <p:cNvSpPr/>
          <p:nvPr/>
        </p:nvSpPr>
        <p:spPr>
          <a:xfrm>
            <a:off x="10081531" y="5778282"/>
            <a:ext cx="565332" cy="57963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4" name="Block Arc 10">
            <a:extLst>
              <a:ext uri="{FF2B5EF4-FFF2-40B4-BE49-F238E27FC236}">
                <a16:creationId xmlns:a16="http://schemas.microsoft.com/office/drawing/2014/main" id="{75C14C12-5F78-4BDD-B8A3-69BB465A2216}"/>
              </a:ext>
            </a:extLst>
          </p:cNvPr>
          <p:cNvSpPr/>
          <p:nvPr/>
        </p:nvSpPr>
        <p:spPr>
          <a:xfrm>
            <a:off x="4995575" y="4686445"/>
            <a:ext cx="695288" cy="470951"/>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5" name="Freeform 55">
            <a:extLst>
              <a:ext uri="{FF2B5EF4-FFF2-40B4-BE49-F238E27FC236}">
                <a16:creationId xmlns:a16="http://schemas.microsoft.com/office/drawing/2014/main" id="{E1F21ECA-3730-4E2A-BB32-69C99B2546BB}"/>
              </a:ext>
            </a:extLst>
          </p:cNvPr>
          <p:cNvSpPr/>
          <p:nvPr/>
        </p:nvSpPr>
        <p:spPr>
          <a:xfrm>
            <a:off x="4385170" y="5548272"/>
            <a:ext cx="357713" cy="876520"/>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6" name="Round Same Side Corner Rectangle 36">
            <a:extLst>
              <a:ext uri="{FF2B5EF4-FFF2-40B4-BE49-F238E27FC236}">
                <a16:creationId xmlns:a16="http://schemas.microsoft.com/office/drawing/2014/main" id="{E0C4F70F-DCCD-48F1-A750-DF4F32AC8F75}"/>
              </a:ext>
            </a:extLst>
          </p:cNvPr>
          <p:cNvSpPr/>
          <p:nvPr/>
        </p:nvSpPr>
        <p:spPr>
          <a:xfrm>
            <a:off x="9093902" y="5778280"/>
            <a:ext cx="655441" cy="518203"/>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rgbClr val="09539E"/>
              </a:solidFill>
            </a:endParaRPr>
          </a:p>
        </p:txBody>
      </p:sp>
      <p:sp>
        <p:nvSpPr>
          <p:cNvPr id="97" name="Oval 21">
            <a:extLst>
              <a:ext uri="{FF2B5EF4-FFF2-40B4-BE49-F238E27FC236}">
                <a16:creationId xmlns:a16="http://schemas.microsoft.com/office/drawing/2014/main" id="{B92F2676-D90E-40BF-8AC5-C623D6EC5932}"/>
              </a:ext>
            </a:extLst>
          </p:cNvPr>
          <p:cNvSpPr>
            <a:spLocks noChangeAspect="1"/>
          </p:cNvSpPr>
          <p:nvPr/>
        </p:nvSpPr>
        <p:spPr>
          <a:xfrm>
            <a:off x="5899117" y="5752366"/>
            <a:ext cx="539611" cy="544119"/>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sp>
        <p:nvSpPr>
          <p:cNvPr id="98" name="Oval 32">
            <a:extLst>
              <a:ext uri="{FF2B5EF4-FFF2-40B4-BE49-F238E27FC236}">
                <a16:creationId xmlns:a16="http://schemas.microsoft.com/office/drawing/2014/main" id="{06C7F06B-394E-4FE3-88AA-93210AFF9C00}"/>
              </a:ext>
            </a:extLst>
          </p:cNvPr>
          <p:cNvSpPr/>
          <p:nvPr/>
        </p:nvSpPr>
        <p:spPr>
          <a:xfrm>
            <a:off x="10018709" y="4572450"/>
            <a:ext cx="513811" cy="618124"/>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rgbClr val="0F7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400">
              <a:solidFill>
                <a:srgbClr val="09539E"/>
              </a:solidFill>
            </a:endParaRPr>
          </a:p>
        </p:txBody>
      </p:sp>
      <p:grpSp>
        <p:nvGrpSpPr>
          <p:cNvPr id="116" name="Google Shape;6783;p88"/>
          <p:cNvGrpSpPr/>
          <p:nvPr/>
        </p:nvGrpSpPr>
        <p:grpSpPr>
          <a:xfrm>
            <a:off x="10948067" y="1235312"/>
            <a:ext cx="566855" cy="566467"/>
            <a:chOff x="-34004625" y="3585850"/>
            <a:chExt cx="292225" cy="292025"/>
          </a:xfrm>
          <a:solidFill>
            <a:srgbClr val="0F78FF"/>
          </a:solidFill>
        </p:grpSpPr>
        <p:sp>
          <p:nvSpPr>
            <p:cNvPr id="117" name="Google Shape;6784;p88"/>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8" name="Google Shape;6785;p88"/>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9" name="Google Shape;6786;p88"/>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20" name="Google Shape;6787;p88"/>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21" name="Google Shape;6788;p88"/>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33" name="Google Shape;6800;p88"/>
          <p:cNvGrpSpPr/>
          <p:nvPr/>
        </p:nvGrpSpPr>
        <p:grpSpPr>
          <a:xfrm>
            <a:off x="9993554" y="2304728"/>
            <a:ext cx="552087" cy="550621"/>
            <a:chOff x="-30345325" y="3184750"/>
            <a:chExt cx="292225" cy="291450"/>
          </a:xfrm>
          <a:solidFill>
            <a:srgbClr val="0F78FF"/>
          </a:solidFill>
        </p:grpSpPr>
        <p:sp>
          <p:nvSpPr>
            <p:cNvPr id="134" name="Google Shape;6801;p88"/>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5" name="Google Shape;6802;p88"/>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6" name="Google Shape;6803;p88"/>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7" name="Google Shape;6804;p88"/>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38" name="Google Shape;6805;p88"/>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99" name="Google Shape;6866;p88"/>
          <p:cNvGrpSpPr/>
          <p:nvPr/>
        </p:nvGrpSpPr>
        <p:grpSpPr>
          <a:xfrm>
            <a:off x="5913579" y="4644032"/>
            <a:ext cx="508855" cy="563067"/>
            <a:chOff x="-30354000" y="3569100"/>
            <a:chExt cx="292250" cy="292225"/>
          </a:xfrm>
          <a:solidFill>
            <a:srgbClr val="0F78FF"/>
          </a:solidFill>
        </p:grpSpPr>
        <p:sp>
          <p:nvSpPr>
            <p:cNvPr id="200" name="Google Shape;6867;p88"/>
            <p:cNvSpPr/>
            <p:nvPr/>
          </p:nvSpPr>
          <p:spPr>
            <a:xfrm>
              <a:off x="-30354000" y="3604550"/>
              <a:ext cx="137875" cy="256000"/>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1" name="Google Shape;6868;p88"/>
            <p:cNvSpPr/>
            <p:nvPr/>
          </p:nvSpPr>
          <p:spPr>
            <a:xfrm>
              <a:off x="-30198825" y="3604550"/>
              <a:ext cx="137075" cy="256775"/>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2" name="Google Shape;6869;p88"/>
            <p:cNvSpPr/>
            <p:nvPr/>
          </p:nvSpPr>
          <p:spPr>
            <a:xfrm>
              <a:off x="-30139750" y="3636850"/>
              <a:ext cx="26000" cy="37825"/>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3" name="Google Shape;6870;p88"/>
            <p:cNvSpPr/>
            <p:nvPr/>
          </p:nvSpPr>
          <p:spPr>
            <a:xfrm>
              <a:off x="-30302800" y="3638950"/>
              <a:ext cx="25225" cy="36500"/>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4" name="Google Shape;6871;p88"/>
            <p:cNvSpPr/>
            <p:nvPr/>
          </p:nvSpPr>
          <p:spPr>
            <a:xfrm>
              <a:off x="-30242925" y="3569100"/>
              <a:ext cx="68525" cy="68550"/>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5" name="Google Shape;6872;p88"/>
            <p:cNvSpPr/>
            <p:nvPr/>
          </p:nvSpPr>
          <p:spPr>
            <a:xfrm>
              <a:off x="-30262625" y="3654950"/>
              <a:ext cx="107925" cy="68550"/>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90" name="Google Shape;6957;p88"/>
          <p:cNvGrpSpPr/>
          <p:nvPr/>
        </p:nvGrpSpPr>
        <p:grpSpPr>
          <a:xfrm>
            <a:off x="4974595" y="1314741"/>
            <a:ext cx="498088" cy="497107"/>
            <a:chOff x="-31094350" y="3194000"/>
            <a:chExt cx="292225" cy="291650"/>
          </a:xfrm>
          <a:solidFill>
            <a:srgbClr val="0F78FF"/>
          </a:solidFill>
        </p:grpSpPr>
        <p:sp>
          <p:nvSpPr>
            <p:cNvPr id="291" name="Google Shape;6958;p88"/>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2" name="Google Shape;6959;p88"/>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3" name="Google Shape;6960;p88"/>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4" name="Google Shape;6961;p88"/>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5" name="Google Shape;6962;p88"/>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6" name="Google Shape;6963;p88"/>
            <p:cNvSpPr/>
            <p:nvPr/>
          </p:nvSpPr>
          <p:spPr>
            <a:xfrm>
              <a:off x="-30853350" y="3295000"/>
              <a:ext cx="51225" cy="104000"/>
            </a:xfrm>
            <a:custGeom>
              <a:avLst/>
              <a:gdLst/>
              <a:ahLst/>
              <a:cxnLst/>
              <a:rect l="l" t="t" r="r" b="b"/>
              <a:pathLst>
                <a:path w="2049" h="4160" extrusionOk="0">
                  <a:moveTo>
                    <a:pt x="1" y="1"/>
                  </a:moveTo>
                  <a:lnTo>
                    <a:pt x="1" y="4160"/>
                  </a:lnTo>
                  <a:lnTo>
                    <a:pt x="2049" y="4160"/>
                  </a:lnTo>
                  <a:lnTo>
                    <a:pt x="2049"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7" name="Google Shape;6964;p88"/>
            <p:cNvSpPr/>
            <p:nvPr/>
          </p:nvSpPr>
          <p:spPr>
            <a:xfrm>
              <a:off x="-30853350"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98" name="Google Shape;6965;p88"/>
            <p:cNvSpPr/>
            <p:nvPr/>
          </p:nvSpPr>
          <p:spPr>
            <a:xfrm>
              <a:off x="-30851775"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99" name="Google Shape;6966;p88"/>
          <p:cNvGrpSpPr/>
          <p:nvPr/>
        </p:nvGrpSpPr>
        <p:grpSpPr>
          <a:xfrm>
            <a:off x="10919516" y="3411173"/>
            <a:ext cx="604881" cy="605815"/>
            <a:chOff x="-31093575" y="3552550"/>
            <a:chExt cx="291450" cy="291900"/>
          </a:xfrm>
          <a:solidFill>
            <a:srgbClr val="0F78FF"/>
          </a:solidFill>
        </p:grpSpPr>
        <p:sp>
          <p:nvSpPr>
            <p:cNvPr id="300" name="Google Shape;6967;p88"/>
            <p:cNvSpPr/>
            <p:nvPr/>
          </p:nvSpPr>
          <p:spPr>
            <a:xfrm>
              <a:off x="-31011650" y="3745525"/>
              <a:ext cx="7900" cy="12625"/>
            </a:xfrm>
            <a:custGeom>
              <a:avLst/>
              <a:gdLst/>
              <a:ahLst/>
              <a:cxnLst/>
              <a:rect l="l" t="t" r="r" b="b"/>
              <a:pathLst>
                <a:path w="316" h="505" extrusionOk="0">
                  <a:moveTo>
                    <a:pt x="158" y="1"/>
                  </a:moveTo>
                  <a:lnTo>
                    <a:pt x="0" y="505"/>
                  </a:lnTo>
                  <a:lnTo>
                    <a:pt x="315" y="505"/>
                  </a:lnTo>
                  <a:lnTo>
                    <a:pt x="158"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01" name="Google Shape;6968;p88"/>
            <p:cNvSpPr/>
            <p:nvPr/>
          </p:nvSpPr>
          <p:spPr>
            <a:xfrm>
              <a:off x="-31093575" y="3671500"/>
              <a:ext cx="171725" cy="172950"/>
            </a:xfrm>
            <a:custGeom>
              <a:avLst/>
              <a:gdLst/>
              <a:ahLst/>
              <a:cxnLst/>
              <a:rect l="l" t="t" r="r" b="b"/>
              <a:pathLst>
                <a:path w="6869"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02" name="Google Shape;6969;p88"/>
            <p:cNvSpPr/>
            <p:nvPr/>
          </p:nvSpPr>
          <p:spPr>
            <a:xfrm>
              <a:off x="-30895875" y="3621075"/>
              <a:ext cx="15775" cy="26025"/>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03" name="Google Shape;6970;p88"/>
            <p:cNvSpPr/>
            <p:nvPr/>
          </p:nvSpPr>
          <p:spPr>
            <a:xfrm>
              <a:off x="-30974650" y="3552550"/>
              <a:ext cx="172525" cy="172400"/>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48" name="Google Shape;6760;p88"/>
          <p:cNvGrpSpPr/>
          <p:nvPr/>
        </p:nvGrpSpPr>
        <p:grpSpPr>
          <a:xfrm>
            <a:off x="4202882" y="1247009"/>
            <a:ext cx="499953" cy="600563"/>
            <a:chOff x="-35814600" y="3202075"/>
            <a:chExt cx="242625" cy="291450"/>
          </a:xfrm>
          <a:solidFill>
            <a:srgbClr val="0F78FF"/>
          </a:solidFill>
        </p:grpSpPr>
        <p:sp>
          <p:nvSpPr>
            <p:cNvPr id="49" name="Google Shape;6761;p88"/>
            <p:cNvSpPr/>
            <p:nvPr/>
          </p:nvSpPr>
          <p:spPr>
            <a:xfrm>
              <a:off x="-35814600" y="3202075"/>
              <a:ext cx="51225" cy="20245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0" name="Google Shape;6762;p88"/>
            <p:cNvSpPr/>
            <p:nvPr/>
          </p:nvSpPr>
          <p:spPr>
            <a:xfrm>
              <a:off x="-35814600"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1" name="Google Shape;6763;p88"/>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2" name="Google Shape;6764;p88"/>
            <p:cNvSpPr/>
            <p:nvPr/>
          </p:nvSpPr>
          <p:spPr>
            <a:xfrm>
              <a:off x="-35703525"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53" name="Google Shape;6765;p88"/>
            <p:cNvSpPr/>
            <p:nvPr/>
          </p:nvSpPr>
          <p:spPr>
            <a:xfrm>
              <a:off x="-35677550"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99" name="Google Shape;6766;p88"/>
            <p:cNvSpPr/>
            <p:nvPr/>
          </p:nvSpPr>
          <p:spPr>
            <a:xfrm>
              <a:off x="-35746850" y="3202075"/>
              <a:ext cx="171725" cy="189050"/>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00" name="Google Shape;6767;p88"/>
            <p:cNvSpPr/>
            <p:nvPr/>
          </p:nvSpPr>
          <p:spPr>
            <a:xfrm>
              <a:off x="-35677550"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10" name="Google Shape;6777;p88"/>
          <p:cNvGrpSpPr/>
          <p:nvPr/>
        </p:nvGrpSpPr>
        <p:grpSpPr>
          <a:xfrm>
            <a:off x="8170300" y="1211285"/>
            <a:ext cx="600561" cy="600563"/>
            <a:chOff x="-34003850" y="3227275"/>
            <a:chExt cx="291450" cy="291450"/>
          </a:xfrm>
          <a:solidFill>
            <a:srgbClr val="0F78FF"/>
          </a:solidFill>
        </p:grpSpPr>
        <p:sp>
          <p:nvSpPr>
            <p:cNvPr id="111" name="Google Shape;6778;p88"/>
            <p:cNvSpPr/>
            <p:nvPr/>
          </p:nvSpPr>
          <p:spPr>
            <a:xfrm>
              <a:off x="-33852625" y="3313925"/>
              <a:ext cx="128425" cy="49625"/>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2" name="Google Shape;6779;p88"/>
            <p:cNvSpPr/>
            <p:nvPr/>
          </p:nvSpPr>
          <p:spPr>
            <a:xfrm>
              <a:off x="-33866000" y="3328875"/>
              <a:ext cx="153600" cy="103200"/>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3" name="Google Shape;6780;p88"/>
            <p:cNvSpPr/>
            <p:nvPr/>
          </p:nvSpPr>
          <p:spPr>
            <a:xfrm>
              <a:off x="-34003850" y="3279250"/>
              <a:ext cx="189050" cy="188275"/>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4" name="Google Shape;6781;p88"/>
            <p:cNvSpPr/>
            <p:nvPr/>
          </p:nvSpPr>
          <p:spPr>
            <a:xfrm>
              <a:off x="-34003850" y="3227275"/>
              <a:ext cx="189050" cy="34675"/>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15" name="Google Shape;6782;p88"/>
            <p:cNvSpPr/>
            <p:nvPr/>
          </p:nvSpPr>
          <p:spPr>
            <a:xfrm>
              <a:off x="-34003850" y="3484050"/>
              <a:ext cx="189050" cy="34675"/>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160" name="Google Shape;6827;p88"/>
          <p:cNvGrpSpPr/>
          <p:nvPr/>
        </p:nvGrpSpPr>
        <p:grpSpPr>
          <a:xfrm>
            <a:off x="8926588" y="1221808"/>
            <a:ext cx="607053" cy="598915"/>
            <a:chOff x="-33645475" y="3228075"/>
            <a:chExt cx="294600" cy="290650"/>
          </a:xfrm>
          <a:solidFill>
            <a:srgbClr val="0F78FF"/>
          </a:solidFill>
        </p:grpSpPr>
        <p:sp>
          <p:nvSpPr>
            <p:cNvPr id="161" name="Google Shape;6828;p88"/>
            <p:cNvSpPr/>
            <p:nvPr/>
          </p:nvSpPr>
          <p:spPr>
            <a:xfrm>
              <a:off x="-33456450"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2" name="Google Shape;6829;p88"/>
            <p:cNvSpPr/>
            <p:nvPr/>
          </p:nvSpPr>
          <p:spPr>
            <a:xfrm>
              <a:off x="-33575375"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3" name="Google Shape;6830;p88"/>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4" name="Google Shape;6831;p88"/>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5" name="Google Shape;6832;p88"/>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6" name="Google Shape;6833;p88"/>
            <p:cNvSpPr/>
            <p:nvPr/>
          </p:nvSpPr>
          <p:spPr>
            <a:xfrm>
              <a:off x="-33455650"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67" name="Google Shape;6834;p88"/>
            <p:cNvSpPr/>
            <p:nvPr/>
          </p:nvSpPr>
          <p:spPr>
            <a:xfrm>
              <a:off x="-33456450"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06" name="Google Shape;6873;p88"/>
          <p:cNvGrpSpPr/>
          <p:nvPr/>
        </p:nvGrpSpPr>
        <p:grpSpPr>
          <a:xfrm>
            <a:off x="5860160" y="1222521"/>
            <a:ext cx="581037" cy="600563"/>
            <a:chOff x="-35118325" y="3202075"/>
            <a:chExt cx="281975" cy="291450"/>
          </a:xfrm>
          <a:solidFill>
            <a:srgbClr val="0F78FF"/>
          </a:solidFill>
        </p:grpSpPr>
        <p:sp>
          <p:nvSpPr>
            <p:cNvPr id="207" name="Google Shape;6874;p88"/>
            <p:cNvSpPr/>
            <p:nvPr/>
          </p:nvSpPr>
          <p:spPr>
            <a:xfrm>
              <a:off x="-35008050" y="3202075"/>
              <a:ext cx="171700" cy="171250"/>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8" name="Google Shape;6875;p88"/>
            <p:cNvSpPr/>
            <p:nvPr/>
          </p:nvSpPr>
          <p:spPr>
            <a:xfrm>
              <a:off x="-34937975"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09" name="Google Shape;6876;p88"/>
            <p:cNvSpPr/>
            <p:nvPr/>
          </p:nvSpPr>
          <p:spPr>
            <a:xfrm>
              <a:off x="-35085250"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10" name="Google Shape;6877;p88"/>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17" name="Google Shape;6884;p88"/>
          <p:cNvGrpSpPr/>
          <p:nvPr/>
        </p:nvGrpSpPr>
        <p:grpSpPr>
          <a:xfrm>
            <a:off x="9993552" y="1221808"/>
            <a:ext cx="571352" cy="601387"/>
            <a:chOff x="-33277650" y="3226875"/>
            <a:chExt cx="277275" cy="291850"/>
          </a:xfrm>
          <a:solidFill>
            <a:srgbClr val="0F78FF"/>
          </a:solidFill>
        </p:grpSpPr>
        <p:sp>
          <p:nvSpPr>
            <p:cNvPr id="218" name="Google Shape;6885;p88"/>
            <p:cNvSpPr/>
            <p:nvPr/>
          </p:nvSpPr>
          <p:spPr>
            <a:xfrm>
              <a:off x="-33071300"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19" name="Google Shape;6886;p88"/>
            <p:cNvSpPr/>
            <p:nvPr/>
          </p:nvSpPr>
          <p:spPr>
            <a:xfrm>
              <a:off x="-33157925"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0" name="Google Shape;6887;p88"/>
            <p:cNvSpPr/>
            <p:nvPr/>
          </p:nvSpPr>
          <p:spPr>
            <a:xfrm>
              <a:off x="-33175250"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1" name="Google Shape;6888;p88"/>
            <p:cNvSpPr/>
            <p:nvPr/>
          </p:nvSpPr>
          <p:spPr>
            <a:xfrm>
              <a:off x="-33224875"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2" name="Google Shape;6889;p88"/>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3" name="Google Shape;6890;p88"/>
            <p:cNvSpPr/>
            <p:nvPr/>
          </p:nvSpPr>
          <p:spPr>
            <a:xfrm>
              <a:off x="-33122500"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24" name="Google Shape;6891;p88"/>
            <p:cNvSpPr/>
            <p:nvPr/>
          </p:nvSpPr>
          <p:spPr>
            <a:xfrm>
              <a:off x="-33277650"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55" name="Google Shape;6922;p88"/>
          <p:cNvGrpSpPr/>
          <p:nvPr/>
        </p:nvGrpSpPr>
        <p:grpSpPr>
          <a:xfrm>
            <a:off x="6627577" y="1222521"/>
            <a:ext cx="564811" cy="600563"/>
            <a:chOff x="-34755225" y="3202075"/>
            <a:chExt cx="274100" cy="291450"/>
          </a:xfrm>
          <a:solidFill>
            <a:srgbClr val="0F78FF"/>
          </a:solidFill>
        </p:grpSpPr>
        <p:sp>
          <p:nvSpPr>
            <p:cNvPr id="256" name="Google Shape;6923;p88"/>
            <p:cNvSpPr/>
            <p:nvPr/>
          </p:nvSpPr>
          <p:spPr>
            <a:xfrm>
              <a:off x="-34703250" y="3389525"/>
              <a:ext cx="84300" cy="34675"/>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57" name="Google Shape;6924;p88"/>
            <p:cNvSpPr/>
            <p:nvPr/>
          </p:nvSpPr>
          <p:spPr>
            <a:xfrm>
              <a:off x="-34636300" y="3348575"/>
              <a:ext cx="69325" cy="75625"/>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58" name="Google Shape;6925;p88"/>
            <p:cNvSpPr/>
            <p:nvPr/>
          </p:nvSpPr>
          <p:spPr>
            <a:xfrm>
              <a:off x="-34752875" y="3253275"/>
              <a:ext cx="126050" cy="170925"/>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59" name="Google Shape;6926;p88"/>
            <p:cNvSpPr/>
            <p:nvPr/>
          </p:nvSpPr>
          <p:spPr>
            <a:xfrm>
              <a:off x="-34677250" y="3338325"/>
              <a:ext cx="33875" cy="33900"/>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0" name="Google Shape;6927;p88"/>
            <p:cNvSpPr/>
            <p:nvPr/>
          </p:nvSpPr>
          <p:spPr>
            <a:xfrm>
              <a:off x="-34618200" y="3202500"/>
              <a:ext cx="137075" cy="135850"/>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1" name="Google Shape;6928;p88"/>
            <p:cNvSpPr/>
            <p:nvPr/>
          </p:nvSpPr>
          <p:spPr>
            <a:xfrm>
              <a:off x="-34755225" y="3440725"/>
              <a:ext cx="188250" cy="52800"/>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62" name="Google Shape;6929;p88"/>
            <p:cNvSpPr/>
            <p:nvPr/>
          </p:nvSpPr>
          <p:spPr>
            <a:xfrm>
              <a:off x="-34754450" y="3202075"/>
              <a:ext cx="153600" cy="33900"/>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14" name="Google Shape;6981;p88"/>
          <p:cNvGrpSpPr/>
          <p:nvPr/>
        </p:nvGrpSpPr>
        <p:grpSpPr>
          <a:xfrm>
            <a:off x="7353717" y="1222087"/>
            <a:ext cx="608651" cy="601439"/>
            <a:chOff x="-34408675" y="3202075"/>
            <a:chExt cx="295375" cy="291875"/>
          </a:xfrm>
          <a:solidFill>
            <a:srgbClr val="0F78FF"/>
          </a:solidFill>
        </p:grpSpPr>
        <p:sp>
          <p:nvSpPr>
            <p:cNvPr id="315" name="Google Shape;6982;p88"/>
            <p:cNvSpPr/>
            <p:nvPr/>
          </p:nvSpPr>
          <p:spPr>
            <a:xfrm>
              <a:off x="-34274775" y="3202075"/>
              <a:ext cx="161475" cy="161475"/>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16" name="Google Shape;6983;p88"/>
            <p:cNvSpPr/>
            <p:nvPr/>
          </p:nvSpPr>
          <p:spPr>
            <a:xfrm>
              <a:off x="-34378750" y="3263175"/>
              <a:ext cx="76425" cy="73600"/>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17" name="Google Shape;6984;p88"/>
            <p:cNvSpPr/>
            <p:nvPr/>
          </p:nvSpPr>
          <p:spPr>
            <a:xfrm>
              <a:off x="-34250375" y="3392300"/>
              <a:ext cx="77225" cy="74425"/>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18" name="Google Shape;6985;p88"/>
            <p:cNvSpPr/>
            <p:nvPr/>
          </p:nvSpPr>
          <p:spPr>
            <a:xfrm>
              <a:off x="-34408675" y="3290275"/>
              <a:ext cx="207150" cy="203675"/>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48" name="Google Shape;7015;p88"/>
          <p:cNvGrpSpPr/>
          <p:nvPr/>
        </p:nvGrpSpPr>
        <p:grpSpPr>
          <a:xfrm>
            <a:off x="10894401" y="2239460"/>
            <a:ext cx="664811" cy="661853"/>
            <a:chOff x="-30735200" y="3552550"/>
            <a:chExt cx="292225" cy="290925"/>
          </a:xfrm>
          <a:solidFill>
            <a:srgbClr val="0F78FF"/>
          </a:solidFill>
        </p:grpSpPr>
        <p:sp>
          <p:nvSpPr>
            <p:cNvPr id="349" name="Google Shape;7016;p88"/>
            <p:cNvSpPr/>
            <p:nvPr/>
          </p:nvSpPr>
          <p:spPr>
            <a:xfrm>
              <a:off x="-30613900" y="3655750"/>
              <a:ext cx="170925" cy="187725"/>
            </a:xfrm>
            <a:custGeom>
              <a:avLst/>
              <a:gdLst/>
              <a:ahLst/>
              <a:cxnLst/>
              <a:rect l="l" t="t" r="r" b="b"/>
              <a:pathLst>
                <a:path w="6837" h="7509"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50" name="Google Shape;7017;p88"/>
            <p:cNvSpPr/>
            <p:nvPr/>
          </p:nvSpPr>
          <p:spPr>
            <a:xfrm>
              <a:off x="-30735200" y="3552550"/>
              <a:ext cx="188275" cy="205075"/>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132" name="Google Shape;6799;p88"/>
          <p:cNvSpPr/>
          <p:nvPr/>
        </p:nvSpPr>
        <p:spPr>
          <a:xfrm>
            <a:off x="5795468" y="2277203"/>
            <a:ext cx="593619" cy="595197"/>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grpSp>
        <p:nvGrpSpPr>
          <p:cNvPr id="195" name="Google Shape;6862;p88"/>
          <p:cNvGrpSpPr/>
          <p:nvPr/>
        </p:nvGrpSpPr>
        <p:grpSpPr>
          <a:xfrm>
            <a:off x="6543579" y="2275186"/>
            <a:ext cx="614444" cy="598967"/>
            <a:chOff x="-31817400" y="3910025"/>
            <a:chExt cx="301675" cy="294075"/>
          </a:xfrm>
          <a:solidFill>
            <a:srgbClr val="0F78FF"/>
          </a:solidFill>
        </p:grpSpPr>
        <p:sp>
          <p:nvSpPr>
            <p:cNvPr id="196" name="Google Shape;6863;p88"/>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7" name="Google Shape;6864;p88"/>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198" name="Google Shape;6865;p88"/>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46" name="Google Shape;6913;p88"/>
          <p:cNvGrpSpPr/>
          <p:nvPr/>
        </p:nvGrpSpPr>
        <p:grpSpPr>
          <a:xfrm>
            <a:off x="7300492" y="2275464"/>
            <a:ext cx="600035" cy="598405"/>
            <a:chOff x="-31455100" y="3909350"/>
            <a:chExt cx="294600" cy="293800"/>
          </a:xfrm>
          <a:solidFill>
            <a:srgbClr val="0F78FF"/>
          </a:solidFill>
        </p:grpSpPr>
        <p:sp>
          <p:nvSpPr>
            <p:cNvPr id="247" name="Google Shape;6914;p88"/>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48" name="Google Shape;6915;p88"/>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280" name="Google Shape;6947;p88"/>
          <p:cNvGrpSpPr/>
          <p:nvPr/>
        </p:nvGrpSpPr>
        <p:grpSpPr>
          <a:xfrm>
            <a:off x="4197135" y="2301045"/>
            <a:ext cx="595197" cy="596827"/>
            <a:chOff x="-32927950" y="3944800"/>
            <a:chExt cx="292225" cy="293025"/>
          </a:xfrm>
          <a:solidFill>
            <a:srgbClr val="0F78FF"/>
          </a:solidFill>
        </p:grpSpPr>
        <p:sp>
          <p:nvSpPr>
            <p:cNvPr id="281" name="Google Shape;6948;p88"/>
            <p:cNvSpPr/>
            <p:nvPr/>
          </p:nvSpPr>
          <p:spPr>
            <a:xfrm>
              <a:off x="-32927950" y="3944800"/>
              <a:ext cx="69325" cy="292225"/>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2" name="Google Shape;6949;p88"/>
            <p:cNvSpPr/>
            <p:nvPr/>
          </p:nvSpPr>
          <p:spPr>
            <a:xfrm>
              <a:off x="-32720800" y="4057425"/>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3" name="Google Shape;6950;p88"/>
            <p:cNvSpPr/>
            <p:nvPr/>
          </p:nvSpPr>
          <p:spPr>
            <a:xfrm>
              <a:off x="-32720800" y="4099950"/>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4" name="Google Shape;6951;p88"/>
            <p:cNvSpPr/>
            <p:nvPr/>
          </p:nvSpPr>
          <p:spPr>
            <a:xfrm>
              <a:off x="-32720800" y="4141700"/>
              <a:ext cx="67750" cy="26025"/>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5" name="Google Shape;6952;p88"/>
            <p:cNvSpPr/>
            <p:nvPr/>
          </p:nvSpPr>
          <p:spPr>
            <a:xfrm>
              <a:off x="-32754675" y="3944800"/>
              <a:ext cx="51225" cy="52000"/>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6" name="Google Shape;6953;p88"/>
            <p:cNvSpPr/>
            <p:nvPr/>
          </p:nvSpPr>
          <p:spPr>
            <a:xfrm>
              <a:off x="-32687725" y="3944800"/>
              <a:ext cx="34675" cy="55150"/>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7" name="Google Shape;6954;p88"/>
            <p:cNvSpPr/>
            <p:nvPr/>
          </p:nvSpPr>
          <p:spPr>
            <a:xfrm>
              <a:off x="-32860200" y="4014100"/>
              <a:ext cx="207150" cy="153625"/>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8" name="Google Shape;6955;p88"/>
            <p:cNvSpPr/>
            <p:nvPr/>
          </p:nvSpPr>
          <p:spPr>
            <a:xfrm>
              <a:off x="-32755450" y="4055850"/>
              <a:ext cx="51200" cy="181175"/>
            </a:xfrm>
            <a:custGeom>
              <a:avLst/>
              <a:gdLst/>
              <a:ahLst/>
              <a:cxnLst/>
              <a:rect l="l" t="t" r="r" b="b"/>
              <a:pathLst>
                <a:path w="2048" h="7247"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289" name="Google Shape;6956;p88"/>
            <p:cNvSpPr/>
            <p:nvPr/>
          </p:nvSpPr>
          <p:spPr>
            <a:xfrm>
              <a:off x="-32686925" y="4182650"/>
              <a:ext cx="34675" cy="55175"/>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04" name="Google Shape;6971;p88"/>
          <p:cNvGrpSpPr/>
          <p:nvPr/>
        </p:nvGrpSpPr>
        <p:grpSpPr>
          <a:xfrm>
            <a:off x="8143665" y="2266959"/>
            <a:ext cx="593619" cy="593568"/>
            <a:chOff x="-31093575" y="3911725"/>
            <a:chExt cx="291450" cy="291425"/>
          </a:xfrm>
          <a:solidFill>
            <a:srgbClr val="0F78FF"/>
          </a:solidFill>
        </p:grpSpPr>
        <p:sp>
          <p:nvSpPr>
            <p:cNvPr id="305" name="Google Shape;6972;p88"/>
            <p:cNvSpPr/>
            <p:nvPr/>
          </p:nvSpPr>
          <p:spPr>
            <a:xfrm>
              <a:off x="-31093575" y="3911725"/>
              <a:ext cx="291450" cy="29142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06" name="Google Shape;6973;p88"/>
            <p:cNvSpPr/>
            <p:nvPr/>
          </p:nvSpPr>
          <p:spPr>
            <a:xfrm>
              <a:off x="-31025825" y="3980250"/>
              <a:ext cx="156750" cy="154250"/>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37" name="Google Shape;7004;p88"/>
          <p:cNvGrpSpPr/>
          <p:nvPr/>
        </p:nvGrpSpPr>
        <p:grpSpPr>
          <a:xfrm>
            <a:off x="5042042" y="2277271"/>
            <a:ext cx="625697" cy="594791"/>
            <a:chOff x="-32576675" y="3944600"/>
            <a:chExt cx="307200" cy="292025"/>
          </a:xfrm>
          <a:solidFill>
            <a:srgbClr val="0F78FF"/>
          </a:solidFill>
        </p:grpSpPr>
        <p:sp>
          <p:nvSpPr>
            <p:cNvPr id="338" name="Google Shape;7005;p88"/>
            <p:cNvSpPr/>
            <p:nvPr/>
          </p:nvSpPr>
          <p:spPr>
            <a:xfrm>
              <a:off x="-32482950" y="3944600"/>
              <a:ext cx="213475" cy="214650"/>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39" name="Google Shape;7006;p88"/>
            <p:cNvSpPr/>
            <p:nvPr/>
          </p:nvSpPr>
          <p:spPr>
            <a:xfrm>
              <a:off x="-32576675" y="4020200"/>
              <a:ext cx="215850" cy="216425"/>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51" name="Google Shape;7018;p88"/>
          <p:cNvGrpSpPr/>
          <p:nvPr/>
        </p:nvGrpSpPr>
        <p:grpSpPr>
          <a:xfrm>
            <a:off x="8973796" y="2276317"/>
            <a:ext cx="595197" cy="593619"/>
            <a:chOff x="-30735200" y="3910925"/>
            <a:chExt cx="292225" cy="291450"/>
          </a:xfrm>
          <a:solidFill>
            <a:srgbClr val="0F78FF"/>
          </a:solidFill>
        </p:grpSpPr>
        <p:sp>
          <p:nvSpPr>
            <p:cNvPr id="352" name="Google Shape;7019;p88"/>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53" name="Google Shape;7020;p88"/>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
        <p:nvSpPr>
          <p:cNvPr id="355" name="Google Shape;5917;p86"/>
          <p:cNvSpPr/>
          <p:nvPr/>
        </p:nvSpPr>
        <p:spPr>
          <a:xfrm>
            <a:off x="5786365" y="3436130"/>
            <a:ext cx="601377" cy="617564"/>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sp>
        <p:nvSpPr>
          <p:cNvPr id="356" name="Google Shape;5955;p86"/>
          <p:cNvSpPr/>
          <p:nvPr/>
        </p:nvSpPr>
        <p:spPr>
          <a:xfrm>
            <a:off x="6505833" y="3532661"/>
            <a:ext cx="612007" cy="521024"/>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0F78FF"/>
          </a:solidFill>
          <a:ln>
            <a:noFill/>
          </a:ln>
        </p:spPr>
        <p:txBody>
          <a:bodyPr spcFirstLastPara="1" wrap="square" lIns="91425" tIns="91425" rIns="91425" bIns="91425" anchor="ctr" anchorCtr="0">
            <a:noAutofit/>
          </a:bodyPr>
          <a:lstStyle/>
          <a:p>
            <a:endParaRPr sz="1400">
              <a:solidFill>
                <a:srgbClr val="09539E"/>
              </a:solidFill>
            </a:endParaRPr>
          </a:p>
        </p:txBody>
      </p:sp>
      <p:grpSp>
        <p:nvGrpSpPr>
          <p:cNvPr id="357" name="Google Shape;5983;p86"/>
          <p:cNvGrpSpPr/>
          <p:nvPr/>
        </p:nvGrpSpPr>
        <p:grpSpPr>
          <a:xfrm>
            <a:off x="7369112" y="3452313"/>
            <a:ext cx="615051" cy="616007"/>
            <a:chOff x="-38538975" y="3954250"/>
            <a:chExt cx="318225" cy="316650"/>
          </a:xfrm>
          <a:solidFill>
            <a:srgbClr val="0F78FF"/>
          </a:solidFill>
        </p:grpSpPr>
        <p:sp>
          <p:nvSpPr>
            <p:cNvPr id="358" name="Google Shape;5984;p86"/>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59" name="Google Shape;5985;p86"/>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60" name="Google Shape;5986;p86"/>
          <p:cNvGrpSpPr/>
          <p:nvPr/>
        </p:nvGrpSpPr>
        <p:grpSpPr>
          <a:xfrm>
            <a:off x="9805137" y="3428807"/>
            <a:ext cx="621091" cy="619071"/>
            <a:chOff x="-37385100" y="3949908"/>
            <a:chExt cx="321350" cy="318225"/>
          </a:xfrm>
          <a:solidFill>
            <a:srgbClr val="0F78FF"/>
          </a:solidFill>
        </p:grpSpPr>
        <p:sp>
          <p:nvSpPr>
            <p:cNvPr id="361" name="Google Shape;5987;p86"/>
            <p:cNvSpPr/>
            <p:nvPr/>
          </p:nvSpPr>
          <p:spPr>
            <a:xfrm>
              <a:off x="-37190575"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62" name="Google Shape;5988;p86"/>
            <p:cNvSpPr/>
            <p:nvPr/>
          </p:nvSpPr>
          <p:spPr>
            <a:xfrm>
              <a:off x="-37385100"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63" name="Google Shape;6005;p86"/>
          <p:cNvGrpSpPr/>
          <p:nvPr/>
        </p:nvGrpSpPr>
        <p:grpSpPr>
          <a:xfrm>
            <a:off x="6535131" y="4660387"/>
            <a:ext cx="541719" cy="545216"/>
            <a:chOff x="-40011050" y="3972375"/>
            <a:chExt cx="316650" cy="316625"/>
          </a:xfrm>
          <a:solidFill>
            <a:srgbClr val="0F78FF"/>
          </a:solidFill>
        </p:grpSpPr>
        <p:sp>
          <p:nvSpPr>
            <p:cNvPr id="364" name="Google Shape;6006;p86"/>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65" name="Google Shape;6007;p86"/>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66" name="Google Shape;6020;p86"/>
          <p:cNvGrpSpPr/>
          <p:nvPr/>
        </p:nvGrpSpPr>
        <p:grpSpPr>
          <a:xfrm>
            <a:off x="8197749" y="3444013"/>
            <a:ext cx="363891" cy="616007"/>
            <a:chOff x="-38109725" y="3955025"/>
            <a:chExt cx="188275" cy="316650"/>
          </a:xfrm>
          <a:solidFill>
            <a:srgbClr val="0F78FF"/>
          </a:solidFill>
        </p:grpSpPr>
        <p:sp>
          <p:nvSpPr>
            <p:cNvPr id="367" name="Google Shape;6021;p86"/>
            <p:cNvSpPr/>
            <p:nvPr/>
          </p:nvSpPr>
          <p:spPr>
            <a:xfrm>
              <a:off x="-38109725"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68" name="Google Shape;6022;p86"/>
            <p:cNvSpPr/>
            <p:nvPr/>
          </p:nvSpPr>
          <p:spPr>
            <a:xfrm>
              <a:off x="-38067200"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69" name="Google Shape;6038;p86"/>
          <p:cNvGrpSpPr/>
          <p:nvPr/>
        </p:nvGrpSpPr>
        <p:grpSpPr>
          <a:xfrm>
            <a:off x="5061407" y="3472662"/>
            <a:ext cx="605919" cy="616785"/>
            <a:chOff x="-39647175" y="3972000"/>
            <a:chExt cx="313500" cy="317050"/>
          </a:xfrm>
          <a:solidFill>
            <a:srgbClr val="0F78FF"/>
          </a:solidFill>
        </p:grpSpPr>
        <p:sp>
          <p:nvSpPr>
            <p:cNvPr id="370" name="Google Shape;6039;p86"/>
            <p:cNvSpPr/>
            <p:nvPr/>
          </p:nvSpPr>
          <p:spPr>
            <a:xfrm>
              <a:off x="-39647175" y="3972000"/>
              <a:ext cx="95325" cy="153975"/>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71" name="Google Shape;6040;p86"/>
            <p:cNvSpPr/>
            <p:nvPr/>
          </p:nvSpPr>
          <p:spPr>
            <a:xfrm>
              <a:off x="-39588875"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72" name="Google Shape;6041;p86"/>
            <p:cNvSpPr/>
            <p:nvPr/>
          </p:nvSpPr>
          <p:spPr>
            <a:xfrm>
              <a:off x="-39398275"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73" name="Google Shape;6048;p86"/>
          <p:cNvGrpSpPr/>
          <p:nvPr/>
        </p:nvGrpSpPr>
        <p:grpSpPr>
          <a:xfrm>
            <a:off x="8940377" y="3435035"/>
            <a:ext cx="608963" cy="619071"/>
            <a:chOff x="-37804925" y="3953450"/>
            <a:chExt cx="315075" cy="318225"/>
          </a:xfrm>
          <a:solidFill>
            <a:srgbClr val="0F78FF"/>
          </a:solidFill>
        </p:grpSpPr>
        <p:sp>
          <p:nvSpPr>
            <p:cNvPr id="374" name="Google Shape;6049;p86"/>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75" name="Google Shape;6050;p86"/>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76" name="Google Shape;6051;p86"/>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77" name="Google Shape;5717;p85"/>
          <p:cNvGrpSpPr/>
          <p:nvPr/>
        </p:nvGrpSpPr>
        <p:grpSpPr>
          <a:xfrm>
            <a:off x="7423788" y="4698063"/>
            <a:ext cx="656485" cy="517252"/>
            <a:chOff x="5629975" y="3255775"/>
            <a:chExt cx="504500" cy="397500"/>
          </a:xfrm>
          <a:solidFill>
            <a:srgbClr val="0F78FF"/>
          </a:solidFill>
        </p:grpSpPr>
        <p:sp>
          <p:nvSpPr>
            <p:cNvPr id="378" name="Google Shape;5718;p85"/>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79" name="Google Shape;5719;p85"/>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0" name="Google Shape;5720;p85"/>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1" name="Google Shape;5721;p85"/>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2" name="Google Shape;5722;p85"/>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grpSp>
        <p:nvGrpSpPr>
          <p:cNvPr id="383" name="Google Shape;5723;p85"/>
          <p:cNvGrpSpPr/>
          <p:nvPr/>
        </p:nvGrpSpPr>
        <p:grpSpPr>
          <a:xfrm>
            <a:off x="4103927" y="3461125"/>
            <a:ext cx="741943" cy="609831"/>
            <a:chOff x="6234950" y="3255925"/>
            <a:chExt cx="483250" cy="397200"/>
          </a:xfrm>
          <a:solidFill>
            <a:srgbClr val="0F78FF"/>
          </a:solidFill>
        </p:grpSpPr>
        <p:sp>
          <p:nvSpPr>
            <p:cNvPr id="384" name="Google Shape;5724;p85"/>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5" name="Google Shape;5725;p85"/>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6" name="Google Shape;5726;p85"/>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7" name="Google Shape;5727;p85"/>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8" name="Google Shape;5728;p85"/>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sp>
          <p:nvSpPr>
            <p:cNvPr id="389" name="Google Shape;5729;p85"/>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grpFill/>
            <a:ln>
              <a:noFill/>
            </a:ln>
          </p:spPr>
          <p:txBody>
            <a:bodyPr spcFirstLastPara="1" wrap="square" lIns="91425" tIns="91425" rIns="91425" bIns="91425" anchor="ctr" anchorCtr="0">
              <a:noAutofit/>
            </a:bodyPr>
            <a:lstStyle/>
            <a:p>
              <a:endParaRPr sz="1400">
                <a:solidFill>
                  <a:srgbClr val="09539E"/>
                </a:solidFill>
              </a:endParaRPr>
            </a:p>
          </p:txBody>
        </p:sp>
      </p:grpSp>
    </p:spTree>
    <p:extLst>
      <p:ext uri="{BB962C8B-B14F-4D97-AF65-F5344CB8AC3E}">
        <p14:creationId xmlns:p14="http://schemas.microsoft.com/office/powerpoint/2010/main" val="2777624665"/>
      </p:ext>
    </p:extLst>
  </p:cSld>
  <p:clrMapOvr>
    <a:masterClrMapping/>
  </p:clrMapOvr>
</p:sld>
</file>

<file path=ppt/theme/theme1.xml><?xml version="1.0" encoding="utf-8"?>
<a:theme xmlns:a="http://schemas.openxmlformats.org/drawingml/2006/main" name="Tema de Office">
  <a:themeElements>
    <a:clrScheme name="Personalizados 2">
      <a:dk1>
        <a:srgbClr val="232323"/>
      </a:dk1>
      <a:lt1>
        <a:srgbClr val="0599F1"/>
      </a:lt1>
      <a:dk2>
        <a:srgbClr val="14203C"/>
      </a:dk2>
      <a:lt2>
        <a:srgbClr val="FFFFFF"/>
      </a:lt2>
      <a:accent1>
        <a:srgbClr val="0F78FF"/>
      </a:accent1>
      <a:accent2>
        <a:srgbClr val="306BAC"/>
      </a:accent2>
      <a:accent3>
        <a:srgbClr val="6F9CEB"/>
      </a:accent3>
      <a:accent4>
        <a:srgbClr val="98B9F2"/>
      </a:accent4>
      <a:accent5>
        <a:srgbClr val="5B9BD5"/>
      </a:accent5>
      <a:accent6>
        <a:srgbClr val="5B55D5"/>
      </a:accent6>
      <a:hlink>
        <a:srgbClr val="0076E9"/>
      </a:hlink>
      <a:folHlink>
        <a:srgbClr val="0076E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{F7A11280-9757-C943-817C-A6F49E956FED}tf16401378</Template>
  <TotalTime>2563</TotalTime>
  <Words>2057</Words>
  <Application>Microsoft Office PowerPoint</Application>
  <PresentationFormat>Panorámica</PresentationFormat>
  <Paragraphs>242</Paragraphs>
  <Slides>36</Slides>
  <Notes>14</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36</vt:i4>
      </vt:variant>
    </vt:vector>
  </HeadingPairs>
  <TitlesOfParts>
    <vt:vector size="52" baseType="lpstr">
      <vt:lpstr>Arial</vt:lpstr>
      <vt:lpstr>Arial (Cuerpo)</vt:lpstr>
      <vt:lpstr>Bree Serif</vt:lpstr>
      <vt:lpstr>Calibri</vt:lpstr>
      <vt:lpstr>DM Sans</vt:lpstr>
      <vt:lpstr>Fira Sans Extra Condensed</vt:lpstr>
      <vt:lpstr>굴림</vt:lpstr>
      <vt:lpstr>Kanit Light</vt:lpstr>
      <vt:lpstr>Montserrat</vt:lpstr>
      <vt:lpstr>Open Sans</vt:lpstr>
      <vt:lpstr>Racing Sans One</vt:lpstr>
      <vt:lpstr>Roboto</vt:lpstr>
      <vt:lpstr>Roboto Light</vt:lpstr>
      <vt:lpstr>Rubik</vt:lpstr>
      <vt:lpstr>Source Sans Pro</vt:lpstr>
      <vt:lpstr>Tema de Office</vt:lpstr>
      <vt:lpstr>Presentación de PowerPoint</vt:lpstr>
      <vt:lpstr>Index</vt:lpstr>
      <vt:lpstr>Presentación de PowerPoint</vt:lpstr>
      <vt:lpstr>1 </vt:lpstr>
      <vt:lpstr>Presentación de PowerPoint</vt:lpstr>
      <vt:lpstr>Event  Agenda</vt:lpstr>
      <vt:lpstr>Presentación de PowerPoint</vt:lpstr>
      <vt:lpstr>Presentación de PowerPoint</vt:lpstr>
      <vt:lpstr>Best sellers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vt:lpstr>
      <vt:lpstr>Basketball Infographics</vt:lpstr>
      <vt:lpstr>Presentación de PowerPoint</vt:lpstr>
      <vt:lpstr>Presentación de PowerPoint</vt:lpstr>
      <vt:lpstr>RESOURCES</vt:lpstr>
      <vt:lpstr>RESOURCES</vt:lpstr>
      <vt:lpstr>RESOURCES</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laptop</dc:title>
  <dc:creator>Grym</dc:creator>
  <cp:lastModifiedBy>eduardo</cp:lastModifiedBy>
  <cp:revision>208</cp:revision>
  <dcterms:created xsi:type="dcterms:W3CDTF">2019-03-02T16:08:49Z</dcterms:created>
  <dcterms:modified xsi:type="dcterms:W3CDTF">2025-11-05T08:26:37Z</dcterms:modified>
</cp:coreProperties>
</file>