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7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8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9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0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11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3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4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15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6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7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4"/>
    <p:sldMasterId id="2147483746" r:id="rId5"/>
    <p:sldMasterId id="2147483754" r:id="rId6"/>
    <p:sldMasterId id="2147483766" r:id="rId7"/>
    <p:sldMasterId id="2147483773" r:id="rId8"/>
    <p:sldMasterId id="2147483693" r:id="rId9"/>
    <p:sldMasterId id="2147483697" r:id="rId10"/>
    <p:sldMasterId id="2147483711" r:id="rId11"/>
    <p:sldMasterId id="2147483720" r:id="rId12"/>
    <p:sldMasterId id="2147483729" r:id="rId13"/>
    <p:sldMasterId id="2147483798" r:id="rId14"/>
    <p:sldMasterId id="2147483808" r:id="rId15"/>
    <p:sldMasterId id="2147483818" r:id="rId16"/>
    <p:sldMasterId id="2147483826" r:id="rId17"/>
    <p:sldMasterId id="2147483831" r:id="rId18"/>
    <p:sldMasterId id="2147483837" r:id="rId19"/>
    <p:sldMasterId id="2147483848" r:id="rId20"/>
    <p:sldMasterId id="2147483857" r:id="rId21"/>
  </p:sldMasterIdLst>
  <p:notesMasterIdLst>
    <p:notesMasterId r:id="rId102"/>
  </p:notesMasterIdLst>
  <p:sldIdLst>
    <p:sldId id="1250" r:id="rId22"/>
    <p:sldId id="1251" r:id="rId23"/>
    <p:sldId id="1252" r:id="rId24"/>
    <p:sldId id="1117" r:id="rId25"/>
    <p:sldId id="1338" r:id="rId26"/>
    <p:sldId id="1000" r:id="rId27"/>
    <p:sldId id="1256" r:id="rId28"/>
    <p:sldId id="1147" r:id="rId29"/>
    <p:sldId id="1312" r:id="rId30"/>
    <p:sldId id="717" r:id="rId31"/>
    <p:sldId id="1041" r:id="rId32"/>
    <p:sldId id="1298" r:id="rId33"/>
    <p:sldId id="1299" r:id="rId34"/>
    <p:sldId id="1294" r:id="rId35"/>
    <p:sldId id="1295" r:id="rId36"/>
    <p:sldId id="1302" r:id="rId37"/>
    <p:sldId id="1303" r:id="rId38"/>
    <p:sldId id="1292" r:id="rId39"/>
    <p:sldId id="1293" r:id="rId40"/>
    <p:sldId id="1300" r:id="rId41"/>
    <p:sldId id="1301" r:id="rId42"/>
    <p:sldId id="1296" r:id="rId43"/>
    <p:sldId id="1297" r:id="rId44"/>
    <p:sldId id="1304" r:id="rId45"/>
    <p:sldId id="1305" r:id="rId46"/>
    <p:sldId id="1091" r:id="rId47"/>
    <p:sldId id="1313" r:id="rId48"/>
    <p:sldId id="1314" r:id="rId49"/>
    <p:sldId id="1318" r:id="rId50"/>
    <p:sldId id="1319" r:id="rId51"/>
    <p:sldId id="1320" r:id="rId52"/>
    <p:sldId id="1321" r:id="rId53"/>
    <p:sldId id="1322" r:id="rId54"/>
    <p:sldId id="1323" r:id="rId55"/>
    <p:sldId id="1315" r:id="rId56"/>
    <p:sldId id="1316" r:id="rId57"/>
    <p:sldId id="1317" r:id="rId58"/>
    <p:sldId id="1324" r:id="rId59"/>
    <p:sldId id="1325" r:id="rId60"/>
    <p:sldId id="1326" r:id="rId61"/>
    <p:sldId id="1333" r:id="rId62"/>
    <p:sldId id="1334" r:id="rId63"/>
    <p:sldId id="1335" r:id="rId64"/>
    <p:sldId id="1327" r:id="rId65"/>
    <p:sldId id="1328" r:id="rId66"/>
    <p:sldId id="1329" r:id="rId67"/>
    <p:sldId id="1330" r:id="rId68"/>
    <p:sldId id="1331" r:id="rId69"/>
    <p:sldId id="1332" r:id="rId70"/>
    <p:sldId id="1008" r:id="rId71"/>
    <p:sldId id="1238" r:id="rId72"/>
    <p:sldId id="1239" r:id="rId73"/>
    <p:sldId id="1288" r:id="rId74"/>
    <p:sldId id="1307" r:id="rId75"/>
    <p:sldId id="1336" r:id="rId76"/>
    <p:sldId id="1337" r:id="rId77"/>
    <p:sldId id="1311" r:id="rId78"/>
    <p:sldId id="1287" r:id="rId79"/>
    <p:sldId id="1010" r:id="rId80"/>
    <p:sldId id="1339" r:id="rId81"/>
    <p:sldId id="1269" r:id="rId82"/>
    <p:sldId id="1340" r:id="rId83"/>
    <p:sldId id="1257" r:id="rId84"/>
    <p:sldId id="1289" r:id="rId85"/>
    <p:sldId id="1290" r:id="rId86"/>
    <p:sldId id="1258" r:id="rId87"/>
    <p:sldId id="1231" r:id="rId88"/>
    <p:sldId id="1272" r:id="rId89"/>
    <p:sldId id="1273" r:id="rId90"/>
    <p:sldId id="1274" r:id="rId91"/>
    <p:sldId id="1232" r:id="rId92"/>
    <p:sldId id="1275" r:id="rId93"/>
    <p:sldId id="1276" r:id="rId94"/>
    <p:sldId id="1277" r:id="rId95"/>
    <p:sldId id="1233" r:id="rId96"/>
    <p:sldId id="1262" r:id="rId97"/>
    <p:sldId id="1235" r:id="rId98"/>
    <p:sldId id="1342" r:id="rId99"/>
    <p:sldId id="1282" r:id="rId100"/>
    <p:sldId id="1341" r:id="rId101"/>
  </p:sldIdLst>
  <p:sldSz cx="9144000" cy="6858000" type="screen4x3"/>
  <p:notesSz cx="6735763" cy="9866313"/>
  <p:embeddedFontLst>
    <p:embeddedFont>
      <p:font typeface="Bahnschrift SemiBold" panose="020B0502040204020203" pitchFamily="34" charset="0"/>
      <p:bold r:id="rId103"/>
    </p:embeddedFont>
    <p:embeddedFont>
      <p:font typeface="Century Gothic" panose="020B0502020202020204" pitchFamily="34" charset="0"/>
      <p:regular r:id="rId104"/>
      <p:bold r:id="rId105"/>
      <p:italic r:id="rId106"/>
      <p:boldItalic r:id="rId107"/>
    </p:embeddedFont>
    <p:embeddedFont>
      <p:font typeface="Dosis" pitchFamily="2" charset="0"/>
      <p:regular r:id="rId108"/>
      <p:bold r:id="rId109"/>
    </p:embeddedFont>
    <p:embeddedFont>
      <p:font typeface="Dosis ExtraBold" pitchFamily="2" charset="0"/>
      <p:bold r:id="rId110"/>
    </p:embeddedFont>
    <p:embeddedFont>
      <p:font typeface="Dosis Medium" pitchFamily="2" charset="0"/>
      <p:regular r:id="rId111"/>
      <p:bold r:id="rId112"/>
    </p:embeddedFont>
    <p:embeddedFont>
      <p:font typeface="Dosis SemiBold" pitchFamily="2" charset="0"/>
      <p:regular r:id="rId113"/>
      <p:bold r:id="rId114"/>
    </p:embeddedFont>
    <p:embeddedFont>
      <p:font typeface="Dubai" panose="020B0503030403030204" pitchFamily="34" charset="-78"/>
      <p:regular r:id="rId115"/>
      <p:bold r:id="rId116"/>
    </p:embeddedFont>
    <p:embeddedFont>
      <p:font typeface="Mistral" panose="03090702030407020403" pitchFamily="66" charset="0"/>
      <p:regular r:id="rId117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D0F942-153D-7E75-C5EB-E4990782D13C}" name="Jalila El Baraka" initials="JE" userId="S::jalila.el-baraka@ifmaroc.com::ea93c961-285f-4edc-9e51-dff84fc1db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4F4F4"/>
    <a:srgbClr val="9EE0F4"/>
    <a:srgbClr val="EAF8FE"/>
    <a:srgbClr val="565F88"/>
    <a:srgbClr val="2196B1"/>
    <a:srgbClr val="4B5377"/>
    <a:srgbClr val="424D7B"/>
    <a:srgbClr val="E84234"/>
    <a:srgbClr val="DEEBF7"/>
    <a:srgbClr val="2AB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2" autoAdjust="0"/>
    <p:restoredTop sz="95363" autoAdjust="0"/>
  </p:normalViewPr>
  <p:slideViewPr>
    <p:cSldViewPr snapToGrid="0">
      <p:cViewPr varScale="1">
        <p:scale>
          <a:sx n="96" d="100"/>
          <a:sy n="96" d="100"/>
        </p:scale>
        <p:origin x="826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5.xml"/><Relationship Id="rId117" Type="http://schemas.openxmlformats.org/officeDocument/2006/relationships/font" Target="fonts/font15.fntdata"/><Relationship Id="rId21" Type="http://schemas.openxmlformats.org/officeDocument/2006/relationships/slideMaster" Target="slideMasters/slideMaster18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84" Type="http://schemas.openxmlformats.org/officeDocument/2006/relationships/slide" Target="slides/slide63.xml"/><Relationship Id="rId89" Type="http://schemas.openxmlformats.org/officeDocument/2006/relationships/slide" Target="slides/slide68.xml"/><Relationship Id="rId112" Type="http://schemas.openxmlformats.org/officeDocument/2006/relationships/font" Target="fonts/font10.fntdata"/><Relationship Id="rId16" Type="http://schemas.openxmlformats.org/officeDocument/2006/relationships/slideMaster" Target="slideMasters/slideMaster13.xml"/><Relationship Id="rId107" Type="http://schemas.openxmlformats.org/officeDocument/2006/relationships/font" Target="fonts/font5.fntdata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74" Type="http://schemas.openxmlformats.org/officeDocument/2006/relationships/slide" Target="slides/slide53.xml"/><Relationship Id="rId79" Type="http://schemas.openxmlformats.org/officeDocument/2006/relationships/slide" Target="slides/slide58.xml"/><Relationship Id="rId102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69.xml"/><Relationship Id="rId95" Type="http://schemas.openxmlformats.org/officeDocument/2006/relationships/slide" Target="slides/slide74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64" Type="http://schemas.openxmlformats.org/officeDocument/2006/relationships/slide" Target="slides/slide43.xml"/><Relationship Id="rId69" Type="http://schemas.openxmlformats.org/officeDocument/2006/relationships/slide" Target="slides/slide48.xml"/><Relationship Id="rId113" Type="http://schemas.openxmlformats.org/officeDocument/2006/relationships/font" Target="fonts/font11.fntdata"/><Relationship Id="rId118" Type="http://schemas.openxmlformats.org/officeDocument/2006/relationships/presProps" Target="presProps.xml"/><Relationship Id="rId80" Type="http://schemas.openxmlformats.org/officeDocument/2006/relationships/slide" Target="slides/slide59.xml"/><Relationship Id="rId85" Type="http://schemas.openxmlformats.org/officeDocument/2006/relationships/slide" Target="slides/slide6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59" Type="http://schemas.openxmlformats.org/officeDocument/2006/relationships/slide" Target="slides/slide38.xml"/><Relationship Id="rId103" Type="http://schemas.openxmlformats.org/officeDocument/2006/relationships/font" Target="fonts/font1.fntdata"/><Relationship Id="rId108" Type="http://schemas.openxmlformats.org/officeDocument/2006/relationships/font" Target="fonts/font6.fntdata"/><Relationship Id="rId54" Type="http://schemas.openxmlformats.org/officeDocument/2006/relationships/slide" Target="slides/slide33.xml"/><Relationship Id="rId70" Type="http://schemas.openxmlformats.org/officeDocument/2006/relationships/slide" Target="slides/slide49.xml"/><Relationship Id="rId75" Type="http://schemas.openxmlformats.org/officeDocument/2006/relationships/slide" Target="slides/slide54.xml"/><Relationship Id="rId91" Type="http://schemas.openxmlformats.org/officeDocument/2006/relationships/slide" Target="slides/slide70.xml"/><Relationship Id="rId96" Type="http://schemas.openxmlformats.org/officeDocument/2006/relationships/slide" Target="slides/slide7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49" Type="http://schemas.openxmlformats.org/officeDocument/2006/relationships/slide" Target="slides/slide28.xml"/><Relationship Id="rId114" Type="http://schemas.openxmlformats.org/officeDocument/2006/relationships/font" Target="fonts/font12.fntdata"/><Relationship Id="rId119" Type="http://schemas.openxmlformats.org/officeDocument/2006/relationships/viewProps" Target="viewProps.xml"/><Relationship Id="rId44" Type="http://schemas.openxmlformats.org/officeDocument/2006/relationships/slide" Target="slides/slide23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81" Type="http://schemas.openxmlformats.org/officeDocument/2006/relationships/slide" Target="slides/slide60.xml"/><Relationship Id="rId86" Type="http://schemas.openxmlformats.org/officeDocument/2006/relationships/slide" Target="slides/slide65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39" Type="http://schemas.openxmlformats.org/officeDocument/2006/relationships/slide" Target="slides/slide18.xml"/><Relationship Id="rId109" Type="http://schemas.openxmlformats.org/officeDocument/2006/relationships/font" Target="fonts/font7.fntdata"/><Relationship Id="rId34" Type="http://schemas.openxmlformats.org/officeDocument/2006/relationships/slide" Target="slides/slide13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76" Type="http://schemas.openxmlformats.org/officeDocument/2006/relationships/slide" Target="slides/slide55.xml"/><Relationship Id="rId97" Type="http://schemas.openxmlformats.org/officeDocument/2006/relationships/slide" Target="slides/slide76.xml"/><Relationship Id="rId104" Type="http://schemas.openxmlformats.org/officeDocument/2006/relationships/font" Target="fonts/font2.fntdata"/><Relationship Id="rId120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0.xml"/><Relationship Id="rId92" Type="http://schemas.openxmlformats.org/officeDocument/2006/relationships/slide" Target="slides/slide71.xml"/><Relationship Id="rId2" Type="http://schemas.openxmlformats.org/officeDocument/2006/relationships/customXml" Target="../customXml/item2.xml"/><Relationship Id="rId29" Type="http://schemas.openxmlformats.org/officeDocument/2006/relationships/slide" Target="slides/slide8.xml"/><Relationship Id="rId24" Type="http://schemas.openxmlformats.org/officeDocument/2006/relationships/slide" Target="slides/slide3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66" Type="http://schemas.openxmlformats.org/officeDocument/2006/relationships/slide" Target="slides/slide45.xml"/><Relationship Id="rId87" Type="http://schemas.openxmlformats.org/officeDocument/2006/relationships/slide" Target="slides/slide66.xml"/><Relationship Id="rId110" Type="http://schemas.openxmlformats.org/officeDocument/2006/relationships/font" Target="fonts/font8.fntdata"/><Relationship Id="rId115" Type="http://schemas.openxmlformats.org/officeDocument/2006/relationships/font" Target="fonts/font13.fntdata"/><Relationship Id="rId61" Type="http://schemas.openxmlformats.org/officeDocument/2006/relationships/slide" Target="slides/slide40.xml"/><Relationship Id="rId82" Type="http://schemas.openxmlformats.org/officeDocument/2006/relationships/slide" Target="slides/slide61.xml"/><Relationship Id="rId19" Type="http://schemas.openxmlformats.org/officeDocument/2006/relationships/slideMaster" Target="slideMasters/slideMaster16.xml"/><Relationship Id="rId14" Type="http://schemas.openxmlformats.org/officeDocument/2006/relationships/slideMaster" Target="slideMasters/slideMaster11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56" Type="http://schemas.openxmlformats.org/officeDocument/2006/relationships/slide" Target="slides/slide35.xml"/><Relationship Id="rId77" Type="http://schemas.openxmlformats.org/officeDocument/2006/relationships/slide" Target="slides/slide56.xml"/><Relationship Id="rId100" Type="http://schemas.openxmlformats.org/officeDocument/2006/relationships/slide" Target="slides/slide79.xml"/><Relationship Id="rId105" Type="http://schemas.openxmlformats.org/officeDocument/2006/relationships/font" Target="fonts/font3.fntdata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0.xml"/><Relationship Id="rId72" Type="http://schemas.openxmlformats.org/officeDocument/2006/relationships/slide" Target="slides/slide51.xml"/><Relationship Id="rId93" Type="http://schemas.openxmlformats.org/officeDocument/2006/relationships/slide" Target="slides/slide72.xml"/><Relationship Id="rId98" Type="http://schemas.openxmlformats.org/officeDocument/2006/relationships/slide" Target="slides/slide77.xml"/><Relationship Id="rId121" Type="http://schemas.openxmlformats.org/officeDocument/2006/relationships/tableStyles" Target="tableStyles.xml"/><Relationship Id="rId3" Type="http://schemas.openxmlformats.org/officeDocument/2006/relationships/customXml" Target="../customXml/item3.xml"/><Relationship Id="rId25" Type="http://schemas.openxmlformats.org/officeDocument/2006/relationships/slide" Target="slides/slide4.xml"/><Relationship Id="rId46" Type="http://schemas.openxmlformats.org/officeDocument/2006/relationships/slide" Target="slides/slide25.xml"/><Relationship Id="rId67" Type="http://schemas.openxmlformats.org/officeDocument/2006/relationships/slide" Target="slides/slide46.xml"/><Relationship Id="rId116" Type="http://schemas.openxmlformats.org/officeDocument/2006/relationships/font" Target="fonts/font14.fntdata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20.xml"/><Relationship Id="rId62" Type="http://schemas.openxmlformats.org/officeDocument/2006/relationships/slide" Target="slides/slide41.xml"/><Relationship Id="rId83" Type="http://schemas.openxmlformats.org/officeDocument/2006/relationships/slide" Target="slides/slide62.xml"/><Relationship Id="rId88" Type="http://schemas.openxmlformats.org/officeDocument/2006/relationships/slide" Target="slides/slide67.xml"/><Relationship Id="rId111" Type="http://schemas.openxmlformats.org/officeDocument/2006/relationships/font" Target="fonts/font9.fntdata"/><Relationship Id="rId15" Type="http://schemas.openxmlformats.org/officeDocument/2006/relationships/slideMaster" Target="slideMasters/slideMaster12.xml"/><Relationship Id="rId36" Type="http://schemas.openxmlformats.org/officeDocument/2006/relationships/slide" Target="slides/slide15.xml"/><Relationship Id="rId57" Type="http://schemas.openxmlformats.org/officeDocument/2006/relationships/slide" Target="slides/slide36.xml"/><Relationship Id="rId106" Type="http://schemas.openxmlformats.org/officeDocument/2006/relationships/font" Target="fonts/font4.fntdata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0.xml"/><Relationship Id="rId52" Type="http://schemas.openxmlformats.org/officeDocument/2006/relationships/slide" Target="slides/slide31.xml"/><Relationship Id="rId73" Type="http://schemas.openxmlformats.org/officeDocument/2006/relationships/slide" Target="slides/slide52.xml"/><Relationship Id="rId78" Type="http://schemas.openxmlformats.org/officeDocument/2006/relationships/slide" Target="slides/slide57.xml"/><Relationship Id="rId94" Type="http://schemas.openxmlformats.org/officeDocument/2006/relationships/slide" Target="slides/slide73.xml"/><Relationship Id="rId99" Type="http://schemas.openxmlformats.org/officeDocument/2006/relationships/slide" Target="slides/slide78.xml"/><Relationship Id="rId101" Type="http://schemas.openxmlformats.org/officeDocument/2006/relationships/slide" Target="slides/slide80.xml"/><Relationship Id="rId1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0800" tIns="45400" rIns="90800" bIns="45400" rtlCol="0"/>
          <a:lstStyle>
            <a:lvl1pPr algn="r">
              <a:defRPr sz="1200"/>
            </a:lvl1pPr>
          </a:lstStyle>
          <a:p>
            <a:fld id="{B170D036-93EB-4403-A328-CEEC95972C3A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00" tIns="45400" rIns="90800" bIns="45400" rtlCol="0" anchor="ctr"/>
          <a:lstStyle/>
          <a:p>
            <a:endParaRPr lang="fr-M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0"/>
          </a:xfrm>
          <a:prstGeom prst="rect">
            <a:avLst/>
          </a:prstGeom>
        </p:spPr>
        <p:txBody>
          <a:bodyPr vert="horz" lIns="90800" tIns="45400" rIns="90800" bIns="4540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M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l">
              <a:defRPr sz="1200"/>
            </a:lvl1pPr>
          </a:lstStyle>
          <a:p>
            <a:endParaRPr lang="fr-M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7"/>
            <a:ext cx="2918831" cy="495028"/>
          </a:xfrm>
          <a:prstGeom prst="rect">
            <a:avLst/>
          </a:prstGeom>
        </p:spPr>
        <p:txBody>
          <a:bodyPr vert="horz" lIns="90800" tIns="45400" rIns="90800" bIns="45400" rtlCol="0" anchor="b"/>
          <a:lstStyle>
            <a:lvl1pPr algn="r">
              <a:defRPr sz="1200"/>
            </a:lvl1pPr>
          </a:lstStyle>
          <a:p>
            <a:fld id="{7136E571-1CA0-4C8D-985D-594239BEC5F6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2194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4089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EDB43-C08F-5A9F-58AA-CD49FF461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F0882B-9291-AB2A-801A-817F5A60D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49BBDB7-6031-443D-FEF6-E72DA1437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21CF19-702B-68EC-982E-5BC14DBED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136E571-1CA0-4C8D-985D-594239BEC5F6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M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67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Layouts/_rels/slideLayout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3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6.xml"/><Relationship Id="rId6" Type="http://schemas.openxmlformats.org/officeDocument/2006/relationships/image" Target="../media/image6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Layouts/_rels/slideLayout1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7.xml"/><Relationship Id="rId6" Type="http://schemas.openxmlformats.org/officeDocument/2006/relationships/image" Target="../media/image8.png"/><Relationship Id="rId5" Type="http://schemas.microsoft.com/office/2007/relationships/hdphoto" Target="../media/hdphoto3.wdp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blipFill dpi="0" rotWithShape="1">
          <a:blip r:embed="rId2">
            <a:lum/>
          </a:blip>
          <a:srcRect/>
          <a:stretch>
            <a:fillRect t="-1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90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bg>
      <p:bgPr>
        <a:blipFill dpi="0" rotWithShape="1">
          <a:blip r:embed="rId2">
            <a:lum/>
          </a:blip>
          <a:srcRect/>
          <a:stretch>
            <a:fillRect t="-1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749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723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4612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160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9914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8291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383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23663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8777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18715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145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6782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378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52219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34660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246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116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18165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594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7165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5713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464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6638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9496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1EA51F4-23A9-D1C1-61DC-1D22FA1DCC4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17982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5" name="Espace réservé du contenu 6">
            <a:extLst>
              <a:ext uri="{FF2B5EF4-FFF2-40B4-BE49-F238E27FC236}">
                <a16:creationId xmlns:a16="http://schemas.microsoft.com/office/drawing/2014/main" id="{741E3894-6253-5996-3C44-0D88AD928528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754184" y="2126456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5D718CC0-0BDB-9947-CCFF-FF1A546B985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68823" y="2126456"/>
            <a:ext cx="4758431" cy="4140064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4CAC8A52-8834-EAD6-DDBF-B1ECE991E41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927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1" name="Espace réservé de l'élément multimédia 10">
            <a:extLst>
              <a:ext uri="{FF2B5EF4-FFF2-40B4-BE49-F238E27FC236}">
                <a16:creationId xmlns:a16="http://schemas.microsoft.com/office/drawing/2014/main" id="{4345ECB7-0BD1-2615-17F4-F7F83AB072E4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7C1B7982-2B02-A943-BB32-6FBF8BFA1F27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3836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2000" y="2160000"/>
            <a:ext cx="5400000" cy="360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DB50C6C-2F4F-9634-9BF6-3A80775E298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04441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C17B4DBB-B7C0-9F57-196F-945366228CE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166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918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30119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2370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1663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189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16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33144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9D88DA51-CD47-1659-DA9A-C5557C8DB3D1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722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 dirty="0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9414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516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276888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4D61BF3-63D6-6113-434D-E22D0F0F1D3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31056" y="3792776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29559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3605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639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952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1677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bg>
      <p:bgPr>
        <a:blipFill dpi="0" rotWithShape="1">
          <a:blip r:embed="rId2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811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286998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391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0909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042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779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981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632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9761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597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7357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0527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2114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82993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116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745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1416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54637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2324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934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603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534593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989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3197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0701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04843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870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73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5638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997449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784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923179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7269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3072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2274F6-07EA-052B-D9C6-9BE258D5F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175E23-799E-6DE0-F6F9-02D78F922E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DFD8801C-D966-CA08-5553-A94A8606A16C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8038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415017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4">
            <a:extLst>
              <a:ext uri="{FF2B5EF4-FFF2-40B4-BE49-F238E27FC236}">
                <a16:creationId xmlns:a16="http://schemas.microsoft.com/office/drawing/2014/main" id="{F72B9DAC-5B26-3AA7-F1E9-7199F361C36B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1" name="Espace réservé pour une image  14">
            <a:extLst>
              <a:ext uri="{FF2B5EF4-FFF2-40B4-BE49-F238E27FC236}">
                <a16:creationId xmlns:a16="http://schemas.microsoft.com/office/drawing/2014/main" id="{6CAD6A59-FF09-83BD-CF55-048C618D77D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2" name="Espace réservé pour une image  14">
            <a:extLst>
              <a:ext uri="{FF2B5EF4-FFF2-40B4-BE49-F238E27FC236}">
                <a16:creationId xmlns:a16="http://schemas.microsoft.com/office/drawing/2014/main" id="{2270B6D3-B398-4D84-E776-FBEF7EA75FB9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3" name="Espace réservé pour une image  14">
            <a:extLst>
              <a:ext uri="{FF2B5EF4-FFF2-40B4-BE49-F238E27FC236}">
                <a16:creationId xmlns:a16="http://schemas.microsoft.com/office/drawing/2014/main" id="{5DBFF0BF-C86C-814E-B36F-BBBAA0F52754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14" name="Espace réservé pour une image  14">
            <a:extLst>
              <a:ext uri="{FF2B5EF4-FFF2-40B4-BE49-F238E27FC236}">
                <a16:creationId xmlns:a16="http://schemas.microsoft.com/office/drawing/2014/main" id="{E726AE8C-307B-2987-95A8-6F7E9A0252DE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70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A2CD01F-7E61-72E1-781D-BC987C25305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8263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2880000"/>
            <a:ext cx="1490261" cy="1490261"/>
          </a:xfrm>
          <a:prstGeom prst="roundRect">
            <a:avLst/>
          </a:prstGeom>
          <a:ln>
            <a:solidFill>
              <a:srgbClr val="4B5377"/>
            </a:solidFill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27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801737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75738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6" name="Espace réservé du texte 14">
            <a:extLst>
              <a:ext uri="{FF2B5EF4-FFF2-40B4-BE49-F238E27FC236}">
                <a16:creationId xmlns:a16="http://schemas.microsoft.com/office/drawing/2014/main" id="{8DB91941-0D8C-2A50-0450-48D7D459257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49739" y="4572000"/>
            <a:ext cx="1490261" cy="285502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1800" b="1" cap="none" spc="0">
                <a:ln w="0"/>
                <a:solidFill>
                  <a:srgbClr val="565F88"/>
                </a:solidFill>
                <a:effectLst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5630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7" name="Espace réservé de l'élément multimédia 6">
            <a:extLst>
              <a:ext uri="{FF2B5EF4-FFF2-40B4-BE49-F238E27FC236}">
                <a16:creationId xmlns:a16="http://schemas.microsoft.com/office/drawing/2014/main" id="{1368263A-435E-242A-4FC3-B98A6893335F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96E83277-7C48-4984-EAFC-AC30063D602B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CC388E16-9CDA-5A68-1DA5-3E3029D57020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5683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12">
            <a:extLst>
              <a:ext uri="{FF2B5EF4-FFF2-40B4-BE49-F238E27FC236}">
                <a16:creationId xmlns:a16="http://schemas.microsoft.com/office/drawing/2014/main" id="{FBC78621-3A4A-1E2F-F0B3-63DCE10B8DF4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672207" y="216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1E57DE57-73BC-9D35-0504-6FD7B3A0C0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6" y="3240000"/>
            <a:ext cx="311699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4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8" name="Espace réservé pour une image  16">
            <a:extLst>
              <a:ext uri="{FF2B5EF4-FFF2-40B4-BE49-F238E27FC236}">
                <a16:creationId xmlns:a16="http://schemas.microsoft.com/office/drawing/2014/main" id="{940B3F3E-1DD4-369A-897A-30E8560CAC2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21782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3122103" y="1800000"/>
            <a:ext cx="2899793" cy="2899793"/>
          </a:xfrm>
          <a:prstGeom prst="round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8D458727-BDFC-1272-9B53-0ACB5D153EFC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de l'élément multimédia 6">
            <a:extLst>
              <a:ext uri="{FF2B5EF4-FFF2-40B4-BE49-F238E27FC236}">
                <a16:creationId xmlns:a16="http://schemas.microsoft.com/office/drawing/2014/main" id="{EFFB216F-D99E-F1EF-F93F-240CCAB35205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B812E8BA-CC14-795F-9235-4606810F031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375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999" y="5040000"/>
            <a:ext cx="7920000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4000" b="1" kern="1200" cap="none" spc="0" dirty="0">
                <a:ln w="0"/>
                <a:solidFill>
                  <a:srgbClr val="565F88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3" name="Espace réservé de l'élément multimédia 6">
            <a:extLst>
              <a:ext uri="{FF2B5EF4-FFF2-40B4-BE49-F238E27FC236}">
                <a16:creationId xmlns:a16="http://schemas.microsoft.com/office/drawing/2014/main" id="{FD52EB99-E981-2632-F694-5D24B6EA29D2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360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de l'élément multimédia 6">
            <a:extLst>
              <a:ext uri="{FF2B5EF4-FFF2-40B4-BE49-F238E27FC236}">
                <a16:creationId xmlns:a16="http://schemas.microsoft.com/office/drawing/2014/main" id="{48493950-33C8-C8E6-2647-4FE07EDF0D47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64000" y="6102000"/>
            <a:ext cx="360000" cy="3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6">
            <a:extLst>
              <a:ext uri="{FF2B5EF4-FFF2-40B4-BE49-F238E27FC236}">
                <a16:creationId xmlns:a16="http://schemas.microsoft.com/office/drawing/2014/main" id="{3DF2813A-6371-7F3C-0514-56A1AC4971B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40036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530C1F1E-49B9-A2F2-21BA-AC60A722DF8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5224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262707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229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58242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44885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556989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466745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953242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981961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953242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338096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2248818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783246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64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6849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413922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4167945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4139226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524080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969230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634836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742973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652729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3018054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419304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24650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4227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5249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584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47913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2035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53042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6BF5EC8E-33C0-8CD1-4178-A27468FE217B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91342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38F6B11C-5CE6-0B37-8FF6-E129E4202DD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71040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BFA75F2-F59E-52B7-C96F-CB0C3E62B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48338" y="1584000"/>
            <a:ext cx="4247323" cy="4810539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CD986620-A5D8-CA68-DFDC-766D68D43BC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4811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>
                <a:solidFill>
                  <a:srgbClr val="A6A6A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FC887722-64B0-EEAB-57C5-92E07EE5013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8539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53796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54032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4242527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96326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3661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75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Travail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28408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70201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406341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409213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151983" y="4063411"/>
            <a:ext cx="1720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Lecture offerte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43370" y="444826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49369" y="389341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116" y="255902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4573" y="266715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175651" y="2576914"/>
            <a:ext cx="1095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Révision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51983" y="294223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2317239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0741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81056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82238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E446E-CF94-41C8-8416-A422A7E8EBB5}" type="datetimeFigureOut">
              <a:rPr lang="fr-MA" smtClean="0"/>
              <a:t>04/03/2026</a:t>
            </a:fld>
            <a:endParaRPr lang="fr-M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M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EA70C-D858-421F-9F61-000EB1465D64}" type="slidenum">
              <a:rPr lang="fr-MA" smtClean="0"/>
              <a:t>‹N°›</a:t>
            </a:fld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75024362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E9371ADD-26AE-A577-29B9-449852C9B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80293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F2A5A2-07B7-D4DA-50E5-C4F55CED7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2000"/>
            <a:ext cx="7886700" cy="720000"/>
          </a:xfrm>
          <a:prstGeom prst="rect">
            <a:avLst/>
          </a:prstGeom>
        </p:spPr>
        <p:txBody>
          <a:bodyPr anchor="ctr"/>
          <a:lstStyle>
            <a:lvl1pPr algn="ctr">
              <a:defRPr lang="fr-MA" sz="3600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F1E9647-C23F-0AB7-101C-32D0969E9F60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DD7159A8-5CAC-1F2F-AA5A-44097860B98F}"/>
              </a:ext>
            </a:extLst>
          </p:cNvPr>
          <p:cNvSpPr/>
          <p:nvPr userDrawn="1"/>
        </p:nvSpPr>
        <p:spPr>
          <a:xfrm>
            <a:off x="4951350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29B8546-2300-CF26-DE2E-38073503AB14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6" name="Organigramme : Terminateur 5">
            <a:extLst>
              <a:ext uri="{FF2B5EF4-FFF2-40B4-BE49-F238E27FC236}">
                <a16:creationId xmlns:a16="http://schemas.microsoft.com/office/drawing/2014/main" id="{9F63B16B-0D64-E4B7-A02B-5B9E10FD9E1A}"/>
              </a:ext>
            </a:extLst>
          </p:cNvPr>
          <p:cNvSpPr/>
          <p:nvPr userDrawn="1"/>
        </p:nvSpPr>
        <p:spPr>
          <a:xfrm>
            <a:off x="844649" y="5023288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76ABA10-32B5-B604-0B98-F854920B1C35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8D09FAA9-8B01-B85B-6AD2-AA1306C99B4F}"/>
              </a:ext>
            </a:extLst>
          </p:cNvPr>
          <p:cNvSpPr/>
          <p:nvPr userDrawn="1"/>
        </p:nvSpPr>
        <p:spPr>
          <a:xfrm>
            <a:off x="4951350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43917791-49A0-A179-89BD-9B276594FD5C}"/>
              </a:ext>
            </a:extLst>
          </p:cNvPr>
          <p:cNvSpPr/>
          <p:nvPr userDrawn="1"/>
        </p:nvSpPr>
        <p:spPr>
          <a:xfrm>
            <a:off x="628649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0" name="Organigramme : Terminateur 9">
            <a:extLst>
              <a:ext uri="{FF2B5EF4-FFF2-40B4-BE49-F238E27FC236}">
                <a16:creationId xmlns:a16="http://schemas.microsoft.com/office/drawing/2014/main" id="{F9D3FD68-51AA-4AAC-DA0F-FC1598DFD10B}"/>
              </a:ext>
            </a:extLst>
          </p:cNvPr>
          <p:cNvSpPr/>
          <p:nvPr userDrawn="1"/>
        </p:nvSpPr>
        <p:spPr>
          <a:xfrm>
            <a:off x="844649" y="348211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C537851-8C6F-4D1B-3353-B99C763FE6F0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2" name="Organigramme : Terminateur 11">
            <a:extLst>
              <a:ext uri="{FF2B5EF4-FFF2-40B4-BE49-F238E27FC236}">
                <a16:creationId xmlns:a16="http://schemas.microsoft.com/office/drawing/2014/main" id="{E95BC511-E9AF-223A-8E8C-7786DA7A9B1E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15" name="Espace réservé du texte 5">
            <a:extLst>
              <a:ext uri="{FF2B5EF4-FFF2-40B4-BE49-F238E27FC236}">
                <a16:creationId xmlns:a16="http://schemas.microsoft.com/office/drawing/2014/main" id="{D174E1EA-100E-B3C4-9105-A0B081A78EFB}"/>
              </a:ext>
            </a:extLst>
          </p:cNvPr>
          <p:cNvSpPr txBox="1">
            <a:spLocks/>
          </p:cNvSpPr>
          <p:nvPr userDrawn="1"/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MA" dirty="0"/>
              <a:t>Révision</a:t>
            </a:r>
          </a:p>
          <a:p>
            <a:r>
              <a:rPr lang="fr-MA" dirty="0"/>
              <a:t>Lecture offerte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C5080DA-EEE4-B0DB-4320-B6333D61EC3F}"/>
              </a:ext>
            </a:extLst>
          </p:cNvPr>
          <p:cNvGrpSpPr/>
          <p:nvPr userDrawn="1"/>
        </p:nvGrpSpPr>
        <p:grpSpPr>
          <a:xfrm>
            <a:off x="648000" y="1944000"/>
            <a:ext cx="3780000" cy="1332000"/>
            <a:chOff x="648000" y="1944000"/>
            <a:chExt cx="3780000" cy="1332000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FF956EF7-1C04-B75A-99DB-1610B0777584}"/>
                </a:ext>
              </a:extLst>
            </p:cNvPr>
            <p:cNvSpPr/>
            <p:nvPr/>
          </p:nvSpPr>
          <p:spPr>
            <a:xfrm>
              <a:off x="648000" y="2196000"/>
              <a:ext cx="3780000" cy="108000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MA"/>
            </a:p>
          </p:txBody>
        </p:sp>
        <p:sp>
          <p:nvSpPr>
            <p:cNvPr id="20" name="Organigramme : Terminateur 19">
              <a:extLst>
                <a:ext uri="{FF2B5EF4-FFF2-40B4-BE49-F238E27FC236}">
                  <a16:creationId xmlns:a16="http://schemas.microsoft.com/office/drawing/2014/main" id="{E1429BD4-3BA4-BBFA-4BEF-AD11475F7BBB}"/>
                </a:ext>
              </a:extLst>
            </p:cNvPr>
            <p:cNvSpPr/>
            <p:nvPr/>
          </p:nvSpPr>
          <p:spPr>
            <a:xfrm>
              <a:off x="864000" y="1944000"/>
              <a:ext cx="1260000" cy="360000"/>
            </a:xfrm>
            <a:prstGeom prst="flowChartTerminator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rgbClr val="75757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MA" dirty="0">
                  <a:solidFill>
                    <a:srgbClr val="757575"/>
                  </a:solidFill>
                  <a:latin typeface="Dosis ExtraBold" pitchFamily="2" charset="0"/>
                </a:rPr>
                <a:t>Séance 1</a:t>
              </a:r>
            </a:p>
          </p:txBody>
        </p:sp>
      </p:grp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5309429C-1039-2C54-E46D-AB6F245EAE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611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Présentation du vocabulaire 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Exploitation du vocabulaire</a:t>
            </a:r>
          </a:p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Activités de vocabulaire sur livret</a:t>
            </a:r>
          </a:p>
        </p:txBody>
      </p:sp>
      <p:sp>
        <p:nvSpPr>
          <p:cNvPr id="27" name="Espace réservé du texte 25">
            <a:extLst>
              <a:ext uri="{FF2B5EF4-FFF2-40B4-BE49-F238E27FC236}">
                <a16:creationId xmlns:a16="http://schemas.microsoft.com/office/drawing/2014/main" id="{804D03EF-3A2B-E15D-3E5B-9B72509A83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9142" y="23952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8" name="Espace réservé du texte 25">
            <a:extLst>
              <a:ext uri="{FF2B5EF4-FFF2-40B4-BE49-F238E27FC236}">
                <a16:creationId xmlns:a16="http://schemas.microsoft.com/office/drawing/2014/main" id="{37C3B835-3703-D664-EDC0-5591556519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611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29" name="Espace réservé du texte 25">
            <a:extLst>
              <a:ext uri="{FF2B5EF4-FFF2-40B4-BE49-F238E27FC236}">
                <a16:creationId xmlns:a16="http://schemas.microsoft.com/office/drawing/2014/main" id="{17275B2B-E189-AEF4-7C55-C06676186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142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0" name="Espace réservé du texte 25">
            <a:extLst>
              <a:ext uri="{FF2B5EF4-FFF2-40B4-BE49-F238E27FC236}">
                <a16:creationId xmlns:a16="http://schemas.microsoft.com/office/drawing/2014/main" id="{35F22259-A426-1C6B-4A60-50940908B1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0611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31" name="Espace réservé du texte 25">
            <a:extLst>
              <a:ext uri="{FF2B5EF4-FFF2-40B4-BE49-F238E27FC236}">
                <a16:creationId xmlns:a16="http://schemas.microsoft.com/office/drawing/2014/main" id="{B9583407-B6F3-0B8E-9991-D458D8A7CB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909142" y="547457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>
              <a:defRPr lang="fr-FR" sz="1200" smtClean="0">
                <a:solidFill>
                  <a:srgbClr val="757575"/>
                </a:solidFill>
                <a:latin typeface="Dosis SemiBold" pitchFamily="2" charset="0"/>
              </a:defRPr>
            </a:lvl1pPr>
            <a:lvl2pPr marL="457200" indent="0">
              <a:buNone/>
              <a:defRPr lang="fr-FR" sz="1100" smtClean="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lang="fr-FR" sz="1100" smtClean="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lang="fr-FR" sz="1050" smtClean="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lang="fr-MA"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marL="266700" lvl="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</a:pPr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319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45224-BA7F-8144-8607-A09DDE37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76039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34C4EC-38D2-DF0E-79EE-51FD9A9B44D8}"/>
              </a:ext>
            </a:extLst>
          </p:cNvPr>
          <p:cNvSpPr/>
          <p:nvPr userDrawn="1"/>
        </p:nvSpPr>
        <p:spPr>
          <a:xfrm>
            <a:off x="612000" y="2196000"/>
            <a:ext cx="3780000" cy="1080000"/>
          </a:xfrm>
          <a:prstGeom prst="roundRect">
            <a:avLst/>
          </a:prstGeom>
          <a:solidFill>
            <a:srgbClr val="A1D6EC"/>
          </a:solidFill>
          <a:ln>
            <a:solidFill>
              <a:schemeClr val="accent5"/>
            </a:solidFill>
          </a:ln>
          <a:effectLst>
            <a:outerShdw blurRad="38100" dist="25400" dir="2700000" algn="tl" rotWithShape="0">
              <a:srgbClr val="00B0F0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4" name="Organigramme : Terminateur 3">
            <a:extLst>
              <a:ext uri="{FF2B5EF4-FFF2-40B4-BE49-F238E27FC236}">
                <a16:creationId xmlns:a16="http://schemas.microsoft.com/office/drawing/2014/main" id="{38E0A981-512D-DDF2-8598-875BCCC3C132}"/>
              </a:ext>
            </a:extLst>
          </p:cNvPr>
          <p:cNvSpPr/>
          <p:nvPr userDrawn="1"/>
        </p:nvSpPr>
        <p:spPr>
          <a:xfrm>
            <a:off x="828000" y="1944000"/>
            <a:ext cx="1260000" cy="360000"/>
          </a:xfrm>
          <a:prstGeom prst="flowChartTerminator">
            <a:avLst/>
          </a:prstGeom>
          <a:solidFill>
            <a:srgbClr val="A1D6EC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1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E9368326-A537-80A0-9302-1EE9F91FF3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2000" y="2395639"/>
            <a:ext cx="3420000" cy="792000"/>
          </a:xfrm>
          <a:prstGeom prst="roundRect">
            <a:avLst/>
          </a:prstGeom>
          <a:solidFill>
            <a:srgbClr val="E6F3FA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"/>
              <a:defRPr sz="1200">
                <a:solidFill>
                  <a:srgbClr val="474F71"/>
                </a:solidFill>
                <a:latin typeface="Dosis SemiBold" pitchFamily="2" charset="0"/>
                <a:sym typeface="Wingdings" panose="05000000000000000000" pitchFamily="2" charset="2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474F71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Présentation du vocabulaire </a:t>
            </a:r>
          </a:p>
          <a:p>
            <a:pPr lvl="0"/>
            <a:r>
              <a:rPr lang="fr-FR" dirty="0"/>
              <a:t>Exploitation du vocabulaire</a:t>
            </a:r>
          </a:p>
          <a:p>
            <a:pPr lvl="0"/>
            <a:r>
              <a:rPr lang="fr-FR" dirty="0"/>
              <a:t>Activités de vocabulaire sur livret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876AB203-C4D4-63C1-C9BD-6180ADF322D9}"/>
              </a:ext>
            </a:extLst>
          </p:cNvPr>
          <p:cNvSpPr/>
          <p:nvPr userDrawn="1"/>
        </p:nvSpPr>
        <p:spPr>
          <a:xfrm>
            <a:off x="4716000" y="2196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8" name="Organigramme : Terminateur 7">
            <a:extLst>
              <a:ext uri="{FF2B5EF4-FFF2-40B4-BE49-F238E27FC236}">
                <a16:creationId xmlns:a16="http://schemas.microsoft.com/office/drawing/2014/main" id="{72211034-E5CD-05DB-42AD-0BC0C22E5903}"/>
              </a:ext>
            </a:extLst>
          </p:cNvPr>
          <p:cNvSpPr/>
          <p:nvPr userDrawn="1"/>
        </p:nvSpPr>
        <p:spPr>
          <a:xfrm>
            <a:off x="4932000" y="1944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9" name="Espace réservé du texte 5">
            <a:extLst>
              <a:ext uri="{FF2B5EF4-FFF2-40B4-BE49-F238E27FC236}">
                <a16:creationId xmlns:a16="http://schemas.microsoft.com/office/drawing/2014/main" id="{3A2F45E5-0D2B-B4F1-5CD0-221F082189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96000" y="2395639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828C7C5B-D002-002E-FEE3-B7A0B6B29B84}"/>
              </a:ext>
            </a:extLst>
          </p:cNvPr>
          <p:cNvSpPr/>
          <p:nvPr userDrawn="1"/>
        </p:nvSpPr>
        <p:spPr>
          <a:xfrm>
            <a:off x="628649" y="370800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18" name="Organigramme : Terminateur 17">
            <a:extLst>
              <a:ext uri="{FF2B5EF4-FFF2-40B4-BE49-F238E27FC236}">
                <a16:creationId xmlns:a16="http://schemas.microsoft.com/office/drawing/2014/main" id="{A35578E3-0C86-555B-DF74-F22BC26A843E}"/>
              </a:ext>
            </a:extLst>
          </p:cNvPr>
          <p:cNvSpPr/>
          <p:nvPr userDrawn="1"/>
        </p:nvSpPr>
        <p:spPr>
          <a:xfrm>
            <a:off x="828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2</a:t>
            </a:r>
          </a:p>
        </p:txBody>
      </p:sp>
      <p:sp>
        <p:nvSpPr>
          <p:cNvPr id="19" name="Espace réservé du texte 5">
            <a:extLst>
              <a:ext uri="{FF2B5EF4-FFF2-40B4-BE49-F238E27FC236}">
                <a16:creationId xmlns:a16="http://schemas.microsoft.com/office/drawing/2014/main" id="{FE19DBD7-3323-C0FE-A7C0-054D4D6947A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8649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A8DBAB32-5108-FCF6-2E8F-44876E1F3A86}"/>
              </a:ext>
            </a:extLst>
          </p:cNvPr>
          <p:cNvSpPr/>
          <p:nvPr userDrawn="1"/>
        </p:nvSpPr>
        <p:spPr>
          <a:xfrm>
            <a:off x="628649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1" name="Organigramme : Terminateur 20">
            <a:extLst>
              <a:ext uri="{FF2B5EF4-FFF2-40B4-BE49-F238E27FC236}">
                <a16:creationId xmlns:a16="http://schemas.microsoft.com/office/drawing/2014/main" id="{B810E982-403C-2AEF-3862-CB8B7F890D65}"/>
              </a:ext>
            </a:extLst>
          </p:cNvPr>
          <p:cNvSpPr/>
          <p:nvPr userDrawn="1"/>
        </p:nvSpPr>
        <p:spPr>
          <a:xfrm>
            <a:off x="828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22" name="Espace réservé du texte 5">
            <a:extLst>
              <a:ext uri="{FF2B5EF4-FFF2-40B4-BE49-F238E27FC236}">
                <a16:creationId xmlns:a16="http://schemas.microsoft.com/office/drawing/2014/main" id="{578E4694-7E2B-3E51-F604-26B60BCB0C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8649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9EF5DAB-AFE5-A7BB-ECBF-E6D0E54DC52C}"/>
              </a:ext>
            </a:extLst>
          </p:cNvPr>
          <p:cNvSpPr/>
          <p:nvPr userDrawn="1"/>
        </p:nvSpPr>
        <p:spPr>
          <a:xfrm>
            <a:off x="4735350" y="373411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4" name="Organigramme : Terminateur 23">
            <a:extLst>
              <a:ext uri="{FF2B5EF4-FFF2-40B4-BE49-F238E27FC236}">
                <a16:creationId xmlns:a16="http://schemas.microsoft.com/office/drawing/2014/main" id="{867828EE-B1E5-9F8B-0D7C-A5A846A60ACE}"/>
              </a:ext>
            </a:extLst>
          </p:cNvPr>
          <p:cNvSpPr/>
          <p:nvPr userDrawn="1"/>
        </p:nvSpPr>
        <p:spPr>
          <a:xfrm>
            <a:off x="4932000" y="3429825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5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DD324492-66B3-DE4C-8000-A60CFAE496A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15350" y="393681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EF2B26AA-471C-2E08-9C98-93BB32368F48}"/>
              </a:ext>
            </a:extLst>
          </p:cNvPr>
          <p:cNvSpPr/>
          <p:nvPr userDrawn="1"/>
        </p:nvSpPr>
        <p:spPr>
          <a:xfrm>
            <a:off x="4735350" y="5275288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MA"/>
          </a:p>
        </p:txBody>
      </p:sp>
      <p:sp>
        <p:nvSpPr>
          <p:cNvPr id="27" name="Organigramme : Terminateur 26">
            <a:extLst>
              <a:ext uri="{FF2B5EF4-FFF2-40B4-BE49-F238E27FC236}">
                <a16:creationId xmlns:a16="http://schemas.microsoft.com/office/drawing/2014/main" id="{48A37FD4-80CC-1828-6DF5-5882F04CAB2A}"/>
              </a:ext>
            </a:extLst>
          </p:cNvPr>
          <p:cNvSpPr/>
          <p:nvPr userDrawn="1"/>
        </p:nvSpPr>
        <p:spPr>
          <a:xfrm>
            <a:off x="4932000" y="497100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6</a:t>
            </a:r>
          </a:p>
        </p:txBody>
      </p:sp>
      <p:sp>
        <p:nvSpPr>
          <p:cNvPr id="28" name="Espace réservé du texte 5">
            <a:extLst>
              <a:ext uri="{FF2B5EF4-FFF2-40B4-BE49-F238E27FC236}">
                <a16:creationId xmlns:a16="http://schemas.microsoft.com/office/drawing/2014/main" id="{36806FA2-43DA-8964-E325-6EA04158668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915350" y="5477988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Ð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>
              <a:lnSpc>
                <a:spcPct val="100000"/>
              </a:lnSpc>
              <a:spcBef>
                <a:spcPts val="300"/>
              </a:spcBef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7309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27815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Présentation du vocabulaire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184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86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70348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C1636943-B7ED-9DE9-05E7-0EF7269D81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77D1CC0-8A13-B399-A07F-823E203718E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BDEABDE-DF85-2C7F-016B-8BB6AEE8988A}"/>
              </a:ext>
            </a:extLst>
          </p:cNvPr>
          <p:cNvSpPr txBox="1"/>
          <p:nvPr userDrawn="1"/>
        </p:nvSpPr>
        <p:spPr>
          <a:xfrm>
            <a:off x="2225078" y="2156784"/>
            <a:ext cx="1181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27574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Exploitation du vocabulaire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7" y="5126699"/>
            <a:ext cx="35402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87C29410-194A-A0FC-02AA-D45ED9C6D91B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2201410" y="550842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lang="fr-FR" sz="1200" kern="1200" dirty="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6" name="Espace réservé pour une image  26">
            <a:extLst>
              <a:ext uri="{FF2B5EF4-FFF2-40B4-BE49-F238E27FC236}">
                <a16:creationId xmlns:a16="http://schemas.microsoft.com/office/drawing/2014/main" id="{FA15E7D4-4E24-20DC-DC31-FB1FD66404E2}"/>
              </a:ext>
            </a:extLst>
          </p:cNvPr>
          <p:cNvSpPr>
            <a:spLocks noGrp="1" noChangeAspect="1"/>
          </p:cNvSpPr>
          <p:nvPr userDrawn="1"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42425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357CEDB-D7C0-6190-51B4-5912E1EF2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5126699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/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B32E692A-F1C0-31C0-AE0A-FCA61C63A9EF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28650" y="1198485"/>
            <a:ext cx="7886700" cy="705267"/>
          </a:xfrm>
          <a:prstGeom prst="rect">
            <a:avLst/>
          </a:prstGeom>
        </p:spPr>
        <p:txBody>
          <a:bodyPr/>
          <a:lstStyle>
            <a:lvl1pPr algn="ctr">
              <a:defRPr sz="4000" b="1">
                <a:solidFill>
                  <a:srgbClr val="474F71"/>
                </a:solidFill>
                <a:latin typeface="Dosis" pitchFamily="2" charset="0"/>
              </a:defRPr>
            </a:lvl1pPr>
          </a:lstStyle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774F252E-D349-CF92-A916-6A8051639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364328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2D2E50B-0D45-2CB6-4D0B-3582E28643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3672000"/>
            <a:ext cx="536340" cy="5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AA3FD7D-A058-EEFF-B5E0-B9773B884245}"/>
              </a:ext>
            </a:extLst>
          </p:cNvPr>
          <p:cNvSpPr txBox="1"/>
          <p:nvPr userDrawn="1"/>
        </p:nvSpPr>
        <p:spPr>
          <a:xfrm>
            <a:off x="2201410" y="3643281"/>
            <a:ext cx="12266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MA" sz="1600" dirty="0">
                <a:solidFill>
                  <a:srgbClr val="757575"/>
                </a:solidFill>
                <a:latin typeface="Dosis ExtraBold" pitchFamily="2" charset="0"/>
              </a:rPr>
              <a:t>2.  Activité 2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C8C79E-4B15-7487-6A1B-A73CF29122A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340" y="5158300"/>
            <a:ext cx="540000" cy="418523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E6DAA44-232F-53C1-0537-521982920F43}"/>
              </a:ext>
            </a:extLst>
          </p:cNvPr>
          <p:cNvSpPr txBox="1"/>
          <p:nvPr userDrawn="1"/>
        </p:nvSpPr>
        <p:spPr>
          <a:xfrm>
            <a:off x="2225078" y="5126699"/>
            <a:ext cx="3571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3.  Activités de vocabulaire sur livret</a:t>
            </a:r>
          </a:p>
        </p:txBody>
      </p: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7ED25096-1652-CF94-A635-43A9EF75D40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2192797" y="4028135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7" name="Espace réservé pour une image  26">
            <a:extLst>
              <a:ext uri="{FF2B5EF4-FFF2-40B4-BE49-F238E27FC236}">
                <a16:creationId xmlns:a16="http://schemas.microsoft.com/office/drawing/2014/main" id="{AB5B6BF7-7F16-3864-93ED-878A7E81FCF6}"/>
              </a:ext>
            </a:extLst>
          </p:cNvPr>
          <p:cNvSpPr>
            <a:spLocks noGrp="1" noChangeAspect="1"/>
          </p:cNvSpPr>
          <p:nvPr userDrawn="1">
            <p:ph type="pic" sz="quarter" idx="12"/>
          </p:nvPr>
        </p:nvSpPr>
        <p:spPr>
          <a:xfrm>
            <a:off x="7298796" y="3473285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26">
            <a:extLst>
              <a:ext uri="{FF2B5EF4-FFF2-40B4-BE49-F238E27FC236}">
                <a16:creationId xmlns:a16="http://schemas.microsoft.com/office/drawing/2014/main" id="{72C83DB3-4158-81C2-DF0C-02358E6383D2}"/>
              </a:ext>
            </a:extLst>
          </p:cNvPr>
          <p:cNvSpPr>
            <a:spLocks noGrp="1" noChangeAspect="1"/>
          </p:cNvSpPr>
          <p:nvPr userDrawn="1">
            <p:ph type="pic" sz="quarter" idx="13"/>
          </p:nvPr>
        </p:nvSpPr>
        <p:spPr>
          <a:xfrm>
            <a:off x="7298796" y="495811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6BAD3D9-AD58-179C-B69E-830F87AB1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11543" y="2138891"/>
            <a:ext cx="6120914" cy="1158340"/>
          </a:xfrm>
          <a:prstGeom prst="roundRect">
            <a:avLst>
              <a:gd name="adj" fmla="val 16667"/>
            </a:avLst>
          </a:prstGeom>
          <a:ln w="19050">
            <a:solidFill>
              <a:srgbClr val="757575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C07E0A2-EA33-DE3C-110B-9BF33762DD3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000" y="2247028"/>
            <a:ext cx="544953" cy="540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50E2FFA-A2BC-19B6-2E21-52362DDA208C}"/>
              </a:ext>
            </a:extLst>
          </p:cNvPr>
          <p:cNvSpPr txBox="1"/>
          <p:nvPr userDrawn="1"/>
        </p:nvSpPr>
        <p:spPr>
          <a:xfrm>
            <a:off x="2225078" y="2156784"/>
            <a:ext cx="1140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lvl="0">
              <a:defRPr sz="1600">
                <a:solidFill>
                  <a:srgbClr val="757575"/>
                </a:solidFill>
                <a:latin typeface="Dosis ExtraBold" pitchFamily="2" charset="0"/>
              </a:defRPr>
            </a:lvl1pPr>
          </a:lstStyle>
          <a:p>
            <a:pPr lvl="0"/>
            <a:r>
              <a:rPr lang="fr-MA" dirty="0"/>
              <a:t>1.  Activité 1</a:t>
            </a:r>
          </a:p>
        </p:txBody>
      </p:sp>
      <p:sp>
        <p:nvSpPr>
          <p:cNvPr id="12" name="Espace réservé du texte 5">
            <a:extLst>
              <a:ext uri="{FF2B5EF4-FFF2-40B4-BE49-F238E27FC236}">
                <a16:creationId xmlns:a16="http://schemas.microsoft.com/office/drawing/2014/main" id="{01B804A5-6AAB-7FA2-7E6D-C43CE6A9B2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201410" y="2522109"/>
            <a:ext cx="496080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4" name="Espace réservé pour une image  26">
            <a:extLst>
              <a:ext uri="{FF2B5EF4-FFF2-40B4-BE49-F238E27FC236}">
                <a16:creationId xmlns:a16="http://schemas.microsoft.com/office/drawing/2014/main" id="{1B168C30-0497-899C-FCA3-02A763CF9BD9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>
          <a:xfrm>
            <a:off x="7298796" y="1938857"/>
            <a:ext cx="540000" cy="540000"/>
          </a:xfrm>
          <a:prstGeom prst="rect">
            <a:avLst/>
          </a:prstGeom>
          <a:noFill/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2514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A8D3F979-AB26-D012-8CCC-CD2D3A49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66218"/>
            <a:ext cx="7886700" cy="1325563"/>
          </a:xfrm>
          <a:prstGeom prst="rect">
            <a:avLst/>
          </a:prstGeom>
        </p:spPr>
        <p:txBody>
          <a:bodyPr anchor="ctr"/>
          <a:lstStyle>
            <a:lvl1pPr>
              <a:defRPr lang="fr-MA" b="1">
                <a:solidFill>
                  <a:srgbClr val="565F88"/>
                </a:solidFill>
                <a:latin typeface="Dosis" pitchFamily="2" charset="0"/>
                <a:cs typeface="Arial" panose="020B0604020202020204" pitchFamily="34" charset="0"/>
              </a:defRPr>
            </a:lvl1pPr>
          </a:lstStyle>
          <a:p>
            <a:pPr lvl="0" algn="ctr"/>
            <a:r>
              <a:rPr lang="fr-FR"/>
              <a:t>Modifiez le style du titre</a:t>
            </a:r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2207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2F159B12-62B7-22A2-9765-7264C5423C1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7A344F50-A074-9EB5-2DAC-9BBA2096933C}"/>
              </a:ext>
            </a:extLst>
          </p:cNvPr>
          <p:cNvSpPr>
            <a:spLocks noGrp="1" noChangeAspect="1"/>
          </p:cNvSpPr>
          <p:nvPr>
            <p:ph type="media" sz="quarter" idx="13"/>
          </p:nvPr>
        </p:nvSpPr>
        <p:spPr>
          <a:xfrm>
            <a:off x="3255750" y="1584000"/>
            <a:ext cx="26325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79380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Large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1B963-E189-BD8E-3E56-449FCAC98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4" name="Espace réservé de l'élément multimédia 3">
            <a:extLst>
              <a:ext uri="{FF2B5EF4-FFF2-40B4-BE49-F238E27FC236}">
                <a16:creationId xmlns:a16="http://schemas.microsoft.com/office/drawing/2014/main" id="{E091C94E-1B65-3089-5F06-AAE4424DF093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792000" y="2160000"/>
            <a:ext cx="7560000" cy="39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F10C282A-CDCD-9D0F-0138-0DFBC95D78F6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580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0" name="Espace réservé pour une image  16">
            <a:extLst>
              <a:ext uri="{FF2B5EF4-FFF2-40B4-BE49-F238E27FC236}">
                <a16:creationId xmlns:a16="http://schemas.microsoft.com/office/drawing/2014/main" id="{024A84BC-B023-FC98-8A1A-BEAA9CB98355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94184" y="792000"/>
            <a:ext cx="720000" cy="7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07722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2">
            <a:extLst>
              <a:ext uri="{FF2B5EF4-FFF2-40B4-BE49-F238E27FC236}">
                <a16:creationId xmlns:a16="http://schemas.microsoft.com/office/drawing/2014/main" id="{C8528F83-9A65-C0AF-DA97-1526D668AC8E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1395438" y="2344003"/>
            <a:ext cx="2880000" cy="28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993D7940-6B7C-F4DD-FCA1-A62E6F04A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31055" y="3240000"/>
            <a:ext cx="3613875" cy="6621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fr-MA" sz="5400" b="1" kern="1200" cap="none" spc="0" dirty="0">
                <a:ln w="0"/>
                <a:solidFill>
                  <a:srgbClr val="474F71"/>
                </a:solidFill>
                <a:effectLst/>
                <a:latin typeface="Dosis" pitchFamily="2" charset="0"/>
                <a:ea typeface="+mn-ea"/>
                <a:cs typeface="+mn-cs"/>
              </a:defRPr>
            </a:lvl1pPr>
          </a:lstStyle>
          <a:p>
            <a:pPr lvl="0"/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F67FAE67-18EE-F8EA-F8C6-84909F974C4F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146893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016173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016173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7" name="Espace réservé pour une image  6">
            <a:extLst>
              <a:ext uri="{FF2B5EF4-FFF2-40B4-BE49-F238E27FC236}">
                <a16:creationId xmlns:a16="http://schemas.microsoft.com/office/drawing/2014/main" id="{7A287785-23C6-809D-E732-3B10E73FF581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4016173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5512359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5512359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0" name="Espace réservé pour une image  6">
            <a:extLst>
              <a:ext uri="{FF2B5EF4-FFF2-40B4-BE49-F238E27FC236}">
                <a16:creationId xmlns:a16="http://schemas.microsoft.com/office/drawing/2014/main" id="{831DC1D3-24B1-B160-E0F9-C7E35DA4E887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512359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1" name="Espace réservé pour une image  6">
            <a:extLst>
              <a:ext uri="{FF2B5EF4-FFF2-40B4-BE49-F238E27FC236}">
                <a16:creationId xmlns:a16="http://schemas.microsoft.com/office/drawing/2014/main" id="{76695F17-301A-B0CF-5141-CF072746FE4A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008545" y="1806417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6">
            <a:extLst>
              <a:ext uri="{FF2B5EF4-FFF2-40B4-BE49-F238E27FC236}">
                <a16:creationId xmlns:a16="http://schemas.microsoft.com/office/drawing/2014/main" id="{142B664B-C11B-6AA7-4A9C-0531048F6C3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008545" y="3312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6">
            <a:extLst>
              <a:ext uri="{FF2B5EF4-FFF2-40B4-BE49-F238E27FC236}">
                <a16:creationId xmlns:a16="http://schemas.microsoft.com/office/drawing/2014/main" id="{6CB2D926-9334-B815-CB14-067B65BB32B5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7008545" y="4860000"/>
            <a:ext cx="1350000" cy="162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273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852000" y="2238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52000" y="417946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7160587" y="2233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7160587" y="4200417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6">
            <a:extLst>
              <a:ext uri="{FF2B5EF4-FFF2-40B4-BE49-F238E27FC236}">
                <a16:creationId xmlns:a16="http://schemas.microsoft.com/office/drawing/2014/main" id="{A9AAD24C-7F8B-6686-8AD4-B5DF2813CF1B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5506293" y="3187090"/>
            <a:ext cx="1590000" cy="190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89391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13" name="Espace réservé pour une image  6">
            <a:extLst>
              <a:ext uri="{FF2B5EF4-FFF2-40B4-BE49-F238E27FC236}">
                <a16:creationId xmlns:a16="http://schemas.microsoft.com/office/drawing/2014/main" id="{6DBEF773-D41A-C770-09A2-4E95231BCEF2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4122706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6" name="Espace réservé pour une image  6">
            <a:extLst>
              <a:ext uri="{FF2B5EF4-FFF2-40B4-BE49-F238E27FC236}">
                <a16:creationId xmlns:a16="http://schemas.microsoft.com/office/drawing/2014/main" id="{7E603A45-15AE-F689-5C77-2638CD14111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122706" y="41666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8" name="Espace réservé pour une image  6">
            <a:extLst>
              <a:ext uri="{FF2B5EF4-FFF2-40B4-BE49-F238E27FC236}">
                <a16:creationId xmlns:a16="http://schemas.microsoft.com/office/drawing/2014/main" id="{CAB978FA-F72D-651F-22D4-C77E74E59D59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6275199" y="199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19" name="Espace réservé pour une image  6">
            <a:extLst>
              <a:ext uri="{FF2B5EF4-FFF2-40B4-BE49-F238E27FC236}">
                <a16:creationId xmlns:a16="http://schemas.microsoft.com/office/drawing/2014/main" id="{A2C53014-67DF-ECB7-1756-F9962A42486C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275199" y="4152219"/>
            <a:ext cx="1800000" cy="216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5" name="Espace réservé de l'élément multimédia 4">
            <a:extLst>
              <a:ext uri="{FF2B5EF4-FFF2-40B4-BE49-F238E27FC236}">
                <a16:creationId xmlns:a16="http://schemas.microsoft.com/office/drawing/2014/main" id="{AC4130FF-D25A-0542-47B5-C8C15CA14464}"/>
              </a:ext>
            </a:extLst>
          </p:cNvPr>
          <p:cNvSpPr>
            <a:spLocks noGrp="1" noChangeAspect="1"/>
          </p:cNvSpPr>
          <p:nvPr>
            <p:ph type="media" sz="quarter" idx="29"/>
          </p:nvPr>
        </p:nvSpPr>
        <p:spPr>
          <a:xfrm>
            <a:off x="1224000" y="1806417"/>
            <a:ext cx="2628000" cy="4680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873008DF-5F6E-5871-2E2D-4E84BCE5F50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168052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479323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3759312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6039301" y="2529000"/>
            <a:ext cx="1980000" cy="198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79323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59312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9301" y="4680000"/>
            <a:ext cx="1980000" cy="504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3200" b="1" cap="none" spc="0">
                <a:ln w="0"/>
                <a:solidFill>
                  <a:srgbClr val="474F71"/>
                </a:solidFill>
                <a:effectLst/>
                <a:latin typeface="Mistral" panose="03090702030407020403" pitchFamily="66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20333A89-D6F9-00CE-FE8D-E6BB452D24FE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9008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537089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559118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458114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6603177" y="2696025"/>
            <a:ext cx="1800000" cy="180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089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559118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58114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03177" y="4680000"/>
            <a:ext cx="180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4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442358F-8896-851F-CEA9-124CDEDB05A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1327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4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35837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05489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751407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47922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7" name="Espace réservé du texte 14">
            <a:extLst>
              <a:ext uri="{FF2B5EF4-FFF2-40B4-BE49-F238E27FC236}">
                <a16:creationId xmlns:a16="http://schemas.microsoft.com/office/drawing/2014/main" id="{88F8AB01-F5C1-D26D-8FF7-F56C527026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5837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3" name="Espace réservé du texte 14">
            <a:extLst>
              <a:ext uri="{FF2B5EF4-FFF2-40B4-BE49-F238E27FC236}">
                <a16:creationId xmlns:a16="http://schemas.microsoft.com/office/drawing/2014/main" id="{67AFADB4-7669-1E89-D013-57F5714DE24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5489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4" name="Espace réservé du texte 14">
            <a:extLst>
              <a:ext uri="{FF2B5EF4-FFF2-40B4-BE49-F238E27FC236}">
                <a16:creationId xmlns:a16="http://schemas.microsoft.com/office/drawing/2014/main" id="{F3EA8C00-7A46-8A6A-EB6D-C7926BCD78C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51407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51B07B91-8923-526B-40B1-AF892C31F92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47922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10ABAA10-5FC2-5899-38A7-DD016CAF6D6F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7144439" y="2880000"/>
            <a:ext cx="1620000" cy="1620000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du texte 14">
            <a:extLst>
              <a:ext uri="{FF2B5EF4-FFF2-40B4-BE49-F238E27FC236}">
                <a16:creationId xmlns:a16="http://schemas.microsoft.com/office/drawing/2014/main" id="{6D6969BD-245C-42EC-7085-CCC9CAE7B5D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144439" y="4680000"/>
            <a:ext cx="1620000" cy="360000"/>
          </a:xfrm>
          <a:prstGeom prst="roundRect">
            <a:avLst/>
          </a:prstGeom>
          <a:ln>
            <a:solidFill>
              <a:srgbClr val="FFFFFF"/>
            </a:solidFill>
          </a:ln>
        </p:spPr>
        <p:txBody>
          <a:bodyPr anchor="ctr"/>
          <a:lstStyle>
            <a:lvl1pPr marL="0" indent="0" algn="ctr">
              <a:buNone/>
              <a:defRPr sz="2000" b="1" cap="none" spc="0">
                <a:ln w="0"/>
                <a:solidFill>
                  <a:srgbClr val="474F71"/>
                </a:solidFill>
                <a:effectLst/>
                <a:latin typeface="Dosis" pitchFamily="2" charset="0"/>
              </a:defRPr>
            </a:lvl1pPr>
            <a:lvl2pPr marL="257168" indent="0">
              <a:buNone/>
              <a:defRPr/>
            </a:lvl2pPr>
            <a:lvl3pPr marL="514337" indent="0">
              <a:buNone/>
              <a:defRPr/>
            </a:lvl3pPr>
            <a:lvl4pPr marL="771506" indent="0">
              <a:buNone/>
              <a:defRPr/>
            </a:lvl4pPr>
            <a:lvl5pPr marL="1028675" indent="0">
              <a:buNone/>
              <a:defRPr/>
            </a:lvl5pPr>
          </a:lstStyle>
          <a:p>
            <a:pPr lvl="0"/>
            <a:r>
              <a:rPr lang="fr-FR" dirty="0"/>
              <a:t>Cliquez pour modifier</a:t>
            </a:r>
            <a:endParaRPr lang="fr-MA" dirty="0"/>
          </a:p>
        </p:txBody>
      </p:sp>
      <p:sp>
        <p:nvSpPr>
          <p:cNvPr id="11" name="Espace réservé pour une image  16">
            <a:extLst>
              <a:ext uri="{FF2B5EF4-FFF2-40B4-BE49-F238E27FC236}">
                <a16:creationId xmlns:a16="http://schemas.microsoft.com/office/drawing/2014/main" id="{428E5834-548B-D652-157E-208B38093FF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63665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c_Act_01_5 Vignt+T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3" name="Espace réservé pour une image  14">
            <a:extLst>
              <a:ext uri="{FF2B5EF4-FFF2-40B4-BE49-F238E27FC236}">
                <a16:creationId xmlns:a16="http://schemas.microsoft.com/office/drawing/2014/main" id="{AB00CDEA-C535-05BC-92B7-B0E757AEA08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53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4" name="Espace réservé pour une image  14">
            <a:extLst>
              <a:ext uri="{FF2B5EF4-FFF2-40B4-BE49-F238E27FC236}">
                <a16:creationId xmlns:a16="http://schemas.microsoft.com/office/drawing/2014/main" id="{45BFCF21-05D6-0635-14C3-4036B77C991A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7149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6" name="Espace réservé pour une image  14">
            <a:extLst>
              <a:ext uri="{FF2B5EF4-FFF2-40B4-BE49-F238E27FC236}">
                <a16:creationId xmlns:a16="http://schemas.microsoft.com/office/drawing/2014/main" id="{C021C7F8-9FBB-182F-9804-FFD90427CEB3}"/>
              </a:ext>
            </a:extLst>
          </p:cNvPr>
          <p:cNvSpPr>
            <a:spLocks noGrp="1" noChangeAspect="1"/>
          </p:cNvSpPr>
          <p:nvPr>
            <p:ph type="pic" sz="quarter" idx="20"/>
          </p:nvPr>
        </p:nvSpPr>
        <p:spPr>
          <a:xfrm>
            <a:off x="2127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8" name="Espace réservé pour une image  14">
            <a:extLst>
              <a:ext uri="{FF2B5EF4-FFF2-40B4-BE49-F238E27FC236}">
                <a16:creationId xmlns:a16="http://schemas.microsoft.com/office/drawing/2014/main" id="{1E7E2E84-5BCF-57F7-53CE-B1919ADE36B3}"/>
              </a:ext>
            </a:extLst>
          </p:cNvPr>
          <p:cNvSpPr>
            <a:spLocks noGrp="1" noChangeAspect="1"/>
          </p:cNvSpPr>
          <p:nvPr>
            <p:ph type="pic" sz="quarter" idx="21"/>
          </p:nvPr>
        </p:nvSpPr>
        <p:spPr>
          <a:xfrm>
            <a:off x="3801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9" name="Espace réservé pour une image  14">
            <a:extLst>
              <a:ext uri="{FF2B5EF4-FFF2-40B4-BE49-F238E27FC236}">
                <a16:creationId xmlns:a16="http://schemas.microsoft.com/office/drawing/2014/main" id="{90D830FC-239D-2D70-9B23-55D73A842324}"/>
              </a:ext>
            </a:extLst>
          </p:cNvPr>
          <p:cNvSpPr>
            <a:spLocks noGrp="1" noChangeAspect="1"/>
          </p:cNvSpPr>
          <p:nvPr>
            <p:ph type="pic" sz="quarter" idx="22"/>
          </p:nvPr>
        </p:nvSpPr>
        <p:spPr>
          <a:xfrm>
            <a:off x="5475739" y="4130825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2" name="Espace réservé pour une image  14">
            <a:extLst>
              <a:ext uri="{FF2B5EF4-FFF2-40B4-BE49-F238E27FC236}">
                <a16:creationId xmlns:a16="http://schemas.microsoft.com/office/drawing/2014/main" id="{5DD469B2-1742-3593-30F8-AFA8678E114B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83971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3" name="Espace réservé pour une image  14">
            <a:extLst>
              <a:ext uri="{FF2B5EF4-FFF2-40B4-BE49-F238E27FC236}">
                <a16:creationId xmlns:a16="http://schemas.microsoft.com/office/drawing/2014/main" id="{5E8C8893-4BAB-C174-00E2-B5C9F75F2AF8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2772313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4" name="Espace réservé pour une image  14">
            <a:extLst>
              <a:ext uri="{FF2B5EF4-FFF2-40B4-BE49-F238E27FC236}">
                <a16:creationId xmlns:a16="http://schemas.microsoft.com/office/drawing/2014/main" id="{D645F54B-AA02-116F-F89B-EC12C63C0801}"/>
              </a:ext>
            </a:extLst>
          </p:cNvPr>
          <p:cNvSpPr>
            <a:spLocks noGrp="1" noChangeAspect="1"/>
          </p:cNvSpPr>
          <p:nvPr>
            <p:ph type="pic" sz="quarter" idx="29"/>
          </p:nvPr>
        </p:nvSpPr>
        <p:spPr>
          <a:xfrm>
            <a:off x="4760655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/>
          </a:p>
        </p:txBody>
      </p:sp>
      <p:sp>
        <p:nvSpPr>
          <p:cNvPr id="25" name="Espace réservé pour une image  14">
            <a:extLst>
              <a:ext uri="{FF2B5EF4-FFF2-40B4-BE49-F238E27FC236}">
                <a16:creationId xmlns:a16="http://schemas.microsoft.com/office/drawing/2014/main" id="{95370809-AC25-054A-CEB5-D5820CBFF7CA}"/>
              </a:ext>
            </a:extLst>
          </p:cNvPr>
          <p:cNvSpPr>
            <a:spLocks noGrp="1" noChangeAspect="1"/>
          </p:cNvSpPr>
          <p:nvPr>
            <p:ph type="pic" sz="quarter" idx="30"/>
          </p:nvPr>
        </p:nvSpPr>
        <p:spPr>
          <a:xfrm>
            <a:off x="6748998" y="1968822"/>
            <a:ext cx="1490261" cy="1490261"/>
          </a:xfrm>
          <a:prstGeom prst="rect">
            <a:avLst/>
          </a:prstGeom>
          <a:ln>
            <a:noFill/>
          </a:ln>
        </p:spPr>
        <p:txBody>
          <a:bodyPr/>
          <a:lstStyle/>
          <a:p>
            <a:endParaRPr lang="fr-MA" dirty="0"/>
          </a:p>
        </p:txBody>
      </p:sp>
      <p:sp>
        <p:nvSpPr>
          <p:cNvPr id="5" name="Espace réservé pour une image  16">
            <a:extLst>
              <a:ext uri="{FF2B5EF4-FFF2-40B4-BE49-F238E27FC236}">
                <a16:creationId xmlns:a16="http://schemas.microsoft.com/office/drawing/2014/main" id="{7C368835-6DB2-85F0-55FD-9214C1357669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45515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Voc_Act_01__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fr-MA" dirty="0"/>
            </a:lvl1pPr>
          </a:lstStyle>
          <a:p>
            <a:pPr lvl="0"/>
            <a:r>
              <a:rPr lang="fr-FR" dirty="0"/>
              <a:t>Modifiez le style du titre</a:t>
            </a:r>
            <a:endParaRPr lang="fr-MA" dirty="0"/>
          </a:p>
        </p:txBody>
      </p:sp>
      <p:sp>
        <p:nvSpPr>
          <p:cNvPr id="4" name="Espace réservé pour une image  16">
            <a:extLst>
              <a:ext uri="{FF2B5EF4-FFF2-40B4-BE49-F238E27FC236}">
                <a16:creationId xmlns:a16="http://schemas.microsoft.com/office/drawing/2014/main" id="{39C6B636-6593-118A-BEA5-17D0883C1D3D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6044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c_Act_01_Masco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8A1991-394D-89AA-508B-12EC0C018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r>
              <a:rPr lang="fr-FR"/>
              <a:t>Modifiez le style du titre</a:t>
            </a:r>
            <a:endParaRPr lang="fr-M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44147A9C-D420-131A-541B-25D8B7E39B65}"/>
              </a:ext>
            </a:extLst>
          </p:cNvPr>
          <p:cNvSpPr>
            <a:spLocks noGrp="1" noChangeAspect="1"/>
          </p:cNvSpPr>
          <p:nvPr>
            <p:ph sz="quarter" idx="13"/>
          </p:nvPr>
        </p:nvSpPr>
        <p:spPr>
          <a:xfrm>
            <a:off x="3515834" y="1800000"/>
            <a:ext cx="2318436" cy="4140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3" name="Espace réservé pour une image  16">
            <a:extLst>
              <a:ext uri="{FF2B5EF4-FFF2-40B4-BE49-F238E27FC236}">
                <a16:creationId xmlns:a16="http://schemas.microsoft.com/office/drawing/2014/main" id="{BA47785B-A52E-2415-0533-AAF453062538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338580" y="722982"/>
            <a:ext cx="828000" cy="828000"/>
          </a:xfrm>
          <a:prstGeom prst="rect">
            <a:avLst/>
          </a:prstGeom>
        </p:spPr>
        <p:txBody>
          <a:bodyPr/>
          <a:lstStyle/>
          <a:p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4199169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11.png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8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image" Target="../media/image11.png"/><Relationship Id="rId4" Type="http://schemas.openxmlformats.org/officeDocument/2006/relationships/slideLayout" Target="../slideLayouts/slideLayout29.xml"/><Relationship Id="rId9" Type="http://schemas.openxmlformats.org/officeDocument/2006/relationships/image" Target="../media/image10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3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jp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11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.jp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5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image" Target="../media/image14.jp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16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52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1.xml"/><Relationship Id="rId9" Type="http://schemas.openxmlformats.org/officeDocument/2006/relationships/theme" Target="../theme/theme8.xml"/><Relationship Id="rId14" Type="http://schemas.openxmlformats.org/officeDocument/2006/relationships/image" Target="../media/image18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0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59.xml"/><Relationship Id="rId9" Type="http://schemas.openxmlformats.org/officeDocument/2006/relationships/theme" Target="../theme/theme9.xml"/><Relationship Id="rId14" Type="http://schemas.openxmlformats.org/officeDocument/2006/relationships/image" Target="../media/image18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image" Target="../media/image15.png"/><Relationship Id="rId5" Type="http://schemas.openxmlformats.org/officeDocument/2006/relationships/slideLayout" Target="../slideLayouts/slideLayout68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67.xml"/><Relationship Id="rId9" Type="http://schemas.openxmlformats.org/officeDocument/2006/relationships/theme" Target="../theme/theme10.xml"/><Relationship Id="rId14" Type="http://schemas.openxmlformats.org/officeDocument/2006/relationships/image" Target="../media/image18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image" Target="../media/image4.jpg"/><Relationship Id="rId5" Type="http://schemas.openxmlformats.org/officeDocument/2006/relationships/slideLayout" Target="../slideLayouts/slideLayout76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image" Target="../media/image9.jpg"/><Relationship Id="rId5" Type="http://schemas.openxmlformats.org/officeDocument/2006/relationships/slideLayout" Target="../slideLayouts/slideLayout85.xml"/><Relationship Id="rId10" Type="http://schemas.openxmlformats.org/officeDocument/2006/relationships/theme" Target="../theme/theme12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3.xml"/><Relationship Id="rId9" Type="http://schemas.openxmlformats.org/officeDocument/2006/relationships/image" Target="../media/image4.jp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theme" Target="../theme/theme15.xml"/><Relationship Id="rId3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0.xml"/><Relationship Id="rId1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4.xml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03.xml"/><Relationship Id="rId10" Type="http://schemas.openxmlformats.org/officeDocument/2006/relationships/image" Target="../media/image10.png"/><Relationship Id="rId4" Type="http://schemas.openxmlformats.org/officeDocument/2006/relationships/slideLayout" Target="../slideLayouts/slideLayout102.xml"/><Relationship Id="rId9" Type="http://schemas.openxmlformats.org/officeDocument/2006/relationships/image" Target="../media/image9.jp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image" Target="../media/image4.jpg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theme" Target="../theme/theme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theme" Target="../theme/theme17.xml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9.xml"/><Relationship Id="rId9" Type="http://schemas.openxmlformats.org/officeDocument/2006/relationships/image" Target="../media/image4.jp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13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5" Type="http://schemas.openxmlformats.org/officeDocument/2006/relationships/image" Target="../media/image9.jpg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Relationship Id="rId14" Type="http://schemas.openxmlformats.org/officeDocument/2006/relationships/theme" Target="../theme/theme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846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03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81" r:id="rId7"/>
    <p:sldLayoutId id="2147483753" r:id="rId8"/>
    <p:sldLayoutId id="2147483782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10B104-D619-7057-0BD4-C359B53F092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28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3047919-77D6-B122-AB64-C8589FBCCE84}"/>
              </a:ext>
            </a:extLst>
          </p:cNvPr>
          <p:cNvSpPr txBox="1"/>
          <p:nvPr userDrawn="1"/>
        </p:nvSpPr>
        <p:spPr>
          <a:xfrm>
            <a:off x="3100863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71EBB01-E104-1EC2-D8AC-885F9080B72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75263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B62E65-0C4D-AFDC-3705-E1D7BEB779CA}"/>
              </a:ext>
            </a:extLst>
          </p:cNvPr>
          <p:cNvSpPr txBox="1"/>
          <p:nvPr userDrawn="1"/>
        </p:nvSpPr>
        <p:spPr>
          <a:xfrm>
            <a:off x="5473707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196182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02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84" r:id="rId12"/>
    <p:sldLayoutId id="2147483856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FF78058-0E72-5849-9D36-A9B272F73A5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9EA29A3-0D9D-292C-3F41-8A2F8CBFA1A4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Révision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DD6D9EB-2A05-8B24-25EF-3CE5176D6E4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EDB7032-2BAF-B5E6-47FD-53CEB5B1CAA8}"/>
              </a:ext>
            </a:extLst>
          </p:cNvPr>
          <p:cNvSpPr txBox="1"/>
          <p:nvPr userDrawn="1"/>
        </p:nvSpPr>
        <p:spPr>
          <a:xfrm>
            <a:off x="529139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Lecture offerte</a:t>
            </a:r>
          </a:p>
        </p:txBody>
      </p:sp>
    </p:spTree>
    <p:extLst>
      <p:ext uri="{BB962C8B-B14F-4D97-AF65-F5344CB8AC3E}">
        <p14:creationId xmlns:p14="http://schemas.microsoft.com/office/powerpoint/2010/main" val="165322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DEF7DF3-E213-111D-C3FD-A2E9C94F85E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32040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C67EEA-2455-E7A1-105F-C69486AC6D46}"/>
              </a:ext>
            </a:extLst>
          </p:cNvPr>
          <p:cNvSpPr txBox="1"/>
          <p:nvPr userDrawn="1"/>
        </p:nvSpPr>
        <p:spPr>
          <a:xfrm>
            <a:off x="1520040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Présentation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8CE18EC-D9F5-EDC7-0118-1018231BDE39}"/>
              </a:ext>
            </a:extLst>
          </p:cNvPr>
          <p:cNvSpPr txBox="1"/>
          <p:nvPr userDrawn="1"/>
        </p:nvSpPr>
        <p:spPr>
          <a:xfrm>
            <a:off x="6620852" y="134988"/>
            <a:ext cx="157993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Travail sur livret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CAA2B2E-11CB-3C0E-66EF-839B1B82D91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32852" y="144877"/>
            <a:ext cx="287999" cy="287999"/>
          </a:xfrm>
          <a:prstGeom prst="rect">
            <a:avLst/>
          </a:prstGeom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5B9375-7DDC-2D7F-CE56-DE28B992549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591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E0ED43A-C7DF-65BD-CCBD-5DE25129238E}"/>
              </a:ext>
            </a:extLst>
          </p:cNvPr>
          <p:cNvSpPr txBox="1"/>
          <p:nvPr userDrawn="1"/>
        </p:nvSpPr>
        <p:spPr>
          <a:xfrm>
            <a:off x="4094360" y="68678"/>
            <a:ext cx="1384656" cy="44039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Exploitation</a:t>
            </a:r>
          </a:p>
        </p:txBody>
      </p:sp>
    </p:spTree>
    <p:extLst>
      <p:ext uri="{BB962C8B-B14F-4D97-AF65-F5344CB8AC3E}">
        <p14:creationId xmlns:p14="http://schemas.microsoft.com/office/powerpoint/2010/main" val="3588268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 l="-3000" t="-3000" r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12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073310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38" r:id="rId2"/>
    <p:sldLayoutId id="2147483701" r:id="rId3"/>
    <p:sldLayoutId id="2147483700" r:id="rId4"/>
    <p:sldLayoutId id="2147483739" r:id="rId5"/>
    <p:sldLayoutId id="2147483699" r:id="rId6"/>
    <p:sldLayoutId id="2147483705" r:id="rId7"/>
    <p:sldLayoutId id="2147483706" r:id="rId8"/>
    <p:sldLayoutId id="2147483704" r:id="rId9"/>
    <p:sldLayoutId id="2147483741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/>
                </a:solidFill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lvl="0"/>
            <a:r>
              <a:rPr lang="fr-MA" sz="1400" dirty="0">
                <a:solidFill>
                  <a:srgbClr val="424D7B">
                    <a:alpha val="40000"/>
                  </a:srgbClr>
                </a:solidFill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>
                    <a:alpha val="40000"/>
                  </a:srgbClr>
                </a:solidFill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800" b="1" dirty="0">
                <a:solidFill>
                  <a:srgbClr val="424D7B"/>
                </a:solidFill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785962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381711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1A4847-11E1-BB92-81A2-6B18663F7AC0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001" y="306910"/>
            <a:ext cx="243310" cy="251999"/>
          </a:xfrm>
          <a:prstGeom prst="rect">
            <a:avLst/>
          </a:prstGeom>
          <a:ln>
            <a:noFill/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3C55676-34BC-9B05-ADC0-422947AB2BF5}"/>
              </a:ext>
            </a:extLst>
          </p:cNvPr>
          <p:cNvSpPr txBox="1"/>
          <p:nvPr userDrawn="1"/>
        </p:nvSpPr>
        <p:spPr>
          <a:xfrm>
            <a:off x="1692000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7ACE40-9C19-6255-7D29-7B1D316FEA8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162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4D4351F-5CDF-E41F-0997-682C628328C0}"/>
              </a:ext>
            </a:extLst>
          </p:cNvPr>
          <p:cNvSpPr txBox="1"/>
          <p:nvPr userDrawn="1"/>
        </p:nvSpPr>
        <p:spPr>
          <a:xfrm>
            <a:off x="6414931" y="279021"/>
            <a:ext cx="207413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Entraînement sur le livret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8A1BB9-9161-3DF5-265F-0A23866C04BF}"/>
              </a:ext>
            </a:extLst>
          </p:cNvPr>
          <p:cNvSpPr txBox="1"/>
          <p:nvPr userDrawn="1"/>
        </p:nvSpPr>
        <p:spPr>
          <a:xfrm>
            <a:off x="4842076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>
              <a:defRPr sz="1400" b="1">
                <a:solidFill>
                  <a:srgbClr val="424D7B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415C982-D13E-405C-91C0-1DFB9B9F7B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764" y="306909"/>
            <a:ext cx="243310" cy="252000"/>
          </a:xfrm>
          <a:prstGeom prst="rect">
            <a:avLst/>
          </a:prstGeom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F43714C-BD5D-E2F6-AAF9-998C9C90C91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29330" y="306909"/>
            <a:ext cx="243310" cy="252000"/>
          </a:xfrm>
          <a:prstGeom prst="rect">
            <a:avLst/>
          </a:prstGeom>
          <a:ln>
            <a:noFill/>
          </a:ln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50D59CB6-DB93-5449-D352-9ADD78D859FA}"/>
              </a:ext>
            </a:extLst>
          </p:cNvPr>
          <p:cNvSpPr txBox="1"/>
          <p:nvPr userDrawn="1"/>
        </p:nvSpPr>
        <p:spPr>
          <a:xfrm>
            <a:off x="3267038" y="279021"/>
            <a:ext cx="1260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>
                    <a:alpha val="4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Mémorisation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692A77-500C-6234-E2E4-D359F4C957D3}"/>
              </a:ext>
            </a:extLst>
          </p:cNvPr>
          <p:cNvSpPr txBox="1"/>
          <p:nvPr userDrawn="1"/>
        </p:nvSpPr>
        <p:spPr>
          <a:xfrm>
            <a:off x="500477" y="-4190"/>
            <a:ext cx="262717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Vocabulaire</a:t>
            </a:r>
          </a:p>
        </p:txBody>
      </p:sp>
    </p:spTree>
    <p:extLst>
      <p:ext uri="{BB962C8B-B14F-4D97-AF65-F5344CB8AC3E}">
        <p14:creationId xmlns:p14="http://schemas.microsoft.com/office/powerpoint/2010/main" val="2682847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327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9016B5C-4F0D-8C9E-7D9C-2D5340D4A9D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55979" y="24915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0E475D1-3C3D-105F-70AF-39B2DD05AD97}"/>
              </a:ext>
            </a:extLst>
          </p:cNvPr>
          <p:cNvSpPr txBox="1"/>
          <p:nvPr userDrawn="1"/>
        </p:nvSpPr>
        <p:spPr>
          <a:xfrm>
            <a:off x="2805812" y="209734"/>
            <a:ext cx="139782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r>
              <a:rPr lang="fr-MA" sz="1400" b="1" dirty="0">
                <a:solidFill>
                  <a:srgbClr val="424D7B">
                    <a:alpha val="20000"/>
                  </a:srgbClr>
                </a:solidFill>
              </a:rPr>
              <a:t>Prise de parole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D633DC7F-3541-411E-187F-37F55573524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4273" y="241967"/>
            <a:ext cx="243310" cy="243310"/>
          </a:xfrm>
          <a:prstGeom prst="rect">
            <a:avLst/>
          </a:prstGeom>
          <a:ln>
            <a:noFill/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78387D66-D67F-007F-9A03-274347535585}"/>
              </a:ext>
            </a:extLst>
          </p:cNvPr>
          <p:cNvSpPr txBox="1"/>
          <p:nvPr userDrawn="1"/>
        </p:nvSpPr>
        <p:spPr>
          <a:xfrm>
            <a:off x="5088222" y="209734"/>
            <a:ext cx="161442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400" b="1" dirty="0">
                <a:solidFill>
                  <a:srgbClr val="424D7B"/>
                </a:solidFill>
              </a:rPr>
              <a:t>Lecture</a:t>
            </a:r>
          </a:p>
        </p:txBody>
      </p:sp>
    </p:spTree>
    <p:extLst>
      <p:ext uri="{BB962C8B-B14F-4D97-AF65-F5344CB8AC3E}">
        <p14:creationId xmlns:p14="http://schemas.microsoft.com/office/powerpoint/2010/main" val="2281050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prstClr val="white">
              <a:lumMod val="65000"/>
            </a:prstClr>
          </a:solidFill>
          <a:latin typeface="Calibri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863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4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7029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0" r:id="rId2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Modifiez le style du titre</a:t>
            </a:r>
            <a:endParaRPr lang="fr-M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578E490-3587-6C7C-1E16-D6291F5BDA8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9076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A694861-BBC5-3AF3-0971-805BFC4CF072}"/>
              </a:ext>
            </a:extLst>
          </p:cNvPr>
          <p:cNvSpPr txBox="1"/>
          <p:nvPr userDrawn="1"/>
        </p:nvSpPr>
        <p:spPr>
          <a:xfrm>
            <a:off x="2717076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74F71">
                    <a:alpha val="20000"/>
                  </a:srgbClr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015E418-CE1E-BD06-9772-93777659967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92952" y="144877"/>
            <a:ext cx="287999" cy="287999"/>
          </a:xfrm>
          <a:prstGeom prst="rect">
            <a:avLst/>
          </a:prstGeom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AF1103E8-F8BB-BA34-32F0-91E45212B9FB}"/>
              </a:ext>
            </a:extLst>
          </p:cNvPr>
          <p:cNvSpPr txBox="1"/>
          <p:nvPr userDrawn="1"/>
        </p:nvSpPr>
        <p:spPr>
          <a:xfrm>
            <a:off x="5280951" y="134988"/>
            <a:ext cx="138465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0">
            <a:spAutoFit/>
          </a:bodyPr>
          <a:lstStyle>
            <a:defPPr>
              <a:defRPr lang="fr-F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400" b="1" i="0" u="none" strike="noStrike" cap="none" spc="0" normalizeH="0" baseline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</a:defRPr>
            </a:lvl1pPr>
          </a:lstStyle>
          <a:p>
            <a:pPr lvl="0"/>
            <a:r>
              <a:rPr lang="fr-MA" noProof="0" dirty="0"/>
              <a:t>Activité 2</a:t>
            </a:r>
          </a:p>
        </p:txBody>
      </p:sp>
    </p:spTree>
    <p:extLst>
      <p:ext uri="{BB962C8B-B14F-4D97-AF65-F5344CB8AC3E}">
        <p14:creationId xmlns:p14="http://schemas.microsoft.com/office/powerpoint/2010/main" val="815898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827" r:id="rId2"/>
    <p:sldLayoutId id="2147483832" r:id="rId3"/>
    <p:sldLayoutId id="2147483833" r:id="rId4"/>
    <p:sldLayoutId id="2147483834" r:id="rId5"/>
    <p:sldLayoutId id="2147483835" r:id="rId6"/>
    <p:sldLayoutId id="2147483836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068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07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</p:sldLayoutIdLst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6295DA3C-0F90-EDFC-CC2A-D213841AC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3585494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fr-MA" sz="1600" b="0" kern="1200" dirty="0">
          <a:solidFill>
            <a:srgbClr val="757575"/>
          </a:solidFill>
          <a:latin typeface="Dosis Medium" pitchFamily="2" charset="0"/>
          <a:ea typeface="+mn-ea"/>
          <a:cs typeface="+mn-cs"/>
        </a:defRPr>
      </a:lvl1pPr>
    </p:titleStyle>
    <p:bodyStyle>
      <a:lvl1pPr marL="128585" indent="-128585" algn="l" defTabSz="514337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5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21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90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59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32.png"/><Relationship Id="rId4" Type="http://schemas.microsoft.com/office/2007/relationships/hdphoto" Target="../media/hdphoto5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media" Target="../media/media2.mp4"/><Relationship Id="rId7" Type="http://schemas.openxmlformats.org/officeDocument/2006/relationships/image" Target="../media/image3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png"/><Relationship Id="rId5" Type="http://schemas.openxmlformats.org/officeDocument/2006/relationships/slideLayout" Target="../slideLayouts/slideLayout13.xml"/><Relationship Id="rId4" Type="http://schemas.openxmlformats.org/officeDocument/2006/relationships/video" Target="../media/media2.mp4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3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3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1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4" Type="http://schemas.openxmlformats.org/officeDocument/2006/relationships/image" Target="../media/image4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9.xml"/><Relationship Id="rId6" Type="http://schemas.microsoft.com/office/2007/relationships/hdphoto" Target="../media/hdphoto6.wdp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4.png"/><Relationship Id="rId4" Type="http://schemas.openxmlformats.org/officeDocument/2006/relationships/image" Target="../media/image33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3.xml"/><Relationship Id="rId4" Type="http://schemas.openxmlformats.org/officeDocument/2006/relationships/image" Target="../media/image45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35.png"/><Relationship Id="rId7" Type="http://schemas.openxmlformats.org/officeDocument/2006/relationships/image" Target="../media/image48.jp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36.png"/><Relationship Id="rId9" Type="http://schemas.openxmlformats.org/officeDocument/2006/relationships/image" Target="../media/image50.jp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8.xml"/><Relationship Id="rId5" Type="http://schemas.openxmlformats.org/officeDocument/2006/relationships/image" Target="../media/image51.jpg"/><Relationship Id="rId4" Type="http://schemas.openxmlformats.org/officeDocument/2006/relationships/image" Target="../media/image36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35.png"/><Relationship Id="rId7" Type="http://schemas.openxmlformats.org/officeDocument/2006/relationships/image" Target="../media/image54.jp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10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36.png"/><Relationship Id="rId9" Type="http://schemas.openxmlformats.org/officeDocument/2006/relationships/image" Target="../media/image56.jp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12.xml"/><Relationship Id="rId4" Type="http://schemas.openxmlformats.org/officeDocument/2006/relationships/image" Target="../media/image36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59.jp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58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slideLayout" Target="../slideLayouts/slideLayout13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134.xml"/><Relationship Id="rId1" Type="http://schemas.openxmlformats.org/officeDocument/2006/relationships/tags" Target="../tags/tag20.xml"/><Relationship Id="rId4" Type="http://schemas.openxmlformats.org/officeDocument/2006/relationships/image" Target="../media/image36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mp4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5" Type="http://schemas.openxmlformats.org/officeDocument/2006/relationships/slideLayout" Target="../slideLayouts/slideLayout135.xml"/><Relationship Id="rId4" Type="http://schemas.openxmlformats.org/officeDocument/2006/relationships/video" Target="../media/media2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D200491-1C60-4EF3-A173-C6826BC46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76" y="0"/>
            <a:ext cx="90364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260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CD26D-F4F8-3EB5-E117-B204C12A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870BD63-6704-532B-68D5-E9EF8FE04861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223799F-EBA8-F4DD-163C-89A9355B9C72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8A7F318-166E-6646-0393-E9BB69EE49D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3293DD0F-B97E-9EF3-4D43-C83389E47B8D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D15FBB08-9786-44A6-193B-DC38319F28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6341" r="53113" b="77157"/>
          <a:stretch>
            <a:fillRect/>
          </a:stretch>
        </p:blipFill>
        <p:spPr>
          <a:xfrm>
            <a:off x="544958" y="3303872"/>
            <a:ext cx="7731487" cy="1700635"/>
          </a:xfrm>
          <a:prstGeom prst="roundRect">
            <a:avLst/>
          </a:prstGeom>
        </p:spPr>
      </p:pic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EA893545-122C-C3DE-F934-9B53D7CA7A63}"/>
              </a:ext>
            </a:extLst>
          </p:cNvPr>
          <p:cNvSpPr/>
          <p:nvPr/>
        </p:nvSpPr>
        <p:spPr>
          <a:xfrm>
            <a:off x="375385" y="3545087"/>
            <a:ext cx="1465153" cy="1556302"/>
          </a:xfrm>
          <a:prstGeom prst="roundRect">
            <a:avLst/>
          </a:prstGeom>
          <a:noFill/>
          <a:ln w="38100">
            <a:solidFill>
              <a:srgbClr val="00ACA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83AE1F9C-3B90-289D-5694-4EB97A0CC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52" y="2130317"/>
            <a:ext cx="7886700" cy="720000"/>
          </a:xfrm>
        </p:spPr>
        <p:txBody>
          <a:bodyPr/>
          <a:lstStyle/>
          <a:p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Il convient de lancer </a:t>
            </a:r>
            <a:r>
              <a:rPr lang="fr-MA" sz="2800" dirty="0">
                <a:solidFill>
                  <a:srgbClr val="00ACA4"/>
                </a:solidFill>
              </a:rPr>
              <a:t>le mode diaporama </a:t>
            </a:r>
            <a:r>
              <a:rPr lang="fr-MA" sz="2800" dirty="0">
                <a:solidFill>
                  <a:schemeClr val="accent1">
                    <a:lumMod val="50000"/>
                  </a:schemeClr>
                </a:solidFill>
              </a:rPr>
              <a:t>pour la diffusion de la leçon en classe</a:t>
            </a:r>
          </a:p>
        </p:txBody>
      </p:sp>
    </p:spTree>
    <p:extLst>
      <p:ext uri="{BB962C8B-B14F-4D97-AF65-F5344CB8AC3E}">
        <p14:creationId xmlns:p14="http://schemas.microsoft.com/office/powerpoint/2010/main" val="154639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4634621-90A1-9097-64FE-7E7C31F05198}"/>
              </a:ext>
            </a:extLst>
          </p:cNvPr>
          <p:cNvSpPr/>
          <p:nvPr/>
        </p:nvSpPr>
        <p:spPr>
          <a:xfrm>
            <a:off x="4870382" y="2369548"/>
            <a:ext cx="3732659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B7D7D3B8-245B-822C-D89F-57F16AFB6C1C}"/>
              </a:ext>
            </a:extLst>
          </p:cNvPr>
          <p:cNvSpPr/>
          <p:nvPr/>
        </p:nvSpPr>
        <p:spPr>
          <a:xfrm>
            <a:off x="413887" y="2387067"/>
            <a:ext cx="4129238" cy="59742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3080D14-66A9-CA0D-439E-A1B3E6C783A7}"/>
              </a:ext>
            </a:extLst>
          </p:cNvPr>
          <p:cNvSpPr/>
          <p:nvPr/>
        </p:nvSpPr>
        <p:spPr>
          <a:xfrm>
            <a:off x="4870383" y="3091197"/>
            <a:ext cx="3804812" cy="2405146"/>
          </a:xfrm>
          <a:prstGeom prst="roundRect">
            <a:avLst>
              <a:gd name="adj" fmla="val 7549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0614691-22DC-9AA0-152D-DA42CC19D203}"/>
              </a:ext>
            </a:extLst>
          </p:cNvPr>
          <p:cNvSpPr/>
          <p:nvPr/>
        </p:nvSpPr>
        <p:spPr>
          <a:xfrm>
            <a:off x="413886" y="3062321"/>
            <a:ext cx="4177364" cy="2405146"/>
          </a:xfrm>
          <a:prstGeom prst="roundRect">
            <a:avLst>
              <a:gd name="adj" fmla="val 8768"/>
            </a:avLst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C4E1D551-D9DA-307E-06BB-BF8B547CF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75" y="1390533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00ACA4"/>
                </a:solidFill>
              </a:rPr>
              <a:t>Pictogrammes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4D7F8747-B10C-6688-D210-416D6A40C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76" y="3078508"/>
            <a:ext cx="1486736" cy="1384473"/>
          </a:xfrm>
          <a:prstGeom prst="rect">
            <a:avLst/>
          </a:prstGeom>
        </p:spPr>
      </p:pic>
      <p:pic>
        <p:nvPicPr>
          <p:cNvPr id="13" name="Espace réservé pour une image  15" descr="Une image contenant capture d’écran, Graphique, Bleu électrique, conception&#10;&#10;Le contenu généré par l’IA peut être incorrect.">
            <a:extLst>
              <a:ext uri="{FF2B5EF4-FFF2-40B4-BE49-F238E27FC236}">
                <a16:creationId xmlns:a16="http://schemas.microsoft.com/office/drawing/2014/main" id="{576EB041-A14E-90C1-A5C4-7A06A89AD8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5" b="15661"/>
          <a:stretch>
            <a:fillRect/>
          </a:stretch>
        </p:blipFill>
        <p:spPr>
          <a:xfrm>
            <a:off x="5200940" y="3286180"/>
            <a:ext cx="1577821" cy="104631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C47101B-F13B-CD1D-3895-1465685660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593" b="11327"/>
          <a:stretch>
            <a:fillRect/>
          </a:stretch>
        </p:blipFill>
        <p:spPr>
          <a:xfrm>
            <a:off x="2810222" y="3216327"/>
            <a:ext cx="1393969" cy="1256076"/>
          </a:xfrm>
          <a:prstGeom prst="ellipse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31ABA83-526D-4C40-5DE7-2F8664623E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4521" y="3436723"/>
            <a:ext cx="1060039" cy="622773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ABAB9CF9-583C-D22B-6FBC-E36FC04EFCAA}"/>
              </a:ext>
            </a:extLst>
          </p:cNvPr>
          <p:cNvSpPr txBox="1"/>
          <p:nvPr/>
        </p:nvSpPr>
        <p:spPr>
          <a:xfrm>
            <a:off x="1538878" y="2479140"/>
            <a:ext cx="21435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L’enseignant parle 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EEDC8D4-2152-B186-D017-39DEE08AF553}"/>
              </a:ext>
            </a:extLst>
          </p:cNvPr>
          <p:cNvSpPr txBox="1"/>
          <p:nvPr/>
        </p:nvSpPr>
        <p:spPr>
          <a:xfrm>
            <a:off x="5593605" y="2445506"/>
            <a:ext cx="2319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Diffusion d’un média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F59506D7-037B-F526-4725-21B6D96C861C}"/>
              </a:ext>
            </a:extLst>
          </p:cNvPr>
          <p:cNvSpPr txBox="1"/>
          <p:nvPr/>
        </p:nvSpPr>
        <p:spPr>
          <a:xfrm>
            <a:off x="701736" y="4673649"/>
            <a:ext cx="1906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Expliquer, donner une consigne 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5717ABA6-30A3-FAAD-8DCF-BAB1B7E96E98}"/>
              </a:ext>
            </a:extLst>
          </p:cNvPr>
          <p:cNvSpPr txBox="1"/>
          <p:nvPr/>
        </p:nvSpPr>
        <p:spPr>
          <a:xfrm>
            <a:off x="5068728" y="4558145"/>
            <a:ext cx="182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Média en cours de diffusion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1339EE9-67AA-00E9-E9C0-BC51E26AF252}"/>
              </a:ext>
            </a:extLst>
          </p:cNvPr>
          <p:cNvSpPr txBox="1"/>
          <p:nvPr/>
        </p:nvSpPr>
        <p:spPr>
          <a:xfrm>
            <a:off x="3085923" y="4692898"/>
            <a:ext cx="1079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Désigner un élève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E1B8BBA3-D7E9-F5F2-CBC2-8C40C40505DA}"/>
              </a:ext>
            </a:extLst>
          </p:cNvPr>
          <p:cNvSpPr txBox="1"/>
          <p:nvPr/>
        </p:nvSpPr>
        <p:spPr>
          <a:xfrm>
            <a:off x="6882099" y="4435623"/>
            <a:ext cx="1822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 du média. Passer au slide suivant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1B844839-3AA5-297E-59E2-1EB658425B9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135D9E-2FAB-347F-3571-811EEE99CC1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6D98C7-2DB6-372A-8B32-B3318DC2381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itre 53">
              <a:extLst>
                <a:ext uri="{FF2B5EF4-FFF2-40B4-BE49-F238E27FC236}">
                  <a16:creationId xmlns:a16="http://schemas.microsoft.com/office/drawing/2014/main" id="{3A63E897-CFDB-F535-82EA-814C1B4ABA90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 (e)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146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3D50F-7CCD-D5E8-7AEF-7A166F1D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234B80-2CF9-AC4E-219D-0333FBFC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334" y="1366599"/>
            <a:ext cx="7886700" cy="720000"/>
          </a:xfrm>
        </p:spPr>
        <p:txBody>
          <a:bodyPr/>
          <a:lstStyle/>
          <a:p>
            <a:r>
              <a:rPr lang="fr-MA" sz="3200" dirty="0">
                <a:solidFill>
                  <a:srgbClr val="424D7B"/>
                </a:solidFill>
              </a:rPr>
              <a:t>Contenu de la semaine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9DFD4E1-4E0E-1962-4D6A-CAA194C79384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8768EAC-AAE5-5AAF-67A5-EE315A59F0D0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C71E94-B8BD-4CD4-8E1B-35F71F26F07D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itre 53">
              <a:extLst>
                <a:ext uri="{FF2B5EF4-FFF2-40B4-BE49-F238E27FC236}">
                  <a16:creationId xmlns:a16="http://schemas.microsoft.com/office/drawing/2014/main" id="{DF1F6A5D-DBB2-615B-46CB-C38EB8ED173D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D23B6D75-7608-4C5B-8142-14B2A0FE991F}"/>
              </a:ext>
            </a:extLst>
          </p:cNvPr>
          <p:cNvGrpSpPr/>
          <p:nvPr/>
        </p:nvGrpSpPr>
        <p:grpSpPr>
          <a:xfrm>
            <a:off x="4572000" y="2498332"/>
            <a:ext cx="4032000" cy="3600000"/>
            <a:chOff x="974220" y="-365760"/>
            <a:chExt cx="8900098" cy="6866417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BCEDA367-CADB-40CE-BB64-1130DA786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220" y="-357343"/>
              <a:ext cx="4471068" cy="6858000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DB0B6197-D5EE-44F4-8172-ABE6C3F44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3250" y="-365760"/>
              <a:ext cx="4471068" cy="6858000"/>
            </a:xfrm>
            <a:prstGeom prst="rect">
              <a:avLst/>
            </a:prstGeom>
          </p:spPr>
        </p:pic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8856BAE5-284D-4630-8BFA-9460586C90AE}"/>
              </a:ext>
            </a:extLst>
          </p:cNvPr>
          <p:cNvGrpSpPr/>
          <p:nvPr/>
        </p:nvGrpSpPr>
        <p:grpSpPr>
          <a:xfrm>
            <a:off x="494684" y="2498332"/>
            <a:ext cx="4032000" cy="3600000"/>
            <a:chOff x="-2075046" y="-1404635"/>
            <a:chExt cx="8912358" cy="6858000"/>
          </a:xfrm>
        </p:grpSpPr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0E1A91C2-EE02-44FC-AA95-037017BBB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075046" y="-1404635"/>
              <a:ext cx="4471068" cy="6858000"/>
            </a:xfrm>
            <a:prstGeom prst="rect">
              <a:avLst/>
            </a:prstGeom>
          </p:spPr>
        </p:pic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AECD2442-7833-443B-A98B-58526A275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6244" y="-1404635"/>
              <a:ext cx="4471068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275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637F9C9C-A02D-128C-B58A-E9E349CF8C1B}"/>
              </a:ext>
            </a:extLst>
          </p:cNvPr>
          <p:cNvSpPr/>
          <p:nvPr/>
        </p:nvSpPr>
        <p:spPr>
          <a:xfrm>
            <a:off x="4839143" y="3473069"/>
            <a:ext cx="3780000" cy="1080000"/>
          </a:xfrm>
          <a:prstGeom prst="roundRect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Organigramme : Terminateur 36">
            <a:extLst>
              <a:ext uri="{FF2B5EF4-FFF2-40B4-BE49-F238E27FC236}">
                <a16:creationId xmlns:a16="http://schemas.microsoft.com/office/drawing/2014/main" id="{39E02ABA-FCC4-BB47-BAC3-A50DD832EB82}"/>
              </a:ext>
            </a:extLst>
          </p:cNvPr>
          <p:cNvSpPr/>
          <p:nvPr/>
        </p:nvSpPr>
        <p:spPr>
          <a:xfrm>
            <a:off x="5055143" y="3221069"/>
            <a:ext cx="1260000" cy="360000"/>
          </a:xfrm>
          <a:prstGeom prst="flowChartTerminator">
            <a:avLst/>
          </a:prstGeom>
          <a:solidFill>
            <a:srgbClr val="9EE0F4"/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474F71"/>
                </a:solidFill>
                <a:latin typeface="Dosis ExtraBold" pitchFamily="2" charset="0"/>
              </a:rPr>
              <a:t>Séance 4</a:t>
            </a:r>
          </a:p>
        </p:txBody>
      </p:sp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89520A0F-6357-5518-6C05-8C7A31290014}"/>
              </a:ext>
            </a:extLst>
          </p:cNvPr>
          <p:cNvSpPr/>
          <p:nvPr/>
        </p:nvSpPr>
        <p:spPr>
          <a:xfrm>
            <a:off x="473267" y="3497943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Organigramme : Terminateur 38">
            <a:extLst>
              <a:ext uri="{FF2B5EF4-FFF2-40B4-BE49-F238E27FC236}">
                <a16:creationId xmlns:a16="http://schemas.microsoft.com/office/drawing/2014/main" id="{6841D22E-7F63-0123-DE78-6B7D3949BFF3}"/>
              </a:ext>
            </a:extLst>
          </p:cNvPr>
          <p:cNvSpPr/>
          <p:nvPr/>
        </p:nvSpPr>
        <p:spPr>
          <a:xfrm>
            <a:off x="689267" y="3245943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2</a:t>
            </a:r>
          </a:p>
        </p:txBody>
      </p:sp>
      <p:sp>
        <p:nvSpPr>
          <p:cNvPr id="43" name="Espace réservé du texte 5">
            <a:extLst>
              <a:ext uri="{FF2B5EF4-FFF2-40B4-BE49-F238E27FC236}">
                <a16:creationId xmlns:a16="http://schemas.microsoft.com/office/drawing/2014/main" id="{C38A13D4-E9E5-6277-73ED-BAC95D25BA9D}"/>
              </a:ext>
            </a:extLst>
          </p:cNvPr>
          <p:cNvSpPr txBox="1">
            <a:spLocks/>
          </p:cNvSpPr>
          <p:nvPr/>
        </p:nvSpPr>
        <p:spPr>
          <a:xfrm>
            <a:off x="653267" y="3726756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orales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8" name="Titre 30">
            <a:extLst>
              <a:ext uri="{FF2B5EF4-FFF2-40B4-BE49-F238E27FC236}">
                <a16:creationId xmlns:a16="http://schemas.microsoft.com/office/drawing/2014/main" id="{E7505BF1-9FB3-A3D9-F1AE-40542186D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43" y="875187"/>
            <a:ext cx="7886700" cy="720000"/>
          </a:xfrm>
        </p:spPr>
        <p:txBody>
          <a:bodyPr/>
          <a:lstStyle/>
          <a:p>
            <a:r>
              <a:rPr lang="fr-MA" sz="2400" dirty="0"/>
              <a:t>Organisation de la semaine 5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397D6792-77EF-964B-8655-3B3059F55CA8}"/>
              </a:ext>
            </a:extLst>
          </p:cNvPr>
          <p:cNvSpPr/>
          <p:nvPr/>
        </p:nvSpPr>
        <p:spPr>
          <a:xfrm>
            <a:off x="4839143" y="2000011"/>
            <a:ext cx="3780000" cy="1080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rganigramme : Terminateur 2">
            <a:extLst>
              <a:ext uri="{FF2B5EF4-FFF2-40B4-BE49-F238E27FC236}">
                <a16:creationId xmlns:a16="http://schemas.microsoft.com/office/drawing/2014/main" id="{5658D257-978F-A594-EEA1-56A5EF90062C}"/>
              </a:ext>
            </a:extLst>
          </p:cNvPr>
          <p:cNvSpPr/>
          <p:nvPr/>
        </p:nvSpPr>
        <p:spPr>
          <a:xfrm>
            <a:off x="5055143" y="1748011"/>
            <a:ext cx="1260000" cy="360000"/>
          </a:xfrm>
          <a:prstGeom prst="flowChartTerminator">
            <a:avLst/>
          </a:prstGeom>
          <a:solidFill>
            <a:schemeClr val="bg1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dirty="0">
                <a:solidFill>
                  <a:srgbClr val="757575"/>
                </a:solidFill>
                <a:latin typeface="Dosis ExtraBold" pitchFamily="2" charset="0"/>
              </a:rPr>
              <a:t>Séance 3</a:t>
            </a:r>
          </a:p>
        </p:txBody>
      </p:sp>
      <p:sp>
        <p:nvSpPr>
          <p:cNvPr id="42" name="Espace réservé du texte 5">
            <a:extLst>
              <a:ext uri="{FF2B5EF4-FFF2-40B4-BE49-F238E27FC236}">
                <a16:creationId xmlns:a16="http://schemas.microsoft.com/office/drawing/2014/main" id="{F17D042A-9C0B-3691-ABA9-FFC53DBA5F5E}"/>
              </a:ext>
            </a:extLst>
          </p:cNvPr>
          <p:cNvSpPr txBox="1">
            <a:spLocks/>
          </p:cNvSpPr>
          <p:nvPr/>
        </p:nvSpPr>
        <p:spPr>
          <a:xfrm>
            <a:off x="5019143" y="2199299"/>
            <a:ext cx="3420000" cy="792000"/>
          </a:xfrm>
          <a:prstGeom prst="roundRect">
            <a:avLst/>
          </a:prstGeom>
          <a:solidFill>
            <a:srgbClr val="F4F4F4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Activités de lecture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dirty="0"/>
              <a:t>Évaluation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7" name="Espace réservé du texte 5">
            <a:extLst>
              <a:ext uri="{FF2B5EF4-FFF2-40B4-BE49-F238E27FC236}">
                <a16:creationId xmlns:a16="http://schemas.microsoft.com/office/drawing/2014/main" id="{A5E18E04-36C4-DDBA-D36A-2F6CAF012C20}"/>
              </a:ext>
            </a:extLst>
          </p:cNvPr>
          <p:cNvSpPr txBox="1">
            <a:spLocks/>
          </p:cNvSpPr>
          <p:nvPr/>
        </p:nvSpPr>
        <p:spPr>
          <a:xfrm>
            <a:off x="5086338" y="3666180"/>
            <a:ext cx="3420000" cy="792000"/>
          </a:xfrm>
          <a:prstGeom prst="roundRect">
            <a:avLst/>
          </a:prstGeom>
          <a:solidFill>
            <a:srgbClr val="EAF8FE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b="1" dirty="0">
                <a:solidFill>
                  <a:srgbClr val="565F88"/>
                </a:solidFill>
              </a:rPr>
              <a:t>Activités d’écriture</a:t>
            </a:r>
          </a:p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lang="fr-FR" sz="1600" b="1" dirty="0">
                <a:solidFill>
                  <a:srgbClr val="565F88"/>
                </a:solidFill>
              </a:rPr>
              <a:t>Évaluation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2A74291-E7E7-13E4-B65A-C8356CD292FE}"/>
              </a:ext>
            </a:extLst>
          </p:cNvPr>
          <p:cNvSpPr/>
          <p:nvPr/>
        </p:nvSpPr>
        <p:spPr>
          <a:xfrm>
            <a:off x="4839143" y="4950756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Terminateur 10">
            <a:extLst>
              <a:ext uri="{FF2B5EF4-FFF2-40B4-BE49-F238E27FC236}">
                <a16:creationId xmlns:a16="http://schemas.microsoft.com/office/drawing/2014/main" id="{CFC503CC-4FA1-9F10-684E-6C928131AD4B}"/>
              </a:ext>
            </a:extLst>
          </p:cNvPr>
          <p:cNvSpPr/>
          <p:nvPr/>
        </p:nvSpPr>
        <p:spPr>
          <a:xfrm>
            <a:off x="5055143" y="4698756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6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E2007DED-A7A4-1496-C6CA-3C0B3D55903F}"/>
              </a:ext>
            </a:extLst>
          </p:cNvPr>
          <p:cNvSpPr/>
          <p:nvPr/>
        </p:nvSpPr>
        <p:spPr>
          <a:xfrm>
            <a:off x="473267" y="4975630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Terminateur 12">
            <a:extLst>
              <a:ext uri="{FF2B5EF4-FFF2-40B4-BE49-F238E27FC236}">
                <a16:creationId xmlns:a16="http://schemas.microsoft.com/office/drawing/2014/main" id="{2CC04B81-2F68-9145-2BD8-E6E9F41E90B1}"/>
              </a:ext>
            </a:extLst>
          </p:cNvPr>
          <p:cNvSpPr/>
          <p:nvPr/>
        </p:nvSpPr>
        <p:spPr>
          <a:xfrm>
            <a:off x="689267" y="4723630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5</a:t>
            </a:r>
          </a:p>
        </p:txBody>
      </p:sp>
      <p:sp>
        <p:nvSpPr>
          <p:cNvPr id="14" name="Espace réservé du texte 5">
            <a:extLst>
              <a:ext uri="{FF2B5EF4-FFF2-40B4-BE49-F238E27FC236}">
                <a16:creationId xmlns:a16="http://schemas.microsoft.com/office/drawing/2014/main" id="{AF0CA50C-2275-E5C0-2D7C-487CAD1753CB}"/>
              </a:ext>
            </a:extLst>
          </p:cNvPr>
          <p:cNvSpPr txBox="1">
            <a:spLocks/>
          </p:cNvSpPr>
          <p:nvPr/>
        </p:nvSpPr>
        <p:spPr>
          <a:xfrm>
            <a:off x="653267" y="5204443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  <p:sp>
        <p:nvSpPr>
          <p:cNvPr id="18" name="Espace réservé du texte 5">
            <a:extLst>
              <a:ext uri="{FF2B5EF4-FFF2-40B4-BE49-F238E27FC236}">
                <a16:creationId xmlns:a16="http://schemas.microsoft.com/office/drawing/2014/main" id="{ECE942AC-D1E4-7C1A-AB4A-F1F11950B0CE}"/>
              </a:ext>
            </a:extLst>
          </p:cNvPr>
          <p:cNvSpPr txBox="1">
            <a:spLocks/>
          </p:cNvSpPr>
          <p:nvPr/>
        </p:nvSpPr>
        <p:spPr>
          <a:xfrm>
            <a:off x="5086338" y="5143867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757575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9D31A72-611D-446E-B446-FF58D03DBE5B}"/>
              </a:ext>
            </a:extLst>
          </p:cNvPr>
          <p:cNvSpPr/>
          <p:nvPr/>
        </p:nvSpPr>
        <p:spPr>
          <a:xfrm>
            <a:off x="493821" y="2042629"/>
            <a:ext cx="3780000" cy="108000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rganigramme : Terminateur 25">
            <a:extLst>
              <a:ext uri="{FF2B5EF4-FFF2-40B4-BE49-F238E27FC236}">
                <a16:creationId xmlns:a16="http://schemas.microsoft.com/office/drawing/2014/main" id="{8BBE6DEC-3848-436A-83A2-EADA96FC705B}"/>
              </a:ext>
            </a:extLst>
          </p:cNvPr>
          <p:cNvSpPr/>
          <p:nvPr/>
        </p:nvSpPr>
        <p:spPr>
          <a:xfrm>
            <a:off x="709821" y="1790629"/>
            <a:ext cx="1260000" cy="36000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  <a:ln>
            <a:solidFill>
              <a:srgbClr val="75757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8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Séance 1</a:t>
            </a:r>
          </a:p>
        </p:txBody>
      </p:sp>
      <p:sp>
        <p:nvSpPr>
          <p:cNvPr id="27" name="Espace réservé du texte 5">
            <a:extLst>
              <a:ext uri="{FF2B5EF4-FFF2-40B4-BE49-F238E27FC236}">
                <a16:creationId xmlns:a16="http://schemas.microsoft.com/office/drawing/2014/main" id="{65F778D7-3076-4B43-AC2C-7A1EB4282903}"/>
              </a:ext>
            </a:extLst>
          </p:cNvPr>
          <p:cNvSpPr txBox="1">
            <a:spLocks/>
          </p:cNvSpPr>
          <p:nvPr/>
        </p:nvSpPr>
        <p:spPr>
          <a:xfrm>
            <a:off x="673821" y="2271442"/>
            <a:ext cx="3420000" cy="792000"/>
          </a:xfrm>
          <a:prstGeom prst="roundRect">
            <a:avLst/>
          </a:prstGeom>
          <a:solidFill>
            <a:schemeClr val="bg2"/>
          </a:solidFill>
        </p:spPr>
        <p:txBody>
          <a:bodyPr anchor="ctr"/>
          <a:lstStyle>
            <a:defPPr>
              <a:defRPr lang="fr-FR"/>
            </a:defPPr>
            <a:lvl1pPr marL="269875" indent="-269875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m"/>
              <a:defRPr sz="1200">
                <a:solidFill>
                  <a:srgbClr val="757575"/>
                </a:solidFill>
                <a:latin typeface="Dosis SemiBold" pitchFamily="2" charset="0"/>
              </a:defRPr>
            </a:lvl1pPr>
            <a:lvl2pPr marL="685800" indent="-22860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 sz="1100">
                <a:solidFill>
                  <a:srgbClr val="757575"/>
                </a:solidFill>
                <a:latin typeface="Dosis SemiBold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>
                <a:solidFill>
                  <a:srgbClr val="474F71"/>
                </a:solidFill>
                <a:latin typeface="Dosis SemiBold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>
                <a:solidFill>
                  <a:srgbClr val="474F71"/>
                </a:solidFill>
                <a:latin typeface="Dosis SemiBold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Activités de vocabulaire</a:t>
            </a:r>
          </a:p>
          <a:p>
            <a:pPr marL="269875" marR="0" lvl="0" indent="-269875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m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757575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Évaluation  </a:t>
            </a:r>
          </a:p>
        </p:txBody>
      </p:sp>
    </p:spTree>
    <p:extLst>
      <p:ext uri="{BB962C8B-B14F-4D97-AF65-F5344CB8AC3E}">
        <p14:creationId xmlns:p14="http://schemas.microsoft.com/office/powerpoint/2010/main" val="3791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E19C4005-4A51-DD46-6175-E7EA3F0C24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sz="1600" dirty="0"/>
              <a:t>Travail sur le livret.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B8AE1112-EE82-8B56-B589-D5C05675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507B2C7-53CF-9049-FD6D-F24173083D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42" t="8381" r="3284" b="18195"/>
          <a:stretch>
            <a:fillRect/>
          </a:stretch>
        </p:blipFill>
        <p:spPr>
          <a:xfrm>
            <a:off x="1438977" y="2376667"/>
            <a:ext cx="6246795" cy="1349939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5DA5B341-DD51-7414-AFFF-5286B69C66DE}"/>
              </a:ext>
            </a:extLst>
          </p:cNvPr>
          <p:cNvSpPr txBox="1"/>
          <p:nvPr/>
        </p:nvSpPr>
        <p:spPr>
          <a:xfrm>
            <a:off x="2275014" y="2506852"/>
            <a:ext cx="1445650" cy="3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1.  Activité 1</a:t>
            </a:r>
          </a:p>
        </p:txBody>
      </p:sp>
      <p:sp>
        <p:nvSpPr>
          <p:cNvPr id="5" name="Espace réservé du texte 5">
            <a:extLst>
              <a:ext uri="{FF2B5EF4-FFF2-40B4-BE49-F238E27FC236}">
                <a16:creationId xmlns:a16="http://schemas.microsoft.com/office/drawing/2014/main" id="{8BE1566B-D585-7E21-D244-BCFCE70B9FA4}"/>
              </a:ext>
            </a:extLst>
          </p:cNvPr>
          <p:cNvSpPr txBox="1">
            <a:spLocks/>
          </p:cNvSpPr>
          <p:nvPr/>
        </p:nvSpPr>
        <p:spPr>
          <a:xfrm>
            <a:off x="2203199" y="2851086"/>
            <a:ext cx="5345265" cy="75600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Écriture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565F88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AB84BFEE-BBD8-4BF3-2434-8540C33B07CE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A7B19E7-13CC-B9C4-EEF2-A555D5EB6D8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0832FF2-03F4-4292-2A21-4B531E2A6D04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itre 53">
              <a:extLst>
                <a:ext uri="{FF2B5EF4-FFF2-40B4-BE49-F238E27FC236}">
                  <a16:creationId xmlns:a16="http://schemas.microsoft.com/office/drawing/2014/main" id="{7400D3D8-5C43-2B92-8B4D-1650CB15D2C6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pic>
        <p:nvPicPr>
          <p:cNvPr id="2" name="Espace réservé pour une image  10">
            <a:extLst>
              <a:ext uri="{FF2B5EF4-FFF2-40B4-BE49-F238E27FC236}">
                <a16:creationId xmlns:a16="http://schemas.microsoft.com/office/drawing/2014/main" id="{3A3BE96B-F106-41BC-29A1-EAA31D27AC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78464" y="3788874"/>
            <a:ext cx="540000" cy="540000"/>
          </a:xfrm>
          <a:prstGeom prst="rect">
            <a:avLst/>
          </a:prstGeom>
          <a:noFill/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F0002C7-1E42-8691-D136-BCC3284EEA4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3041" y="2081429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34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A62B7-773B-6F25-D285-83EF8546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129EC6FD-3DA6-FDDB-7C25-BAD76E1196E0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F63D64A-3E30-A9AD-6949-0FBE0C271D8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82AD792-F4DC-3FB0-FA02-537B6BA78959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DFE5E6E7-F254-6047-08F5-66C70F7C468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93E0FB99-4246-286D-20E2-2B18452C4298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ar-S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kumimoji="0" 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j-ea"/>
              <a:cs typeface="+mj-cs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74B2A10-15A9-8282-CED3-93E92DD6F21F}"/>
              </a:ext>
            </a:extLst>
          </p:cNvPr>
          <p:cNvSpPr/>
          <p:nvPr/>
        </p:nvSpPr>
        <p:spPr>
          <a:xfrm>
            <a:off x="1294077" y="2938783"/>
            <a:ext cx="6535427" cy="133283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8E5EDCA6-A7AE-F91C-375E-03A3F662A750}"/>
              </a:ext>
            </a:extLst>
          </p:cNvPr>
          <p:cNvSpPr txBox="1"/>
          <p:nvPr/>
        </p:nvSpPr>
        <p:spPr>
          <a:xfrm>
            <a:off x="666394" y="1755389"/>
            <a:ext cx="78112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Au terme de cette séance de révision, l’enseignant doit vérifier qu’au moins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2196B1"/>
                </a:solidFill>
                <a:effectLst/>
                <a:uLnTx/>
                <a:uFillTx/>
                <a:latin typeface="Dosis" pitchFamily="2" charset="0"/>
                <a:ea typeface="+mn-ea"/>
                <a:cs typeface="Calibri" panose="020F0502020204030204" pitchFamily="34" charset="0"/>
              </a:rPr>
              <a:t>80% des élèves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Dosis Medium" pitchFamily="2" charset="0"/>
                <a:ea typeface="+mn-ea"/>
                <a:cs typeface="Calibri" panose="020F0502020204030204" pitchFamily="34" charset="0"/>
              </a:rPr>
              <a:t>sont capables de : </a:t>
            </a:r>
            <a:endParaRPr kumimoji="0" lang="ar-MA" sz="2400" b="1" i="0" u="none" strike="noStrike" kern="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Dosis Medium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5746AB9A-7886-DD60-98B7-1FF83C8176F0}"/>
              </a:ext>
            </a:extLst>
          </p:cNvPr>
          <p:cNvSpPr txBox="1"/>
          <p:nvPr/>
        </p:nvSpPr>
        <p:spPr>
          <a:xfrm>
            <a:off x="1442335" y="3244973"/>
            <a:ext cx="638716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Aft>
                <a:spcPts val="1200"/>
              </a:spcAft>
              <a:buFont typeface="Dosis Medium" pitchFamily="2" charset="0"/>
              <a:buChar char="→"/>
              <a:defRPr/>
            </a:pPr>
            <a:r>
              <a:rPr lang="fr-FR" sz="2200" b="1" kern="0" dirty="0">
                <a:solidFill>
                  <a:srgbClr val="4B5377"/>
                </a:solidFill>
                <a:latin typeface="Dosis Medium" pitchFamily="2" charset="0"/>
                <a:cs typeface="Calibri" panose="020F0502020204030204" pitchFamily="34" charset="0"/>
              </a:rPr>
              <a:t>Écrire correctement les lettres, des syllabes et des mots contenant les lettres étudiées.</a:t>
            </a:r>
            <a:endParaRPr lang="fr-FR" sz="2200" b="1" kern="0" dirty="0">
              <a:solidFill>
                <a:srgbClr val="2196B1"/>
              </a:solidFill>
              <a:latin typeface="Dosis Medium" pitchFamily="2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8C8C5DC-7BDC-A408-9DE6-5E9ECC078095}"/>
              </a:ext>
            </a:extLst>
          </p:cNvPr>
          <p:cNvSpPr txBox="1"/>
          <p:nvPr/>
        </p:nvSpPr>
        <p:spPr>
          <a:xfrm>
            <a:off x="1490221" y="4987460"/>
            <a:ext cx="614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* Si ce taux n’est pas atteint, il convient de mettre en place des actions de remédiation, collectives ou individuelles. </a:t>
            </a:r>
          </a:p>
        </p:txBody>
      </p:sp>
    </p:spTree>
    <p:extLst>
      <p:ext uri="{BB962C8B-B14F-4D97-AF65-F5344CB8AC3E}">
        <p14:creationId xmlns:p14="http://schemas.microsoft.com/office/powerpoint/2010/main" val="280896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MA" dirty="0"/>
              <a:t>Bonjour les enfants. Aujourd’hui, nous allons commencer une nouvelle séance de révision. Soyez attentifs.</a:t>
            </a:r>
          </a:p>
        </p:txBody>
      </p:sp>
      <p:pic>
        <p:nvPicPr>
          <p:cNvPr id="4" name="Nada-Wave">
            <a:hlinkClick r:id="" action="ppaction://media"/>
            <a:extLst>
              <a:ext uri="{FF2B5EF4-FFF2-40B4-BE49-F238E27FC236}">
                <a16:creationId xmlns:a16="http://schemas.microsoft.com/office/drawing/2014/main" id="{F6F75F5E-0F4F-58AD-F00C-F11EB85EF99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5" name="majd_wave">
            <a:hlinkClick r:id="" action="ppaction://media"/>
            <a:extLst>
              <a:ext uri="{FF2B5EF4-FFF2-40B4-BE49-F238E27FC236}">
                <a16:creationId xmlns:a16="http://schemas.microsoft.com/office/drawing/2014/main" id="{E1114E01-4699-1BC6-B605-BBCF6562EB24}"/>
              </a:ext>
            </a:extLst>
          </p:cNvPr>
          <p:cNvPicPr>
            <a:picLocks noGrp="1" noChangeAspect="1"/>
          </p:cNvPicPr>
          <p:nvPr>
            <p:ph type="media" sz="quarter" idx="13"/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C98F0446-2474-03AE-7563-E436BD746C63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65B9804E-28BB-BF76-D22E-8DF565845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6EB0B74-AE48-F9AD-6F71-07263B3D6C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1358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ardoises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91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minuscule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7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451771" y="2323265"/>
            <a:ext cx="41149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itchFamily="2" charset="0"/>
                <a:cs typeface="Aharoni" panose="02010803020104030203" pitchFamily="2" charset="-79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99715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s majuscule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514524" y="2051700"/>
            <a:ext cx="4114951" cy="275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73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anose="020B0604020202020204" charset="0"/>
                <a:cs typeface="Aharoni" panose="02010803020104030203" pitchFamily="2" charset="-79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60967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t minuscule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94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711748" y="2319661"/>
            <a:ext cx="41149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anose="020B0604020202020204" charset="0"/>
                <a:cs typeface="Aharoni" panose="02010803020104030203" pitchFamily="2" charset="-79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4246499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t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majuscule.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63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362124" y="2436203"/>
            <a:ext cx="411495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itchFamily="2" charset="0"/>
                <a:cs typeface="Times New Roman" panose="02020603050405020304" pitchFamily="18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96933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p minuscule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10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514524" y="2274838"/>
            <a:ext cx="41149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4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+mj-lt"/>
                <a:cs typeface="Aharoni" panose="02010803020104030203" pitchFamily="2" charset="-79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78270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p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majuscule.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8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514524" y="2274838"/>
            <a:ext cx="41149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4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+mj-lt"/>
                <a:cs typeface="Aharoni" panose="02010803020104030203" pitchFamily="2" charset="-79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49002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minuscule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67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514524" y="2459504"/>
            <a:ext cx="41149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95739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la lettre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majuscule.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2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2D28BF60-49D0-FA60-A908-72517B30746A}"/>
              </a:ext>
            </a:extLst>
          </p:cNvPr>
          <p:cNvSpPr txBox="1"/>
          <p:nvPr/>
        </p:nvSpPr>
        <p:spPr>
          <a:xfrm>
            <a:off x="2400262" y="2274838"/>
            <a:ext cx="43434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40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Dosis" panose="020B0604020202020204" charset="0"/>
                <a:cs typeface="Aharoni" panose="02010803020104030203" pitchFamily="2" charset="-79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940863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Tomate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8133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tomate.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72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CDBF7EA-920B-4FF6-80CA-177A88CEF2C0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Tomate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C00000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177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bébé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44546A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4206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bébé.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94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CDBF7EA-920B-4FF6-80CA-177A88CEF2C0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bébé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C00000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41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0" b="0" i="0" u="none" strike="noStrike" kern="1200" cap="none" spc="0" normalizeH="0" baseline="0" noProof="0" dirty="0">
                <a:ln w="0"/>
                <a:solidFill>
                  <a:srgbClr val="44546A"/>
                </a:solidFill>
                <a:effectLst/>
                <a:uLnTx/>
                <a:uFillTx/>
                <a:latin typeface="Century Gothic" panose="020B0502020202020204" pitchFamily="34" charset="0"/>
                <a:cs typeface="Times New Roman" panose="02020603050405020304" pitchFamily="18" charset="0"/>
              </a:rPr>
              <a:t>patate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260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patate.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400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2CDBF7EA-920B-4FF6-80CA-177A88CEF2C0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patate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C00000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4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12000" dirty="0">
                <a:ln w="0"/>
                <a:solidFill>
                  <a:srgbClr val="44546A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S</a:t>
            </a:r>
            <a:r>
              <a:rPr lang="pt-BR" sz="10000" dirty="0">
                <a:ln w="0"/>
                <a:solidFill>
                  <a:srgbClr val="44546A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amira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6606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Samira.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48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0FF5C8B-479A-45BA-8CE3-B6D24120EA07}"/>
              </a:ext>
            </a:extLst>
          </p:cNvPr>
          <p:cNvSpPr txBox="1"/>
          <p:nvPr/>
        </p:nvSpPr>
        <p:spPr>
          <a:xfrm>
            <a:off x="1692000" y="2613392"/>
            <a:ext cx="57945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Dosis" pitchFamily="2" charset="0"/>
                <a:cs typeface="Times New Roman" panose="02020603050405020304" pitchFamily="18" charset="0"/>
              </a:rPr>
              <a:t>S</a:t>
            </a:r>
            <a:r>
              <a:rPr lang="pt-BR" sz="10000" dirty="0">
                <a:ln w="0"/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</a:t>
            </a:r>
            <a:r>
              <a:rPr lang="pt-BR" sz="12000" dirty="0">
                <a:ln w="0"/>
                <a:solidFill>
                  <a:srgbClr val="C00000"/>
                </a:solidFill>
                <a:latin typeface="Dosis" pitchFamily="2" charset="0"/>
                <a:cs typeface="Times New Roman" panose="02020603050405020304" pitchFamily="18" charset="0"/>
              </a:rPr>
              <a:t>mir</a:t>
            </a:r>
            <a:r>
              <a:rPr lang="pt-BR" sz="10000" dirty="0">
                <a:ln w="0"/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86767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Dosis" pitchFamily="2" charset="0"/>
                <a:cs typeface="Times New Roman" panose="02020603050405020304" pitchFamily="18" charset="0"/>
              </a:rPr>
              <a:t>porte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106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porte.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29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0FF5C8B-479A-45BA-8CE3-B6D24120EA0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Dosis" pitchFamily="2" charset="0"/>
                <a:cs typeface="Times New Roman" panose="02020603050405020304" pitchFamily="18" charset="0"/>
              </a:rPr>
              <a:t>porte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C00000"/>
              </a:solidFill>
              <a:effectLst/>
              <a:uLnTx/>
              <a:uFillTx/>
              <a:latin typeface="Dosis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318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pt-BR" sz="12000" dirty="0">
                <a:ln w="0"/>
                <a:solidFill>
                  <a:srgbClr val="44546A"/>
                </a:solidFill>
                <a:latin typeface="Dosis" pitchFamily="2" charset="0"/>
                <a:cs typeface="Times New Roman" panose="02020603050405020304" pitchFamily="18" charset="0"/>
              </a:rPr>
              <a:t>s</a:t>
            </a:r>
            <a:r>
              <a:rPr lang="pt-BR" sz="10000" dirty="0">
                <a:ln w="0"/>
                <a:solidFill>
                  <a:srgbClr val="44546A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</a:t>
            </a:r>
            <a:endParaRPr lang="pt-BR" sz="10000" dirty="0">
              <a:ln w="0"/>
              <a:solidFill>
                <a:srgbClr val="44546A"/>
              </a:solidFill>
              <a:latin typeface="Dosis" pitchFamily="2" charset="0"/>
              <a:cs typeface="Times New Roman" panose="02020603050405020304" pitchFamily="18" charset="0"/>
            </a:endParaRP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6387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360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0FF5C8B-479A-45BA-8CE3-B6D24120EA07}"/>
              </a:ext>
            </a:extLst>
          </p:cNvPr>
          <p:cNvSpPr txBox="1"/>
          <p:nvPr/>
        </p:nvSpPr>
        <p:spPr>
          <a:xfrm>
            <a:off x="1692000" y="2613392"/>
            <a:ext cx="57945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12000" dirty="0">
                <a:ln w="0"/>
                <a:solidFill>
                  <a:srgbClr val="C00000"/>
                </a:solidFill>
                <a:latin typeface="Dosis" pitchFamily="2" charset="0"/>
                <a:cs typeface="Times New Roman" panose="02020603050405020304" pitchFamily="18" charset="0"/>
              </a:rPr>
              <a:t>s</a:t>
            </a:r>
            <a:r>
              <a:rPr lang="pt-BR" sz="10000" dirty="0">
                <a:ln w="0"/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</a:t>
            </a:r>
            <a:endParaRPr lang="pt-BR" sz="10000" dirty="0">
              <a:ln w="0"/>
              <a:solidFill>
                <a:srgbClr val="C00000"/>
              </a:solidFill>
              <a:latin typeface="Dosis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526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Dosis" pitchFamily="2" charset="0"/>
                <a:cs typeface="Times New Roman" panose="02020603050405020304" pitchFamily="18" charset="0"/>
              </a:rPr>
              <a:t>belle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9639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belle.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40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0FF5C8B-479A-45BA-8CE3-B6D24120EA0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Dosis" pitchFamily="2" charset="0"/>
                <a:cs typeface="Times New Roman" panose="02020603050405020304" pitchFamily="18" charset="0"/>
              </a:rPr>
              <a:t>belle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C00000"/>
              </a:solidFill>
              <a:effectLst/>
              <a:uLnTx/>
              <a:uFillTx/>
              <a:latin typeface="Dosis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38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93A7-269B-87D7-E92B-0FDB69070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D5629D-9478-9A1C-04E7-C9B880BD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Qui veut lire ? 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  <a:latin typeface="Dosis Medium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FB5412A-A91E-42C5-9EFF-432F47EF20D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44546A"/>
                </a:solidFill>
                <a:latin typeface="Dosis" pitchFamily="2" charset="0"/>
                <a:cs typeface="Times New Roman" panose="02020603050405020304" pitchFamily="18" charset="0"/>
              </a:rPr>
              <a:t>robe</a:t>
            </a:r>
          </a:p>
        </p:txBody>
      </p:sp>
      <p:pic>
        <p:nvPicPr>
          <p:cNvPr id="7" name="Espace réservé pour une image  6" descr="Une image contenant habits, sourir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823E791-30F9-4F75-B787-E3AF2FB083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b="22113"/>
          <a:stretch>
            <a:fillRect/>
          </a:stretch>
        </p:blipFill>
        <p:spPr>
          <a:xfrm>
            <a:off x="74356" y="625643"/>
            <a:ext cx="1250140" cy="98754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8393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00A86E88-936D-9BAB-4944-1681CC760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Écrivez 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robe.</a:t>
            </a:r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  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DB4FAE0-0559-ADEF-2729-8C8413A773FC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18516ED-8E92-6E11-FFAB-69C57FED1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06C744AC-7781-40F9-80B2-DEC3F24501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Espace réservé pour une image  3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957FA200-E9DF-DC60-E0BF-EB04D31617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8013" y="1808942"/>
            <a:ext cx="3647973" cy="364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84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7727-C3EC-3CB2-9259-818EEF426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>
            <a:extLst>
              <a:ext uri="{FF2B5EF4-FFF2-40B4-BE49-F238E27FC236}">
                <a16:creationId xmlns:a16="http://schemas.microsoft.com/office/drawing/2014/main" id="{8E7DA5ED-B7C3-DE75-614A-6DD3D92A1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Levez les ardoises. Je vais vérifier votre écriture.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A7877A5-2EBC-B033-BEBC-72098D9A794B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355A5773-6A28-6947-3FBA-5A50DF2221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7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0B199F1-24A4-3733-7CD6-6556BEFF98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F0FF5C8B-479A-45BA-8CE3-B6D24120EA07}"/>
              </a:ext>
            </a:extLst>
          </p:cNvPr>
          <p:cNvSpPr txBox="1"/>
          <p:nvPr/>
        </p:nvSpPr>
        <p:spPr>
          <a:xfrm>
            <a:off x="1692000" y="2613392"/>
            <a:ext cx="57945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0" dirty="0">
                <a:ln w="0"/>
                <a:solidFill>
                  <a:srgbClr val="C00000"/>
                </a:solidFill>
                <a:latin typeface="Dosis" pitchFamily="2" charset="0"/>
                <a:cs typeface="Times New Roman" panose="02020603050405020304" pitchFamily="18" charset="0"/>
              </a:rPr>
              <a:t>robe</a:t>
            </a:r>
            <a:endParaRPr kumimoji="0" lang="pt-BR" sz="10000" b="0" i="0" u="none" strike="noStrike" kern="1200" cap="none" spc="0" normalizeH="0" baseline="0" noProof="0" dirty="0">
              <a:ln w="0"/>
              <a:solidFill>
                <a:srgbClr val="C00000"/>
              </a:solidFill>
              <a:effectLst/>
              <a:uLnTx/>
              <a:uFillTx/>
              <a:latin typeface="Dosis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56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EEE8B-3733-68BD-2BAF-3A7A73A4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8FFB303-06D9-83F6-ED18-6902AC45D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398" y="1193953"/>
            <a:ext cx="7886700" cy="705267"/>
          </a:xfrm>
        </p:spPr>
        <p:txBody>
          <a:bodyPr/>
          <a:lstStyle/>
          <a:p>
            <a:r>
              <a:rPr lang="fr-MA" sz="3200" dirty="0"/>
              <a:t>Plan de la séance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3F18F9-BA78-0CBA-47E8-44912CD352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9732" y="4042784"/>
            <a:ext cx="6344535" cy="1495634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364B865-7311-DE2F-2B9C-7CDF9BC91F83}"/>
              </a:ext>
            </a:extLst>
          </p:cNvPr>
          <p:cNvSpPr txBox="1"/>
          <p:nvPr/>
        </p:nvSpPr>
        <p:spPr>
          <a:xfrm>
            <a:off x="2380260" y="4185526"/>
            <a:ext cx="33756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MA" sz="1600" dirty="0">
                <a:solidFill>
                  <a:srgbClr val="424D7B"/>
                </a:solidFill>
                <a:latin typeface="Dosis ExtraBold" pitchFamily="2" charset="0"/>
              </a:rPr>
              <a:t>2, </a:t>
            </a:r>
            <a:r>
              <a:rPr kumimoji="0" lang="fr-MA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ExtraBold" pitchFamily="2" charset="0"/>
                <a:ea typeface="+mn-ea"/>
                <a:cs typeface="+mn-cs"/>
              </a:rPr>
              <a:t>Activité 2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180DAB7-6646-5A73-5C33-F3A50E8BC883}"/>
              </a:ext>
            </a:extLst>
          </p:cNvPr>
          <p:cNvGrpSpPr/>
          <p:nvPr/>
        </p:nvGrpSpPr>
        <p:grpSpPr>
          <a:xfrm>
            <a:off x="3120265" y="0"/>
            <a:ext cx="2741519" cy="1084434"/>
            <a:chOff x="3072140" y="0"/>
            <a:chExt cx="2741519" cy="108443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BFBA93-2963-08BC-1DA3-469CC5ADD678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D8C0C9-459A-55D8-6D8C-7314D4982E26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itre 53">
              <a:extLst>
                <a:ext uri="{FF2B5EF4-FFF2-40B4-BE49-F238E27FC236}">
                  <a16:creationId xmlns:a16="http://schemas.microsoft.com/office/drawing/2014/main" id="{1B154FB0-B00B-39E6-3DC9-0C91F4952F3A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10" name="Espace réservé du texte 5">
            <a:extLst>
              <a:ext uri="{FF2B5EF4-FFF2-40B4-BE49-F238E27FC236}">
                <a16:creationId xmlns:a16="http://schemas.microsoft.com/office/drawing/2014/main" id="{355116EA-4FE2-8E53-B43F-E1AF81F4F4F7}"/>
              </a:ext>
            </a:extLst>
          </p:cNvPr>
          <p:cNvSpPr txBox="1">
            <a:spLocks noGrp="1"/>
          </p:cNvSpPr>
          <p:nvPr>
            <p:ph type="body" sz="quarter" idx="21"/>
          </p:nvPr>
        </p:nvSpPr>
        <p:spPr>
          <a:xfrm>
            <a:off x="2192797" y="3028796"/>
            <a:ext cx="5169321" cy="755650"/>
          </a:xfrm>
          <a:prstGeom prst="rect">
            <a:avLst/>
          </a:prstGeom>
          <a:noFill/>
        </p:spPr>
        <p:txBody>
          <a:bodyPr anchor="ctr"/>
          <a:lstStyle>
            <a:lvl1pPr marL="266700" indent="-2667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Wingdings" panose="05000000000000000000" pitchFamily="2" charset="2"/>
              <a:buChar char="l"/>
              <a:defRPr sz="1200" kern="1200">
                <a:solidFill>
                  <a:srgbClr val="424D7B"/>
                </a:solidFill>
                <a:latin typeface="Dosis SemiBold" pitchFamily="2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50" kern="1200">
                <a:solidFill>
                  <a:srgbClr val="474F71"/>
                </a:solidFill>
                <a:latin typeface="Dosis SemiBold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fr-MA" sz="1600" dirty="0">
                <a:solidFill>
                  <a:schemeClr val="bg1">
                    <a:lumMod val="50000"/>
                  </a:schemeClr>
                </a:solidFill>
              </a:rPr>
              <a:t>Écriture</a:t>
            </a:r>
            <a:r>
              <a:rPr lang="fr-MA" dirty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C566B6-A7BC-76A4-19B4-275D440E37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MA" sz="1600" dirty="0">
                <a:solidFill>
                  <a:srgbClr val="424D7B"/>
                </a:solidFill>
              </a:rPr>
              <a:t>Travail sur le livret.</a:t>
            </a:r>
          </a:p>
        </p:txBody>
      </p:sp>
      <p:pic>
        <p:nvPicPr>
          <p:cNvPr id="37" name="Espace réservé pour une image  36" descr="Une image contenant horloge, cercle, symbole, Police&#10;&#10;Le contenu généré par l’IA peut être incorrect.">
            <a:extLst>
              <a:ext uri="{FF2B5EF4-FFF2-40B4-BE49-F238E27FC236}">
                <a16:creationId xmlns:a16="http://schemas.microsoft.com/office/drawing/2014/main" id="{58424BAA-A47B-4E20-FFE5-6432611FA8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26" r="-7526"/>
          <a:stretch>
            <a:fillRect/>
          </a:stretch>
        </p:blipFill>
        <p:spPr>
          <a:xfrm>
            <a:off x="7298796" y="3984080"/>
            <a:ext cx="540000" cy="540000"/>
          </a:xfrm>
          <a:prstGeom prst="rect">
            <a:avLst/>
          </a:prstGeom>
          <a:noFill/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D828657-A3E8-44BD-A4B3-1F247FD05D1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>
            <a:off x="7153602" y="2237774"/>
            <a:ext cx="850846" cy="85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41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4E04E-4195-F578-B65E-08E6D739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3">
            <a:extLst>
              <a:ext uri="{FF2B5EF4-FFF2-40B4-BE49-F238E27FC236}">
                <a16:creationId xmlns:a16="http://schemas.microsoft.com/office/drawing/2014/main" id="{4028D763-82A6-913A-5F00-0C18E140F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000" y="756000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Prenez vos livrets à la page 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77</a:t>
            </a: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Dosis Medium" pitchFamily="2" charset="0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A4A7EE7-E4F4-48D5-B35D-2DBB9CC39E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854" y="1462652"/>
            <a:ext cx="3412291" cy="5233983"/>
          </a:xfrm>
          <a:prstGeom prst="rect">
            <a:avLst/>
          </a:prstGeom>
        </p:spPr>
      </p:pic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B1D499C1-D72C-C687-9F3B-94A31D603D9A}"/>
              </a:ext>
            </a:extLst>
          </p:cNvPr>
          <p:cNvSpPr/>
          <p:nvPr/>
        </p:nvSpPr>
        <p:spPr>
          <a:xfrm>
            <a:off x="3083859" y="5222390"/>
            <a:ext cx="3086694" cy="1133586"/>
          </a:xfrm>
          <a:prstGeom prst="roundRect">
            <a:avLst/>
          </a:prstGeom>
          <a:noFill/>
          <a:ln w="38100">
            <a:solidFill>
              <a:srgbClr val="E8423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2B6789B-4BBF-F300-794F-E2D98C12217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389017FE-FD58-60E5-B678-EF6D5CA59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D569F5C-520D-7259-57A3-FC6D5D5A23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970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Nous allons faire une dictée. Je vais vous dire des mots et vous allez les écrire sur votre livret en respectant ses dimensions.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63A1B2A-9473-7499-9373-E80442D4ADB0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2A8D5E88-B545-5AAA-CFC3-326D8BA1C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E52AB17-E615-E9B8-142A-2A6CDF0B08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E0061C0B-BD3F-44FD-94D7-07EA068AE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47" y="2705230"/>
            <a:ext cx="7288306" cy="203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08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/>
              <a:t>Écoutez bien. Écrivez moto. 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2838083-5BFB-D5D2-0FB5-2A33C4DE6762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472F9A0-FCA4-69DB-BF0A-6ECC161F0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73A9897-CD75-BB9E-FE9F-FB008C323C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C83F8A9A-AE79-4E78-812A-450D447B7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47" y="2705230"/>
            <a:ext cx="7288306" cy="203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85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/>
              <a:t>Écoutez bien. Écrivez papi.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BB0C4B1-1DB6-5530-DA2D-18E9C98D7EF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0FF3BDC-0AAB-9F24-F2F4-964635A4C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56541C-6F5B-2CCA-A659-64F616750F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CBE0EF26-EB87-45A8-8910-FF8155D9D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47" y="2705230"/>
            <a:ext cx="7288306" cy="203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15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/>
              <a:t>Écoutez bien. Écrivez bébé.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BB0C4B1-1DB6-5530-DA2D-18E9C98D7EF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0FF3BDC-0AAB-9F24-F2F4-964635A4C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56541C-6F5B-2CCA-A659-64F616750F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CBE0EF26-EB87-45A8-8910-FF8155D9D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47" y="2705230"/>
            <a:ext cx="7288306" cy="203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890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/>
              <a:t>Écoutez bien. Écrivez sol.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BB0C4B1-1DB6-5530-DA2D-18E9C98D7EF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60FF3BDC-0AAB-9F24-F2F4-964635A4C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D856541C-6F5B-2CCA-A659-64F616750F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CBE0EF26-EB87-45A8-8910-FF8155D9D8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847" y="2705230"/>
            <a:ext cx="7288306" cy="203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68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/>
              <a:t>Corrigez.</a:t>
            </a:r>
            <a:endParaRPr lang="fr-FR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F33D2DE0-3D10-E93E-EC35-CA3198464D3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9580613-45A8-1E5F-F21B-6CF6C04F9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0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4A990A23-F744-DD3E-8F35-AE1ED5DAE4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57D67029-EAE0-4998-B7C5-22CCDAE55A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318" y="2590801"/>
            <a:ext cx="7814823" cy="2859740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45ACA90-9AE2-42D8-B316-DDAB3E8A4AE3}"/>
              </a:ext>
            </a:extLst>
          </p:cNvPr>
          <p:cNvSpPr txBox="1"/>
          <p:nvPr/>
        </p:nvSpPr>
        <p:spPr>
          <a:xfrm>
            <a:off x="1110423" y="3698202"/>
            <a:ext cx="71729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C00000"/>
                </a:solidFill>
                <a:latin typeface="Dosis Medium" pitchFamily="2" charset="0"/>
              </a:rPr>
              <a:t>moto</a:t>
            </a:r>
            <a:r>
              <a:rPr lang="fr-FR" sz="4400" dirty="0">
                <a:latin typeface="Dosis Medium" pitchFamily="2" charset="0"/>
              </a:rPr>
              <a:t>  -     </a:t>
            </a:r>
            <a:r>
              <a:rPr lang="fr-FR" sz="4800" dirty="0">
                <a:solidFill>
                  <a:srgbClr val="C00000"/>
                </a:solidFill>
                <a:latin typeface="Dosis Medium" pitchFamily="2" charset="0"/>
              </a:rPr>
              <a:t>p</a:t>
            </a:r>
            <a:r>
              <a:rPr lang="pt-BR" sz="4000" dirty="0">
                <a:ln w="0"/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</a:t>
            </a:r>
            <a:r>
              <a:rPr lang="fr-FR" sz="4800" dirty="0">
                <a:solidFill>
                  <a:srgbClr val="C00000"/>
                </a:solidFill>
                <a:latin typeface="Dosis Medium" pitchFamily="2" charset="0"/>
              </a:rPr>
              <a:t>pi</a:t>
            </a:r>
            <a:r>
              <a:rPr lang="fr-FR" sz="4400" dirty="0">
                <a:latin typeface="Dosis Medium" pitchFamily="2" charset="0"/>
              </a:rPr>
              <a:t>   -   </a:t>
            </a:r>
            <a:r>
              <a:rPr lang="fr-FR" sz="4400" dirty="0">
                <a:solidFill>
                  <a:srgbClr val="C00000"/>
                </a:solidFill>
                <a:latin typeface="Dosis Medium" pitchFamily="2" charset="0"/>
              </a:rPr>
              <a:t>bébé</a:t>
            </a:r>
            <a:r>
              <a:rPr lang="fr-FR" sz="4400" dirty="0">
                <a:latin typeface="Dosis Medium" pitchFamily="2" charset="0"/>
              </a:rPr>
              <a:t>   -    </a:t>
            </a:r>
            <a:r>
              <a:rPr lang="fr-FR" sz="4400" dirty="0">
                <a:solidFill>
                  <a:srgbClr val="C00000"/>
                </a:solidFill>
                <a:latin typeface="Dosis Medium" pitchFamily="2" charset="0"/>
              </a:rPr>
              <a:t>sol</a:t>
            </a:r>
            <a:r>
              <a:rPr lang="fr-FR" sz="4400" dirty="0">
                <a:latin typeface="Dosis Medium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43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4A86D-8761-22EA-27C2-45F671D34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8">
            <a:extLst>
              <a:ext uri="{FF2B5EF4-FFF2-40B4-BE49-F238E27FC236}">
                <a16:creationId xmlns:a16="http://schemas.microsoft.com/office/drawing/2014/main" id="{F2EB7FC9-0E25-E1A2-26C6-087E27AC4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6141" y="777795"/>
            <a:ext cx="6840000" cy="6120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 dirty="0">
                <a:solidFill>
                  <a:prstClr val="black">
                    <a:lumMod val="65000"/>
                    <a:lumOff val="35000"/>
                  </a:prstClr>
                </a:solidFill>
              </a:rPr>
              <a:t>Maintenant, on va faire les activités 1, 2 et 3. Recopiez les lettres, les mots et la phrase comme dans l’exemple. Je vais circuler entre les rangs pour vous aider.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3C77DD51-1B1F-934B-2D20-133E178A6674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7D2F033-1623-4849-6C7B-C14B0FE69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24D533F-21FB-DAEC-938F-E3F7FCA5F4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671058E9-DF79-06B9-8E82-238C817E7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453" y="2340956"/>
            <a:ext cx="2777209" cy="277720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628CD9D-C4F4-4D35-BD93-B3B99FCF22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495" t="16079" r="10147" b="26797"/>
          <a:stretch/>
        </p:blipFill>
        <p:spPr>
          <a:xfrm>
            <a:off x="1346824" y="1869383"/>
            <a:ext cx="3637553" cy="3917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1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67D0624-BFBC-12EC-0D36-530D60149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999" y="756000"/>
            <a:ext cx="6999613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La séance d’aujourd’hui est terminée.</a:t>
            </a:r>
            <a:endParaRPr lang="fr-MA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Nada-Wave">
            <a:hlinkClick r:id="" action="ppaction://media"/>
            <a:extLst>
              <a:ext uri="{FF2B5EF4-FFF2-40B4-BE49-F238E27FC236}">
                <a16:creationId xmlns:a16="http://schemas.microsoft.com/office/drawing/2014/main" id="{2848A6E2-01EF-BC7D-FB61-79C9611D60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59444" y="1995719"/>
            <a:ext cx="2225112" cy="355353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6F1C47F-5A99-4340-4DD5-A3697F973D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7136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FE98D44-242C-B857-A26E-6C7163C42EFF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8F2D0-04BB-A251-DD36-D1B8EDEBD6A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C9464FC-2A84-044F-BACA-8005915C7C3B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76D3DCA5-D411-2F51-DEC5-EBA796C6E078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55" name="TextBox 10">
            <a:extLst>
              <a:ext uri="{FF2B5EF4-FFF2-40B4-BE49-F238E27FC236}">
                <a16:creationId xmlns:a16="http://schemas.microsoft.com/office/drawing/2014/main" id="{B761553D-2FE4-9121-D8B8-6D3E8CDA1A5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88794" y="3211919"/>
            <a:ext cx="7766412" cy="434161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Évaluer les acquis de 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la période 3</a:t>
            </a:r>
          </a:p>
        </p:txBody>
      </p:sp>
    </p:spTree>
    <p:extLst>
      <p:ext uri="{BB962C8B-B14F-4D97-AF65-F5344CB8AC3E}">
        <p14:creationId xmlns:p14="http://schemas.microsoft.com/office/powerpoint/2010/main" val="238220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9E62-5D54-DEB1-59B4-B137DB63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F984329C-9080-CCA8-8A31-B0D53E4130A1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95B853A-E9BC-33AE-1774-4B1AE38649B0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7D1827-0DD5-22F7-C028-D10A701CBBB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F92A7BD9-9E88-218E-B1C9-6A2F1CF6CA0C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2" name="TextBox 10">
            <a:extLst>
              <a:ext uri="{FF2B5EF4-FFF2-40B4-BE49-F238E27FC236}">
                <a16:creationId xmlns:a16="http://schemas.microsoft.com/office/drawing/2014/main" id="{CC832EE0-6DF7-A0E0-F06E-7C9F081354B1}"/>
              </a:ext>
            </a:extLst>
          </p:cNvPr>
          <p:cNvSpPr txBox="1"/>
          <p:nvPr/>
        </p:nvSpPr>
        <p:spPr>
          <a:xfrm>
            <a:off x="901599" y="1191108"/>
            <a:ext cx="7001441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904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Les compétences évaluées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48854FD-AAD0-BC61-5DB6-723DDF2B8418}"/>
              </a:ext>
            </a:extLst>
          </p:cNvPr>
          <p:cNvSpPr txBox="1"/>
          <p:nvPr/>
        </p:nvSpPr>
        <p:spPr>
          <a:xfrm>
            <a:off x="597222" y="1863192"/>
            <a:ext cx="7815905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mots de vocabulaire.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Participer à un dialogue en mobilisant les actes de paroles étudiés.</a:t>
            </a:r>
          </a:p>
          <a:p>
            <a:pPr marL="1165225" marR="0" lvl="0" indent="-116522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Prendre la parole pour parler de ma </a:t>
            </a:r>
            <a:r>
              <a:rPr lang="fr-FR" b="1" dirty="0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maison et </a:t>
            </a:r>
            <a:r>
              <a:rPr lang="fr-FR" b="1">
                <a:solidFill>
                  <a:srgbClr val="424D7B"/>
                </a:solidFill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ma famille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 :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Identifier et lire les lettres, des syllabes et des mots contenant les lettres étudiées.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135092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0B710-8693-6626-47B9-5AF0530F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432F1CFE-E3AC-6F75-1987-E1F4A7B5C13E}"/>
              </a:ext>
            </a:extLst>
          </p:cNvPr>
          <p:cNvGrpSpPr/>
          <p:nvPr/>
        </p:nvGrpSpPr>
        <p:grpSpPr>
          <a:xfrm>
            <a:off x="3072140" y="0"/>
            <a:ext cx="2812683" cy="1084434"/>
            <a:chOff x="3072140" y="0"/>
            <a:chExt cx="2812683" cy="108443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378E7BD-4095-31C6-AA06-A2C2C542E6B4}"/>
                </a:ext>
              </a:extLst>
            </p:cNvPr>
            <p:cNvSpPr/>
            <p:nvPr/>
          </p:nvSpPr>
          <p:spPr>
            <a:xfrm>
              <a:off x="3224463" y="365760"/>
              <a:ext cx="2660360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A1367DD-BD09-B726-FA8B-50C67B47FACF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itre 53">
              <a:extLst>
                <a:ext uri="{FF2B5EF4-FFF2-40B4-BE49-F238E27FC236}">
                  <a16:creationId xmlns:a16="http://schemas.microsoft.com/office/drawing/2014/main" id="{8276346E-44C5-6BF7-0930-0969AB426842}"/>
                </a:ext>
              </a:extLst>
            </p:cNvPr>
            <p:cNvSpPr txBox="1">
              <a:spLocks/>
            </p:cNvSpPr>
            <p:nvPr/>
          </p:nvSpPr>
          <p:spPr>
            <a:xfrm>
              <a:off x="3072140" y="472434"/>
              <a:ext cx="2660360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616E3DE1-2996-B97A-6A3F-40D60F3E458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303990" y="1710825"/>
            <a:ext cx="5941375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Cette partie est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consacrée à l’évaluation des compétences suivantes  :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CO1 – C02 – PO1 – PO2 – PO3 - LF1 – LF2.</a:t>
            </a: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La passation se fait de manière </a:t>
            </a: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individuelle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: l’enseignant évalue chaque élève en l’ invitant à son bureau.</a:t>
            </a:r>
          </a:p>
          <a:p>
            <a:pPr marL="457247" marR="0" lvl="1" indent="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est guidé par le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ppt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affiché sur son ordinateur qui ne doit pas être projeté sur l’écran de la classe  (l’ordinateur doit être débranché du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Datashow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Pendant que l’enseignant évalue de manière individuelle les élèves, le reste de la classe réalise des activités pour assurer le calme : lecture, coloriage, copie, dessin.</a:t>
            </a:r>
          </a:p>
          <a:p>
            <a:pPr marL="885872" marR="0" lvl="1" indent="-428625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fr-FR" sz="1000" b="0" i="0" u="none" strike="noStrike" kern="1200" cap="none" spc="0" normalizeH="0" baseline="0" noProof="0" dirty="0">
              <a:ln>
                <a:noFill/>
              </a:ln>
              <a:solidFill>
                <a:srgbClr val="424D7B"/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800147" marR="0" lvl="1" indent="-342900" algn="just" defTabSz="102877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424D7B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L’enseignant note immédiatement chaque compétence évaluée et renseigne la grille de compilation (0 -10 ) en s’appuyant sur les indications de compilation en dessous de chaque slide d’item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1898AD3F-CCD0-0B01-51CF-ADECC9DFE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63"/>
          <a:stretch>
            <a:fillRect/>
          </a:stretch>
        </p:blipFill>
        <p:spPr>
          <a:xfrm>
            <a:off x="472249" y="2831015"/>
            <a:ext cx="1831741" cy="119597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414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7764-08FC-69EE-EEE6-D97AFAB61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B8B0A13-9A13-F51E-DEB1-123E69C1D82C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44AFA64-CD37-ABC3-0DC7-9CD206D254EF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9D769C-2C66-2685-49C5-F24D42E0BC5A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03A084-5A78-80D2-4631-6850D4EEDB81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8" name="TextBox 6">
            <a:extLst>
              <a:ext uri="{FF2B5EF4-FFF2-40B4-BE49-F238E27FC236}">
                <a16:creationId xmlns:a16="http://schemas.microsoft.com/office/drawing/2014/main" id="{84957AE1-DE25-9011-99A9-624716E700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8400" y="2479102"/>
            <a:ext cx="7951694" cy="1631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Avant de commencer les évaluations individuelles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1 -  Garder à portée de main la grille de compilation </a:t>
            </a:r>
          </a:p>
          <a:p>
            <a:pPr marL="442913" marR="0" lvl="0" indent="-442913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2- Donner une activité à réaliser au reste de la classe</a:t>
            </a:r>
          </a:p>
        </p:txBody>
      </p:sp>
    </p:spTree>
    <p:extLst>
      <p:ext uri="{BB962C8B-B14F-4D97-AF65-F5344CB8AC3E}">
        <p14:creationId xmlns:p14="http://schemas.microsoft.com/office/powerpoint/2010/main" val="90239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E2D82-588D-EFD8-8EE8-66880EFE8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2DF388C9-95D7-6E35-500D-4E391D2B7C6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ED7A6F9-8F6D-E92A-9FFB-BD3564C1E0E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99254B4-1179-09E2-3963-E2197E18697C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2AAA314B-76E1-DBFF-E27F-D8C13E1CF6EF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926954AF-F1E1-39EA-0347-22DD6224C88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80714" y="2821848"/>
            <a:ext cx="367051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 SemiBold" pitchFamily="2" charset="0"/>
                <a:ea typeface="Calibri" panose="020F0502020204030204" pitchFamily="34" charset="0"/>
                <a:cs typeface="Calibri" panose="020F0502020204030204" pitchFamily="34" charset="0"/>
              </a:rPr>
              <a:t>L’enseignant demande aux élèves de prendre le livret à la page 77 et faites les activités d’écriture.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Dosis SemiBold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76B14EC-3D52-4FB3-AB73-C90DAE456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091" y="1215844"/>
            <a:ext cx="3284628" cy="5038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7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76A4C6-0615-4F6F-AB64-975F8AC4A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dirty="0"/>
              <a:t>Bonjour cher élève. Nous allons faire quelques activités d’évaluation.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D6B75884-FDA7-3C30-D664-B0E9FFEE8DE7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EA0C3709-4680-5424-D4BD-97BFC2F14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B51DB144-9999-2761-71C6-6FD60EF25E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E4E50BF3-91A0-9251-A61F-775418AE5C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63"/>
          <a:stretch>
            <a:fillRect/>
          </a:stretch>
        </p:blipFill>
        <p:spPr>
          <a:xfrm>
            <a:off x="2687662" y="2198689"/>
            <a:ext cx="3768675" cy="246062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5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Comprendre, à l’oral, des mots de vocabulaire.</a:t>
            </a:r>
            <a:endParaRPr kumimoji="0" lang="fr-MA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614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les images. Je vais te dire des mots et tu vas me montrer les images qui correspondent.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0D4DE06E-4390-4877-9060-F53216EC33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720" y="1864657"/>
            <a:ext cx="1744230" cy="1908000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16A93963-F659-43AD-A91B-9CF5618625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800" y="1864657"/>
            <a:ext cx="1746085" cy="1908000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548D5AF1-2B27-42A2-A430-A945398FEB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499" y="4176946"/>
            <a:ext cx="1744071" cy="1908000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24F4301A-AC45-4EDF-922C-EAB6D75173B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786" y="1864657"/>
            <a:ext cx="1744071" cy="1908000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71E28711-A625-44F0-8C9B-49555D7922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284" y="4176946"/>
            <a:ext cx="1744071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6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CO2.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Comprendre à l’oral des phrases et des textes.</a:t>
            </a:r>
          </a:p>
        </p:txBody>
      </p:sp>
    </p:spTree>
    <p:extLst>
      <p:ext uri="{BB962C8B-B14F-4D97-AF65-F5344CB8AC3E}">
        <p14:creationId xmlns:p14="http://schemas.microsoft.com/office/powerpoint/2010/main" val="1013298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2967" y="755999"/>
            <a:ext cx="7145206" cy="612000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Regarde la scène. Je vais te dire des phrases et tu vas me montrer les images qui correspondent : Voici la chambre de Sami. 1) Sami a une sœur. 2) Dans la chambre, il y a un lit et un bureau. 3) Sur le lit, il y a un bateau. 4 ) Sous le lit, il y a un robot. 5) Le frère et la sœur jouent sur le tapis.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84F9DF2C-BC35-41B0-A89F-20435BD89CE5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7DA8F569-70ED-4E8A-B976-7309007BF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5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1B2F4C-A6F1-4748-BBFE-85EB4F1430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6" name="TextBox 6">
            <a:extLst>
              <a:ext uri="{FF2B5EF4-FFF2-40B4-BE49-F238E27FC236}">
                <a16:creationId xmlns:a16="http://schemas.microsoft.com/office/drawing/2014/main" id="{BE9F4498-9E4F-4D73-B435-009301C9E0E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A621770-3870-4701-B49B-D596D37E47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63" y="1879912"/>
            <a:ext cx="7191776" cy="429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06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B990-9E96-4265-EAEA-24139A257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B36D694B-0251-B019-3D0F-1D60E57EAB0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578C0E4-6FBC-E5CE-2306-50551BBDE0F9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6FC6D0-C015-09B3-6913-FE94842F8B67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40120C2F-F77C-9E38-2CB7-6D74C8195DCC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DB04E4D8-CED8-1B25-158A-7E9BCB967B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-191760" y="3069811"/>
            <a:ext cx="94120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PO1. </a:t>
            </a:r>
            <a:r>
              <a:rPr kumimoji="0" lang="fr-FR" sz="24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Produire, à l’oral, des mots de vocabulaire.</a:t>
            </a:r>
          </a:p>
        </p:txBody>
      </p:sp>
    </p:spTree>
    <p:extLst>
      <p:ext uri="{BB962C8B-B14F-4D97-AF65-F5344CB8AC3E}">
        <p14:creationId xmlns:p14="http://schemas.microsoft.com/office/powerpoint/2010/main" val="116043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Mets ton doigt sur chaque image et dis-moi le mot en français.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6975598-5120-414D-AFF8-4C578648DA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99" y="1820164"/>
            <a:ext cx="1744230" cy="190800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AC4CCD6-280B-495F-AC48-F01A51BF19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205" y="4108111"/>
            <a:ext cx="1744230" cy="1908000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EAFE511B-5809-41E1-8EDB-9191850839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530" y="1815219"/>
            <a:ext cx="1744071" cy="1908000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B42811FD-64E0-439C-B070-BAEC080ABA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501" y="1815219"/>
            <a:ext cx="1744071" cy="1908000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5F3CCBC5-BBBC-4BF7-850A-DEDD28D4FC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581" y="4108111"/>
            <a:ext cx="1744071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653358"/>
            <a:ext cx="7788166" cy="1092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PO2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Participer à un dialogue en mobilisant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les actes de parole étudiés.</a:t>
            </a:r>
          </a:p>
        </p:txBody>
      </p:sp>
    </p:spTree>
    <p:extLst>
      <p:ext uri="{BB962C8B-B14F-4D97-AF65-F5344CB8AC3E}">
        <p14:creationId xmlns:p14="http://schemas.microsoft.com/office/powerpoint/2010/main" val="56828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864350" y="6177315"/>
            <a:ext cx="5518602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poser des questions et tu dois répondre correctement. 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montre des objets réels dans la classe.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496223" y="1873525"/>
            <a:ext cx="6598905" cy="3110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Qui est sur la photo 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Il y a combien de chambres dans ta maison ?</a:t>
            </a:r>
          </a:p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une sœur ?</a:t>
            </a:r>
          </a:p>
          <a:p>
            <a:pPr lvl="0" defTabSz="914400">
              <a:lnSpc>
                <a:spcPct val="150000"/>
              </a:lnSpc>
              <a:defRPr/>
            </a:pPr>
            <a:r>
              <a:rPr lang="fr-FR" sz="2400" b="1" dirty="0">
                <a:ln w="0"/>
                <a:solidFill>
                  <a:srgbClr val="2196B1"/>
                </a:solidFill>
                <a:latin typeface="Dosis SemiBold" pitchFamily="2" charset="0"/>
              </a:rPr>
              <a:t>Est-ce que tu as un frère ?</a:t>
            </a:r>
            <a:endParaRPr kumimoji="0" lang="fr-FR" sz="2400" b="1" i="0" u="none" strike="noStrike" kern="1200" cap="none" spc="0" normalizeH="0" baseline="0" noProof="0" dirty="0">
              <a:ln w="0"/>
              <a:solidFill>
                <a:srgbClr val="2196B1"/>
              </a:solidFill>
              <a:effectLst/>
              <a:uLnTx/>
              <a:uFillTx/>
              <a:latin typeface="Dosis SemiBold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2196B1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Où est ton robot ?</a:t>
            </a:r>
          </a:p>
        </p:txBody>
      </p:sp>
    </p:spTree>
    <p:extLst>
      <p:ext uri="{BB962C8B-B14F-4D97-AF65-F5344CB8AC3E}">
        <p14:creationId xmlns:p14="http://schemas.microsoft.com/office/powerpoint/2010/main" val="305176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99E5-2E76-1A99-F177-3A17D329E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40A6E950-5B09-DCE6-73CC-1FD7B7F465E6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136519-9BE8-F951-0EE8-8B540CDDCFD3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E1D604E-E9BC-57CC-154E-853656901840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63E33C0-2372-342F-3301-0395E3948414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E5055A1-EBA9-EF76-516E-5BDFBAFBC6C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PO3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Prendre la parole pour parler de ma classe.</a:t>
            </a:r>
          </a:p>
        </p:txBody>
      </p:sp>
    </p:spTree>
    <p:extLst>
      <p:ext uri="{BB962C8B-B14F-4D97-AF65-F5344CB8AC3E}">
        <p14:creationId xmlns:p14="http://schemas.microsoft.com/office/powerpoint/2010/main" val="389948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1">
            <a:extLst>
              <a:ext uri="{FF2B5EF4-FFF2-40B4-BE49-F238E27FC236}">
                <a16:creationId xmlns:a16="http://schemas.microsoft.com/office/drawing/2014/main" id="{5AE8B19C-F9BD-C41B-5519-216C3062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Présente-toi, parle de ta maison et de ta famille. </a:t>
            </a:r>
            <a:b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Tu dois dire 5 phrases.   </a:t>
            </a:r>
            <a:r>
              <a:rPr lang="fr-FR" sz="1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L’enseignant explique la consigne dans la langue de l’apprenant.  </a:t>
            </a:r>
            <a:endParaRPr lang="fr-MA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5F76A08-A932-AEFE-503F-9A994D31F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500" y="2398539"/>
            <a:ext cx="1865935" cy="279890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CE84284-4EA4-6D37-4CF3-54E84DAC600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194" y="1656183"/>
            <a:ext cx="1219370" cy="1362265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190EB5EC-33CF-4C7D-B2C9-9648C60380B8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42BCEB7-516A-4AEC-AE16-46F4E94D25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3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A0C6666B-7B8E-4578-B4CE-7E1A0CB3E8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0" name="TextBox 6">
            <a:extLst>
              <a:ext uri="{FF2B5EF4-FFF2-40B4-BE49-F238E27FC236}">
                <a16:creationId xmlns:a16="http://schemas.microsoft.com/office/drawing/2014/main" id="{B4114D76-E8CB-4AEA-8A03-F4969FC4970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16386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réponse correcte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AD7667E-BE2C-447C-9660-D2659C564A9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" t="6741" r="1390" b="5425"/>
          <a:stretch/>
        </p:blipFill>
        <p:spPr>
          <a:xfrm>
            <a:off x="2941435" y="2106705"/>
            <a:ext cx="5637789" cy="339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7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ACF15-EC87-ECA5-C5A2-139223BE3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A6B506F7-29E3-66D0-EF6D-14F13D5E960D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BD69A319-C191-E72A-A3A9-B057CE8A551C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295976E-7B56-3FFF-FF8F-559448C4A37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F5B20F50-F7A1-6B82-68A6-5CEAD326ED43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77E1BA6-C696-F4C6-EF56-C4461C09651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998113"/>
            <a:ext cx="7788166" cy="1523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LF1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. Identifier et lire des lettres, des syllabes et des mots contenant les lettres étudiées.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rgbClr val="4BACC6">
                  <a:lumMod val="50000"/>
                </a:srgbClr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38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48D5D-B49A-9C62-DF72-BFE0D3528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6CA4A-9F26-CDC0-40B5-A7DFF0D79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1625" y="727124"/>
            <a:ext cx="6840000" cy="612000"/>
          </a:xfrm>
        </p:spPr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Je vais te montrer des lettres, des syllabes et des mots que  tu dois lire.</a:t>
            </a:r>
            <a:b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L’enseignant guide l’élève dans sa lecture.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8506C9-7DE4-5B26-01EB-FDD6121FC0A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6835" y="1624017"/>
            <a:ext cx="8134466" cy="1506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s 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 SemiBold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B 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ar-MA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kumimoji="0" lang="pt-BR" sz="5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t         P</a:t>
            </a:r>
            <a:endParaRPr kumimoji="0" lang="it-IT" sz="5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ACE7F27-B8F6-1DF0-A182-A6B9DD8C3E3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6835" y="5822719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lettre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0,5 point (2 pts)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/ syllabe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1 point (4 pts)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899A5752-C111-4CC4-9602-DAC414FC8ECD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FACED1A1-267D-483A-B76E-BB942A2D3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8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CC928A60-161E-4CD3-8A9B-ACC4ED52E9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628AFF1-13C3-4B54-6AA2-044254D662E1}"/>
              </a:ext>
            </a:extLst>
          </p:cNvPr>
          <p:cNvGraphicFramePr>
            <a:graphicFrameLocks noGrp="1"/>
          </p:cNvGraphicFramePr>
          <p:nvPr/>
        </p:nvGraphicFramePr>
        <p:xfrm>
          <a:off x="1173007" y="3326524"/>
          <a:ext cx="1898277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98277">
                  <a:extLst>
                    <a:ext uri="{9D8B030D-6E8A-4147-A177-3AD203B41FA5}">
                      <a16:colId xmlns:a16="http://schemas.microsoft.com/office/drawing/2014/main" val="2780603077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algn="ctr"/>
                      <a:endParaRPr kumimoji="0" lang="fr-FR" sz="5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osi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679932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16C654B-A151-A52F-C88F-47F9052ACE59}"/>
              </a:ext>
            </a:extLst>
          </p:cNvPr>
          <p:cNvGraphicFramePr>
            <a:graphicFrameLocks noGrp="1"/>
          </p:cNvGraphicFramePr>
          <p:nvPr/>
        </p:nvGraphicFramePr>
        <p:xfrm>
          <a:off x="1458410" y="3299428"/>
          <a:ext cx="6512584" cy="1304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6292">
                  <a:extLst>
                    <a:ext uri="{9D8B030D-6E8A-4147-A177-3AD203B41FA5}">
                      <a16:colId xmlns:a16="http://schemas.microsoft.com/office/drawing/2014/main" val="3258839349"/>
                    </a:ext>
                  </a:extLst>
                </a:gridCol>
                <a:gridCol w="3256292">
                  <a:extLst>
                    <a:ext uri="{9D8B030D-6E8A-4147-A177-3AD203B41FA5}">
                      <a16:colId xmlns:a16="http://schemas.microsoft.com/office/drawing/2014/main" val="2734644631"/>
                    </a:ext>
                  </a:extLst>
                </a:gridCol>
              </a:tblGrid>
              <a:tr h="1304365">
                <a:tc>
                  <a:txBody>
                    <a:bodyPr/>
                    <a:lstStyle/>
                    <a:p>
                      <a:pPr marL="0" marR="0" lvl="0" indent="0" algn="ctr" defTabSz="51433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54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bo</a:t>
                      </a:r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 sa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r-FR" sz="5400" b="1" i="0" u="none" strike="noStrike" kern="1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tu        </a:t>
                      </a:r>
                      <a:r>
                        <a:rPr kumimoji="0" lang="fr-FR" sz="5400" b="1" i="0" u="none" strike="noStrike" kern="1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Dosis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pé</a:t>
                      </a:r>
                      <a:endParaRPr kumimoji="0" lang="fr-FR" sz="5400" b="1" i="0" u="none" strike="noStrike" kern="1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Dosis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5811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3A5ADF8C-768A-C2A3-6C0E-A018A5076886}"/>
              </a:ext>
            </a:extLst>
          </p:cNvPr>
          <p:cNvSpPr txBox="1"/>
          <p:nvPr/>
        </p:nvSpPr>
        <p:spPr>
          <a:xfrm>
            <a:off x="1458410" y="4457552"/>
            <a:ext cx="641260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5400" b="1" kern="100" dirty="0">
                <a:solidFill>
                  <a:prstClr val="black"/>
                </a:solidFill>
                <a:latin typeface="Dosis" pitchFamily="2" charset="0"/>
                <a:ea typeface="Calibri" panose="020F0502020204030204" pitchFamily="34" charset="0"/>
                <a:cs typeface="Arial" panose="020B0604020202020204" pitchFamily="34" charset="0"/>
              </a:rPr>
              <a:t>pomme    bébé</a:t>
            </a:r>
            <a:endParaRPr lang="fr-FR" sz="5400" b="1" kern="100" dirty="0">
              <a:solidFill>
                <a:prstClr val="black"/>
              </a:solidFill>
              <a:latin typeface="Dosis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899D49B-7E0B-C70E-D707-F42643AE3A5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0" y="6130876"/>
            <a:ext cx="8511226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7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mot 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2 points (4pts) </a:t>
            </a:r>
          </a:p>
        </p:txBody>
      </p:sp>
    </p:spTree>
    <p:extLst>
      <p:ext uri="{BB962C8B-B14F-4D97-AF65-F5344CB8AC3E}">
        <p14:creationId xmlns:p14="http://schemas.microsoft.com/office/powerpoint/2010/main" val="401173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BD0F-C1DA-EE8C-886B-6236F428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C84C5C0-8A85-F16C-49FF-E1171A806C73}"/>
              </a:ext>
            </a:extLst>
          </p:cNvPr>
          <p:cNvGrpSpPr/>
          <p:nvPr/>
        </p:nvGrpSpPr>
        <p:grpSpPr>
          <a:xfrm>
            <a:off x="2959621" y="0"/>
            <a:ext cx="2902163" cy="1096802"/>
            <a:chOff x="2911496" y="0"/>
            <a:chExt cx="2902163" cy="10968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F566EF3-30CC-D22E-6483-0BBF49616AA4}"/>
                </a:ext>
              </a:extLst>
            </p:cNvPr>
            <p:cNvSpPr/>
            <p:nvPr/>
          </p:nvSpPr>
          <p:spPr>
            <a:xfrm>
              <a:off x="3224463" y="365760"/>
              <a:ext cx="2483318" cy="549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B6415DF-0DA2-EDA0-CBE7-05EBE35CC0D1}"/>
                </a:ext>
              </a:extLst>
            </p:cNvPr>
            <p:cNvSpPr/>
            <p:nvPr/>
          </p:nvSpPr>
          <p:spPr>
            <a:xfrm>
              <a:off x="3330341" y="0"/>
              <a:ext cx="2483318" cy="365760"/>
            </a:xfrm>
            <a:prstGeom prst="rect">
              <a:avLst/>
            </a:prstGeom>
            <a:solidFill>
              <a:srgbClr val="424D7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re 53">
              <a:extLst>
                <a:ext uri="{FF2B5EF4-FFF2-40B4-BE49-F238E27FC236}">
                  <a16:creationId xmlns:a16="http://schemas.microsoft.com/office/drawing/2014/main" id="{AA780E1C-80E8-3A56-F3EA-3232764F7305}"/>
                </a:ext>
              </a:extLst>
            </p:cNvPr>
            <p:cNvSpPr txBox="1">
              <a:spLocks/>
            </p:cNvSpPr>
            <p:nvPr/>
          </p:nvSpPr>
          <p:spPr>
            <a:xfrm>
              <a:off x="2911496" y="484802"/>
              <a:ext cx="2902163" cy="6120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000" b="1" kern="1200">
                  <a:solidFill>
                    <a:srgbClr val="474F71"/>
                  </a:solidFill>
                  <a:latin typeface="Dosis" pitchFamily="2" charset="0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MA" sz="1800" b="1" i="1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50000"/>
                    </a:srgbClr>
                  </a:solidFill>
                  <a:effectLst/>
                  <a:uLnTx/>
                  <a:uFillTx/>
                  <a:latin typeface="Dosis" pitchFamily="2" charset="0"/>
                  <a:ea typeface="+mj-ea"/>
                  <a:cs typeface="+mj-cs"/>
                </a:rPr>
                <a:t>Réservé à l’enseignant (e)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5EA2CF0B-6D87-6921-5C20-DF525D6F168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26042" y="2498491"/>
            <a:ext cx="778816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LF2 :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des phrases simples contenant les lettres étudiées.</a:t>
            </a:r>
          </a:p>
        </p:txBody>
      </p:sp>
    </p:spTree>
    <p:extLst>
      <p:ext uri="{BB962C8B-B14F-4D97-AF65-F5344CB8AC3E}">
        <p14:creationId xmlns:p14="http://schemas.microsoft.com/office/powerpoint/2010/main" val="300145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2FBD7F59-4D4F-2F9C-2373-E248555710CE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0341E3D9-CA0F-6388-C0CB-C762B4755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11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145DB04F-1BEF-EA61-36BC-6F6BCBE126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14" name="TextBox 6">
            <a:extLst>
              <a:ext uri="{FF2B5EF4-FFF2-40B4-BE49-F238E27FC236}">
                <a16:creationId xmlns:a16="http://schemas.microsoft.com/office/drawing/2014/main" id="{51413284-CB60-3C56-DCD4-C2B0096F47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3715353" y="5441038"/>
            <a:ext cx="5518602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Fluidité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2 points ( 1 point  par phrase)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Correction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=  8 points ( 1  point par mot )</a:t>
            </a:r>
          </a:p>
        </p:txBody>
      </p:sp>
      <p:sp>
        <p:nvSpPr>
          <p:cNvPr id="19" name="Titre 1">
            <a:extLst>
              <a:ext uri="{FF2B5EF4-FFF2-40B4-BE49-F238E27FC236}">
                <a16:creationId xmlns:a16="http://schemas.microsoft.com/office/drawing/2014/main" id="{9F166FCF-DD94-85AD-98E1-52C417BB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499" y="755999"/>
            <a:ext cx="6840000" cy="61200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 vas lire ces phrases correctement et avec fluidité.</a:t>
            </a:r>
            <a:endParaRPr lang="fr-FR" i="1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1ACD7BA4-C95F-BDDA-DD17-FE6B4A36127A}"/>
              </a:ext>
            </a:extLst>
          </p:cNvPr>
          <p:cNvGrpSpPr/>
          <p:nvPr/>
        </p:nvGrpSpPr>
        <p:grpSpPr>
          <a:xfrm>
            <a:off x="96835" y="643220"/>
            <a:ext cx="1147140" cy="980797"/>
            <a:chOff x="113769" y="634753"/>
            <a:chExt cx="1147140" cy="980797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95B8AEFB-80DB-1152-92A6-450ACFE44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8613" b="7585"/>
            <a:stretch>
              <a:fillRect/>
            </a:stretch>
          </p:blipFill>
          <p:spPr>
            <a:xfrm>
              <a:off x="442761" y="692504"/>
              <a:ext cx="818148" cy="923046"/>
            </a:xfrm>
            <a:prstGeom prst="ellipse">
              <a:avLst/>
            </a:prstGeom>
          </p:spPr>
        </p:pic>
        <p:pic>
          <p:nvPicPr>
            <p:cNvPr id="22" name="Espace réservé pour une image  5" descr="Une image contenant dessin humoristique, clipart, illustration, Dessin animé&#10;&#10;Le contenu généré par l’IA peut être incorrect.">
              <a:extLst>
                <a:ext uri="{FF2B5EF4-FFF2-40B4-BE49-F238E27FC236}">
                  <a16:creationId xmlns:a16="http://schemas.microsoft.com/office/drawing/2014/main" id="{20C168F7-A80B-F3A1-F28F-7E849DF8B5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6080" r="56840" b="22619"/>
            <a:stretch>
              <a:fillRect/>
            </a:stretch>
          </p:blipFill>
          <p:spPr>
            <a:xfrm>
              <a:off x="113769" y="634753"/>
              <a:ext cx="475067" cy="746575"/>
            </a:xfrm>
            <a:prstGeom prst="ellipse">
              <a:avLst/>
            </a:prstGeom>
          </p:spPr>
        </p:pic>
      </p:grpSp>
      <p:sp>
        <p:nvSpPr>
          <p:cNvPr id="23" name="Titre 1">
            <a:extLst>
              <a:ext uri="{FF2B5EF4-FFF2-40B4-BE49-F238E27FC236}">
                <a16:creationId xmlns:a16="http://schemas.microsoft.com/office/drawing/2014/main" id="{8ED6E5E3-C4F1-19B3-0CA3-D422FF67D944}"/>
              </a:ext>
            </a:extLst>
          </p:cNvPr>
          <p:cNvSpPr txBox="1">
            <a:spLocks/>
          </p:cNvSpPr>
          <p:nvPr/>
        </p:nvSpPr>
        <p:spPr>
          <a:xfrm>
            <a:off x="1119478" y="1964267"/>
            <a:ext cx="7516346" cy="23706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51433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MA" sz="1600" b="0" kern="1200" dirty="0">
                <a:solidFill>
                  <a:srgbClr val="757575"/>
                </a:solidFill>
                <a:latin typeface="Dosis Medium" pitchFamily="2" charset="0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Sara a un sirop.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 w="0"/>
                <a:solidFill>
                  <a:srgbClr val="424D7B"/>
                </a:solidFill>
                <a:effectLst/>
                <a:uLnTx/>
                <a:uFillTx/>
                <a:latin typeface="Dosis SemiBold" pitchFamily="2" charset="0"/>
                <a:ea typeface="+mn-ea"/>
                <a:cs typeface="+mn-cs"/>
              </a:rPr>
              <a:t> Tati tire la moto.</a:t>
            </a:r>
          </a:p>
        </p:txBody>
      </p:sp>
    </p:spTree>
    <p:extLst>
      <p:ext uri="{BB962C8B-B14F-4D97-AF65-F5344CB8AC3E}">
        <p14:creationId xmlns:p14="http://schemas.microsoft.com/office/powerpoint/2010/main" val="248555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30B7BA-C657-4500-9080-BFC92F4BC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L’évaluation est terminée.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5DFC5A5-93A6-B16F-46B2-0A9BA480AA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81"/>
          <a:stretch>
            <a:fillRect/>
          </a:stretch>
        </p:blipFill>
        <p:spPr>
          <a:xfrm>
            <a:off x="69048" y="575254"/>
            <a:ext cx="1393241" cy="1024294"/>
          </a:xfrm>
          <a:prstGeom prst="ellipse">
            <a:avLst/>
          </a:prstGeom>
        </p:spPr>
      </p:pic>
      <p:pic>
        <p:nvPicPr>
          <p:cNvPr id="9" name="Nada-Wave">
            <a:hlinkClick r:id="" action="ppaction://media"/>
            <a:extLst>
              <a:ext uri="{FF2B5EF4-FFF2-40B4-BE49-F238E27FC236}">
                <a16:creationId xmlns:a16="http://schemas.microsoft.com/office/drawing/2014/main" id="{366B4315-512B-95B5-C6C5-0BE4BCB92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84327" y="2377440"/>
            <a:ext cx="2138280" cy="3414864"/>
          </a:xfrm>
          <a:prstGeom prst="rect">
            <a:avLst/>
          </a:prstGeom>
        </p:spPr>
      </p:pic>
      <p:pic>
        <p:nvPicPr>
          <p:cNvPr id="10" name="majd_wave">
            <a:hlinkClick r:id="" action="ppaction://media"/>
            <a:extLst>
              <a:ext uri="{FF2B5EF4-FFF2-40B4-BE49-F238E27FC236}">
                <a16:creationId xmlns:a16="http://schemas.microsoft.com/office/drawing/2014/main" id="{A7E9F1CB-EA6C-1B6A-6840-2B76C6198EE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b="1386"/>
          <a:stretch>
            <a:fillRect/>
          </a:stretch>
        </p:blipFill>
        <p:spPr>
          <a:xfrm>
            <a:off x="2479764" y="2377440"/>
            <a:ext cx="1947857" cy="341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75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22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00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cture offer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Vocab_01- Pré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Vocab_02- Mémoris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Vocab_03- Appropri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Vocab_04- Entrainement 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3_Lectur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2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5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6_New Voc_01-Livre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3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4_Env-Enseigna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_Rév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E1CA3E4EEE7E478F0E6E453AD473F7" ma:contentTypeVersion="15" ma:contentTypeDescription="Crée un document." ma:contentTypeScope="" ma:versionID="88e595329b58a341247e0709eeaa7ee9">
  <xsd:schema xmlns:xsd="http://www.w3.org/2001/XMLSchema" xmlns:xs="http://www.w3.org/2001/XMLSchema" xmlns:p="http://schemas.microsoft.com/office/2006/metadata/properties" xmlns:ns3="202b3bc9-e036-45c7-aea0-06aec8cd7a40" xmlns:ns4="f0534ec5-868f-4ce6-85c7-99f0612daa52" targetNamespace="http://schemas.microsoft.com/office/2006/metadata/properties" ma:root="true" ma:fieldsID="bec1963433db02a35e86c45a6d6fd5bd" ns3:_="" ns4:_="">
    <xsd:import namespace="202b3bc9-e036-45c7-aea0-06aec8cd7a40"/>
    <xsd:import namespace="f0534ec5-868f-4ce6-85c7-99f0612daa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2b3bc9-e036-45c7-aea0-06aec8cd7a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534ec5-868f-4ce6-85c7-99f0612daa5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935EE65-EFF6-41BE-AD9B-D333E6AF2074}">
  <ds:schemaRefs>
    <ds:schemaRef ds:uri="http://purl.org/dc/elements/1.1/"/>
    <ds:schemaRef ds:uri="http://schemas.microsoft.com/office/2006/metadata/properties"/>
    <ds:schemaRef ds:uri="202b3bc9-e036-45c7-aea0-06aec8cd7a4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f0534ec5-868f-4ce6-85c7-99f0612daa5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3A625D2-0D29-4111-ABCA-78BFA48A52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2b3bc9-e036-45c7-aea0-06aec8cd7a40"/>
    <ds:schemaRef ds:uri="f0534ec5-868f-4ce6-85c7-99f0612daa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3EFF58A-878D-45D3-98B3-2A4167E453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8443</TotalTime>
  <Words>1428</Words>
  <PresentationFormat>Affichage à l'écran (4:3)</PresentationFormat>
  <Paragraphs>195</Paragraphs>
  <Slides>80</Slides>
  <Notes>2</Notes>
  <HiddenSlides>0</HiddenSlides>
  <MMClips>5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18</vt:i4>
      </vt:variant>
      <vt:variant>
        <vt:lpstr>Titres des diapositives</vt:lpstr>
      </vt:variant>
      <vt:variant>
        <vt:i4>80</vt:i4>
      </vt:variant>
    </vt:vector>
  </HeadingPairs>
  <TitlesOfParts>
    <vt:vector size="111" baseType="lpstr">
      <vt:lpstr>Bahnschrift SemiBold</vt:lpstr>
      <vt:lpstr>Mistral</vt:lpstr>
      <vt:lpstr>Dosis ExtraBold</vt:lpstr>
      <vt:lpstr>Dosis Medium</vt:lpstr>
      <vt:lpstr>Dubai</vt:lpstr>
      <vt:lpstr>Wingdings</vt:lpstr>
      <vt:lpstr>Century Gothic</vt:lpstr>
      <vt:lpstr>Aptos</vt:lpstr>
      <vt:lpstr>Dosis SemiBold</vt:lpstr>
      <vt:lpstr>Dosis</vt:lpstr>
      <vt:lpstr>Calibri</vt:lpstr>
      <vt:lpstr>Aptos Display</vt:lpstr>
      <vt:lpstr>Arial</vt:lpstr>
      <vt:lpstr>2_Conception personnalisée</vt:lpstr>
      <vt:lpstr>00_Env-Enseignant</vt:lpstr>
      <vt:lpstr>Révision</vt:lpstr>
      <vt:lpstr>lecture offerte</vt:lpstr>
      <vt:lpstr>4_New Voc_01-Livret</vt:lpstr>
      <vt:lpstr>Conception personnalisée</vt:lpstr>
      <vt:lpstr>Vocab_01- Présentation</vt:lpstr>
      <vt:lpstr>Vocab_02- Mémorisation</vt:lpstr>
      <vt:lpstr>Vocab_03- Appropriation</vt:lpstr>
      <vt:lpstr>Vocab_04- Entrainement livret</vt:lpstr>
      <vt:lpstr>1_Env-Enseignant</vt:lpstr>
      <vt:lpstr>3_Lecture</vt:lpstr>
      <vt:lpstr>2_Env-Enseignant</vt:lpstr>
      <vt:lpstr>5_New Voc_01-Livret</vt:lpstr>
      <vt:lpstr>6_New Voc_01-Livret</vt:lpstr>
      <vt:lpstr>3_Env-Enseignant</vt:lpstr>
      <vt:lpstr>4_Env-Enseignant</vt:lpstr>
      <vt:lpstr>1_Révision</vt:lpstr>
      <vt:lpstr>Présentation PowerPoint</vt:lpstr>
      <vt:lpstr>Il convient de lancer le mode diaporama pour la diffusion de la leçon en classe</vt:lpstr>
      <vt:lpstr>Pictogrammes</vt:lpstr>
      <vt:lpstr>Contenu de la semaine </vt:lpstr>
      <vt:lpstr>Organisation de la semaine 5</vt:lpstr>
      <vt:lpstr>Plan de la séance </vt:lpstr>
      <vt:lpstr>Présentation PowerPoint</vt:lpstr>
      <vt:lpstr>Bonjour les enfants. Aujourd’hui, nous allons commencer une nouvelle séance de révision. Soyez attentifs.</vt:lpstr>
      <vt:lpstr>Prenez vos ardoises.  </vt:lpstr>
      <vt:lpstr>Écrivez la lettre s minuscule.  </vt:lpstr>
      <vt:lpstr>Levez les ardoises. Je vais vérifier votre écriture. </vt:lpstr>
      <vt:lpstr>Écrivez la lettre s majuscule.  </vt:lpstr>
      <vt:lpstr>Levez les ardoises. Je vais vérifier votre écriture. </vt:lpstr>
      <vt:lpstr>Écrivez la lettre t minuscule.  </vt:lpstr>
      <vt:lpstr>Levez les ardoises. Je vais vérifier votre écriture. </vt:lpstr>
      <vt:lpstr>Écrivez la lettre t majuscule.  </vt:lpstr>
      <vt:lpstr>Levez les ardoises. Je vais vérifier votre écriture. </vt:lpstr>
      <vt:lpstr>Écrivez la lettre p minuscule.  </vt:lpstr>
      <vt:lpstr>Levez les ardoises. Je vais vérifier votre écriture. </vt:lpstr>
      <vt:lpstr>Écrivez la lettre p majuscule.  </vt:lpstr>
      <vt:lpstr>Levez les ardoises. Je vais vérifier votre écriture. </vt:lpstr>
      <vt:lpstr>Écrivez la lettre b minuscule.  </vt:lpstr>
      <vt:lpstr>Levez les ardoises. Je vais vérifier votre écriture. </vt:lpstr>
      <vt:lpstr>Écrivez la lettre b majuscule.  </vt:lpstr>
      <vt:lpstr>Levez les ardoises. Je vais vérifier votre écriture. </vt:lpstr>
      <vt:lpstr>Qui veut lire ? </vt:lpstr>
      <vt:lpstr>Écrivez  tomate.  </vt:lpstr>
      <vt:lpstr>Levez les ardoises. Je vais vérifier votre écriture. </vt:lpstr>
      <vt:lpstr>Qui veut lire ?</vt:lpstr>
      <vt:lpstr>Écrivez  bébé.  </vt:lpstr>
      <vt:lpstr>Levez les ardoises. Je vais vérifier votre écriture. </vt:lpstr>
      <vt:lpstr>Qui veut lire ? </vt:lpstr>
      <vt:lpstr>Écrivez  patate.  </vt:lpstr>
      <vt:lpstr>Levez les ardoises. Je vais vérifier votre écriture. </vt:lpstr>
      <vt:lpstr>Qui veut lire ? </vt:lpstr>
      <vt:lpstr>Écrivez Samira.  </vt:lpstr>
      <vt:lpstr>Levez les ardoises. Je vais vérifier votre écriture. </vt:lpstr>
      <vt:lpstr>Qui veut lire ? </vt:lpstr>
      <vt:lpstr>Écrivez porte.  </vt:lpstr>
      <vt:lpstr>Levez les ardoises. Je vais vérifier votre écriture. </vt:lpstr>
      <vt:lpstr>Qui veut lire ? </vt:lpstr>
      <vt:lpstr>Écrivez sa.  </vt:lpstr>
      <vt:lpstr>Levez les ardoises. Je vais vérifier votre écriture. </vt:lpstr>
      <vt:lpstr>Qui veut lire ? </vt:lpstr>
      <vt:lpstr>Écrivez belle.  </vt:lpstr>
      <vt:lpstr>Levez les ardoises. Je vais vérifier votre écriture. </vt:lpstr>
      <vt:lpstr>Qui veut lire ? </vt:lpstr>
      <vt:lpstr>Écrivez robe.  </vt:lpstr>
      <vt:lpstr>Levez les ardoises. Je vais vérifier votre écriture. </vt:lpstr>
      <vt:lpstr>Plan de la séance </vt:lpstr>
      <vt:lpstr>Prenez vos livrets à la page 77.</vt:lpstr>
      <vt:lpstr>Nous allons faire une dictée. Je vais vous dire des mots et vous allez les écrire sur votre livret en respectant ses dimensions. </vt:lpstr>
      <vt:lpstr>Écoutez bien. Écrivez moto. </vt:lpstr>
      <vt:lpstr>Écoutez bien. Écrivez papi.</vt:lpstr>
      <vt:lpstr>Écoutez bien. Écrivez bébé.</vt:lpstr>
      <vt:lpstr>Écoutez bien. Écrivez sol.</vt:lpstr>
      <vt:lpstr>Corrigez.</vt:lpstr>
      <vt:lpstr>Maintenant, on va faire les activités 1, 2 et 3. Recopiez les lettres, les mots et la phrase comme dans l’exemple. Je vais circuler entre les rangs pour vous aider. </vt:lpstr>
      <vt:lpstr>La séance d’aujourd’hui est terminée.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 cher élève. Nous allons faire quelques activités d’évaluation.</vt:lpstr>
      <vt:lpstr>Présentation PowerPoint</vt:lpstr>
      <vt:lpstr>Regarde les images. Je vais te dire des mots et tu vas me montrer les images qui correspondent.</vt:lpstr>
      <vt:lpstr>Présentation PowerPoint</vt:lpstr>
      <vt:lpstr>Regarde la scène. Je vais te dire des phrases et tu vas me montrer les images qui correspondent : Voici la chambre de Sami. 1) Sami a une sœur. 2) Dans la chambre, il y a un lit et un bureau. 3) Sur le lit, il y a un bateau. 4 ) Sous le lit, il y a un robot. 5) Le frère et la sœur jouent sur le tapis.</vt:lpstr>
      <vt:lpstr>Présentation PowerPoint</vt:lpstr>
      <vt:lpstr>Mets ton doigt sur chaque image et dis-moi le mot en français.</vt:lpstr>
      <vt:lpstr>Présentation PowerPoint</vt:lpstr>
      <vt:lpstr>Je vais te poser des questions et tu dois répondre correctement.  L’enseignant montre des objets réels dans la classe.</vt:lpstr>
      <vt:lpstr>Présentation PowerPoint</vt:lpstr>
      <vt:lpstr>Présente-toi, parle de ta maison et de ta famille.  Tu dois dire 5 phrases.   L’enseignant explique la consigne dans la langue de l’apprenant.  </vt:lpstr>
      <vt:lpstr>Présentation PowerPoint</vt:lpstr>
      <vt:lpstr>Je vais te montrer des lettres, des syllabes et des mots que  tu dois lire. L’enseignant guide l’élève dans sa lecture. </vt:lpstr>
      <vt:lpstr>Présentation PowerPoint</vt:lpstr>
      <vt:lpstr>Tu vas lire ces phrases correctement et avec fluidité.</vt:lpstr>
      <vt:lpstr>L’évaluation est terminée.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2025-08-13T10:11:39Z</cp:lastPrinted>
  <dcterms:created xsi:type="dcterms:W3CDTF">2025-08-01T12:31:49Z</dcterms:created>
  <dcterms:modified xsi:type="dcterms:W3CDTF">2026-03-04T20:11:02Z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0x0101003BE1CA3E4EEE7E478F0E6E453AD473F7</vt:lpwstr>
  </property>
</Properties>
</file>