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94" r:id="rId4"/>
    <p:sldId id="296" r:id="rId5"/>
    <p:sldId id="295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 dâng 3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Đôi tay con, vươn lên cao dâng bánh thơm rượu nồng xin Chúa nhận cho. (Kính dâng Ngài). Xin cho con: Luôn trinh trong dẫu ngàn vấn vương gian trần.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47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Nguyện dâng lên trước Thiên Nhan đây trí lòng con. Lời kinh dâng lên như trầm hương, xin Chúa thương nhận lời.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62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Đôi tay con, vươn lên cao dâng bánh thơm rượu nồng xin Chúa nhận cho. (Kính dâng Ngài). Xin cho con: Luôn trinh trong dẫu ngàn vấn vương gian trần.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5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Đời con xin mãi trung kiên son sắt Niềm Tin. Tựa như nến sáng bên làn hoa tươi thắm nơi bàn thờ.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695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Đôi tay con, vươn lên cao dâng bánh thơm rượu nồng xin Chúa nhận cho. (Kính dâng Ngài). Xin cho con: Luôn trinh trong dẫu ngàn vấn vương gian trần.</a:t>
            </a:r>
            <a:endParaRPr lang="vi-V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25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412</TotalTime>
  <Words>170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Lễ dâng 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49</cp:revision>
  <dcterms:created xsi:type="dcterms:W3CDTF">2024-12-09T09:23:25Z</dcterms:created>
  <dcterms:modified xsi:type="dcterms:W3CDTF">2025-09-18T16:10:48Z</dcterms:modified>
</cp:coreProperties>
</file>