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88" r:id="rId4"/>
    <p:sldId id="291" r:id="rId5"/>
    <p:sldId id="289" r:id="rId6"/>
    <p:sldId id="292" r:id="rId7"/>
    <p:sldId id="278" r:id="rId8"/>
    <p:sldId id="293" r:id="rId9"/>
    <p:sldId id="290" r:id="rId10"/>
    <p:sldId id="29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940E6392-10C0-43EC-998C-83EFCD1B5C4D}" type="datetimeFigureOut">
              <a:rPr lang="en-US" smtClean="0"/>
              <a:t>26/8/2025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473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26/8/2025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60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26/8/2025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875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26/8/2025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41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40E6392-10C0-43EC-998C-83EFCD1B5C4D}" type="datetimeFigureOut">
              <a:rPr lang="en-US" smtClean="0"/>
              <a:t>26/8/2025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34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26/8/2025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486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26/8/2025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79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26/8/2025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18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26/8/2025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338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26/8/2025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8530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40E6392-10C0-43EC-998C-83EFCD1B5C4D}" type="datetimeFigureOut">
              <a:rPr lang="en-US" smtClean="0"/>
              <a:t>26/8/2025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67991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40E6392-10C0-43EC-998C-83EFCD1B5C4D}" type="datetimeFigureOut">
              <a:rPr lang="en-US" smtClean="0"/>
              <a:t>26/8/2025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931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THÁNH THIÊN THẦN</a:t>
            </a:r>
            <a:endParaRPr lang="en-US" sz="6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650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328139"/>
            <a:ext cx="11314545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sz="6000" b="1" dirty="0"/>
              <a:t>Dâng lời ca khen kính các Thiên Thần </a:t>
            </a:r>
            <a:r>
              <a:rPr lang="en-US" sz="6000" b="1" dirty="0" smtClean="0"/>
              <a:t>s</a:t>
            </a:r>
            <a:r>
              <a:rPr lang="vi-VN" sz="6000" b="1" dirty="0" smtClean="0"/>
              <a:t>áng </a:t>
            </a:r>
            <a:r>
              <a:rPr lang="vi-VN" sz="6000" b="1" dirty="0"/>
              <a:t>láng hiển vinh chốn thiên đình.  Mến Chúa không nề, hôm sớm chở che dân Chúa được an bình. 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88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328139"/>
            <a:ext cx="11314545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sz="6000" b="1" dirty="0"/>
              <a:t>Dâng lời ca khen kính các Thiên Thần </a:t>
            </a:r>
            <a:r>
              <a:rPr lang="en-US" sz="6000" b="1" dirty="0" smtClean="0"/>
              <a:t>s</a:t>
            </a:r>
            <a:r>
              <a:rPr lang="vi-VN" sz="6000" b="1" dirty="0" smtClean="0"/>
              <a:t>áng </a:t>
            </a:r>
            <a:r>
              <a:rPr lang="vi-VN" sz="6000" b="1" dirty="0"/>
              <a:t>láng hiển vinh chốn thiên đình.  Mến Chúa không nề, hôm sớm chở che dân Chúa được an bình. 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48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642594"/>
            <a:ext cx="11396859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5400" b="1" dirty="0"/>
              <a:t>Cùng Mi-ca-e tướng quân cõi thiên </a:t>
            </a:r>
            <a:r>
              <a:rPr lang="en-US" sz="5400" b="1" dirty="0" smtClean="0"/>
              <a:t>t</a:t>
            </a:r>
            <a:r>
              <a:rPr lang="vi-VN" sz="5400" b="1" dirty="0" smtClean="0"/>
              <a:t>ừng </a:t>
            </a:r>
            <a:r>
              <a:rPr lang="vi-VN" sz="5400" b="1" dirty="0"/>
              <a:t>đạp đầu Sa-tan với tiếng oai hùng.  Nguyện xin ra công giúp tay giáo nhân </a:t>
            </a:r>
            <a:r>
              <a:rPr lang="en-US" sz="5400" b="1" dirty="0"/>
              <a:t>đ</a:t>
            </a:r>
            <a:r>
              <a:rPr lang="vi-VN" sz="5400" b="1" dirty="0" smtClean="0"/>
              <a:t>ang </a:t>
            </a:r>
            <a:r>
              <a:rPr lang="vi-VN" sz="5400" b="1" dirty="0"/>
              <a:t>cùng loài Sa-tan chiến đấu không ngừng. </a:t>
            </a:r>
            <a:endParaRPr lang="vi-VN" sz="54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01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328139"/>
            <a:ext cx="11314545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sz="6000" b="1" dirty="0"/>
              <a:t>Dâng lời ca khen kính các Thiên Thần </a:t>
            </a:r>
            <a:r>
              <a:rPr lang="en-US" sz="6000" b="1" dirty="0" smtClean="0"/>
              <a:t>s</a:t>
            </a:r>
            <a:r>
              <a:rPr lang="vi-VN" sz="6000" b="1" dirty="0" smtClean="0"/>
              <a:t>áng </a:t>
            </a:r>
            <a:r>
              <a:rPr lang="vi-VN" sz="6000" b="1" dirty="0"/>
              <a:t>láng hiển vinh chốn thiên đình.  Mến Chúa không nề, hôm sớm chở che dân Chúa được an bình. 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5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328139"/>
            <a:ext cx="11314545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sz="5400" b="1" dirty="0"/>
              <a:t>Nguyện Ga-bri-el đấng hay ủi an </a:t>
            </a:r>
            <a:r>
              <a:rPr lang="en-US" sz="5400" b="1" dirty="0" smtClean="0"/>
              <a:t>x</a:t>
            </a:r>
            <a:r>
              <a:rPr lang="vi-VN" sz="5400" b="1" dirty="0" smtClean="0"/>
              <a:t>ưa </a:t>
            </a:r>
            <a:r>
              <a:rPr lang="vi-VN" sz="5400" b="1" dirty="0"/>
              <a:t>từng đem tin vui cứu thoát nhân trần.  Rày xin yêu đương xuống trên thế gian </a:t>
            </a:r>
            <a:r>
              <a:rPr lang="en-US" sz="5400" b="1" dirty="0"/>
              <a:t>đ</a:t>
            </a:r>
            <a:r>
              <a:rPr lang="vi-VN" sz="5400" b="1" dirty="0" smtClean="0"/>
              <a:t>ang </a:t>
            </a:r>
            <a:r>
              <a:rPr lang="vi-VN" sz="5400" b="1" dirty="0"/>
              <a:t>gặp cơn phong ba đắm đuối muôn phần. </a:t>
            </a:r>
            <a:endParaRPr lang="vi-VN" sz="54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28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328139"/>
            <a:ext cx="11314545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sz="6000" b="1" dirty="0"/>
              <a:t>Dâng lời ca khen kính các Thiên Thần </a:t>
            </a:r>
            <a:r>
              <a:rPr lang="en-US" sz="6000" b="1" dirty="0" smtClean="0"/>
              <a:t>s</a:t>
            </a:r>
            <a:r>
              <a:rPr lang="vi-VN" sz="6000" b="1" dirty="0" smtClean="0"/>
              <a:t>áng </a:t>
            </a:r>
            <a:r>
              <a:rPr lang="vi-VN" sz="6000" b="1" dirty="0"/>
              <a:t>láng hiển vinh chốn thiên đình.  Mến Chúa không nề, hôm sớm chở che dân Chúa được an bình. 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23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391886"/>
            <a:ext cx="1135767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54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vi-VN" sz="5400" b="1" dirty="0" smtClean="0"/>
              <a:t>ùng </a:t>
            </a:r>
            <a:r>
              <a:rPr lang="vi-VN" sz="5400" b="1" dirty="0"/>
              <a:t>Ra-pha-el Chúa ban thuở xưa </a:t>
            </a:r>
            <a:r>
              <a:rPr lang="en-US" sz="5400" b="1" dirty="0" smtClean="0"/>
              <a:t>h</a:t>
            </a:r>
            <a:r>
              <a:rPr lang="vi-VN" sz="5400" b="1" dirty="0" smtClean="0"/>
              <a:t>ầu </a:t>
            </a:r>
            <a:r>
              <a:rPr lang="vi-VN" sz="5400" b="1" dirty="0"/>
              <a:t>bạn cùng Tô-bi chỉ lối đưa đàng.  Rày xin khai quang sáng soi dẫn đưa </a:t>
            </a:r>
            <a:r>
              <a:rPr lang="en-US" sz="5400" b="1" dirty="0" smtClean="0"/>
              <a:t>b</a:t>
            </a:r>
            <a:r>
              <a:rPr lang="vi-VN" sz="5400" b="1" dirty="0" smtClean="0"/>
              <a:t>ao </a:t>
            </a:r>
            <a:r>
              <a:rPr lang="vi-VN" sz="5400" b="1" dirty="0"/>
              <a:t>hồn trong u minh thấy ánh huy hoàng. </a:t>
            </a:r>
            <a:endParaRPr lang="vi-V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5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328139"/>
            <a:ext cx="11314545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sz="6000" b="1" dirty="0"/>
              <a:t>Dâng lời ca khen kính các Thiên Thần </a:t>
            </a:r>
            <a:r>
              <a:rPr lang="en-US" sz="6000" b="1" dirty="0" smtClean="0"/>
              <a:t>s</a:t>
            </a:r>
            <a:r>
              <a:rPr lang="vi-VN" sz="6000" b="1" dirty="0" smtClean="0"/>
              <a:t>áng </a:t>
            </a:r>
            <a:r>
              <a:rPr lang="vi-VN" sz="6000" b="1" dirty="0"/>
              <a:t>láng hiển vinh chốn thiên đình.  Mến Chúa không nề, hôm sớm chở che dân Chúa được an bình. 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22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328139"/>
            <a:ext cx="11314545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sz="5400" b="1" dirty="0"/>
              <a:t>Một câu tri ân kính yêu thẳm sâu </a:t>
            </a:r>
            <a:r>
              <a:rPr lang="en-US" sz="5400" b="1" dirty="0" smtClean="0"/>
              <a:t>l</a:t>
            </a:r>
            <a:r>
              <a:rPr lang="vi-VN" sz="5400" b="1" dirty="0" smtClean="0"/>
              <a:t>ên </a:t>
            </a:r>
            <a:r>
              <a:rPr lang="vi-VN" sz="5400" b="1" dirty="0"/>
              <a:t>cùng vì cao sang sớm tối giữ mình.  Cùng muôn cơ binh sáng hơn cõi sao </a:t>
            </a:r>
            <a:r>
              <a:rPr lang="en-US" sz="5400" b="1" dirty="0"/>
              <a:t>đ</a:t>
            </a:r>
            <a:r>
              <a:rPr lang="vi-VN" sz="5400" b="1" dirty="0" smtClean="0"/>
              <a:t>ang </a:t>
            </a:r>
            <a:r>
              <a:rPr lang="vi-VN" sz="5400" b="1" dirty="0"/>
              <a:t>vầy quanh Ba Ngôi ở chốn thanh bình. </a:t>
            </a:r>
            <a:endParaRPr lang="vi-VN" sz="54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05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115</TotalTime>
  <Words>54</Words>
  <Application>Microsoft Office PowerPoint</Application>
  <PresentationFormat>Widescreen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Garamond</vt:lpstr>
      <vt:lpstr>Verdana</vt:lpstr>
      <vt:lpstr>Savon</vt:lpstr>
      <vt:lpstr>THÁNH THIÊN THẦN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TÂM TÌNH HOÀ BÌNH</dc:title>
  <dc:creator>Admin</dc:creator>
  <cp:lastModifiedBy>Admin</cp:lastModifiedBy>
  <cp:revision>45</cp:revision>
  <dcterms:created xsi:type="dcterms:W3CDTF">2024-12-09T14:38:56Z</dcterms:created>
  <dcterms:modified xsi:type="dcterms:W3CDTF">2025-08-26T15:53:31Z</dcterms:modified>
</cp:coreProperties>
</file>