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Muli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65E4AA4-39DA-4023-B999-EEE7D35B2036}">
  <a:tblStyle styleId="{265E4AA4-39DA-4023-B999-EEE7D35B20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Muli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uli-italic.fntdata"/><Relationship Id="rId12" Type="http://schemas.openxmlformats.org/officeDocument/2006/relationships/slide" Target="slides/slide7.xml"/><Relationship Id="rId34" Type="http://schemas.openxmlformats.org/officeDocument/2006/relationships/font" Target="fonts/Muli-bold.fntdata"/><Relationship Id="rId15" Type="http://schemas.openxmlformats.org/officeDocument/2006/relationships/slide" Target="slides/slide10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36" Type="http://schemas.openxmlformats.org/officeDocument/2006/relationships/font" Target="fonts/Muli-bold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4fb50ab74_23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14fb50ab74_2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obin templat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69738" y="253581"/>
            <a:ext cx="4305890" cy="4636339"/>
            <a:chOff x="4707786" y="372793"/>
            <a:chExt cx="5700900" cy="6138407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707786" y="372793"/>
              <a:ext cx="5700900" cy="6138300"/>
            </a:xfrm>
            <a:prstGeom prst="snip1Rect">
              <a:avLst>
                <a:gd fmla="val 14584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702806"/>
            <a:ext cx="35478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269756" y="278064"/>
            <a:ext cx="8628094" cy="4611856"/>
            <a:chOff x="4707810" y="405208"/>
            <a:chExt cx="11423400" cy="6105992"/>
          </a:xfrm>
        </p:grpSpPr>
        <p:sp>
          <p:nvSpPr>
            <p:cNvPr id="80" name="Google Shape;80;p11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fmla="val 13774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1"/>
            <p:cNvSpPr/>
            <p:nvPr/>
          </p:nvSpPr>
          <p:spPr>
            <a:xfrm flipH="1" rot="10800000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1248225" y="4406306"/>
            <a:ext cx="66477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2"/>
          <p:cNvGrpSpPr/>
          <p:nvPr/>
        </p:nvGrpSpPr>
        <p:grpSpPr>
          <a:xfrm>
            <a:off x="269756" y="278064"/>
            <a:ext cx="8628094" cy="4611856"/>
            <a:chOff x="4707810" y="405208"/>
            <a:chExt cx="11423400" cy="6105992"/>
          </a:xfrm>
        </p:grpSpPr>
        <p:sp>
          <p:nvSpPr>
            <p:cNvPr id="87" name="Google Shape;87;p12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fmla="val 13774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2"/>
            <p:cNvSpPr/>
            <p:nvPr/>
          </p:nvSpPr>
          <p:spPr>
            <a:xfrm flipH="1" rot="10800000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pty">
  <p:cSld name="BLANK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4339800" y="4836607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269767" y="2573194"/>
            <a:ext cx="8613597" cy="2316726"/>
            <a:chOff x="4707825" y="3443908"/>
            <a:chExt cx="11404207" cy="3067292"/>
          </a:xfrm>
        </p:grpSpPr>
        <p:sp>
          <p:nvSpPr>
            <p:cNvPr id="17" name="Google Shape;17;p3"/>
            <p:cNvSpPr/>
            <p:nvPr/>
          </p:nvSpPr>
          <p:spPr>
            <a:xfrm rot="10800000">
              <a:off x="4707832" y="3443908"/>
              <a:ext cx="11404200" cy="3067200"/>
            </a:xfrm>
            <a:prstGeom prst="snip1Rect">
              <a:avLst>
                <a:gd fmla="val 27420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flipH="1" rot="10800000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881075"/>
            <a:ext cx="7908000" cy="65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685800" y="3547231"/>
            <a:ext cx="7908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oject">
  <p:cSld name="TITLE_1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 flipH="1">
            <a:off x="269767" y="2573194"/>
            <a:ext cx="8613597" cy="2316726"/>
            <a:chOff x="4707825" y="3443908"/>
            <a:chExt cx="11404207" cy="3067292"/>
          </a:xfrm>
        </p:grpSpPr>
        <p:sp>
          <p:nvSpPr>
            <p:cNvPr id="24" name="Google Shape;24;p4"/>
            <p:cNvSpPr/>
            <p:nvPr/>
          </p:nvSpPr>
          <p:spPr>
            <a:xfrm rot="10800000">
              <a:off x="4707832" y="3443908"/>
              <a:ext cx="11404200" cy="3067200"/>
            </a:xfrm>
            <a:prstGeom prst="snip1Rect">
              <a:avLst>
                <a:gd fmla="val 27420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 flipH="1" rot="10800000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97725" y="2732300"/>
            <a:ext cx="3708600" cy="18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182980" y="42267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 rot="5400000">
            <a:off x="2419021" y="422809"/>
            <a:ext cx="4305965" cy="4297807"/>
            <a:chOff x="4707687" y="820993"/>
            <a:chExt cx="5700999" cy="5690198"/>
          </a:xfrm>
        </p:grpSpPr>
        <p:sp>
          <p:nvSpPr>
            <p:cNvPr id="31" name="Google Shape;31;p5"/>
            <p:cNvSpPr/>
            <p:nvPr/>
          </p:nvSpPr>
          <p:spPr>
            <a:xfrm rot="10800000">
              <a:off x="4707786" y="820993"/>
              <a:ext cx="5700900" cy="5690100"/>
            </a:xfrm>
            <a:prstGeom prst="snip1Rect">
              <a:avLst>
                <a:gd fmla="val 20143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5"/>
            <p:cNvSpPr/>
            <p:nvPr/>
          </p:nvSpPr>
          <p:spPr>
            <a:xfrm rot="10800000">
              <a:off x="4707687" y="5376591"/>
              <a:ext cx="1134600" cy="11346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5"/>
            <p:cNvSpPr/>
            <p:nvPr/>
          </p:nvSpPr>
          <p:spPr>
            <a:xfrm flipH="1" rot="10800000">
              <a:off x="5842287" y="5373291"/>
              <a:ext cx="423900" cy="11379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2661300" y="1010850"/>
            <a:ext cx="3821400" cy="30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Char char="▪"/>
              <a:defRPr i="1" sz="2000"/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▪"/>
              <a:defRPr i="1" sz="2000"/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▪"/>
              <a:defRPr i="1" sz="2000"/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  <a:defRPr i="1" sz="2000"/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  <a:defRPr i="1" sz="2000"/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  <a:defRPr i="1" sz="2000"/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  <a:defRPr i="1" sz="2000"/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  <a:defRPr i="1" sz="2000"/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SzPts val="2000"/>
              <a:buChar char="❏"/>
              <a:defRPr i="1" sz="2000"/>
            </a:lvl9pPr>
          </a:lstStyle>
          <a:p/>
        </p:txBody>
      </p:sp>
      <p:sp>
        <p:nvSpPr>
          <p:cNvPr id="35" name="Google Shape;35;p5"/>
          <p:cNvSpPr txBox="1"/>
          <p:nvPr/>
        </p:nvSpPr>
        <p:spPr>
          <a:xfrm>
            <a:off x="2661303" y="628170"/>
            <a:ext cx="7215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>
              <a:solidFill>
                <a:srgbClr val="1111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4339800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photo background">
  <p:cSld name="TITLE_1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3294599" y="1296691"/>
            <a:ext cx="2554803" cy="2550118"/>
            <a:chOff x="4707825" y="3134902"/>
            <a:chExt cx="3382501" cy="3376298"/>
          </a:xfrm>
        </p:grpSpPr>
        <p:sp>
          <p:nvSpPr>
            <p:cNvPr id="39" name="Google Shape;39;p6"/>
            <p:cNvSpPr/>
            <p:nvPr/>
          </p:nvSpPr>
          <p:spPr>
            <a:xfrm rot="10800000">
              <a:off x="4707826" y="3134902"/>
              <a:ext cx="3382500" cy="3376200"/>
            </a:xfrm>
            <a:prstGeom prst="snip1Rect">
              <a:avLst>
                <a:gd fmla="val 25167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6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6"/>
            <p:cNvSpPr/>
            <p:nvPr/>
          </p:nvSpPr>
          <p:spPr>
            <a:xfrm flipH="1" rot="10800000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3504125" y="1505250"/>
            <a:ext cx="2135700" cy="213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3501180" y="3193230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269756" y="878980"/>
            <a:ext cx="8628094" cy="4010939"/>
            <a:chOff x="4707810" y="1200808"/>
            <a:chExt cx="11423400" cy="5310392"/>
          </a:xfrm>
        </p:grpSpPr>
        <p:sp>
          <p:nvSpPr>
            <p:cNvPr id="46" name="Google Shape;46;p7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fmla="val 15837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7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 flipH="1" rot="10800000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p7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557475" y="1157300"/>
            <a:ext cx="8043600" cy="3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"/>
          <p:cNvGrpSpPr/>
          <p:nvPr/>
        </p:nvGrpSpPr>
        <p:grpSpPr>
          <a:xfrm>
            <a:off x="269756" y="878980"/>
            <a:ext cx="8628094" cy="4010939"/>
            <a:chOff x="4707810" y="1200808"/>
            <a:chExt cx="11423400" cy="5310392"/>
          </a:xfrm>
        </p:grpSpPr>
        <p:sp>
          <p:nvSpPr>
            <p:cNvPr id="54" name="Google Shape;54;p8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fmla="val 15837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flipH="1" rot="10800000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508725" y="1132475"/>
            <a:ext cx="3944400" cy="3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/>
        </p:txBody>
      </p:sp>
      <p:sp>
        <p:nvSpPr>
          <p:cNvPr id="59" name="Google Shape;59;p8"/>
          <p:cNvSpPr txBox="1"/>
          <p:nvPr>
            <p:ph idx="2" type="body"/>
          </p:nvPr>
        </p:nvSpPr>
        <p:spPr>
          <a:xfrm>
            <a:off x="4690766" y="1132475"/>
            <a:ext cx="3944400" cy="3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269756" y="878980"/>
            <a:ext cx="8628094" cy="4010939"/>
            <a:chOff x="4707810" y="1200808"/>
            <a:chExt cx="11423400" cy="5310392"/>
          </a:xfrm>
        </p:grpSpPr>
        <p:sp>
          <p:nvSpPr>
            <p:cNvPr id="63" name="Google Shape;63;p9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fmla="val 15837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9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flipH="1" rot="10800000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" type="body"/>
          </p:nvPr>
        </p:nvSpPr>
        <p:spPr>
          <a:xfrm>
            <a:off x="508725" y="1089050"/>
            <a:ext cx="2598600" cy="33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3240575" y="1089050"/>
            <a:ext cx="2598600" cy="33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9pPr>
          </a:lstStyle>
          <a:p/>
        </p:txBody>
      </p:sp>
      <p:sp>
        <p:nvSpPr>
          <p:cNvPr id="69" name="Google Shape;69;p9"/>
          <p:cNvSpPr txBox="1"/>
          <p:nvPr>
            <p:ph idx="3" type="body"/>
          </p:nvPr>
        </p:nvSpPr>
        <p:spPr>
          <a:xfrm>
            <a:off x="5972425" y="1089050"/>
            <a:ext cx="2598600" cy="33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269756" y="878980"/>
            <a:ext cx="8628094" cy="4010939"/>
            <a:chOff x="4707810" y="1200808"/>
            <a:chExt cx="11423400" cy="5310392"/>
          </a:xfrm>
        </p:grpSpPr>
        <p:sp>
          <p:nvSpPr>
            <p:cNvPr id="73" name="Google Shape;73;p10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fmla="val 15837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0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0"/>
            <p:cNvSpPr/>
            <p:nvPr/>
          </p:nvSpPr>
          <p:spPr>
            <a:xfrm flipH="1" rot="10800000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0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37325" y="1157306"/>
            <a:ext cx="7642800" cy="3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37325" y="4262913"/>
            <a:ext cx="4644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muli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ctrTitle"/>
          </p:nvPr>
        </p:nvSpPr>
        <p:spPr>
          <a:xfrm>
            <a:off x="685800" y="702806"/>
            <a:ext cx="35478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71" name="Google Shape;171;p23"/>
          <p:cNvSpPr txBox="1"/>
          <p:nvPr>
            <p:ph idx="1" type="body"/>
          </p:nvPr>
        </p:nvSpPr>
        <p:spPr>
          <a:xfrm>
            <a:off x="647125" y="1200150"/>
            <a:ext cx="39654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 complex idea can be conveyed with just a single still image, namely making it possible to absorb large amounts of data quickly.</a:t>
            </a:r>
            <a:endParaRPr sz="2400"/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 b="0" l="13753" r="13746" t="0"/>
          <a:stretch/>
        </p:blipFill>
        <p:spPr>
          <a:xfrm>
            <a:off x="4866450" y="1161650"/>
            <a:ext cx="3735200" cy="343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3504125" y="1505250"/>
            <a:ext cx="2135700" cy="213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Want big impact?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Use big image.</a:t>
            </a:r>
            <a:endParaRPr sz="2200"/>
          </a:p>
        </p:txBody>
      </p:sp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3501180" y="3193230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1198148" y="1627875"/>
            <a:ext cx="2394300" cy="2364900"/>
          </a:xfrm>
          <a:prstGeom prst="ellipse">
            <a:avLst/>
          </a:prstGeom>
          <a:noFill/>
          <a:ln cap="flat" cmpd="sng" w="152400">
            <a:solidFill>
              <a:srgbClr val="EBE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White</a:t>
            </a:r>
            <a:endParaRPr b="1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5551754" y="1627875"/>
            <a:ext cx="2394300" cy="2364900"/>
          </a:xfrm>
          <a:prstGeom prst="ellipse">
            <a:avLst/>
          </a:prstGeom>
          <a:noFill/>
          <a:ln cap="flat" cmpd="sng" w="152400">
            <a:solidFill>
              <a:srgbClr val="742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Black</a:t>
            </a:r>
            <a:endParaRPr b="1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3358207" y="1627875"/>
            <a:ext cx="2394300" cy="2364900"/>
          </a:xfrm>
          <a:prstGeom prst="ellipse">
            <a:avLst/>
          </a:prstGeom>
          <a:noFill/>
          <a:ln cap="flat" cmpd="sng" w="152400">
            <a:solidFill>
              <a:srgbClr val="6B9F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Gray</a:t>
            </a:r>
            <a:endParaRPr b="1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8" name="Google Shape;188;p25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94" name="Google Shape;194;p26"/>
          <p:cNvGraphicFramePr/>
          <p:nvPr/>
        </p:nvGraphicFramePr>
        <p:xfrm>
          <a:off x="9731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{265E4AA4-39DA-4023-B999-EEE7D35B2036}</a:tableStyleId>
              </a:tblPr>
              <a:tblGrid>
                <a:gridCol w="1801175"/>
                <a:gridCol w="1801175"/>
                <a:gridCol w="1801175"/>
                <a:gridCol w="1801175"/>
              </a:tblGrid>
              <a:tr h="64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A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B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C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9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1111">
                        <a:alpha val="6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1111">
                        <a:alpha val="6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1111">
                        <a:alpha val="6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1111">
                        <a:alpha val="6920"/>
                      </a:srgbClr>
                    </a:solidFill>
                  </a:tcPr>
                </a:tc>
              </a:tr>
              <a:tr h="649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9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1111">
                        <a:alpha val="6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1111">
                        <a:alpha val="6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1111">
                        <a:alpha val="6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1111">
                        <a:alpha val="69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95" name="Google Shape;195;p26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/>
          <p:nvPr/>
        </p:nvSpPr>
        <p:spPr>
          <a:xfrm>
            <a:off x="1066701" y="1205525"/>
            <a:ext cx="7068026" cy="3367052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7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02" name="Google Shape;202;p27"/>
          <p:cNvSpPr/>
          <p:nvPr/>
        </p:nvSpPr>
        <p:spPr>
          <a:xfrm>
            <a:off x="2300075" y="1955188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1111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our office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7"/>
          <p:cNvSpPr/>
          <p:nvPr/>
        </p:nvSpPr>
        <p:spPr>
          <a:xfrm>
            <a:off x="1659900" y="2276794"/>
            <a:ext cx="124200" cy="119100"/>
          </a:xfrm>
          <a:prstGeom prst="flowChartSummingJunction">
            <a:avLst/>
          </a:prstGeom>
          <a:solidFill>
            <a:schemeClr val="lt2"/>
          </a:solidFill>
          <a:ln cap="flat" cmpd="sng" w="285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7"/>
          <p:cNvSpPr/>
          <p:nvPr/>
        </p:nvSpPr>
        <p:spPr>
          <a:xfrm>
            <a:off x="3057141" y="3681211"/>
            <a:ext cx="124200" cy="119100"/>
          </a:xfrm>
          <a:prstGeom prst="flowChartSummingJunction">
            <a:avLst/>
          </a:prstGeom>
          <a:solidFill>
            <a:schemeClr val="lt2"/>
          </a:solidFill>
          <a:ln cap="flat" cmpd="sng" w="285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7"/>
          <p:cNvSpPr/>
          <p:nvPr/>
        </p:nvSpPr>
        <p:spPr>
          <a:xfrm>
            <a:off x="3977314" y="2105925"/>
            <a:ext cx="124200" cy="119100"/>
          </a:xfrm>
          <a:prstGeom prst="flowChartSummingJunction">
            <a:avLst/>
          </a:prstGeom>
          <a:solidFill>
            <a:schemeClr val="lt2"/>
          </a:solidFill>
          <a:ln cap="flat" cmpd="sng" w="285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7"/>
          <p:cNvSpPr/>
          <p:nvPr/>
        </p:nvSpPr>
        <p:spPr>
          <a:xfrm>
            <a:off x="4605858" y="3943975"/>
            <a:ext cx="124200" cy="119100"/>
          </a:xfrm>
          <a:prstGeom prst="flowChartSummingJunction">
            <a:avLst/>
          </a:prstGeom>
          <a:solidFill>
            <a:schemeClr val="lt2"/>
          </a:solidFill>
          <a:ln cap="flat" cmpd="sng" w="285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7"/>
          <p:cNvSpPr/>
          <p:nvPr/>
        </p:nvSpPr>
        <p:spPr>
          <a:xfrm>
            <a:off x="6457121" y="2538489"/>
            <a:ext cx="124200" cy="119100"/>
          </a:xfrm>
          <a:prstGeom prst="flowChartSummingJunction">
            <a:avLst/>
          </a:prstGeom>
          <a:solidFill>
            <a:schemeClr val="lt2"/>
          </a:solidFill>
          <a:ln cap="flat" cmpd="sng" w="285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7026749" y="3985350"/>
            <a:ext cx="124200" cy="119100"/>
          </a:xfrm>
          <a:prstGeom prst="flowChartSummingJunction">
            <a:avLst/>
          </a:prstGeom>
          <a:solidFill>
            <a:schemeClr val="lt2"/>
          </a:solidFill>
          <a:ln cap="flat" cmpd="sng" w="285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idx="4294967295" type="ctrTitle"/>
          </p:nvPr>
        </p:nvSpPr>
        <p:spPr>
          <a:xfrm>
            <a:off x="685800" y="16976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111111"/>
                </a:solidFill>
              </a:rPr>
              <a:t>89,526,124</a:t>
            </a:r>
            <a:endParaRPr sz="9600">
              <a:solidFill>
                <a:srgbClr val="111111"/>
              </a:solidFill>
            </a:endParaRPr>
          </a:p>
        </p:txBody>
      </p:sp>
      <p:sp>
        <p:nvSpPr>
          <p:cNvPr id="215" name="Google Shape;215;p28"/>
          <p:cNvSpPr txBox="1"/>
          <p:nvPr>
            <p:ph idx="4294967295" type="subTitle"/>
          </p:nvPr>
        </p:nvSpPr>
        <p:spPr>
          <a:xfrm>
            <a:off x="685800" y="266860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Whoa! That’s a big number, aren’t you proud?</a:t>
            </a:r>
            <a:endParaRPr sz="2400"/>
          </a:p>
        </p:txBody>
      </p:sp>
      <p:sp>
        <p:nvSpPr>
          <p:cNvPr id="216" name="Google Shape;216;p28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idx="4294967295" type="ctrTitle"/>
          </p:nvPr>
        </p:nvSpPr>
        <p:spPr>
          <a:xfrm>
            <a:off x="1202500" y="648000"/>
            <a:ext cx="67389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11111"/>
                </a:solidFill>
              </a:rPr>
              <a:t>89,526,124$</a:t>
            </a:r>
            <a:endParaRPr sz="4800">
              <a:solidFill>
                <a:srgbClr val="111111"/>
              </a:solidFill>
            </a:endParaRPr>
          </a:p>
        </p:txBody>
      </p:sp>
      <p:sp>
        <p:nvSpPr>
          <p:cNvPr id="222" name="Google Shape;222;p29"/>
          <p:cNvSpPr txBox="1"/>
          <p:nvPr>
            <p:ph idx="4294967295" type="subTitle"/>
          </p:nvPr>
        </p:nvSpPr>
        <p:spPr>
          <a:xfrm>
            <a:off x="1202500" y="1297010"/>
            <a:ext cx="6738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223" name="Google Shape;223;p29"/>
          <p:cNvSpPr txBox="1"/>
          <p:nvPr>
            <p:ph idx="4294967295" type="ctrTitle"/>
          </p:nvPr>
        </p:nvSpPr>
        <p:spPr>
          <a:xfrm>
            <a:off x="1202500" y="3048302"/>
            <a:ext cx="67389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11111"/>
                </a:solidFill>
              </a:rPr>
              <a:t>100%</a:t>
            </a:r>
            <a:endParaRPr sz="4800">
              <a:solidFill>
                <a:srgbClr val="111111"/>
              </a:solidFill>
            </a:endParaRPr>
          </a:p>
        </p:txBody>
      </p:sp>
      <p:sp>
        <p:nvSpPr>
          <p:cNvPr id="224" name="Google Shape;224;p29"/>
          <p:cNvSpPr txBox="1"/>
          <p:nvPr>
            <p:ph idx="4294967295" type="subTitle"/>
          </p:nvPr>
        </p:nvSpPr>
        <p:spPr>
          <a:xfrm>
            <a:off x="1202500" y="3697312"/>
            <a:ext cx="6738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225" name="Google Shape;225;p29"/>
          <p:cNvSpPr txBox="1"/>
          <p:nvPr>
            <p:ph idx="4294967295" type="ctrTitle"/>
          </p:nvPr>
        </p:nvSpPr>
        <p:spPr>
          <a:xfrm>
            <a:off x="1202500" y="1848151"/>
            <a:ext cx="67389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11111"/>
                </a:solidFill>
              </a:rPr>
              <a:t>185,244 users</a:t>
            </a:r>
            <a:endParaRPr sz="4800">
              <a:solidFill>
                <a:srgbClr val="111111"/>
              </a:solidFill>
            </a:endParaRPr>
          </a:p>
        </p:txBody>
      </p:sp>
      <p:sp>
        <p:nvSpPr>
          <p:cNvPr id="226" name="Google Shape;226;p29"/>
          <p:cNvSpPr txBox="1"/>
          <p:nvPr>
            <p:ph idx="4294967295" type="subTitle"/>
          </p:nvPr>
        </p:nvSpPr>
        <p:spPr>
          <a:xfrm>
            <a:off x="1202500" y="2497161"/>
            <a:ext cx="6738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227" name="Google Shape;227;p29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876825" y="2023538"/>
            <a:ext cx="2682900" cy="1325100"/>
          </a:xfrm>
          <a:prstGeom prst="homePlate">
            <a:avLst>
              <a:gd fmla="val 30129" name="adj"/>
            </a:avLst>
          </a:prstGeom>
          <a:solidFill>
            <a:srgbClr val="111111">
              <a:alpha val="6920"/>
            </a:srgbClr>
          </a:solidFill>
          <a:ln cap="flat" cmpd="sng" w="38100">
            <a:solidFill>
              <a:srgbClr val="11111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first</a:t>
            </a:r>
            <a:endParaRPr b="1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4" name="Google Shape;234;p30"/>
          <p:cNvSpPr/>
          <p:nvPr/>
        </p:nvSpPr>
        <p:spPr>
          <a:xfrm>
            <a:off x="3203350" y="2023538"/>
            <a:ext cx="2734200" cy="1325100"/>
          </a:xfrm>
          <a:prstGeom prst="chevron">
            <a:avLst>
              <a:gd fmla="val 29853" name="adj"/>
            </a:avLst>
          </a:prstGeom>
          <a:solidFill>
            <a:srgbClr val="111111">
              <a:alpha val="6920"/>
            </a:srgbClr>
          </a:solidFill>
          <a:ln cap="flat" cmpd="sng" w="38100">
            <a:solidFill>
              <a:srgbClr val="11111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second</a:t>
            </a:r>
            <a:endParaRPr b="1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5" name="Google Shape;235;p30"/>
          <p:cNvSpPr/>
          <p:nvPr/>
        </p:nvSpPr>
        <p:spPr>
          <a:xfrm>
            <a:off x="5581465" y="2023538"/>
            <a:ext cx="2734200" cy="1325100"/>
          </a:xfrm>
          <a:prstGeom prst="chevron">
            <a:avLst>
              <a:gd fmla="val 29853" name="adj"/>
            </a:avLst>
          </a:prstGeom>
          <a:solidFill>
            <a:srgbClr val="111111">
              <a:alpha val="6920"/>
            </a:srgbClr>
          </a:solidFill>
          <a:ln cap="flat" cmpd="sng" w="38100">
            <a:solidFill>
              <a:srgbClr val="11111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last</a:t>
            </a:r>
            <a:endParaRPr b="1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6" name="Google Shape;236;p30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42" name="Google Shape;242;p31"/>
          <p:cNvSpPr txBox="1"/>
          <p:nvPr>
            <p:ph idx="1" type="body"/>
          </p:nvPr>
        </p:nvSpPr>
        <p:spPr>
          <a:xfrm>
            <a:off x="734850" y="1276355"/>
            <a:ext cx="2452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3" name="Google Shape;243;p31"/>
          <p:cNvSpPr txBox="1"/>
          <p:nvPr>
            <p:ph idx="2" type="body"/>
          </p:nvPr>
        </p:nvSpPr>
        <p:spPr>
          <a:xfrm>
            <a:off x="3313456" y="1276355"/>
            <a:ext cx="2452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4" name="Google Shape;244;p31"/>
          <p:cNvSpPr txBox="1"/>
          <p:nvPr>
            <p:ph idx="3" type="body"/>
          </p:nvPr>
        </p:nvSpPr>
        <p:spPr>
          <a:xfrm>
            <a:off x="5892061" y="1276355"/>
            <a:ext cx="2452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5" name="Google Shape;245;p31"/>
          <p:cNvSpPr txBox="1"/>
          <p:nvPr>
            <p:ph idx="1" type="body"/>
          </p:nvPr>
        </p:nvSpPr>
        <p:spPr>
          <a:xfrm>
            <a:off x="734850" y="2838452"/>
            <a:ext cx="2452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6" name="Google Shape;246;p31"/>
          <p:cNvSpPr txBox="1"/>
          <p:nvPr>
            <p:ph idx="2" type="body"/>
          </p:nvPr>
        </p:nvSpPr>
        <p:spPr>
          <a:xfrm>
            <a:off x="3313456" y="2838452"/>
            <a:ext cx="2452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7" name="Google Shape;247;p31"/>
          <p:cNvSpPr txBox="1"/>
          <p:nvPr>
            <p:ph idx="3" type="body"/>
          </p:nvPr>
        </p:nvSpPr>
        <p:spPr>
          <a:xfrm>
            <a:off x="5892061" y="2838452"/>
            <a:ext cx="2452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48" name="Google Shape;248;p31"/>
          <p:cNvGrpSpPr/>
          <p:nvPr/>
        </p:nvGrpSpPr>
        <p:grpSpPr>
          <a:xfrm>
            <a:off x="859548" y="1358209"/>
            <a:ext cx="303217" cy="328957"/>
            <a:chOff x="611175" y="2326900"/>
            <a:chExt cx="362700" cy="389575"/>
          </a:xfrm>
        </p:grpSpPr>
        <p:sp>
          <p:nvSpPr>
            <p:cNvPr id="249" name="Google Shape;249;p31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3" name="Google Shape;253;p31"/>
          <p:cNvSpPr/>
          <p:nvPr/>
        </p:nvSpPr>
        <p:spPr>
          <a:xfrm>
            <a:off x="3392521" y="1361136"/>
            <a:ext cx="319561" cy="322772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1"/>
          <p:cNvSpPr/>
          <p:nvPr/>
        </p:nvSpPr>
        <p:spPr>
          <a:xfrm>
            <a:off x="827750" y="2943924"/>
            <a:ext cx="386922" cy="307298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31"/>
          <p:cNvGrpSpPr/>
          <p:nvPr/>
        </p:nvGrpSpPr>
        <p:grpSpPr>
          <a:xfrm>
            <a:off x="5963740" y="2894476"/>
            <a:ext cx="370599" cy="374344"/>
            <a:chOff x="570875" y="4322250"/>
            <a:chExt cx="443300" cy="443325"/>
          </a:xfrm>
        </p:grpSpPr>
        <p:sp>
          <p:nvSpPr>
            <p:cNvPr id="256" name="Google Shape;256;p31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" name="Google Shape;260;p31"/>
          <p:cNvGrpSpPr/>
          <p:nvPr/>
        </p:nvGrpSpPr>
        <p:grpSpPr>
          <a:xfrm>
            <a:off x="3369054" y="2950116"/>
            <a:ext cx="366502" cy="295434"/>
            <a:chOff x="1921475" y="3695200"/>
            <a:chExt cx="438400" cy="349875"/>
          </a:xfrm>
        </p:grpSpPr>
        <p:sp>
          <p:nvSpPr>
            <p:cNvPr id="261" name="Google Shape;261;p31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" name="Google Shape;264;p31"/>
          <p:cNvGrpSpPr/>
          <p:nvPr/>
        </p:nvGrpSpPr>
        <p:grpSpPr>
          <a:xfrm>
            <a:off x="6015650" y="1341131"/>
            <a:ext cx="350200" cy="363493"/>
            <a:chOff x="2605300" y="5003050"/>
            <a:chExt cx="418900" cy="430475"/>
          </a:xfrm>
        </p:grpSpPr>
        <p:sp>
          <p:nvSpPr>
            <p:cNvPr id="265" name="Google Shape;265;p31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8" name="Google Shape;268;p31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/>
          <p:nvPr>
            <p:ph idx="1" type="body"/>
          </p:nvPr>
        </p:nvSpPr>
        <p:spPr>
          <a:xfrm>
            <a:off x="1248225" y="4406306"/>
            <a:ext cx="66477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pic>
        <p:nvPicPr>
          <p:cNvPr id="274" name="Google Shape;27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6675" y="114300"/>
            <a:ext cx="5150644" cy="427196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2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890050" y="1202663"/>
            <a:ext cx="33795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rPr>
              <a:t>EDIT IN GOOGLE SLIDES</a:t>
            </a:r>
            <a:endParaRPr sz="1800">
              <a:solidFill>
                <a:srgbClr val="11111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rPr>
              <a:t>Click on the button under the presentation preview that says "Use as Google Slides Theme".</a:t>
            </a:r>
            <a:endParaRPr sz="1200">
              <a:solidFill>
                <a:srgbClr val="11111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rPr>
              <a:t>You will get a copy of this document on your Google Drive and will be able to edit, add or delete slides.</a:t>
            </a:r>
            <a:endParaRPr sz="1200">
              <a:solidFill>
                <a:srgbClr val="11111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rPr>
              <a:t>You have to be signed in to your Google account.</a:t>
            </a:r>
            <a:endParaRPr sz="1200">
              <a:solidFill>
                <a:srgbClr val="11111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1111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4726779" y="1202663"/>
            <a:ext cx="35271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rPr>
              <a:t>EDIT IN POWERPOINT®</a:t>
            </a:r>
            <a:endParaRPr sz="1800">
              <a:solidFill>
                <a:srgbClr val="11111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11111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  <a:hlinkClick action="ppaction://hlinksldjump" r:id="rId3"/>
              </a:rPr>
              <a:t>Presentation design slide</a:t>
            </a:r>
            <a:r>
              <a:rPr lang="en" sz="12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rPr>
              <a:t>)</a:t>
            </a:r>
            <a:endParaRPr sz="1200">
              <a:solidFill>
                <a:srgbClr val="11111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973125" y="3487850"/>
            <a:ext cx="72807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rPr>
              <a:t>More info on how to use this template at </a:t>
            </a:r>
            <a:r>
              <a:rPr b="1" lang="en" sz="1200" u="sng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  <a:hlinkClick r:id="rId4"/>
              </a:rPr>
              <a:t>www.slidescarnival.com/help-use-presentation-template</a:t>
            </a:r>
            <a:endParaRPr b="1" sz="1200">
              <a:solidFill>
                <a:srgbClr val="6B9FA4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rPr>
              <a:t>This template is free to use under </a:t>
            </a:r>
            <a:r>
              <a:rPr lang="en" sz="1200" u="sng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  <a:hlinkClick r:id="rId5"/>
              </a:rPr>
              <a:t>Creative Commons Attribution license</a:t>
            </a:r>
            <a:r>
              <a:rPr lang="en"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r>
              <a:rPr lang="en"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rPr>
              <a:t>.</a:t>
            </a:r>
            <a:endParaRPr sz="1200">
              <a:solidFill>
                <a:srgbClr val="6B9FA4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B9FA4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6B9FA4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/>
          <p:nvPr>
            <p:ph idx="1" type="body"/>
          </p:nvPr>
        </p:nvSpPr>
        <p:spPr>
          <a:xfrm>
            <a:off x="497725" y="2732300"/>
            <a:ext cx="3708600" cy="18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Mobile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81" name="Google Shape;281;p33"/>
          <p:cNvSpPr txBox="1"/>
          <p:nvPr>
            <p:ph idx="12" type="sldNum"/>
          </p:nvPr>
        </p:nvSpPr>
        <p:spPr>
          <a:xfrm>
            <a:off x="8182980" y="42267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33"/>
          <p:cNvSpPr/>
          <p:nvPr/>
        </p:nvSpPr>
        <p:spPr>
          <a:xfrm>
            <a:off x="54123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999999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83" name="Google Shape;283;p33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284" name="Google Shape;284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/>
          <p:nvPr>
            <p:ph idx="1" type="body"/>
          </p:nvPr>
        </p:nvSpPr>
        <p:spPr>
          <a:xfrm>
            <a:off x="497725" y="2732300"/>
            <a:ext cx="3708600" cy="18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Tablet project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93" name="Google Shape;293;p34"/>
          <p:cNvSpPr txBox="1"/>
          <p:nvPr>
            <p:ph idx="12" type="sldNum"/>
          </p:nvPr>
        </p:nvSpPr>
        <p:spPr>
          <a:xfrm>
            <a:off x="8182980" y="42267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4" name="Google Shape;294;p34"/>
          <p:cNvSpPr/>
          <p:nvPr/>
        </p:nvSpPr>
        <p:spPr>
          <a:xfrm>
            <a:off x="50764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999999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95" name="Google Shape;295;p34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296" name="Google Shape;296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5"/>
          <p:cNvSpPr/>
          <p:nvPr/>
        </p:nvSpPr>
        <p:spPr>
          <a:xfrm>
            <a:off x="4240825" y="672300"/>
            <a:ext cx="4303379" cy="3343808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1111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5"/>
          <p:cNvSpPr txBox="1"/>
          <p:nvPr>
            <p:ph idx="1" type="body"/>
          </p:nvPr>
        </p:nvSpPr>
        <p:spPr>
          <a:xfrm>
            <a:off x="497725" y="2732300"/>
            <a:ext cx="3708600" cy="18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Desktop project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06" name="Google Shape;306;p35"/>
          <p:cNvSpPr/>
          <p:nvPr/>
        </p:nvSpPr>
        <p:spPr>
          <a:xfrm>
            <a:off x="4417655" y="849892"/>
            <a:ext cx="3949500" cy="251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999999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07" name="Google Shape;307;p35"/>
          <p:cNvSpPr txBox="1"/>
          <p:nvPr>
            <p:ph idx="12" type="sldNum"/>
          </p:nvPr>
        </p:nvSpPr>
        <p:spPr>
          <a:xfrm>
            <a:off x="8182980" y="42267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6"/>
          <p:cNvSpPr txBox="1"/>
          <p:nvPr>
            <p:ph idx="4294967295" type="ctrTitle"/>
          </p:nvPr>
        </p:nvSpPr>
        <p:spPr>
          <a:xfrm>
            <a:off x="990600" y="732975"/>
            <a:ext cx="5422800" cy="154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111111"/>
                </a:solidFill>
              </a:rPr>
              <a:t>Thanks!</a:t>
            </a:r>
            <a:endParaRPr sz="9600">
              <a:solidFill>
                <a:srgbClr val="111111"/>
              </a:solidFill>
            </a:endParaRPr>
          </a:p>
        </p:txBody>
      </p:sp>
      <p:sp>
        <p:nvSpPr>
          <p:cNvPr id="313" name="Google Shape;313;p36"/>
          <p:cNvSpPr txBox="1"/>
          <p:nvPr>
            <p:ph idx="4294967295" type="subTitle"/>
          </p:nvPr>
        </p:nvSpPr>
        <p:spPr>
          <a:xfrm>
            <a:off x="1066800" y="2008753"/>
            <a:ext cx="486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314" name="Google Shape;314;p36"/>
          <p:cNvSpPr txBox="1"/>
          <p:nvPr>
            <p:ph idx="4294967295" type="body"/>
          </p:nvPr>
        </p:nvSpPr>
        <p:spPr>
          <a:xfrm>
            <a:off x="1066800" y="2845406"/>
            <a:ext cx="73671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You can find me at: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@username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user@mail.me</a:t>
            </a:r>
            <a:endParaRPr sz="2000"/>
          </a:p>
        </p:txBody>
      </p:sp>
      <p:sp>
        <p:nvSpPr>
          <p:cNvPr id="315" name="Google Shape;315;p36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7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21" name="Google Shape;321;p37"/>
          <p:cNvSpPr txBox="1"/>
          <p:nvPr>
            <p:ph idx="1" type="body"/>
          </p:nvPr>
        </p:nvSpPr>
        <p:spPr>
          <a:xfrm>
            <a:off x="557475" y="1157300"/>
            <a:ext cx="8043600" cy="3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22" name="Google Shape;322;p37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8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28" name="Google Shape;328;p38"/>
          <p:cNvSpPr txBox="1"/>
          <p:nvPr>
            <p:ph idx="1" type="body"/>
          </p:nvPr>
        </p:nvSpPr>
        <p:spPr>
          <a:xfrm>
            <a:off x="557475" y="1157300"/>
            <a:ext cx="8043600" cy="3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Titles: Montserrat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Body copy: Muli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6B9FA4"/>
                </a:solidFill>
                <a:hlinkClick r:id="rId3"/>
              </a:rPr>
              <a:t>https://www.fontsquirrel.com/fonts/montserrat</a:t>
            </a:r>
            <a:endParaRPr sz="1400">
              <a:solidFill>
                <a:srgbClr val="6B9FA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6B9FA4"/>
                </a:solidFill>
                <a:hlinkClick r:id="rId4"/>
              </a:rPr>
              <a:t>https://www.fontsquirrel.com/fonts/muli</a:t>
            </a:r>
            <a:endParaRPr sz="1400">
              <a:solidFill>
                <a:srgbClr val="6B9FA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Dark gray </a:t>
            </a:r>
            <a:r>
              <a:rPr b="1" lang="en" sz="1400"/>
              <a:t>#111111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Teal </a:t>
            </a:r>
            <a:r>
              <a:rPr b="1" lang="en" sz="1400">
                <a:solidFill>
                  <a:srgbClr val="6B9FA4"/>
                </a:solidFill>
              </a:rPr>
              <a:t>#6b9fa4</a:t>
            </a:r>
            <a:endParaRPr b="1" sz="1400">
              <a:solidFill>
                <a:srgbClr val="6B9FA4"/>
              </a:solidFill>
            </a:endParaRPr>
          </a:p>
        </p:txBody>
      </p:sp>
      <p:sp>
        <p:nvSpPr>
          <p:cNvPr id="329" name="Google Shape;329;p38"/>
          <p:cNvSpPr txBox="1"/>
          <p:nvPr/>
        </p:nvSpPr>
        <p:spPr>
          <a:xfrm>
            <a:off x="1427975" y="3909695"/>
            <a:ext cx="67305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6B9FA4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B9FA4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B9FA4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0" name="Google Shape;330;p38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 txBox="1"/>
          <p:nvPr>
            <p:ph idx="12" type="sldNum"/>
          </p:nvPr>
        </p:nvSpPr>
        <p:spPr>
          <a:xfrm>
            <a:off x="4339800" y="4836607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6" name="Google Shape;336;p39"/>
          <p:cNvGrpSpPr/>
          <p:nvPr/>
        </p:nvGrpSpPr>
        <p:grpSpPr>
          <a:xfrm>
            <a:off x="358968" y="339938"/>
            <a:ext cx="347107" cy="438984"/>
            <a:chOff x="584925" y="238125"/>
            <a:chExt cx="415200" cy="525100"/>
          </a:xfrm>
        </p:grpSpPr>
        <p:sp>
          <p:nvSpPr>
            <p:cNvPr id="337" name="Google Shape;337;p3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" name="Google Shape;343;p39"/>
          <p:cNvGrpSpPr/>
          <p:nvPr/>
        </p:nvGrpSpPr>
        <p:grpSpPr>
          <a:xfrm>
            <a:off x="910227" y="403725"/>
            <a:ext cx="371623" cy="309362"/>
            <a:chOff x="1244325" y="314425"/>
            <a:chExt cx="444525" cy="370050"/>
          </a:xfrm>
        </p:grpSpPr>
        <p:sp>
          <p:nvSpPr>
            <p:cNvPr id="344" name="Google Shape;344;p3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6" name="Google Shape;346;p39"/>
          <p:cNvGrpSpPr/>
          <p:nvPr/>
        </p:nvGrpSpPr>
        <p:grpSpPr>
          <a:xfrm>
            <a:off x="1481925" y="402199"/>
            <a:ext cx="355300" cy="312413"/>
            <a:chOff x="1928175" y="312600"/>
            <a:chExt cx="425000" cy="373700"/>
          </a:xfrm>
        </p:grpSpPr>
        <p:sp>
          <p:nvSpPr>
            <p:cNvPr id="347" name="Google Shape;347;p3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9" name="Google Shape;349;p39"/>
          <p:cNvSpPr/>
          <p:nvPr/>
        </p:nvSpPr>
        <p:spPr>
          <a:xfrm>
            <a:off x="2077702" y="3909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9"/>
          <p:cNvSpPr/>
          <p:nvPr/>
        </p:nvSpPr>
        <p:spPr>
          <a:xfrm>
            <a:off x="2661148" y="3920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1" name="Google Shape;351;p39"/>
          <p:cNvGrpSpPr/>
          <p:nvPr/>
        </p:nvGrpSpPr>
        <p:grpSpPr>
          <a:xfrm>
            <a:off x="3145963" y="385876"/>
            <a:ext cx="408386" cy="345080"/>
            <a:chOff x="3918650" y="293075"/>
            <a:chExt cx="488500" cy="412775"/>
          </a:xfrm>
        </p:grpSpPr>
        <p:sp>
          <p:nvSpPr>
            <p:cNvPr id="352" name="Google Shape;352;p3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" name="Google Shape;355;p39"/>
          <p:cNvGrpSpPr/>
          <p:nvPr/>
        </p:nvGrpSpPr>
        <p:grpSpPr>
          <a:xfrm>
            <a:off x="3745730" y="359835"/>
            <a:ext cx="335905" cy="397142"/>
            <a:chOff x="4636075" y="261925"/>
            <a:chExt cx="401800" cy="475050"/>
          </a:xfrm>
        </p:grpSpPr>
        <p:sp>
          <p:nvSpPr>
            <p:cNvPr id="356" name="Google Shape;356;p3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0" name="Google Shape;360;p39"/>
          <p:cNvSpPr/>
          <p:nvPr/>
        </p:nvSpPr>
        <p:spPr>
          <a:xfrm>
            <a:off x="4284931" y="3904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1" name="Google Shape;361;p39"/>
          <p:cNvGrpSpPr/>
          <p:nvPr/>
        </p:nvGrpSpPr>
        <p:grpSpPr>
          <a:xfrm>
            <a:off x="4872282" y="393024"/>
            <a:ext cx="336908" cy="330262"/>
            <a:chOff x="5983625" y="301625"/>
            <a:chExt cx="403000" cy="395050"/>
          </a:xfrm>
        </p:grpSpPr>
        <p:sp>
          <p:nvSpPr>
            <p:cNvPr id="362" name="Google Shape;362;p3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2" name="Google Shape;382;p39"/>
          <p:cNvGrpSpPr/>
          <p:nvPr/>
        </p:nvGrpSpPr>
        <p:grpSpPr>
          <a:xfrm>
            <a:off x="5438358" y="390453"/>
            <a:ext cx="331808" cy="331307"/>
            <a:chOff x="6660750" y="298550"/>
            <a:chExt cx="396900" cy="396300"/>
          </a:xfrm>
        </p:grpSpPr>
        <p:sp>
          <p:nvSpPr>
            <p:cNvPr id="383" name="Google Shape;383;p3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39"/>
          <p:cNvGrpSpPr/>
          <p:nvPr/>
        </p:nvGrpSpPr>
        <p:grpSpPr>
          <a:xfrm>
            <a:off x="358968" y="912138"/>
            <a:ext cx="347107" cy="420111"/>
            <a:chOff x="584925" y="922575"/>
            <a:chExt cx="415200" cy="502525"/>
          </a:xfrm>
        </p:grpSpPr>
        <p:sp>
          <p:nvSpPr>
            <p:cNvPr id="386" name="Google Shape;386;p3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" name="Google Shape;389;p39"/>
          <p:cNvGrpSpPr/>
          <p:nvPr/>
        </p:nvGrpSpPr>
        <p:grpSpPr>
          <a:xfrm>
            <a:off x="912275" y="902441"/>
            <a:ext cx="367547" cy="437980"/>
            <a:chOff x="1246775" y="910975"/>
            <a:chExt cx="439650" cy="523900"/>
          </a:xfrm>
        </p:grpSpPr>
        <p:sp>
          <p:nvSpPr>
            <p:cNvPr id="390" name="Google Shape;390;p3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Google Shape;393;p39"/>
          <p:cNvGrpSpPr/>
          <p:nvPr/>
        </p:nvGrpSpPr>
        <p:grpSpPr>
          <a:xfrm>
            <a:off x="1480400" y="972874"/>
            <a:ext cx="358351" cy="298118"/>
            <a:chOff x="1926350" y="995225"/>
            <a:chExt cx="428650" cy="356600"/>
          </a:xfrm>
        </p:grpSpPr>
        <p:sp>
          <p:nvSpPr>
            <p:cNvPr id="394" name="Google Shape;394;p3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8" name="Google Shape;398;p39"/>
          <p:cNvSpPr/>
          <p:nvPr/>
        </p:nvSpPr>
        <p:spPr>
          <a:xfrm>
            <a:off x="2048085" y="9478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9"/>
          <p:cNvSpPr/>
          <p:nvPr/>
        </p:nvSpPr>
        <p:spPr>
          <a:xfrm>
            <a:off x="2612156" y="9652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9"/>
          <p:cNvSpPr/>
          <p:nvPr/>
        </p:nvSpPr>
        <p:spPr>
          <a:xfrm>
            <a:off x="3180804" y="9678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9"/>
          <p:cNvSpPr/>
          <p:nvPr/>
        </p:nvSpPr>
        <p:spPr>
          <a:xfrm>
            <a:off x="3755576" y="9708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2" name="Google Shape;402;p39"/>
          <p:cNvGrpSpPr/>
          <p:nvPr/>
        </p:nvGrpSpPr>
        <p:grpSpPr>
          <a:xfrm>
            <a:off x="4302631" y="950427"/>
            <a:ext cx="349155" cy="349657"/>
            <a:chOff x="5302225" y="968375"/>
            <a:chExt cx="417650" cy="418250"/>
          </a:xfrm>
        </p:grpSpPr>
        <p:sp>
          <p:nvSpPr>
            <p:cNvPr id="403" name="Google Shape;403;p3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" name="Google Shape;405;p39"/>
          <p:cNvGrpSpPr/>
          <p:nvPr/>
        </p:nvGrpSpPr>
        <p:grpSpPr>
          <a:xfrm>
            <a:off x="4824295" y="911114"/>
            <a:ext cx="432881" cy="421637"/>
            <a:chOff x="5926225" y="921350"/>
            <a:chExt cx="517800" cy="504350"/>
          </a:xfrm>
        </p:grpSpPr>
        <p:sp>
          <p:nvSpPr>
            <p:cNvPr id="406" name="Google Shape;406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" name="Google Shape;408;p39"/>
          <p:cNvGrpSpPr/>
          <p:nvPr/>
        </p:nvGrpSpPr>
        <p:grpSpPr>
          <a:xfrm>
            <a:off x="5402118" y="919286"/>
            <a:ext cx="404290" cy="405314"/>
            <a:chOff x="6617400" y="931125"/>
            <a:chExt cx="483600" cy="484825"/>
          </a:xfrm>
        </p:grpSpPr>
        <p:sp>
          <p:nvSpPr>
            <p:cNvPr id="409" name="Google Shape;409;p3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" name="Google Shape;411;p39"/>
          <p:cNvGrpSpPr/>
          <p:nvPr/>
        </p:nvGrpSpPr>
        <p:grpSpPr>
          <a:xfrm>
            <a:off x="337525" y="1548648"/>
            <a:ext cx="389994" cy="273623"/>
            <a:chOff x="559275" y="1683950"/>
            <a:chExt cx="466500" cy="327300"/>
          </a:xfrm>
        </p:grpSpPr>
        <p:sp>
          <p:nvSpPr>
            <p:cNvPr id="412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4" name="Google Shape;414;p39"/>
          <p:cNvGrpSpPr/>
          <p:nvPr/>
        </p:nvGrpSpPr>
        <p:grpSpPr>
          <a:xfrm>
            <a:off x="901052" y="1494558"/>
            <a:ext cx="389994" cy="381822"/>
            <a:chOff x="1233350" y="1619250"/>
            <a:chExt cx="466500" cy="456725"/>
          </a:xfrm>
        </p:grpSpPr>
        <p:sp>
          <p:nvSpPr>
            <p:cNvPr id="415" name="Google Shape;415;p3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" name="Google Shape;419;p39"/>
          <p:cNvGrpSpPr/>
          <p:nvPr/>
        </p:nvGrpSpPr>
        <p:grpSpPr>
          <a:xfrm>
            <a:off x="1476826" y="1502709"/>
            <a:ext cx="365499" cy="365499"/>
            <a:chOff x="1922075" y="1629000"/>
            <a:chExt cx="437200" cy="437200"/>
          </a:xfrm>
        </p:grpSpPr>
        <p:sp>
          <p:nvSpPr>
            <p:cNvPr id="420" name="Google Shape;420;p3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39"/>
          <p:cNvGrpSpPr/>
          <p:nvPr/>
        </p:nvGrpSpPr>
        <p:grpSpPr>
          <a:xfrm>
            <a:off x="2038827" y="1501184"/>
            <a:ext cx="368551" cy="368551"/>
            <a:chOff x="2594325" y="1627175"/>
            <a:chExt cx="440850" cy="440850"/>
          </a:xfrm>
        </p:grpSpPr>
        <p:sp>
          <p:nvSpPr>
            <p:cNvPr id="423" name="Google Shape;423;p3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6" name="Google Shape;426;p39"/>
          <p:cNvSpPr/>
          <p:nvPr/>
        </p:nvSpPr>
        <p:spPr>
          <a:xfrm>
            <a:off x="2618782" y="15175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7" name="Google Shape;427;p39"/>
          <p:cNvGrpSpPr/>
          <p:nvPr/>
        </p:nvGrpSpPr>
        <p:grpSpPr>
          <a:xfrm>
            <a:off x="3200595" y="1473617"/>
            <a:ext cx="299121" cy="423685"/>
            <a:chOff x="3984000" y="1594200"/>
            <a:chExt cx="357800" cy="506800"/>
          </a:xfrm>
        </p:grpSpPr>
        <p:sp>
          <p:nvSpPr>
            <p:cNvPr id="428" name="Google Shape;428;p3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0" name="Google Shape;430;p39"/>
          <p:cNvGrpSpPr/>
          <p:nvPr/>
        </p:nvGrpSpPr>
        <p:grpSpPr>
          <a:xfrm>
            <a:off x="3716637" y="1564469"/>
            <a:ext cx="394090" cy="241980"/>
            <a:chOff x="4601275" y="1702875"/>
            <a:chExt cx="471400" cy="289450"/>
          </a:xfrm>
        </p:grpSpPr>
        <p:sp>
          <p:nvSpPr>
            <p:cNvPr id="431" name="Google Shape;431;p3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" name="Google Shape;436;p39"/>
          <p:cNvGrpSpPr/>
          <p:nvPr/>
        </p:nvGrpSpPr>
        <p:grpSpPr>
          <a:xfrm>
            <a:off x="4299057" y="1505259"/>
            <a:ext cx="356303" cy="360400"/>
            <a:chOff x="5297950" y="1632050"/>
            <a:chExt cx="426200" cy="431100"/>
          </a:xfrm>
        </p:grpSpPr>
        <p:sp>
          <p:nvSpPr>
            <p:cNvPr id="437" name="Google Shape;437;p3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" name="Google Shape;439;p39"/>
          <p:cNvGrpSpPr/>
          <p:nvPr/>
        </p:nvGrpSpPr>
        <p:grpSpPr>
          <a:xfrm>
            <a:off x="4861560" y="1494558"/>
            <a:ext cx="358351" cy="381822"/>
            <a:chOff x="5970800" y="1619250"/>
            <a:chExt cx="428650" cy="456725"/>
          </a:xfrm>
        </p:grpSpPr>
        <p:sp>
          <p:nvSpPr>
            <p:cNvPr id="440" name="Google Shape;440;p3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5" name="Google Shape;445;p39"/>
          <p:cNvGrpSpPr/>
          <p:nvPr/>
        </p:nvGrpSpPr>
        <p:grpSpPr>
          <a:xfrm>
            <a:off x="5408764" y="1489960"/>
            <a:ext cx="401719" cy="366502"/>
            <a:chOff x="6625350" y="1613750"/>
            <a:chExt cx="480525" cy="438400"/>
          </a:xfrm>
        </p:grpSpPr>
        <p:sp>
          <p:nvSpPr>
            <p:cNvPr id="446" name="Google Shape;446;p3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1" name="Google Shape;451;p39"/>
          <p:cNvGrpSpPr/>
          <p:nvPr/>
        </p:nvGrpSpPr>
        <p:grpSpPr>
          <a:xfrm>
            <a:off x="380913" y="2086154"/>
            <a:ext cx="303217" cy="325685"/>
            <a:chOff x="611175" y="2326900"/>
            <a:chExt cx="362700" cy="389575"/>
          </a:xfrm>
        </p:grpSpPr>
        <p:sp>
          <p:nvSpPr>
            <p:cNvPr id="452" name="Google Shape;452;p3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6" name="Google Shape;456;p39"/>
          <p:cNvSpPr/>
          <p:nvPr/>
        </p:nvSpPr>
        <p:spPr>
          <a:xfrm>
            <a:off x="936309" y="20892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9"/>
          <p:cNvSpPr/>
          <p:nvPr/>
        </p:nvSpPr>
        <p:spPr>
          <a:xfrm>
            <a:off x="1499857" y="20892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9"/>
          <p:cNvSpPr/>
          <p:nvPr/>
        </p:nvSpPr>
        <p:spPr>
          <a:xfrm>
            <a:off x="2063406" y="20892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9" name="Google Shape;459;p39"/>
          <p:cNvGrpSpPr/>
          <p:nvPr/>
        </p:nvGrpSpPr>
        <p:grpSpPr>
          <a:xfrm>
            <a:off x="2701378" y="2034092"/>
            <a:ext cx="170502" cy="425733"/>
            <a:chOff x="3386850" y="2264625"/>
            <a:chExt cx="203950" cy="509250"/>
          </a:xfrm>
        </p:grpSpPr>
        <p:sp>
          <p:nvSpPr>
            <p:cNvPr id="460" name="Google Shape;460;p3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2" name="Google Shape;462;p39"/>
          <p:cNvGrpSpPr/>
          <p:nvPr/>
        </p:nvGrpSpPr>
        <p:grpSpPr>
          <a:xfrm>
            <a:off x="3843751" y="2088202"/>
            <a:ext cx="139863" cy="317513"/>
            <a:chOff x="4753325" y="2329350"/>
            <a:chExt cx="167300" cy="379800"/>
          </a:xfrm>
        </p:grpSpPr>
        <p:sp>
          <p:nvSpPr>
            <p:cNvPr id="463" name="Google Shape;463;p3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39"/>
          <p:cNvGrpSpPr/>
          <p:nvPr/>
        </p:nvGrpSpPr>
        <p:grpSpPr>
          <a:xfrm>
            <a:off x="3277653" y="2036119"/>
            <a:ext cx="145004" cy="421657"/>
            <a:chOff x="4076175" y="2267050"/>
            <a:chExt cx="173450" cy="504375"/>
          </a:xfrm>
        </p:grpSpPr>
        <p:sp>
          <p:nvSpPr>
            <p:cNvPr id="466" name="Google Shape;466;p3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8" name="Google Shape;468;p39"/>
          <p:cNvSpPr/>
          <p:nvPr/>
        </p:nvSpPr>
        <p:spPr>
          <a:xfrm>
            <a:off x="4317599" y="20806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9" name="Google Shape;469;p39"/>
          <p:cNvGrpSpPr/>
          <p:nvPr/>
        </p:nvGrpSpPr>
        <p:grpSpPr>
          <a:xfrm>
            <a:off x="4865134" y="2086655"/>
            <a:ext cx="351204" cy="324661"/>
            <a:chOff x="5975075" y="2327500"/>
            <a:chExt cx="420100" cy="388350"/>
          </a:xfrm>
        </p:grpSpPr>
        <p:sp>
          <p:nvSpPr>
            <p:cNvPr id="470" name="Google Shape;470;p3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39"/>
          <p:cNvGrpSpPr/>
          <p:nvPr/>
        </p:nvGrpSpPr>
        <p:grpSpPr>
          <a:xfrm>
            <a:off x="5496544" y="2076958"/>
            <a:ext cx="215437" cy="351204"/>
            <a:chOff x="6730350" y="2315900"/>
            <a:chExt cx="257700" cy="420100"/>
          </a:xfrm>
        </p:grpSpPr>
        <p:sp>
          <p:nvSpPr>
            <p:cNvPr id="473" name="Google Shape;473;p3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39"/>
          <p:cNvGrpSpPr/>
          <p:nvPr/>
        </p:nvGrpSpPr>
        <p:grpSpPr>
          <a:xfrm>
            <a:off x="477889" y="2613440"/>
            <a:ext cx="109265" cy="398166"/>
            <a:chOff x="727175" y="2957625"/>
            <a:chExt cx="130700" cy="476275"/>
          </a:xfrm>
        </p:grpSpPr>
        <p:sp>
          <p:nvSpPr>
            <p:cNvPr id="479" name="Google Shape;479;p3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1" name="Google Shape;481;p39"/>
          <p:cNvSpPr/>
          <p:nvPr/>
        </p:nvSpPr>
        <p:spPr>
          <a:xfrm>
            <a:off x="1492208" y="2597714"/>
            <a:ext cx="334860" cy="429808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9"/>
          <p:cNvSpPr/>
          <p:nvPr/>
        </p:nvSpPr>
        <p:spPr>
          <a:xfrm>
            <a:off x="972049" y="2597714"/>
            <a:ext cx="248083" cy="429808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3" name="Google Shape;483;p39"/>
          <p:cNvGrpSpPr/>
          <p:nvPr/>
        </p:nvGrpSpPr>
        <p:grpSpPr>
          <a:xfrm>
            <a:off x="2029631" y="2626189"/>
            <a:ext cx="386943" cy="372647"/>
            <a:chOff x="2583325" y="2972875"/>
            <a:chExt cx="462850" cy="445750"/>
          </a:xfrm>
        </p:grpSpPr>
        <p:sp>
          <p:nvSpPr>
            <p:cNvPr id="484" name="Google Shape;484;p3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6" name="Google Shape;486;p39"/>
          <p:cNvGrpSpPr/>
          <p:nvPr/>
        </p:nvGrpSpPr>
        <p:grpSpPr>
          <a:xfrm>
            <a:off x="2579886" y="2681846"/>
            <a:ext cx="413486" cy="261354"/>
            <a:chOff x="3241525" y="3039450"/>
            <a:chExt cx="494600" cy="312625"/>
          </a:xfrm>
        </p:grpSpPr>
        <p:sp>
          <p:nvSpPr>
            <p:cNvPr id="487" name="Google Shape;487;p3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9" name="Google Shape;489;p39"/>
          <p:cNvSpPr/>
          <p:nvPr/>
        </p:nvSpPr>
        <p:spPr>
          <a:xfrm>
            <a:off x="3736180" y="26349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0" name="Google Shape;490;p39"/>
          <p:cNvGrpSpPr/>
          <p:nvPr/>
        </p:nvGrpSpPr>
        <p:grpSpPr>
          <a:xfrm>
            <a:off x="4263318" y="2654279"/>
            <a:ext cx="427781" cy="316489"/>
            <a:chOff x="5255200" y="3006475"/>
            <a:chExt cx="511700" cy="378575"/>
          </a:xfrm>
        </p:grpSpPr>
        <p:sp>
          <p:nvSpPr>
            <p:cNvPr id="491" name="Google Shape;491;p3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3" name="Google Shape;493;p39"/>
          <p:cNvGrpSpPr/>
          <p:nvPr/>
        </p:nvGrpSpPr>
        <p:grpSpPr>
          <a:xfrm>
            <a:off x="3177104" y="2635907"/>
            <a:ext cx="346104" cy="353231"/>
            <a:chOff x="3955900" y="2984500"/>
            <a:chExt cx="414000" cy="422525"/>
          </a:xfrm>
        </p:grpSpPr>
        <p:sp>
          <p:nvSpPr>
            <p:cNvPr id="494" name="Google Shape;494;p3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7" name="Google Shape;497;p39"/>
          <p:cNvSpPr/>
          <p:nvPr/>
        </p:nvSpPr>
        <p:spPr>
          <a:xfrm>
            <a:off x="341117" y="3224048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9"/>
          <p:cNvSpPr/>
          <p:nvPr/>
        </p:nvSpPr>
        <p:spPr>
          <a:xfrm>
            <a:off x="4906165" y="26186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9" name="Google Shape;499;p39"/>
          <p:cNvGrpSpPr/>
          <p:nvPr/>
        </p:nvGrpSpPr>
        <p:grpSpPr>
          <a:xfrm>
            <a:off x="5472049" y="2630787"/>
            <a:ext cx="264427" cy="375719"/>
            <a:chOff x="6701050" y="2978375"/>
            <a:chExt cx="316300" cy="449425"/>
          </a:xfrm>
        </p:grpSpPr>
        <p:sp>
          <p:nvSpPr>
            <p:cNvPr id="500" name="Google Shape;500;p3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39"/>
          <p:cNvGrpSpPr/>
          <p:nvPr/>
        </p:nvGrpSpPr>
        <p:grpSpPr>
          <a:xfrm>
            <a:off x="907677" y="3249448"/>
            <a:ext cx="376743" cy="253204"/>
            <a:chOff x="1241275" y="3718400"/>
            <a:chExt cx="450650" cy="302875"/>
          </a:xfrm>
        </p:grpSpPr>
        <p:sp>
          <p:nvSpPr>
            <p:cNvPr id="503" name="Google Shape;503;p3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7" name="Google Shape;507;p39"/>
          <p:cNvGrpSpPr/>
          <p:nvPr/>
        </p:nvGrpSpPr>
        <p:grpSpPr>
          <a:xfrm>
            <a:off x="1476324" y="3230053"/>
            <a:ext cx="366502" cy="292496"/>
            <a:chOff x="1921475" y="3695200"/>
            <a:chExt cx="438400" cy="349875"/>
          </a:xfrm>
        </p:grpSpPr>
        <p:sp>
          <p:nvSpPr>
            <p:cNvPr id="508" name="Google Shape;508;p3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1" name="Google Shape;511;p39"/>
          <p:cNvGrpSpPr/>
          <p:nvPr/>
        </p:nvGrpSpPr>
        <p:grpSpPr>
          <a:xfrm>
            <a:off x="2043425" y="3225455"/>
            <a:ext cx="359355" cy="301190"/>
            <a:chOff x="2599825" y="3689700"/>
            <a:chExt cx="429850" cy="360275"/>
          </a:xfrm>
        </p:grpSpPr>
        <p:sp>
          <p:nvSpPr>
            <p:cNvPr id="512" name="Google Shape;512;p3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4" name="Google Shape;514;p39"/>
          <p:cNvGrpSpPr/>
          <p:nvPr/>
        </p:nvGrpSpPr>
        <p:grpSpPr>
          <a:xfrm>
            <a:off x="2624299" y="3194314"/>
            <a:ext cx="324661" cy="338956"/>
            <a:chOff x="3294650" y="3652450"/>
            <a:chExt cx="388350" cy="405450"/>
          </a:xfrm>
        </p:grpSpPr>
        <p:sp>
          <p:nvSpPr>
            <p:cNvPr id="515" name="Google Shape;515;p3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8" name="Google Shape;518;p39"/>
          <p:cNvGrpSpPr/>
          <p:nvPr/>
        </p:nvGrpSpPr>
        <p:grpSpPr>
          <a:xfrm>
            <a:off x="3160781" y="3237200"/>
            <a:ext cx="378750" cy="277698"/>
            <a:chOff x="3936375" y="3703750"/>
            <a:chExt cx="453050" cy="332175"/>
          </a:xfrm>
        </p:grpSpPr>
        <p:sp>
          <p:nvSpPr>
            <p:cNvPr id="519" name="Google Shape;519;p3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39"/>
          <p:cNvGrpSpPr/>
          <p:nvPr/>
        </p:nvGrpSpPr>
        <p:grpSpPr>
          <a:xfrm>
            <a:off x="3724307" y="3237200"/>
            <a:ext cx="378750" cy="277698"/>
            <a:chOff x="4610450" y="3703750"/>
            <a:chExt cx="453050" cy="332175"/>
          </a:xfrm>
        </p:grpSpPr>
        <p:sp>
          <p:nvSpPr>
            <p:cNvPr id="525" name="Google Shape;525;p3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7" name="Google Shape;527;p39"/>
          <p:cNvGrpSpPr/>
          <p:nvPr/>
        </p:nvGrpSpPr>
        <p:grpSpPr>
          <a:xfrm>
            <a:off x="4301106" y="3209132"/>
            <a:ext cx="352207" cy="333836"/>
            <a:chOff x="5300400" y="3670175"/>
            <a:chExt cx="421300" cy="399325"/>
          </a:xfrm>
        </p:grpSpPr>
        <p:sp>
          <p:nvSpPr>
            <p:cNvPr id="528" name="Google Shape;528;p3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3" name="Google Shape;533;p39"/>
          <p:cNvSpPr/>
          <p:nvPr/>
        </p:nvSpPr>
        <p:spPr>
          <a:xfrm>
            <a:off x="4844905" y="31801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4" name="Google Shape;534;p39"/>
          <p:cNvGrpSpPr/>
          <p:nvPr/>
        </p:nvGrpSpPr>
        <p:grpSpPr>
          <a:xfrm>
            <a:off x="5433259" y="3205035"/>
            <a:ext cx="342008" cy="342029"/>
            <a:chOff x="6654650" y="3665275"/>
            <a:chExt cx="409100" cy="409125"/>
          </a:xfrm>
        </p:grpSpPr>
        <p:sp>
          <p:nvSpPr>
            <p:cNvPr id="535" name="Google Shape;535;p3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39"/>
          <p:cNvGrpSpPr/>
          <p:nvPr/>
        </p:nvGrpSpPr>
        <p:grpSpPr>
          <a:xfrm>
            <a:off x="347223" y="3754266"/>
            <a:ext cx="370599" cy="370620"/>
            <a:chOff x="570875" y="4322250"/>
            <a:chExt cx="443300" cy="443325"/>
          </a:xfrm>
        </p:grpSpPr>
        <p:sp>
          <p:nvSpPr>
            <p:cNvPr id="538" name="Google Shape;538;p3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2" name="Google Shape;542;p39"/>
          <p:cNvSpPr/>
          <p:nvPr/>
        </p:nvSpPr>
        <p:spPr>
          <a:xfrm>
            <a:off x="895469" y="38263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3" name="Google Shape;543;p39"/>
          <p:cNvGrpSpPr/>
          <p:nvPr/>
        </p:nvGrpSpPr>
        <p:grpSpPr>
          <a:xfrm>
            <a:off x="1524812" y="3726720"/>
            <a:ext cx="269526" cy="425712"/>
            <a:chOff x="1979475" y="4289300"/>
            <a:chExt cx="322400" cy="509225"/>
          </a:xfrm>
        </p:grpSpPr>
        <p:sp>
          <p:nvSpPr>
            <p:cNvPr id="544" name="Google Shape;544;p3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39"/>
          <p:cNvGrpSpPr/>
          <p:nvPr/>
        </p:nvGrpSpPr>
        <p:grpSpPr>
          <a:xfrm>
            <a:off x="2064346" y="3732321"/>
            <a:ext cx="318014" cy="414510"/>
            <a:chOff x="2624850" y="4296000"/>
            <a:chExt cx="380400" cy="495825"/>
          </a:xfrm>
        </p:grpSpPr>
        <p:sp>
          <p:nvSpPr>
            <p:cNvPr id="548" name="Google Shape;548;p3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1" name="Google Shape;551;p39"/>
          <p:cNvSpPr/>
          <p:nvPr/>
        </p:nvSpPr>
        <p:spPr>
          <a:xfrm>
            <a:off x="3180303" y="37697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9"/>
          <p:cNvSpPr/>
          <p:nvPr/>
        </p:nvSpPr>
        <p:spPr>
          <a:xfrm>
            <a:off x="2616754" y="3791171"/>
            <a:ext cx="339959" cy="297093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9"/>
          <p:cNvSpPr/>
          <p:nvPr/>
        </p:nvSpPr>
        <p:spPr>
          <a:xfrm>
            <a:off x="3742304" y="37682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4" name="Google Shape;554;p39"/>
          <p:cNvGrpSpPr/>
          <p:nvPr/>
        </p:nvGrpSpPr>
        <p:grpSpPr>
          <a:xfrm>
            <a:off x="4280686" y="3773160"/>
            <a:ext cx="393045" cy="332833"/>
            <a:chOff x="5275975" y="4344850"/>
            <a:chExt cx="470150" cy="398125"/>
          </a:xfrm>
        </p:grpSpPr>
        <p:sp>
          <p:nvSpPr>
            <p:cNvPr id="555" name="Google Shape;555;p3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8" name="Google Shape;558;p39"/>
          <p:cNvSpPr/>
          <p:nvPr/>
        </p:nvSpPr>
        <p:spPr>
          <a:xfrm>
            <a:off x="4864301" y="37631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9" name="Google Shape;559;p39"/>
          <p:cNvGrpSpPr/>
          <p:nvPr/>
        </p:nvGrpSpPr>
        <p:grpSpPr>
          <a:xfrm>
            <a:off x="5423038" y="3746115"/>
            <a:ext cx="362448" cy="386922"/>
            <a:chOff x="6642425" y="4312500"/>
            <a:chExt cx="433550" cy="462825"/>
          </a:xfrm>
        </p:grpSpPr>
        <p:sp>
          <p:nvSpPr>
            <p:cNvPr id="560" name="Google Shape;560;p3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3" name="Google Shape;563;p39"/>
          <p:cNvSpPr/>
          <p:nvPr/>
        </p:nvSpPr>
        <p:spPr>
          <a:xfrm>
            <a:off x="299775" y="43659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4" name="Google Shape;564;p39"/>
          <p:cNvGrpSpPr/>
          <p:nvPr/>
        </p:nvGrpSpPr>
        <p:grpSpPr>
          <a:xfrm>
            <a:off x="910227" y="4320364"/>
            <a:ext cx="371623" cy="365499"/>
            <a:chOff x="1244325" y="4999400"/>
            <a:chExt cx="444525" cy="437200"/>
          </a:xfrm>
        </p:grpSpPr>
        <p:sp>
          <p:nvSpPr>
            <p:cNvPr id="565" name="Google Shape;565;p3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0" name="Google Shape;570;p39"/>
          <p:cNvGrpSpPr/>
          <p:nvPr/>
        </p:nvGrpSpPr>
        <p:grpSpPr>
          <a:xfrm>
            <a:off x="1506943" y="4308618"/>
            <a:ext cx="305265" cy="388970"/>
            <a:chOff x="1958100" y="4985350"/>
            <a:chExt cx="365150" cy="465275"/>
          </a:xfrm>
        </p:grpSpPr>
        <p:sp>
          <p:nvSpPr>
            <p:cNvPr id="571" name="Google Shape;571;p3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>
            <a:off x="2048002" y="4323415"/>
            <a:ext cx="350200" cy="359877"/>
            <a:chOff x="2605300" y="5003050"/>
            <a:chExt cx="418900" cy="430475"/>
          </a:xfrm>
        </p:grpSpPr>
        <p:sp>
          <p:nvSpPr>
            <p:cNvPr id="575" name="Google Shape;575;p3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8" name="Google Shape;578;p39"/>
          <p:cNvGrpSpPr/>
          <p:nvPr/>
        </p:nvGrpSpPr>
        <p:grpSpPr>
          <a:xfrm>
            <a:off x="2577336" y="4331086"/>
            <a:ext cx="418585" cy="344056"/>
            <a:chOff x="3238475" y="5012225"/>
            <a:chExt cx="500700" cy="411550"/>
          </a:xfrm>
        </p:grpSpPr>
        <p:sp>
          <p:nvSpPr>
            <p:cNvPr id="579" name="Google Shape;579;p3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4" name="Google Shape;584;p39"/>
          <p:cNvGrpSpPr/>
          <p:nvPr/>
        </p:nvGrpSpPr>
        <p:grpSpPr>
          <a:xfrm>
            <a:off x="3683970" y="4294322"/>
            <a:ext cx="459424" cy="417561"/>
            <a:chOff x="4562200" y="4968250"/>
            <a:chExt cx="549550" cy="499475"/>
          </a:xfrm>
        </p:grpSpPr>
        <p:sp>
          <p:nvSpPr>
            <p:cNvPr id="585" name="Google Shape;585;p3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0" name="Google Shape;590;p39"/>
          <p:cNvGrpSpPr/>
          <p:nvPr/>
        </p:nvGrpSpPr>
        <p:grpSpPr>
          <a:xfrm>
            <a:off x="3190898" y="4317814"/>
            <a:ext cx="318516" cy="370076"/>
            <a:chOff x="3972400" y="4996350"/>
            <a:chExt cx="381000" cy="442675"/>
          </a:xfrm>
        </p:grpSpPr>
        <p:sp>
          <p:nvSpPr>
            <p:cNvPr id="591" name="Google Shape;591;p3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3" name="Google Shape;593;p39"/>
          <p:cNvGrpSpPr/>
          <p:nvPr/>
        </p:nvGrpSpPr>
        <p:grpSpPr>
          <a:xfrm>
            <a:off x="4251593" y="4286673"/>
            <a:ext cx="451252" cy="432860"/>
            <a:chOff x="5241175" y="4959100"/>
            <a:chExt cx="539775" cy="517775"/>
          </a:xfrm>
        </p:grpSpPr>
        <p:sp>
          <p:nvSpPr>
            <p:cNvPr id="594" name="Google Shape;594;p3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0" name="Google Shape;600;p39"/>
          <p:cNvSpPr/>
          <p:nvPr/>
        </p:nvSpPr>
        <p:spPr>
          <a:xfrm>
            <a:off x="4842355" y="43935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1" name="Google Shape;601;p39"/>
          <p:cNvGrpSpPr/>
          <p:nvPr/>
        </p:nvGrpSpPr>
        <p:grpSpPr>
          <a:xfrm>
            <a:off x="5458777" y="4350982"/>
            <a:ext cx="289444" cy="332832"/>
            <a:chOff x="6685175" y="5036025"/>
            <a:chExt cx="346225" cy="398125"/>
          </a:xfrm>
        </p:grpSpPr>
        <p:sp>
          <p:nvSpPr>
            <p:cNvPr id="602" name="Google Shape;602;p3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7" name="Google Shape;607;p39"/>
          <p:cNvGrpSpPr/>
          <p:nvPr/>
        </p:nvGrpSpPr>
        <p:grpSpPr>
          <a:xfrm>
            <a:off x="6359618" y="1875199"/>
            <a:ext cx="432570" cy="421334"/>
            <a:chOff x="5926225" y="921350"/>
            <a:chExt cx="517800" cy="504350"/>
          </a:xfrm>
        </p:grpSpPr>
        <p:sp>
          <p:nvSpPr>
            <p:cNvPr id="608" name="Google Shape;608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10" name="Google Shape;610;p39"/>
          <p:cNvSpPr/>
          <p:nvPr/>
        </p:nvSpPr>
        <p:spPr>
          <a:xfrm>
            <a:off x="6553538" y="21112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1" name="Google Shape;611;p39"/>
          <p:cNvGrpSpPr/>
          <p:nvPr/>
        </p:nvGrpSpPr>
        <p:grpSpPr>
          <a:xfrm>
            <a:off x="7244605" y="1854579"/>
            <a:ext cx="432570" cy="421334"/>
            <a:chOff x="5926225" y="921350"/>
            <a:chExt cx="517800" cy="504350"/>
          </a:xfrm>
        </p:grpSpPr>
        <p:sp>
          <p:nvSpPr>
            <p:cNvPr id="612" name="Google Shape;612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4" name="Google Shape;614;p39"/>
          <p:cNvSpPr/>
          <p:nvPr/>
        </p:nvSpPr>
        <p:spPr>
          <a:xfrm>
            <a:off x="7438526" y="20906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5" name="Google Shape;615;p39"/>
          <p:cNvGrpSpPr/>
          <p:nvPr/>
        </p:nvGrpSpPr>
        <p:grpSpPr>
          <a:xfrm>
            <a:off x="6359885" y="2603621"/>
            <a:ext cx="1075937" cy="1047989"/>
            <a:chOff x="5926225" y="921350"/>
            <a:chExt cx="517800" cy="504350"/>
          </a:xfrm>
        </p:grpSpPr>
        <p:sp>
          <p:nvSpPr>
            <p:cNvPr id="616" name="Google Shape;616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8" name="Google Shape;618;p39"/>
          <p:cNvSpPr/>
          <p:nvPr/>
        </p:nvSpPr>
        <p:spPr>
          <a:xfrm>
            <a:off x="6842198" y="31907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9"/>
          <p:cNvSpPr txBox="1"/>
          <p:nvPr/>
        </p:nvSpPr>
        <p:spPr>
          <a:xfrm>
            <a:off x="6248575" y="3096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This means that you can: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Resize them without losing quality.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Change fill color and opacity.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Change line color, width and style.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Isn’t that nice? :)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Examples: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0"/>
          <p:cNvSpPr txBox="1"/>
          <p:nvPr/>
        </p:nvSpPr>
        <p:spPr>
          <a:xfrm>
            <a:off x="2087650" y="876206"/>
            <a:ext cx="66768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Now you can use any emoji as an icon!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5" name="Google Shape;625;p40"/>
          <p:cNvSpPr txBox="1"/>
          <p:nvPr/>
        </p:nvSpPr>
        <p:spPr>
          <a:xfrm>
            <a:off x="731900" y="235218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742E46"/>
                </a:highlight>
                <a:latin typeface="Muli"/>
                <a:ea typeface="Muli"/>
                <a:cs typeface="Muli"/>
                <a:sym typeface="Muli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742E46"/>
              </a:highligh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6" name="Google Shape;626;p40"/>
          <p:cNvSpPr txBox="1"/>
          <p:nvPr/>
        </p:nvSpPr>
        <p:spPr>
          <a:xfrm>
            <a:off x="572775" y="832811"/>
            <a:ext cx="14406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EBE399"/>
                </a:solidFill>
              </a:rPr>
              <a:t>😉</a:t>
            </a:r>
            <a:endParaRPr sz="9600">
              <a:solidFill>
                <a:srgbClr val="EBE399"/>
              </a:solidFill>
            </a:endParaRPr>
          </a:p>
        </p:txBody>
      </p:sp>
      <p:sp>
        <p:nvSpPr>
          <p:cNvPr id="627" name="Google Shape;627;p40"/>
          <p:cNvSpPr txBox="1"/>
          <p:nvPr>
            <p:ph idx="12" type="sldNum"/>
          </p:nvPr>
        </p:nvSpPr>
        <p:spPr>
          <a:xfrm>
            <a:off x="4339800" y="4836607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idx="4294967295" type="ctrTitle"/>
          </p:nvPr>
        </p:nvSpPr>
        <p:spPr>
          <a:xfrm>
            <a:off x="990600" y="885384"/>
            <a:ext cx="4863900" cy="154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111111"/>
                </a:solidFill>
              </a:rPr>
              <a:t>Hello!</a:t>
            </a:r>
            <a:endParaRPr sz="9600">
              <a:solidFill>
                <a:srgbClr val="111111"/>
              </a:solidFill>
            </a:endParaRPr>
          </a:p>
        </p:txBody>
      </p:sp>
      <p:sp>
        <p:nvSpPr>
          <p:cNvPr id="112" name="Google Shape;112;p16"/>
          <p:cNvSpPr txBox="1"/>
          <p:nvPr>
            <p:ph idx="4294967295" type="subTitle"/>
          </p:nvPr>
        </p:nvSpPr>
        <p:spPr>
          <a:xfrm>
            <a:off x="990600" y="2084953"/>
            <a:ext cx="486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</p:txBody>
      </p:sp>
      <p:sp>
        <p:nvSpPr>
          <p:cNvPr id="113" name="Google Shape;113;p16"/>
          <p:cNvSpPr txBox="1"/>
          <p:nvPr>
            <p:ph idx="4294967295" type="body"/>
          </p:nvPr>
        </p:nvSpPr>
        <p:spPr>
          <a:xfrm>
            <a:off x="1066800" y="2997806"/>
            <a:ext cx="73671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I am here because I love to give presentations.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You can find me at @username</a:t>
            </a:r>
            <a:endParaRPr sz="2000"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 b="28127" l="31554" r="26812" t="9423"/>
          <a:stretch/>
        </p:blipFill>
        <p:spPr>
          <a:xfrm>
            <a:off x="6383693" y="732971"/>
            <a:ext cx="2056500" cy="2056500"/>
          </a:xfrm>
          <a:prstGeom prst="foldedCorner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 rot="5400000">
            <a:off x="8095768" y="2444915"/>
            <a:ext cx="339900" cy="348900"/>
          </a:xfrm>
          <a:prstGeom prst="rtTriangle">
            <a:avLst/>
          </a:prstGeom>
          <a:solidFill>
            <a:srgbClr val="D9D9D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ctrTitle"/>
          </p:nvPr>
        </p:nvSpPr>
        <p:spPr>
          <a:xfrm>
            <a:off x="685800" y="2881075"/>
            <a:ext cx="7908000" cy="65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22" name="Google Shape;122;p17"/>
          <p:cNvSpPr txBox="1"/>
          <p:nvPr>
            <p:ph idx="1" type="subTitle"/>
          </p:nvPr>
        </p:nvSpPr>
        <p:spPr>
          <a:xfrm>
            <a:off x="685800" y="3547231"/>
            <a:ext cx="7908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23" name="Google Shape;123;p17"/>
          <p:cNvSpPr txBox="1"/>
          <p:nvPr>
            <p:ph type="ctrTitle"/>
          </p:nvPr>
        </p:nvSpPr>
        <p:spPr>
          <a:xfrm>
            <a:off x="642025" y="4028527"/>
            <a:ext cx="7663800" cy="65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2661300" y="1010850"/>
            <a:ext cx="3821400" cy="30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4339800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557475" y="1157300"/>
            <a:ext cx="8043600" cy="3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idx="4294967295" type="ctrTitle"/>
          </p:nvPr>
        </p:nvSpPr>
        <p:spPr>
          <a:xfrm>
            <a:off x="1407600" y="1983394"/>
            <a:ext cx="6328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111111"/>
                </a:solidFill>
              </a:rPr>
              <a:t>Big concept</a:t>
            </a:r>
            <a:endParaRPr sz="6000">
              <a:solidFill>
                <a:srgbClr val="111111"/>
              </a:solidFill>
            </a:endParaRPr>
          </a:p>
        </p:txBody>
      </p:sp>
      <p:sp>
        <p:nvSpPr>
          <p:cNvPr id="142" name="Google Shape;142;p20"/>
          <p:cNvSpPr txBox="1"/>
          <p:nvPr>
            <p:ph idx="4294967295" type="subTitle"/>
          </p:nvPr>
        </p:nvSpPr>
        <p:spPr>
          <a:xfrm>
            <a:off x="1407600" y="3011513"/>
            <a:ext cx="6328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Bring the attention of your audience over a key concept using icons or illustrations</a:t>
            </a:r>
            <a:endParaRPr sz="2400"/>
          </a:p>
        </p:txBody>
      </p:sp>
      <p:grpSp>
        <p:nvGrpSpPr>
          <p:cNvPr id="143" name="Google Shape;143;p20"/>
          <p:cNvGrpSpPr/>
          <p:nvPr/>
        </p:nvGrpSpPr>
        <p:grpSpPr>
          <a:xfrm>
            <a:off x="4058785" y="1015421"/>
            <a:ext cx="1026441" cy="1051385"/>
            <a:chOff x="611175" y="2326900"/>
            <a:chExt cx="362700" cy="389575"/>
          </a:xfrm>
        </p:grpSpPr>
        <p:sp>
          <p:nvSpPr>
            <p:cNvPr id="144" name="Google Shape;144;p20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6B9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6B9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6B9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6B9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800750" y="1495631"/>
            <a:ext cx="3660900" cy="32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4" name="Google Shape;154;p21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55" name="Google Shape;155;p21"/>
          <p:cNvSpPr txBox="1"/>
          <p:nvPr>
            <p:ph idx="2" type="body"/>
          </p:nvPr>
        </p:nvSpPr>
        <p:spPr>
          <a:xfrm>
            <a:off x="4682227" y="1495631"/>
            <a:ext cx="3660900" cy="32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56" name="Google Shape;156;p21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650125" y="1416581"/>
            <a:ext cx="2507400" cy="3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3" name="Google Shape;163;p22"/>
          <p:cNvSpPr txBox="1"/>
          <p:nvPr>
            <p:ph idx="2" type="body"/>
          </p:nvPr>
        </p:nvSpPr>
        <p:spPr>
          <a:xfrm>
            <a:off x="3286150" y="1416581"/>
            <a:ext cx="2507400" cy="3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4" name="Google Shape;164;p22"/>
          <p:cNvSpPr txBox="1"/>
          <p:nvPr>
            <p:ph idx="3" type="body"/>
          </p:nvPr>
        </p:nvSpPr>
        <p:spPr>
          <a:xfrm>
            <a:off x="5922175" y="1416581"/>
            <a:ext cx="2507400" cy="3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se template">
  <a:themeElements>
    <a:clrScheme name="Custom 347">
      <a:dk1>
        <a:srgbClr val="111111"/>
      </a:dk1>
      <a:lt1>
        <a:srgbClr val="FFFFFF"/>
      </a:lt1>
      <a:dk2>
        <a:srgbClr val="666666"/>
      </a:dk2>
      <a:lt2>
        <a:srgbClr val="EFEFEF"/>
      </a:lt2>
      <a:accent1>
        <a:srgbClr val="6B9FA4"/>
      </a:accent1>
      <a:accent2>
        <a:srgbClr val="B1D9DD"/>
      </a:accent2>
      <a:accent3>
        <a:srgbClr val="EBE399"/>
      </a:accent3>
      <a:accent4>
        <a:srgbClr val="FAF8E8"/>
      </a:accent4>
      <a:accent5>
        <a:srgbClr val="742E46"/>
      </a:accent5>
      <a:accent6>
        <a:srgbClr val="B98094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