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147375024" r:id="rId2"/>
  </p:sldIdLst>
  <p:sldSz cx="12192000" cy="6858000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92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BDD8"/>
    <a:srgbClr val="054990"/>
    <a:srgbClr val="0C0B45"/>
    <a:srgbClr val="81A4CC"/>
    <a:srgbClr val="23569B"/>
    <a:srgbClr val="387BB7"/>
    <a:srgbClr val="9EB7E5"/>
    <a:srgbClr val="D9D9D9"/>
    <a:srgbClr val="090C9B"/>
    <a:srgbClr val="306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45" autoAdjust="0"/>
    <p:restoredTop sz="94719"/>
  </p:normalViewPr>
  <p:slideViewPr>
    <p:cSldViewPr snapToGrid="0">
      <p:cViewPr varScale="1">
        <p:scale>
          <a:sx n="105" d="100"/>
          <a:sy n="105" d="100"/>
        </p:scale>
        <p:origin x="1296" y="78"/>
      </p:cViewPr>
      <p:guideLst>
        <p:guide orient="horz" pos="2160"/>
        <p:guide pos="192"/>
        <p:guide pos="7469"/>
        <p:guide pos="3864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1E8393-A5AD-6950-6709-404557772E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C2D59-81EC-CEE5-EDE2-16D0CBA109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8D2EF-A13A-4320-A2BE-9A5A823B592B}" type="datetimeFigureOut">
              <a:rPr lang="en-SG" smtClean="0"/>
              <a:t>16/10/2025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7BA8F-7A48-4B25-7225-03BCAF276F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0B075-D097-07A7-B579-C6289F1B66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0A54C-7E84-4A96-95A9-A78BFDA2AAE0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21180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485F5-2DBA-4A69-B0BC-0E1C482526BB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A217B-6B37-4B6C-95DA-B2933D371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4BBF098-4E0B-C383-30F1-C09CD59B7E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2588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4BBF098-4E0B-C383-30F1-C09CD59B7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4A6DC3-43E5-2BE0-A8FA-14D095567573}"/>
              </a:ext>
            </a:extLst>
          </p:cNvPr>
          <p:cNvSpPr/>
          <p:nvPr userDrawn="1"/>
        </p:nvSpPr>
        <p:spPr>
          <a:xfrm>
            <a:off x="5412708" y="0"/>
            <a:ext cx="6779292" cy="6858000"/>
          </a:xfrm>
          <a:custGeom>
            <a:avLst/>
            <a:gdLst>
              <a:gd name="connsiteX0" fmla="*/ 762028 w 6779292"/>
              <a:gd name="connsiteY0" fmla="*/ 0 h 6858000"/>
              <a:gd name="connsiteX1" fmla="*/ 4920012 w 6779292"/>
              <a:gd name="connsiteY1" fmla="*/ 0 h 6858000"/>
              <a:gd name="connsiteX2" fmla="*/ 4998692 w 6779292"/>
              <a:gd name="connsiteY2" fmla="*/ 0 h 6858000"/>
              <a:gd name="connsiteX3" fmla="*/ 6779292 w 6779292"/>
              <a:gd name="connsiteY3" fmla="*/ 0 h 6858000"/>
              <a:gd name="connsiteX4" fmla="*/ 6779292 w 6779292"/>
              <a:gd name="connsiteY4" fmla="*/ 2286000 h 6858000"/>
              <a:gd name="connsiteX5" fmla="*/ 6779292 w 6779292"/>
              <a:gd name="connsiteY5" fmla="*/ 4572000 h 6858000"/>
              <a:gd name="connsiteX6" fmla="*/ 6779292 w 6779292"/>
              <a:gd name="connsiteY6" fmla="*/ 6858000 h 6858000"/>
              <a:gd name="connsiteX7" fmla="*/ 0 w 6779292"/>
              <a:gd name="connsiteY7" fmla="*/ 6858000 h 6858000"/>
              <a:gd name="connsiteX8" fmla="*/ 0 w 6779292"/>
              <a:gd name="connsiteY8" fmla="*/ 5943572 h 6858000"/>
              <a:gd name="connsiteX9" fmla="*/ 0 w 6779292"/>
              <a:gd name="connsiteY9" fmla="*/ 2286000 h 6858000"/>
              <a:gd name="connsiteX10" fmla="*/ 0 w 6779292"/>
              <a:gd name="connsiteY10" fmla="*/ 762028 h 6858000"/>
              <a:gd name="connsiteX11" fmla="*/ 762028 w 6779292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79292" h="6858000">
                <a:moveTo>
                  <a:pt x="762028" y="0"/>
                </a:moveTo>
                <a:lnTo>
                  <a:pt x="4920012" y="0"/>
                </a:lnTo>
                <a:lnTo>
                  <a:pt x="4998692" y="0"/>
                </a:lnTo>
                <a:lnTo>
                  <a:pt x="6779292" y="0"/>
                </a:lnTo>
                <a:lnTo>
                  <a:pt x="6779292" y="2286000"/>
                </a:lnTo>
                <a:lnTo>
                  <a:pt x="6779292" y="4572000"/>
                </a:lnTo>
                <a:lnTo>
                  <a:pt x="6779292" y="6858000"/>
                </a:lnTo>
                <a:lnTo>
                  <a:pt x="0" y="6858000"/>
                </a:lnTo>
                <a:lnTo>
                  <a:pt x="0" y="5943572"/>
                </a:lnTo>
                <a:lnTo>
                  <a:pt x="0" y="2286000"/>
                </a:lnTo>
                <a:lnTo>
                  <a:pt x="0" y="762028"/>
                </a:lnTo>
                <a:cubicBezTo>
                  <a:pt x="0" y="341172"/>
                  <a:pt x="341172" y="0"/>
                  <a:pt x="76202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08BA72E-4191-93ED-5F63-70653097CA4A}"/>
              </a:ext>
            </a:extLst>
          </p:cNvPr>
          <p:cNvSpPr/>
          <p:nvPr userDrawn="1"/>
        </p:nvSpPr>
        <p:spPr>
          <a:xfrm>
            <a:off x="10632898" y="-19404"/>
            <a:ext cx="1559102" cy="1924468"/>
          </a:xfrm>
          <a:custGeom>
            <a:avLst/>
            <a:gdLst>
              <a:gd name="connsiteX0" fmla="*/ 46683 w 1559102"/>
              <a:gd name="connsiteY0" fmla="*/ 0 h 1924468"/>
              <a:gd name="connsiteX1" fmla="*/ 648526 w 1559102"/>
              <a:gd name="connsiteY1" fmla="*/ 0 h 1924468"/>
              <a:gd name="connsiteX2" fmla="*/ 618867 w 1559102"/>
              <a:gd name="connsiteY2" fmla="*/ 81034 h 1924468"/>
              <a:gd name="connsiteX3" fmla="*/ 574909 w 1559102"/>
              <a:gd name="connsiteY3" fmla="*/ 371792 h 1924468"/>
              <a:gd name="connsiteX4" fmla="*/ 1552675 w 1559102"/>
              <a:gd name="connsiteY4" fmla="*/ 1349558 h 1924468"/>
              <a:gd name="connsiteX5" fmla="*/ 1559102 w 1559102"/>
              <a:gd name="connsiteY5" fmla="*/ 1349233 h 1924468"/>
              <a:gd name="connsiteX6" fmla="*/ 1559102 w 1559102"/>
              <a:gd name="connsiteY6" fmla="*/ 1924144 h 1924468"/>
              <a:gd name="connsiteX7" fmla="*/ 1552676 w 1559102"/>
              <a:gd name="connsiteY7" fmla="*/ 1924468 h 1924468"/>
              <a:gd name="connsiteX8" fmla="*/ 0 w 1559102"/>
              <a:gd name="connsiteY8" fmla="*/ 371793 h 1924468"/>
              <a:gd name="connsiteX9" fmla="*/ 31545 w 1559102"/>
              <a:gd name="connsiteY9" fmla="*/ 58874 h 192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59102" h="1924468">
                <a:moveTo>
                  <a:pt x="46683" y="0"/>
                </a:moveTo>
                <a:lnTo>
                  <a:pt x="648526" y="0"/>
                </a:lnTo>
                <a:lnTo>
                  <a:pt x="618867" y="81034"/>
                </a:lnTo>
                <a:cubicBezTo>
                  <a:pt x="590299" y="172884"/>
                  <a:pt x="574909" y="270541"/>
                  <a:pt x="574909" y="371792"/>
                </a:cubicBezTo>
                <a:cubicBezTo>
                  <a:pt x="574909" y="911797"/>
                  <a:pt x="1012670" y="1349558"/>
                  <a:pt x="1552675" y="1349558"/>
                </a:cubicBezTo>
                <a:lnTo>
                  <a:pt x="1559102" y="1349233"/>
                </a:lnTo>
                <a:lnTo>
                  <a:pt x="1559102" y="1924144"/>
                </a:lnTo>
                <a:lnTo>
                  <a:pt x="1552676" y="1924468"/>
                </a:lnTo>
                <a:cubicBezTo>
                  <a:pt x="695157" y="1924468"/>
                  <a:pt x="0" y="1229312"/>
                  <a:pt x="0" y="371793"/>
                </a:cubicBezTo>
                <a:cubicBezTo>
                  <a:pt x="0" y="264603"/>
                  <a:pt x="10862" y="159950"/>
                  <a:pt x="31545" y="588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1" name="Google Shape;314;p72">
            <a:extLst>
              <a:ext uri="{FF2B5EF4-FFF2-40B4-BE49-F238E27FC236}">
                <a16:creationId xmlns:a16="http://schemas.microsoft.com/office/drawing/2014/main" id="{4C86D475-EC31-FDE7-2166-FC88974B47B4}"/>
              </a:ext>
            </a:extLst>
          </p:cNvPr>
          <p:cNvSpPr/>
          <p:nvPr userDrawn="1"/>
        </p:nvSpPr>
        <p:spPr>
          <a:xfrm>
            <a:off x="6014405" y="2891616"/>
            <a:ext cx="1560000" cy="608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2713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4BBF098-4E0B-C383-30F1-C09CD59B7E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12813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4BBF098-4E0B-C383-30F1-C09CD59B7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Google Shape;317;p72">
            <a:extLst>
              <a:ext uri="{FF2B5EF4-FFF2-40B4-BE49-F238E27FC236}">
                <a16:creationId xmlns:a16="http://schemas.microsoft.com/office/drawing/2014/main" id="{B0B24D8E-B221-BCE6-395F-D87EA1F5C0D0}"/>
              </a:ext>
            </a:extLst>
          </p:cNvPr>
          <p:cNvSpPr/>
          <p:nvPr userDrawn="1"/>
        </p:nvSpPr>
        <p:spPr>
          <a:xfrm>
            <a:off x="2786" y="1967"/>
            <a:ext cx="12189215" cy="5132220"/>
          </a:xfrm>
          <a:custGeom>
            <a:avLst/>
            <a:gdLst/>
            <a:ahLst/>
            <a:cxnLst/>
            <a:rect l="l" t="t" r="r" b="b"/>
            <a:pathLst>
              <a:path w="9143999" h="4734198" extrusionOk="0">
                <a:moveTo>
                  <a:pt x="0" y="0"/>
                </a:moveTo>
                <a:lnTo>
                  <a:pt x="9143999" y="0"/>
                </a:lnTo>
                <a:lnTo>
                  <a:pt x="9143999" y="4734198"/>
                </a:lnTo>
                <a:lnTo>
                  <a:pt x="5973097" y="4719484"/>
                </a:lnTo>
                <a:cubicBezTo>
                  <a:pt x="5685504" y="4751439"/>
                  <a:pt x="5493774" y="4650657"/>
                  <a:pt x="5375788" y="4409767"/>
                </a:cubicBezTo>
                <a:lnTo>
                  <a:pt x="3554362" y="1113503"/>
                </a:lnTo>
                <a:cubicBezTo>
                  <a:pt x="3419169" y="857864"/>
                  <a:pt x="3202858" y="771832"/>
                  <a:pt x="2993923" y="766916"/>
                </a:cubicBezTo>
                <a:lnTo>
                  <a:pt x="0" y="76691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sym typeface="Arial"/>
            </a:endParaRPr>
          </a:p>
        </p:txBody>
      </p:sp>
      <p:sp>
        <p:nvSpPr>
          <p:cNvPr id="11" name="Google Shape;314;p72">
            <a:extLst>
              <a:ext uri="{FF2B5EF4-FFF2-40B4-BE49-F238E27FC236}">
                <a16:creationId xmlns:a16="http://schemas.microsoft.com/office/drawing/2014/main" id="{4C86D475-EC31-FDE7-2166-FC88974B47B4}"/>
              </a:ext>
            </a:extLst>
          </p:cNvPr>
          <p:cNvSpPr/>
          <p:nvPr userDrawn="1"/>
        </p:nvSpPr>
        <p:spPr>
          <a:xfrm>
            <a:off x="480380" y="3771292"/>
            <a:ext cx="1560000" cy="608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6E95C-F9B2-31ED-1261-5E82E52231DC}"/>
              </a:ext>
            </a:extLst>
          </p:cNvPr>
          <p:cNvSpPr/>
          <p:nvPr userDrawn="1"/>
        </p:nvSpPr>
        <p:spPr>
          <a:xfrm>
            <a:off x="-1" y="6649668"/>
            <a:ext cx="12192001" cy="208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6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4BBF098-4E0B-C383-30F1-C09CD59B7EF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60498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6AB0C77-779C-4A54-B4CE-0B85EED3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099" y="214655"/>
            <a:ext cx="11344112" cy="7344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b="1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801453-F71C-4C51-9C43-7AD61258D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1262063"/>
            <a:ext cx="11343363" cy="380841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37BB06-460E-4EE0-8DF4-57C378BE2D90}"/>
              </a:ext>
            </a:extLst>
          </p:cNvPr>
          <p:cNvSpPr/>
          <p:nvPr userDrawn="1"/>
        </p:nvSpPr>
        <p:spPr>
          <a:xfrm>
            <a:off x="-1" y="6649668"/>
            <a:ext cx="12192001" cy="20833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FD90400-E7FB-45E1-BB98-088160338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0545" y="6650296"/>
            <a:ext cx="1651455" cy="20707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>
                <a:solidFill>
                  <a:schemeClr val="bg1"/>
                </a:solidFill>
                <a:latin typeface="Crimson Pro" pitchFamily="2" charset="0"/>
              </a:defRPr>
            </a:lvl1pPr>
          </a:lstStyle>
          <a:p>
            <a:fld id="{4145DBE5-F440-4DC1-86E2-EA4CF186D2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0F228-84E4-D963-B626-1713032BAE30}"/>
              </a:ext>
            </a:extLst>
          </p:cNvPr>
          <p:cNvSpPr/>
          <p:nvPr userDrawn="1"/>
        </p:nvSpPr>
        <p:spPr>
          <a:xfrm>
            <a:off x="-1" y="1"/>
            <a:ext cx="419099" cy="16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60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2C63254-3ED3-7F4A-55ED-77911D6BFAD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23069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Google Shape;126;p8">
            <a:extLst>
              <a:ext uri="{FF2B5EF4-FFF2-40B4-BE49-F238E27FC236}">
                <a16:creationId xmlns:a16="http://schemas.microsoft.com/office/drawing/2014/main" id="{42B1C2E2-410D-4178-8707-30E8CFC13D66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6AB4896-8513-49B3-883C-8C8E512092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099" y="2694530"/>
            <a:ext cx="11329205" cy="734470"/>
          </a:xfrm>
          <a:prstGeom prst="rect">
            <a:avLst/>
          </a:prstGeom>
        </p:spPr>
        <p:txBody>
          <a:bodyPr vert="horz"/>
          <a:lstStyle>
            <a:lvl1pPr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0ED0066-C241-49ED-89D6-10AD2C4C22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099" y="3521558"/>
            <a:ext cx="11283166" cy="4349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FontTx/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title</a:t>
            </a:r>
          </a:p>
        </p:txBody>
      </p:sp>
    </p:spTree>
    <p:extLst>
      <p:ext uri="{BB962C8B-B14F-4D97-AF65-F5344CB8AC3E}">
        <p14:creationId xmlns:p14="http://schemas.microsoft.com/office/powerpoint/2010/main" val="1973013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112F218A-F783-D7AA-07FA-8006BACE6B39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108462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70" imgH="469" progId="TCLayout.ActiveDocument.1">
                  <p:embed/>
                </p:oleObj>
              </mc:Choice>
              <mc:Fallback>
                <p:oleObj name="think-cell Slide" r:id="rId7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755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49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rimson Pro" pitchFamily="2" charset="0"/>
        <a:buChar char="−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61BC3-3EC9-F823-EE20-A0C464DE6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2E24B342-187C-6ADD-AE1B-A4C45E3C77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6" progId="TCLayout.ActiveDocument.1">
                  <p:embed/>
                </p:oleObj>
              </mc:Choice>
              <mc:Fallback>
                <p:oleObj name="think-cell Slide" r:id="rId3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E24B342-187C-6ADD-AE1B-A4C45E3C77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083F11-E473-B8EF-65A8-99BCCA84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Circle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CA8D4-B87E-C235-683F-865DDA659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5DBE5-F440-4DC1-86E2-EA4CF186D26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reeform: Shape 8558">
            <a:extLst>
              <a:ext uri="{FF2B5EF4-FFF2-40B4-BE49-F238E27FC236}">
                <a16:creationId xmlns:a16="http://schemas.microsoft.com/office/drawing/2014/main" id="{2B29BF9F-03BF-0708-CC91-DC1CC8E8548A}"/>
              </a:ext>
            </a:extLst>
          </p:cNvPr>
          <p:cNvSpPr/>
          <p:nvPr/>
        </p:nvSpPr>
        <p:spPr>
          <a:xfrm rot="4800">
            <a:off x="5914215" y="1510481"/>
            <a:ext cx="2444765" cy="244864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0" h="631">
                <a:moveTo>
                  <a:pt x="630" y="315"/>
                </a:moveTo>
                <a:cubicBezTo>
                  <a:pt x="630" y="490"/>
                  <a:pt x="490" y="631"/>
                  <a:pt x="315" y="631"/>
                </a:cubicBezTo>
                <a:cubicBezTo>
                  <a:pt x="142" y="631"/>
                  <a:pt x="0" y="490"/>
                  <a:pt x="0" y="315"/>
                </a:cubicBezTo>
                <a:cubicBezTo>
                  <a:pt x="0" y="142"/>
                  <a:pt x="142" y="0"/>
                  <a:pt x="315" y="0"/>
                </a:cubicBezTo>
                <a:cubicBezTo>
                  <a:pt x="490" y="0"/>
                  <a:pt x="630" y="142"/>
                  <a:pt x="630" y="315"/>
                </a:cubicBezTo>
                <a:close/>
              </a:path>
            </a:pathLst>
          </a:custGeom>
          <a:solidFill>
            <a:schemeClr val="accent3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7" name="Freeform: Shape 8600">
            <a:extLst>
              <a:ext uri="{FF2B5EF4-FFF2-40B4-BE49-F238E27FC236}">
                <a16:creationId xmlns:a16="http://schemas.microsoft.com/office/drawing/2014/main" id="{26D4B5A4-44B3-8CE9-103D-1C3B4B126135}"/>
              </a:ext>
            </a:extLst>
          </p:cNvPr>
          <p:cNvSpPr/>
          <p:nvPr/>
        </p:nvSpPr>
        <p:spPr>
          <a:xfrm rot="4800">
            <a:off x="6264700" y="1861021"/>
            <a:ext cx="1751416" cy="175140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0" h="250">
                <a:moveTo>
                  <a:pt x="250" y="124"/>
                </a:moveTo>
                <a:cubicBezTo>
                  <a:pt x="250" y="194"/>
                  <a:pt x="194" y="250"/>
                  <a:pt x="124" y="250"/>
                </a:cubicBezTo>
                <a:cubicBezTo>
                  <a:pt x="56" y="250"/>
                  <a:pt x="0" y="194"/>
                  <a:pt x="0" y="124"/>
                </a:cubicBezTo>
                <a:cubicBezTo>
                  <a:pt x="0" y="55"/>
                  <a:pt x="56" y="0"/>
                  <a:pt x="124" y="0"/>
                </a:cubicBezTo>
                <a:cubicBezTo>
                  <a:pt x="194" y="0"/>
                  <a:pt x="250" y="55"/>
                  <a:pt x="250" y="124"/>
                </a:cubicBezTo>
                <a:close/>
              </a:path>
            </a:pathLst>
          </a:custGeom>
          <a:solidFill>
            <a:schemeClr val="bg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8" name="Freeform: Shape 8556">
            <a:extLst>
              <a:ext uri="{FF2B5EF4-FFF2-40B4-BE49-F238E27FC236}">
                <a16:creationId xmlns:a16="http://schemas.microsoft.com/office/drawing/2014/main" id="{D12DB20B-4F2A-F16E-BB46-DEBCAF576D22}"/>
              </a:ext>
            </a:extLst>
          </p:cNvPr>
          <p:cNvSpPr/>
          <p:nvPr/>
        </p:nvSpPr>
        <p:spPr>
          <a:xfrm rot="4800">
            <a:off x="1720791" y="1504630"/>
            <a:ext cx="2444765" cy="244864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0" h="631">
                <a:moveTo>
                  <a:pt x="630" y="315"/>
                </a:moveTo>
                <a:cubicBezTo>
                  <a:pt x="630" y="490"/>
                  <a:pt x="489" y="631"/>
                  <a:pt x="315" y="631"/>
                </a:cubicBezTo>
                <a:cubicBezTo>
                  <a:pt x="141" y="631"/>
                  <a:pt x="0" y="490"/>
                  <a:pt x="0" y="315"/>
                </a:cubicBezTo>
                <a:cubicBezTo>
                  <a:pt x="0" y="142"/>
                  <a:pt x="141" y="0"/>
                  <a:pt x="315" y="0"/>
                </a:cubicBezTo>
                <a:cubicBezTo>
                  <a:pt x="489" y="0"/>
                  <a:pt x="630" y="142"/>
                  <a:pt x="630" y="315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9" name="Freeform: Shape 8596">
            <a:extLst>
              <a:ext uri="{FF2B5EF4-FFF2-40B4-BE49-F238E27FC236}">
                <a16:creationId xmlns:a16="http://schemas.microsoft.com/office/drawing/2014/main" id="{08F954BC-0294-0381-E5F7-3E6911B5FF58}"/>
              </a:ext>
            </a:extLst>
          </p:cNvPr>
          <p:cNvSpPr/>
          <p:nvPr/>
        </p:nvSpPr>
        <p:spPr>
          <a:xfrm rot="4800">
            <a:off x="2067390" y="1855169"/>
            <a:ext cx="1751416" cy="175140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0" h="250">
                <a:moveTo>
                  <a:pt x="250" y="124"/>
                </a:moveTo>
                <a:cubicBezTo>
                  <a:pt x="250" y="194"/>
                  <a:pt x="194" y="250"/>
                  <a:pt x="125" y="250"/>
                </a:cubicBezTo>
                <a:cubicBezTo>
                  <a:pt x="56" y="250"/>
                  <a:pt x="0" y="194"/>
                  <a:pt x="0" y="124"/>
                </a:cubicBezTo>
                <a:cubicBezTo>
                  <a:pt x="0" y="55"/>
                  <a:pt x="56" y="0"/>
                  <a:pt x="125" y="0"/>
                </a:cubicBezTo>
                <a:cubicBezTo>
                  <a:pt x="194" y="0"/>
                  <a:pt x="250" y="55"/>
                  <a:pt x="250" y="124"/>
                </a:cubicBezTo>
                <a:close/>
              </a:path>
            </a:pathLst>
          </a:custGeom>
          <a:solidFill>
            <a:schemeClr val="bg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10" name="Freeform: Shape 8557">
            <a:extLst>
              <a:ext uri="{FF2B5EF4-FFF2-40B4-BE49-F238E27FC236}">
                <a16:creationId xmlns:a16="http://schemas.microsoft.com/office/drawing/2014/main" id="{04D210DE-8BBB-A6B8-C757-57E5590A6282}"/>
              </a:ext>
            </a:extLst>
          </p:cNvPr>
          <p:cNvSpPr/>
          <p:nvPr/>
        </p:nvSpPr>
        <p:spPr>
          <a:xfrm rot="4800">
            <a:off x="3819452" y="1507556"/>
            <a:ext cx="2444765" cy="244864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0" h="631">
                <a:moveTo>
                  <a:pt x="630" y="315"/>
                </a:moveTo>
                <a:cubicBezTo>
                  <a:pt x="630" y="490"/>
                  <a:pt x="489" y="631"/>
                  <a:pt x="315" y="631"/>
                </a:cubicBezTo>
                <a:cubicBezTo>
                  <a:pt x="141" y="631"/>
                  <a:pt x="0" y="490"/>
                  <a:pt x="0" y="315"/>
                </a:cubicBezTo>
                <a:cubicBezTo>
                  <a:pt x="0" y="142"/>
                  <a:pt x="141" y="0"/>
                  <a:pt x="315" y="0"/>
                </a:cubicBezTo>
                <a:cubicBezTo>
                  <a:pt x="489" y="0"/>
                  <a:pt x="630" y="142"/>
                  <a:pt x="630" y="315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11" name="Freeform: Shape 8605">
            <a:extLst>
              <a:ext uri="{FF2B5EF4-FFF2-40B4-BE49-F238E27FC236}">
                <a16:creationId xmlns:a16="http://schemas.microsoft.com/office/drawing/2014/main" id="{FC24DCE4-4C91-9A28-C1C4-DEB87B6AA0AE}"/>
              </a:ext>
            </a:extLst>
          </p:cNvPr>
          <p:cNvSpPr/>
          <p:nvPr/>
        </p:nvSpPr>
        <p:spPr>
          <a:xfrm rot="4800">
            <a:off x="4166039" y="1858095"/>
            <a:ext cx="1751416" cy="175140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0" h="250">
                <a:moveTo>
                  <a:pt x="250" y="124"/>
                </a:moveTo>
                <a:cubicBezTo>
                  <a:pt x="250" y="194"/>
                  <a:pt x="194" y="250"/>
                  <a:pt x="125" y="250"/>
                </a:cubicBezTo>
                <a:cubicBezTo>
                  <a:pt x="56" y="250"/>
                  <a:pt x="0" y="194"/>
                  <a:pt x="0" y="124"/>
                </a:cubicBezTo>
                <a:cubicBezTo>
                  <a:pt x="0" y="55"/>
                  <a:pt x="56" y="0"/>
                  <a:pt x="125" y="0"/>
                </a:cubicBezTo>
                <a:cubicBezTo>
                  <a:pt x="194" y="0"/>
                  <a:pt x="250" y="55"/>
                  <a:pt x="250" y="124"/>
                </a:cubicBezTo>
                <a:close/>
              </a:path>
            </a:pathLst>
          </a:custGeom>
          <a:solidFill>
            <a:schemeClr val="bg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12" name="Freeform: Shape 8559">
            <a:extLst>
              <a:ext uri="{FF2B5EF4-FFF2-40B4-BE49-F238E27FC236}">
                <a16:creationId xmlns:a16="http://schemas.microsoft.com/office/drawing/2014/main" id="{1B47A661-FC36-E65B-EBBA-D004D898AC7F}"/>
              </a:ext>
            </a:extLst>
          </p:cNvPr>
          <p:cNvSpPr/>
          <p:nvPr/>
        </p:nvSpPr>
        <p:spPr>
          <a:xfrm rot="4800">
            <a:off x="8012864" y="1513419"/>
            <a:ext cx="2448652" cy="2448641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1" h="631">
                <a:moveTo>
                  <a:pt x="631" y="315"/>
                </a:moveTo>
                <a:cubicBezTo>
                  <a:pt x="631" y="490"/>
                  <a:pt x="490" y="631"/>
                  <a:pt x="316" y="631"/>
                </a:cubicBezTo>
                <a:cubicBezTo>
                  <a:pt x="142" y="631"/>
                  <a:pt x="0" y="490"/>
                  <a:pt x="0" y="315"/>
                </a:cubicBezTo>
                <a:cubicBezTo>
                  <a:pt x="0" y="142"/>
                  <a:pt x="142" y="0"/>
                  <a:pt x="316" y="0"/>
                </a:cubicBezTo>
                <a:cubicBezTo>
                  <a:pt x="490" y="0"/>
                  <a:pt x="631" y="142"/>
                  <a:pt x="631" y="315"/>
                </a:cubicBezTo>
                <a:close/>
              </a:path>
            </a:pathLst>
          </a:custGeom>
          <a:solidFill>
            <a:schemeClr val="accent4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13" name="Freeform: Shape 8602">
            <a:extLst>
              <a:ext uri="{FF2B5EF4-FFF2-40B4-BE49-F238E27FC236}">
                <a16:creationId xmlns:a16="http://schemas.microsoft.com/office/drawing/2014/main" id="{99996B1B-E718-5CC5-C4E7-D513D5D476D0}"/>
              </a:ext>
            </a:extLst>
          </p:cNvPr>
          <p:cNvSpPr/>
          <p:nvPr/>
        </p:nvSpPr>
        <p:spPr>
          <a:xfrm rot="4800">
            <a:off x="8363350" y="1863957"/>
            <a:ext cx="1751416" cy="175140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0" h="250">
                <a:moveTo>
                  <a:pt x="250" y="124"/>
                </a:moveTo>
                <a:cubicBezTo>
                  <a:pt x="250" y="194"/>
                  <a:pt x="194" y="250"/>
                  <a:pt x="125" y="250"/>
                </a:cubicBezTo>
                <a:cubicBezTo>
                  <a:pt x="55" y="250"/>
                  <a:pt x="0" y="194"/>
                  <a:pt x="0" y="124"/>
                </a:cubicBezTo>
                <a:cubicBezTo>
                  <a:pt x="0" y="55"/>
                  <a:pt x="55" y="0"/>
                  <a:pt x="125" y="0"/>
                </a:cubicBezTo>
                <a:cubicBezTo>
                  <a:pt x="194" y="0"/>
                  <a:pt x="250" y="55"/>
                  <a:pt x="250" y="124"/>
                </a:cubicBezTo>
                <a:close/>
              </a:path>
            </a:pathLst>
          </a:custGeom>
          <a:solidFill>
            <a:schemeClr val="bg2"/>
          </a:solidFill>
          <a:ln cap="flat"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200" u="none" strike="noStrike" kern="1200" dirty="0">
              <a:ln>
                <a:noFill/>
              </a:ln>
              <a:ea typeface="Arial Unicode MS" pitchFamily="2"/>
              <a:cs typeface="Arial Unicode MS" pitchFamily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3E5CCF-0E65-C40C-27AD-593801EBDD47}"/>
              </a:ext>
            </a:extLst>
          </p:cNvPr>
          <p:cNvSpPr txBox="1"/>
          <p:nvPr/>
        </p:nvSpPr>
        <p:spPr>
          <a:xfrm>
            <a:off x="926082" y="4192872"/>
            <a:ext cx="241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Text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AC3881-A777-A811-282C-31493C324CCC}"/>
              </a:ext>
            </a:extLst>
          </p:cNvPr>
          <p:cNvSpPr txBox="1"/>
          <p:nvPr/>
        </p:nvSpPr>
        <p:spPr>
          <a:xfrm>
            <a:off x="3563890" y="4192872"/>
            <a:ext cx="241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Text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14D6E0-298E-21C8-2379-505F02F5D890}"/>
              </a:ext>
            </a:extLst>
          </p:cNvPr>
          <p:cNvSpPr txBox="1"/>
          <p:nvPr/>
        </p:nvSpPr>
        <p:spPr>
          <a:xfrm>
            <a:off x="6201698" y="4192872"/>
            <a:ext cx="241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Text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F0BE7D-1D83-E447-98A8-F18147CA09F9}"/>
              </a:ext>
            </a:extLst>
          </p:cNvPr>
          <p:cNvSpPr txBox="1"/>
          <p:nvPr/>
        </p:nvSpPr>
        <p:spPr>
          <a:xfrm>
            <a:off x="8839506" y="4192872"/>
            <a:ext cx="241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Text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600" dirty="0" err="1">
                <a:ea typeface="Lato Light" panose="020F0502020204030203" pitchFamily="34" charset="0"/>
                <a:cs typeface="Lato Light" panose="020F0502020204030203" pitchFamily="34" charset="0"/>
              </a:rPr>
              <a:t>Text</a:t>
            </a:r>
            <a:r>
              <a:rPr lang="en-US" sz="1600" dirty="0"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064BCB-67D8-6D30-514B-A7B3FCCD2FB0}"/>
              </a:ext>
            </a:extLst>
          </p:cNvPr>
          <p:cNvSpPr/>
          <p:nvPr/>
        </p:nvSpPr>
        <p:spPr>
          <a:xfrm flipH="1">
            <a:off x="2174940" y="2259903"/>
            <a:ext cx="1536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a typeface="Roboto Medium" panose="02000000000000000000" pitchFamily="2" charset="0"/>
                <a:cs typeface="Poppins" pitchFamily="2" charset="77"/>
              </a:rPr>
              <a:t>1</a:t>
            </a:r>
            <a:endParaRPr lang="en-US" sz="7200" dirty="0"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BDB7AE6-25E1-9C0F-3E0C-96E11BDF62F3}"/>
              </a:ext>
            </a:extLst>
          </p:cNvPr>
          <p:cNvSpPr/>
          <p:nvPr/>
        </p:nvSpPr>
        <p:spPr>
          <a:xfrm flipH="1">
            <a:off x="4273752" y="2259903"/>
            <a:ext cx="1536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a typeface="Roboto Medium" panose="02000000000000000000" pitchFamily="2" charset="0"/>
                <a:cs typeface="Poppins" pitchFamily="2" charset="77"/>
              </a:rPr>
              <a:t>2</a:t>
            </a:r>
            <a:endParaRPr lang="en-US" sz="7200" dirty="0"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E193AE-84A9-59C9-6D99-8BCA21D5713F}"/>
              </a:ext>
            </a:extLst>
          </p:cNvPr>
          <p:cNvSpPr/>
          <p:nvPr/>
        </p:nvSpPr>
        <p:spPr>
          <a:xfrm flipH="1">
            <a:off x="6372413" y="2259903"/>
            <a:ext cx="1536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a typeface="Roboto Medium" panose="02000000000000000000" pitchFamily="2" charset="0"/>
                <a:cs typeface="Poppins" pitchFamily="2" charset="77"/>
              </a:rPr>
              <a:t>3</a:t>
            </a:r>
            <a:endParaRPr lang="en-US" sz="7200" dirty="0"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C71B6FC-D87B-C465-8FAD-8C05412CA638}"/>
              </a:ext>
            </a:extLst>
          </p:cNvPr>
          <p:cNvSpPr/>
          <p:nvPr/>
        </p:nvSpPr>
        <p:spPr>
          <a:xfrm flipH="1">
            <a:off x="8469032" y="2259903"/>
            <a:ext cx="1536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a typeface="Roboto Medium" panose="02000000000000000000" pitchFamily="2" charset="0"/>
                <a:cs typeface="Poppins" pitchFamily="2" charset="77"/>
              </a:rPr>
              <a:t>4</a:t>
            </a:r>
            <a:endParaRPr lang="en-US" sz="7200" dirty="0">
              <a:ea typeface="Roboto Medium" panose="020000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55181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1F54"/>
      </a:accent1>
      <a:accent2>
        <a:srgbClr val="054990"/>
      </a:accent2>
      <a:accent3>
        <a:srgbClr val="3F7CB2"/>
      </a:accent3>
      <a:accent4>
        <a:srgbClr val="81A4CC"/>
      </a:accent4>
      <a:accent5>
        <a:srgbClr val="034078"/>
      </a:accent5>
      <a:accent6>
        <a:srgbClr val="D9D9D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9F848E6-99A2-4036-BB67-591926DFA720}">
  <we:reference id="wa104381063" version="1.0.0.1" store="en-US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7994</TotalTime>
  <Words>42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Arial Unicode MS</vt:lpstr>
      <vt:lpstr>Calibri</vt:lpstr>
      <vt:lpstr>Courier New</vt:lpstr>
      <vt:lpstr>Crimson Pro</vt:lpstr>
      <vt:lpstr>Lato Light</vt:lpstr>
      <vt:lpstr>Roboto</vt:lpstr>
      <vt:lpstr>Roboto Medium</vt:lpstr>
      <vt:lpstr>Wingdings</vt:lpstr>
      <vt:lpstr>Office Theme</vt:lpstr>
      <vt:lpstr>think-cell Slide</vt:lpstr>
      <vt:lpstr>Circle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Template</dc:title>
  <dc:subject/>
  <dc:creator>Analyst Academy LLC</dc:creator>
  <cp:keywords/>
  <dc:description/>
  <cp:lastModifiedBy>Diam Cabatay</cp:lastModifiedBy>
  <cp:revision>497</cp:revision>
  <dcterms:created xsi:type="dcterms:W3CDTF">2021-03-31T02:49:57Z</dcterms:created>
  <dcterms:modified xsi:type="dcterms:W3CDTF">2025-10-16T10:56:07Z</dcterms:modified>
  <cp:category/>
</cp:coreProperties>
</file>