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686" r:id="rId4"/>
  </p:sldMasterIdLst>
  <p:notesMasterIdLst>
    <p:notesMasterId r:id="rId51"/>
  </p:notesMasterIdLst>
  <p:handoutMasterIdLst>
    <p:handoutMasterId r:id="rId52"/>
  </p:handoutMasterIdLst>
  <p:sldIdLst>
    <p:sldId id="349" r:id="rId5"/>
    <p:sldId id="357" r:id="rId6"/>
    <p:sldId id="325" r:id="rId7"/>
    <p:sldId id="327" r:id="rId8"/>
    <p:sldId id="358" r:id="rId9"/>
    <p:sldId id="328" r:id="rId10"/>
    <p:sldId id="339" r:id="rId11"/>
    <p:sldId id="330" r:id="rId12"/>
    <p:sldId id="333" r:id="rId13"/>
    <p:sldId id="359" r:id="rId14"/>
    <p:sldId id="332" r:id="rId15"/>
    <p:sldId id="334" r:id="rId16"/>
    <p:sldId id="348" r:id="rId17"/>
    <p:sldId id="338" r:id="rId18"/>
    <p:sldId id="278" r:id="rId19"/>
    <p:sldId id="340" r:id="rId20"/>
    <p:sldId id="341" r:id="rId21"/>
    <p:sldId id="342" r:id="rId22"/>
    <p:sldId id="346" r:id="rId23"/>
    <p:sldId id="273" r:id="rId24"/>
    <p:sldId id="318" r:id="rId25"/>
    <p:sldId id="289" r:id="rId26"/>
    <p:sldId id="331" r:id="rId27"/>
    <p:sldId id="287" r:id="rId28"/>
    <p:sldId id="293" r:id="rId29"/>
    <p:sldId id="292" r:id="rId30"/>
    <p:sldId id="294" r:id="rId31"/>
    <p:sldId id="282" r:id="rId32"/>
    <p:sldId id="353" r:id="rId33"/>
    <p:sldId id="311" r:id="rId34"/>
    <p:sldId id="360" r:id="rId35"/>
    <p:sldId id="302" r:id="rId36"/>
    <p:sldId id="313" r:id="rId37"/>
    <p:sldId id="305" r:id="rId38"/>
    <p:sldId id="309" r:id="rId39"/>
    <p:sldId id="299" r:id="rId40"/>
    <p:sldId id="310" r:id="rId41"/>
    <p:sldId id="350" r:id="rId42"/>
    <p:sldId id="352" r:id="rId43"/>
    <p:sldId id="363" r:id="rId44"/>
    <p:sldId id="361" r:id="rId45"/>
    <p:sldId id="364" r:id="rId46"/>
    <p:sldId id="257" r:id="rId47"/>
    <p:sldId id="258" r:id="rId48"/>
    <p:sldId id="365" r:id="rId49"/>
    <p:sldId id="36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587"/>
    <a:srgbClr val="EE705A"/>
    <a:srgbClr val="FFFFFF"/>
    <a:srgbClr val="C8E6E9"/>
    <a:srgbClr val="F0BAC3"/>
    <a:srgbClr val="F4B6BB"/>
    <a:srgbClr val="F8DCE1"/>
    <a:srgbClr val="A99C18"/>
    <a:srgbClr val="3B4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36" y="402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FA4480-C39C-4D09-982A-46CB8BDF23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9121B-F826-47B3-A22C-0AA78A509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8B127-83FA-4BB8-959B-10105FA863B0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45427-89CE-42E8-BC16-06084DC46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04344-2FE7-47FE-B816-1F55CD608D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9F50C-96C5-4998-AF57-6B0EF790A56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45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BF870-26FC-4846-B31F-2740494A1691}" type="datetimeFigureOut">
              <a:rPr lang="es-PE" smtClean="0"/>
              <a:t>30/11/2023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EDF7B-DB4E-44A8-99CF-0E3E3114BA35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533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5883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8" name="Google Shape;7038;ge6441e901d_0_15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9" name="Google Shape;7039;ge6441e901d_0_15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74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Google Shape;6167;ge6441e901d_0_14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8" name="Google Shape;6168;ge6441e901d_0_14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09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7" y="121712"/>
            <a:ext cx="12010063" cy="12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687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674" y="6324897"/>
            <a:ext cx="536733" cy="462701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 userDrawn="1"/>
        </p:nvSpPr>
        <p:spPr bwMode="auto">
          <a:xfrm>
            <a:off x="1427" y="4716379"/>
            <a:ext cx="12192000" cy="2141621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0698" y="5476382"/>
            <a:ext cx="1223709" cy="12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690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4233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897541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0429210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523062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rgbClr val="F4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54427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5FC5E5-6132-47E0-8EC5-69809DFDD9DB}"/>
              </a:ext>
            </a:extLst>
          </p:cNvPr>
          <p:cNvSpPr/>
          <p:nvPr userDrawn="1"/>
        </p:nvSpPr>
        <p:spPr>
          <a:xfrm>
            <a:off x="-8060" y="4379"/>
            <a:ext cx="12197818" cy="5399813"/>
          </a:xfrm>
          <a:custGeom>
            <a:avLst/>
            <a:gdLst>
              <a:gd name="connsiteX0" fmla="*/ 0 w 12197818"/>
              <a:gd name="connsiteY0" fmla="*/ 0 h 5399813"/>
              <a:gd name="connsiteX1" fmla="*/ 12197818 w 12197818"/>
              <a:gd name="connsiteY1" fmla="*/ 0 h 5399813"/>
              <a:gd name="connsiteX2" fmla="*/ 12197818 w 12197818"/>
              <a:gd name="connsiteY2" fmla="*/ 3387138 h 5399813"/>
              <a:gd name="connsiteX3" fmla="*/ 12092462 w 12197818"/>
              <a:gd name="connsiteY3" fmla="*/ 3466867 h 5399813"/>
              <a:gd name="connsiteX4" fmla="*/ 6194839 w 12197818"/>
              <a:gd name="connsiteY4" fmla="*/ 5399407 h 5399813"/>
              <a:gd name="connsiteX5" fmla="*/ 394958 w 12197818"/>
              <a:gd name="connsiteY5" fmla="*/ 3661220 h 5399813"/>
              <a:gd name="connsiteX6" fmla="*/ 0 w 12197818"/>
              <a:gd name="connsiteY6" fmla="*/ 3381678 h 539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818" h="5399813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rgbClr val="F4B6BB">
              <a:alpha val="70000"/>
            </a:srgbClr>
          </a:solidFill>
          <a:ln>
            <a:solidFill>
              <a:srgbClr val="F0B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57545B-E551-4E8C-A775-6C8E498C53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460302"/>
          </a:xfrm>
          <a:custGeom>
            <a:avLst/>
            <a:gdLst>
              <a:gd name="connsiteX0" fmla="*/ 0 w 12192000"/>
              <a:gd name="connsiteY0" fmla="*/ 0 h 4460302"/>
              <a:gd name="connsiteX1" fmla="*/ 12192000 w 12192000"/>
              <a:gd name="connsiteY1" fmla="*/ 0 h 4460302"/>
              <a:gd name="connsiteX2" fmla="*/ 12192000 w 12192000"/>
              <a:gd name="connsiteY2" fmla="*/ 1866614 h 4460302"/>
              <a:gd name="connsiteX3" fmla="*/ 11948450 w 12192000"/>
              <a:gd name="connsiteY3" fmla="*/ 2109613 h 4460302"/>
              <a:gd name="connsiteX4" fmla="*/ 6170984 w 12192000"/>
              <a:gd name="connsiteY4" fmla="*/ 4459966 h 4460302"/>
              <a:gd name="connsiteX5" fmla="*/ 100779 w 12192000"/>
              <a:gd name="connsiteY5" fmla="*/ 1969730 h 4460302"/>
              <a:gd name="connsiteX6" fmla="*/ 0 w 12192000"/>
              <a:gd name="connsiteY6" fmla="*/ 1864325 h 44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60302">
                <a:moveTo>
                  <a:pt x="0" y="0"/>
                </a:moveTo>
                <a:lnTo>
                  <a:pt x="12192000" y="0"/>
                </a:lnTo>
                <a:lnTo>
                  <a:pt x="12192000" y="1866614"/>
                </a:lnTo>
                <a:lnTo>
                  <a:pt x="11948450" y="2109613"/>
                </a:lnTo>
                <a:cubicBezTo>
                  <a:pt x="10432827" y="3560680"/>
                  <a:pt x="8388373" y="4440314"/>
                  <a:pt x="6170984" y="4459966"/>
                </a:cubicBezTo>
                <a:cubicBezTo>
                  <a:pt x="3830408" y="4480711"/>
                  <a:pt x="1665499" y="3540003"/>
                  <a:pt x="100779" y="1969730"/>
                </a:cubicBezTo>
                <a:lnTo>
                  <a:pt x="0" y="186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740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674" y="6324897"/>
            <a:ext cx="536733" cy="462701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 userDrawn="1"/>
        </p:nvSpPr>
        <p:spPr bwMode="auto">
          <a:xfrm>
            <a:off x="1427" y="4716379"/>
            <a:ext cx="12192000" cy="2141621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0698" y="5476382"/>
            <a:ext cx="1223709" cy="12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308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90115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0" y="6419560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0851330" y="6072452"/>
            <a:ext cx="956496" cy="628919"/>
            <a:chOff x="3731587" y="1442099"/>
            <a:chExt cx="828675" cy="581026"/>
          </a:xfrm>
        </p:grpSpPr>
        <p:sp>
          <p:nvSpPr>
            <p:cNvPr id="21" name="Freeform 445"/>
            <p:cNvSpPr>
              <a:spLocks/>
            </p:cNvSpPr>
            <p:nvPr/>
          </p:nvSpPr>
          <p:spPr bwMode="auto">
            <a:xfrm>
              <a:off x="4211012" y="1481787"/>
              <a:ext cx="349250" cy="541338"/>
            </a:xfrm>
            <a:custGeom>
              <a:avLst/>
              <a:gdLst>
                <a:gd name="T0" fmla="*/ 748 w 817"/>
                <a:gd name="T1" fmla="*/ 255 h 1262"/>
                <a:gd name="T2" fmla="*/ 754 w 817"/>
                <a:gd name="T3" fmla="*/ 342 h 1262"/>
                <a:gd name="T4" fmla="*/ 751 w 817"/>
                <a:gd name="T5" fmla="*/ 413 h 1262"/>
                <a:gd name="T6" fmla="*/ 729 w 817"/>
                <a:gd name="T7" fmla="*/ 502 h 1262"/>
                <a:gd name="T8" fmla="*/ 754 w 817"/>
                <a:gd name="T9" fmla="*/ 614 h 1262"/>
                <a:gd name="T10" fmla="*/ 805 w 817"/>
                <a:gd name="T11" fmla="*/ 696 h 1262"/>
                <a:gd name="T12" fmla="*/ 781 w 817"/>
                <a:gd name="T13" fmla="*/ 753 h 1262"/>
                <a:gd name="T14" fmla="*/ 746 w 817"/>
                <a:gd name="T15" fmla="*/ 764 h 1262"/>
                <a:gd name="T16" fmla="*/ 737 w 817"/>
                <a:gd name="T17" fmla="*/ 802 h 1262"/>
                <a:gd name="T18" fmla="*/ 729 w 817"/>
                <a:gd name="T19" fmla="*/ 834 h 1262"/>
                <a:gd name="T20" fmla="*/ 694 w 817"/>
                <a:gd name="T21" fmla="*/ 848 h 1262"/>
                <a:gd name="T22" fmla="*/ 708 w 817"/>
                <a:gd name="T23" fmla="*/ 883 h 1262"/>
                <a:gd name="T24" fmla="*/ 688 w 817"/>
                <a:gd name="T25" fmla="*/ 916 h 1262"/>
                <a:gd name="T26" fmla="*/ 686 w 817"/>
                <a:gd name="T27" fmla="*/ 970 h 1262"/>
                <a:gd name="T28" fmla="*/ 626 w 817"/>
                <a:gd name="T29" fmla="*/ 1041 h 1262"/>
                <a:gd name="T30" fmla="*/ 552 w 817"/>
                <a:gd name="T31" fmla="*/ 1033 h 1262"/>
                <a:gd name="T32" fmla="*/ 438 w 817"/>
                <a:gd name="T33" fmla="*/ 1003 h 1262"/>
                <a:gd name="T34" fmla="*/ 414 w 817"/>
                <a:gd name="T35" fmla="*/ 1036 h 1262"/>
                <a:gd name="T36" fmla="*/ 416 w 817"/>
                <a:gd name="T37" fmla="*/ 1124 h 1262"/>
                <a:gd name="T38" fmla="*/ 441 w 817"/>
                <a:gd name="T39" fmla="*/ 1259 h 1262"/>
                <a:gd name="T40" fmla="*/ 323 w 817"/>
                <a:gd name="T41" fmla="*/ 1255 h 1262"/>
                <a:gd name="T42" fmla="*/ 208 w 817"/>
                <a:gd name="T43" fmla="*/ 1257 h 1262"/>
                <a:gd name="T44" fmla="*/ 94 w 817"/>
                <a:gd name="T45" fmla="*/ 1220 h 1262"/>
                <a:gd name="T46" fmla="*/ 0 w 817"/>
                <a:gd name="T47" fmla="*/ 1124 h 1262"/>
                <a:gd name="T48" fmla="*/ 2 w 817"/>
                <a:gd name="T49" fmla="*/ 741 h 1262"/>
                <a:gd name="T50" fmla="*/ 210 w 817"/>
                <a:gd name="T51" fmla="*/ 673 h 1262"/>
                <a:gd name="T52" fmla="*/ 298 w 817"/>
                <a:gd name="T53" fmla="*/ 514 h 1262"/>
                <a:gd name="T54" fmla="*/ 323 w 817"/>
                <a:gd name="T55" fmla="*/ 375 h 1262"/>
                <a:gd name="T56" fmla="*/ 408 w 817"/>
                <a:gd name="T57" fmla="*/ 147 h 1262"/>
                <a:gd name="T58" fmla="*/ 602 w 817"/>
                <a:gd name="T59" fmla="*/ 10 h 1262"/>
                <a:gd name="T60" fmla="*/ 718 w 817"/>
                <a:gd name="T61" fmla="*/ 10 h 1262"/>
                <a:gd name="T62" fmla="*/ 662 w 817"/>
                <a:gd name="T63" fmla="*/ 21 h 1262"/>
                <a:gd name="T64" fmla="*/ 639 w 817"/>
                <a:gd name="T65" fmla="*/ 31 h 1262"/>
                <a:gd name="T66" fmla="*/ 719 w 817"/>
                <a:gd name="T67" fmla="*/ 33 h 1262"/>
                <a:gd name="T68" fmla="*/ 789 w 817"/>
                <a:gd name="T69" fmla="*/ 42 h 1262"/>
                <a:gd name="T70" fmla="*/ 761 w 817"/>
                <a:gd name="T71" fmla="*/ 48 h 1262"/>
                <a:gd name="T72" fmla="*/ 732 w 817"/>
                <a:gd name="T73" fmla="*/ 95 h 1262"/>
                <a:gd name="T74" fmla="*/ 755 w 817"/>
                <a:gd name="T75" fmla="*/ 123 h 1262"/>
                <a:gd name="T76" fmla="*/ 817 w 817"/>
                <a:gd name="T77" fmla="*/ 131 h 1262"/>
                <a:gd name="T78" fmla="*/ 783 w 817"/>
                <a:gd name="T79" fmla="*/ 154 h 1262"/>
                <a:gd name="T80" fmla="*/ 742 w 817"/>
                <a:gd name="T81" fmla="*/ 162 h 1262"/>
                <a:gd name="T82" fmla="*/ 771 w 817"/>
                <a:gd name="T83" fmla="*/ 185 h 1262"/>
                <a:gd name="T84" fmla="*/ 780 w 817"/>
                <a:gd name="T85" fmla="*/ 217 h 1262"/>
                <a:gd name="T86" fmla="*/ 767 w 817"/>
                <a:gd name="T87" fmla="*/ 202 h 1262"/>
                <a:gd name="T88" fmla="*/ 740 w 817"/>
                <a:gd name="T89" fmla="*/ 190 h 1262"/>
                <a:gd name="T90" fmla="*/ 756 w 817"/>
                <a:gd name="T91" fmla="*/ 230 h 1262"/>
                <a:gd name="T92" fmla="*/ 799 w 817"/>
                <a:gd name="T93" fmla="*/ 286 h 1262"/>
                <a:gd name="T94" fmla="*/ 802 w 817"/>
                <a:gd name="T95" fmla="*/ 289 h 1262"/>
                <a:gd name="T96" fmla="*/ 748 w 817"/>
                <a:gd name="T97" fmla="*/ 255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7" h="1262">
                  <a:moveTo>
                    <a:pt x="748" y="255"/>
                  </a:moveTo>
                  <a:cubicBezTo>
                    <a:pt x="751" y="277"/>
                    <a:pt x="753" y="306"/>
                    <a:pt x="754" y="342"/>
                  </a:cubicBezTo>
                  <a:cubicBezTo>
                    <a:pt x="754" y="368"/>
                    <a:pt x="754" y="388"/>
                    <a:pt x="751" y="413"/>
                  </a:cubicBezTo>
                  <a:cubicBezTo>
                    <a:pt x="744" y="464"/>
                    <a:pt x="732" y="467"/>
                    <a:pt x="729" y="502"/>
                  </a:cubicBezTo>
                  <a:cubicBezTo>
                    <a:pt x="725" y="548"/>
                    <a:pt x="741" y="585"/>
                    <a:pt x="754" y="614"/>
                  </a:cubicBezTo>
                  <a:cubicBezTo>
                    <a:pt x="774" y="660"/>
                    <a:pt x="804" y="662"/>
                    <a:pt x="805" y="696"/>
                  </a:cubicBezTo>
                  <a:cubicBezTo>
                    <a:pt x="806" y="715"/>
                    <a:pt x="800" y="742"/>
                    <a:pt x="781" y="753"/>
                  </a:cubicBezTo>
                  <a:cubicBezTo>
                    <a:pt x="767" y="761"/>
                    <a:pt x="755" y="753"/>
                    <a:pt x="746" y="764"/>
                  </a:cubicBezTo>
                  <a:cubicBezTo>
                    <a:pt x="741" y="769"/>
                    <a:pt x="742" y="773"/>
                    <a:pt x="737" y="802"/>
                  </a:cubicBezTo>
                  <a:cubicBezTo>
                    <a:pt x="733" y="829"/>
                    <a:pt x="731" y="832"/>
                    <a:pt x="729" y="834"/>
                  </a:cubicBezTo>
                  <a:cubicBezTo>
                    <a:pt x="718" y="847"/>
                    <a:pt x="698" y="839"/>
                    <a:pt x="694" y="848"/>
                  </a:cubicBezTo>
                  <a:cubicBezTo>
                    <a:pt x="690" y="857"/>
                    <a:pt x="708" y="866"/>
                    <a:pt x="708" y="883"/>
                  </a:cubicBezTo>
                  <a:cubicBezTo>
                    <a:pt x="707" y="897"/>
                    <a:pt x="696" y="900"/>
                    <a:pt x="688" y="916"/>
                  </a:cubicBezTo>
                  <a:cubicBezTo>
                    <a:pt x="679" y="937"/>
                    <a:pt x="689" y="948"/>
                    <a:pt x="686" y="970"/>
                  </a:cubicBezTo>
                  <a:cubicBezTo>
                    <a:pt x="681" y="1002"/>
                    <a:pt x="654" y="1032"/>
                    <a:pt x="626" y="1041"/>
                  </a:cubicBezTo>
                  <a:cubicBezTo>
                    <a:pt x="606" y="1048"/>
                    <a:pt x="588" y="1043"/>
                    <a:pt x="552" y="1033"/>
                  </a:cubicBezTo>
                  <a:cubicBezTo>
                    <a:pt x="485" y="1014"/>
                    <a:pt x="462" y="990"/>
                    <a:pt x="438" y="1003"/>
                  </a:cubicBezTo>
                  <a:cubicBezTo>
                    <a:pt x="425" y="1010"/>
                    <a:pt x="419" y="1024"/>
                    <a:pt x="414" y="1036"/>
                  </a:cubicBezTo>
                  <a:cubicBezTo>
                    <a:pt x="402" y="1069"/>
                    <a:pt x="410" y="1099"/>
                    <a:pt x="416" y="1124"/>
                  </a:cubicBezTo>
                  <a:cubicBezTo>
                    <a:pt x="424" y="1156"/>
                    <a:pt x="434" y="1201"/>
                    <a:pt x="441" y="1259"/>
                  </a:cubicBezTo>
                  <a:cubicBezTo>
                    <a:pt x="410" y="1256"/>
                    <a:pt x="370" y="1254"/>
                    <a:pt x="323" y="1255"/>
                  </a:cubicBezTo>
                  <a:cubicBezTo>
                    <a:pt x="263" y="1256"/>
                    <a:pt x="248" y="1262"/>
                    <a:pt x="208" y="1257"/>
                  </a:cubicBezTo>
                  <a:cubicBezTo>
                    <a:pt x="185" y="1254"/>
                    <a:pt x="141" y="1248"/>
                    <a:pt x="94" y="1220"/>
                  </a:cubicBezTo>
                  <a:cubicBezTo>
                    <a:pt x="44" y="1190"/>
                    <a:pt x="15" y="1149"/>
                    <a:pt x="0" y="1124"/>
                  </a:cubicBezTo>
                  <a:cubicBezTo>
                    <a:pt x="1" y="996"/>
                    <a:pt x="1" y="868"/>
                    <a:pt x="2" y="741"/>
                  </a:cubicBezTo>
                  <a:cubicBezTo>
                    <a:pt x="35" y="742"/>
                    <a:pt x="135" y="742"/>
                    <a:pt x="210" y="673"/>
                  </a:cubicBezTo>
                  <a:cubicBezTo>
                    <a:pt x="263" y="625"/>
                    <a:pt x="283" y="563"/>
                    <a:pt x="298" y="514"/>
                  </a:cubicBezTo>
                  <a:cubicBezTo>
                    <a:pt x="316" y="457"/>
                    <a:pt x="309" y="443"/>
                    <a:pt x="323" y="375"/>
                  </a:cubicBezTo>
                  <a:cubicBezTo>
                    <a:pt x="337" y="304"/>
                    <a:pt x="353" y="223"/>
                    <a:pt x="408" y="147"/>
                  </a:cubicBezTo>
                  <a:cubicBezTo>
                    <a:pt x="429" y="118"/>
                    <a:pt x="491" y="33"/>
                    <a:pt x="602" y="10"/>
                  </a:cubicBezTo>
                  <a:cubicBezTo>
                    <a:pt x="650" y="0"/>
                    <a:pt x="692" y="5"/>
                    <a:pt x="718" y="10"/>
                  </a:cubicBezTo>
                  <a:cubicBezTo>
                    <a:pt x="704" y="11"/>
                    <a:pt x="685" y="14"/>
                    <a:pt x="662" y="21"/>
                  </a:cubicBezTo>
                  <a:cubicBezTo>
                    <a:pt x="651" y="25"/>
                    <a:pt x="638" y="29"/>
                    <a:pt x="639" y="31"/>
                  </a:cubicBezTo>
                  <a:cubicBezTo>
                    <a:pt x="639" y="36"/>
                    <a:pt x="674" y="31"/>
                    <a:pt x="719" y="33"/>
                  </a:cubicBezTo>
                  <a:cubicBezTo>
                    <a:pt x="748" y="35"/>
                    <a:pt x="772" y="38"/>
                    <a:pt x="789" y="42"/>
                  </a:cubicBezTo>
                  <a:cubicBezTo>
                    <a:pt x="783" y="41"/>
                    <a:pt x="772" y="42"/>
                    <a:pt x="761" y="48"/>
                  </a:cubicBezTo>
                  <a:cubicBezTo>
                    <a:pt x="746" y="56"/>
                    <a:pt x="728" y="75"/>
                    <a:pt x="732" y="95"/>
                  </a:cubicBezTo>
                  <a:cubicBezTo>
                    <a:pt x="734" y="110"/>
                    <a:pt x="748" y="119"/>
                    <a:pt x="755" y="123"/>
                  </a:cubicBezTo>
                  <a:cubicBezTo>
                    <a:pt x="780" y="139"/>
                    <a:pt x="809" y="133"/>
                    <a:pt x="817" y="131"/>
                  </a:cubicBezTo>
                  <a:cubicBezTo>
                    <a:pt x="811" y="138"/>
                    <a:pt x="799" y="147"/>
                    <a:pt x="783" y="154"/>
                  </a:cubicBezTo>
                  <a:cubicBezTo>
                    <a:pt x="766" y="161"/>
                    <a:pt x="751" y="162"/>
                    <a:pt x="742" y="162"/>
                  </a:cubicBezTo>
                  <a:cubicBezTo>
                    <a:pt x="749" y="165"/>
                    <a:pt x="762" y="171"/>
                    <a:pt x="771" y="185"/>
                  </a:cubicBezTo>
                  <a:cubicBezTo>
                    <a:pt x="780" y="199"/>
                    <a:pt x="782" y="216"/>
                    <a:pt x="780" y="217"/>
                  </a:cubicBezTo>
                  <a:cubicBezTo>
                    <a:pt x="778" y="218"/>
                    <a:pt x="776" y="209"/>
                    <a:pt x="767" y="202"/>
                  </a:cubicBezTo>
                  <a:cubicBezTo>
                    <a:pt x="759" y="194"/>
                    <a:pt x="748" y="191"/>
                    <a:pt x="740" y="190"/>
                  </a:cubicBezTo>
                  <a:cubicBezTo>
                    <a:pt x="743" y="201"/>
                    <a:pt x="748" y="215"/>
                    <a:pt x="756" y="230"/>
                  </a:cubicBezTo>
                  <a:cubicBezTo>
                    <a:pt x="770" y="256"/>
                    <a:pt x="786" y="274"/>
                    <a:pt x="799" y="286"/>
                  </a:cubicBezTo>
                  <a:cubicBezTo>
                    <a:pt x="801" y="288"/>
                    <a:pt x="802" y="289"/>
                    <a:pt x="802" y="289"/>
                  </a:cubicBezTo>
                  <a:cubicBezTo>
                    <a:pt x="802" y="290"/>
                    <a:pt x="784" y="278"/>
                    <a:pt x="748" y="255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2" name="Freeform 446"/>
            <p:cNvSpPr>
              <a:spLocks/>
            </p:cNvSpPr>
            <p:nvPr/>
          </p:nvSpPr>
          <p:spPr bwMode="auto">
            <a:xfrm>
              <a:off x="3731587" y="1483374"/>
              <a:ext cx="354013" cy="538163"/>
            </a:xfrm>
            <a:custGeom>
              <a:avLst/>
              <a:gdLst>
                <a:gd name="T0" fmla="*/ 826 w 827"/>
                <a:gd name="T1" fmla="*/ 737 h 1256"/>
                <a:gd name="T2" fmla="*/ 827 w 827"/>
                <a:gd name="T3" fmla="*/ 1118 h 1256"/>
                <a:gd name="T4" fmla="*/ 778 w 827"/>
                <a:gd name="T5" fmla="*/ 1178 h 1256"/>
                <a:gd name="T6" fmla="*/ 670 w 827"/>
                <a:gd name="T7" fmla="*/ 1249 h 1256"/>
                <a:gd name="T8" fmla="*/ 627 w 827"/>
                <a:gd name="T9" fmla="*/ 1254 h 1256"/>
                <a:gd name="T10" fmla="*/ 333 w 827"/>
                <a:gd name="T11" fmla="*/ 1254 h 1256"/>
                <a:gd name="T12" fmla="*/ 423 w 827"/>
                <a:gd name="T13" fmla="*/ 1114 h 1256"/>
                <a:gd name="T14" fmla="*/ 424 w 827"/>
                <a:gd name="T15" fmla="*/ 1053 h 1256"/>
                <a:gd name="T16" fmla="*/ 396 w 827"/>
                <a:gd name="T17" fmla="*/ 962 h 1256"/>
                <a:gd name="T18" fmla="*/ 344 w 827"/>
                <a:gd name="T19" fmla="*/ 993 h 1256"/>
                <a:gd name="T20" fmla="*/ 269 w 827"/>
                <a:gd name="T21" fmla="*/ 1035 h 1256"/>
                <a:gd name="T22" fmla="*/ 177 w 827"/>
                <a:gd name="T23" fmla="*/ 1034 h 1256"/>
                <a:gd name="T24" fmla="*/ 137 w 827"/>
                <a:gd name="T25" fmla="*/ 977 h 1256"/>
                <a:gd name="T26" fmla="*/ 145 w 827"/>
                <a:gd name="T27" fmla="*/ 929 h 1256"/>
                <a:gd name="T28" fmla="*/ 126 w 827"/>
                <a:gd name="T29" fmla="*/ 913 h 1256"/>
                <a:gd name="T30" fmla="*/ 106 w 827"/>
                <a:gd name="T31" fmla="*/ 896 h 1256"/>
                <a:gd name="T32" fmla="*/ 119 w 827"/>
                <a:gd name="T33" fmla="*/ 862 h 1256"/>
                <a:gd name="T34" fmla="*/ 125 w 827"/>
                <a:gd name="T35" fmla="*/ 846 h 1256"/>
                <a:gd name="T36" fmla="*/ 108 w 827"/>
                <a:gd name="T37" fmla="*/ 841 h 1256"/>
                <a:gd name="T38" fmla="*/ 80 w 827"/>
                <a:gd name="T39" fmla="*/ 826 h 1256"/>
                <a:gd name="T40" fmla="*/ 85 w 827"/>
                <a:gd name="T41" fmla="*/ 804 h 1256"/>
                <a:gd name="T42" fmla="*/ 93 w 827"/>
                <a:gd name="T43" fmla="*/ 778 h 1256"/>
                <a:gd name="T44" fmla="*/ 83 w 827"/>
                <a:gd name="T45" fmla="*/ 764 h 1256"/>
                <a:gd name="T46" fmla="*/ 36 w 827"/>
                <a:gd name="T47" fmla="*/ 753 h 1256"/>
                <a:gd name="T48" fmla="*/ 6 w 827"/>
                <a:gd name="T49" fmla="*/ 737 h 1256"/>
                <a:gd name="T50" fmla="*/ 21 w 827"/>
                <a:gd name="T51" fmla="*/ 689 h 1256"/>
                <a:gd name="T52" fmla="*/ 59 w 827"/>
                <a:gd name="T53" fmla="*/ 621 h 1256"/>
                <a:gd name="T54" fmla="*/ 90 w 827"/>
                <a:gd name="T55" fmla="*/ 519 h 1256"/>
                <a:gd name="T56" fmla="*/ 91 w 827"/>
                <a:gd name="T57" fmla="*/ 496 h 1256"/>
                <a:gd name="T58" fmla="*/ 33 w 827"/>
                <a:gd name="T59" fmla="*/ 470 h 1256"/>
                <a:gd name="T60" fmla="*/ 71 w 827"/>
                <a:gd name="T61" fmla="*/ 479 h 1256"/>
                <a:gd name="T62" fmla="*/ 48 w 827"/>
                <a:gd name="T63" fmla="*/ 467 h 1256"/>
                <a:gd name="T64" fmla="*/ 19 w 827"/>
                <a:gd name="T65" fmla="*/ 450 h 1256"/>
                <a:gd name="T66" fmla="*/ 55 w 827"/>
                <a:gd name="T67" fmla="*/ 465 h 1256"/>
                <a:gd name="T68" fmla="*/ 81 w 827"/>
                <a:gd name="T69" fmla="*/ 473 h 1256"/>
                <a:gd name="T70" fmla="*/ 83 w 827"/>
                <a:gd name="T71" fmla="*/ 466 h 1256"/>
                <a:gd name="T72" fmla="*/ 79 w 827"/>
                <a:gd name="T73" fmla="*/ 446 h 1256"/>
                <a:gd name="T74" fmla="*/ 69 w 827"/>
                <a:gd name="T75" fmla="*/ 328 h 1256"/>
                <a:gd name="T76" fmla="*/ 85 w 827"/>
                <a:gd name="T77" fmla="*/ 183 h 1256"/>
                <a:gd name="T78" fmla="*/ 125 w 827"/>
                <a:gd name="T79" fmla="*/ 59 h 1256"/>
                <a:gd name="T80" fmla="*/ 187 w 827"/>
                <a:gd name="T81" fmla="*/ 0 h 1256"/>
                <a:gd name="T82" fmla="*/ 410 w 827"/>
                <a:gd name="T83" fmla="*/ 134 h 1256"/>
                <a:gd name="T84" fmla="*/ 475 w 827"/>
                <a:gd name="T85" fmla="*/ 266 h 1256"/>
                <a:gd name="T86" fmla="*/ 505 w 827"/>
                <a:gd name="T87" fmla="*/ 367 h 1256"/>
                <a:gd name="T88" fmla="*/ 525 w 827"/>
                <a:gd name="T89" fmla="*/ 489 h 1256"/>
                <a:gd name="T90" fmla="*/ 548 w 827"/>
                <a:gd name="T91" fmla="*/ 573 h 1256"/>
                <a:gd name="T92" fmla="*/ 657 w 827"/>
                <a:gd name="T93" fmla="*/ 700 h 1256"/>
                <a:gd name="T94" fmla="*/ 826 w 827"/>
                <a:gd name="T95" fmla="*/ 73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7" h="1256">
                  <a:moveTo>
                    <a:pt x="826" y="737"/>
                  </a:moveTo>
                  <a:cubicBezTo>
                    <a:pt x="826" y="864"/>
                    <a:pt x="826" y="991"/>
                    <a:pt x="827" y="1118"/>
                  </a:cubicBezTo>
                  <a:cubicBezTo>
                    <a:pt x="809" y="1145"/>
                    <a:pt x="791" y="1165"/>
                    <a:pt x="778" y="1178"/>
                  </a:cubicBezTo>
                  <a:cubicBezTo>
                    <a:pt x="751" y="1205"/>
                    <a:pt x="719" y="1236"/>
                    <a:pt x="670" y="1249"/>
                  </a:cubicBezTo>
                  <a:cubicBezTo>
                    <a:pt x="651" y="1254"/>
                    <a:pt x="636" y="1254"/>
                    <a:pt x="627" y="1254"/>
                  </a:cubicBezTo>
                  <a:cubicBezTo>
                    <a:pt x="521" y="1256"/>
                    <a:pt x="347" y="1254"/>
                    <a:pt x="333" y="1254"/>
                  </a:cubicBezTo>
                  <a:cubicBezTo>
                    <a:pt x="353" y="1239"/>
                    <a:pt x="410" y="1189"/>
                    <a:pt x="423" y="1114"/>
                  </a:cubicBezTo>
                  <a:cubicBezTo>
                    <a:pt x="427" y="1086"/>
                    <a:pt x="425" y="1060"/>
                    <a:pt x="424" y="1053"/>
                  </a:cubicBezTo>
                  <a:cubicBezTo>
                    <a:pt x="420" y="1012"/>
                    <a:pt x="406" y="980"/>
                    <a:pt x="396" y="962"/>
                  </a:cubicBezTo>
                  <a:cubicBezTo>
                    <a:pt x="384" y="969"/>
                    <a:pt x="366" y="979"/>
                    <a:pt x="344" y="993"/>
                  </a:cubicBezTo>
                  <a:cubicBezTo>
                    <a:pt x="289" y="1026"/>
                    <a:pt x="283" y="1030"/>
                    <a:pt x="269" y="1035"/>
                  </a:cubicBezTo>
                  <a:cubicBezTo>
                    <a:pt x="250" y="1041"/>
                    <a:pt x="211" y="1054"/>
                    <a:pt x="177" y="1034"/>
                  </a:cubicBezTo>
                  <a:cubicBezTo>
                    <a:pt x="160" y="1024"/>
                    <a:pt x="137" y="1002"/>
                    <a:pt x="137" y="977"/>
                  </a:cubicBezTo>
                  <a:cubicBezTo>
                    <a:pt x="137" y="956"/>
                    <a:pt x="153" y="943"/>
                    <a:pt x="145" y="929"/>
                  </a:cubicBezTo>
                  <a:cubicBezTo>
                    <a:pt x="143" y="925"/>
                    <a:pt x="138" y="921"/>
                    <a:pt x="126" y="913"/>
                  </a:cubicBezTo>
                  <a:cubicBezTo>
                    <a:pt x="110" y="901"/>
                    <a:pt x="107" y="901"/>
                    <a:pt x="106" y="896"/>
                  </a:cubicBezTo>
                  <a:cubicBezTo>
                    <a:pt x="104" y="891"/>
                    <a:pt x="109" y="881"/>
                    <a:pt x="119" y="862"/>
                  </a:cubicBezTo>
                  <a:cubicBezTo>
                    <a:pt x="124" y="854"/>
                    <a:pt x="127" y="849"/>
                    <a:pt x="125" y="846"/>
                  </a:cubicBezTo>
                  <a:cubicBezTo>
                    <a:pt x="123" y="842"/>
                    <a:pt x="116" y="843"/>
                    <a:pt x="108" y="841"/>
                  </a:cubicBezTo>
                  <a:cubicBezTo>
                    <a:pt x="101" y="840"/>
                    <a:pt x="91" y="836"/>
                    <a:pt x="80" y="826"/>
                  </a:cubicBezTo>
                  <a:cubicBezTo>
                    <a:pt x="81" y="817"/>
                    <a:pt x="83" y="809"/>
                    <a:pt x="85" y="804"/>
                  </a:cubicBezTo>
                  <a:cubicBezTo>
                    <a:pt x="89" y="791"/>
                    <a:pt x="94" y="786"/>
                    <a:pt x="93" y="778"/>
                  </a:cubicBezTo>
                  <a:cubicBezTo>
                    <a:pt x="92" y="771"/>
                    <a:pt x="86" y="767"/>
                    <a:pt x="83" y="764"/>
                  </a:cubicBezTo>
                  <a:cubicBezTo>
                    <a:pt x="71" y="754"/>
                    <a:pt x="59" y="759"/>
                    <a:pt x="36" y="753"/>
                  </a:cubicBezTo>
                  <a:cubicBezTo>
                    <a:pt x="21" y="749"/>
                    <a:pt x="10" y="746"/>
                    <a:pt x="6" y="737"/>
                  </a:cubicBezTo>
                  <a:cubicBezTo>
                    <a:pt x="0" y="726"/>
                    <a:pt x="8" y="712"/>
                    <a:pt x="21" y="689"/>
                  </a:cubicBezTo>
                  <a:cubicBezTo>
                    <a:pt x="46" y="645"/>
                    <a:pt x="58" y="623"/>
                    <a:pt x="59" y="621"/>
                  </a:cubicBezTo>
                  <a:cubicBezTo>
                    <a:pt x="83" y="573"/>
                    <a:pt x="88" y="533"/>
                    <a:pt x="90" y="519"/>
                  </a:cubicBezTo>
                  <a:cubicBezTo>
                    <a:pt x="91" y="509"/>
                    <a:pt x="91" y="501"/>
                    <a:pt x="91" y="496"/>
                  </a:cubicBezTo>
                  <a:cubicBezTo>
                    <a:pt x="72" y="487"/>
                    <a:pt x="53" y="479"/>
                    <a:pt x="33" y="470"/>
                  </a:cubicBezTo>
                  <a:cubicBezTo>
                    <a:pt x="46" y="473"/>
                    <a:pt x="58" y="476"/>
                    <a:pt x="71" y="479"/>
                  </a:cubicBezTo>
                  <a:cubicBezTo>
                    <a:pt x="63" y="475"/>
                    <a:pt x="56" y="471"/>
                    <a:pt x="48" y="467"/>
                  </a:cubicBezTo>
                  <a:cubicBezTo>
                    <a:pt x="38" y="462"/>
                    <a:pt x="28" y="456"/>
                    <a:pt x="19" y="450"/>
                  </a:cubicBezTo>
                  <a:cubicBezTo>
                    <a:pt x="30" y="455"/>
                    <a:pt x="42" y="460"/>
                    <a:pt x="55" y="465"/>
                  </a:cubicBezTo>
                  <a:cubicBezTo>
                    <a:pt x="64" y="468"/>
                    <a:pt x="73" y="471"/>
                    <a:pt x="81" y="473"/>
                  </a:cubicBezTo>
                  <a:cubicBezTo>
                    <a:pt x="81" y="471"/>
                    <a:pt x="82" y="469"/>
                    <a:pt x="83" y="466"/>
                  </a:cubicBezTo>
                  <a:cubicBezTo>
                    <a:pt x="84" y="456"/>
                    <a:pt x="80" y="447"/>
                    <a:pt x="79" y="446"/>
                  </a:cubicBezTo>
                  <a:cubicBezTo>
                    <a:pt x="72" y="431"/>
                    <a:pt x="69" y="364"/>
                    <a:pt x="69" y="328"/>
                  </a:cubicBezTo>
                  <a:cubicBezTo>
                    <a:pt x="69" y="264"/>
                    <a:pt x="78" y="217"/>
                    <a:pt x="85" y="183"/>
                  </a:cubicBezTo>
                  <a:cubicBezTo>
                    <a:pt x="97" y="122"/>
                    <a:pt x="103" y="91"/>
                    <a:pt x="125" y="59"/>
                  </a:cubicBezTo>
                  <a:cubicBezTo>
                    <a:pt x="145" y="29"/>
                    <a:pt x="170" y="11"/>
                    <a:pt x="187" y="0"/>
                  </a:cubicBezTo>
                  <a:cubicBezTo>
                    <a:pt x="242" y="13"/>
                    <a:pt x="346" y="46"/>
                    <a:pt x="410" y="134"/>
                  </a:cubicBezTo>
                  <a:cubicBezTo>
                    <a:pt x="444" y="182"/>
                    <a:pt x="469" y="250"/>
                    <a:pt x="475" y="266"/>
                  </a:cubicBezTo>
                  <a:cubicBezTo>
                    <a:pt x="493" y="315"/>
                    <a:pt x="503" y="358"/>
                    <a:pt x="505" y="367"/>
                  </a:cubicBezTo>
                  <a:cubicBezTo>
                    <a:pt x="516" y="417"/>
                    <a:pt x="513" y="432"/>
                    <a:pt x="525" y="489"/>
                  </a:cubicBezTo>
                  <a:cubicBezTo>
                    <a:pt x="534" y="531"/>
                    <a:pt x="539" y="552"/>
                    <a:pt x="548" y="573"/>
                  </a:cubicBezTo>
                  <a:cubicBezTo>
                    <a:pt x="581" y="653"/>
                    <a:pt x="647" y="694"/>
                    <a:pt x="657" y="700"/>
                  </a:cubicBezTo>
                  <a:cubicBezTo>
                    <a:pt x="730" y="744"/>
                    <a:pt x="802" y="740"/>
                    <a:pt x="826" y="737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447"/>
            <p:cNvSpPr>
              <a:spLocks/>
            </p:cNvSpPr>
            <p:nvPr/>
          </p:nvSpPr>
          <p:spPr bwMode="auto">
            <a:xfrm>
              <a:off x="3849062" y="1445274"/>
              <a:ext cx="284163" cy="317500"/>
            </a:xfrm>
            <a:custGeom>
              <a:avLst/>
              <a:gdLst>
                <a:gd name="T0" fmla="*/ 0 w 662"/>
                <a:gd name="T1" fmla="*/ 26 h 743"/>
                <a:gd name="T2" fmla="*/ 156 w 662"/>
                <a:gd name="T3" fmla="*/ 95 h 743"/>
                <a:gd name="T4" fmla="*/ 237 w 662"/>
                <a:gd name="T5" fmla="*/ 230 h 743"/>
                <a:gd name="T6" fmla="*/ 272 w 662"/>
                <a:gd name="T7" fmla="*/ 353 h 743"/>
                <a:gd name="T8" fmla="*/ 306 w 662"/>
                <a:gd name="T9" fmla="*/ 484 h 743"/>
                <a:gd name="T10" fmla="*/ 355 w 662"/>
                <a:gd name="T11" fmla="*/ 597 h 743"/>
                <a:gd name="T12" fmla="*/ 417 w 662"/>
                <a:gd name="T13" fmla="*/ 672 h 743"/>
                <a:gd name="T14" fmla="*/ 662 w 662"/>
                <a:gd name="T15" fmla="*/ 698 h 743"/>
                <a:gd name="T16" fmla="*/ 508 w 662"/>
                <a:gd name="T17" fmla="*/ 676 h 743"/>
                <a:gd name="T18" fmla="*/ 425 w 662"/>
                <a:gd name="T19" fmla="*/ 571 h 743"/>
                <a:gd name="T20" fmla="*/ 392 w 662"/>
                <a:gd name="T21" fmla="*/ 439 h 743"/>
                <a:gd name="T22" fmla="*/ 353 w 662"/>
                <a:gd name="T23" fmla="*/ 255 h 743"/>
                <a:gd name="T24" fmla="*/ 227 w 662"/>
                <a:gd name="T25" fmla="*/ 59 h 743"/>
                <a:gd name="T26" fmla="*/ 0 w 662"/>
                <a:gd name="T27" fmla="*/ 2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2" h="743">
                  <a:moveTo>
                    <a:pt x="0" y="26"/>
                  </a:moveTo>
                  <a:cubicBezTo>
                    <a:pt x="40" y="30"/>
                    <a:pt x="103" y="45"/>
                    <a:pt x="156" y="95"/>
                  </a:cubicBezTo>
                  <a:cubicBezTo>
                    <a:pt x="200" y="136"/>
                    <a:pt x="219" y="184"/>
                    <a:pt x="237" y="230"/>
                  </a:cubicBezTo>
                  <a:cubicBezTo>
                    <a:pt x="245" y="249"/>
                    <a:pt x="254" y="284"/>
                    <a:pt x="272" y="353"/>
                  </a:cubicBezTo>
                  <a:cubicBezTo>
                    <a:pt x="294" y="438"/>
                    <a:pt x="294" y="446"/>
                    <a:pt x="306" y="484"/>
                  </a:cubicBezTo>
                  <a:cubicBezTo>
                    <a:pt x="320" y="526"/>
                    <a:pt x="331" y="559"/>
                    <a:pt x="355" y="597"/>
                  </a:cubicBezTo>
                  <a:cubicBezTo>
                    <a:pt x="361" y="607"/>
                    <a:pt x="387" y="647"/>
                    <a:pt x="417" y="672"/>
                  </a:cubicBezTo>
                  <a:cubicBezTo>
                    <a:pt x="501" y="743"/>
                    <a:pt x="639" y="704"/>
                    <a:pt x="662" y="698"/>
                  </a:cubicBezTo>
                  <a:cubicBezTo>
                    <a:pt x="640" y="703"/>
                    <a:pt x="572" y="715"/>
                    <a:pt x="508" y="676"/>
                  </a:cubicBezTo>
                  <a:cubicBezTo>
                    <a:pt x="460" y="646"/>
                    <a:pt x="439" y="601"/>
                    <a:pt x="425" y="571"/>
                  </a:cubicBezTo>
                  <a:cubicBezTo>
                    <a:pt x="406" y="531"/>
                    <a:pt x="404" y="505"/>
                    <a:pt x="392" y="439"/>
                  </a:cubicBezTo>
                  <a:cubicBezTo>
                    <a:pt x="376" y="345"/>
                    <a:pt x="368" y="298"/>
                    <a:pt x="353" y="255"/>
                  </a:cubicBezTo>
                  <a:cubicBezTo>
                    <a:pt x="334" y="197"/>
                    <a:pt x="306" y="111"/>
                    <a:pt x="227" y="59"/>
                  </a:cubicBezTo>
                  <a:cubicBezTo>
                    <a:pt x="137" y="0"/>
                    <a:pt x="34" y="18"/>
                    <a:pt x="0" y="26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Freeform 448"/>
            <p:cNvSpPr>
              <a:spLocks/>
            </p:cNvSpPr>
            <p:nvPr/>
          </p:nvSpPr>
          <p:spPr bwMode="auto">
            <a:xfrm>
              <a:off x="4168149" y="1445274"/>
              <a:ext cx="284163" cy="317500"/>
            </a:xfrm>
            <a:custGeom>
              <a:avLst/>
              <a:gdLst>
                <a:gd name="T0" fmla="*/ 661 w 661"/>
                <a:gd name="T1" fmla="*/ 26 h 743"/>
                <a:gd name="T2" fmla="*/ 505 w 661"/>
                <a:gd name="T3" fmla="*/ 95 h 743"/>
                <a:gd name="T4" fmla="*/ 424 w 661"/>
                <a:gd name="T5" fmla="*/ 230 h 743"/>
                <a:gd name="T6" fmla="*/ 390 w 661"/>
                <a:gd name="T7" fmla="*/ 353 h 743"/>
                <a:gd name="T8" fmla="*/ 355 w 661"/>
                <a:gd name="T9" fmla="*/ 484 h 743"/>
                <a:gd name="T10" fmla="*/ 306 w 661"/>
                <a:gd name="T11" fmla="*/ 597 h 743"/>
                <a:gd name="T12" fmla="*/ 245 w 661"/>
                <a:gd name="T13" fmla="*/ 672 h 743"/>
                <a:gd name="T14" fmla="*/ 0 w 661"/>
                <a:gd name="T15" fmla="*/ 698 h 743"/>
                <a:gd name="T16" fmla="*/ 153 w 661"/>
                <a:gd name="T17" fmla="*/ 676 h 743"/>
                <a:gd name="T18" fmla="*/ 237 w 661"/>
                <a:gd name="T19" fmla="*/ 571 h 743"/>
                <a:gd name="T20" fmla="*/ 269 w 661"/>
                <a:gd name="T21" fmla="*/ 439 h 743"/>
                <a:gd name="T22" fmla="*/ 308 w 661"/>
                <a:gd name="T23" fmla="*/ 255 h 743"/>
                <a:gd name="T24" fmla="*/ 435 w 661"/>
                <a:gd name="T25" fmla="*/ 59 h 743"/>
                <a:gd name="T26" fmla="*/ 661 w 661"/>
                <a:gd name="T27" fmla="*/ 2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1" h="743">
                  <a:moveTo>
                    <a:pt x="661" y="26"/>
                  </a:moveTo>
                  <a:cubicBezTo>
                    <a:pt x="622" y="30"/>
                    <a:pt x="558" y="45"/>
                    <a:pt x="505" y="95"/>
                  </a:cubicBezTo>
                  <a:cubicBezTo>
                    <a:pt x="461" y="136"/>
                    <a:pt x="442" y="184"/>
                    <a:pt x="424" y="230"/>
                  </a:cubicBezTo>
                  <a:cubicBezTo>
                    <a:pt x="417" y="249"/>
                    <a:pt x="408" y="284"/>
                    <a:pt x="390" y="353"/>
                  </a:cubicBezTo>
                  <a:cubicBezTo>
                    <a:pt x="368" y="438"/>
                    <a:pt x="367" y="446"/>
                    <a:pt x="355" y="484"/>
                  </a:cubicBezTo>
                  <a:cubicBezTo>
                    <a:pt x="341" y="526"/>
                    <a:pt x="330" y="559"/>
                    <a:pt x="306" y="597"/>
                  </a:cubicBezTo>
                  <a:cubicBezTo>
                    <a:pt x="300" y="607"/>
                    <a:pt x="275" y="647"/>
                    <a:pt x="245" y="672"/>
                  </a:cubicBezTo>
                  <a:cubicBezTo>
                    <a:pt x="160" y="743"/>
                    <a:pt x="22" y="704"/>
                    <a:pt x="0" y="698"/>
                  </a:cubicBezTo>
                  <a:cubicBezTo>
                    <a:pt x="21" y="703"/>
                    <a:pt x="90" y="715"/>
                    <a:pt x="153" y="676"/>
                  </a:cubicBezTo>
                  <a:cubicBezTo>
                    <a:pt x="201" y="646"/>
                    <a:pt x="223" y="601"/>
                    <a:pt x="237" y="571"/>
                  </a:cubicBezTo>
                  <a:cubicBezTo>
                    <a:pt x="256" y="531"/>
                    <a:pt x="258" y="505"/>
                    <a:pt x="269" y="439"/>
                  </a:cubicBezTo>
                  <a:cubicBezTo>
                    <a:pt x="286" y="345"/>
                    <a:pt x="294" y="298"/>
                    <a:pt x="308" y="255"/>
                  </a:cubicBezTo>
                  <a:cubicBezTo>
                    <a:pt x="327" y="197"/>
                    <a:pt x="356" y="111"/>
                    <a:pt x="435" y="59"/>
                  </a:cubicBezTo>
                  <a:cubicBezTo>
                    <a:pt x="524" y="0"/>
                    <a:pt x="627" y="18"/>
                    <a:pt x="661" y="26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5" name="Freeform 449"/>
            <p:cNvSpPr>
              <a:spLocks/>
            </p:cNvSpPr>
            <p:nvPr/>
          </p:nvSpPr>
          <p:spPr bwMode="auto">
            <a:xfrm>
              <a:off x="4042737" y="1442099"/>
              <a:ext cx="204788" cy="576263"/>
            </a:xfrm>
            <a:custGeom>
              <a:avLst/>
              <a:gdLst>
                <a:gd name="T0" fmla="*/ 1 w 481"/>
                <a:gd name="T1" fmla="*/ 1329 h 1344"/>
                <a:gd name="T2" fmla="*/ 0 w 481"/>
                <a:gd name="T3" fmla="*/ 1344 h 1344"/>
                <a:gd name="T4" fmla="*/ 481 w 481"/>
                <a:gd name="T5" fmla="*/ 1344 h 1344"/>
                <a:gd name="T6" fmla="*/ 481 w 481"/>
                <a:gd name="T7" fmla="*/ 1331 h 1344"/>
                <a:gd name="T8" fmla="*/ 383 w 481"/>
                <a:gd name="T9" fmla="*/ 1308 h 1344"/>
                <a:gd name="T10" fmla="*/ 320 w 481"/>
                <a:gd name="T11" fmla="*/ 1220 h 1344"/>
                <a:gd name="T12" fmla="*/ 319 w 481"/>
                <a:gd name="T13" fmla="*/ 1059 h 1344"/>
                <a:gd name="T14" fmla="*/ 321 w 481"/>
                <a:gd name="T15" fmla="*/ 133 h 1344"/>
                <a:gd name="T16" fmla="*/ 338 w 481"/>
                <a:gd name="T17" fmla="*/ 65 h 1344"/>
                <a:gd name="T18" fmla="*/ 403 w 481"/>
                <a:gd name="T19" fmla="*/ 16 h 1344"/>
                <a:gd name="T20" fmla="*/ 480 w 481"/>
                <a:gd name="T21" fmla="*/ 0 h 1344"/>
                <a:gd name="T22" fmla="*/ 0 w 481"/>
                <a:gd name="T23" fmla="*/ 0 h 1344"/>
                <a:gd name="T24" fmla="*/ 142 w 481"/>
                <a:gd name="T25" fmla="*/ 61 h 1344"/>
                <a:gd name="T26" fmla="*/ 162 w 481"/>
                <a:gd name="T27" fmla="*/ 106 h 1344"/>
                <a:gd name="T28" fmla="*/ 165 w 481"/>
                <a:gd name="T29" fmla="*/ 254 h 1344"/>
                <a:gd name="T30" fmla="*/ 165 w 481"/>
                <a:gd name="T31" fmla="*/ 1210 h 1344"/>
                <a:gd name="T32" fmla="*/ 130 w 481"/>
                <a:gd name="T33" fmla="*/ 1283 h 1344"/>
                <a:gd name="T34" fmla="*/ 88 w 481"/>
                <a:gd name="T35" fmla="*/ 1314 h 1344"/>
                <a:gd name="T36" fmla="*/ 1 w 481"/>
                <a:gd name="T37" fmla="*/ 1329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1" h="1344">
                  <a:moveTo>
                    <a:pt x="1" y="1329"/>
                  </a:moveTo>
                  <a:cubicBezTo>
                    <a:pt x="1" y="1334"/>
                    <a:pt x="1" y="1339"/>
                    <a:pt x="0" y="1344"/>
                  </a:cubicBezTo>
                  <a:cubicBezTo>
                    <a:pt x="160" y="1344"/>
                    <a:pt x="321" y="1344"/>
                    <a:pt x="481" y="1344"/>
                  </a:cubicBezTo>
                  <a:cubicBezTo>
                    <a:pt x="481" y="1340"/>
                    <a:pt x="481" y="1336"/>
                    <a:pt x="481" y="1331"/>
                  </a:cubicBezTo>
                  <a:cubicBezTo>
                    <a:pt x="469" y="1332"/>
                    <a:pt x="425" y="1334"/>
                    <a:pt x="383" y="1308"/>
                  </a:cubicBezTo>
                  <a:cubicBezTo>
                    <a:pt x="333" y="1277"/>
                    <a:pt x="322" y="1230"/>
                    <a:pt x="320" y="1220"/>
                  </a:cubicBezTo>
                  <a:cubicBezTo>
                    <a:pt x="320" y="1166"/>
                    <a:pt x="319" y="1113"/>
                    <a:pt x="319" y="1059"/>
                  </a:cubicBezTo>
                  <a:cubicBezTo>
                    <a:pt x="318" y="751"/>
                    <a:pt x="318" y="442"/>
                    <a:pt x="321" y="133"/>
                  </a:cubicBezTo>
                  <a:cubicBezTo>
                    <a:pt x="320" y="120"/>
                    <a:pt x="320" y="93"/>
                    <a:pt x="338" y="65"/>
                  </a:cubicBezTo>
                  <a:cubicBezTo>
                    <a:pt x="357" y="36"/>
                    <a:pt x="386" y="24"/>
                    <a:pt x="403" y="16"/>
                  </a:cubicBezTo>
                  <a:cubicBezTo>
                    <a:pt x="433" y="3"/>
                    <a:pt x="461" y="0"/>
                    <a:pt x="480" y="0"/>
                  </a:cubicBezTo>
                  <a:cubicBezTo>
                    <a:pt x="320" y="0"/>
                    <a:pt x="160" y="0"/>
                    <a:pt x="0" y="0"/>
                  </a:cubicBezTo>
                  <a:cubicBezTo>
                    <a:pt x="11" y="0"/>
                    <a:pt x="99" y="2"/>
                    <a:pt x="142" y="61"/>
                  </a:cubicBezTo>
                  <a:cubicBezTo>
                    <a:pt x="154" y="76"/>
                    <a:pt x="159" y="92"/>
                    <a:pt x="162" y="106"/>
                  </a:cubicBezTo>
                  <a:cubicBezTo>
                    <a:pt x="163" y="155"/>
                    <a:pt x="164" y="205"/>
                    <a:pt x="165" y="254"/>
                  </a:cubicBezTo>
                  <a:cubicBezTo>
                    <a:pt x="165" y="573"/>
                    <a:pt x="165" y="892"/>
                    <a:pt x="165" y="1210"/>
                  </a:cubicBezTo>
                  <a:cubicBezTo>
                    <a:pt x="162" y="1226"/>
                    <a:pt x="155" y="1255"/>
                    <a:pt x="130" y="1283"/>
                  </a:cubicBezTo>
                  <a:cubicBezTo>
                    <a:pt x="112" y="1302"/>
                    <a:pt x="93" y="1312"/>
                    <a:pt x="88" y="1314"/>
                  </a:cubicBezTo>
                  <a:cubicBezTo>
                    <a:pt x="52" y="1332"/>
                    <a:pt x="17" y="1331"/>
                    <a:pt x="1" y="1329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0802646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176641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34503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018319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3283175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3458 w 3840"/>
              <a:gd name="T1" fmla="*/ 354 h 2152"/>
              <a:gd name="T2" fmla="*/ 3459 w 3840"/>
              <a:gd name="T3" fmla="*/ 386 h 2152"/>
              <a:gd name="T4" fmla="*/ 3297 w 3840"/>
              <a:gd name="T5" fmla="*/ 99 h 2152"/>
              <a:gd name="T6" fmla="*/ 2980 w 3840"/>
              <a:gd name="T7" fmla="*/ 754 h 2152"/>
              <a:gd name="T8" fmla="*/ 3310 w 3840"/>
              <a:gd name="T9" fmla="*/ 810 h 2152"/>
              <a:gd name="T10" fmla="*/ 3221 w 3840"/>
              <a:gd name="T11" fmla="*/ 1205 h 2152"/>
              <a:gd name="T12" fmla="*/ 2928 w 3840"/>
              <a:gd name="T13" fmla="*/ 1051 h 2152"/>
              <a:gd name="T14" fmla="*/ 2893 w 3840"/>
              <a:gd name="T15" fmla="*/ 689 h 2152"/>
              <a:gd name="T16" fmla="*/ 3049 w 3840"/>
              <a:gd name="T17" fmla="*/ 139 h 2152"/>
              <a:gd name="T18" fmla="*/ 2712 w 3840"/>
              <a:gd name="T19" fmla="*/ 494 h 2152"/>
              <a:gd name="T20" fmla="*/ 2522 w 3840"/>
              <a:gd name="T21" fmla="*/ 189 h 2152"/>
              <a:gd name="T22" fmla="*/ 2340 w 3840"/>
              <a:gd name="T23" fmla="*/ 558 h 2152"/>
              <a:gd name="T24" fmla="*/ 2506 w 3840"/>
              <a:gd name="T25" fmla="*/ 1128 h 2152"/>
              <a:gd name="T26" fmla="*/ 2367 w 3840"/>
              <a:gd name="T27" fmla="*/ 1444 h 2152"/>
              <a:gd name="T28" fmla="*/ 1967 w 3840"/>
              <a:gd name="T29" fmla="*/ 51 h 2152"/>
              <a:gd name="T30" fmla="*/ 1855 w 3840"/>
              <a:gd name="T31" fmla="*/ 173 h 2152"/>
              <a:gd name="T32" fmla="*/ 1620 w 3840"/>
              <a:gd name="T33" fmla="*/ 958 h 2152"/>
              <a:gd name="T34" fmla="*/ 1546 w 3840"/>
              <a:gd name="T35" fmla="*/ 1541 h 2152"/>
              <a:gd name="T36" fmla="*/ 1354 w 3840"/>
              <a:gd name="T37" fmla="*/ 1079 h 2152"/>
              <a:gd name="T38" fmla="*/ 1600 w 3840"/>
              <a:gd name="T39" fmla="*/ 528 h 2152"/>
              <a:gd name="T40" fmla="*/ 1415 w 3840"/>
              <a:gd name="T41" fmla="*/ 132 h 2152"/>
              <a:gd name="T42" fmla="*/ 1172 w 3840"/>
              <a:gd name="T43" fmla="*/ 771 h 2152"/>
              <a:gd name="T44" fmla="*/ 964 w 3840"/>
              <a:gd name="T45" fmla="*/ 1018 h 2152"/>
              <a:gd name="T46" fmla="*/ 599 w 3840"/>
              <a:gd name="T47" fmla="*/ 146 h 2152"/>
              <a:gd name="T48" fmla="*/ 545 w 3840"/>
              <a:gd name="T49" fmla="*/ 670 h 2152"/>
              <a:gd name="T50" fmla="*/ 500 w 3840"/>
              <a:gd name="T51" fmla="*/ 1076 h 2152"/>
              <a:gd name="T52" fmla="*/ 259 w 3840"/>
              <a:gd name="T53" fmla="*/ 1104 h 2152"/>
              <a:gd name="T54" fmla="*/ 347 w 3840"/>
              <a:gd name="T55" fmla="*/ 1592 h 2152"/>
              <a:gd name="T56" fmla="*/ 286 w 3840"/>
              <a:gd name="T57" fmla="*/ 1369 h 2152"/>
              <a:gd name="T58" fmla="*/ 99 w 3840"/>
              <a:gd name="T59" fmla="*/ 345 h 2152"/>
              <a:gd name="T60" fmla="*/ 268 w 3840"/>
              <a:gd name="T61" fmla="*/ 649 h 2152"/>
              <a:gd name="T62" fmla="*/ 413 w 3840"/>
              <a:gd name="T63" fmla="*/ 382 h 2152"/>
              <a:gd name="T64" fmla="*/ 332 w 3840"/>
              <a:gd name="T65" fmla="*/ 385 h 2152"/>
              <a:gd name="T66" fmla="*/ 415 w 3840"/>
              <a:gd name="T67" fmla="*/ 186 h 2152"/>
              <a:gd name="T68" fmla="*/ 78 w 3840"/>
              <a:gd name="T69" fmla="*/ 209 h 2152"/>
              <a:gd name="T70" fmla="*/ 96 w 3840"/>
              <a:gd name="T71" fmla="*/ 249 h 2152"/>
              <a:gd name="T72" fmla="*/ 86 w 3840"/>
              <a:gd name="T73" fmla="*/ 1714 h 2152"/>
              <a:gd name="T74" fmla="*/ 192 w 3840"/>
              <a:gd name="T75" fmla="*/ 2089 h 2152"/>
              <a:gd name="T76" fmla="*/ 589 w 3840"/>
              <a:gd name="T77" fmla="*/ 2080 h 2152"/>
              <a:gd name="T78" fmla="*/ 526 w 3840"/>
              <a:gd name="T79" fmla="*/ 2083 h 2152"/>
              <a:gd name="T80" fmla="*/ 672 w 3840"/>
              <a:gd name="T81" fmla="*/ 1732 h 2152"/>
              <a:gd name="T82" fmla="*/ 738 w 3840"/>
              <a:gd name="T83" fmla="*/ 1462 h 2152"/>
              <a:gd name="T84" fmla="*/ 554 w 3840"/>
              <a:gd name="T85" fmla="*/ 1215 h 2152"/>
              <a:gd name="T86" fmla="*/ 682 w 3840"/>
              <a:gd name="T87" fmla="*/ 687 h 2152"/>
              <a:gd name="T88" fmla="*/ 911 w 3840"/>
              <a:gd name="T89" fmla="*/ 525 h 2152"/>
              <a:gd name="T90" fmla="*/ 1020 w 3840"/>
              <a:gd name="T91" fmla="*/ 1880 h 2152"/>
              <a:gd name="T92" fmla="*/ 1075 w 3840"/>
              <a:gd name="T93" fmla="*/ 1524 h 2152"/>
              <a:gd name="T94" fmla="*/ 1167 w 3840"/>
              <a:gd name="T95" fmla="*/ 1724 h 2152"/>
              <a:gd name="T96" fmla="*/ 1415 w 3840"/>
              <a:gd name="T97" fmla="*/ 1816 h 2152"/>
              <a:gd name="T98" fmla="*/ 1355 w 3840"/>
              <a:gd name="T99" fmla="*/ 1962 h 2152"/>
              <a:gd name="T100" fmla="*/ 1717 w 3840"/>
              <a:gd name="T101" fmla="*/ 2068 h 2152"/>
              <a:gd name="T102" fmla="*/ 1509 w 3840"/>
              <a:gd name="T103" fmla="*/ 1788 h 2152"/>
              <a:gd name="T104" fmla="*/ 1875 w 3840"/>
              <a:gd name="T105" fmla="*/ 1717 h 2152"/>
              <a:gd name="T106" fmla="*/ 2112 w 3840"/>
              <a:gd name="T107" fmla="*/ 1302 h 2152"/>
              <a:gd name="T108" fmla="*/ 2093 w 3840"/>
              <a:gd name="T109" fmla="*/ 2070 h 2152"/>
              <a:gd name="T110" fmla="*/ 2322 w 3840"/>
              <a:gd name="T111" fmla="*/ 1909 h 2152"/>
              <a:gd name="T112" fmla="*/ 2610 w 3840"/>
              <a:gd name="T113" fmla="*/ 1448 h 2152"/>
              <a:gd name="T114" fmla="*/ 3079 w 3840"/>
              <a:gd name="T115" fmla="*/ 1622 h 2152"/>
              <a:gd name="T116" fmla="*/ 2965 w 3840"/>
              <a:gd name="T117" fmla="*/ 1899 h 2152"/>
              <a:gd name="T118" fmla="*/ 3649 w 3840"/>
              <a:gd name="T119" fmla="*/ 2097 h 2152"/>
              <a:gd name="T120" fmla="*/ 3255 w 3840"/>
              <a:gd name="T121" fmla="*/ 1569 h 2152"/>
              <a:gd name="T122" fmla="*/ 3490 w 3840"/>
              <a:gd name="T123" fmla="*/ 1024 h 2152"/>
              <a:gd name="T124" fmla="*/ 3739 w 3840"/>
              <a:gd name="T125" fmla="*/ 861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0" h="2152">
                <a:moveTo>
                  <a:pt x="0" y="0"/>
                </a:moveTo>
                <a:cubicBezTo>
                  <a:pt x="0" y="2152"/>
                  <a:pt x="0" y="2152"/>
                  <a:pt x="0" y="2152"/>
                </a:cubicBezTo>
                <a:cubicBezTo>
                  <a:pt x="3840" y="2152"/>
                  <a:pt x="3840" y="2152"/>
                  <a:pt x="3840" y="2152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458" y="354"/>
                </a:moveTo>
                <a:cubicBezTo>
                  <a:pt x="3461" y="344"/>
                  <a:pt x="3462" y="333"/>
                  <a:pt x="3466" y="324"/>
                </a:cubicBezTo>
                <a:cubicBezTo>
                  <a:pt x="3485" y="275"/>
                  <a:pt x="3521" y="245"/>
                  <a:pt x="3571" y="232"/>
                </a:cubicBezTo>
                <a:cubicBezTo>
                  <a:pt x="3634" y="215"/>
                  <a:pt x="3703" y="239"/>
                  <a:pt x="3739" y="291"/>
                </a:cubicBezTo>
                <a:cubicBezTo>
                  <a:pt x="3781" y="352"/>
                  <a:pt x="3768" y="432"/>
                  <a:pt x="3707" y="478"/>
                </a:cubicBezTo>
                <a:cubicBezTo>
                  <a:pt x="3641" y="528"/>
                  <a:pt x="3544" y="518"/>
                  <a:pt x="3490" y="454"/>
                </a:cubicBezTo>
                <a:cubicBezTo>
                  <a:pt x="3473" y="434"/>
                  <a:pt x="3463" y="411"/>
                  <a:pt x="3459" y="386"/>
                </a:cubicBezTo>
                <a:cubicBezTo>
                  <a:pt x="3459" y="384"/>
                  <a:pt x="3459" y="383"/>
                  <a:pt x="3458" y="382"/>
                </a:cubicBezTo>
                <a:cubicBezTo>
                  <a:pt x="3458" y="373"/>
                  <a:pt x="3458" y="364"/>
                  <a:pt x="3458" y="354"/>
                </a:cubicBezTo>
                <a:close/>
                <a:moveTo>
                  <a:pt x="3353" y="44"/>
                </a:moveTo>
                <a:cubicBezTo>
                  <a:pt x="3384" y="44"/>
                  <a:pt x="3409" y="69"/>
                  <a:pt x="3408" y="99"/>
                </a:cubicBezTo>
                <a:cubicBezTo>
                  <a:pt x="3408" y="129"/>
                  <a:pt x="3383" y="154"/>
                  <a:pt x="3353" y="154"/>
                </a:cubicBezTo>
                <a:cubicBezTo>
                  <a:pt x="3322" y="154"/>
                  <a:pt x="3297" y="129"/>
                  <a:pt x="3297" y="99"/>
                </a:cubicBezTo>
                <a:cubicBezTo>
                  <a:pt x="3298" y="68"/>
                  <a:pt x="3323" y="44"/>
                  <a:pt x="3353" y="44"/>
                </a:cubicBezTo>
                <a:close/>
                <a:moveTo>
                  <a:pt x="3359" y="365"/>
                </a:moveTo>
                <a:cubicBezTo>
                  <a:pt x="3389" y="451"/>
                  <a:pt x="3339" y="547"/>
                  <a:pt x="3243" y="568"/>
                </a:cubicBezTo>
                <a:cubicBezTo>
                  <a:pt x="3244" y="569"/>
                  <a:pt x="3244" y="570"/>
                  <a:pt x="3244" y="571"/>
                </a:cubicBezTo>
                <a:cubicBezTo>
                  <a:pt x="3283" y="641"/>
                  <a:pt x="3258" y="725"/>
                  <a:pt x="3192" y="768"/>
                </a:cubicBezTo>
                <a:cubicBezTo>
                  <a:pt x="3127" y="811"/>
                  <a:pt x="3036" y="805"/>
                  <a:pt x="2980" y="754"/>
                </a:cubicBezTo>
                <a:cubicBezTo>
                  <a:pt x="2903" y="685"/>
                  <a:pt x="2913" y="570"/>
                  <a:pt x="3000" y="514"/>
                </a:cubicBezTo>
                <a:cubicBezTo>
                  <a:pt x="3021" y="500"/>
                  <a:pt x="3045" y="492"/>
                  <a:pt x="3070" y="488"/>
                </a:cubicBezTo>
                <a:cubicBezTo>
                  <a:pt x="3071" y="488"/>
                  <a:pt x="3073" y="488"/>
                  <a:pt x="3075" y="487"/>
                </a:cubicBezTo>
                <a:cubicBezTo>
                  <a:pt x="3030" y="397"/>
                  <a:pt x="3077" y="300"/>
                  <a:pt x="3158" y="270"/>
                </a:cubicBezTo>
                <a:cubicBezTo>
                  <a:pt x="3240" y="239"/>
                  <a:pt x="3331" y="282"/>
                  <a:pt x="3359" y="365"/>
                </a:cubicBezTo>
                <a:close/>
                <a:moveTo>
                  <a:pt x="3310" y="810"/>
                </a:moveTo>
                <a:cubicBezTo>
                  <a:pt x="3284" y="811"/>
                  <a:pt x="3264" y="790"/>
                  <a:pt x="3264" y="765"/>
                </a:cubicBezTo>
                <a:cubicBezTo>
                  <a:pt x="3263" y="739"/>
                  <a:pt x="3283" y="718"/>
                  <a:pt x="3309" y="718"/>
                </a:cubicBezTo>
                <a:cubicBezTo>
                  <a:pt x="3335" y="718"/>
                  <a:pt x="3356" y="738"/>
                  <a:pt x="3356" y="763"/>
                </a:cubicBezTo>
                <a:cubicBezTo>
                  <a:pt x="3357" y="789"/>
                  <a:pt x="3336" y="810"/>
                  <a:pt x="3310" y="810"/>
                </a:cubicBezTo>
                <a:close/>
                <a:moveTo>
                  <a:pt x="3326" y="1101"/>
                </a:moveTo>
                <a:cubicBezTo>
                  <a:pt x="3326" y="1158"/>
                  <a:pt x="3279" y="1205"/>
                  <a:pt x="3221" y="1205"/>
                </a:cubicBezTo>
                <a:cubicBezTo>
                  <a:pt x="3164" y="1205"/>
                  <a:pt x="3116" y="1157"/>
                  <a:pt x="3116" y="1100"/>
                </a:cubicBezTo>
                <a:cubicBezTo>
                  <a:pt x="3117" y="1042"/>
                  <a:pt x="3164" y="996"/>
                  <a:pt x="3221" y="996"/>
                </a:cubicBezTo>
                <a:cubicBezTo>
                  <a:pt x="3279" y="996"/>
                  <a:pt x="3327" y="1043"/>
                  <a:pt x="3326" y="1101"/>
                </a:cubicBezTo>
                <a:close/>
                <a:moveTo>
                  <a:pt x="2928" y="940"/>
                </a:moveTo>
                <a:cubicBezTo>
                  <a:pt x="2959" y="940"/>
                  <a:pt x="2984" y="965"/>
                  <a:pt x="2983" y="996"/>
                </a:cubicBezTo>
                <a:cubicBezTo>
                  <a:pt x="2983" y="1026"/>
                  <a:pt x="2958" y="1051"/>
                  <a:pt x="2928" y="1051"/>
                </a:cubicBezTo>
                <a:cubicBezTo>
                  <a:pt x="2897" y="1051"/>
                  <a:pt x="2872" y="1026"/>
                  <a:pt x="2872" y="995"/>
                </a:cubicBezTo>
                <a:cubicBezTo>
                  <a:pt x="2873" y="965"/>
                  <a:pt x="2898" y="940"/>
                  <a:pt x="2928" y="940"/>
                </a:cubicBezTo>
                <a:close/>
                <a:moveTo>
                  <a:pt x="2806" y="776"/>
                </a:moveTo>
                <a:cubicBezTo>
                  <a:pt x="2759" y="776"/>
                  <a:pt x="2720" y="737"/>
                  <a:pt x="2719" y="689"/>
                </a:cubicBezTo>
                <a:cubicBezTo>
                  <a:pt x="2719" y="641"/>
                  <a:pt x="2759" y="602"/>
                  <a:pt x="2807" y="602"/>
                </a:cubicBezTo>
                <a:cubicBezTo>
                  <a:pt x="2855" y="602"/>
                  <a:pt x="2893" y="641"/>
                  <a:pt x="2893" y="689"/>
                </a:cubicBezTo>
                <a:cubicBezTo>
                  <a:pt x="2893" y="737"/>
                  <a:pt x="2854" y="776"/>
                  <a:pt x="2806" y="776"/>
                </a:cubicBezTo>
                <a:close/>
                <a:moveTo>
                  <a:pt x="3049" y="139"/>
                </a:moveTo>
                <a:cubicBezTo>
                  <a:pt x="3085" y="139"/>
                  <a:pt x="3114" y="168"/>
                  <a:pt x="3113" y="203"/>
                </a:cubicBezTo>
                <a:cubicBezTo>
                  <a:pt x="3113" y="238"/>
                  <a:pt x="3084" y="267"/>
                  <a:pt x="3049" y="267"/>
                </a:cubicBezTo>
                <a:cubicBezTo>
                  <a:pt x="3014" y="267"/>
                  <a:pt x="2985" y="238"/>
                  <a:pt x="2986" y="203"/>
                </a:cubicBezTo>
                <a:cubicBezTo>
                  <a:pt x="2986" y="168"/>
                  <a:pt x="3014" y="139"/>
                  <a:pt x="3049" y="139"/>
                </a:cubicBezTo>
                <a:close/>
                <a:moveTo>
                  <a:pt x="2676" y="379"/>
                </a:moveTo>
                <a:cubicBezTo>
                  <a:pt x="2679" y="367"/>
                  <a:pt x="2680" y="355"/>
                  <a:pt x="2685" y="344"/>
                </a:cubicBezTo>
                <a:cubicBezTo>
                  <a:pt x="2706" y="287"/>
                  <a:pt x="2747" y="253"/>
                  <a:pt x="2805" y="238"/>
                </a:cubicBezTo>
                <a:cubicBezTo>
                  <a:pt x="2878" y="218"/>
                  <a:pt x="2957" y="247"/>
                  <a:pt x="2999" y="306"/>
                </a:cubicBezTo>
                <a:cubicBezTo>
                  <a:pt x="3047" y="376"/>
                  <a:pt x="3032" y="468"/>
                  <a:pt x="2963" y="521"/>
                </a:cubicBezTo>
                <a:cubicBezTo>
                  <a:pt x="2886" y="580"/>
                  <a:pt x="2774" y="568"/>
                  <a:pt x="2712" y="494"/>
                </a:cubicBezTo>
                <a:cubicBezTo>
                  <a:pt x="2693" y="471"/>
                  <a:pt x="2681" y="445"/>
                  <a:pt x="2677" y="415"/>
                </a:cubicBezTo>
                <a:cubicBezTo>
                  <a:pt x="2677" y="414"/>
                  <a:pt x="2676" y="413"/>
                  <a:pt x="2676" y="411"/>
                </a:cubicBezTo>
                <a:cubicBezTo>
                  <a:pt x="2676" y="401"/>
                  <a:pt x="2676" y="390"/>
                  <a:pt x="2676" y="379"/>
                </a:cubicBezTo>
                <a:close/>
                <a:moveTo>
                  <a:pt x="2522" y="79"/>
                </a:moveTo>
                <a:cubicBezTo>
                  <a:pt x="2553" y="79"/>
                  <a:pt x="2578" y="104"/>
                  <a:pt x="2577" y="134"/>
                </a:cubicBezTo>
                <a:cubicBezTo>
                  <a:pt x="2577" y="165"/>
                  <a:pt x="2552" y="189"/>
                  <a:pt x="2522" y="189"/>
                </a:cubicBezTo>
                <a:cubicBezTo>
                  <a:pt x="2491" y="189"/>
                  <a:pt x="2466" y="164"/>
                  <a:pt x="2466" y="134"/>
                </a:cubicBezTo>
                <a:cubicBezTo>
                  <a:pt x="2467" y="103"/>
                  <a:pt x="2491" y="79"/>
                  <a:pt x="2522" y="79"/>
                </a:cubicBezTo>
                <a:close/>
                <a:moveTo>
                  <a:pt x="2416" y="483"/>
                </a:moveTo>
                <a:cubicBezTo>
                  <a:pt x="2458" y="483"/>
                  <a:pt x="2491" y="517"/>
                  <a:pt x="2491" y="559"/>
                </a:cubicBezTo>
                <a:cubicBezTo>
                  <a:pt x="2491" y="600"/>
                  <a:pt x="2457" y="634"/>
                  <a:pt x="2416" y="634"/>
                </a:cubicBezTo>
                <a:cubicBezTo>
                  <a:pt x="2375" y="634"/>
                  <a:pt x="2341" y="600"/>
                  <a:pt x="2340" y="558"/>
                </a:cubicBezTo>
                <a:cubicBezTo>
                  <a:pt x="2340" y="517"/>
                  <a:pt x="2374" y="483"/>
                  <a:pt x="2416" y="483"/>
                </a:cubicBezTo>
                <a:close/>
                <a:moveTo>
                  <a:pt x="2257" y="1005"/>
                </a:moveTo>
                <a:cubicBezTo>
                  <a:pt x="2260" y="994"/>
                  <a:pt x="2261" y="984"/>
                  <a:pt x="2265" y="974"/>
                </a:cubicBezTo>
                <a:cubicBezTo>
                  <a:pt x="2283" y="925"/>
                  <a:pt x="2319" y="895"/>
                  <a:pt x="2369" y="882"/>
                </a:cubicBezTo>
                <a:cubicBezTo>
                  <a:pt x="2433" y="865"/>
                  <a:pt x="2502" y="890"/>
                  <a:pt x="2537" y="942"/>
                </a:cubicBezTo>
                <a:cubicBezTo>
                  <a:pt x="2580" y="1002"/>
                  <a:pt x="2566" y="1082"/>
                  <a:pt x="2506" y="1128"/>
                </a:cubicBezTo>
                <a:cubicBezTo>
                  <a:pt x="2439" y="1179"/>
                  <a:pt x="2343" y="1169"/>
                  <a:pt x="2289" y="1105"/>
                </a:cubicBezTo>
                <a:cubicBezTo>
                  <a:pt x="2272" y="1085"/>
                  <a:pt x="2261" y="1062"/>
                  <a:pt x="2258" y="1036"/>
                </a:cubicBezTo>
                <a:cubicBezTo>
                  <a:pt x="2258" y="1035"/>
                  <a:pt x="2257" y="1034"/>
                  <a:pt x="2257" y="1033"/>
                </a:cubicBezTo>
                <a:cubicBezTo>
                  <a:pt x="2257" y="1023"/>
                  <a:pt x="2257" y="1014"/>
                  <a:pt x="2257" y="1005"/>
                </a:cubicBezTo>
                <a:close/>
                <a:moveTo>
                  <a:pt x="2311" y="1388"/>
                </a:moveTo>
                <a:cubicBezTo>
                  <a:pt x="2342" y="1388"/>
                  <a:pt x="2367" y="1413"/>
                  <a:pt x="2367" y="1444"/>
                </a:cubicBezTo>
                <a:cubicBezTo>
                  <a:pt x="2366" y="1474"/>
                  <a:pt x="2341" y="1499"/>
                  <a:pt x="2311" y="1499"/>
                </a:cubicBezTo>
                <a:cubicBezTo>
                  <a:pt x="2281" y="1499"/>
                  <a:pt x="2255" y="1474"/>
                  <a:pt x="2256" y="1443"/>
                </a:cubicBezTo>
                <a:cubicBezTo>
                  <a:pt x="2256" y="1413"/>
                  <a:pt x="2281" y="1388"/>
                  <a:pt x="2311" y="1388"/>
                </a:cubicBezTo>
                <a:close/>
                <a:moveTo>
                  <a:pt x="1855" y="173"/>
                </a:moveTo>
                <a:cubicBezTo>
                  <a:pt x="1857" y="163"/>
                  <a:pt x="1859" y="153"/>
                  <a:pt x="1862" y="143"/>
                </a:cubicBezTo>
                <a:cubicBezTo>
                  <a:pt x="1881" y="94"/>
                  <a:pt x="1917" y="64"/>
                  <a:pt x="1967" y="51"/>
                </a:cubicBezTo>
                <a:cubicBezTo>
                  <a:pt x="2030" y="34"/>
                  <a:pt x="2099" y="59"/>
                  <a:pt x="2135" y="110"/>
                </a:cubicBezTo>
                <a:cubicBezTo>
                  <a:pt x="2177" y="171"/>
                  <a:pt x="2164" y="251"/>
                  <a:pt x="2104" y="297"/>
                </a:cubicBezTo>
                <a:cubicBezTo>
                  <a:pt x="2037" y="348"/>
                  <a:pt x="1940" y="337"/>
                  <a:pt x="1886" y="273"/>
                </a:cubicBezTo>
                <a:cubicBezTo>
                  <a:pt x="1869" y="254"/>
                  <a:pt x="1859" y="231"/>
                  <a:pt x="1856" y="205"/>
                </a:cubicBezTo>
                <a:cubicBezTo>
                  <a:pt x="1856" y="204"/>
                  <a:pt x="1855" y="203"/>
                  <a:pt x="1855" y="202"/>
                </a:cubicBezTo>
                <a:cubicBezTo>
                  <a:pt x="1855" y="192"/>
                  <a:pt x="1855" y="183"/>
                  <a:pt x="1855" y="173"/>
                </a:cubicBezTo>
                <a:close/>
                <a:moveTo>
                  <a:pt x="2116" y="751"/>
                </a:moveTo>
                <a:cubicBezTo>
                  <a:pt x="2157" y="870"/>
                  <a:pt x="2088" y="1003"/>
                  <a:pt x="1956" y="1032"/>
                </a:cubicBezTo>
                <a:cubicBezTo>
                  <a:pt x="1956" y="1033"/>
                  <a:pt x="1956" y="1035"/>
                  <a:pt x="1957" y="1036"/>
                </a:cubicBezTo>
                <a:cubicBezTo>
                  <a:pt x="2010" y="1133"/>
                  <a:pt x="1977" y="1248"/>
                  <a:pt x="1885" y="1309"/>
                </a:cubicBezTo>
                <a:cubicBezTo>
                  <a:pt x="1795" y="1368"/>
                  <a:pt x="1670" y="1360"/>
                  <a:pt x="1592" y="1289"/>
                </a:cubicBezTo>
                <a:cubicBezTo>
                  <a:pt x="1486" y="1193"/>
                  <a:pt x="1500" y="1035"/>
                  <a:pt x="1620" y="958"/>
                </a:cubicBezTo>
                <a:cubicBezTo>
                  <a:pt x="1650" y="939"/>
                  <a:pt x="1682" y="927"/>
                  <a:pt x="1717" y="922"/>
                </a:cubicBezTo>
                <a:cubicBezTo>
                  <a:pt x="1719" y="922"/>
                  <a:pt x="1720" y="921"/>
                  <a:pt x="1723" y="921"/>
                </a:cubicBezTo>
                <a:cubicBezTo>
                  <a:pt x="1661" y="796"/>
                  <a:pt x="1726" y="662"/>
                  <a:pt x="1839" y="620"/>
                </a:cubicBezTo>
                <a:cubicBezTo>
                  <a:pt x="1951" y="578"/>
                  <a:pt x="2077" y="638"/>
                  <a:pt x="2116" y="751"/>
                </a:cubicBezTo>
                <a:close/>
                <a:moveTo>
                  <a:pt x="1491" y="1485"/>
                </a:moveTo>
                <a:cubicBezTo>
                  <a:pt x="1521" y="1485"/>
                  <a:pt x="1546" y="1510"/>
                  <a:pt x="1546" y="1541"/>
                </a:cubicBezTo>
                <a:cubicBezTo>
                  <a:pt x="1546" y="1571"/>
                  <a:pt x="1521" y="1596"/>
                  <a:pt x="1491" y="1596"/>
                </a:cubicBezTo>
                <a:cubicBezTo>
                  <a:pt x="1460" y="1596"/>
                  <a:pt x="1435" y="1570"/>
                  <a:pt x="1435" y="1540"/>
                </a:cubicBezTo>
                <a:cubicBezTo>
                  <a:pt x="1435" y="1510"/>
                  <a:pt x="1460" y="1485"/>
                  <a:pt x="1491" y="1485"/>
                </a:cubicBezTo>
                <a:close/>
                <a:moveTo>
                  <a:pt x="1353" y="1319"/>
                </a:moveTo>
                <a:cubicBezTo>
                  <a:pt x="1287" y="1319"/>
                  <a:pt x="1233" y="1265"/>
                  <a:pt x="1233" y="1199"/>
                </a:cubicBezTo>
                <a:cubicBezTo>
                  <a:pt x="1232" y="1133"/>
                  <a:pt x="1287" y="1079"/>
                  <a:pt x="1354" y="1079"/>
                </a:cubicBezTo>
                <a:cubicBezTo>
                  <a:pt x="1420" y="1079"/>
                  <a:pt x="1473" y="1133"/>
                  <a:pt x="1473" y="1200"/>
                </a:cubicBezTo>
                <a:cubicBezTo>
                  <a:pt x="1473" y="1266"/>
                  <a:pt x="1419" y="1319"/>
                  <a:pt x="1353" y="1319"/>
                </a:cubicBezTo>
                <a:close/>
                <a:moveTo>
                  <a:pt x="1688" y="440"/>
                </a:moveTo>
                <a:cubicBezTo>
                  <a:pt x="1737" y="440"/>
                  <a:pt x="1777" y="480"/>
                  <a:pt x="1777" y="529"/>
                </a:cubicBezTo>
                <a:cubicBezTo>
                  <a:pt x="1776" y="577"/>
                  <a:pt x="1737" y="616"/>
                  <a:pt x="1688" y="616"/>
                </a:cubicBezTo>
                <a:cubicBezTo>
                  <a:pt x="1640" y="616"/>
                  <a:pt x="1600" y="576"/>
                  <a:pt x="1600" y="528"/>
                </a:cubicBezTo>
                <a:cubicBezTo>
                  <a:pt x="1601" y="479"/>
                  <a:pt x="1640" y="440"/>
                  <a:pt x="1688" y="440"/>
                </a:cubicBezTo>
                <a:close/>
                <a:moveTo>
                  <a:pt x="1415" y="132"/>
                </a:moveTo>
                <a:cubicBezTo>
                  <a:pt x="1446" y="132"/>
                  <a:pt x="1470" y="157"/>
                  <a:pt x="1470" y="188"/>
                </a:cubicBezTo>
                <a:cubicBezTo>
                  <a:pt x="1470" y="218"/>
                  <a:pt x="1445" y="243"/>
                  <a:pt x="1415" y="243"/>
                </a:cubicBezTo>
                <a:cubicBezTo>
                  <a:pt x="1384" y="243"/>
                  <a:pt x="1359" y="217"/>
                  <a:pt x="1359" y="187"/>
                </a:cubicBezTo>
                <a:cubicBezTo>
                  <a:pt x="1360" y="156"/>
                  <a:pt x="1384" y="132"/>
                  <a:pt x="1415" y="132"/>
                </a:cubicBezTo>
                <a:close/>
                <a:moveTo>
                  <a:pt x="1618" y="671"/>
                </a:moveTo>
                <a:cubicBezTo>
                  <a:pt x="1686" y="768"/>
                  <a:pt x="1664" y="895"/>
                  <a:pt x="1568" y="967"/>
                </a:cubicBezTo>
                <a:cubicBezTo>
                  <a:pt x="1462" y="1048"/>
                  <a:pt x="1308" y="1032"/>
                  <a:pt x="1222" y="930"/>
                </a:cubicBezTo>
                <a:cubicBezTo>
                  <a:pt x="1196" y="899"/>
                  <a:pt x="1179" y="862"/>
                  <a:pt x="1174" y="821"/>
                </a:cubicBezTo>
                <a:cubicBezTo>
                  <a:pt x="1174" y="819"/>
                  <a:pt x="1173" y="818"/>
                  <a:pt x="1172" y="816"/>
                </a:cubicBezTo>
                <a:cubicBezTo>
                  <a:pt x="1172" y="801"/>
                  <a:pt x="1172" y="786"/>
                  <a:pt x="1172" y="771"/>
                </a:cubicBezTo>
                <a:cubicBezTo>
                  <a:pt x="1176" y="755"/>
                  <a:pt x="1179" y="738"/>
                  <a:pt x="1184" y="723"/>
                </a:cubicBezTo>
                <a:cubicBezTo>
                  <a:pt x="1214" y="645"/>
                  <a:pt x="1271" y="597"/>
                  <a:pt x="1351" y="576"/>
                </a:cubicBezTo>
                <a:cubicBezTo>
                  <a:pt x="1451" y="549"/>
                  <a:pt x="1561" y="588"/>
                  <a:pt x="1618" y="671"/>
                </a:cubicBezTo>
                <a:close/>
                <a:moveTo>
                  <a:pt x="1075" y="1019"/>
                </a:moveTo>
                <a:cubicBezTo>
                  <a:pt x="1075" y="1049"/>
                  <a:pt x="1050" y="1074"/>
                  <a:pt x="1019" y="1074"/>
                </a:cubicBezTo>
                <a:cubicBezTo>
                  <a:pt x="989" y="1074"/>
                  <a:pt x="963" y="1048"/>
                  <a:pt x="964" y="1018"/>
                </a:cubicBezTo>
                <a:cubicBezTo>
                  <a:pt x="964" y="988"/>
                  <a:pt x="989" y="963"/>
                  <a:pt x="1019" y="963"/>
                </a:cubicBezTo>
                <a:cubicBezTo>
                  <a:pt x="1050" y="963"/>
                  <a:pt x="1075" y="988"/>
                  <a:pt x="1075" y="1019"/>
                </a:cubicBezTo>
                <a:close/>
                <a:moveTo>
                  <a:pt x="675" y="70"/>
                </a:moveTo>
                <a:cubicBezTo>
                  <a:pt x="716" y="70"/>
                  <a:pt x="750" y="104"/>
                  <a:pt x="750" y="146"/>
                </a:cubicBezTo>
                <a:cubicBezTo>
                  <a:pt x="750" y="187"/>
                  <a:pt x="716" y="221"/>
                  <a:pt x="674" y="221"/>
                </a:cubicBezTo>
                <a:cubicBezTo>
                  <a:pt x="633" y="221"/>
                  <a:pt x="599" y="187"/>
                  <a:pt x="599" y="146"/>
                </a:cubicBezTo>
                <a:cubicBezTo>
                  <a:pt x="598" y="104"/>
                  <a:pt x="633" y="70"/>
                  <a:pt x="675" y="70"/>
                </a:cubicBezTo>
                <a:close/>
                <a:moveTo>
                  <a:pt x="545" y="670"/>
                </a:moveTo>
                <a:cubicBezTo>
                  <a:pt x="575" y="670"/>
                  <a:pt x="600" y="695"/>
                  <a:pt x="600" y="726"/>
                </a:cubicBezTo>
                <a:cubicBezTo>
                  <a:pt x="600" y="756"/>
                  <a:pt x="575" y="781"/>
                  <a:pt x="544" y="781"/>
                </a:cubicBezTo>
                <a:cubicBezTo>
                  <a:pt x="514" y="781"/>
                  <a:pt x="489" y="755"/>
                  <a:pt x="489" y="725"/>
                </a:cubicBezTo>
                <a:cubicBezTo>
                  <a:pt x="489" y="695"/>
                  <a:pt x="514" y="670"/>
                  <a:pt x="545" y="670"/>
                </a:cubicBezTo>
                <a:close/>
                <a:moveTo>
                  <a:pt x="588" y="997"/>
                </a:moveTo>
                <a:cubicBezTo>
                  <a:pt x="587" y="1024"/>
                  <a:pt x="565" y="1045"/>
                  <a:pt x="539" y="1045"/>
                </a:cubicBezTo>
                <a:cubicBezTo>
                  <a:pt x="512" y="1045"/>
                  <a:pt x="489" y="1023"/>
                  <a:pt x="490" y="996"/>
                </a:cubicBezTo>
                <a:cubicBezTo>
                  <a:pt x="490" y="969"/>
                  <a:pt x="512" y="948"/>
                  <a:pt x="539" y="948"/>
                </a:cubicBezTo>
                <a:cubicBezTo>
                  <a:pt x="566" y="948"/>
                  <a:pt x="588" y="970"/>
                  <a:pt x="588" y="997"/>
                </a:cubicBezTo>
                <a:close/>
                <a:moveTo>
                  <a:pt x="500" y="1076"/>
                </a:moveTo>
                <a:cubicBezTo>
                  <a:pt x="537" y="1129"/>
                  <a:pt x="525" y="1200"/>
                  <a:pt x="472" y="1240"/>
                </a:cubicBezTo>
                <a:cubicBezTo>
                  <a:pt x="413" y="1285"/>
                  <a:pt x="328" y="1276"/>
                  <a:pt x="280" y="1219"/>
                </a:cubicBezTo>
                <a:cubicBezTo>
                  <a:pt x="265" y="1202"/>
                  <a:pt x="256" y="1182"/>
                  <a:pt x="253" y="1159"/>
                </a:cubicBezTo>
                <a:cubicBezTo>
                  <a:pt x="253" y="1158"/>
                  <a:pt x="253" y="1157"/>
                  <a:pt x="252" y="1156"/>
                </a:cubicBezTo>
                <a:cubicBezTo>
                  <a:pt x="252" y="1148"/>
                  <a:pt x="252" y="1140"/>
                  <a:pt x="252" y="1131"/>
                </a:cubicBezTo>
                <a:cubicBezTo>
                  <a:pt x="255" y="1122"/>
                  <a:pt x="256" y="1113"/>
                  <a:pt x="259" y="1104"/>
                </a:cubicBezTo>
                <a:cubicBezTo>
                  <a:pt x="276" y="1061"/>
                  <a:pt x="307" y="1035"/>
                  <a:pt x="351" y="1023"/>
                </a:cubicBezTo>
                <a:cubicBezTo>
                  <a:pt x="407" y="1008"/>
                  <a:pt x="468" y="1030"/>
                  <a:pt x="500" y="1076"/>
                </a:cubicBezTo>
                <a:close/>
                <a:moveTo>
                  <a:pt x="403" y="1537"/>
                </a:moveTo>
                <a:cubicBezTo>
                  <a:pt x="434" y="1537"/>
                  <a:pt x="459" y="1562"/>
                  <a:pt x="458" y="1592"/>
                </a:cubicBezTo>
                <a:cubicBezTo>
                  <a:pt x="458" y="1623"/>
                  <a:pt x="433" y="1647"/>
                  <a:pt x="403" y="1647"/>
                </a:cubicBezTo>
                <a:cubicBezTo>
                  <a:pt x="372" y="1647"/>
                  <a:pt x="347" y="1622"/>
                  <a:pt x="347" y="1592"/>
                </a:cubicBezTo>
                <a:cubicBezTo>
                  <a:pt x="348" y="1561"/>
                  <a:pt x="373" y="1537"/>
                  <a:pt x="403" y="1537"/>
                </a:cubicBezTo>
                <a:close/>
                <a:moveTo>
                  <a:pt x="286" y="1369"/>
                </a:moveTo>
                <a:cubicBezTo>
                  <a:pt x="286" y="1332"/>
                  <a:pt x="316" y="1302"/>
                  <a:pt x="353" y="1302"/>
                </a:cubicBezTo>
                <a:cubicBezTo>
                  <a:pt x="390" y="1302"/>
                  <a:pt x="419" y="1332"/>
                  <a:pt x="419" y="1369"/>
                </a:cubicBezTo>
                <a:cubicBezTo>
                  <a:pt x="419" y="1405"/>
                  <a:pt x="389" y="1435"/>
                  <a:pt x="353" y="1435"/>
                </a:cubicBezTo>
                <a:cubicBezTo>
                  <a:pt x="316" y="1435"/>
                  <a:pt x="286" y="1405"/>
                  <a:pt x="286" y="1369"/>
                </a:cubicBezTo>
                <a:close/>
                <a:moveTo>
                  <a:pt x="144" y="1277"/>
                </a:moveTo>
                <a:cubicBezTo>
                  <a:pt x="175" y="1277"/>
                  <a:pt x="200" y="1302"/>
                  <a:pt x="200" y="1333"/>
                </a:cubicBezTo>
                <a:cubicBezTo>
                  <a:pt x="199" y="1363"/>
                  <a:pt x="174" y="1388"/>
                  <a:pt x="144" y="1388"/>
                </a:cubicBezTo>
                <a:cubicBezTo>
                  <a:pt x="113" y="1388"/>
                  <a:pt x="88" y="1363"/>
                  <a:pt x="89" y="1332"/>
                </a:cubicBezTo>
                <a:cubicBezTo>
                  <a:pt x="89" y="1302"/>
                  <a:pt x="114" y="1277"/>
                  <a:pt x="144" y="1277"/>
                </a:cubicBezTo>
                <a:close/>
                <a:moveTo>
                  <a:pt x="99" y="345"/>
                </a:moveTo>
                <a:cubicBezTo>
                  <a:pt x="99" y="322"/>
                  <a:pt x="119" y="302"/>
                  <a:pt x="143" y="303"/>
                </a:cubicBezTo>
                <a:cubicBezTo>
                  <a:pt x="166" y="303"/>
                  <a:pt x="185" y="322"/>
                  <a:pt x="185" y="346"/>
                </a:cubicBezTo>
                <a:cubicBezTo>
                  <a:pt x="185" y="369"/>
                  <a:pt x="166" y="388"/>
                  <a:pt x="142" y="388"/>
                </a:cubicBezTo>
                <a:cubicBezTo>
                  <a:pt x="119" y="388"/>
                  <a:pt x="99" y="369"/>
                  <a:pt x="99" y="345"/>
                </a:cubicBezTo>
                <a:close/>
                <a:moveTo>
                  <a:pt x="192" y="724"/>
                </a:moveTo>
                <a:cubicBezTo>
                  <a:pt x="192" y="682"/>
                  <a:pt x="226" y="648"/>
                  <a:pt x="268" y="649"/>
                </a:cubicBezTo>
                <a:cubicBezTo>
                  <a:pt x="309" y="649"/>
                  <a:pt x="343" y="683"/>
                  <a:pt x="343" y="724"/>
                </a:cubicBezTo>
                <a:cubicBezTo>
                  <a:pt x="343" y="766"/>
                  <a:pt x="309" y="800"/>
                  <a:pt x="267" y="800"/>
                </a:cubicBezTo>
                <a:cubicBezTo>
                  <a:pt x="226" y="800"/>
                  <a:pt x="192" y="766"/>
                  <a:pt x="192" y="724"/>
                </a:cubicBezTo>
                <a:close/>
                <a:moveTo>
                  <a:pt x="367" y="383"/>
                </a:moveTo>
                <a:cubicBezTo>
                  <a:pt x="367" y="370"/>
                  <a:pt x="377" y="360"/>
                  <a:pt x="390" y="360"/>
                </a:cubicBezTo>
                <a:cubicBezTo>
                  <a:pt x="403" y="360"/>
                  <a:pt x="413" y="370"/>
                  <a:pt x="413" y="382"/>
                </a:cubicBezTo>
                <a:cubicBezTo>
                  <a:pt x="413" y="395"/>
                  <a:pt x="403" y="405"/>
                  <a:pt x="390" y="405"/>
                </a:cubicBezTo>
                <a:cubicBezTo>
                  <a:pt x="378" y="405"/>
                  <a:pt x="368" y="395"/>
                  <a:pt x="367" y="383"/>
                </a:cubicBezTo>
                <a:close/>
                <a:moveTo>
                  <a:pt x="415" y="186"/>
                </a:moveTo>
                <a:cubicBezTo>
                  <a:pt x="429" y="228"/>
                  <a:pt x="405" y="275"/>
                  <a:pt x="357" y="286"/>
                </a:cubicBezTo>
                <a:cubicBezTo>
                  <a:pt x="358" y="286"/>
                  <a:pt x="358" y="287"/>
                  <a:pt x="358" y="287"/>
                </a:cubicBezTo>
                <a:cubicBezTo>
                  <a:pt x="377" y="322"/>
                  <a:pt x="365" y="363"/>
                  <a:pt x="332" y="385"/>
                </a:cubicBezTo>
                <a:cubicBezTo>
                  <a:pt x="300" y="406"/>
                  <a:pt x="255" y="403"/>
                  <a:pt x="228" y="378"/>
                </a:cubicBezTo>
                <a:cubicBezTo>
                  <a:pt x="190" y="343"/>
                  <a:pt x="195" y="287"/>
                  <a:pt x="238" y="259"/>
                </a:cubicBezTo>
                <a:cubicBezTo>
                  <a:pt x="248" y="252"/>
                  <a:pt x="260" y="248"/>
                  <a:pt x="272" y="246"/>
                </a:cubicBezTo>
                <a:cubicBezTo>
                  <a:pt x="273" y="246"/>
                  <a:pt x="273" y="246"/>
                  <a:pt x="274" y="246"/>
                </a:cubicBezTo>
                <a:cubicBezTo>
                  <a:pt x="252" y="202"/>
                  <a:pt x="275" y="154"/>
                  <a:pt x="316" y="139"/>
                </a:cubicBezTo>
                <a:cubicBezTo>
                  <a:pt x="356" y="124"/>
                  <a:pt x="401" y="145"/>
                  <a:pt x="415" y="186"/>
                </a:cubicBezTo>
                <a:close/>
                <a:moveTo>
                  <a:pt x="262" y="75"/>
                </a:moveTo>
                <a:cubicBezTo>
                  <a:pt x="279" y="75"/>
                  <a:pt x="294" y="89"/>
                  <a:pt x="293" y="106"/>
                </a:cubicBezTo>
                <a:cubicBezTo>
                  <a:pt x="293" y="123"/>
                  <a:pt x="279" y="137"/>
                  <a:pt x="262" y="137"/>
                </a:cubicBezTo>
                <a:cubicBezTo>
                  <a:pt x="245" y="137"/>
                  <a:pt x="230" y="123"/>
                  <a:pt x="230" y="106"/>
                </a:cubicBezTo>
                <a:cubicBezTo>
                  <a:pt x="231" y="88"/>
                  <a:pt x="245" y="75"/>
                  <a:pt x="262" y="75"/>
                </a:cubicBezTo>
                <a:close/>
                <a:moveTo>
                  <a:pt x="78" y="209"/>
                </a:moveTo>
                <a:cubicBezTo>
                  <a:pt x="78" y="203"/>
                  <a:pt x="78" y="198"/>
                  <a:pt x="78" y="193"/>
                </a:cubicBezTo>
                <a:cubicBezTo>
                  <a:pt x="79" y="187"/>
                  <a:pt x="80" y="181"/>
                  <a:pt x="82" y="175"/>
                </a:cubicBezTo>
                <a:cubicBezTo>
                  <a:pt x="93" y="147"/>
                  <a:pt x="113" y="131"/>
                  <a:pt x="141" y="123"/>
                </a:cubicBezTo>
                <a:cubicBezTo>
                  <a:pt x="177" y="113"/>
                  <a:pt x="217" y="127"/>
                  <a:pt x="237" y="157"/>
                </a:cubicBezTo>
                <a:cubicBezTo>
                  <a:pt x="261" y="191"/>
                  <a:pt x="253" y="237"/>
                  <a:pt x="219" y="263"/>
                </a:cubicBezTo>
                <a:cubicBezTo>
                  <a:pt x="181" y="291"/>
                  <a:pt x="126" y="286"/>
                  <a:pt x="96" y="249"/>
                </a:cubicBezTo>
                <a:cubicBezTo>
                  <a:pt x="86" y="238"/>
                  <a:pt x="80" y="225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80" y="1776"/>
                </a:moveTo>
                <a:cubicBezTo>
                  <a:pt x="79" y="1775"/>
                  <a:pt x="79" y="1774"/>
                  <a:pt x="78" y="1773"/>
                </a:cubicBezTo>
                <a:cubicBezTo>
                  <a:pt x="78" y="1763"/>
                  <a:pt x="78" y="1754"/>
                  <a:pt x="78" y="1745"/>
                </a:cubicBezTo>
                <a:cubicBezTo>
                  <a:pt x="81" y="1735"/>
                  <a:pt x="82" y="1724"/>
                  <a:pt x="86" y="1714"/>
                </a:cubicBezTo>
                <a:cubicBezTo>
                  <a:pt x="105" y="1665"/>
                  <a:pt x="141" y="1635"/>
                  <a:pt x="191" y="1622"/>
                </a:cubicBezTo>
                <a:cubicBezTo>
                  <a:pt x="254" y="1605"/>
                  <a:pt x="323" y="1630"/>
                  <a:pt x="359" y="1682"/>
                </a:cubicBezTo>
                <a:cubicBezTo>
                  <a:pt x="401" y="1743"/>
                  <a:pt x="388" y="1822"/>
                  <a:pt x="328" y="1868"/>
                </a:cubicBezTo>
                <a:cubicBezTo>
                  <a:pt x="261" y="1919"/>
                  <a:pt x="164" y="1909"/>
                  <a:pt x="110" y="1845"/>
                </a:cubicBezTo>
                <a:cubicBezTo>
                  <a:pt x="93" y="1825"/>
                  <a:pt x="83" y="1802"/>
                  <a:pt x="80" y="1776"/>
                </a:cubicBezTo>
                <a:close/>
                <a:moveTo>
                  <a:pt x="192" y="2089"/>
                </a:moveTo>
                <a:cubicBezTo>
                  <a:pt x="151" y="2089"/>
                  <a:pt x="117" y="2055"/>
                  <a:pt x="116" y="2014"/>
                </a:cubicBezTo>
                <a:cubicBezTo>
                  <a:pt x="116" y="1972"/>
                  <a:pt x="150" y="1938"/>
                  <a:pt x="193" y="1938"/>
                </a:cubicBezTo>
                <a:cubicBezTo>
                  <a:pt x="234" y="1938"/>
                  <a:pt x="267" y="1972"/>
                  <a:pt x="267" y="2014"/>
                </a:cubicBezTo>
                <a:cubicBezTo>
                  <a:pt x="267" y="2056"/>
                  <a:pt x="233" y="2089"/>
                  <a:pt x="192" y="2089"/>
                </a:cubicBezTo>
                <a:close/>
                <a:moveTo>
                  <a:pt x="629" y="2119"/>
                </a:moveTo>
                <a:cubicBezTo>
                  <a:pt x="607" y="2119"/>
                  <a:pt x="589" y="2102"/>
                  <a:pt x="589" y="2080"/>
                </a:cubicBezTo>
                <a:cubicBezTo>
                  <a:pt x="589" y="2057"/>
                  <a:pt x="606" y="2039"/>
                  <a:pt x="629" y="2039"/>
                </a:cubicBezTo>
                <a:cubicBezTo>
                  <a:pt x="651" y="2039"/>
                  <a:pt x="669" y="2056"/>
                  <a:pt x="669" y="2079"/>
                </a:cubicBezTo>
                <a:cubicBezTo>
                  <a:pt x="670" y="2101"/>
                  <a:pt x="651" y="2119"/>
                  <a:pt x="629" y="2119"/>
                </a:cubicBezTo>
                <a:close/>
                <a:moveTo>
                  <a:pt x="571" y="1909"/>
                </a:moveTo>
                <a:cubicBezTo>
                  <a:pt x="571" y="1910"/>
                  <a:pt x="571" y="1911"/>
                  <a:pt x="572" y="1911"/>
                </a:cubicBezTo>
                <a:cubicBezTo>
                  <a:pt x="605" y="1972"/>
                  <a:pt x="584" y="2045"/>
                  <a:pt x="526" y="2083"/>
                </a:cubicBezTo>
                <a:cubicBezTo>
                  <a:pt x="470" y="2120"/>
                  <a:pt x="391" y="2115"/>
                  <a:pt x="342" y="2070"/>
                </a:cubicBezTo>
                <a:cubicBezTo>
                  <a:pt x="276" y="2010"/>
                  <a:pt x="284" y="1911"/>
                  <a:pt x="360" y="1862"/>
                </a:cubicBezTo>
                <a:cubicBezTo>
                  <a:pt x="379" y="1850"/>
                  <a:pt x="399" y="1842"/>
                  <a:pt x="421" y="1840"/>
                </a:cubicBezTo>
                <a:cubicBezTo>
                  <a:pt x="422" y="1840"/>
                  <a:pt x="423" y="1839"/>
                  <a:pt x="425" y="1839"/>
                </a:cubicBezTo>
                <a:cubicBezTo>
                  <a:pt x="386" y="1760"/>
                  <a:pt x="427" y="1676"/>
                  <a:pt x="497" y="1650"/>
                </a:cubicBezTo>
                <a:cubicBezTo>
                  <a:pt x="568" y="1624"/>
                  <a:pt x="647" y="1661"/>
                  <a:pt x="672" y="1732"/>
                </a:cubicBezTo>
                <a:cubicBezTo>
                  <a:pt x="698" y="1807"/>
                  <a:pt x="654" y="1890"/>
                  <a:pt x="571" y="1909"/>
                </a:cubicBezTo>
                <a:close/>
                <a:moveTo>
                  <a:pt x="738" y="1462"/>
                </a:moveTo>
                <a:cubicBezTo>
                  <a:pt x="719" y="1462"/>
                  <a:pt x="703" y="1446"/>
                  <a:pt x="702" y="1427"/>
                </a:cubicBezTo>
                <a:cubicBezTo>
                  <a:pt x="702" y="1407"/>
                  <a:pt x="718" y="1391"/>
                  <a:pt x="738" y="1391"/>
                </a:cubicBezTo>
                <a:cubicBezTo>
                  <a:pt x="757" y="1391"/>
                  <a:pt x="773" y="1406"/>
                  <a:pt x="773" y="1426"/>
                </a:cubicBezTo>
                <a:cubicBezTo>
                  <a:pt x="774" y="1445"/>
                  <a:pt x="758" y="1461"/>
                  <a:pt x="738" y="1462"/>
                </a:cubicBezTo>
                <a:close/>
                <a:moveTo>
                  <a:pt x="687" y="1276"/>
                </a:moveTo>
                <a:cubicBezTo>
                  <a:pt x="687" y="1277"/>
                  <a:pt x="687" y="1278"/>
                  <a:pt x="688" y="1278"/>
                </a:cubicBezTo>
                <a:cubicBezTo>
                  <a:pt x="717" y="1332"/>
                  <a:pt x="699" y="1396"/>
                  <a:pt x="647" y="1429"/>
                </a:cubicBezTo>
                <a:cubicBezTo>
                  <a:pt x="598" y="1462"/>
                  <a:pt x="528" y="1458"/>
                  <a:pt x="485" y="1419"/>
                </a:cubicBezTo>
                <a:cubicBezTo>
                  <a:pt x="427" y="1365"/>
                  <a:pt x="434" y="1278"/>
                  <a:pt x="501" y="1235"/>
                </a:cubicBezTo>
                <a:cubicBezTo>
                  <a:pt x="517" y="1224"/>
                  <a:pt x="535" y="1217"/>
                  <a:pt x="554" y="1215"/>
                </a:cubicBezTo>
                <a:cubicBezTo>
                  <a:pt x="555" y="1215"/>
                  <a:pt x="556" y="1214"/>
                  <a:pt x="558" y="1214"/>
                </a:cubicBezTo>
                <a:cubicBezTo>
                  <a:pt x="523" y="1145"/>
                  <a:pt x="559" y="1071"/>
                  <a:pt x="622" y="1048"/>
                </a:cubicBezTo>
                <a:cubicBezTo>
                  <a:pt x="684" y="1025"/>
                  <a:pt x="754" y="1057"/>
                  <a:pt x="776" y="1120"/>
                </a:cubicBezTo>
                <a:cubicBezTo>
                  <a:pt x="799" y="1186"/>
                  <a:pt x="760" y="1260"/>
                  <a:pt x="687" y="1276"/>
                </a:cubicBezTo>
                <a:close/>
                <a:moveTo>
                  <a:pt x="866" y="699"/>
                </a:moveTo>
                <a:cubicBezTo>
                  <a:pt x="810" y="736"/>
                  <a:pt x="731" y="731"/>
                  <a:pt x="682" y="687"/>
                </a:cubicBezTo>
                <a:cubicBezTo>
                  <a:pt x="616" y="627"/>
                  <a:pt x="624" y="527"/>
                  <a:pt x="700" y="479"/>
                </a:cubicBezTo>
                <a:cubicBezTo>
                  <a:pt x="719" y="467"/>
                  <a:pt x="739" y="459"/>
                  <a:pt x="761" y="456"/>
                </a:cubicBezTo>
                <a:cubicBezTo>
                  <a:pt x="762" y="456"/>
                  <a:pt x="763" y="456"/>
                  <a:pt x="765" y="455"/>
                </a:cubicBezTo>
                <a:cubicBezTo>
                  <a:pt x="726" y="377"/>
                  <a:pt x="766" y="293"/>
                  <a:pt x="837" y="267"/>
                </a:cubicBezTo>
                <a:cubicBezTo>
                  <a:pt x="908" y="240"/>
                  <a:pt x="987" y="277"/>
                  <a:pt x="1012" y="349"/>
                </a:cubicBezTo>
                <a:cubicBezTo>
                  <a:pt x="1038" y="423"/>
                  <a:pt x="994" y="507"/>
                  <a:pt x="911" y="525"/>
                </a:cubicBezTo>
                <a:cubicBezTo>
                  <a:pt x="911" y="526"/>
                  <a:pt x="911" y="527"/>
                  <a:pt x="912" y="528"/>
                </a:cubicBezTo>
                <a:cubicBezTo>
                  <a:pt x="945" y="589"/>
                  <a:pt x="924" y="661"/>
                  <a:pt x="866" y="699"/>
                </a:cubicBezTo>
                <a:close/>
                <a:moveTo>
                  <a:pt x="965" y="1935"/>
                </a:moveTo>
                <a:cubicBezTo>
                  <a:pt x="934" y="1935"/>
                  <a:pt x="909" y="1910"/>
                  <a:pt x="909" y="1880"/>
                </a:cubicBezTo>
                <a:cubicBezTo>
                  <a:pt x="910" y="1849"/>
                  <a:pt x="934" y="1825"/>
                  <a:pt x="965" y="1825"/>
                </a:cubicBezTo>
                <a:cubicBezTo>
                  <a:pt x="996" y="1825"/>
                  <a:pt x="1020" y="1850"/>
                  <a:pt x="1020" y="1880"/>
                </a:cubicBezTo>
                <a:cubicBezTo>
                  <a:pt x="1020" y="1911"/>
                  <a:pt x="995" y="1935"/>
                  <a:pt x="965" y="1935"/>
                </a:cubicBezTo>
                <a:close/>
                <a:moveTo>
                  <a:pt x="1075" y="1524"/>
                </a:moveTo>
                <a:cubicBezTo>
                  <a:pt x="1034" y="1524"/>
                  <a:pt x="1000" y="1490"/>
                  <a:pt x="999" y="1449"/>
                </a:cubicBezTo>
                <a:cubicBezTo>
                  <a:pt x="999" y="1407"/>
                  <a:pt x="1033" y="1373"/>
                  <a:pt x="1075" y="1373"/>
                </a:cubicBezTo>
                <a:cubicBezTo>
                  <a:pt x="1117" y="1373"/>
                  <a:pt x="1150" y="1407"/>
                  <a:pt x="1150" y="1449"/>
                </a:cubicBezTo>
                <a:cubicBezTo>
                  <a:pt x="1150" y="1491"/>
                  <a:pt x="1116" y="1524"/>
                  <a:pt x="1075" y="1524"/>
                </a:cubicBezTo>
                <a:close/>
                <a:moveTo>
                  <a:pt x="1129" y="403"/>
                </a:moveTo>
                <a:cubicBezTo>
                  <a:pt x="1129" y="361"/>
                  <a:pt x="1163" y="327"/>
                  <a:pt x="1205" y="327"/>
                </a:cubicBezTo>
                <a:cubicBezTo>
                  <a:pt x="1247" y="328"/>
                  <a:pt x="1280" y="361"/>
                  <a:pt x="1280" y="403"/>
                </a:cubicBezTo>
                <a:cubicBezTo>
                  <a:pt x="1280" y="445"/>
                  <a:pt x="1246" y="479"/>
                  <a:pt x="1204" y="478"/>
                </a:cubicBezTo>
                <a:cubicBezTo>
                  <a:pt x="1163" y="478"/>
                  <a:pt x="1129" y="444"/>
                  <a:pt x="1129" y="403"/>
                </a:cubicBezTo>
                <a:close/>
                <a:moveTo>
                  <a:pt x="1167" y="1724"/>
                </a:moveTo>
                <a:cubicBezTo>
                  <a:pt x="1167" y="1723"/>
                  <a:pt x="1167" y="1722"/>
                  <a:pt x="1166" y="1721"/>
                </a:cubicBezTo>
                <a:cubicBezTo>
                  <a:pt x="1166" y="1712"/>
                  <a:pt x="1166" y="1702"/>
                  <a:pt x="1166" y="1693"/>
                </a:cubicBezTo>
                <a:cubicBezTo>
                  <a:pt x="1169" y="1683"/>
                  <a:pt x="1170" y="1672"/>
                  <a:pt x="1174" y="1663"/>
                </a:cubicBezTo>
                <a:cubicBezTo>
                  <a:pt x="1192" y="1613"/>
                  <a:pt x="1229" y="1584"/>
                  <a:pt x="1278" y="1570"/>
                </a:cubicBezTo>
                <a:cubicBezTo>
                  <a:pt x="1342" y="1553"/>
                  <a:pt x="1411" y="1578"/>
                  <a:pt x="1447" y="1630"/>
                </a:cubicBezTo>
                <a:cubicBezTo>
                  <a:pt x="1489" y="1691"/>
                  <a:pt x="1475" y="1771"/>
                  <a:pt x="1415" y="1816"/>
                </a:cubicBezTo>
                <a:cubicBezTo>
                  <a:pt x="1348" y="1867"/>
                  <a:pt x="1252" y="1857"/>
                  <a:pt x="1198" y="1793"/>
                </a:cubicBezTo>
                <a:cubicBezTo>
                  <a:pt x="1181" y="1773"/>
                  <a:pt x="1171" y="1750"/>
                  <a:pt x="1167" y="1724"/>
                </a:cubicBezTo>
                <a:close/>
                <a:moveTo>
                  <a:pt x="1280" y="2038"/>
                </a:moveTo>
                <a:cubicBezTo>
                  <a:pt x="1238" y="2038"/>
                  <a:pt x="1204" y="2004"/>
                  <a:pt x="1204" y="1962"/>
                </a:cubicBezTo>
                <a:cubicBezTo>
                  <a:pt x="1204" y="1921"/>
                  <a:pt x="1238" y="1887"/>
                  <a:pt x="1280" y="1887"/>
                </a:cubicBezTo>
                <a:cubicBezTo>
                  <a:pt x="1322" y="1887"/>
                  <a:pt x="1355" y="1921"/>
                  <a:pt x="1355" y="1962"/>
                </a:cubicBezTo>
                <a:cubicBezTo>
                  <a:pt x="1355" y="2004"/>
                  <a:pt x="1321" y="2038"/>
                  <a:pt x="1280" y="2038"/>
                </a:cubicBezTo>
                <a:close/>
                <a:moveTo>
                  <a:pt x="1717" y="2068"/>
                </a:moveTo>
                <a:cubicBezTo>
                  <a:pt x="1695" y="2068"/>
                  <a:pt x="1677" y="2050"/>
                  <a:pt x="1677" y="2028"/>
                </a:cubicBezTo>
                <a:cubicBezTo>
                  <a:pt x="1676" y="2005"/>
                  <a:pt x="1694" y="1987"/>
                  <a:pt x="1716" y="1987"/>
                </a:cubicBezTo>
                <a:cubicBezTo>
                  <a:pt x="1739" y="1987"/>
                  <a:pt x="1757" y="2005"/>
                  <a:pt x="1757" y="2027"/>
                </a:cubicBezTo>
                <a:cubicBezTo>
                  <a:pt x="1757" y="2049"/>
                  <a:pt x="1739" y="2067"/>
                  <a:pt x="1717" y="2068"/>
                </a:cubicBezTo>
                <a:close/>
                <a:moveTo>
                  <a:pt x="1659" y="1857"/>
                </a:moveTo>
                <a:cubicBezTo>
                  <a:pt x="1659" y="1858"/>
                  <a:pt x="1659" y="1859"/>
                  <a:pt x="1660" y="1860"/>
                </a:cubicBezTo>
                <a:cubicBezTo>
                  <a:pt x="1693" y="1920"/>
                  <a:pt x="1672" y="1993"/>
                  <a:pt x="1614" y="2031"/>
                </a:cubicBezTo>
                <a:cubicBezTo>
                  <a:pt x="1558" y="2068"/>
                  <a:pt x="1479" y="2063"/>
                  <a:pt x="1430" y="2019"/>
                </a:cubicBezTo>
                <a:cubicBezTo>
                  <a:pt x="1364" y="1959"/>
                  <a:pt x="1372" y="1859"/>
                  <a:pt x="1448" y="1810"/>
                </a:cubicBezTo>
                <a:cubicBezTo>
                  <a:pt x="1466" y="1798"/>
                  <a:pt x="1487" y="1791"/>
                  <a:pt x="1509" y="1788"/>
                </a:cubicBezTo>
                <a:cubicBezTo>
                  <a:pt x="1510" y="1788"/>
                  <a:pt x="1511" y="1787"/>
                  <a:pt x="1512" y="1787"/>
                </a:cubicBezTo>
                <a:cubicBezTo>
                  <a:pt x="1474" y="1709"/>
                  <a:pt x="1514" y="1625"/>
                  <a:pt x="1585" y="1598"/>
                </a:cubicBezTo>
                <a:cubicBezTo>
                  <a:pt x="1656" y="1572"/>
                  <a:pt x="1735" y="1609"/>
                  <a:pt x="1760" y="1681"/>
                </a:cubicBezTo>
                <a:cubicBezTo>
                  <a:pt x="1785" y="1755"/>
                  <a:pt x="1742" y="1839"/>
                  <a:pt x="1659" y="1857"/>
                </a:cubicBezTo>
                <a:close/>
                <a:moveTo>
                  <a:pt x="1950" y="1793"/>
                </a:moveTo>
                <a:cubicBezTo>
                  <a:pt x="1909" y="1793"/>
                  <a:pt x="1875" y="1759"/>
                  <a:pt x="1875" y="1717"/>
                </a:cubicBezTo>
                <a:cubicBezTo>
                  <a:pt x="1874" y="1676"/>
                  <a:pt x="1909" y="1642"/>
                  <a:pt x="1951" y="1642"/>
                </a:cubicBezTo>
                <a:cubicBezTo>
                  <a:pt x="1992" y="1642"/>
                  <a:pt x="2026" y="1676"/>
                  <a:pt x="2026" y="1717"/>
                </a:cubicBezTo>
                <a:cubicBezTo>
                  <a:pt x="2026" y="1759"/>
                  <a:pt x="1992" y="1793"/>
                  <a:pt x="1950" y="1793"/>
                </a:cubicBezTo>
                <a:close/>
                <a:moveTo>
                  <a:pt x="1984" y="1304"/>
                </a:moveTo>
                <a:cubicBezTo>
                  <a:pt x="1984" y="1268"/>
                  <a:pt x="2011" y="1239"/>
                  <a:pt x="2047" y="1239"/>
                </a:cubicBezTo>
                <a:cubicBezTo>
                  <a:pt x="2083" y="1239"/>
                  <a:pt x="2111" y="1267"/>
                  <a:pt x="2112" y="1302"/>
                </a:cubicBezTo>
                <a:cubicBezTo>
                  <a:pt x="2113" y="1337"/>
                  <a:pt x="2084" y="1367"/>
                  <a:pt x="2048" y="1367"/>
                </a:cubicBezTo>
                <a:cubicBezTo>
                  <a:pt x="2013" y="1367"/>
                  <a:pt x="1984" y="1339"/>
                  <a:pt x="1984" y="1304"/>
                </a:cubicBezTo>
                <a:close/>
                <a:moveTo>
                  <a:pt x="2322" y="1909"/>
                </a:moveTo>
                <a:cubicBezTo>
                  <a:pt x="2322" y="1910"/>
                  <a:pt x="2322" y="1911"/>
                  <a:pt x="2322" y="1911"/>
                </a:cubicBezTo>
                <a:cubicBezTo>
                  <a:pt x="2356" y="1972"/>
                  <a:pt x="2335" y="2045"/>
                  <a:pt x="2277" y="2083"/>
                </a:cubicBezTo>
                <a:cubicBezTo>
                  <a:pt x="2221" y="2120"/>
                  <a:pt x="2142" y="2115"/>
                  <a:pt x="2093" y="2070"/>
                </a:cubicBezTo>
                <a:cubicBezTo>
                  <a:pt x="2026" y="2010"/>
                  <a:pt x="2035" y="1911"/>
                  <a:pt x="2110" y="1862"/>
                </a:cubicBezTo>
                <a:cubicBezTo>
                  <a:pt x="2129" y="1850"/>
                  <a:pt x="2149" y="1842"/>
                  <a:pt x="2171" y="1840"/>
                </a:cubicBezTo>
                <a:cubicBezTo>
                  <a:pt x="2173" y="1840"/>
                  <a:pt x="2174" y="1839"/>
                  <a:pt x="2175" y="1839"/>
                </a:cubicBezTo>
                <a:cubicBezTo>
                  <a:pt x="2136" y="1760"/>
                  <a:pt x="2177" y="1676"/>
                  <a:pt x="2248" y="1650"/>
                </a:cubicBezTo>
                <a:cubicBezTo>
                  <a:pt x="2319" y="1624"/>
                  <a:pt x="2398" y="1661"/>
                  <a:pt x="2422" y="1732"/>
                </a:cubicBezTo>
                <a:cubicBezTo>
                  <a:pt x="2448" y="1807"/>
                  <a:pt x="2405" y="1890"/>
                  <a:pt x="2322" y="1909"/>
                </a:cubicBezTo>
                <a:close/>
                <a:moveTo>
                  <a:pt x="2542" y="2135"/>
                </a:moveTo>
                <a:cubicBezTo>
                  <a:pt x="2501" y="2135"/>
                  <a:pt x="2467" y="2101"/>
                  <a:pt x="2466" y="2059"/>
                </a:cubicBezTo>
                <a:cubicBezTo>
                  <a:pt x="2466" y="2018"/>
                  <a:pt x="2500" y="1983"/>
                  <a:pt x="2543" y="1984"/>
                </a:cubicBezTo>
                <a:cubicBezTo>
                  <a:pt x="2584" y="1984"/>
                  <a:pt x="2617" y="2018"/>
                  <a:pt x="2617" y="2059"/>
                </a:cubicBezTo>
                <a:cubicBezTo>
                  <a:pt x="2617" y="2101"/>
                  <a:pt x="2583" y="2135"/>
                  <a:pt x="2542" y="2135"/>
                </a:cubicBezTo>
                <a:close/>
                <a:moveTo>
                  <a:pt x="2610" y="1448"/>
                </a:moveTo>
                <a:cubicBezTo>
                  <a:pt x="2610" y="1446"/>
                  <a:pt x="2608" y="1444"/>
                  <a:pt x="2608" y="1442"/>
                </a:cubicBezTo>
                <a:cubicBezTo>
                  <a:pt x="2608" y="1424"/>
                  <a:pt x="2608" y="1407"/>
                  <a:pt x="2608" y="1389"/>
                </a:cubicBezTo>
                <a:cubicBezTo>
                  <a:pt x="2612" y="1370"/>
                  <a:pt x="2615" y="1350"/>
                  <a:pt x="2622" y="1331"/>
                </a:cubicBezTo>
                <a:cubicBezTo>
                  <a:pt x="2657" y="1239"/>
                  <a:pt x="2726" y="1182"/>
                  <a:pt x="2820" y="1157"/>
                </a:cubicBezTo>
                <a:cubicBezTo>
                  <a:pt x="2940" y="1125"/>
                  <a:pt x="3070" y="1172"/>
                  <a:pt x="3138" y="1270"/>
                </a:cubicBezTo>
                <a:cubicBezTo>
                  <a:pt x="3218" y="1385"/>
                  <a:pt x="3193" y="1536"/>
                  <a:pt x="3079" y="1622"/>
                </a:cubicBezTo>
                <a:cubicBezTo>
                  <a:pt x="2952" y="1718"/>
                  <a:pt x="2770" y="1699"/>
                  <a:pt x="2667" y="1578"/>
                </a:cubicBezTo>
                <a:cubicBezTo>
                  <a:pt x="2636" y="1541"/>
                  <a:pt x="2616" y="1497"/>
                  <a:pt x="2610" y="1448"/>
                </a:cubicBezTo>
                <a:close/>
                <a:moveTo>
                  <a:pt x="2822" y="2041"/>
                </a:moveTo>
                <a:cubicBezTo>
                  <a:pt x="2744" y="2041"/>
                  <a:pt x="2680" y="1977"/>
                  <a:pt x="2680" y="1898"/>
                </a:cubicBezTo>
                <a:cubicBezTo>
                  <a:pt x="2679" y="1819"/>
                  <a:pt x="2744" y="1755"/>
                  <a:pt x="2824" y="1755"/>
                </a:cubicBezTo>
                <a:cubicBezTo>
                  <a:pt x="2902" y="1755"/>
                  <a:pt x="2965" y="1819"/>
                  <a:pt x="2965" y="1899"/>
                </a:cubicBezTo>
                <a:cubicBezTo>
                  <a:pt x="2965" y="1977"/>
                  <a:pt x="2901" y="2041"/>
                  <a:pt x="2822" y="2041"/>
                </a:cubicBezTo>
                <a:close/>
                <a:moveTo>
                  <a:pt x="3649" y="2097"/>
                </a:moveTo>
                <a:cubicBezTo>
                  <a:pt x="3607" y="2098"/>
                  <a:pt x="3573" y="2064"/>
                  <a:pt x="3573" y="2023"/>
                </a:cubicBezTo>
                <a:cubicBezTo>
                  <a:pt x="3573" y="1979"/>
                  <a:pt x="3605" y="1946"/>
                  <a:pt x="3648" y="1945"/>
                </a:cubicBezTo>
                <a:cubicBezTo>
                  <a:pt x="3690" y="1945"/>
                  <a:pt x="3724" y="1979"/>
                  <a:pt x="3725" y="2020"/>
                </a:cubicBezTo>
                <a:cubicBezTo>
                  <a:pt x="3726" y="2062"/>
                  <a:pt x="3691" y="2097"/>
                  <a:pt x="3649" y="2097"/>
                </a:cubicBezTo>
                <a:close/>
                <a:moveTo>
                  <a:pt x="3540" y="1699"/>
                </a:moveTo>
                <a:cubicBezTo>
                  <a:pt x="3540" y="1701"/>
                  <a:pt x="3540" y="1703"/>
                  <a:pt x="3541" y="1704"/>
                </a:cubicBezTo>
                <a:cubicBezTo>
                  <a:pt x="3604" y="1819"/>
                  <a:pt x="3564" y="1957"/>
                  <a:pt x="3455" y="2029"/>
                </a:cubicBezTo>
                <a:cubicBezTo>
                  <a:pt x="3348" y="2099"/>
                  <a:pt x="3199" y="2089"/>
                  <a:pt x="3107" y="2005"/>
                </a:cubicBezTo>
                <a:cubicBezTo>
                  <a:pt x="2981" y="1891"/>
                  <a:pt x="2997" y="1703"/>
                  <a:pt x="3140" y="1611"/>
                </a:cubicBezTo>
                <a:cubicBezTo>
                  <a:pt x="3175" y="1588"/>
                  <a:pt x="3214" y="1574"/>
                  <a:pt x="3255" y="1569"/>
                </a:cubicBezTo>
                <a:cubicBezTo>
                  <a:pt x="3257" y="1568"/>
                  <a:pt x="3260" y="1567"/>
                  <a:pt x="3263" y="1567"/>
                </a:cubicBezTo>
                <a:cubicBezTo>
                  <a:pt x="3189" y="1419"/>
                  <a:pt x="3266" y="1260"/>
                  <a:pt x="3400" y="1210"/>
                </a:cubicBezTo>
                <a:cubicBezTo>
                  <a:pt x="3534" y="1160"/>
                  <a:pt x="3683" y="1230"/>
                  <a:pt x="3730" y="1365"/>
                </a:cubicBezTo>
                <a:cubicBezTo>
                  <a:pt x="3779" y="1507"/>
                  <a:pt x="3697" y="1665"/>
                  <a:pt x="3540" y="1699"/>
                </a:cubicBezTo>
                <a:close/>
                <a:moveTo>
                  <a:pt x="3707" y="1047"/>
                </a:moveTo>
                <a:cubicBezTo>
                  <a:pt x="3641" y="1098"/>
                  <a:pt x="3544" y="1088"/>
                  <a:pt x="3490" y="1024"/>
                </a:cubicBezTo>
                <a:cubicBezTo>
                  <a:pt x="3473" y="1004"/>
                  <a:pt x="3463" y="981"/>
                  <a:pt x="3459" y="955"/>
                </a:cubicBezTo>
                <a:cubicBezTo>
                  <a:pt x="3459" y="954"/>
                  <a:pt x="3459" y="953"/>
                  <a:pt x="3458" y="952"/>
                </a:cubicBezTo>
                <a:cubicBezTo>
                  <a:pt x="3458" y="943"/>
                  <a:pt x="3458" y="933"/>
                  <a:pt x="3458" y="924"/>
                </a:cubicBezTo>
                <a:cubicBezTo>
                  <a:pt x="3461" y="914"/>
                  <a:pt x="3462" y="903"/>
                  <a:pt x="3466" y="893"/>
                </a:cubicBezTo>
                <a:cubicBezTo>
                  <a:pt x="3485" y="844"/>
                  <a:pt x="3521" y="815"/>
                  <a:pt x="3571" y="801"/>
                </a:cubicBezTo>
                <a:cubicBezTo>
                  <a:pt x="3634" y="784"/>
                  <a:pt x="3703" y="809"/>
                  <a:pt x="3739" y="861"/>
                </a:cubicBezTo>
                <a:cubicBezTo>
                  <a:pt x="3781" y="922"/>
                  <a:pt x="3768" y="1002"/>
                  <a:pt x="3707" y="1047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1849876" y="0"/>
            <a:ext cx="369813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4800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9753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9876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317495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28336" y="112294"/>
            <a:ext cx="11919285" cy="6577264"/>
            <a:chOff x="6173788" y="657225"/>
            <a:chExt cx="8070850" cy="45069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670675" y="895350"/>
              <a:ext cx="152400" cy="127000"/>
            </a:xfrm>
            <a:custGeom>
              <a:avLst/>
              <a:gdLst>
                <a:gd name="T0" fmla="*/ 55 w 69"/>
                <a:gd name="T1" fmla="*/ 48 h 58"/>
                <a:gd name="T2" fmla="*/ 60 w 69"/>
                <a:gd name="T3" fmla="*/ 13 h 58"/>
                <a:gd name="T4" fmla="*/ 35 w 69"/>
                <a:gd name="T5" fmla="*/ 0 h 58"/>
                <a:gd name="T6" fmla="*/ 29 w 69"/>
                <a:gd name="T7" fmla="*/ 1 h 58"/>
                <a:gd name="T8" fmla="*/ 12 w 69"/>
                <a:gd name="T9" fmla="*/ 42 h 58"/>
                <a:gd name="T10" fmla="*/ 55 w 69"/>
                <a:gd name="T1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8">
                  <a:moveTo>
                    <a:pt x="55" y="48"/>
                  </a:moveTo>
                  <a:cubicBezTo>
                    <a:pt x="67" y="39"/>
                    <a:pt x="69" y="24"/>
                    <a:pt x="60" y="13"/>
                  </a:cubicBezTo>
                  <a:cubicBezTo>
                    <a:pt x="54" y="4"/>
                    <a:pt x="46" y="1"/>
                    <a:pt x="35" y="0"/>
                  </a:cubicBezTo>
                  <a:cubicBezTo>
                    <a:pt x="33" y="0"/>
                    <a:pt x="31" y="0"/>
                    <a:pt x="29" y="1"/>
                  </a:cubicBezTo>
                  <a:cubicBezTo>
                    <a:pt x="9" y="4"/>
                    <a:pt x="0" y="26"/>
                    <a:pt x="12" y="42"/>
                  </a:cubicBezTo>
                  <a:cubicBezTo>
                    <a:pt x="22" y="55"/>
                    <a:pt x="42" y="58"/>
                    <a:pt x="55" y="4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70663" y="1187450"/>
              <a:ext cx="119062" cy="11588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605588" y="835025"/>
              <a:ext cx="287337" cy="287338"/>
            </a:xfrm>
            <a:custGeom>
              <a:avLst/>
              <a:gdLst>
                <a:gd name="T0" fmla="*/ 65 w 131"/>
                <a:gd name="T1" fmla="*/ 131 h 131"/>
                <a:gd name="T2" fmla="*/ 131 w 131"/>
                <a:gd name="T3" fmla="*/ 66 h 131"/>
                <a:gd name="T4" fmla="*/ 66 w 131"/>
                <a:gd name="T5" fmla="*/ 1 h 131"/>
                <a:gd name="T6" fmla="*/ 1 w 131"/>
                <a:gd name="T7" fmla="*/ 64 h 131"/>
                <a:gd name="T8" fmla="*/ 65 w 131"/>
                <a:gd name="T9" fmla="*/ 131 h 131"/>
                <a:gd name="T10" fmla="*/ 99 w 131"/>
                <a:gd name="T11" fmla="*/ 111 h 131"/>
                <a:gd name="T12" fmla="*/ 87 w 131"/>
                <a:gd name="T13" fmla="*/ 111 h 131"/>
                <a:gd name="T14" fmla="*/ 87 w 131"/>
                <a:gd name="T15" fmla="*/ 100 h 131"/>
                <a:gd name="T16" fmla="*/ 99 w 131"/>
                <a:gd name="T17" fmla="*/ 100 h 131"/>
                <a:gd name="T18" fmla="*/ 99 w 131"/>
                <a:gd name="T19" fmla="*/ 111 h 131"/>
                <a:gd name="T20" fmla="*/ 111 w 131"/>
                <a:gd name="T21" fmla="*/ 92 h 131"/>
                <a:gd name="T22" fmla="*/ 99 w 131"/>
                <a:gd name="T23" fmla="*/ 92 h 131"/>
                <a:gd name="T24" fmla="*/ 99 w 131"/>
                <a:gd name="T25" fmla="*/ 81 h 131"/>
                <a:gd name="T26" fmla="*/ 111 w 131"/>
                <a:gd name="T27" fmla="*/ 81 h 131"/>
                <a:gd name="T28" fmla="*/ 111 w 131"/>
                <a:gd name="T29" fmla="*/ 92 h 131"/>
                <a:gd name="T30" fmla="*/ 44 w 131"/>
                <a:gd name="T31" fmla="*/ 21 h 131"/>
                <a:gd name="T32" fmla="*/ 99 w 131"/>
                <a:gd name="T33" fmla="*/ 32 h 131"/>
                <a:gd name="T34" fmla="*/ 79 w 131"/>
                <a:gd name="T35" fmla="*/ 91 h 131"/>
                <a:gd name="T36" fmla="*/ 67 w 131"/>
                <a:gd name="T37" fmla="*/ 93 h 131"/>
                <a:gd name="T38" fmla="*/ 25 w 131"/>
                <a:gd name="T39" fmla="*/ 59 h 131"/>
                <a:gd name="T40" fmla="*/ 44 w 131"/>
                <a:gd name="T41" fmla="*/ 2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5" y="131"/>
                  </a:moveTo>
                  <a:cubicBezTo>
                    <a:pt x="101" y="131"/>
                    <a:pt x="130" y="102"/>
                    <a:pt x="131" y="66"/>
                  </a:cubicBezTo>
                  <a:cubicBezTo>
                    <a:pt x="131" y="30"/>
                    <a:pt x="102" y="1"/>
                    <a:pt x="66" y="1"/>
                  </a:cubicBezTo>
                  <a:cubicBezTo>
                    <a:pt x="31" y="0"/>
                    <a:pt x="2" y="29"/>
                    <a:pt x="1" y="64"/>
                  </a:cubicBezTo>
                  <a:cubicBezTo>
                    <a:pt x="0" y="99"/>
                    <a:pt x="28" y="130"/>
                    <a:pt x="65" y="131"/>
                  </a:cubicBezTo>
                  <a:close/>
                  <a:moveTo>
                    <a:pt x="99" y="111"/>
                  </a:moveTo>
                  <a:cubicBezTo>
                    <a:pt x="95" y="111"/>
                    <a:pt x="91" y="111"/>
                    <a:pt x="87" y="111"/>
                  </a:cubicBezTo>
                  <a:cubicBezTo>
                    <a:pt x="87" y="107"/>
                    <a:pt x="87" y="104"/>
                    <a:pt x="87" y="100"/>
                  </a:cubicBezTo>
                  <a:cubicBezTo>
                    <a:pt x="91" y="100"/>
                    <a:pt x="95" y="100"/>
                    <a:pt x="99" y="100"/>
                  </a:cubicBezTo>
                  <a:cubicBezTo>
                    <a:pt x="99" y="103"/>
                    <a:pt x="99" y="107"/>
                    <a:pt x="99" y="111"/>
                  </a:cubicBezTo>
                  <a:close/>
                  <a:moveTo>
                    <a:pt x="111" y="92"/>
                  </a:moveTo>
                  <a:cubicBezTo>
                    <a:pt x="107" y="92"/>
                    <a:pt x="103" y="92"/>
                    <a:pt x="99" y="92"/>
                  </a:cubicBezTo>
                  <a:cubicBezTo>
                    <a:pt x="99" y="89"/>
                    <a:pt x="99" y="85"/>
                    <a:pt x="99" y="81"/>
                  </a:cubicBezTo>
                  <a:cubicBezTo>
                    <a:pt x="103" y="81"/>
                    <a:pt x="107" y="81"/>
                    <a:pt x="111" y="81"/>
                  </a:cubicBezTo>
                  <a:cubicBezTo>
                    <a:pt x="111" y="85"/>
                    <a:pt x="111" y="88"/>
                    <a:pt x="111" y="92"/>
                  </a:cubicBezTo>
                  <a:close/>
                  <a:moveTo>
                    <a:pt x="44" y="21"/>
                  </a:moveTo>
                  <a:cubicBezTo>
                    <a:pt x="62" y="11"/>
                    <a:pt x="86" y="15"/>
                    <a:pt x="99" y="32"/>
                  </a:cubicBezTo>
                  <a:cubicBezTo>
                    <a:pt x="116" y="53"/>
                    <a:pt x="105" y="84"/>
                    <a:pt x="79" y="91"/>
                  </a:cubicBezTo>
                  <a:cubicBezTo>
                    <a:pt x="75" y="92"/>
                    <a:pt x="71" y="92"/>
                    <a:pt x="67" y="93"/>
                  </a:cubicBezTo>
                  <a:cubicBezTo>
                    <a:pt x="46" y="92"/>
                    <a:pt x="29" y="79"/>
                    <a:pt x="25" y="59"/>
                  </a:cubicBezTo>
                  <a:cubicBezTo>
                    <a:pt x="23" y="44"/>
                    <a:pt x="31" y="29"/>
                    <a:pt x="44" y="2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6446838" y="1081088"/>
              <a:ext cx="347662" cy="285750"/>
            </a:xfrm>
            <a:custGeom>
              <a:avLst/>
              <a:gdLst>
                <a:gd name="T0" fmla="*/ 136 w 158"/>
                <a:gd name="T1" fmla="*/ 30 h 130"/>
                <a:gd name="T2" fmla="*/ 126 w 158"/>
                <a:gd name="T3" fmla="*/ 29 h 130"/>
                <a:gd name="T4" fmla="*/ 78 w 158"/>
                <a:gd name="T5" fmla="*/ 2 h 130"/>
                <a:gd name="T6" fmla="*/ 75 w 158"/>
                <a:gd name="T7" fmla="*/ 1 h 130"/>
                <a:gd name="T8" fmla="*/ 39 w 158"/>
                <a:gd name="T9" fmla="*/ 12 h 130"/>
                <a:gd name="T10" fmla="*/ 19 w 158"/>
                <a:gd name="T11" fmla="*/ 99 h 130"/>
                <a:gd name="T12" fmla="*/ 78 w 158"/>
                <a:gd name="T13" fmla="*/ 130 h 130"/>
                <a:gd name="T14" fmla="*/ 126 w 158"/>
                <a:gd name="T15" fmla="*/ 114 h 130"/>
                <a:gd name="T16" fmla="*/ 142 w 158"/>
                <a:gd name="T17" fmla="*/ 33 h 130"/>
                <a:gd name="T18" fmla="*/ 136 w 158"/>
                <a:gd name="T19" fmla="*/ 30 h 130"/>
                <a:gd name="T20" fmla="*/ 33 w 158"/>
                <a:gd name="T21" fmla="*/ 53 h 130"/>
                <a:gd name="T22" fmla="*/ 21 w 158"/>
                <a:gd name="T23" fmla="*/ 53 h 130"/>
                <a:gd name="T24" fmla="*/ 21 w 158"/>
                <a:gd name="T25" fmla="*/ 42 h 130"/>
                <a:gd name="T26" fmla="*/ 33 w 158"/>
                <a:gd name="T27" fmla="*/ 42 h 130"/>
                <a:gd name="T28" fmla="*/ 33 w 158"/>
                <a:gd name="T29" fmla="*/ 53 h 130"/>
                <a:gd name="T30" fmla="*/ 83 w 158"/>
                <a:gd name="T31" fmla="*/ 112 h 130"/>
                <a:gd name="T32" fmla="*/ 45 w 158"/>
                <a:gd name="T33" fmla="*/ 74 h 130"/>
                <a:gd name="T34" fmla="*/ 83 w 158"/>
                <a:gd name="T35" fmla="*/ 36 h 130"/>
                <a:gd name="T36" fmla="*/ 121 w 158"/>
                <a:gd name="T37" fmla="*/ 74 h 130"/>
                <a:gd name="T38" fmla="*/ 83 w 158"/>
                <a:gd name="T39" fmla="*/ 112 h 130"/>
                <a:gd name="T40" fmla="*/ 145 w 158"/>
                <a:gd name="T41" fmla="*/ 77 h 130"/>
                <a:gd name="T42" fmla="*/ 133 w 158"/>
                <a:gd name="T43" fmla="*/ 77 h 130"/>
                <a:gd name="T44" fmla="*/ 133 w 158"/>
                <a:gd name="T45" fmla="*/ 66 h 130"/>
                <a:gd name="T46" fmla="*/ 145 w 158"/>
                <a:gd name="T47" fmla="*/ 66 h 130"/>
                <a:gd name="T48" fmla="*/ 145 w 158"/>
                <a:gd name="T49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130">
                  <a:moveTo>
                    <a:pt x="136" y="30"/>
                  </a:moveTo>
                  <a:cubicBezTo>
                    <a:pt x="133" y="30"/>
                    <a:pt x="130" y="30"/>
                    <a:pt x="126" y="29"/>
                  </a:cubicBezTo>
                  <a:cubicBezTo>
                    <a:pt x="107" y="26"/>
                    <a:pt x="91" y="17"/>
                    <a:pt x="78" y="2"/>
                  </a:cubicBezTo>
                  <a:cubicBezTo>
                    <a:pt x="78" y="1"/>
                    <a:pt x="76" y="0"/>
                    <a:pt x="75" y="1"/>
                  </a:cubicBezTo>
                  <a:cubicBezTo>
                    <a:pt x="62" y="2"/>
                    <a:pt x="50" y="5"/>
                    <a:pt x="39" y="12"/>
                  </a:cubicBezTo>
                  <a:cubicBezTo>
                    <a:pt x="9" y="32"/>
                    <a:pt x="0" y="70"/>
                    <a:pt x="19" y="99"/>
                  </a:cubicBezTo>
                  <a:cubicBezTo>
                    <a:pt x="34" y="120"/>
                    <a:pt x="55" y="129"/>
                    <a:pt x="78" y="130"/>
                  </a:cubicBezTo>
                  <a:cubicBezTo>
                    <a:pt x="97" y="130"/>
                    <a:pt x="113" y="125"/>
                    <a:pt x="126" y="114"/>
                  </a:cubicBezTo>
                  <a:cubicBezTo>
                    <a:pt x="152" y="94"/>
                    <a:pt x="158" y="60"/>
                    <a:pt x="142" y="33"/>
                  </a:cubicBezTo>
                  <a:cubicBezTo>
                    <a:pt x="140" y="31"/>
                    <a:pt x="139" y="30"/>
                    <a:pt x="136" y="30"/>
                  </a:cubicBezTo>
                  <a:close/>
                  <a:moveTo>
                    <a:pt x="33" y="53"/>
                  </a:moveTo>
                  <a:cubicBezTo>
                    <a:pt x="29" y="53"/>
                    <a:pt x="25" y="53"/>
                    <a:pt x="21" y="53"/>
                  </a:cubicBezTo>
                  <a:cubicBezTo>
                    <a:pt x="21" y="49"/>
                    <a:pt x="21" y="46"/>
                    <a:pt x="21" y="42"/>
                  </a:cubicBezTo>
                  <a:cubicBezTo>
                    <a:pt x="25" y="42"/>
                    <a:pt x="29" y="42"/>
                    <a:pt x="33" y="42"/>
                  </a:cubicBezTo>
                  <a:cubicBezTo>
                    <a:pt x="33" y="46"/>
                    <a:pt x="33" y="49"/>
                    <a:pt x="33" y="53"/>
                  </a:cubicBezTo>
                  <a:close/>
                  <a:moveTo>
                    <a:pt x="83" y="112"/>
                  </a:moveTo>
                  <a:cubicBezTo>
                    <a:pt x="62" y="112"/>
                    <a:pt x="45" y="95"/>
                    <a:pt x="45" y="74"/>
                  </a:cubicBezTo>
                  <a:cubicBezTo>
                    <a:pt x="45" y="53"/>
                    <a:pt x="62" y="36"/>
                    <a:pt x="83" y="36"/>
                  </a:cubicBezTo>
                  <a:cubicBezTo>
                    <a:pt x="104" y="36"/>
                    <a:pt x="121" y="53"/>
                    <a:pt x="121" y="74"/>
                  </a:cubicBezTo>
                  <a:cubicBezTo>
                    <a:pt x="121" y="95"/>
                    <a:pt x="104" y="112"/>
                    <a:pt x="83" y="112"/>
                  </a:cubicBezTo>
                  <a:close/>
                  <a:moveTo>
                    <a:pt x="145" y="77"/>
                  </a:moveTo>
                  <a:cubicBezTo>
                    <a:pt x="141" y="77"/>
                    <a:pt x="137" y="77"/>
                    <a:pt x="133" y="77"/>
                  </a:cubicBezTo>
                  <a:cubicBezTo>
                    <a:pt x="133" y="73"/>
                    <a:pt x="133" y="69"/>
                    <a:pt x="133" y="66"/>
                  </a:cubicBezTo>
                  <a:cubicBezTo>
                    <a:pt x="137" y="66"/>
                    <a:pt x="141" y="66"/>
                    <a:pt x="145" y="66"/>
                  </a:cubicBezTo>
                  <a:cubicBezTo>
                    <a:pt x="145" y="69"/>
                    <a:pt x="145" y="73"/>
                    <a:pt x="145" y="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6761163" y="2922588"/>
              <a:ext cx="215900" cy="2159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6176963" y="4116388"/>
              <a:ext cx="647700" cy="557213"/>
            </a:xfrm>
            <a:custGeom>
              <a:avLst/>
              <a:gdLst>
                <a:gd name="T0" fmla="*/ 243 w 295"/>
                <a:gd name="T1" fmla="*/ 207 h 254"/>
                <a:gd name="T2" fmla="*/ 259 w 295"/>
                <a:gd name="T3" fmla="*/ 53 h 254"/>
                <a:gd name="T4" fmla="*/ 155 w 295"/>
                <a:gd name="T5" fmla="*/ 0 h 254"/>
                <a:gd name="T6" fmla="*/ 67 w 295"/>
                <a:gd name="T7" fmla="*/ 26 h 254"/>
                <a:gd name="T8" fmla="*/ 55 w 295"/>
                <a:gd name="T9" fmla="*/ 205 h 254"/>
                <a:gd name="T10" fmla="*/ 243 w 295"/>
                <a:gd name="T11" fmla="*/ 207 h 254"/>
                <a:gd name="T12" fmla="*/ 155 w 295"/>
                <a:gd name="T13" fmla="*/ 40 h 254"/>
                <a:gd name="T14" fmla="*/ 236 w 295"/>
                <a:gd name="T15" fmla="*/ 120 h 254"/>
                <a:gd name="T16" fmla="*/ 156 w 295"/>
                <a:gd name="T17" fmla="*/ 202 h 254"/>
                <a:gd name="T18" fmla="*/ 75 w 295"/>
                <a:gd name="T19" fmla="*/ 121 h 254"/>
                <a:gd name="T20" fmla="*/ 155 w 295"/>
                <a:gd name="T21" fmla="*/ 40 h 254"/>
                <a:gd name="T22" fmla="*/ 39 w 295"/>
                <a:gd name="T23" fmla="*/ 76 h 254"/>
                <a:gd name="T24" fmla="*/ 62 w 295"/>
                <a:gd name="T25" fmla="*/ 76 h 254"/>
                <a:gd name="T26" fmla="*/ 62 w 295"/>
                <a:gd name="T27" fmla="*/ 96 h 254"/>
                <a:gd name="T28" fmla="*/ 39 w 295"/>
                <a:gd name="T29" fmla="*/ 96 h 254"/>
                <a:gd name="T30" fmla="*/ 39 w 295"/>
                <a:gd name="T31" fmla="*/ 76 h 254"/>
                <a:gd name="T32" fmla="*/ 39 w 295"/>
                <a:gd name="T33" fmla="*/ 111 h 254"/>
                <a:gd name="T34" fmla="*/ 61 w 295"/>
                <a:gd name="T35" fmla="*/ 111 h 254"/>
                <a:gd name="T36" fmla="*/ 61 w 295"/>
                <a:gd name="T37" fmla="*/ 131 h 254"/>
                <a:gd name="T38" fmla="*/ 42 w 295"/>
                <a:gd name="T39" fmla="*/ 131 h 254"/>
                <a:gd name="T40" fmla="*/ 40 w 295"/>
                <a:gd name="T41" fmla="*/ 128 h 254"/>
                <a:gd name="T42" fmla="*/ 39 w 295"/>
                <a:gd name="T43" fmla="*/ 111 h 254"/>
                <a:gd name="T44" fmla="*/ 40 w 295"/>
                <a:gd name="T45" fmla="*/ 145 h 254"/>
                <a:gd name="T46" fmla="*/ 63 w 295"/>
                <a:gd name="T47" fmla="*/ 145 h 254"/>
                <a:gd name="T48" fmla="*/ 63 w 295"/>
                <a:gd name="T49" fmla="*/ 166 h 254"/>
                <a:gd name="T50" fmla="*/ 40 w 295"/>
                <a:gd name="T51" fmla="*/ 166 h 254"/>
                <a:gd name="T52" fmla="*/ 40 w 295"/>
                <a:gd name="T53" fmla="*/ 14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243" y="207"/>
                  </a:move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5"/>
                  </a:cubicBezTo>
                  <a:cubicBezTo>
                    <a:pt x="105" y="254"/>
                    <a:pt x="191" y="254"/>
                    <a:pt x="243" y="207"/>
                  </a:cubicBezTo>
                  <a:close/>
                  <a:moveTo>
                    <a:pt x="155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0"/>
                    <a:pt x="155" y="40"/>
                  </a:cubicBezTo>
                  <a:close/>
                  <a:moveTo>
                    <a:pt x="39" y="76"/>
                  </a:moveTo>
                  <a:cubicBezTo>
                    <a:pt x="47" y="76"/>
                    <a:pt x="55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29"/>
                    <a:pt x="40" y="128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40" y="145"/>
                  </a:moveTo>
                  <a:cubicBezTo>
                    <a:pt x="48" y="145"/>
                    <a:pt x="55" y="145"/>
                    <a:pt x="63" y="145"/>
                  </a:cubicBezTo>
                  <a:cubicBezTo>
                    <a:pt x="63" y="152"/>
                    <a:pt x="63" y="159"/>
                    <a:pt x="63" y="166"/>
                  </a:cubicBezTo>
                  <a:cubicBezTo>
                    <a:pt x="55" y="166"/>
                    <a:pt x="47" y="166"/>
                    <a:pt x="40" y="166"/>
                  </a:cubicBezTo>
                  <a:cubicBezTo>
                    <a:pt x="40" y="159"/>
                    <a:pt x="40" y="152"/>
                    <a:pt x="40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6389688" y="4251325"/>
              <a:ext cx="260350" cy="260350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1" y="118"/>
                    <a:pt x="118" y="91"/>
                    <a:pt x="118" y="59"/>
                  </a:cubicBezTo>
                  <a:cubicBezTo>
                    <a:pt x="117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6173788" y="806450"/>
              <a:ext cx="366712" cy="315913"/>
            </a:xfrm>
            <a:custGeom>
              <a:avLst/>
              <a:gdLst>
                <a:gd name="T0" fmla="*/ 138 w 167"/>
                <a:gd name="T1" fmla="*/ 117 h 144"/>
                <a:gd name="T2" fmla="*/ 147 w 167"/>
                <a:gd name="T3" fmla="*/ 30 h 144"/>
                <a:gd name="T4" fmla="*/ 88 w 167"/>
                <a:gd name="T5" fmla="*/ 0 h 144"/>
                <a:gd name="T6" fmla="*/ 38 w 167"/>
                <a:gd name="T7" fmla="*/ 15 h 144"/>
                <a:gd name="T8" fmla="*/ 31 w 167"/>
                <a:gd name="T9" fmla="*/ 117 h 144"/>
                <a:gd name="T10" fmla="*/ 138 w 167"/>
                <a:gd name="T11" fmla="*/ 117 h 144"/>
                <a:gd name="T12" fmla="*/ 91 w 167"/>
                <a:gd name="T13" fmla="*/ 26 h 144"/>
                <a:gd name="T14" fmla="*/ 134 w 167"/>
                <a:gd name="T15" fmla="*/ 68 h 144"/>
                <a:gd name="T16" fmla="*/ 91 w 167"/>
                <a:gd name="T17" fmla="*/ 112 h 144"/>
                <a:gd name="T18" fmla="*/ 48 w 167"/>
                <a:gd name="T19" fmla="*/ 69 h 144"/>
                <a:gd name="T20" fmla="*/ 91 w 167"/>
                <a:gd name="T21" fmla="*/ 26 h 144"/>
                <a:gd name="T22" fmla="*/ 29 w 167"/>
                <a:gd name="T23" fmla="*/ 44 h 144"/>
                <a:gd name="T24" fmla="*/ 41 w 167"/>
                <a:gd name="T25" fmla="*/ 44 h 144"/>
                <a:gd name="T26" fmla="*/ 41 w 167"/>
                <a:gd name="T27" fmla="*/ 55 h 144"/>
                <a:gd name="T28" fmla="*/ 29 w 167"/>
                <a:gd name="T29" fmla="*/ 55 h 144"/>
                <a:gd name="T30" fmla="*/ 29 w 167"/>
                <a:gd name="T31" fmla="*/ 44 h 144"/>
                <a:gd name="T32" fmla="*/ 22 w 167"/>
                <a:gd name="T33" fmla="*/ 73 h 144"/>
                <a:gd name="T34" fmla="*/ 22 w 167"/>
                <a:gd name="T35" fmla="*/ 63 h 144"/>
                <a:gd name="T36" fmla="*/ 35 w 167"/>
                <a:gd name="T37" fmla="*/ 63 h 144"/>
                <a:gd name="T38" fmla="*/ 35 w 167"/>
                <a:gd name="T39" fmla="*/ 75 h 144"/>
                <a:gd name="T40" fmla="*/ 24 w 167"/>
                <a:gd name="T41" fmla="*/ 74 h 144"/>
                <a:gd name="T42" fmla="*/ 22 w 167"/>
                <a:gd name="T43" fmla="*/ 73 h 144"/>
                <a:gd name="T44" fmla="*/ 29 w 167"/>
                <a:gd name="T45" fmla="*/ 82 h 144"/>
                <a:gd name="T46" fmla="*/ 41 w 167"/>
                <a:gd name="T47" fmla="*/ 82 h 144"/>
                <a:gd name="T48" fmla="*/ 41 w 167"/>
                <a:gd name="T49" fmla="*/ 93 h 144"/>
                <a:gd name="T50" fmla="*/ 29 w 167"/>
                <a:gd name="T51" fmla="*/ 93 h 144"/>
                <a:gd name="T52" fmla="*/ 29 w 167"/>
                <a:gd name="T53" fmla="*/ 8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" h="144">
                  <a:moveTo>
                    <a:pt x="138" y="117"/>
                  </a:moveTo>
                  <a:cubicBezTo>
                    <a:pt x="163" y="94"/>
                    <a:pt x="167" y="57"/>
                    <a:pt x="147" y="30"/>
                  </a:cubicBezTo>
                  <a:cubicBezTo>
                    <a:pt x="132" y="10"/>
                    <a:pt x="110" y="0"/>
                    <a:pt x="88" y="0"/>
                  </a:cubicBezTo>
                  <a:cubicBezTo>
                    <a:pt x="68" y="0"/>
                    <a:pt x="52" y="5"/>
                    <a:pt x="38" y="15"/>
                  </a:cubicBezTo>
                  <a:cubicBezTo>
                    <a:pt x="3" y="40"/>
                    <a:pt x="0" y="87"/>
                    <a:pt x="31" y="117"/>
                  </a:cubicBezTo>
                  <a:cubicBezTo>
                    <a:pt x="60" y="144"/>
                    <a:pt x="109" y="144"/>
                    <a:pt x="138" y="117"/>
                  </a:cubicBezTo>
                  <a:close/>
                  <a:moveTo>
                    <a:pt x="91" y="26"/>
                  </a:moveTo>
                  <a:cubicBezTo>
                    <a:pt x="114" y="25"/>
                    <a:pt x="134" y="45"/>
                    <a:pt x="134" y="68"/>
                  </a:cubicBezTo>
                  <a:cubicBezTo>
                    <a:pt x="134" y="92"/>
                    <a:pt x="115" y="112"/>
                    <a:pt x="91" y="112"/>
                  </a:cubicBezTo>
                  <a:cubicBezTo>
                    <a:pt x="68" y="112"/>
                    <a:pt x="48" y="93"/>
                    <a:pt x="48" y="69"/>
                  </a:cubicBezTo>
                  <a:cubicBezTo>
                    <a:pt x="48" y="45"/>
                    <a:pt x="67" y="26"/>
                    <a:pt x="91" y="26"/>
                  </a:cubicBezTo>
                  <a:close/>
                  <a:moveTo>
                    <a:pt x="29" y="44"/>
                  </a:moveTo>
                  <a:cubicBezTo>
                    <a:pt x="33" y="44"/>
                    <a:pt x="37" y="44"/>
                    <a:pt x="41" y="44"/>
                  </a:cubicBezTo>
                  <a:cubicBezTo>
                    <a:pt x="41" y="48"/>
                    <a:pt x="41" y="52"/>
                    <a:pt x="41" y="55"/>
                  </a:cubicBezTo>
                  <a:cubicBezTo>
                    <a:pt x="37" y="55"/>
                    <a:pt x="33" y="55"/>
                    <a:pt x="29" y="55"/>
                  </a:cubicBezTo>
                  <a:cubicBezTo>
                    <a:pt x="29" y="52"/>
                    <a:pt x="29" y="48"/>
                    <a:pt x="29" y="44"/>
                  </a:cubicBezTo>
                  <a:close/>
                  <a:moveTo>
                    <a:pt x="22" y="73"/>
                  </a:moveTo>
                  <a:cubicBezTo>
                    <a:pt x="22" y="70"/>
                    <a:pt x="22" y="66"/>
                    <a:pt x="22" y="63"/>
                  </a:cubicBezTo>
                  <a:cubicBezTo>
                    <a:pt x="27" y="63"/>
                    <a:pt x="31" y="63"/>
                    <a:pt x="35" y="63"/>
                  </a:cubicBezTo>
                  <a:cubicBezTo>
                    <a:pt x="35" y="67"/>
                    <a:pt x="35" y="70"/>
                    <a:pt x="35" y="75"/>
                  </a:cubicBezTo>
                  <a:cubicBezTo>
                    <a:pt x="31" y="75"/>
                    <a:pt x="27" y="75"/>
                    <a:pt x="24" y="74"/>
                  </a:cubicBezTo>
                  <a:cubicBezTo>
                    <a:pt x="23" y="74"/>
                    <a:pt x="22" y="74"/>
                    <a:pt x="22" y="73"/>
                  </a:cubicBezTo>
                  <a:close/>
                  <a:moveTo>
                    <a:pt x="29" y="82"/>
                  </a:moveTo>
                  <a:cubicBezTo>
                    <a:pt x="33" y="82"/>
                    <a:pt x="37" y="82"/>
                    <a:pt x="41" y="82"/>
                  </a:cubicBezTo>
                  <a:cubicBezTo>
                    <a:pt x="41" y="85"/>
                    <a:pt x="41" y="89"/>
                    <a:pt x="41" y="93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9" y="89"/>
                    <a:pt x="29" y="86"/>
                    <a:pt x="29" y="8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530975" y="706438"/>
              <a:ext cx="85725" cy="87313"/>
            </a:xfrm>
            <a:custGeom>
              <a:avLst/>
              <a:gdLst>
                <a:gd name="T0" fmla="*/ 19 w 39"/>
                <a:gd name="T1" fmla="*/ 40 h 40"/>
                <a:gd name="T2" fmla="*/ 39 w 39"/>
                <a:gd name="T3" fmla="*/ 20 h 40"/>
                <a:gd name="T4" fmla="*/ 19 w 39"/>
                <a:gd name="T5" fmla="*/ 0 h 40"/>
                <a:gd name="T6" fmla="*/ 0 w 39"/>
                <a:gd name="T7" fmla="*/ 20 h 40"/>
                <a:gd name="T8" fmla="*/ 19 w 3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9" y="40"/>
                    <a:pt x="19" y="4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807200" y="3937000"/>
              <a:ext cx="152400" cy="153988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664325" y="3416300"/>
              <a:ext cx="217487" cy="215900"/>
            </a:xfrm>
            <a:custGeom>
              <a:avLst/>
              <a:gdLst>
                <a:gd name="T0" fmla="*/ 50 w 99"/>
                <a:gd name="T1" fmla="*/ 0 h 98"/>
                <a:gd name="T2" fmla="*/ 1 w 99"/>
                <a:gd name="T3" fmla="*/ 46 h 98"/>
                <a:gd name="T4" fmla="*/ 47 w 99"/>
                <a:gd name="T5" fmla="*/ 97 h 98"/>
                <a:gd name="T6" fmla="*/ 98 w 99"/>
                <a:gd name="T7" fmla="*/ 49 h 98"/>
                <a:gd name="T8" fmla="*/ 50 w 9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8">
                  <a:moveTo>
                    <a:pt x="50" y="0"/>
                  </a:moveTo>
                  <a:cubicBezTo>
                    <a:pt x="24" y="0"/>
                    <a:pt x="1" y="21"/>
                    <a:pt x="1" y="46"/>
                  </a:cubicBezTo>
                  <a:cubicBezTo>
                    <a:pt x="0" y="74"/>
                    <a:pt x="21" y="96"/>
                    <a:pt x="47" y="97"/>
                  </a:cubicBezTo>
                  <a:cubicBezTo>
                    <a:pt x="75" y="98"/>
                    <a:pt x="97" y="77"/>
                    <a:pt x="98" y="49"/>
                  </a:cubicBezTo>
                  <a:cubicBezTo>
                    <a:pt x="99" y="23"/>
                    <a:pt x="77" y="1"/>
                    <a:pt x="50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6829425" y="1331913"/>
              <a:ext cx="50800" cy="50800"/>
            </a:xfrm>
            <a:custGeom>
              <a:avLst/>
              <a:gdLst>
                <a:gd name="T0" fmla="*/ 23 w 23"/>
                <a:gd name="T1" fmla="*/ 12 h 23"/>
                <a:gd name="T2" fmla="*/ 12 w 23"/>
                <a:gd name="T3" fmla="*/ 0 h 23"/>
                <a:gd name="T4" fmla="*/ 0 w 23"/>
                <a:gd name="T5" fmla="*/ 12 h 23"/>
                <a:gd name="T6" fmla="*/ 11 w 23"/>
                <a:gd name="T7" fmla="*/ 23 h 23"/>
                <a:gd name="T8" fmla="*/ 23 w 23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cubicBezTo>
                    <a:pt x="23" y="5"/>
                    <a:pt x="18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8" y="23"/>
                    <a:pt x="23" y="18"/>
                    <a:pt x="23" y="1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6559550" y="2795588"/>
              <a:ext cx="571500" cy="492125"/>
            </a:xfrm>
            <a:custGeom>
              <a:avLst/>
              <a:gdLst>
                <a:gd name="T0" fmla="*/ 48 w 260"/>
                <a:gd name="T1" fmla="*/ 181 h 224"/>
                <a:gd name="T2" fmla="*/ 214 w 260"/>
                <a:gd name="T3" fmla="*/ 182 h 224"/>
                <a:gd name="T4" fmla="*/ 228 w 260"/>
                <a:gd name="T5" fmla="*/ 47 h 224"/>
                <a:gd name="T6" fmla="*/ 137 w 260"/>
                <a:gd name="T7" fmla="*/ 0 h 224"/>
                <a:gd name="T8" fmla="*/ 59 w 260"/>
                <a:gd name="T9" fmla="*/ 23 h 224"/>
                <a:gd name="T10" fmla="*/ 48 w 260"/>
                <a:gd name="T11" fmla="*/ 181 h 224"/>
                <a:gd name="T12" fmla="*/ 35 w 260"/>
                <a:gd name="T13" fmla="*/ 113 h 224"/>
                <a:gd name="T14" fmla="*/ 35 w 260"/>
                <a:gd name="T15" fmla="*/ 98 h 224"/>
                <a:gd name="T16" fmla="*/ 54 w 260"/>
                <a:gd name="T17" fmla="*/ 98 h 224"/>
                <a:gd name="T18" fmla="*/ 54 w 260"/>
                <a:gd name="T19" fmla="*/ 116 h 224"/>
                <a:gd name="T20" fmla="*/ 37 w 260"/>
                <a:gd name="T21" fmla="*/ 116 h 224"/>
                <a:gd name="T22" fmla="*/ 35 w 260"/>
                <a:gd name="T23" fmla="*/ 113 h 224"/>
                <a:gd name="T24" fmla="*/ 140 w 260"/>
                <a:gd name="T25" fmla="*/ 40 h 224"/>
                <a:gd name="T26" fmla="*/ 208 w 260"/>
                <a:gd name="T27" fmla="*/ 106 h 224"/>
                <a:gd name="T28" fmla="*/ 141 w 260"/>
                <a:gd name="T29" fmla="*/ 174 h 224"/>
                <a:gd name="T30" fmla="*/ 74 w 260"/>
                <a:gd name="T31" fmla="*/ 107 h 224"/>
                <a:gd name="T32" fmla="*/ 140 w 260"/>
                <a:gd name="T33" fmla="*/ 40 h 224"/>
                <a:gd name="T34" fmla="*/ 64 w 260"/>
                <a:gd name="T35" fmla="*/ 144 h 224"/>
                <a:gd name="T36" fmla="*/ 45 w 260"/>
                <a:gd name="T37" fmla="*/ 144 h 224"/>
                <a:gd name="T38" fmla="*/ 45 w 260"/>
                <a:gd name="T39" fmla="*/ 127 h 224"/>
                <a:gd name="T40" fmla="*/ 64 w 260"/>
                <a:gd name="T41" fmla="*/ 127 h 224"/>
                <a:gd name="T42" fmla="*/ 64 w 260"/>
                <a:gd name="T43" fmla="*/ 144 h 224"/>
                <a:gd name="T44" fmla="*/ 64 w 260"/>
                <a:gd name="T45" fmla="*/ 86 h 224"/>
                <a:gd name="T46" fmla="*/ 45 w 260"/>
                <a:gd name="T47" fmla="*/ 86 h 224"/>
                <a:gd name="T48" fmla="*/ 45 w 260"/>
                <a:gd name="T49" fmla="*/ 69 h 224"/>
                <a:gd name="T50" fmla="*/ 64 w 260"/>
                <a:gd name="T51" fmla="*/ 69 h 224"/>
                <a:gd name="T52" fmla="*/ 64 w 260"/>
                <a:gd name="T53" fmla="*/ 8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24">
                  <a:moveTo>
                    <a:pt x="48" y="181"/>
                  </a:moveTo>
                  <a:cubicBezTo>
                    <a:pt x="92" y="224"/>
                    <a:pt x="169" y="224"/>
                    <a:pt x="214" y="182"/>
                  </a:cubicBezTo>
                  <a:cubicBezTo>
                    <a:pt x="253" y="146"/>
                    <a:pt x="260" y="89"/>
                    <a:pt x="228" y="47"/>
                  </a:cubicBezTo>
                  <a:cubicBezTo>
                    <a:pt x="204" y="15"/>
                    <a:pt x="171" y="1"/>
                    <a:pt x="137" y="0"/>
                  </a:cubicBezTo>
                  <a:cubicBezTo>
                    <a:pt x="105" y="0"/>
                    <a:pt x="81" y="7"/>
                    <a:pt x="59" y="23"/>
                  </a:cubicBezTo>
                  <a:cubicBezTo>
                    <a:pt x="5" y="63"/>
                    <a:pt x="0" y="135"/>
                    <a:pt x="48" y="181"/>
                  </a:cubicBezTo>
                  <a:close/>
                  <a:moveTo>
                    <a:pt x="35" y="113"/>
                  </a:moveTo>
                  <a:cubicBezTo>
                    <a:pt x="34" y="108"/>
                    <a:pt x="35" y="103"/>
                    <a:pt x="35" y="98"/>
                  </a:cubicBezTo>
                  <a:cubicBezTo>
                    <a:pt x="41" y="98"/>
                    <a:pt x="47" y="98"/>
                    <a:pt x="54" y="98"/>
                  </a:cubicBezTo>
                  <a:cubicBezTo>
                    <a:pt x="54" y="104"/>
                    <a:pt x="54" y="109"/>
                    <a:pt x="54" y="116"/>
                  </a:cubicBezTo>
                  <a:cubicBezTo>
                    <a:pt x="48" y="116"/>
                    <a:pt x="42" y="116"/>
                    <a:pt x="37" y="116"/>
                  </a:cubicBezTo>
                  <a:cubicBezTo>
                    <a:pt x="36" y="116"/>
                    <a:pt x="35" y="114"/>
                    <a:pt x="35" y="113"/>
                  </a:cubicBezTo>
                  <a:close/>
                  <a:moveTo>
                    <a:pt x="140" y="40"/>
                  </a:moveTo>
                  <a:cubicBezTo>
                    <a:pt x="177" y="40"/>
                    <a:pt x="208" y="69"/>
                    <a:pt x="208" y="106"/>
                  </a:cubicBezTo>
                  <a:cubicBezTo>
                    <a:pt x="208" y="143"/>
                    <a:pt x="179" y="173"/>
                    <a:pt x="141" y="174"/>
                  </a:cubicBezTo>
                  <a:cubicBezTo>
                    <a:pt x="105" y="174"/>
                    <a:pt x="74" y="144"/>
                    <a:pt x="74" y="107"/>
                  </a:cubicBezTo>
                  <a:cubicBezTo>
                    <a:pt x="74" y="70"/>
                    <a:pt x="104" y="40"/>
                    <a:pt x="140" y="40"/>
                  </a:cubicBezTo>
                  <a:close/>
                  <a:moveTo>
                    <a:pt x="64" y="144"/>
                  </a:moveTo>
                  <a:cubicBezTo>
                    <a:pt x="57" y="144"/>
                    <a:pt x="51" y="144"/>
                    <a:pt x="45" y="144"/>
                  </a:cubicBezTo>
                  <a:cubicBezTo>
                    <a:pt x="45" y="139"/>
                    <a:pt x="45" y="133"/>
                    <a:pt x="45" y="127"/>
                  </a:cubicBezTo>
                  <a:cubicBezTo>
                    <a:pt x="51" y="127"/>
                    <a:pt x="57" y="127"/>
                    <a:pt x="64" y="127"/>
                  </a:cubicBezTo>
                  <a:cubicBezTo>
                    <a:pt x="64" y="133"/>
                    <a:pt x="64" y="138"/>
                    <a:pt x="64" y="144"/>
                  </a:cubicBezTo>
                  <a:close/>
                  <a:moveTo>
                    <a:pt x="64" y="86"/>
                  </a:moveTo>
                  <a:cubicBezTo>
                    <a:pt x="58" y="86"/>
                    <a:pt x="51" y="86"/>
                    <a:pt x="45" y="86"/>
                  </a:cubicBezTo>
                  <a:cubicBezTo>
                    <a:pt x="45" y="80"/>
                    <a:pt x="45" y="75"/>
                    <a:pt x="45" y="69"/>
                  </a:cubicBezTo>
                  <a:cubicBezTo>
                    <a:pt x="51" y="69"/>
                    <a:pt x="57" y="69"/>
                    <a:pt x="64" y="69"/>
                  </a:cubicBezTo>
                  <a:cubicBezTo>
                    <a:pt x="64" y="75"/>
                    <a:pt x="64" y="80"/>
                    <a:pt x="64" y="8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238875" y="3368675"/>
              <a:ext cx="150812" cy="153988"/>
            </a:xfrm>
            <a:custGeom>
              <a:avLst/>
              <a:gdLst>
                <a:gd name="T0" fmla="*/ 35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5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462713" y="1985963"/>
              <a:ext cx="246062" cy="244475"/>
            </a:xfrm>
            <a:custGeom>
              <a:avLst/>
              <a:gdLst>
                <a:gd name="T0" fmla="*/ 53 w 112"/>
                <a:gd name="T1" fmla="*/ 110 h 111"/>
                <a:gd name="T2" fmla="*/ 111 w 112"/>
                <a:gd name="T3" fmla="*/ 56 h 111"/>
                <a:gd name="T4" fmla="*/ 57 w 112"/>
                <a:gd name="T5" fmla="*/ 0 h 111"/>
                <a:gd name="T6" fmla="*/ 1 w 112"/>
                <a:gd name="T7" fmla="*/ 52 h 111"/>
                <a:gd name="T8" fmla="*/ 53 w 112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53" y="110"/>
                  </a:moveTo>
                  <a:cubicBezTo>
                    <a:pt x="85" y="111"/>
                    <a:pt x="110" y="87"/>
                    <a:pt x="111" y="56"/>
                  </a:cubicBezTo>
                  <a:cubicBezTo>
                    <a:pt x="112" y="26"/>
                    <a:pt x="87" y="1"/>
                    <a:pt x="57" y="0"/>
                  </a:cubicBezTo>
                  <a:cubicBezTo>
                    <a:pt x="27" y="0"/>
                    <a:pt x="2" y="24"/>
                    <a:pt x="1" y="52"/>
                  </a:cubicBezTo>
                  <a:cubicBezTo>
                    <a:pt x="0" y="84"/>
                    <a:pt x="24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240463" y="1206500"/>
              <a:ext cx="141287" cy="138113"/>
            </a:xfrm>
            <a:custGeom>
              <a:avLst/>
              <a:gdLst>
                <a:gd name="T0" fmla="*/ 30 w 64"/>
                <a:gd name="T1" fmla="*/ 63 h 63"/>
                <a:gd name="T2" fmla="*/ 63 w 64"/>
                <a:gd name="T3" fmla="*/ 32 h 63"/>
                <a:gd name="T4" fmla="*/ 32 w 64"/>
                <a:gd name="T5" fmla="*/ 0 h 63"/>
                <a:gd name="T6" fmla="*/ 1 w 64"/>
                <a:gd name="T7" fmla="*/ 30 h 63"/>
                <a:gd name="T8" fmla="*/ 30 w 6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0" y="63"/>
                  </a:moveTo>
                  <a:cubicBezTo>
                    <a:pt x="48" y="63"/>
                    <a:pt x="63" y="50"/>
                    <a:pt x="63" y="32"/>
                  </a:cubicBezTo>
                  <a:cubicBezTo>
                    <a:pt x="64" y="15"/>
                    <a:pt x="49" y="1"/>
                    <a:pt x="32" y="0"/>
                  </a:cubicBezTo>
                  <a:cubicBezTo>
                    <a:pt x="16" y="0"/>
                    <a:pt x="1" y="14"/>
                    <a:pt x="1" y="30"/>
                  </a:cubicBezTo>
                  <a:cubicBezTo>
                    <a:pt x="0" y="48"/>
                    <a:pt x="13" y="62"/>
                    <a:pt x="30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7624763" y="1743075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6297613" y="4819650"/>
              <a:ext cx="244475" cy="246063"/>
            </a:xfrm>
            <a:custGeom>
              <a:avLst/>
              <a:gdLst>
                <a:gd name="T0" fmla="*/ 56 w 111"/>
                <a:gd name="T1" fmla="*/ 1 h 112"/>
                <a:gd name="T2" fmla="*/ 1 w 111"/>
                <a:gd name="T3" fmla="*/ 53 h 112"/>
                <a:gd name="T4" fmla="*/ 53 w 111"/>
                <a:gd name="T5" fmla="*/ 111 h 112"/>
                <a:gd name="T6" fmla="*/ 111 w 111"/>
                <a:gd name="T7" fmla="*/ 57 h 112"/>
                <a:gd name="T8" fmla="*/ 56 w 111"/>
                <a:gd name="T9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1"/>
                  </a:moveTo>
                  <a:cubicBezTo>
                    <a:pt x="27" y="0"/>
                    <a:pt x="1" y="25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7802563" y="1230313"/>
              <a:ext cx="266700" cy="223838"/>
            </a:xfrm>
            <a:custGeom>
              <a:avLst/>
              <a:gdLst>
                <a:gd name="T0" fmla="*/ 97 w 122"/>
                <a:gd name="T1" fmla="*/ 85 h 102"/>
                <a:gd name="T2" fmla="*/ 106 w 122"/>
                <a:gd name="T3" fmla="*/ 22 h 102"/>
                <a:gd name="T4" fmla="*/ 61 w 122"/>
                <a:gd name="T5" fmla="*/ 0 h 102"/>
                <a:gd name="T6" fmla="*/ 51 w 122"/>
                <a:gd name="T7" fmla="*/ 1 h 102"/>
                <a:gd name="T8" fmla="*/ 21 w 122"/>
                <a:gd name="T9" fmla="*/ 74 h 102"/>
                <a:gd name="T10" fmla="*/ 97 w 122"/>
                <a:gd name="T11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2">
                  <a:moveTo>
                    <a:pt x="97" y="85"/>
                  </a:moveTo>
                  <a:cubicBezTo>
                    <a:pt x="118" y="69"/>
                    <a:pt x="122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ubicBezTo>
                    <a:pt x="58" y="0"/>
                    <a:pt x="55" y="1"/>
                    <a:pt x="51" y="1"/>
                  </a:cubicBezTo>
                  <a:cubicBezTo>
                    <a:pt x="16" y="8"/>
                    <a:pt x="0" y="46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231063" y="2841625"/>
              <a:ext cx="446087" cy="446088"/>
            </a:xfrm>
            <a:custGeom>
              <a:avLst/>
              <a:gdLst>
                <a:gd name="T0" fmla="*/ 102 w 203"/>
                <a:gd name="T1" fmla="*/ 1 h 203"/>
                <a:gd name="T2" fmla="*/ 1 w 203"/>
                <a:gd name="T3" fmla="*/ 99 h 203"/>
                <a:gd name="T4" fmla="*/ 101 w 203"/>
                <a:gd name="T5" fmla="*/ 202 h 203"/>
                <a:gd name="T6" fmla="*/ 203 w 203"/>
                <a:gd name="T7" fmla="*/ 102 h 203"/>
                <a:gd name="T8" fmla="*/ 102 w 203"/>
                <a:gd name="T9" fmla="*/ 1 h 203"/>
                <a:gd name="T10" fmla="*/ 103 w 203"/>
                <a:gd name="T11" fmla="*/ 144 h 203"/>
                <a:gd name="T12" fmla="*/ 39 w 203"/>
                <a:gd name="T13" fmla="*/ 90 h 203"/>
                <a:gd name="T14" fmla="*/ 69 w 203"/>
                <a:gd name="T15" fmla="*/ 32 h 203"/>
                <a:gd name="T16" fmla="*/ 154 w 203"/>
                <a:gd name="T17" fmla="*/ 48 h 203"/>
                <a:gd name="T18" fmla="*/ 122 w 203"/>
                <a:gd name="T19" fmla="*/ 140 h 203"/>
                <a:gd name="T20" fmla="*/ 103 w 203"/>
                <a:gd name="T21" fmla="*/ 144 h 203"/>
                <a:gd name="T22" fmla="*/ 154 w 203"/>
                <a:gd name="T23" fmla="*/ 171 h 203"/>
                <a:gd name="T24" fmla="*/ 135 w 203"/>
                <a:gd name="T25" fmla="*/ 171 h 203"/>
                <a:gd name="T26" fmla="*/ 135 w 203"/>
                <a:gd name="T27" fmla="*/ 154 h 203"/>
                <a:gd name="T28" fmla="*/ 154 w 203"/>
                <a:gd name="T29" fmla="*/ 154 h 203"/>
                <a:gd name="T30" fmla="*/ 154 w 203"/>
                <a:gd name="T31" fmla="*/ 171 h 203"/>
                <a:gd name="T32" fmla="*/ 173 w 203"/>
                <a:gd name="T33" fmla="*/ 142 h 203"/>
                <a:gd name="T34" fmla="*/ 154 w 203"/>
                <a:gd name="T35" fmla="*/ 142 h 203"/>
                <a:gd name="T36" fmla="*/ 154 w 203"/>
                <a:gd name="T37" fmla="*/ 125 h 203"/>
                <a:gd name="T38" fmla="*/ 173 w 203"/>
                <a:gd name="T39" fmla="*/ 125 h 203"/>
                <a:gd name="T40" fmla="*/ 173 w 203"/>
                <a:gd name="T41" fmla="*/ 14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3" h="203">
                  <a:moveTo>
                    <a:pt x="102" y="1"/>
                  </a:moveTo>
                  <a:cubicBezTo>
                    <a:pt x="48" y="0"/>
                    <a:pt x="2" y="45"/>
                    <a:pt x="1" y="99"/>
                  </a:cubicBezTo>
                  <a:cubicBezTo>
                    <a:pt x="0" y="153"/>
                    <a:pt x="43" y="202"/>
                    <a:pt x="101" y="202"/>
                  </a:cubicBezTo>
                  <a:cubicBezTo>
                    <a:pt x="156" y="203"/>
                    <a:pt x="202" y="158"/>
                    <a:pt x="203" y="102"/>
                  </a:cubicBezTo>
                  <a:cubicBezTo>
                    <a:pt x="203" y="47"/>
                    <a:pt x="159" y="1"/>
                    <a:pt x="102" y="1"/>
                  </a:cubicBezTo>
                  <a:close/>
                  <a:moveTo>
                    <a:pt x="103" y="144"/>
                  </a:moveTo>
                  <a:cubicBezTo>
                    <a:pt x="71" y="143"/>
                    <a:pt x="45" y="121"/>
                    <a:pt x="39" y="90"/>
                  </a:cubicBezTo>
                  <a:cubicBezTo>
                    <a:pt x="35" y="68"/>
                    <a:pt x="47" y="44"/>
                    <a:pt x="69" y="32"/>
                  </a:cubicBezTo>
                  <a:cubicBezTo>
                    <a:pt x="97" y="16"/>
                    <a:pt x="134" y="23"/>
                    <a:pt x="154" y="48"/>
                  </a:cubicBezTo>
                  <a:cubicBezTo>
                    <a:pt x="180" y="82"/>
                    <a:pt x="163" y="129"/>
                    <a:pt x="122" y="140"/>
                  </a:cubicBezTo>
                  <a:cubicBezTo>
                    <a:pt x="116" y="142"/>
                    <a:pt x="110" y="143"/>
                    <a:pt x="103" y="144"/>
                  </a:cubicBezTo>
                  <a:close/>
                  <a:moveTo>
                    <a:pt x="154" y="171"/>
                  </a:moveTo>
                  <a:cubicBezTo>
                    <a:pt x="147" y="171"/>
                    <a:pt x="141" y="171"/>
                    <a:pt x="135" y="171"/>
                  </a:cubicBezTo>
                  <a:cubicBezTo>
                    <a:pt x="135" y="166"/>
                    <a:pt x="135" y="160"/>
                    <a:pt x="135" y="154"/>
                  </a:cubicBezTo>
                  <a:cubicBezTo>
                    <a:pt x="141" y="154"/>
                    <a:pt x="147" y="154"/>
                    <a:pt x="154" y="154"/>
                  </a:cubicBezTo>
                  <a:cubicBezTo>
                    <a:pt x="154" y="160"/>
                    <a:pt x="154" y="165"/>
                    <a:pt x="154" y="171"/>
                  </a:cubicBezTo>
                  <a:close/>
                  <a:moveTo>
                    <a:pt x="173" y="142"/>
                  </a:moveTo>
                  <a:cubicBezTo>
                    <a:pt x="167" y="142"/>
                    <a:pt x="160" y="142"/>
                    <a:pt x="154" y="142"/>
                  </a:cubicBezTo>
                  <a:cubicBezTo>
                    <a:pt x="154" y="137"/>
                    <a:pt x="154" y="131"/>
                    <a:pt x="154" y="125"/>
                  </a:cubicBezTo>
                  <a:cubicBezTo>
                    <a:pt x="160" y="125"/>
                    <a:pt x="166" y="125"/>
                    <a:pt x="173" y="125"/>
                  </a:cubicBezTo>
                  <a:cubicBezTo>
                    <a:pt x="173" y="131"/>
                    <a:pt x="173" y="137"/>
                    <a:pt x="173" y="1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8520113" y="1279525"/>
              <a:ext cx="246062" cy="246063"/>
            </a:xfrm>
            <a:custGeom>
              <a:avLst/>
              <a:gdLst>
                <a:gd name="T0" fmla="*/ 111 w 112"/>
                <a:gd name="T1" fmla="*/ 57 h 112"/>
                <a:gd name="T2" fmla="*/ 57 w 112"/>
                <a:gd name="T3" fmla="*/ 1 h 112"/>
                <a:gd name="T4" fmla="*/ 1 w 112"/>
                <a:gd name="T5" fmla="*/ 53 h 112"/>
                <a:gd name="T6" fmla="*/ 53 w 112"/>
                <a:gd name="T7" fmla="*/ 111 h 112"/>
                <a:gd name="T8" fmla="*/ 111 w 112"/>
                <a:gd name="T9" fmla="*/ 5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1" y="57"/>
                  </a:moveTo>
                  <a:cubicBezTo>
                    <a:pt x="112" y="27"/>
                    <a:pt x="87" y="2"/>
                    <a:pt x="57" y="1"/>
                  </a:cubicBezTo>
                  <a:cubicBezTo>
                    <a:pt x="28" y="0"/>
                    <a:pt x="2" y="25"/>
                    <a:pt x="1" y="53"/>
                  </a:cubicBezTo>
                  <a:cubicBezTo>
                    <a:pt x="0" y="84"/>
                    <a:pt x="24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8039100" y="4570413"/>
              <a:ext cx="153987" cy="153988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0"/>
                    <a:pt x="35" y="70"/>
                  </a:cubicBez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8235950" y="3578225"/>
              <a:ext cx="244475" cy="246063"/>
            </a:xfrm>
            <a:custGeom>
              <a:avLst/>
              <a:gdLst>
                <a:gd name="T0" fmla="*/ 56 w 111"/>
                <a:gd name="T1" fmla="*/ 1 h 112"/>
                <a:gd name="T2" fmla="*/ 0 w 111"/>
                <a:gd name="T3" fmla="*/ 53 h 112"/>
                <a:gd name="T4" fmla="*/ 53 w 111"/>
                <a:gd name="T5" fmla="*/ 111 h 112"/>
                <a:gd name="T6" fmla="*/ 111 w 111"/>
                <a:gd name="T7" fmla="*/ 57 h 112"/>
                <a:gd name="T8" fmla="*/ 56 w 111"/>
                <a:gd name="T9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1"/>
                  </a:moveTo>
                  <a:cubicBezTo>
                    <a:pt x="27" y="0"/>
                    <a:pt x="1" y="25"/>
                    <a:pt x="0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7334250" y="2932113"/>
              <a:ext cx="234950" cy="196850"/>
            </a:xfrm>
            <a:custGeom>
              <a:avLst/>
              <a:gdLst>
                <a:gd name="T0" fmla="*/ 54 w 107"/>
                <a:gd name="T1" fmla="*/ 0 h 90"/>
                <a:gd name="T2" fmla="*/ 44 w 107"/>
                <a:gd name="T3" fmla="*/ 1 h 90"/>
                <a:gd name="T4" fmla="*/ 18 w 107"/>
                <a:gd name="T5" fmla="*/ 65 h 90"/>
                <a:gd name="T6" fmla="*/ 85 w 107"/>
                <a:gd name="T7" fmla="*/ 75 h 90"/>
                <a:gd name="T8" fmla="*/ 93 w 107"/>
                <a:gd name="T9" fmla="*/ 20 h 90"/>
                <a:gd name="T10" fmla="*/ 54 w 107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90">
                  <a:moveTo>
                    <a:pt x="54" y="0"/>
                  </a:moveTo>
                  <a:cubicBezTo>
                    <a:pt x="51" y="1"/>
                    <a:pt x="48" y="1"/>
                    <a:pt x="44" y="1"/>
                  </a:cubicBezTo>
                  <a:cubicBezTo>
                    <a:pt x="14" y="7"/>
                    <a:pt x="0" y="41"/>
                    <a:pt x="18" y="65"/>
                  </a:cubicBezTo>
                  <a:cubicBezTo>
                    <a:pt x="33" y="86"/>
                    <a:pt x="64" y="90"/>
                    <a:pt x="85" y="75"/>
                  </a:cubicBezTo>
                  <a:cubicBezTo>
                    <a:pt x="103" y="61"/>
                    <a:pt x="107" y="38"/>
                    <a:pt x="93" y="20"/>
                  </a:cubicBezTo>
                  <a:cubicBezTo>
                    <a:pt x="84" y="7"/>
                    <a:pt x="70" y="1"/>
                    <a:pt x="5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7407275" y="1560513"/>
              <a:ext cx="612775" cy="503238"/>
            </a:xfrm>
            <a:custGeom>
              <a:avLst/>
              <a:gdLst>
                <a:gd name="T0" fmla="*/ 240 w 279"/>
                <a:gd name="T1" fmla="*/ 53 h 229"/>
                <a:gd name="T2" fmla="*/ 223 w 279"/>
                <a:gd name="T3" fmla="*/ 51 h 229"/>
                <a:gd name="T4" fmla="*/ 138 w 279"/>
                <a:gd name="T5" fmla="*/ 3 h 229"/>
                <a:gd name="T6" fmla="*/ 132 w 279"/>
                <a:gd name="T7" fmla="*/ 1 h 229"/>
                <a:gd name="T8" fmla="*/ 69 w 279"/>
                <a:gd name="T9" fmla="*/ 21 h 229"/>
                <a:gd name="T10" fmla="*/ 34 w 279"/>
                <a:gd name="T11" fmla="*/ 174 h 229"/>
                <a:gd name="T12" fmla="*/ 138 w 279"/>
                <a:gd name="T13" fmla="*/ 229 h 229"/>
                <a:gd name="T14" fmla="*/ 223 w 279"/>
                <a:gd name="T15" fmla="*/ 201 h 229"/>
                <a:gd name="T16" fmla="*/ 250 w 279"/>
                <a:gd name="T17" fmla="*/ 58 h 229"/>
                <a:gd name="T18" fmla="*/ 240 w 279"/>
                <a:gd name="T19" fmla="*/ 53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4 h 229"/>
                <a:gd name="T26" fmla="*/ 58 w 279"/>
                <a:gd name="T27" fmla="*/ 74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3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5 h 229"/>
                <a:gd name="T42" fmla="*/ 235 w 279"/>
                <a:gd name="T43" fmla="*/ 135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3"/>
                  </a:moveTo>
                  <a:cubicBezTo>
                    <a:pt x="235" y="53"/>
                    <a:pt x="229" y="52"/>
                    <a:pt x="223" y="51"/>
                  </a:cubicBezTo>
                  <a:cubicBezTo>
                    <a:pt x="189" y="46"/>
                    <a:pt x="161" y="30"/>
                    <a:pt x="138" y="3"/>
                  </a:cubicBezTo>
                  <a:cubicBezTo>
                    <a:pt x="137" y="2"/>
                    <a:pt x="134" y="0"/>
                    <a:pt x="132" y="1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4"/>
                  </a:cubicBezTo>
                  <a:cubicBezTo>
                    <a:pt x="60" y="211"/>
                    <a:pt x="97" y="228"/>
                    <a:pt x="138" y="229"/>
                  </a:cubicBezTo>
                  <a:cubicBezTo>
                    <a:pt x="171" y="229"/>
                    <a:pt x="199" y="220"/>
                    <a:pt x="223" y="201"/>
                  </a:cubicBezTo>
                  <a:cubicBezTo>
                    <a:pt x="268" y="166"/>
                    <a:pt x="279" y="105"/>
                    <a:pt x="250" y="58"/>
                  </a:cubicBezTo>
                  <a:cubicBezTo>
                    <a:pt x="247" y="55"/>
                    <a:pt x="245" y="53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7"/>
                    <a:pt x="37" y="80"/>
                    <a:pt x="37" y="74"/>
                  </a:cubicBezTo>
                  <a:cubicBezTo>
                    <a:pt x="44" y="74"/>
                    <a:pt x="51" y="74"/>
                    <a:pt x="58" y="74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4"/>
                    <a:pt x="109" y="63"/>
                    <a:pt x="146" y="63"/>
                  </a:cubicBezTo>
                  <a:cubicBezTo>
                    <a:pt x="183" y="63"/>
                    <a:pt x="213" y="93"/>
                    <a:pt x="213" y="130"/>
                  </a:cubicBezTo>
                  <a:cubicBezTo>
                    <a:pt x="213" y="168"/>
                    <a:pt x="184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2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7685088" y="1127125"/>
              <a:ext cx="508000" cy="506413"/>
            </a:xfrm>
            <a:custGeom>
              <a:avLst/>
              <a:gdLst>
                <a:gd name="T0" fmla="*/ 115 w 231"/>
                <a:gd name="T1" fmla="*/ 229 h 230"/>
                <a:gd name="T2" fmla="*/ 230 w 231"/>
                <a:gd name="T3" fmla="*/ 116 h 230"/>
                <a:gd name="T4" fmla="*/ 116 w 231"/>
                <a:gd name="T5" fmla="*/ 1 h 230"/>
                <a:gd name="T6" fmla="*/ 2 w 231"/>
                <a:gd name="T7" fmla="*/ 113 h 230"/>
                <a:gd name="T8" fmla="*/ 115 w 231"/>
                <a:gd name="T9" fmla="*/ 229 h 230"/>
                <a:gd name="T10" fmla="*/ 175 w 231"/>
                <a:gd name="T11" fmla="*/ 195 h 230"/>
                <a:gd name="T12" fmla="*/ 153 w 231"/>
                <a:gd name="T13" fmla="*/ 195 h 230"/>
                <a:gd name="T14" fmla="*/ 153 w 231"/>
                <a:gd name="T15" fmla="*/ 175 h 230"/>
                <a:gd name="T16" fmla="*/ 175 w 231"/>
                <a:gd name="T17" fmla="*/ 175 h 230"/>
                <a:gd name="T18" fmla="*/ 175 w 231"/>
                <a:gd name="T19" fmla="*/ 195 h 230"/>
                <a:gd name="T20" fmla="*/ 196 w 231"/>
                <a:gd name="T21" fmla="*/ 162 h 230"/>
                <a:gd name="T22" fmla="*/ 175 w 231"/>
                <a:gd name="T23" fmla="*/ 162 h 230"/>
                <a:gd name="T24" fmla="*/ 175 w 231"/>
                <a:gd name="T25" fmla="*/ 142 h 230"/>
                <a:gd name="T26" fmla="*/ 196 w 231"/>
                <a:gd name="T27" fmla="*/ 142 h 230"/>
                <a:gd name="T28" fmla="*/ 196 w 231"/>
                <a:gd name="T29" fmla="*/ 162 h 230"/>
                <a:gd name="T30" fmla="*/ 78 w 231"/>
                <a:gd name="T31" fmla="*/ 36 h 230"/>
                <a:gd name="T32" fmla="*/ 174 w 231"/>
                <a:gd name="T33" fmla="*/ 55 h 230"/>
                <a:gd name="T34" fmla="*/ 138 w 231"/>
                <a:gd name="T35" fmla="*/ 159 h 230"/>
                <a:gd name="T36" fmla="*/ 118 w 231"/>
                <a:gd name="T37" fmla="*/ 163 h 230"/>
                <a:gd name="T38" fmla="*/ 45 w 231"/>
                <a:gd name="T39" fmla="*/ 103 h 230"/>
                <a:gd name="T40" fmla="*/ 78 w 231"/>
                <a:gd name="T41" fmla="*/ 3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5" y="229"/>
                  </a:moveTo>
                  <a:cubicBezTo>
                    <a:pt x="178" y="230"/>
                    <a:pt x="230" y="179"/>
                    <a:pt x="230" y="116"/>
                  </a:cubicBezTo>
                  <a:cubicBezTo>
                    <a:pt x="231" y="53"/>
                    <a:pt x="180" y="2"/>
                    <a:pt x="116" y="1"/>
                  </a:cubicBezTo>
                  <a:cubicBezTo>
                    <a:pt x="54" y="0"/>
                    <a:pt x="3" y="51"/>
                    <a:pt x="2" y="113"/>
                  </a:cubicBezTo>
                  <a:cubicBezTo>
                    <a:pt x="0" y="173"/>
                    <a:pt x="49" y="229"/>
                    <a:pt x="115" y="229"/>
                  </a:cubicBezTo>
                  <a:close/>
                  <a:moveTo>
                    <a:pt x="175" y="195"/>
                  </a:moveTo>
                  <a:cubicBezTo>
                    <a:pt x="168" y="195"/>
                    <a:pt x="161" y="195"/>
                    <a:pt x="153" y="195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2"/>
                    <a:pt x="175" y="188"/>
                    <a:pt x="175" y="195"/>
                  </a:cubicBezTo>
                  <a:close/>
                  <a:moveTo>
                    <a:pt x="196" y="162"/>
                  </a:moveTo>
                  <a:cubicBezTo>
                    <a:pt x="189" y="162"/>
                    <a:pt x="182" y="162"/>
                    <a:pt x="175" y="162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9"/>
                    <a:pt x="196" y="155"/>
                    <a:pt x="196" y="162"/>
                  </a:cubicBezTo>
                  <a:close/>
                  <a:moveTo>
                    <a:pt x="78" y="36"/>
                  </a:moveTo>
                  <a:cubicBezTo>
                    <a:pt x="110" y="18"/>
                    <a:pt x="152" y="26"/>
                    <a:pt x="174" y="55"/>
                  </a:cubicBezTo>
                  <a:cubicBezTo>
                    <a:pt x="204" y="93"/>
                    <a:pt x="186" y="147"/>
                    <a:pt x="138" y="159"/>
                  </a:cubicBezTo>
                  <a:cubicBezTo>
                    <a:pt x="132" y="161"/>
                    <a:pt x="125" y="162"/>
                    <a:pt x="118" y="163"/>
                  </a:cubicBezTo>
                  <a:cubicBezTo>
                    <a:pt x="81" y="162"/>
                    <a:pt x="51" y="138"/>
                    <a:pt x="45" y="103"/>
                  </a:cubicBezTo>
                  <a:cubicBezTo>
                    <a:pt x="40" y="77"/>
                    <a:pt x="54" y="50"/>
                    <a:pt x="78" y="3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6661150" y="4600575"/>
              <a:ext cx="611187" cy="503238"/>
            </a:xfrm>
            <a:custGeom>
              <a:avLst/>
              <a:gdLst>
                <a:gd name="T0" fmla="*/ 240 w 279"/>
                <a:gd name="T1" fmla="*/ 52 h 229"/>
                <a:gd name="T2" fmla="*/ 223 w 279"/>
                <a:gd name="T3" fmla="*/ 51 h 229"/>
                <a:gd name="T4" fmla="*/ 138 w 279"/>
                <a:gd name="T5" fmla="*/ 3 h 229"/>
                <a:gd name="T6" fmla="*/ 132 w 279"/>
                <a:gd name="T7" fmla="*/ 0 h 229"/>
                <a:gd name="T8" fmla="*/ 69 w 279"/>
                <a:gd name="T9" fmla="*/ 21 h 229"/>
                <a:gd name="T10" fmla="*/ 34 w 279"/>
                <a:gd name="T11" fmla="*/ 173 h 229"/>
                <a:gd name="T12" fmla="*/ 138 w 279"/>
                <a:gd name="T13" fmla="*/ 229 h 229"/>
                <a:gd name="T14" fmla="*/ 223 w 279"/>
                <a:gd name="T15" fmla="*/ 201 h 229"/>
                <a:gd name="T16" fmla="*/ 250 w 279"/>
                <a:gd name="T17" fmla="*/ 58 h 229"/>
                <a:gd name="T18" fmla="*/ 240 w 279"/>
                <a:gd name="T19" fmla="*/ 52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3 h 229"/>
                <a:gd name="T26" fmla="*/ 58 w 279"/>
                <a:gd name="T27" fmla="*/ 73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2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4 h 229"/>
                <a:gd name="T42" fmla="*/ 235 w 279"/>
                <a:gd name="T43" fmla="*/ 134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2"/>
                  </a:moveTo>
                  <a:cubicBezTo>
                    <a:pt x="235" y="52"/>
                    <a:pt x="229" y="52"/>
                    <a:pt x="223" y="51"/>
                  </a:cubicBezTo>
                  <a:cubicBezTo>
                    <a:pt x="189" y="45"/>
                    <a:pt x="161" y="29"/>
                    <a:pt x="138" y="3"/>
                  </a:cubicBezTo>
                  <a:cubicBezTo>
                    <a:pt x="137" y="1"/>
                    <a:pt x="134" y="0"/>
                    <a:pt x="132" y="0"/>
                  </a:cubicBezTo>
                  <a:cubicBezTo>
                    <a:pt x="109" y="2"/>
                    <a:pt x="88" y="8"/>
                    <a:pt x="69" y="21"/>
                  </a:cubicBezTo>
                  <a:cubicBezTo>
                    <a:pt x="15" y="55"/>
                    <a:pt x="0" y="122"/>
                    <a:pt x="34" y="173"/>
                  </a:cubicBezTo>
                  <a:cubicBezTo>
                    <a:pt x="60" y="211"/>
                    <a:pt x="97" y="227"/>
                    <a:pt x="138" y="229"/>
                  </a:cubicBezTo>
                  <a:cubicBezTo>
                    <a:pt x="171" y="228"/>
                    <a:pt x="199" y="219"/>
                    <a:pt x="223" y="201"/>
                  </a:cubicBezTo>
                  <a:cubicBezTo>
                    <a:pt x="268" y="165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3"/>
                    <a:pt x="110" y="62"/>
                    <a:pt x="146" y="62"/>
                  </a:cubicBezTo>
                  <a:cubicBezTo>
                    <a:pt x="183" y="62"/>
                    <a:pt x="213" y="92"/>
                    <a:pt x="213" y="130"/>
                  </a:cubicBezTo>
                  <a:cubicBezTo>
                    <a:pt x="213" y="167"/>
                    <a:pt x="184" y="197"/>
                    <a:pt x="146" y="197"/>
                  </a:cubicBezTo>
                  <a:close/>
                  <a:moveTo>
                    <a:pt x="255" y="134"/>
                  </a:moveTo>
                  <a:cubicBezTo>
                    <a:pt x="248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6877050" y="4783138"/>
              <a:ext cx="209550" cy="206375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4 w 95"/>
                <a:gd name="T7" fmla="*/ 46 h 94"/>
                <a:gd name="T8" fmla="*/ 47 w 9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3"/>
                    <a:pt x="95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7054850" y="4268788"/>
              <a:ext cx="268287" cy="225425"/>
            </a:xfrm>
            <a:custGeom>
              <a:avLst/>
              <a:gdLst>
                <a:gd name="T0" fmla="*/ 61 w 122"/>
                <a:gd name="T1" fmla="*/ 0 h 102"/>
                <a:gd name="T2" fmla="*/ 51 w 122"/>
                <a:gd name="T3" fmla="*/ 2 h 102"/>
                <a:gd name="T4" fmla="*/ 21 w 122"/>
                <a:gd name="T5" fmla="*/ 74 h 102"/>
                <a:gd name="T6" fmla="*/ 97 w 122"/>
                <a:gd name="T7" fmla="*/ 85 h 102"/>
                <a:gd name="T8" fmla="*/ 106 w 122"/>
                <a:gd name="T9" fmla="*/ 22 h 102"/>
                <a:gd name="T10" fmla="*/ 61 w 122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2">
                  <a:moveTo>
                    <a:pt x="61" y="0"/>
                  </a:moveTo>
                  <a:cubicBezTo>
                    <a:pt x="58" y="1"/>
                    <a:pt x="55" y="1"/>
                    <a:pt x="51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ubicBezTo>
                    <a:pt x="118" y="70"/>
                    <a:pt x="122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6985000" y="3224213"/>
              <a:ext cx="539750" cy="442913"/>
            </a:xfrm>
            <a:custGeom>
              <a:avLst/>
              <a:gdLst>
                <a:gd name="T0" fmla="*/ 212 w 246"/>
                <a:gd name="T1" fmla="*/ 46 h 202"/>
                <a:gd name="T2" fmla="*/ 196 w 246"/>
                <a:gd name="T3" fmla="*/ 45 h 202"/>
                <a:gd name="T4" fmla="*/ 122 w 246"/>
                <a:gd name="T5" fmla="*/ 3 h 202"/>
                <a:gd name="T6" fmla="*/ 116 w 246"/>
                <a:gd name="T7" fmla="*/ 0 h 202"/>
                <a:gd name="T8" fmla="*/ 60 w 246"/>
                <a:gd name="T9" fmla="*/ 18 h 202"/>
                <a:gd name="T10" fmla="*/ 30 w 246"/>
                <a:gd name="T11" fmla="*/ 153 h 202"/>
                <a:gd name="T12" fmla="*/ 122 w 246"/>
                <a:gd name="T13" fmla="*/ 202 h 202"/>
                <a:gd name="T14" fmla="*/ 196 w 246"/>
                <a:gd name="T15" fmla="*/ 177 h 202"/>
                <a:gd name="T16" fmla="*/ 220 w 246"/>
                <a:gd name="T17" fmla="*/ 51 h 202"/>
                <a:gd name="T18" fmla="*/ 212 w 246"/>
                <a:gd name="T19" fmla="*/ 46 h 202"/>
                <a:gd name="T20" fmla="*/ 51 w 246"/>
                <a:gd name="T21" fmla="*/ 82 h 202"/>
                <a:gd name="T22" fmla="*/ 33 w 246"/>
                <a:gd name="T23" fmla="*/ 82 h 202"/>
                <a:gd name="T24" fmla="*/ 33 w 246"/>
                <a:gd name="T25" fmla="*/ 64 h 202"/>
                <a:gd name="T26" fmla="*/ 51 w 246"/>
                <a:gd name="T27" fmla="*/ 64 h 202"/>
                <a:gd name="T28" fmla="*/ 51 w 246"/>
                <a:gd name="T29" fmla="*/ 82 h 202"/>
                <a:gd name="T30" fmla="*/ 128 w 246"/>
                <a:gd name="T31" fmla="*/ 174 h 202"/>
                <a:gd name="T32" fmla="*/ 69 w 246"/>
                <a:gd name="T33" fmla="*/ 114 h 202"/>
                <a:gd name="T34" fmla="*/ 129 w 246"/>
                <a:gd name="T35" fmla="*/ 55 h 202"/>
                <a:gd name="T36" fmla="*/ 188 w 246"/>
                <a:gd name="T37" fmla="*/ 115 h 202"/>
                <a:gd name="T38" fmla="*/ 128 w 246"/>
                <a:gd name="T39" fmla="*/ 174 h 202"/>
                <a:gd name="T40" fmla="*/ 225 w 246"/>
                <a:gd name="T41" fmla="*/ 119 h 202"/>
                <a:gd name="T42" fmla="*/ 207 w 246"/>
                <a:gd name="T43" fmla="*/ 119 h 202"/>
                <a:gd name="T44" fmla="*/ 207 w 246"/>
                <a:gd name="T45" fmla="*/ 101 h 202"/>
                <a:gd name="T46" fmla="*/ 225 w 246"/>
                <a:gd name="T47" fmla="*/ 101 h 202"/>
                <a:gd name="T48" fmla="*/ 225 w 246"/>
                <a:gd name="T49" fmla="*/ 11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202">
                  <a:moveTo>
                    <a:pt x="212" y="46"/>
                  </a:moveTo>
                  <a:cubicBezTo>
                    <a:pt x="207" y="46"/>
                    <a:pt x="201" y="46"/>
                    <a:pt x="196" y="45"/>
                  </a:cubicBezTo>
                  <a:cubicBezTo>
                    <a:pt x="166" y="40"/>
                    <a:pt x="141" y="26"/>
                    <a:pt x="122" y="3"/>
                  </a:cubicBezTo>
                  <a:cubicBezTo>
                    <a:pt x="120" y="1"/>
                    <a:pt x="118" y="0"/>
                    <a:pt x="116" y="0"/>
                  </a:cubicBezTo>
                  <a:cubicBezTo>
                    <a:pt x="96" y="2"/>
                    <a:pt x="77" y="7"/>
                    <a:pt x="60" y="18"/>
                  </a:cubicBezTo>
                  <a:cubicBezTo>
                    <a:pt x="13" y="49"/>
                    <a:pt x="0" y="108"/>
                    <a:pt x="30" y="153"/>
                  </a:cubicBezTo>
                  <a:cubicBezTo>
                    <a:pt x="52" y="186"/>
                    <a:pt x="85" y="200"/>
                    <a:pt x="122" y="202"/>
                  </a:cubicBezTo>
                  <a:cubicBezTo>
                    <a:pt x="151" y="201"/>
                    <a:pt x="175" y="194"/>
                    <a:pt x="196" y="177"/>
                  </a:cubicBezTo>
                  <a:cubicBezTo>
                    <a:pt x="236" y="146"/>
                    <a:pt x="246" y="92"/>
                    <a:pt x="220" y="51"/>
                  </a:cubicBezTo>
                  <a:cubicBezTo>
                    <a:pt x="218" y="48"/>
                    <a:pt x="216" y="46"/>
                    <a:pt x="212" y="46"/>
                  </a:cubicBezTo>
                  <a:close/>
                  <a:moveTo>
                    <a:pt x="51" y="82"/>
                  </a:moveTo>
                  <a:cubicBezTo>
                    <a:pt x="45" y="82"/>
                    <a:pt x="39" y="82"/>
                    <a:pt x="33" y="82"/>
                  </a:cubicBezTo>
                  <a:cubicBezTo>
                    <a:pt x="33" y="76"/>
                    <a:pt x="33" y="70"/>
                    <a:pt x="33" y="64"/>
                  </a:cubicBezTo>
                  <a:cubicBezTo>
                    <a:pt x="39" y="64"/>
                    <a:pt x="45" y="64"/>
                    <a:pt x="51" y="64"/>
                  </a:cubicBezTo>
                  <a:cubicBezTo>
                    <a:pt x="51" y="70"/>
                    <a:pt x="51" y="76"/>
                    <a:pt x="51" y="82"/>
                  </a:cubicBezTo>
                  <a:close/>
                  <a:moveTo>
                    <a:pt x="128" y="174"/>
                  </a:moveTo>
                  <a:cubicBezTo>
                    <a:pt x="96" y="174"/>
                    <a:pt x="69" y="147"/>
                    <a:pt x="69" y="114"/>
                  </a:cubicBezTo>
                  <a:cubicBezTo>
                    <a:pt x="69" y="82"/>
                    <a:pt x="96" y="55"/>
                    <a:pt x="129" y="55"/>
                  </a:cubicBezTo>
                  <a:cubicBezTo>
                    <a:pt x="161" y="55"/>
                    <a:pt x="188" y="82"/>
                    <a:pt x="188" y="115"/>
                  </a:cubicBezTo>
                  <a:cubicBezTo>
                    <a:pt x="188" y="148"/>
                    <a:pt x="162" y="174"/>
                    <a:pt x="128" y="174"/>
                  </a:cubicBezTo>
                  <a:close/>
                  <a:moveTo>
                    <a:pt x="225" y="119"/>
                  </a:moveTo>
                  <a:cubicBezTo>
                    <a:pt x="219" y="119"/>
                    <a:pt x="213" y="119"/>
                    <a:pt x="207" y="119"/>
                  </a:cubicBezTo>
                  <a:cubicBezTo>
                    <a:pt x="207" y="113"/>
                    <a:pt x="207" y="107"/>
                    <a:pt x="207" y="101"/>
                  </a:cubicBezTo>
                  <a:cubicBezTo>
                    <a:pt x="213" y="101"/>
                    <a:pt x="219" y="101"/>
                    <a:pt x="225" y="101"/>
                  </a:cubicBezTo>
                  <a:cubicBezTo>
                    <a:pt x="225" y="107"/>
                    <a:pt x="225" y="113"/>
                    <a:pt x="225" y="11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7334250" y="5040313"/>
              <a:ext cx="87312" cy="88900"/>
            </a:xfrm>
            <a:custGeom>
              <a:avLst/>
              <a:gdLst>
                <a:gd name="T0" fmla="*/ 21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1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1" y="0"/>
                  </a:moveTo>
                  <a:cubicBezTo>
                    <a:pt x="10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2"/>
                    <a:pt x="40" y="20"/>
                  </a:cubicBezTo>
                  <a:cubicBezTo>
                    <a:pt x="40" y="9"/>
                    <a:pt x="32" y="1"/>
                    <a:pt x="2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7177088" y="3384550"/>
              <a:ext cx="180975" cy="182563"/>
            </a:xfrm>
            <a:custGeom>
              <a:avLst/>
              <a:gdLst>
                <a:gd name="T0" fmla="*/ 42 w 83"/>
                <a:gd name="T1" fmla="*/ 0 h 83"/>
                <a:gd name="T2" fmla="*/ 0 w 83"/>
                <a:gd name="T3" fmla="*/ 42 h 83"/>
                <a:gd name="T4" fmla="*/ 42 w 83"/>
                <a:gd name="T5" fmla="*/ 83 h 83"/>
                <a:gd name="T6" fmla="*/ 83 w 83"/>
                <a:gd name="T7" fmla="*/ 41 h 83"/>
                <a:gd name="T8" fmla="*/ 42 w 8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42" y="0"/>
                  </a:moveTo>
                  <a:cubicBezTo>
                    <a:pt x="19" y="0"/>
                    <a:pt x="0" y="18"/>
                    <a:pt x="0" y="42"/>
                  </a:cubicBezTo>
                  <a:cubicBezTo>
                    <a:pt x="0" y="64"/>
                    <a:pt x="19" y="83"/>
                    <a:pt x="42" y="83"/>
                  </a:cubicBezTo>
                  <a:cubicBezTo>
                    <a:pt x="65" y="83"/>
                    <a:pt x="83" y="64"/>
                    <a:pt x="83" y="41"/>
                  </a:cubicBezTo>
                  <a:cubicBezTo>
                    <a:pt x="83" y="18"/>
                    <a:pt x="64" y="0"/>
                    <a:pt x="42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7580313" y="3609975"/>
              <a:ext cx="76200" cy="79375"/>
            </a:xfrm>
            <a:custGeom>
              <a:avLst/>
              <a:gdLst>
                <a:gd name="T0" fmla="*/ 18 w 35"/>
                <a:gd name="T1" fmla="*/ 1 h 36"/>
                <a:gd name="T2" fmla="*/ 0 w 35"/>
                <a:gd name="T3" fmla="*/ 18 h 36"/>
                <a:gd name="T4" fmla="*/ 17 w 35"/>
                <a:gd name="T5" fmla="*/ 36 h 36"/>
                <a:gd name="T6" fmla="*/ 35 w 35"/>
                <a:gd name="T7" fmla="*/ 18 h 36"/>
                <a:gd name="T8" fmla="*/ 18 w 35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18" y="1"/>
                  </a:moveTo>
                  <a:cubicBezTo>
                    <a:pt x="8" y="0"/>
                    <a:pt x="0" y="9"/>
                    <a:pt x="0" y="18"/>
                  </a:cubicBezTo>
                  <a:cubicBezTo>
                    <a:pt x="0" y="28"/>
                    <a:pt x="8" y="36"/>
                    <a:pt x="17" y="36"/>
                  </a:cubicBezTo>
                  <a:cubicBezTo>
                    <a:pt x="27" y="36"/>
                    <a:pt x="35" y="28"/>
                    <a:pt x="35" y="18"/>
                  </a:cubicBezTo>
                  <a:cubicBezTo>
                    <a:pt x="35" y="9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6938963" y="4168775"/>
              <a:ext cx="508000" cy="504825"/>
            </a:xfrm>
            <a:custGeom>
              <a:avLst/>
              <a:gdLst>
                <a:gd name="T0" fmla="*/ 116 w 231"/>
                <a:gd name="T1" fmla="*/ 0 h 230"/>
                <a:gd name="T2" fmla="*/ 2 w 231"/>
                <a:gd name="T3" fmla="*/ 112 h 230"/>
                <a:gd name="T4" fmla="*/ 115 w 231"/>
                <a:gd name="T5" fmla="*/ 229 h 230"/>
                <a:gd name="T6" fmla="*/ 230 w 231"/>
                <a:gd name="T7" fmla="*/ 115 h 230"/>
                <a:gd name="T8" fmla="*/ 116 w 231"/>
                <a:gd name="T9" fmla="*/ 0 h 230"/>
                <a:gd name="T10" fmla="*/ 118 w 231"/>
                <a:gd name="T11" fmla="*/ 162 h 230"/>
                <a:gd name="T12" fmla="*/ 45 w 231"/>
                <a:gd name="T13" fmla="*/ 102 h 230"/>
                <a:gd name="T14" fmla="*/ 78 w 231"/>
                <a:gd name="T15" fmla="*/ 36 h 230"/>
                <a:gd name="T16" fmla="*/ 175 w 231"/>
                <a:gd name="T17" fmla="*/ 54 h 230"/>
                <a:gd name="T18" fmla="*/ 138 w 231"/>
                <a:gd name="T19" fmla="*/ 159 h 230"/>
                <a:gd name="T20" fmla="*/ 118 w 231"/>
                <a:gd name="T21" fmla="*/ 162 h 230"/>
                <a:gd name="T22" fmla="*/ 175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5 w 231"/>
                <a:gd name="T29" fmla="*/ 175 h 230"/>
                <a:gd name="T30" fmla="*/ 175 w 231"/>
                <a:gd name="T31" fmla="*/ 194 h 230"/>
                <a:gd name="T32" fmla="*/ 196 w 231"/>
                <a:gd name="T33" fmla="*/ 161 h 230"/>
                <a:gd name="T34" fmla="*/ 175 w 231"/>
                <a:gd name="T35" fmla="*/ 161 h 230"/>
                <a:gd name="T36" fmla="*/ 175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0"/>
                  </a:moveTo>
                  <a:cubicBezTo>
                    <a:pt x="54" y="0"/>
                    <a:pt x="3" y="50"/>
                    <a:pt x="2" y="112"/>
                  </a:cubicBezTo>
                  <a:cubicBezTo>
                    <a:pt x="0" y="173"/>
                    <a:pt x="49" y="228"/>
                    <a:pt x="115" y="229"/>
                  </a:cubicBezTo>
                  <a:cubicBezTo>
                    <a:pt x="178" y="230"/>
                    <a:pt x="230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8" y="162"/>
                  </a:moveTo>
                  <a:cubicBezTo>
                    <a:pt x="81" y="161"/>
                    <a:pt x="51" y="137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5" y="54"/>
                  </a:cubicBezTo>
                  <a:cubicBezTo>
                    <a:pt x="204" y="92"/>
                    <a:pt x="186" y="146"/>
                    <a:pt x="138" y="159"/>
                  </a:cubicBezTo>
                  <a:cubicBezTo>
                    <a:pt x="132" y="161"/>
                    <a:pt x="125" y="161"/>
                    <a:pt x="118" y="162"/>
                  </a:cubicBezTo>
                  <a:close/>
                  <a:moveTo>
                    <a:pt x="175" y="194"/>
                  </a:moveTo>
                  <a:cubicBezTo>
                    <a:pt x="168" y="194"/>
                    <a:pt x="161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1"/>
                    <a:pt x="175" y="187"/>
                    <a:pt x="175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7112000" y="2640013"/>
              <a:ext cx="136525" cy="13493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2604750" y="874713"/>
              <a:ext cx="176212" cy="177800"/>
            </a:xfrm>
            <a:custGeom>
              <a:avLst/>
              <a:gdLst>
                <a:gd name="T0" fmla="*/ 40 w 80"/>
                <a:gd name="T1" fmla="*/ 81 h 81"/>
                <a:gd name="T2" fmla="*/ 80 w 80"/>
                <a:gd name="T3" fmla="*/ 40 h 81"/>
                <a:gd name="T4" fmla="*/ 40 w 80"/>
                <a:gd name="T5" fmla="*/ 0 h 81"/>
                <a:gd name="T6" fmla="*/ 0 w 80"/>
                <a:gd name="T7" fmla="*/ 40 h 81"/>
                <a:gd name="T8" fmla="*/ 40 w 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81"/>
                  </a:moveTo>
                  <a:cubicBezTo>
                    <a:pt x="62" y="81"/>
                    <a:pt x="80" y="63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1"/>
                    <a:pt x="40" y="8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2018963" y="1890713"/>
              <a:ext cx="284162" cy="280988"/>
            </a:xfrm>
            <a:custGeom>
              <a:avLst/>
              <a:gdLst>
                <a:gd name="T0" fmla="*/ 65 w 129"/>
                <a:gd name="T1" fmla="*/ 1 h 128"/>
                <a:gd name="T2" fmla="*/ 1 w 129"/>
                <a:gd name="T3" fmla="*/ 61 h 128"/>
                <a:gd name="T4" fmla="*/ 61 w 129"/>
                <a:gd name="T5" fmla="*/ 127 h 128"/>
                <a:gd name="T6" fmla="*/ 128 w 129"/>
                <a:gd name="T7" fmla="*/ 65 h 128"/>
                <a:gd name="T8" fmla="*/ 65 w 129"/>
                <a:gd name="T9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8">
                  <a:moveTo>
                    <a:pt x="65" y="1"/>
                  </a:moveTo>
                  <a:cubicBezTo>
                    <a:pt x="31" y="0"/>
                    <a:pt x="1" y="28"/>
                    <a:pt x="1" y="61"/>
                  </a:cubicBezTo>
                  <a:cubicBezTo>
                    <a:pt x="0" y="97"/>
                    <a:pt x="27" y="126"/>
                    <a:pt x="61" y="127"/>
                  </a:cubicBezTo>
                  <a:cubicBezTo>
                    <a:pt x="98" y="128"/>
                    <a:pt x="127" y="101"/>
                    <a:pt x="128" y="65"/>
                  </a:cubicBezTo>
                  <a:cubicBezTo>
                    <a:pt x="129" y="31"/>
                    <a:pt x="100" y="2"/>
                    <a:pt x="65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11171238" y="2625725"/>
              <a:ext cx="260350" cy="260350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2" y="118"/>
                    <a:pt x="118" y="91"/>
                    <a:pt x="118" y="59"/>
                  </a:cubicBezTo>
                  <a:cubicBezTo>
                    <a:pt x="118" y="26"/>
                    <a:pt x="92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7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2350750" y="2628900"/>
              <a:ext cx="150812" cy="1524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11180763" y="1622425"/>
              <a:ext cx="242887" cy="242888"/>
            </a:xfrm>
            <a:custGeom>
              <a:avLst/>
              <a:gdLst>
                <a:gd name="T0" fmla="*/ 53 w 111"/>
                <a:gd name="T1" fmla="*/ 110 h 111"/>
                <a:gd name="T2" fmla="*/ 111 w 111"/>
                <a:gd name="T3" fmla="*/ 56 h 111"/>
                <a:gd name="T4" fmla="*/ 56 w 111"/>
                <a:gd name="T5" fmla="*/ 0 h 111"/>
                <a:gd name="T6" fmla="*/ 0 w 111"/>
                <a:gd name="T7" fmla="*/ 53 h 111"/>
                <a:gd name="T8" fmla="*/ 53 w 111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3" y="110"/>
                  </a:move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ubicBezTo>
                    <a:pt x="27" y="0"/>
                    <a:pt x="1" y="24"/>
                    <a:pt x="0" y="53"/>
                  </a:cubicBezTo>
                  <a:cubicBezTo>
                    <a:pt x="0" y="84"/>
                    <a:pt x="23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2925425" y="2789238"/>
              <a:ext cx="290512" cy="292100"/>
            </a:xfrm>
            <a:custGeom>
              <a:avLst/>
              <a:gdLst>
                <a:gd name="T0" fmla="*/ 66 w 132"/>
                <a:gd name="T1" fmla="*/ 0 h 133"/>
                <a:gd name="T2" fmla="*/ 0 w 132"/>
                <a:gd name="T3" fmla="*/ 66 h 133"/>
                <a:gd name="T4" fmla="*/ 66 w 132"/>
                <a:gd name="T5" fmla="*/ 133 h 133"/>
                <a:gd name="T6" fmla="*/ 132 w 132"/>
                <a:gd name="T7" fmla="*/ 66 h 133"/>
                <a:gd name="T8" fmla="*/ 66 w 132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3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2" y="133"/>
                    <a:pt x="132" y="103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1458575" y="735013"/>
              <a:ext cx="152400" cy="152400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7116763" y="2032000"/>
              <a:ext cx="153987" cy="157163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2144375" y="1244600"/>
              <a:ext cx="280987" cy="280988"/>
            </a:xfrm>
            <a:custGeom>
              <a:avLst/>
              <a:gdLst>
                <a:gd name="T0" fmla="*/ 65 w 128"/>
                <a:gd name="T1" fmla="*/ 128 h 128"/>
                <a:gd name="T2" fmla="*/ 128 w 128"/>
                <a:gd name="T3" fmla="*/ 64 h 128"/>
                <a:gd name="T4" fmla="*/ 64 w 128"/>
                <a:gd name="T5" fmla="*/ 0 h 128"/>
                <a:gd name="T6" fmla="*/ 0 w 128"/>
                <a:gd name="T7" fmla="*/ 64 h 128"/>
                <a:gd name="T8" fmla="*/ 65 w 12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65" y="128"/>
                  </a:moveTo>
                  <a:cubicBezTo>
                    <a:pt x="100" y="128"/>
                    <a:pt x="128" y="99"/>
                    <a:pt x="128" y="64"/>
                  </a:cubicBezTo>
                  <a:cubicBezTo>
                    <a:pt x="128" y="29"/>
                    <a:pt x="100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3596938" y="1058863"/>
              <a:ext cx="647700" cy="560388"/>
            </a:xfrm>
            <a:custGeom>
              <a:avLst/>
              <a:gdLst>
                <a:gd name="T0" fmla="*/ 243 w 295"/>
                <a:gd name="T1" fmla="*/ 207 h 255"/>
                <a:gd name="T2" fmla="*/ 259 w 295"/>
                <a:gd name="T3" fmla="*/ 54 h 255"/>
                <a:gd name="T4" fmla="*/ 155 w 295"/>
                <a:gd name="T5" fmla="*/ 0 h 255"/>
                <a:gd name="T6" fmla="*/ 67 w 295"/>
                <a:gd name="T7" fmla="*/ 26 h 255"/>
                <a:gd name="T8" fmla="*/ 55 w 295"/>
                <a:gd name="T9" fmla="*/ 206 h 255"/>
                <a:gd name="T10" fmla="*/ 243 w 295"/>
                <a:gd name="T11" fmla="*/ 207 h 255"/>
                <a:gd name="T12" fmla="*/ 155 w 295"/>
                <a:gd name="T13" fmla="*/ 41 h 255"/>
                <a:gd name="T14" fmla="*/ 236 w 295"/>
                <a:gd name="T15" fmla="*/ 120 h 255"/>
                <a:gd name="T16" fmla="*/ 156 w 295"/>
                <a:gd name="T17" fmla="*/ 202 h 255"/>
                <a:gd name="T18" fmla="*/ 75 w 295"/>
                <a:gd name="T19" fmla="*/ 122 h 255"/>
                <a:gd name="T20" fmla="*/ 155 w 295"/>
                <a:gd name="T21" fmla="*/ 41 h 255"/>
                <a:gd name="T22" fmla="*/ 39 w 295"/>
                <a:gd name="T23" fmla="*/ 76 h 255"/>
                <a:gd name="T24" fmla="*/ 62 w 295"/>
                <a:gd name="T25" fmla="*/ 76 h 255"/>
                <a:gd name="T26" fmla="*/ 62 w 295"/>
                <a:gd name="T27" fmla="*/ 97 h 255"/>
                <a:gd name="T28" fmla="*/ 39 w 295"/>
                <a:gd name="T29" fmla="*/ 97 h 255"/>
                <a:gd name="T30" fmla="*/ 39 w 295"/>
                <a:gd name="T31" fmla="*/ 76 h 255"/>
                <a:gd name="T32" fmla="*/ 39 w 295"/>
                <a:gd name="T33" fmla="*/ 111 h 255"/>
                <a:gd name="T34" fmla="*/ 61 w 295"/>
                <a:gd name="T35" fmla="*/ 111 h 255"/>
                <a:gd name="T36" fmla="*/ 61 w 295"/>
                <a:gd name="T37" fmla="*/ 132 h 255"/>
                <a:gd name="T38" fmla="*/ 42 w 295"/>
                <a:gd name="T39" fmla="*/ 131 h 255"/>
                <a:gd name="T40" fmla="*/ 39 w 295"/>
                <a:gd name="T41" fmla="*/ 129 h 255"/>
                <a:gd name="T42" fmla="*/ 39 w 295"/>
                <a:gd name="T43" fmla="*/ 111 h 255"/>
                <a:gd name="T44" fmla="*/ 39 w 295"/>
                <a:gd name="T45" fmla="*/ 146 h 255"/>
                <a:gd name="T46" fmla="*/ 62 w 295"/>
                <a:gd name="T47" fmla="*/ 146 h 255"/>
                <a:gd name="T48" fmla="*/ 62 w 295"/>
                <a:gd name="T49" fmla="*/ 167 h 255"/>
                <a:gd name="T50" fmla="*/ 39 w 295"/>
                <a:gd name="T51" fmla="*/ 167 h 255"/>
                <a:gd name="T52" fmla="*/ 39 w 295"/>
                <a:gd name="T53" fmla="*/ 1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5">
                  <a:moveTo>
                    <a:pt x="243" y="207"/>
                  </a:moveTo>
                  <a:cubicBezTo>
                    <a:pt x="288" y="165"/>
                    <a:pt x="295" y="101"/>
                    <a:pt x="259" y="54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9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3"/>
                    <a:pt x="62" y="89"/>
                    <a:pt x="62" y="97"/>
                  </a:cubicBezTo>
                  <a:cubicBezTo>
                    <a:pt x="55" y="97"/>
                    <a:pt x="48" y="97"/>
                    <a:pt x="39" y="97"/>
                  </a:cubicBezTo>
                  <a:cubicBezTo>
                    <a:pt x="39" y="90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2"/>
                  </a:cubicBezTo>
                  <a:cubicBezTo>
                    <a:pt x="55" y="132"/>
                    <a:pt x="48" y="132"/>
                    <a:pt x="42" y="131"/>
                  </a:cubicBezTo>
                  <a:cubicBezTo>
                    <a:pt x="41" y="131"/>
                    <a:pt x="40" y="130"/>
                    <a:pt x="39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39" y="146"/>
                  </a:moveTo>
                  <a:cubicBezTo>
                    <a:pt x="47" y="146"/>
                    <a:pt x="55" y="146"/>
                    <a:pt x="62" y="146"/>
                  </a:cubicBezTo>
                  <a:cubicBezTo>
                    <a:pt x="62" y="153"/>
                    <a:pt x="62" y="159"/>
                    <a:pt x="62" y="167"/>
                  </a:cubicBezTo>
                  <a:cubicBezTo>
                    <a:pt x="55" y="167"/>
                    <a:pt x="47" y="167"/>
                    <a:pt x="39" y="167"/>
                  </a:cubicBezTo>
                  <a:cubicBezTo>
                    <a:pt x="39" y="160"/>
                    <a:pt x="39" y="153"/>
                    <a:pt x="39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2688888" y="1847850"/>
              <a:ext cx="236537" cy="238125"/>
            </a:xfrm>
            <a:custGeom>
              <a:avLst/>
              <a:gdLst>
                <a:gd name="T0" fmla="*/ 53 w 108"/>
                <a:gd name="T1" fmla="*/ 0 h 108"/>
                <a:gd name="T2" fmla="*/ 0 w 108"/>
                <a:gd name="T3" fmla="*/ 54 h 108"/>
                <a:gd name="T4" fmla="*/ 54 w 108"/>
                <a:gd name="T5" fmla="*/ 108 h 108"/>
                <a:gd name="T6" fmla="*/ 108 w 108"/>
                <a:gd name="T7" fmla="*/ 54 h 108"/>
                <a:gd name="T8" fmla="*/ 53 w 10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3" y="0"/>
                  </a:moveTo>
                  <a:cubicBezTo>
                    <a:pt x="23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3" y="108"/>
                    <a:pt x="108" y="83"/>
                    <a:pt x="108" y="54"/>
                  </a:cubicBezTo>
                  <a:cubicBezTo>
                    <a:pt x="108" y="24"/>
                    <a:pt x="83" y="0"/>
                    <a:pt x="5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3212763" y="2144713"/>
              <a:ext cx="101600" cy="101600"/>
            </a:xfrm>
            <a:custGeom>
              <a:avLst/>
              <a:gdLst>
                <a:gd name="T0" fmla="*/ 24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4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6" y="36"/>
                    <a:pt x="46" y="23"/>
                  </a:cubicBezTo>
                  <a:cubicBezTo>
                    <a:pt x="46" y="11"/>
                    <a:pt x="36" y="1"/>
                    <a:pt x="2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3811250" y="1195388"/>
              <a:ext cx="258762" cy="258763"/>
            </a:xfrm>
            <a:custGeom>
              <a:avLst/>
              <a:gdLst>
                <a:gd name="T0" fmla="*/ 59 w 118"/>
                <a:gd name="T1" fmla="*/ 118 h 118"/>
                <a:gd name="T2" fmla="*/ 117 w 118"/>
                <a:gd name="T3" fmla="*/ 59 h 118"/>
                <a:gd name="T4" fmla="*/ 58 w 118"/>
                <a:gd name="T5" fmla="*/ 1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1" y="118"/>
                    <a:pt x="118" y="92"/>
                    <a:pt x="117" y="59"/>
                  </a:cubicBezTo>
                  <a:cubicBezTo>
                    <a:pt x="117" y="27"/>
                    <a:pt x="91" y="0"/>
                    <a:pt x="58" y="1"/>
                  </a:cubicBezTo>
                  <a:cubicBezTo>
                    <a:pt x="26" y="1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3284200" y="657225"/>
              <a:ext cx="150812" cy="153988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12436475" y="1636713"/>
              <a:ext cx="706437" cy="581025"/>
            </a:xfrm>
            <a:custGeom>
              <a:avLst/>
              <a:gdLst>
                <a:gd name="T0" fmla="*/ 277 w 322"/>
                <a:gd name="T1" fmla="*/ 61 h 264"/>
                <a:gd name="T2" fmla="*/ 257 w 322"/>
                <a:gd name="T3" fmla="*/ 59 h 264"/>
                <a:gd name="T4" fmla="*/ 160 w 322"/>
                <a:gd name="T5" fmla="*/ 4 h 264"/>
                <a:gd name="T6" fmla="*/ 152 w 322"/>
                <a:gd name="T7" fmla="*/ 1 h 264"/>
                <a:gd name="T8" fmla="*/ 80 w 322"/>
                <a:gd name="T9" fmla="*/ 24 h 264"/>
                <a:gd name="T10" fmla="*/ 40 w 322"/>
                <a:gd name="T11" fmla="*/ 200 h 264"/>
                <a:gd name="T12" fmla="*/ 159 w 322"/>
                <a:gd name="T13" fmla="*/ 264 h 264"/>
                <a:gd name="T14" fmla="*/ 256 w 322"/>
                <a:gd name="T15" fmla="*/ 232 h 264"/>
                <a:gd name="T16" fmla="*/ 288 w 322"/>
                <a:gd name="T17" fmla="*/ 67 h 264"/>
                <a:gd name="T18" fmla="*/ 277 w 322"/>
                <a:gd name="T19" fmla="*/ 61 h 264"/>
                <a:gd name="T20" fmla="*/ 67 w 322"/>
                <a:gd name="T21" fmla="*/ 107 h 264"/>
                <a:gd name="T22" fmla="*/ 43 w 322"/>
                <a:gd name="T23" fmla="*/ 107 h 264"/>
                <a:gd name="T24" fmla="*/ 43 w 322"/>
                <a:gd name="T25" fmla="*/ 85 h 264"/>
                <a:gd name="T26" fmla="*/ 67 w 322"/>
                <a:gd name="T27" fmla="*/ 85 h 264"/>
                <a:gd name="T28" fmla="*/ 67 w 322"/>
                <a:gd name="T29" fmla="*/ 107 h 264"/>
                <a:gd name="T30" fmla="*/ 168 w 322"/>
                <a:gd name="T31" fmla="*/ 227 h 264"/>
                <a:gd name="T32" fmla="*/ 91 w 322"/>
                <a:gd name="T33" fmla="*/ 150 h 264"/>
                <a:gd name="T34" fmla="*/ 169 w 322"/>
                <a:gd name="T35" fmla="*/ 72 h 264"/>
                <a:gd name="T36" fmla="*/ 246 w 322"/>
                <a:gd name="T37" fmla="*/ 150 h 264"/>
                <a:gd name="T38" fmla="*/ 168 w 322"/>
                <a:gd name="T39" fmla="*/ 227 h 264"/>
                <a:gd name="T40" fmla="*/ 294 w 322"/>
                <a:gd name="T41" fmla="*/ 155 h 264"/>
                <a:gd name="T42" fmla="*/ 271 w 322"/>
                <a:gd name="T43" fmla="*/ 155 h 264"/>
                <a:gd name="T44" fmla="*/ 271 w 322"/>
                <a:gd name="T45" fmla="*/ 132 h 264"/>
                <a:gd name="T46" fmla="*/ 294 w 322"/>
                <a:gd name="T47" fmla="*/ 132 h 264"/>
                <a:gd name="T48" fmla="*/ 294 w 322"/>
                <a:gd name="T49" fmla="*/ 15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264">
                  <a:moveTo>
                    <a:pt x="277" y="61"/>
                  </a:moveTo>
                  <a:cubicBezTo>
                    <a:pt x="270" y="61"/>
                    <a:pt x="264" y="60"/>
                    <a:pt x="257" y="59"/>
                  </a:cubicBezTo>
                  <a:cubicBezTo>
                    <a:pt x="218" y="53"/>
                    <a:pt x="185" y="34"/>
                    <a:pt x="160" y="4"/>
                  </a:cubicBezTo>
                  <a:cubicBezTo>
                    <a:pt x="158" y="2"/>
                    <a:pt x="154" y="0"/>
                    <a:pt x="152" y="1"/>
                  </a:cubicBezTo>
                  <a:cubicBezTo>
                    <a:pt x="126" y="3"/>
                    <a:pt x="102" y="10"/>
                    <a:pt x="80" y="24"/>
                  </a:cubicBezTo>
                  <a:cubicBezTo>
                    <a:pt x="18" y="64"/>
                    <a:pt x="0" y="141"/>
                    <a:pt x="40" y="200"/>
                  </a:cubicBezTo>
                  <a:cubicBezTo>
                    <a:pt x="69" y="243"/>
                    <a:pt x="111" y="262"/>
                    <a:pt x="159" y="264"/>
                  </a:cubicBezTo>
                  <a:cubicBezTo>
                    <a:pt x="197" y="263"/>
                    <a:pt x="229" y="253"/>
                    <a:pt x="256" y="232"/>
                  </a:cubicBezTo>
                  <a:cubicBezTo>
                    <a:pt x="309" y="191"/>
                    <a:pt x="322" y="121"/>
                    <a:pt x="288" y="67"/>
                  </a:cubicBezTo>
                  <a:cubicBezTo>
                    <a:pt x="285" y="63"/>
                    <a:pt x="282" y="61"/>
                    <a:pt x="277" y="61"/>
                  </a:cubicBezTo>
                  <a:close/>
                  <a:moveTo>
                    <a:pt x="67" y="107"/>
                  </a:moveTo>
                  <a:cubicBezTo>
                    <a:pt x="59" y="107"/>
                    <a:pt x="51" y="107"/>
                    <a:pt x="43" y="107"/>
                  </a:cubicBezTo>
                  <a:cubicBezTo>
                    <a:pt x="43" y="100"/>
                    <a:pt x="43" y="92"/>
                    <a:pt x="43" y="85"/>
                  </a:cubicBezTo>
                  <a:cubicBezTo>
                    <a:pt x="51" y="85"/>
                    <a:pt x="59" y="85"/>
                    <a:pt x="67" y="85"/>
                  </a:cubicBezTo>
                  <a:cubicBezTo>
                    <a:pt x="67" y="92"/>
                    <a:pt x="67" y="99"/>
                    <a:pt x="67" y="107"/>
                  </a:cubicBezTo>
                  <a:close/>
                  <a:moveTo>
                    <a:pt x="168" y="227"/>
                  </a:moveTo>
                  <a:cubicBezTo>
                    <a:pt x="126" y="227"/>
                    <a:pt x="91" y="192"/>
                    <a:pt x="91" y="150"/>
                  </a:cubicBezTo>
                  <a:cubicBezTo>
                    <a:pt x="91" y="108"/>
                    <a:pt x="126" y="72"/>
                    <a:pt x="169" y="72"/>
                  </a:cubicBezTo>
                  <a:cubicBezTo>
                    <a:pt x="211" y="72"/>
                    <a:pt x="246" y="107"/>
                    <a:pt x="246" y="150"/>
                  </a:cubicBezTo>
                  <a:cubicBezTo>
                    <a:pt x="246" y="193"/>
                    <a:pt x="212" y="227"/>
                    <a:pt x="168" y="227"/>
                  </a:cubicBezTo>
                  <a:close/>
                  <a:moveTo>
                    <a:pt x="294" y="155"/>
                  </a:moveTo>
                  <a:cubicBezTo>
                    <a:pt x="286" y="155"/>
                    <a:pt x="279" y="155"/>
                    <a:pt x="271" y="155"/>
                  </a:cubicBezTo>
                  <a:cubicBezTo>
                    <a:pt x="271" y="148"/>
                    <a:pt x="271" y="140"/>
                    <a:pt x="271" y="132"/>
                  </a:cubicBezTo>
                  <a:cubicBezTo>
                    <a:pt x="278" y="132"/>
                    <a:pt x="286" y="132"/>
                    <a:pt x="294" y="132"/>
                  </a:cubicBezTo>
                  <a:cubicBezTo>
                    <a:pt x="294" y="140"/>
                    <a:pt x="294" y="147"/>
                    <a:pt x="294" y="15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12757150" y="1138238"/>
              <a:ext cx="585787" cy="582613"/>
            </a:xfrm>
            <a:custGeom>
              <a:avLst/>
              <a:gdLst>
                <a:gd name="T0" fmla="*/ 132 w 267"/>
                <a:gd name="T1" fmla="*/ 264 h 265"/>
                <a:gd name="T2" fmla="*/ 266 w 267"/>
                <a:gd name="T3" fmla="*/ 133 h 265"/>
                <a:gd name="T4" fmla="*/ 134 w 267"/>
                <a:gd name="T5" fmla="*/ 1 h 265"/>
                <a:gd name="T6" fmla="*/ 2 w 267"/>
                <a:gd name="T7" fmla="*/ 130 h 265"/>
                <a:gd name="T8" fmla="*/ 132 w 267"/>
                <a:gd name="T9" fmla="*/ 264 h 265"/>
                <a:gd name="T10" fmla="*/ 202 w 267"/>
                <a:gd name="T11" fmla="*/ 224 h 265"/>
                <a:gd name="T12" fmla="*/ 177 w 267"/>
                <a:gd name="T13" fmla="*/ 224 h 265"/>
                <a:gd name="T14" fmla="*/ 177 w 267"/>
                <a:gd name="T15" fmla="*/ 202 h 265"/>
                <a:gd name="T16" fmla="*/ 202 w 267"/>
                <a:gd name="T17" fmla="*/ 202 h 265"/>
                <a:gd name="T18" fmla="*/ 202 w 267"/>
                <a:gd name="T19" fmla="*/ 224 h 265"/>
                <a:gd name="T20" fmla="*/ 227 w 267"/>
                <a:gd name="T21" fmla="*/ 186 h 265"/>
                <a:gd name="T22" fmla="*/ 202 w 267"/>
                <a:gd name="T23" fmla="*/ 186 h 265"/>
                <a:gd name="T24" fmla="*/ 202 w 267"/>
                <a:gd name="T25" fmla="*/ 164 h 265"/>
                <a:gd name="T26" fmla="*/ 227 w 267"/>
                <a:gd name="T27" fmla="*/ 164 h 265"/>
                <a:gd name="T28" fmla="*/ 227 w 267"/>
                <a:gd name="T29" fmla="*/ 186 h 265"/>
                <a:gd name="T30" fmla="*/ 91 w 267"/>
                <a:gd name="T31" fmla="*/ 42 h 265"/>
                <a:gd name="T32" fmla="*/ 201 w 267"/>
                <a:gd name="T33" fmla="*/ 63 h 265"/>
                <a:gd name="T34" fmla="*/ 160 w 267"/>
                <a:gd name="T35" fmla="*/ 184 h 265"/>
                <a:gd name="T36" fmla="*/ 136 w 267"/>
                <a:gd name="T37" fmla="*/ 188 h 265"/>
                <a:gd name="T38" fmla="*/ 52 w 267"/>
                <a:gd name="T39" fmla="*/ 118 h 265"/>
                <a:gd name="T40" fmla="*/ 91 w 267"/>
                <a:gd name="T41" fmla="*/ 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" h="265">
                  <a:moveTo>
                    <a:pt x="132" y="264"/>
                  </a:moveTo>
                  <a:cubicBezTo>
                    <a:pt x="205" y="265"/>
                    <a:pt x="265" y="207"/>
                    <a:pt x="266" y="133"/>
                  </a:cubicBezTo>
                  <a:cubicBezTo>
                    <a:pt x="267" y="61"/>
                    <a:pt x="208" y="2"/>
                    <a:pt x="134" y="1"/>
                  </a:cubicBezTo>
                  <a:cubicBezTo>
                    <a:pt x="63" y="0"/>
                    <a:pt x="4" y="58"/>
                    <a:pt x="2" y="130"/>
                  </a:cubicBezTo>
                  <a:cubicBezTo>
                    <a:pt x="0" y="199"/>
                    <a:pt x="57" y="263"/>
                    <a:pt x="132" y="264"/>
                  </a:cubicBezTo>
                  <a:close/>
                  <a:moveTo>
                    <a:pt x="202" y="224"/>
                  </a:moveTo>
                  <a:cubicBezTo>
                    <a:pt x="194" y="224"/>
                    <a:pt x="185" y="224"/>
                    <a:pt x="177" y="224"/>
                  </a:cubicBezTo>
                  <a:cubicBezTo>
                    <a:pt x="177" y="216"/>
                    <a:pt x="177" y="209"/>
                    <a:pt x="177" y="202"/>
                  </a:cubicBezTo>
                  <a:cubicBezTo>
                    <a:pt x="185" y="202"/>
                    <a:pt x="193" y="202"/>
                    <a:pt x="202" y="202"/>
                  </a:cubicBezTo>
                  <a:cubicBezTo>
                    <a:pt x="202" y="209"/>
                    <a:pt x="202" y="216"/>
                    <a:pt x="202" y="224"/>
                  </a:cubicBezTo>
                  <a:close/>
                  <a:moveTo>
                    <a:pt x="227" y="186"/>
                  </a:moveTo>
                  <a:cubicBezTo>
                    <a:pt x="219" y="186"/>
                    <a:pt x="210" y="186"/>
                    <a:pt x="202" y="186"/>
                  </a:cubicBezTo>
                  <a:cubicBezTo>
                    <a:pt x="202" y="179"/>
                    <a:pt x="202" y="172"/>
                    <a:pt x="202" y="164"/>
                  </a:cubicBezTo>
                  <a:cubicBezTo>
                    <a:pt x="210" y="164"/>
                    <a:pt x="218" y="164"/>
                    <a:pt x="227" y="164"/>
                  </a:cubicBezTo>
                  <a:cubicBezTo>
                    <a:pt x="227" y="171"/>
                    <a:pt x="227" y="178"/>
                    <a:pt x="227" y="186"/>
                  </a:cubicBezTo>
                  <a:close/>
                  <a:moveTo>
                    <a:pt x="91" y="42"/>
                  </a:moveTo>
                  <a:cubicBezTo>
                    <a:pt x="127" y="21"/>
                    <a:pt x="176" y="30"/>
                    <a:pt x="201" y="63"/>
                  </a:cubicBezTo>
                  <a:cubicBezTo>
                    <a:pt x="236" y="107"/>
                    <a:pt x="214" y="169"/>
                    <a:pt x="160" y="184"/>
                  </a:cubicBezTo>
                  <a:cubicBezTo>
                    <a:pt x="152" y="186"/>
                    <a:pt x="144" y="186"/>
                    <a:pt x="136" y="188"/>
                  </a:cubicBezTo>
                  <a:cubicBezTo>
                    <a:pt x="94" y="187"/>
                    <a:pt x="60" y="159"/>
                    <a:pt x="52" y="118"/>
                  </a:cubicBezTo>
                  <a:cubicBezTo>
                    <a:pt x="47" y="89"/>
                    <a:pt x="62" y="58"/>
                    <a:pt x="91" y="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12892088" y="1257300"/>
              <a:ext cx="307975" cy="257175"/>
            </a:xfrm>
            <a:custGeom>
              <a:avLst/>
              <a:gdLst>
                <a:gd name="T0" fmla="*/ 111 w 140"/>
                <a:gd name="T1" fmla="*/ 98 h 117"/>
                <a:gd name="T2" fmla="*/ 122 w 140"/>
                <a:gd name="T3" fmla="*/ 25 h 117"/>
                <a:gd name="T4" fmla="*/ 70 w 140"/>
                <a:gd name="T5" fmla="*/ 0 h 117"/>
                <a:gd name="T6" fmla="*/ 58 w 140"/>
                <a:gd name="T7" fmla="*/ 2 h 117"/>
                <a:gd name="T8" fmla="*/ 24 w 140"/>
                <a:gd name="T9" fmla="*/ 85 h 117"/>
                <a:gd name="T10" fmla="*/ 111 w 140"/>
                <a:gd name="T11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17">
                  <a:moveTo>
                    <a:pt x="111" y="98"/>
                  </a:moveTo>
                  <a:cubicBezTo>
                    <a:pt x="135" y="80"/>
                    <a:pt x="140" y="49"/>
                    <a:pt x="122" y="25"/>
                  </a:cubicBezTo>
                  <a:cubicBezTo>
                    <a:pt x="109" y="8"/>
                    <a:pt x="92" y="1"/>
                    <a:pt x="70" y="0"/>
                  </a:cubicBezTo>
                  <a:cubicBezTo>
                    <a:pt x="67" y="0"/>
                    <a:pt x="62" y="1"/>
                    <a:pt x="58" y="2"/>
                  </a:cubicBezTo>
                  <a:cubicBezTo>
                    <a:pt x="18" y="9"/>
                    <a:pt x="0" y="53"/>
                    <a:pt x="24" y="85"/>
                  </a:cubicBezTo>
                  <a:cubicBezTo>
                    <a:pt x="44" y="112"/>
                    <a:pt x="84" y="117"/>
                    <a:pt x="111" y="9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11880850" y="1079500"/>
              <a:ext cx="744537" cy="642938"/>
            </a:xfrm>
            <a:custGeom>
              <a:avLst/>
              <a:gdLst>
                <a:gd name="T0" fmla="*/ 279 w 339"/>
                <a:gd name="T1" fmla="*/ 238 h 293"/>
                <a:gd name="T2" fmla="*/ 298 w 339"/>
                <a:gd name="T3" fmla="*/ 61 h 293"/>
                <a:gd name="T4" fmla="*/ 179 w 339"/>
                <a:gd name="T5" fmla="*/ 0 h 293"/>
                <a:gd name="T6" fmla="*/ 77 w 339"/>
                <a:gd name="T7" fmla="*/ 30 h 293"/>
                <a:gd name="T8" fmla="*/ 63 w 339"/>
                <a:gd name="T9" fmla="*/ 237 h 293"/>
                <a:gd name="T10" fmla="*/ 279 w 339"/>
                <a:gd name="T11" fmla="*/ 238 h 293"/>
                <a:gd name="T12" fmla="*/ 184 w 339"/>
                <a:gd name="T13" fmla="*/ 52 h 293"/>
                <a:gd name="T14" fmla="*/ 272 w 339"/>
                <a:gd name="T15" fmla="*/ 138 h 293"/>
                <a:gd name="T16" fmla="*/ 185 w 339"/>
                <a:gd name="T17" fmla="*/ 227 h 293"/>
                <a:gd name="T18" fmla="*/ 97 w 339"/>
                <a:gd name="T19" fmla="*/ 139 h 293"/>
                <a:gd name="T20" fmla="*/ 184 w 339"/>
                <a:gd name="T21" fmla="*/ 52 h 293"/>
                <a:gd name="T22" fmla="*/ 58 w 339"/>
                <a:gd name="T23" fmla="*/ 90 h 293"/>
                <a:gd name="T24" fmla="*/ 83 w 339"/>
                <a:gd name="T25" fmla="*/ 90 h 293"/>
                <a:gd name="T26" fmla="*/ 83 w 339"/>
                <a:gd name="T27" fmla="*/ 112 h 293"/>
                <a:gd name="T28" fmla="*/ 58 w 339"/>
                <a:gd name="T29" fmla="*/ 112 h 293"/>
                <a:gd name="T30" fmla="*/ 58 w 339"/>
                <a:gd name="T31" fmla="*/ 90 h 293"/>
                <a:gd name="T32" fmla="*/ 45 w 339"/>
                <a:gd name="T33" fmla="*/ 148 h 293"/>
                <a:gd name="T34" fmla="*/ 45 w 339"/>
                <a:gd name="T35" fmla="*/ 128 h 293"/>
                <a:gd name="T36" fmla="*/ 71 w 339"/>
                <a:gd name="T37" fmla="*/ 128 h 293"/>
                <a:gd name="T38" fmla="*/ 71 w 339"/>
                <a:gd name="T39" fmla="*/ 151 h 293"/>
                <a:gd name="T40" fmla="*/ 48 w 339"/>
                <a:gd name="T41" fmla="*/ 151 h 293"/>
                <a:gd name="T42" fmla="*/ 45 w 339"/>
                <a:gd name="T43" fmla="*/ 148 h 293"/>
                <a:gd name="T44" fmla="*/ 59 w 339"/>
                <a:gd name="T45" fmla="*/ 166 h 293"/>
                <a:gd name="T46" fmla="*/ 83 w 339"/>
                <a:gd name="T47" fmla="*/ 166 h 293"/>
                <a:gd name="T48" fmla="*/ 83 w 339"/>
                <a:gd name="T49" fmla="*/ 188 h 293"/>
                <a:gd name="T50" fmla="*/ 59 w 339"/>
                <a:gd name="T51" fmla="*/ 188 h 293"/>
                <a:gd name="T52" fmla="*/ 59 w 339"/>
                <a:gd name="T53" fmla="*/ 16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9" h="293">
                  <a:moveTo>
                    <a:pt x="279" y="238"/>
                  </a:moveTo>
                  <a:cubicBezTo>
                    <a:pt x="331" y="190"/>
                    <a:pt x="339" y="116"/>
                    <a:pt x="298" y="61"/>
                  </a:cubicBezTo>
                  <a:cubicBezTo>
                    <a:pt x="267" y="19"/>
                    <a:pt x="223" y="1"/>
                    <a:pt x="179" y="0"/>
                  </a:cubicBezTo>
                  <a:cubicBezTo>
                    <a:pt x="137" y="0"/>
                    <a:pt x="105" y="9"/>
                    <a:pt x="77" y="30"/>
                  </a:cubicBezTo>
                  <a:cubicBezTo>
                    <a:pt x="6" y="81"/>
                    <a:pt x="0" y="176"/>
                    <a:pt x="63" y="237"/>
                  </a:cubicBezTo>
                  <a:cubicBezTo>
                    <a:pt x="121" y="292"/>
                    <a:pt x="220" y="293"/>
                    <a:pt x="279" y="238"/>
                  </a:cubicBezTo>
                  <a:close/>
                  <a:moveTo>
                    <a:pt x="184" y="52"/>
                  </a:moveTo>
                  <a:cubicBezTo>
                    <a:pt x="232" y="51"/>
                    <a:pt x="272" y="90"/>
                    <a:pt x="272" y="138"/>
                  </a:cubicBezTo>
                  <a:cubicBezTo>
                    <a:pt x="272" y="187"/>
                    <a:pt x="234" y="226"/>
                    <a:pt x="185" y="227"/>
                  </a:cubicBezTo>
                  <a:cubicBezTo>
                    <a:pt x="137" y="227"/>
                    <a:pt x="97" y="188"/>
                    <a:pt x="97" y="139"/>
                  </a:cubicBezTo>
                  <a:cubicBezTo>
                    <a:pt x="97" y="91"/>
                    <a:pt x="136" y="52"/>
                    <a:pt x="184" y="52"/>
                  </a:cubicBezTo>
                  <a:close/>
                  <a:moveTo>
                    <a:pt x="58" y="90"/>
                  </a:moveTo>
                  <a:cubicBezTo>
                    <a:pt x="67" y="90"/>
                    <a:pt x="75" y="90"/>
                    <a:pt x="83" y="90"/>
                  </a:cubicBezTo>
                  <a:cubicBezTo>
                    <a:pt x="83" y="97"/>
                    <a:pt x="83" y="104"/>
                    <a:pt x="83" y="112"/>
                  </a:cubicBezTo>
                  <a:cubicBezTo>
                    <a:pt x="76" y="112"/>
                    <a:pt x="67" y="112"/>
                    <a:pt x="58" y="112"/>
                  </a:cubicBezTo>
                  <a:cubicBezTo>
                    <a:pt x="58" y="105"/>
                    <a:pt x="58" y="98"/>
                    <a:pt x="58" y="90"/>
                  </a:cubicBezTo>
                  <a:close/>
                  <a:moveTo>
                    <a:pt x="45" y="148"/>
                  </a:moveTo>
                  <a:cubicBezTo>
                    <a:pt x="45" y="141"/>
                    <a:pt x="45" y="135"/>
                    <a:pt x="45" y="128"/>
                  </a:cubicBezTo>
                  <a:cubicBezTo>
                    <a:pt x="54" y="128"/>
                    <a:pt x="62" y="128"/>
                    <a:pt x="71" y="128"/>
                  </a:cubicBezTo>
                  <a:cubicBezTo>
                    <a:pt x="71" y="135"/>
                    <a:pt x="71" y="142"/>
                    <a:pt x="71" y="151"/>
                  </a:cubicBezTo>
                  <a:cubicBezTo>
                    <a:pt x="63" y="151"/>
                    <a:pt x="55" y="151"/>
                    <a:pt x="48" y="151"/>
                  </a:cubicBezTo>
                  <a:cubicBezTo>
                    <a:pt x="47" y="151"/>
                    <a:pt x="45" y="149"/>
                    <a:pt x="45" y="148"/>
                  </a:cubicBezTo>
                  <a:close/>
                  <a:moveTo>
                    <a:pt x="59" y="166"/>
                  </a:moveTo>
                  <a:cubicBezTo>
                    <a:pt x="67" y="166"/>
                    <a:pt x="75" y="166"/>
                    <a:pt x="83" y="166"/>
                  </a:cubicBezTo>
                  <a:cubicBezTo>
                    <a:pt x="83" y="173"/>
                    <a:pt x="83" y="181"/>
                    <a:pt x="83" y="188"/>
                  </a:cubicBezTo>
                  <a:cubicBezTo>
                    <a:pt x="75" y="188"/>
                    <a:pt x="67" y="188"/>
                    <a:pt x="59" y="188"/>
                  </a:cubicBezTo>
                  <a:cubicBezTo>
                    <a:pt x="59" y="181"/>
                    <a:pt x="59" y="173"/>
                    <a:pt x="59" y="16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8948738" y="2065338"/>
              <a:ext cx="387350" cy="388938"/>
            </a:xfrm>
            <a:custGeom>
              <a:avLst/>
              <a:gdLst>
                <a:gd name="T0" fmla="*/ 89 w 177"/>
                <a:gd name="T1" fmla="*/ 177 h 177"/>
                <a:gd name="T2" fmla="*/ 177 w 177"/>
                <a:gd name="T3" fmla="*/ 88 h 177"/>
                <a:gd name="T4" fmla="*/ 88 w 177"/>
                <a:gd name="T5" fmla="*/ 0 h 177"/>
                <a:gd name="T6" fmla="*/ 0 w 177"/>
                <a:gd name="T7" fmla="*/ 88 h 177"/>
                <a:gd name="T8" fmla="*/ 89 w 1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89" y="177"/>
                  </a:moveTo>
                  <a:cubicBezTo>
                    <a:pt x="137" y="176"/>
                    <a:pt x="177" y="137"/>
                    <a:pt x="177" y="88"/>
                  </a:cubicBezTo>
                  <a:cubicBezTo>
                    <a:pt x="177" y="39"/>
                    <a:pt x="137" y="0"/>
                    <a:pt x="88" y="0"/>
                  </a:cubicBezTo>
                  <a:cubicBezTo>
                    <a:pt x="40" y="0"/>
                    <a:pt x="0" y="40"/>
                    <a:pt x="0" y="88"/>
                  </a:cubicBezTo>
                  <a:cubicBezTo>
                    <a:pt x="0" y="137"/>
                    <a:pt x="40" y="177"/>
                    <a:pt x="89" y="1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9193213" y="3824288"/>
              <a:ext cx="153987" cy="155575"/>
            </a:xfrm>
            <a:custGeom>
              <a:avLst/>
              <a:gdLst>
                <a:gd name="T0" fmla="*/ 35 w 70"/>
                <a:gd name="T1" fmla="*/ 71 h 71"/>
                <a:gd name="T2" fmla="*/ 70 w 70"/>
                <a:gd name="T3" fmla="*/ 35 h 71"/>
                <a:gd name="T4" fmla="*/ 35 w 70"/>
                <a:gd name="T5" fmla="*/ 0 h 71"/>
                <a:gd name="T6" fmla="*/ 0 w 70"/>
                <a:gd name="T7" fmla="*/ 36 h 71"/>
                <a:gd name="T8" fmla="*/ 35 w 7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35" y="71"/>
                  </a:moveTo>
                  <a:cubicBezTo>
                    <a:pt x="55" y="71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ubicBezTo>
                    <a:pt x="16" y="1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9582150" y="1555750"/>
              <a:ext cx="244475" cy="244475"/>
            </a:xfrm>
            <a:custGeom>
              <a:avLst/>
              <a:gdLst>
                <a:gd name="T0" fmla="*/ 56 w 111"/>
                <a:gd name="T1" fmla="*/ 111 h 111"/>
                <a:gd name="T2" fmla="*/ 111 w 111"/>
                <a:gd name="T3" fmla="*/ 55 h 111"/>
                <a:gd name="T4" fmla="*/ 56 w 111"/>
                <a:gd name="T5" fmla="*/ 0 h 111"/>
                <a:gd name="T6" fmla="*/ 0 w 111"/>
                <a:gd name="T7" fmla="*/ 55 h 111"/>
                <a:gd name="T8" fmla="*/ 56 w 111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111"/>
                  </a:moveTo>
                  <a:cubicBezTo>
                    <a:pt x="87" y="111"/>
                    <a:pt x="111" y="86"/>
                    <a:pt x="111" y="55"/>
                  </a:cubicBezTo>
                  <a:cubicBezTo>
                    <a:pt x="111" y="25"/>
                    <a:pt x="86" y="0"/>
                    <a:pt x="56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86"/>
                    <a:pt x="25" y="111"/>
                    <a:pt x="56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10961688" y="2489200"/>
              <a:ext cx="644525" cy="558800"/>
            </a:xfrm>
            <a:custGeom>
              <a:avLst/>
              <a:gdLst>
                <a:gd name="T0" fmla="*/ 242 w 294"/>
                <a:gd name="T1" fmla="*/ 207 h 254"/>
                <a:gd name="T2" fmla="*/ 258 w 294"/>
                <a:gd name="T3" fmla="*/ 53 h 254"/>
                <a:gd name="T4" fmla="*/ 155 w 294"/>
                <a:gd name="T5" fmla="*/ 0 h 254"/>
                <a:gd name="T6" fmla="*/ 67 w 294"/>
                <a:gd name="T7" fmla="*/ 26 h 254"/>
                <a:gd name="T8" fmla="*/ 54 w 294"/>
                <a:gd name="T9" fmla="*/ 205 h 254"/>
                <a:gd name="T10" fmla="*/ 242 w 294"/>
                <a:gd name="T11" fmla="*/ 207 h 254"/>
                <a:gd name="T12" fmla="*/ 154 w 294"/>
                <a:gd name="T13" fmla="*/ 40 h 254"/>
                <a:gd name="T14" fmla="*/ 236 w 294"/>
                <a:gd name="T15" fmla="*/ 120 h 254"/>
                <a:gd name="T16" fmla="*/ 156 w 294"/>
                <a:gd name="T17" fmla="*/ 201 h 254"/>
                <a:gd name="T18" fmla="*/ 75 w 294"/>
                <a:gd name="T19" fmla="*/ 121 h 254"/>
                <a:gd name="T20" fmla="*/ 154 w 294"/>
                <a:gd name="T21" fmla="*/ 40 h 254"/>
                <a:gd name="T22" fmla="*/ 39 w 294"/>
                <a:gd name="T23" fmla="*/ 75 h 254"/>
                <a:gd name="T24" fmla="*/ 62 w 294"/>
                <a:gd name="T25" fmla="*/ 75 h 254"/>
                <a:gd name="T26" fmla="*/ 62 w 294"/>
                <a:gd name="T27" fmla="*/ 96 h 254"/>
                <a:gd name="T28" fmla="*/ 39 w 294"/>
                <a:gd name="T29" fmla="*/ 96 h 254"/>
                <a:gd name="T30" fmla="*/ 39 w 294"/>
                <a:gd name="T31" fmla="*/ 75 h 254"/>
                <a:gd name="T32" fmla="*/ 39 w 294"/>
                <a:gd name="T33" fmla="*/ 111 h 254"/>
                <a:gd name="T34" fmla="*/ 61 w 294"/>
                <a:gd name="T35" fmla="*/ 111 h 254"/>
                <a:gd name="T36" fmla="*/ 61 w 294"/>
                <a:gd name="T37" fmla="*/ 131 h 254"/>
                <a:gd name="T38" fmla="*/ 41 w 294"/>
                <a:gd name="T39" fmla="*/ 131 h 254"/>
                <a:gd name="T40" fmla="*/ 39 w 294"/>
                <a:gd name="T41" fmla="*/ 128 h 254"/>
                <a:gd name="T42" fmla="*/ 39 w 294"/>
                <a:gd name="T43" fmla="*/ 111 h 254"/>
                <a:gd name="T44" fmla="*/ 39 w 294"/>
                <a:gd name="T45" fmla="*/ 145 h 254"/>
                <a:gd name="T46" fmla="*/ 62 w 294"/>
                <a:gd name="T47" fmla="*/ 145 h 254"/>
                <a:gd name="T48" fmla="*/ 62 w 294"/>
                <a:gd name="T49" fmla="*/ 166 h 254"/>
                <a:gd name="T50" fmla="*/ 39 w 294"/>
                <a:gd name="T51" fmla="*/ 166 h 254"/>
                <a:gd name="T52" fmla="*/ 39 w 294"/>
                <a:gd name="T53" fmla="*/ 14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54">
                  <a:moveTo>
                    <a:pt x="242" y="207"/>
                  </a:moveTo>
                  <a:cubicBezTo>
                    <a:pt x="287" y="165"/>
                    <a:pt x="294" y="101"/>
                    <a:pt x="258" y="53"/>
                  </a:cubicBezTo>
                  <a:cubicBezTo>
                    <a:pt x="231" y="17"/>
                    <a:pt x="194" y="0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5" y="71"/>
                    <a:pt x="0" y="153"/>
                    <a:pt x="54" y="205"/>
                  </a:cubicBezTo>
                  <a:cubicBezTo>
                    <a:pt x="105" y="253"/>
                    <a:pt x="191" y="254"/>
                    <a:pt x="242" y="207"/>
                  </a:cubicBezTo>
                  <a:close/>
                  <a:moveTo>
                    <a:pt x="154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1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4" y="77"/>
                    <a:pt x="110" y="40"/>
                    <a:pt x="154" y="40"/>
                  </a:cubicBezTo>
                  <a:close/>
                  <a:moveTo>
                    <a:pt x="39" y="75"/>
                  </a:moveTo>
                  <a:cubicBezTo>
                    <a:pt x="47" y="75"/>
                    <a:pt x="54" y="75"/>
                    <a:pt x="62" y="75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7" y="96"/>
                    <a:pt x="39" y="96"/>
                  </a:cubicBezTo>
                  <a:cubicBezTo>
                    <a:pt x="39" y="89"/>
                    <a:pt x="39" y="82"/>
                    <a:pt x="39" y="75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4" y="131"/>
                    <a:pt x="48" y="131"/>
                    <a:pt x="41" y="131"/>
                  </a:cubicBezTo>
                  <a:cubicBezTo>
                    <a:pt x="41" y="131"/>
                    <a:pt x="39" y="129"/>
                    <a:pt x="39" y="128"/>
                  </a:cubicBezTo>
                  <a:cubicBezTo>
                    <a:pt x="39" y="122"/>
                    <a:pt x="39" y="117"/>
                    <a:pt x="39" y="111"/>
                  </a:cubicBezTo>
                  <a:close/>
                  <a:moveTo>
                    <a:pt x="39" y="145"/>
                  </a:moveTo>
                  <a:cubicBezTo>
                    <a:pt x="47" y="145"/>
                    <a:pt x="54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ubicBezTo>
                    <a:pt x="54" y="166"/>
                    <a:pt x="47" y="166"/>
                    <a:pt x="39" y="166"/>
                  </a:cubicBezTo>
                  <a:cubicBezTo>
                    <a:pt x="39" y="159"/>
                    <a:pt x="39" y="152"/>
                    <a:pt x="39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9026525" y="850900"/>
              <a:ext cx="153987" cy="155575"/>
            </a:xfrm>
            <a:custGeom>
              <a:avLst/>
              <a:gdLst>
                <a:gd name="T0" fmla="*/ 35 w 70"/>
                <a:gd name="T1" fmla="*/ 71 h 71"/>
                <a:gd name="T2" fmla="*/ 70 w 70"/>
                <a:gd name="T3" fmla="*/ 35 h 71"/>
                <a:gd name="T4" fmla="*/ 35 w 70"/>
                <a:gd name="T5" fmla="*/ 0 h 71"/>
                <a:gd name="T6" fmla="*/ 0 w 70"/>
                <a:gd name="T7" fmla="*/ 35 h 71"/>
                <a:gd name="T8" fmla="*/ 35 w 7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35" y="71"/>
                  </a:move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7356475" y="714375"/>
              <a:ext cx="246062" cy="246063"/>
            </a:xfrm>
            <a:custGeom>
              <a:avLst/>
              <a:gdLst>
                <a:gd name="T0" fmla="*/ 53 w 112"/>
                <a:gd name="T1" fmla="*/ 111 h 112"/>
                <a:gd name="T2" fmla="*/ 111 w 112"/>
                <a:gd name="T3" fmla="*/ 57 h 112"/>
                <a:gd name="T4" fmla="*/ 56 w 112"/>
                <a:gd name="T5" fmla="*/ 1 h 112"/>
                <a:gd name="T6" fmla="*/ 1 w 112"/>
                <a:gd name="T7" fmla="*/ 53 h 112"/>
                <a:gd name="T8" fmla="*/ 53 w 1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53" y="111"/>
                  </a:moveTo>
                  <a:cubicBezTo>
                    <a:pt x="85" y="112"/>
                    <a:pt x="110" y="88"/>
                    <a:pt x="111" y="57"/>
                  </a:cubicBezTo>
                  <a:cubicBezTo>
                    <a:pt x="112" y="27"/>
                    <a:pt x="87" y="2"/>
                    <a:pt x="56" y="1"/>
                  </a:cubicBez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8159750" y="2678113"/>
              <a:ext cx="153987" cy="153988"/>
            </a:xfrm>
            <a:custGeom>
              <a:avLst/>
              <a:gdLst>
                <a:gd name="T0" fmla="*/ 35 w 70"/>
                <a:gd name="T1" fmla="*/ 70 h 70"/>
                <a:gd name="T2" fmla="*/ 70 w 70"/>
                <a:gd name="T3" fmla="*/ 35 h 70"/>
                <a:gd name="T4" fmla="*/ 35 w 70"/>
                <a:gd name="T5" fmla="*/ 0 h 70"/>
                <a:gd name="T6" fmla="*/ 0 w 70"/>
                <a:gd name="T7" fmla="*/ 35 h 70"/>
                <a:gd name="T8" fmla="*/ 35 w 7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54" y="70"/>
                    <a:pt x="70" y="54"/>
                    <a:pt x="70" y="35"/>
                  </a:cubicBezTo>
                  <a:cubicBezTo>
                    <a:pt x="70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8583613" y="1836738"/>
              <a:ext cx="1027112" cy="887413"/>
            </a:xfrm>
            <a:custGeom>
              <a:avLst/>
              <a:gdLst>
                <a:gd name="T0" fmla="*/ 87 w 468"/>
                <a:gd name="T1" fmla="*/ 327 h 404"/>
                <a:gd name="T2" fmla="*/ 386 w 468"/>
                <a:gd name="T3" fmla="*/ 329 h 404"/>
                <a:gd name="T4" fmla="*/ 411 w 468"/>
                <a:gd name="T5" fmla="*/ 85 h 404"/>
                <a:gd name="T6" fmla="*/ 247 w 468"/>
                <a:gd name="T7" fmla="*/ 0 h 404"/>
                <a:gd name="T8" fmla="*/ 107 w 468"/>
                <a:gd name="T9" fmla="*/ 41 h 404"/>
                <a:gd name="T10" fmla="*/ 87 w 468"/>
                <a:gd name="T11" fmla="*/ 327 h 404"/>
                <a:gd name="T12" fmla="*/ 253 w 468"/>
                <a:gd name="T13" fmla="*/ 72 h 404"/>
                <a:gd name="T14" fmla="*/ 375 w 468"/>
                <a:gd name="T15" fmla="*/ 191 h 404"/>
                <a:gd name="T16" fmla="*/ 255 w 468"/>
                <a:gd name="T17" fmla="*/ 313 h 404"/>
                <a:gd name="T18" fmla="*/ 134 w 468"/>
                <a:gd name="T19" fmla="*/ 193 h 404"/>
                <a:gd name="T20" fmla="*/ 253 w 468"/>
                <a:gd name="T21" fmla="*/ 72 h 404"/>
                <a:gd name="T22" fmla="*/ 115 w 468"/>
                <a:gd name="T23" fmla="*/ 260 h 404"/>
                <a:gd name="T24" fmla="*/ 81 w 468"/>
                <a:gd name="T25" fmla="*/ 260 h 404"/>
                <a:gd name="T26" fmla="*/ 81 w 468"/>
                <a:gd name="T27" fmla="*/ 229 h 404"/>
                <a:gd name="T28" fmla="*/ 115 w 468"/>
                <a:gd name="T29" fmla="*/ 229 h 404"/>
                <a:gd name="T30" fmla="*/ 115 w 468"/>
                <a:gd name="T31" fmla="*/ 260 h 404"/>
                <a:gd name="T32" fmla="*/ 81 w 468"/>
                <a:gd name="T33" fmla="*/ 125 h 404"/>
                <a:gd name="T34" fmla="*/ 115 w 468"/>
                <a:gd name="T35" fmla="*/ 125 h 404"/>
                <a:gd name="T36" fmla="*/ 115 w 468"/>
                <a:gd name="T37" fmla="*/ 155 h 404"/>
                <a:gd name="T38" fmla="*/ 81 w 468"/>
                <a:gd name="T39" fmla="*/ 155 h 404"/>
                <a:gd name="T40" fmla="*/ 81 w 468"/>
                <a:gd name="T41" fmla="*/ 125 h 404"/>
                <a:gd name="T42" fmla="*/ 97 w 468"/>
                <a:gd name="T43" fmla="*/ 176 h 404"/>
                <a:gd name="T44" fmla="*/ 97 w 468"/>
                <a:gd name="T45" fmla="*/ 209 h 404"/>
                <a:gd name="T46" fmla="*/ 66 w 468"/>
                <a:gd name="T47" fmla="*/ 209 h 404"/>
                <a:gd name="T48" fmla="*/ 63 w 468"/>
                <a:gd name="T49" fmla="*/ 204 h 404"/>
                <a:gd name="T50" fmla="*/ 62 w 468"/>
                <a:gd name="T51" fmla="*/ 176 h 404"/>
                <a:gd name="T52" fmla="*/ 97 w 468"/>
                <a:gd name="T53" fmla="*/ 17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8" h="404">
                  <a:moveTo>
                    <a:pt x="87" y="327"/>
                  </a:moveTo>
                  <a:cubicBezTo>
                    <a:pt x="167" y="403"/>
                    <a:pt x="304" y="404"/>
                    <a:pt x="386" y="329"/>
                  </a:cubicBezTo>
                  <a:cubicBezTo>
                    <a:pt x="457" y="263"/>
                    <a:pt x="468" y="161"/>
                    <a:pt x="411" y="85"/>
                  </a:cubicBezTo>
                  <a:cubicBezTo>
                    <a:pt x="368" y="27"/>
                    <a:pt x="308" y="1"/>
                    <a:pt x="247" y="0"/>
                  </a:cubicBezTo>
                  <a:cubicBezTo>
                    <a:pt x="189" y="0"/>
                    <a:pt x="145" y="13"/>
                    <a:pt x="107" y="41"/>
                  </a:cubicBezTo>
                  <a:cubicBezTo>
                    <a:pt x="9" y="113"/>
                    <a:pt x="0" y="244"/>
                    <a:pt x="87" y="327"/>
                  </a:cubicBezTo>
                  <a:close/>
                  <a:moveTo>
                    <a:pt x="253" y="72"/>
                  </a:moveTo>
                  <a:cubicBezTo>
                    <a:pt x="320" y="71"/>
                    <a:pt x="375" y="125"/>
                    <a:pt x="375" y="191"/>
                  </a:cubicBezTo>
                  <a:cubicBezTo>
                    <a:pt x="376" y="258"/>
                    <a:pt x="323" y="312"/>
                    <a:pt x="255" y="313"/>
                  </a:cubicBezTo>
                  <a:cubicBezTo>
                    <a:pt x="189" y="314"/>
                    <a:pt x="134" y="260"/>
                    <a:pt x="134" y="193"/>
                  </a:cubicBezTo>
                  <a:cubicBezTo>
                    <a:pt x="134" y="126"/>
                    <a:pt x="187" y="72"/>
                    <a:pt x="253" y="72"/>
                  </a:cubicBezTo>
                  <a:close/>
                  <a:moveTo>
                    <a:pt x="115" y="260"/>
                  </a:moveTo>
                  <a:cubicBezTo>
                    <a:pt x="104" y="260"/>
                    <a:pt x="92" y="260"/>
                    <a:pt x="81" y="260"/>
                  </a:cubicBezTo>
                  <a:cubicBezTo>
                    <a:pt x="81" y="250"/>
                    <a:pt x="81" y="240"/>
                    <a:pt x="81" y="229"/>
                  </a:cubicBezTo>
                  <a:cubicBezTo>
                    <a:pt x="93" y="229"/>
                    <a:pt x="104" y="229"/>
                    <a:pt x="115" y="229"/>
                  </a:cubicBezTo>
                  <a:cubicBezTo>
                    <a:pt x="115" y="239"/>
                    <a:pt x="115" y="249"/>
                    <a:pt x="115" y="260"/>
                  </a:cubicBezTo>
                  <a:close/>
                  <a:moveTo>
                    <a:pt x="81" y="125"/>
                  </a:moveTo>
                  <a:cubicBezTo>
                    <a:pt x="92" y="125"/>
                    <a:pt x="103" y="125"/>
                    <a:pt x="115" y="125"/>
                  </a:cubicBezTo>
                  <a:cubicBezTo>
                    <a:pt x="115" y="134"/>
                    <a:pt x="115" y="144"/>
                    <a:pt x="115" y="155"/>
                  </a:cubicBezTo>
                  <a:cubicBezTo>
                    <a:pt x="104" y="155"/>
                    <a:pt x="93" y="155"/>
                    <a:pt x="81" y="155"/>
                  </a:cubicBezTo>
                  <a:cubicBezTo>
                    <a:pt x="81" y="145"/>
                    <a:pt x="81" y="135"/>
                    <a:pt x="81" y="125"/>
                  </a:cubicBezTo>
                  <a:close/>
                  <a:moveTo>
                    <a:pt x="97" y="176"/>
                  </a:moveTo>
                  <a:cubicBezTo>
                    <a:pt x="97" y="187"/>
                    <a:pt x="97" y="197"/>
                    <a:pt x="97" y="209"/>
                  </a:cubicBezTo>
                  <a:cubicBezTo>
                    <a:pt x="87" y="209"/>
                    <a:pt x="77" y="209"/>
                    <a:pt x="66" y="209"/>
                  </a:cubicBezTo>
                  <a:cubicBezTo>
                    <a:pt x="65" y="208"/>
                    <a:pt x="63" y="206"/>
                    <a:pt x="63" y="204"/>
                  </a:cubicBezTo>
                  <a:cubicBezTo>
                    <a:pt x="62" y="195"/>
                    <a:pt x="62" y="186"/>
                    <a:pt x="62" y="176"/>
                  </a:cubicBezTo>
                  <a:cubicBezTo>
                    <a:pt x="75" y="176"/>
                    <a:pt x="86" y="176"/>
                    <a:pt x="97" y="17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8774113" y="2957513"/>
              <a:ext cx="388937" cy="388938"/>
            </a:xfrm>
            <a:custGeom>
              <a:avLst/>
              <a:gdLst>
                <a:gd name="T0" fmla="*/ 89 w 177"/>
                <a:gd name="T1" fmla="*/ 1 h 177"/>
                <a:gd name="T2" fmla="*/ 1 w 177"/>
                <a:gd name="T3" fmla="*/ 84 h 177"/>
                <a:gd name="T4" fmla="*/ 84 w 177"/>
                <a:gd name="T5" fmla="*/ 176 h 177"/>
                <a:gd name="T6" fmla="*/ 176 w 177"/>
                <a:gd name="T7" fmla="*/ 90 h 177"/>
                <a:gd name="T8" fmla="*/ 89 w 177"/>
                <a:gd name="T9" fmla="*/ 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89" y="1"/>
                  </a:moveTo>
                  <a:cubicBezTo>
                    <a:pt x="43" y="0"/>
                    <a:pt x="2" y="38"/>
                    <a:pt x="1" y="84"/>
                  </a:cubicBezTo>
                  <a:cubicBezTo>
                    <a:pt x="0" y="133"/>
                    <a:pt x="37" y="174"/>
                    <a:pt x="84" y="176"/>
                  </a:cubicBezTo>
                  <a:cubicBezTo>
                    <a:pt x="135" y="177"/>
                    <a:pt x="175" y="140"/>
                    <a:pt x="176" y="90"/>
                  </a:cubicBezTo>
                  <a:cubicBezTo>
                    <a:pt x="177" y="42"/>
                    <a:pt x="138" y="2"/>
                    <a:pt x="8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10075863" y="661988"/>
              <a:ext cx="647700" cy="560388"/>
            </a:xfrm>
            <a:custGeom>
              <a:avLst/>
              <a:gdLst>
                <a:gd name="T0" fmla="*/ 243 w 295"/>
                <a:gd name="T1" fmla="*/ 207 h 255"/>
                <a:gd name="T2" fmla="*/ 259 w 295"/>
                <a:gd name="T3" fmla="*/ 54 h 255"/>
                <a:gd name="T4" fmla="*/ 156 w 295"/>
                <a:gd name="T5" fmla="*/ 0 h 255"/>
                <a:gd name="T6" fmla="*/ 67 w 295"/>
                <a:gd name="T7" fmla="*/ 27 h 255"/>
                <a:gd name="T8" fmla="*/ 55 w 295"/>
                <a:gd name="T9" fmla="*/ 206 h 255"/>
                <a:gd name="T10" fmla="*/ 243 w 295"/>
                <a:gd name="T11" fmla="*/ 207 h 255"/>
                <a:gd name="T12" fmla="*/ 155 w 295"/>
                <a:gd name="T13" fmla="*/ 41 h 255"/>
                <a:gd name="T14" fmla="*/ 236 w 295"/>
                <a:gd name="T15" fmla="*/ 120 h 255"/>
                <a:gd name="T16" fmla="*/ 156 w 295"/>
                <a:gd name="T17" fmla="*/ 202 h 255"/>
                <a:gd name="T18" fmla="*/ 75 w 295"/>
                <a:gd name="T19" fmla="*/ 122 h 255"/>
                <a:gd name="T20" fmla="*/ 155 w 295"/>
                <a:gd name="T21" fmla="*/ 41 h 255"/>
                <a:gd name="T22" fmla="*/ 40 w 295"/>
                <a:gd name="T23" fmla="*/ 76 h 255"/>
                <a:gd name="T24" fmla="*/ 63 w 295"/>
                <a:gd name="T25" fmla="*/ 76 h 255"/>
                <a:gd name="T26" fmla="*/ 63 w 295"/>
                <a:gd name="T27" fmla="*/ 97 h 255"/>
                <a:gd name="T28" fmla="*/ 40 w 295"/>
                <a:gd name="T29" fmla="*/ 97 h 255"/>
                <a:gd name="T30" fmla="*/ 40 w 295"/>
                <a:gd name="T31" fmla="*/ 76 h 255"/>
                <a:gd name="T32" fmla="*/ 40 w 295"/>
                <a:gd name="T33" fmla="*/ 111 h 255"/>
                <a:gd name="T34" fmla="*/ 62 w 295"/>
                <a:gd name="T35" fmla="*/ 111 h 255"/>
                <a:gd name="T36" fmla="*/ 62 w 295"/>
                <a:gd name="T37" fmla="*/ 132 h 255"/>
                <a:gd name="T38" fmla="*/ 42 w 295"/>
                <a:gd name="T39" fmla="*/ 132 h 255"/>
                <a:gd name="T40" fmla="*/ 40 w 295"/>
                <a:gd name="T41" fmla="*/ 129 h 255"/>
                <a:gd name="T42" fmla="*/ 40 w 295"/>
                <a:gd name="T43" fmla="*/ 111 h 255"/>
                <a:gd name="T44" fmla="*/ 40 w 295"/>
                <a:gd name="T45" fmla="*/ 146 h 255"/>
                <a:gd name="T46" fmla="*/ 63 w 295"/>
                <a:gd name="T47" fmla="*/ 146 h 255"/>
                <a:gd name="T48" fmla="*/ 63 w 295"/>
                <a:gd name="T49" fmla="*/ 167 h 255"/>
                <a:gd name="T50" fmla="*/ 40 w 295"/>
                <a:gd name="T51" fmla="*/ 167 h 255"/>
                <a:gd name="T52" fmla="*/ 40 w 295"/>
                <a:gd name="T53" fmla="*/ 1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5">
                  <a:moveTo>
                    <a:pt x="243" y="207"/>
                  </a:moveTo>
                  <a:cubicBezTo>
                    <a:pt x="288" y="166"/>
                    <a:pt x="295" y="102"/>
                    <a:pt x="259" y="54"/>
                  </a:cubicBezTo>
                  <a:cubicBezTo>
                    <a:pt x="232" y="18"/>
                    <a:pt x="194" y="1"/>
                    <a:pt x="156" y="0"/>
                  </a:cubicBezTo>
                  <a:cubicBezTo>
                    <a:pt x="119" y="0"/>
                    <a:pt x="92" y="9"/>
                    <a:pt x="67" y="27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2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1"/>
                    <a:pt x="236" y="77"/>
                    <a:pt x="236" y="120"/>
                  </a:cubicBezTo>
                  <a:cubicBezTo>
                    <a:pt x="237" y="166"/>
                    <a:pt x="201" y="202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40" y="76"/>
                  </a:moveTo>
                  <a:cubicBezTo>
                    <a:pt x="47" y="76"/>
                    <a:pt x="55" y="76"/>
                    <a:pt x="63" y="76"/>
                  </a:cubicBezTo>
                  <a:cubicBezTo>
                    <a:pt x="63" y="83"/>
                    <a:pt x="63" y="89"/>
                    <a:pt x="63" y="97"/>
                  </a:cubicBezTo>
                  <a:cubicBezTo>
                    <a:pt x="55" y="97"/>
                    <a:pt x="48" y="97"/>
                    <a:pt x="40" y="97"/>
                  </a:cubicBezTo>
                  <a:cubicBezTo>
                    <a:pt x="40" y="90"/>
                    <a:pt x="40" y="83"/>
                    <a:pt x="40" y="76"/>
                  </a:cubicBezTo>
                  <a:close/>
                  <a:moveTo>
                    <a:pt x="40" y="111"/>
                  </a:moveTo>
                  <a:cubicBezTo>
                    <a:pt x="47" y="111"/>
                    <a:pt x="54" y="111"/>
                    <a:pt x="62" y="111"/>
                  </a:cubicBezTo>
                  <a:cubicBezTo>
                    <a:pt x="62" y="118"/>
                    <a:pt x="62" y="124"/>
                    <a:pt x="62" y="132"/>
                  </a:cubicBezTo>
                  <a:cubicBezTo>
                    <a:pt x="55" y="132"/>
                    <a:pt x="49" y="132"/>
                    <a:pt x="42" y="132"/>
                  </a:cubicBezTo>
                  <a:cubicBezTo>
                    <a:pt x="41" y="132"/>
                    <a:pt x="40" y="130"/>
                    <a:pt x="40" y="129"/>
                  </a:cubicBezTo>
                  <a:cubicBezTo>
                    <a:pt x="40" y="123"/>
                    <a:pt x="40" y="117"/>
                    <a:pt x="40" y="111"/>
                  </a:cubicBezTo>
                  <a:close/>
                  <a:moveTo>
                    <a:pt x="40" y="146"/>
                  </a:moveTo>
                  <a:cubicBezTo>
                    <a:pt x="48" y="146"/>
                    <a:pt x="55" y="146"/>
                    <a:pt x="63" y="146"/>
                  </a:cubicBezTo>
                  <a:cubicBezTo>
                    <a:pt x="63" y="153"/>
                    <a:pt x="63" y="160"/>
                    <a:pt x="63" y="167"/>
                  </a:cubicBezTo>
                  <a:cubicBezTo>
                    <a:pt x="55" y="167"/>
                    <a:pt x="48" y="167"/>
                    <a:pt x="40" y="167"/>
                  </a:cubicBezTo>
                  <a:cubicBezTo>
                    <a:pt x="40" y="160"/>
                    <a:pt x="40" y="153"/>
                    <a:pt x="40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0288588" y="800100"/>
              <a:ext cx="260350" cy="257175"/>
            </a:xfrm>
            <a:custGeom>
              <a:avLst/>
              <a:gdLst>
                <a:gd name="T0" fmla="*/ 59 w 118"/>
                <a:gd name="T1" fmla="*/ 117 h 117"/>
                <a:gd name="T2" fmla="*/ 118 w 118"/>
                <a:gd name="T3" fmla="*/ 58 h 117"/>
                <a:gd name="T4" fmla="*/ 59 w 118"/>
                <a:gd name="T5" fmla="*/ 0 h 117"/>
                <a:gd name="T6" fmla="*/ 0 w 118"/>
                <a:gd name="T7" fmla="*/ 59 h 117"/>
                <a:gd name="T8" fmla="*/ 59 w 11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7">
                  <a:moveTo>
                    <a:pt x="59" y="117"/>
                  </a:moveTo>
                  <a:cubicBezTo>
                    <a:pt x="91" y="117"/>
                    <a:pt x="118" y="91"/>
                    <a:pt x="118" y="58"/>
                  </a:cubicBezTo>
                  <a:cubicBezTo>
                    <a:pt x="118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7"/>
                    <a:pt x="59" y="11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9793288" y="1920875"/>
              <a:ext cx="808037" cy="803275"/>
            </a:xfrm>
            <a:custGeom>
              <a:avLst/>
              <a:gdLst>
                <a:gd name="T0" fmla="*/ 183 w 368"/>
                <a:gd name="T1" fmla="*/ 364 h 366"/>
                <a:gd name="T2" fmla="*/ 367 w 368"/>
                <a:gd name="T3" fmla="*/ 184 h 366"/>
                <a:gd name="T4" fmla="*/ 185 w 368"/>
                <a:gd name="T5" fmla="*/ 1 h 366"/>
                <a:gd name="T6" fmla="*/ 3 w 368"/>
                <a:gd name="T7" fmla="*/ 179 h 366"/>
                <a:gd name="T8" fmla="*/ 183 w 368"/>
                <a:gd name="T9" fmla="*/ 364 h 366"/>
                <a:gd name="T10" fmla="*/ 278 w 368"/>
                <a:gd name="T11" fmla="*/ 309 h 366"/>
                <a:gd name="T12" fmla="*/ 244 w 368"/>
                <a:gd name="T13" fmla="*/ 309 h 366"/>
                <a:gd name="T14" fmla="*/ 244 w 368"/>
                <a:gd name="T15" fmla="*/ 278 h 366"/>
                <a:gd name="T16" fmla="*/ 278 w 368"/>
                <a:gd name="T17" fmla="*/ 278 h 366"/>
                <a:gd name="T18" fmla="*/ 278 w 368"/>
                <a:gd name="T19" fmla="*/ 309 h 366"/>
                <a:gd name="T20" fmla="*/ 313 w 368"/>
                <a:gd name="T21" fmla="*/ 257 h 366"/>
                <a:gd name="T22" fmla="*/ 279 w 368"/>
                <a:gd name="T23" fmla="*/ 257 h 366"/>
                <a:gd name="T24" fmla="*/ 279 w 368"/>
                <a:gd name="T25" fmla="*/ 226 h 366"/>
                <a:gd name="T26" fmla="*/ 313 w 368"/>
                <a:gd name="T27" fmla="*/ 226 h 366"/>
                <a:gd name="T28" fmla="*/ 313 w 368"/>
                <a:gd name="T29" fmla="*/ 257 h 366"/>
                <a:gd name="T30" fmla="*/ 125 w 368"/>
                <a:gd name="T31" fmla="*/ 57 h 366"/>
                <a:gd name="T32" fmla="*/ 278 w 368"/>
                <a:gd name="T33" fmla="*/ 87 h 366"/>
                <a:gd name="T34" fmla="*/ 221 w 368"/>
                <a:gd name="T35" fmla="*/ 253 h 366"/>
                <a:gd name="T36" fmla="*/ 188 w 368"/>
                <a:gd name="T37" fmla="*/ 259 h 366"/>
                <a:gd name="T38" fmla="*/ 72 w 368"/>
                <a:gd name="T39" fmla="*/ 163 h 366"/>
                <a:gd name="T40" fmla="*/ 125 w 368"/>
                <a:gd name="T41" fmla="*/ 5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8" h="366">
                  <a:moveTo>
                    <a:pt x="183" y="364"/>
                  </a:moveTo>
                  <a:cubicBezTo>
                    <a:pt x="283" y="366"/>
                    <a:pt x="366" y="285"/>
                    <a:pt x="367" y="184"/>
                  </a:cubicBezTo>
                  <a:cubicBezTo>
                    <a:pt x="368" y="84"/>
                    <a:pt x="287" y="2"/>
                    <a:pt x="185" y="1"/>
                  </a:cubicBezTo>
                  <a:cubicBezTo>
                    <a:pt x="87" y="0"/>
                    <a:pt x="6" y="80"/>
                    <a:pt x="3" y="179"/>
                  </a:cubicBezTo>
                  <a:cubicBezTo>
                    <a:pt x="0" y="275"/>
                    <a:pt x="78" y="363"/>
                    <a:pt x="183" y="364"/>
                  </a:cubicBezTo>
                  <a:close/>
                  <a:moveTo>
                    <a:pt x="278" y="309"/>
                  </a:moveTo>
                  <a:cubicBezTo>
                    <a:pt x="267" y="309"/>
                    <a:pt x="256" y="309"/>
                    <a:pt x="244" y="309"/>
                  </a:cubicBezTo>
                  <a:cubicBezTo>
                    <a:pt x="244" y="298"/>
                    <a:pt x="244" y="289"/>
                    <a:pt x="244" y="278"/>
                  </a:cubicBezTo>
                  <a:cubicBezTo>
                    <a:pt x="255" y="278"/>
                    <a:pt x="266" y="278"/>
                    <a:pt x="278" y="278"/>
                  </a:cubicBezTo>
                  <a:cubicBezTo>
                    <a:pt x="278" y="288"/>
                    <a:pt x="278" y="298"/>
                    <a:pt x="278" y="309"/>
                  </a:cubicBezTo>
                  <a:close/>
                  <a:moveTo>
                    <a:pt x="313" y="257"/>
                  </a:moveTo>
                  <a:cubicBezTo>
                    <a:pt x="302" y="257"/>
                    <a:pt x="290" y="257"/>
                    <a:pt x="279" y="257"/>
                  </a:cubicBezTo>
                  <a:cubicBezTo>
                    <a:pt x="279" y="247"/>
                    <a:pt x="279" y="237"/>
                    <a:pt x="279" y="226"/>
                  </a:cubicBezTo>
                  <a:cubicBezTo>
                    <a:pt x="290" y="226"/>
                    <a:pt x="301" y="226"/>
                    <a:pt x="313" y="226"/>
                  </a:cubicBezTo>
                  <a:cubicBezTo>
                    <a:pt x="313" y="236"/>
                    <a:pt x="313" y="246"/>
                    <a:pt x="313" y="257"/>
                  </a:cubicBezTo>
                  <a:close/>
                  <a:moveTo>
                    <a:pt x="125" y="57"/>
                  </a:moveTo>
                  <a:cubicBezTo>
                    <a:pt x="175" y="29"/>
                    <a:pt x="242" y="42"/>
                    <a:pt x="278" y="87"/>
                  </a:cubicBezTo>
                  <a:cubicBezTo>
                    <a:pt x="325" y="147"/>
                    <a:pt x="296" y="233"/>
                    <a:pt x="221" y="253"/>
                  </a:cubicBezTo>
                  <a:cubicBezTo>
                    <a:pt x="210" y="256"/>
                    <a:pt x="199" y="257"/>
                    <a:pt x="188" y="259"/>
                  </a:cubicBezTo>
                  <a:cubicBezTo>
                    <a:pt x="129" y="257"/>
                    <a:pt x="82" y="219"/>
                    <a:pt x="72" y="163"/>
                  </a:cubicBezTo>
                  <a:cubicBezTo>
                    <a:pt x="64" y="122"/>
                    <a:pt x="86" y="79"/>
                    <a:pt x="125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10996613" y="3613150"/>
              <a:ext cx="150812" cy="153988"/>
            </a:xfrm>
            <a:custGeom>
              <a:avLst/>
              <a:gdLst>
                <a:gd name="T0" fmla="*/ 35 w 69"/>
                <a:gd name="T1" fmla="*/ 70 h 70"/>
                <a:gd name="T2" fmla="*/ 69 w 69"/>
                <a:gd name="T3" fmla="*/ 35 h 70"/>
                <a:gd name="T4" fmla="*/ 35 w 69"/>
                <a:gd name="T5" fmla="*/ 0 h 70"/>
                <a:gd name="T6" fmla="*/ 0 w 69"/>
                <a:gd name="T7" fmla="*/ 35 h 70"/>
                <a:gd name="T8" fmla="*/ 35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9698038" y="2898775"/>
              <a:ext cx="327025" cy="328613"/>
            </a:xfrm>
            <a:custGeom>
              <a:avLst/>
              <a:gdLst>
                <a:gd name="T0" fmla="*/ 74 w 149"/>
                <a:gd name="T1" fmla="*/ 0 h 150"/>
                <a:gd name="T2" fmla="*/ 0 w 149"/>
                <a:gd name="T3" fmla="*/ 75 h 150"/>
                <a:gd name="T4" fmla="*/ 74 w 149"/>
                <a:gd name="T5" fmla="*/ 150 h 150"/>
                <a:gd name="T6" fmla="*/ 149 w 149"/>
                <a:gd name="T7" fmla="*/ 75 h 150"/>
                <a:gd name="T8" fmla="*/ 74 w 14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0">
                  <a:moveTo>
                    <a:pt x="74" y="0"/>
                  </a:moveTo>
                  <a:cubicBezTo>
                    <a:pt x="32" y="1"/>
                    <a:pt x="0" y="34"/>
                    <a:pt x="0" y="75"/>
                  </a:cubicBezTo>
                  <a:cubicBezTo>
                    <a:pt x="0" y="116"/>
                    <a:pt x="34" y="150"/>
                    <a:pt x="74" y="150"/>
                  </a:cubicBezTo>
                  <a:cubicBezTo>
                    <a:pt x="115" y="149"/>
                    <a:pt x="149" y="115"/>
                    <a:pt x="149" y="75"/>
                  </a:cubicBezTo>
                  <a:cubicBezTo>
                    <a:pt x="149" y="34"/>
                    <a:pt x="115" y="0"/>
                    <a:pt x="7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9979025" y="2082800"/>
              <a:ext cx="423862" cy="357188"/>
            </a:xfrm>
            <a:custGeom>
              <a:avLst/>
              <a:gdLst>
                <a:gd name="T0" fmla="*/ 154 w 193"/>
                <a:gd name="T1" fmla="*/ 135 h 162"/>
                <a:gd name="T2" fmla="*/ 169 w 193"/>
                <a:gd name="T3" fmla="*/ 35 h 162"/>
                <a:gd name="T4" fmla="*/ 98 w 193"/>
                <a:gd name="T5" fmla="*/ 0 h 162"/>
                <a:gd name="T6" fmla="*/ 81 w 193"/>
                <a:gd name="T7" fmla="*/ 2 h 162"/>
                <a:gd name="T8" fmla="*/ 33 w 193"/>
                <a:gd name="T9" fmla="*/ 118 h 162"/>
                <a:gd name="T10" fmla="*/ 154 w 193"/>
                <a:gd name="T11" fmla="*/ 1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162">
                  <a:moveTo>
                    <a:pt x="154" y="135"/>
                  </a:moveTo>
                  <a:cubicBezTo>
                    <a:pt x="187" y="111"/>
                    <a:pt x="193" y="68"/>
                    <a:pt x="169" y="35"/>
                  </a:cubicBezTo>
                  <a:cubicBezTo>
                    <a:pt x="152" y="12"/>
                    <a:pt x="127" y="2"/>
                    <a:pt x="98" y="0"/>
                  </a:cubicBezTo>
                  <a:cubicBezTo>
                    <a:pt x="93" y="1"/>
                    <a:pt x="87" y="1"/>
                    <a:pt x="81" y="2"/>
                  </a:cubicBezTo>
                  <a:cubicBezTo>
                    <a:pt x="25" y="12"/>
                    <a:pt x="0" y="74"/>
                    <a:pt x="33" y="118"/>
                  </a:cubicBezTo>
                  <a:cubicBezTo>
                    <a:pt x="61" y="154"/>
                    <a:pt x="117" y="162"/>
                    <a:pt x="154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9350375" y="2608263"/>
              <a:ext cx="976312" cy="800100"/>
            </a:xfrm>
            <a:custGeom>
              <a:avLst/>
              <a:gdLst>
                <a:gd name="T0" fmla="*/ 383 w 445"/>
                <a:gd name="T1" fmla="*/ 84 h 364"/>
                <a:gd name="T2" fmla="*/ 355 w 445"/>
                <a:gd name="T3" fmla="*/ 82 h 364"/>
                <a:gd name="T4" fmla="*/ 221 w 445"/>
                <a:gd name="T5" fmla="*/ 5 h 364"/>
                <a:gd name="T6" fmla="*/ 210 w 445"/>
                <a:gd name="T7" fmla="*/ 1 h 364"/>
                <a:gd name="T8" fmla="*/ 110 w 445"/>
                <a:gd name="T9" fmla="*/ 34 h 364"/>
                <a:gd name="T10" fmla="*/ 55 w 445"/>
                <a:gd name="T11" fmla="*/ 276 h 364"/>
                <a:gd name="T12" fmla="*/ 221 w 445"/>
                <a:gd name="T13" fmla="*/ 364 h 364"/>
                <a:gd name="T14" fmla="*/ 354 w 445"/>
                <a:gd name="T15" fmla="*/ 320 h 364"/>
                <a:gd name="T16" fmla="*/ 398 w 445"/>
                <a:gd name="T17" fmla="*/ 92 h 364"/>
                <a:gd name="T18" fmla="*/ 383 w 445"/>
                <a:gd name="T19" fmla="*/ 84 h 364"/>
                <a:gd name="T20" fmla="*/ 93 w 445"/>
                <a:gd name="T21" fmla="*/ 148 h 364"/>
                <a:gd name="T22" fmla="*/ 60 w 445"/>
                <a:gd name="T23" fmla="*/ 148 h 364"/>
                <a:gd name="T24" fmla="*/ 60 w 445"/>
                <a:gd name="T25" fmla="*/ 117 h 364"/>
                <a:gd name="T26" fmla="*/ 93 w 445"/>
                <a:gd name="T27" fmla="*/ 117 h 364"/>
                <a:gd name="T28" fmla="*/ 93 w 445"/>
                <a:gd name="T29" fmla="*/ 148 h 364"/>
                <a:gd name="T30" fmla="*/ 233 w 445"/>
                <a:gd name="T31" fmla="*/ 314 h 364"/>
                <a:gd name="T32" fmla="*/ 126 w 445"/>
                <a:gd name="T33" fmla="*/ 207 h 364"/>
                <a:gd name="T34" fmla="*/ 233 w 445"/>
                <a:gd name="T35" fmla="*/ 100 h 364"/>
                <a:gd name="T36" fmla="*/ 340 w 445"/>
                <a:gd name="T37" fmla="*/ 207 h 364"/>
                <a:gd name="T38" fmla="*/ 233 w 445"/>
                <a:gd name="T39" fmla="*/ 314 h 364"/>
                <a:gd name="T40" fmla="*/ 406 w 445"/>
                <a:gd name="T41" fmla="*/ 214 h 364"/>
                <a:gd name="T42" fmla="*/ 374 w 445"/>
                <a:gd name="T43" fmla="*/ 214 h 364"/>
                <a:gd name="T44" fmla="*/ 374 w 445"/>
                <a:gd name="T45" fmla="*/ 183 h 364"/>
                <a:gd name="T46" fmla="*/ 406 w 445"/>
                <a:gd name="T47" fmla="*/ 183 h 364"/>
                <a:gd name="T48" fmla="*/ 406 w 445"/>
                <a:gd name="T49" fmla="*/ 21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5" h="364">
                  <a:moveTo>
                    <a:pt x="383" y="84"/>
                  </a:moveTo>
                  <a:cubicBezTo>
                    <a:pt x="374" y="84"/>
                    <a:pt x="364" y="83"/>
                    <a:pt x="355" y="82"/>
                  </a:cubicBezTo>
                  <a:cubicBezTo>
                    <a:pt x="301" y="73"/>
                    <a:pt x="256" y="47"/>
                    <a:pt x="221" y="5"/>
                  </a:cubicBezTo>
                  <a:cubicBezTo>
                    <a:pt x="218" y="3"/>
                    <a:pt x="213" y="0"/>
                    <a:pt x="210" y="1"/>
                  </a:cubicBezTo>
                  <a:cubicBezTo>
                    <a:pt x="174" y="4"/>
                    <a:pt x="141" y="14"/>
                    <a:pt x="110" y="34"/>
                  </a:cubicBezTo>
                  <a:cubicBezTo>
                    <a:pt x="25" y="89"/>
                    <a:pt x="0" y="195"/>
                    <a:pt x="55" y="276"/>
                  </a:cubicBezTo>
                  <a:cubicBezTo>
                    <a:pt x="95" y="336"/>
                    <a:pt x="154" y="362"/>
                    <a:pt x="221" y="364"/>
                  </a:cubicBezTo>
                  <a:cubicBezTo>
                    <a:pt x="273" y="364"/>
                    <a:pt x="316" y="350"/>
                    <a:pt x="354" y="320"/>
                  </a:cubicBezTo>
                  <a:cubicBezTo>
                    <a:pt x="426" y="264"/>
                    <a:pt x="445" y="166"/>
                    <a:pt x="398" y="92"/>
                  </a:cubicBezTo>
                  <a:cubicBezTo>
                    <a:pt x="394" y="87"/>
                    <a:pt x="390" y="84"/>
                    <a:pt x="383" y="84"/>
                  </a:cubicBezTo>
                  <a:close/>
                  <a:moveTo>
                    <a:pt x="93" y="148"/>
                  </a:moveTo>
                  <a:cubicBezTo>
                    <a:pt x="81" y="148"/>
                    <a:pt x="71" y="148"/>
                    <a:pt x="60" y="148"/>
                  </a:cubicBezTo>
                  <a:cubicBezTo>
                    <a:pt x="60" y="138"/>
                    <a:pt x="60" y="128"/>
                    <a:pt x="60" y="117"/>
                  </a:cubicBezTo>
                  <a:cubicBezTo>
                    <a:pt x="71" y="117"/>
                    <a:pt x="81" y="117"/>
                    <a:pt x="93" y="117"/>
                  </a:cubicBezTo>
                  <a:cubicBezTo>
                    <a:pt x="93" y="127"/>
                    <a:pt x="93" y="137"/>
                    <a:pt x="93" y="148"/>
                  </a:cubicBezTo>
                  <a:close/>
                  <a:moveTo>
                    <a:pt x="233" y="314"/>
                  </a:moveTo>
                  <a:cubicBezTo>
                    <a:pt x="174" y="314"/>
                    <a:pt x="126" y="266"/>
                    <a:pt x="126" y="207"/>
                  </a:cubicBezTo>
                  <a:cubicBezTo>
                    <a:pt x="126" y="149"/>
                    <a:pt x="175" y="99"/>
                    <a:pt x="233" y="100"/>
                  </a:cubicBezTo>
                  <a:cubicBezTo>
                    <a:pt x="292" y="100"/>
                    <a:pt x="340" y="148"/>
                    <a:pt x="340" y="207"/>
                  </a:cubicBezTo>
                  <a:cubicBezTo>
                    <a:pt x="340" y="267"/>
                    <a:pt x="292" y="314"/>
                    <a:pt x="233" y="314"/>
                  </a:cubicBezTo>
                  <a:close/>
                  <a:moveTo>
                    <a:pt x="406" y="214"/>
                  </a:moveTo>
                  <a:cubicBezTo>
                    <a:pt x="396" y="214"/>
                    <a:pt x="385" y="214"/>
                    <a:pt x="374" y="214"/>
                  </a:cubicBezTo>
                  <a:cubicBezTo>
                    <a:pt x="374" y="204"/>
                    <a:pt x="374" y="194"/>
                    <a:pt x="374" y="183"/>
                  </a:cubicBezTo>
                  <a:cubicBezTo>
                    <a:pt x="385" y="183"/>
                    <a:pt x="395" y="183"/>
                    <a:pt x="406" y="183"/>
                  </a:cubicBezTo>
                  <a:cubicBezTo>
                    <a:pt x="406" y="193"/>
                    <a:pt x="406" y="204"/>
                    <a:pt x="406" y="21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6302375" y="887413"/>
              <a:ext cx="141287" cy="139700"/>
            </a:xfrm>
            <a:custGeom>
              <a:avLst/>
              <a:gdLst>
                <a:gd name="T0" fmla="*/ 32 w 64"/>
                <a:gd name="T1" fmla="*/ 63 h 63"/>
                <a:gd name="T2" fmla="*/ 64 w 64"/>
                <a:gd name="T3" fmla="*/ 32 h 63"/>
                <a:gd name="T4" fmla="*/ 32 w 64"/>
                <a:gd name="T5" fmla="*/ 0 h 63"/>
                <a:gd name="T6" fmla="*/ 0 w 64"/>
                <a:gd name="T7" fmla="*/ 32 h 63"/>
                <a:gd name="T8" fmla="*/ 32 w 6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2" y="63"/>
                  </a:moveTo>
                  <a:cubicBezTo>
                    <a:pt x="49" y="63"/>
                    <a:pt x="64" y="49"/>
                    <a:pt x="64" y="32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1" y="49"/>
                    <a:pt x="15" y="63"/>
                    <a:pt x="32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9444038" y="4157663"/>
              <a:ext cx="265112" cy="223838"/>
            </a:xfrm>
            <a:custGeom>
              <a:avLst/>
              <a:gdLst>
                <a:gd name="T0" fmla="*/ 61 w 121"/>
                <a:gd name="T1" fmla="*/ 0 h 102"/>
                <a:gd name="T2" fmla="*/ 51 w 121"/>
                <a:gd name="T3" fmla="*/ 1 h 102"/>
                <a:gd name="T4" fmla="*/ 21 w 121"/>
                <a:gd name="T5" fmla="*/ 73 h 102"/>
                <a:gd name="T6" fmla="*/ 97 w 121"/>
                <a:gd name="T7" fmla="*/ 84 h 102"/>
                <a:gd name="T8" fmla="*/ 106 w 121"/>
                <a:gd name="T9" fmla="*/ 22 h 102"/>
                <a:gd name="T10" fmla="*/ 61 w 121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02">
                  <a:moveTo>
                    <a:pt x="61" y="0"/>
                  </a:moveTo>
                  <a:cubicBezTo>
                    <a:pt x="58" y="0"/>
                    <a:pt x="54" y="0"/>
                    <a:pt x="51" y="1"/>
                  </a:cubicBezTo>
                  <a:cubicBezTo>
                    <a:pt x="16" y="7"/>
                    <a:pt x="0" y="46"/>
                    <a:pt x="21" y="73"/>
                  </a:cubicBezTo>
                  <a:cubicBezTo>
                    <a:pt x="38" y="97"/>
                    <a:pt x="74" y="102"/>
                    <a:pt x="97" y="84"/>
                  </a:cubicBezTo>
                  <a:cubicBezTo>
                    <a:pt x="117" y="69"/>
                    <a:pt x="121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9328150" y="4054475"/>
              <a:ext cx="506412" cy="504825"/>
            </a:xfrm>
            <a:custGeom>
              <a:avLst/>
              <a:gdLst>
                <a:gd name="T0" fmla="*/ 116 w 231"/>
                <a:gd name="T1" fmla="*/ 1 h 230"/>
                <a:gd name="T2" fmla="*/ 1 w 231"/>
                <a:gd name="T3" fmla="*/ 112 h 230"/>
                <a:gd name="T4" fmla="*/ 114 w 231"/>
                <a:gd name="T5" fmla="*/ 229 h 230"/>
                <a:gd name="T6" fmla="*/ 230 w 231"/>
                <a:gd name="T7" fmla="*/ 116 h 230"/>
                <a:gd name="T8" fmla="*/ 116 w 231"/>
                <a:gd name="T9" fmla="*/ 1 h 230"/>
                <a:gd name="T10" fmla="*/ 117 w 231"/>
                <a:gd name="T11" fmla="*/ 163 h 230"/>
                <a:gd name="T12" fmla="*/ 45 w 231"/>
                <a:gd name="T13" fmla="*/ 102 h 230"/>
                <a:gd name="T14" fmla="*/ 78 w 231"/>
                <a:gd name="T15" fmla="*/ 36 h 230"/>
                <a:gd name="T16" fmla="*/ 174 w 231"/>
                <a:gd name="T17" fmla="*/ 55 h 230"/>
                <a:gd name="T18" fmla="*/ 138 w 231"/>
                <a:gd name="T19" fmla="*/ 159 h 230"/>
                <a:gd name="T20" fmla="*/ 117 w 231"/>
                <a:gd name="T21" fmla="*/ 163 h 230"/>
                <a:gd name="T22" fmla="*/ 174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4 w 231"/>
                <a:gd name="T29" fmla="*/ 175 h 230"/>
                <a:gd name="T30" fmla="*/ 174 w 231"/>
                <a:gd name="T31" fmla="*/ 194 h 230"/>
                <a:gd name="T32" fmla="*/ 196 w 231"/>
                <a:gd name="T33" fmla="*/ 161 h 230"/>
                <a:gd name="T34" fmla="*/ 175 w 231"/>
                <a:gd name="T35" fmla="*/ 161 h 230"/>
                <a:gd name="T36" fmla="*/ 175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1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9" y="228"/>
                    <a:pt x="114" y="229"/>
                  </a:cubicBezTo>
                  <a:cubicBezTo>
                    <a:pt x="177" y="230"/>
                    <a:pt x="230" y="179"/>
                    <a:pt x="230" y="116"/>
                  </a:cubicBezTo>
                  <a:cubicBezTo>
                    <a:pt x="231" y="53"/>
                    <a:pt x="180" y="1"/>
                    <a:pt x="116" y="1"/>
                  </a:cubicBezTo>
                  <a:close/>
                  <a:moveTo>
                    <a:pt x="117" y="163"/>
                  </a:moveTo>
                  <a:cubicBezTo>
                    <a:pt x="81" y="162"/>
                    <a:pt x="51" y="138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4" y="55"/>
                  </a:cubicBezTo>
                  <a:cubicBezTo>
                    <a:pt x="204" y="92"/>
                    <a:pt x="185" y="147"/>
                    <a:pt x="138" y="159"/>
                  </a:cubicBezTo>
                  <a:cubicBezTo>
                    <a:pt x="131" y="161"/>
                    <a:pt x="124" y="162"/>
                    <a:pt x="117" y="163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8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5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7"/>
            <p:cNvSpPr>
              <a:spLocks noEditPoints="1"/>
            </p:cNvSpPr>
            <p:nvPr/>
          </p:nvSpPr>
          <p:spPr bwMode="auto">
            <a:xfrm>
              <a:off x="9048750" y="4487863"/>
              <a:ext cx="612775" cy="501650"/>
            </a:xfrm>
            <a:custGeom>
              <a:avLst/>
              <a:gdLst>
                <a:gd name="T0" fmla="*/ 240 w 279"/>
                <a:gd name="T1" fmla="*/ 53 h 229"/>
                <a:gd name="T2" fmla="*/ 223 w 279"/>
                <a:gd name="T3" fmla="*/ 51 h 229"/>
                <a:gd name="T4" fmla="*/ 138 w 279"/>
                <a:gd name="T5" fmla="*/ 3 h 229"/>
                <a:gd name="T6" fmla="*/ 131 w 279"/>
                <a:gd name="T7" fmla="*/ 0 h 229"/>
                <a:gd name="T8" fmla="*/ 69 w 279"/>
                <a:gd name="T9" fmla="*/ 21 h 229"/>
                <a:gd name="T10" fmla="*/ 34 w 279"/>
                <a:gd name="T11" fmla="*/ 173 h 229"/>
                <a:gd name="T12" fmla="*/ 138 w 279"/>
                <a:gd name="T13" fmla="*/ 229 h 229"/>
                <a:gd name="T14" fmla="*/ 222 w 279"/>
                <a:gd name="T15" fmla="*/ 201 h 229"/>
                <a:gd name="T16" fmla="*/ 250 w 279"/>
                <a:gd name="T17" fmla="*/ 58 h 229"/>
                <a:gd name="T18" fmla="*/ 240 w 279"/>
                <a:gd name="T19" fmla="*/ 53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3 h 229"/>
                <a:gd name="T26" fmla="*/ 58 w 279"/>
                <a:gd name="T27" fmla="*/ 73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2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5 h 229"/>
                <a:gd name="T42" fmla="*/ 235 w 279"/>
                <a:gd name="T43" fmla="*/ 135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3"/>
                  </a:moveTo>
                  <a:cubicBezTo>
                    <a:pt x="234" y="53"/>
                    <a:pt x="229" y="52"/>
                    <a:pt x="223" y="51"/>
                  </a:cubicBezTo>
                  <a:cubicBezTo>
                    <a:pt x="189" y="46"/>
                    <a:pt x="160" y="30"/>
                    <a:pt x="138" y="3"/>
                  </a:cubicBezTo>
                  <a:cubicBezTo>
                    <a:pt x="137" y="1"/>
                    <a:pt x="134" y="0"/>
                    <a:pt x="131" y="0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3"/>
                  </a:cubicBezTo>
                  <a:cubicBezTo>
                    <a:pt x="59" y="211"/>
                    <a:pt x="96" y="227"/>
                    <a:pt x="138" y="229"/>
                  </a:cubicBezTo>
                  <a:cubicBezTo>
                    <a:pt x="171" y="228"/>
                    <a:pt x="198" y="220"/>
                    <a:pt x="222" y="201"/>
                  </a:cubicBezTo>
                  <a:cubicBezTo>
                    <a:pt x="267" y="166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8" y="93"/>
                    <a:pt x="109" y="62"/>
                    <a:pt x="146" y="62"/>
                  </a:cubicBezTo>
                  <a:cubicBezTo>
                    <a:pt x="183" y="62"/>
                    <a:pt x="213" y="93"/>
                    <a:pt x="213" y="130"/>
                  </a:cubicBezTo>
                  <a:cubicBezTo>
                    <a:pt x="213" y="168"/>
                    <a:pt x="183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1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13923963" y="4873625"/>
              <a:ext cx="168275" cy="169863"/>
            </a:xfrm>
            <a:custGeom>
              <a:avLst/>
              <a:gdLst>
                <a:gd name="T0" fmla="*/ 39 w 76"/>
                <a:gd name="T1" fmla="*/ 1 h 77"/>
                <a:gd name="T2" fmla="*/ 0 w 76"/>
                <a:gd name="T3" fmla="*/ 38 h 77"/>
                <a:gd name="T4" fmla="*/ 37 w 76"/>
                <a:gd name="T5" fmla="*/ 76 h 77"/>
                <a:gd name="T6" fmla="*/ 76 w 76"/>
                <a:gd name="T7" fmla="*/ 39 h 77"/>
                <a:gd name="T8" fmla="*/ 39 w 76"/>
                <a:gd name="T9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7">
                  <a:moveTo>
                    <a:pt x="39" y="1"/>
                  </a:moveTo>
                  <a:cubicBezTo>
                    <a:pt x="19" y="0"/>
                    <a:pt x="1" y="18"/>
                    <a:pt x="0" y="38"/>
                  </a:cubicBezTo>
                  <a:cubicBezTo>
                    <a:pt x="0" y="58"/>
                    <a:pt x="17" y="76"/>
                    <a:pt x="37" y="76"/>
                  </a:cubicBezTo>
                  <a:cubicBezTo>
                    <a:pt x="58" y="77"/>
                    <a:pt x="75" y="60"/>
                    <a:pt x="76" y="39"/>
                  </a:cubicBezTo>
                  <a:cubicBezTo>
                    <a:pt x="76" y="18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13061950" y="4386263"/>
              <a:ext cx="390525" cy="390525"/>
            </a:xfrm>
            <a:custGeom>
              <a:avLst/>
              <a:gdLst>
                <a:gd name="T0" fmla="*/ 88 w 178"/>
                <a:gd name="T1" fmla="*/ 1 h 178"/>
                <a:gd name="T2" fmla="*/ 0 w 178"/>
                <a:gd name="T3" fmla="*/ 89 h 178"/>
                <a:gd name="T4" fmla="*/ 89 w 178"/>
                <a:gd name="T5" fmla="*/ 178 h 178"/>
                <a:gd name="T6" fmla="*/ 178 w 178"/>
                <a:gd name="T7" fmla="*/ 89 h 178"/>
                <a:gd name="T8" fmla="*/ 88 w 178"/>
                <a:gd name="T9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">
                  <a:moveTo>
                    <a:pt x="88" y="1"/>
                  </a:moveTo>
                  <a:cubicBezTo>
                    <a:pt x="39" y="1"/>
                    <a:pt x="0" y="40"/>
                    <a:pt x="0" y="89"/>
                  </a:cubicBezTo>
                  <a:cubicBezTo>
                    <a:pt x="0" y="138"/>
                    <a:pt x="41" y="178"/>
                    <a:pt x="89" y="178"/>
                  </a:cubicBezTo>
                  <a:cubicBezTo>
                    <a:pt x="138" y="178"/>
                    <a:pt x="178" y="137"/>
                    <a:pt x="178" y="89"/>
                  </a:cubicBezTo>
                  <a:cubicBezTo>
                    <a:pt x="177" y="40"/>
                    <a:pt x="137" y="0"/>
                    <a:pt x="8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12649200" y="4043363"/>
              <a:ext cx="1158875" cy="949325"/>
            </a:xfrm>
            <a:custGeom>
              <a:avLst/>
              <a:gdLst>
                <a:gd name="T0" fmla="*/ 455 w 528"/>
                <a:gd name="T1" fmla="*/ 99 h 432"/>
                <a:gd name="T2" fmla="*/ 422 w 528"/>
                <a:gd name="T3" fmla="*/ 96 h 432"/>
                <a:gd name="T4" fmla="*/ 262 w 528"/>
                <a:gd name="T5" fmla="*/ 5 h 432"/>
                <a:gd name="T6" fmla="*/ 249 w 528"/>
                <a:gd name="T7" fmla="*/ 0 h 432"/>
                <a:gd name="T8" fmla="*/ 130 w 528"/>
                <a:gd name="T9" fmla="*/ 39 h 432"/>
                <a:gd name="T10" fmla="*/ 65 w 528"/>
                <a:gd name="T11" fmla="*/ 327 h 432"/>
                <a:gd name="T12" fmla="*/ 262 w 528"/>
                <a:gd name="T13" fmla="*/ 432 h 432"/>
                <a:gd name="T14" fmla="*/ 421 w 528"/>
                <a:gd name="T15" fmla="*/ 379 h 432"/>
                <a:gd name="T16" fmla="*/ 472 w 528"/>
                <a:gd name="T17" fmla="*/ 109 h 432"/>
                <a:gd name="T18" fmla="*/ 455 w 528"/>
                <a:gd name="T19" fmla="*/ 99 h 432"/>
                <a:gd name="T20" fmla="*/ 110 w 528"/>
                <a:gd name="T21" fmla="*/ 176 h 432"/>
                <a:gd name="T22" fmla="*/ 71 w 528"/>
                <a:gd name="T23" fmla="*/ 176 h 432"/>
                <a:gd name="T24" fmla="*/ 71 w 528"/>
                <a:gd name="T25" fmla="*/ 138 h 432"/>
                <a:gd name="T26" fmla="*/ 110 w 528"/>
                <a:gd name="T27" fmla="*/ 138 h 432"/>
                <a:gd name="T28" fmla="*/ 110 w 528"/>
                <a:gd name="T29" fmla="*/ 176 h 432"/>
                <a:gd name="T30" fmla="*/ 276 w 528"/>
                <a:gd name="T31" fmla="*/ 372 h 432"/>
                <a:gd name="T32" fmla="*/ 149 w 528"/>
                <a:gd name="T33" fmla="*/ 245 h 432"/>
                <a:gd name="T34" fmla="*/ 277 w 528"/>
                <a:gd name="T35" fmla="*/ 117 h 432"/>
                <a:gd name="T36" fmla="*/ 404 w 528"/>
                <a:gd name="T37" fmla="*/ 245 h 432"/>
                <a:gd name="T38" fmla="*/ 276 w 528"/>
                <a:gd name="T39" fmla="*/ 372 h 432"/>
                <a:gd name="T40" fmla="*/ 483 w 528"/>
                <a:gd name="T41" fmla="*/ 254 h 432"/>
                <a:gd name="T42" fmla="*/ 444 w 528"/>
                <a:gd name="T43" fmla="*/ 254 h 432"/>
                <a:gd name="T44" fmla="*/ 444 w 528"/>
                <a:gd name="T45" fmla="*/ 217 h 432"/>
                <a:gd name="T46" fmla="*/ 483 w 528"/>
                <a:gd name="T47" fmla="*/ 217 h 432"/>
                <a:gd name="T48" fmla="*/ 483 w 528"/>
                <a:gd name="T49" fmla="*/ 25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432">
                  <a:moveTo>
                    <a:pt x="455" y="99"/>
                  </a:moveTo>
                  <a:cubicBezTo>
                    <a:pt x="444" y="99"/>
                    <a:pt x="433" y="98"/>
                    <a:pt x="422" y="96"/>
                  </a:cubicBezTo>
                  <a:cubicBezTo>
                    <a:pt x="357" y="86"/>
                    <a:pt x="304" y="55"/>
                    <a:pt x="262" y="5"/>
                  </a:cubicBezTo>
                  <a:cubicBezTo>
                    <a:pt x="259" y="2"/>
                    <a:pt x="253" y="0"/>
                    <a:pt x="249" y="0"/>
                  </a:cubicBezTo>
                  <a:cubicBezTo>
                    <a:pt x="206" y="3"/>
                    <a:pt x="167" y="16"/>
                    <a:pt x="130" y="39"/>
                  </a:cubicBezTo>
                  <a:cubicBezTo>
                    <a:pt x="29" y="105"/>
                    <a:pt x="0" y="231"/>
                    <a:pt x="65" y="327"/>
                  </a:cubicBezTo>
                  <a:cubicBezTo>
                    <a:pt x="113" y="398"/>
                    <a:pt x="183" y="429"/>
                    <a:pt x="262" y="432"/>
                  </a:cubicBezTo>
                  <a:cubicBezTo>
                    <a:pt x="324" y="431"/>
                    <a:pt x="376" y="415"/>
                    <a:pt x="421" y="379"/>
                  </a:cubicBezTo>
                  <a:cubicBezTo>
                    <a:pt x="506" y="312"/>
                    <a:pt x="528" y="197"/>
                    <a:pt x="472" y="109"/>
                  </a:cubicBezTo>
                  <a:cubicBezTo>
                    <a:pt x="468" y="102"/>
                    <a:pt x="464" y="98"/>
                    <a:pt x="455" y="99"/>
                  </a:cubicBezTo>
                  <a:close/>
                  <a:moveTo>
                    <a:pt x="110" y="176"/>
                  </a:moveTo>
                  <a:cubicBezTo>
                    <a:pt x="96" y="176"/>
                    <a:pt x="84" y="176"/>
                    <a:pt x="71" y="176"/>
                  </a:cubicBezTo>
                  <a:cubicBezTo>
                    <a:pt x="71" y="163"/>
                    <a:pt x="71" y="151"/>
                    <a:pt x="71" y="138"/>
                  </a:cubicBezTo>
                  <a:cubicBezTo>
                    <a:pt x="84" y="138"/>
                    <a:pt x="96" y="138"/>
                    <a:pt x="110" y="138"/>
                  </a:cubicBezTo>
                  <a:cubicBezTo>
                    <a:pt x="110" y="150"/>
                    <a:pt x="110" y="162"/>
                    <a:pt x="110" y="176"/>
                  </a:cubicBezTo>
                  <a:close/>
                  <a:moveTo>
                    <a:pt x="276" y="372"/>
                  </a:moveTo>
                  <a:cubicBezTo>
                    <a:pt x="207" y="372"/>
                    <a:pt x="150" y="315"/>
                    <a:pt x="149" y="245"/>
                  </a:cubicBezTo>
                  <a:cubicBezTo>
                    <a:pt x="149" y="176"/>
                    <a:pt x="207" y="117"/>
                    <a:pt x="277" y="117"/>
                  </a:cubicBezTo>
                  <a:cubicBezTo>
                    <a:pt x="347" y="117"/>
                    <a:pt x="404" y="175"/>
                    <a:pt x="404" y="245"/>
                  </a:cubicBezTo>
                  <a:cubicBezTo>
                    <a:pt x="404" y="316"/>
                    <a:pt x="347" y="372"/>
                    <a:pt x="276" y="372"/>
                  </a:cubicBezTo>
                  <a:close/>
                  <a:moveTo>
                    <a:pt x="483" y="254"/>
                  </a:moveTo>
                  <a:cubicBezTo>
                    <a:pt x="470" y="254"/>
                    <a:pt x="458" y="254"/>
                    <a:pt x="444" y="254"/>
                  </a:cubicBezTo>
                  <a:cubicBezTo>
                    <a:pt x="444" y="242"/>
                    <a:pt x="444" y="230"/>
                    <a:pt x="444" y="217"/>
                  </a:cubicBezTo>
                  <a:cubicBezTo>
                    <a:pt x="457" y="217"/>
                    <a:pt x="469" y="217"/>
                    <a:pt x="483" y="217"/>
                  </a:cubicBezTo>
                  <a:cubicBezTo>
                    <a:pt x="483" y="229"/>
                    <a:pt x="483" y="241"/>
                    <a:pt x="483" y="25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13176250" y="3221038"/>
              <a:ext cx="958850" cy="958850"/>
            </a:xfrm>
            <a:custGeom>
              <a:avLst/>
              <a:gdLst>
                <a:gd name="T0" fmla="*/ 220 w 437"/>
                <a:gd name="T1" fmla="*/ 2 h 436"/>
                <a:gd name="T2" fmla="*/ 3 w 437"/>
                <a:gd name="T3" fmla="*/ 213 h 436"/>
                <a:gd name="T4" fmla="*/ 217 w 437"/>
                <a:gd name="T5" fmla="*/ 434 h 436"/>
                <a:gd name="T6" fmla="*/ 436 w 437"/>
                <a:gd name="T7" fmla="*/ 219 h 436"/>
                <a:gd name="T8" fmla="*/ 220 w 437"/>
                <a:gd name="T9" fmla="*/ 2 h 436"/>
                <a:gd name="T10" fmla="*/ 223 w 437"/>
                <a:gd name="T11" fmla="*/ 308 h 436"/>
                <a:gd name="T12" fmla="*/ 85 w 437"/>
                <a:gd name="T13" fmla="*/ 194 h 436"/>
                <a:gd name="T14" fmla="*/ 148 w 437"/>
                <a:gd name="T15" fmla="*/ 69 h 436"/>
                <a:gd name="T16" fmla="*/ 330 w 437"/>
                <a:gd name="T17" fmla="*/ 104 h 436"/>
                <a:gd name="T18" fmla="*/ 262 w 437"/>
                <a:gd name="T19" fmla="*/ 302 h 436"/>
                <a:gd name="T20" fmla="*/ 223 w 437"/>
                <a:gd name="T21" fmla="*/ 308 h 436"/>
                <a:gd name="T22" fmla="*/ 330 w 437"/>
                <a:gd name="T23" fmla="*/ 368 h 436"/>
                <a:gd name="T24" fmla="*/ 290 w 437"/>
                <a:gd name="T25" fmla="*/ 368 h 436"/>
                <a:gd name="T26" fmla="*/ 290 w 437"/>
                <a:gd name="T27" fmla="*/ 332 h 436"/>
                <a:gd name="T28" fmla="*/ 330 w 437"/>
                <a:gd name="T29" fmla="*/ 332 h 436"/>
                <a:gd name="T30" fmla="*/ 330 w 437"/>
                <a:gd name="T31" fmla="*/ 368 h 436"/>
                <a:gd name="T32" fmla="*/ 372 w 437"/>
                <a:gd name="T33" fmla="*/ 306 h 436"/>
                <a:gd name="T34" fmla="*/ 331 w 437"/>
                <a:gd name="T35" fmla="*/ 306 h 436"/>
                <a:gd name="T36" fmla="*/ 331 w 437"/>
                <a:gd name="T37" fmla="*/ 269 h 436"/>
                <a:gd name="T38" fmla="*/ 372 w 437"/>
                <a:gd name="T39" fmla="*/ 269 h 436"/>
                <a:gd name="T40" fmla="*/ 372 w 437"/>
                <a:gd name="T41" fmla="*/ 30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7" h="436">
                  <a:moveTo>
                    <a:pt x="220" y="2"/>
                  </a:moveTo>
                  <a:cubicBezTo>
                    <a:pt x="103" y="0"/>
                    <a:pt x="6" y="96"/>
                    <a:pt x="3" y="213"/>
                  </a:cubicBezTo>
                  <a:cubicBezTo>
                    <a:pt x="0" y="328"/>
                    <a:pt x="93" y="433"/>
                    <a:pt x="217" y="434"/>
                  </a:cubicBezTo>
                  <a:cubicBezTo>
                    <a:pt x="336" y="436"/>
                    <a:pt x="435" y="340"/>
                    <a:pt x="436" y="219"/>
                  </a:cubicBezTo>
                  <a:cubicBezTo>
                    <a:pt x="437" y="100"/>
                    <a:pt x="341" y="3"/>
                    <a:pt x="220" y="2"/>
                  </a:cubicBezTo>
                  <a:close/>
                  <a:moveTo>
                    <a:pt x="223" y="308"/>
                  </a:moveTo>
                  <a:cubicBezTo>
                    <a:pt x="153" y="307"/>
                    <a:pt x="98" y="261"/>
                    <a:pt x="85" y="194"/>
                  </a:cubicBezTo>
                  <a:cubicBezTo>
                    <a:pt x="76" y="146"/>
                    <a:pt x="102" y="95"/>
                    <a:pt x="148" y="69"/>
                  </a:cubicBezTo>
                  <a:cubicBezTo>
                    <a:pt x="208" y="35"/>
                    <a:pt x="288" y="50"/>
                    <a:pt x="330" y="104"/>
                  </a:cubicBezTo>
                  <a:cubicBezTo>
                    <a:pt x="387" y="176"/>
                    <a:pt x="351" y="278"/>
                    <a:pt x="262" y="302"/>
                  </a:cubicBezTo>
                  <a:cubicBezTo>
                    <a:pt x="249" y="305"/>
                    <a:pt x="236" y="306"/>
                    <a:pt x="223" y="308"/>
                  </a:cubicBezTo>
                  <a:close/>
                  <a:moveTo>
                    <a:pt x="330" y="368"/>
                  </a:moveTo>
                  <a:cubicBezTo>
                    <a:pt x="317" y="368"/>
                    <a:pt x="304" y="368"/>
                    <a:pt x="290" y="368"/>
                  </a:cubicBezTo>
                  <a:cubicBezTo>
                    <a:pt x="290" y="356"/>
                    <a:pt x="290" y="344"/>
                    <a:pt x="290" y="332"/>
                  </a:cubicBezTo>
                  <a:cubicBezTo>
                    <a:pt x="303" y="332"/>
                    <a:pt x="316" y="332"/>
                    <a:pt x="330" y="332"/>
                  </a:cubicBezTo>
                  <a:cubicBezTo>
                    <a:pt x="330" y="344"/>
                    <a:pt x="330" y="355"/>
                    <a:pt x="330" y="368"/>
                  </a:cubicBezTo>
                  <a:close/>
                  <a:moveTo>
                    <a:pt x="372" y="306"/>
                  </a:moveTo>
                  <a:cubicBezTo>
                    <a:pt x="358" y="306"/>
                    <a:pt x="345" y="306"/>
                    <a:pt x="331" y="306"/>
                  </a:cubicBezTo>
                  <a:cubicBezTo>
                    <a:pt x="331" y="294"/>
                    <a:pt x="331" y="282"/>
                    <a:pt x="331" y="269"/>
                  </a:cubicBezTo>
                  <a:cubicBezTo>
                    <a:pt x="345" y="269"/>
                    <a:pt x="358" y="269"/>
                    <a:pt x="372" y="269"/>
                  </a:cubicBezTo>
                  <a:cubicBezTo>
                    <a:pt x="372" y="281"/>
                    <a:pt x="372" y="293"/>
                    <a:pt x="372" y="30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9723438" y="4926013"/>
              <a:ext cx="87312" cy="90488"/>
            </a:xfrm>
            <a:custGeom>
              <a:avLst/>
              <a:gdLst>
                <a:gd name="T0" fmla="*/ 21 w 40"/>
                <a:gd name="T1" fmla="*/ 1 h 41"/>
                <a:gd name="T2" fmla="*/ 0 w 40"/>
                <a:gd name="T3" fmla="*/ 20 h 41"/>
                <a:gd name="T4" fmla="*/ 20 w 40"/>
                <a:gd name="T5" fmla="*/ 41 h 41"/>
                <a:gd name="T6" fmla="*/ 40 w 40"/>
                <a:gd name="T7" fmla="*/ 21 h 41"/>
                <a:gd name="T8" fmla="*/ 21 w 40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1" y="1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9" y="40"/>
                    <a:pt x="20" y="41"/>
                  </a:cubicBezTo>
                  <a:cubicBezTo>
                    <a:pt x="31" y="41"/>
                    <a:pt x="40" y="32"/>
                    <a:pt x="40" y="21"/>
                  </a:cubicBezTo>
                  <a:cubicBezTo>
                    <a:pt x="40" y="10"/>
                    <a:pt x="31" y="1"/>
                    <a:pt x="21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9266238" y="4668838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2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13398500" y="3416300"/>
              <a:ext cx="501650" cy="425450"/>
            </a:xfrm>
            <a:custGeom>
              <a:avLst/>
              <a:gdLst>
                <a:gd name="T0" fmla="*/ 116 w 229"/>
                <a:gd name="T1" fmla="*/ 0 h 193"/>
                <a:gd name="T2" fmla="*/ 96 w 229"/>
                <a:gd name="T3" fmla="*/ 3 h 193"/>
                <a:gd name="T4" fmla="*/ 39 w 229"/>
                <a:gd name="T5" fmla="*/ 140 h 193"/>
                <a:gd name="T6" fmla="*/ 183 w 229"/>
                <a:gd name="T7" fmla="*/ 160 h 193"/>
                <a:gd name="T8" fmla="*/ 201 w 229"/>
                <a:gd name="T9" fmla="*/ 42 h 193"/>
                <a:gd name="T10" fmla="*/ 116 w 229"/>
                <a:gd name="T1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193">
                  <a:moveTo>
                    <a:pt x="116" y="0"/>
                  </a:moveTo>
                  <a:cubicBezTo>
                    <a:pt x="110" y="1"/>
                    <a:pt x="103" y="1"/>
                    <a:pt x="96" y="3"/>
                  </a:cubicBezTo>
                  <a:cubicBezTo>
                    <a:pt x="30" y="15"/>
                    <a:pt x="0" y="88"/>
                    <a:pt x="39" y="140"/>
                  </a:cubicBezTo>
                  <a:cubicBezTo>
                    <a:pt x="72" y="183"/>
                    <a:pt x="139" y="193"/>
                    <a:pt x="183" y="160"/>
                  </a:cubicBezTo>
                  <a:cubicBezTo>
                    <a:pt x="222" y="131"/>
                    <a:pt x="229" y="80"/>
                    <a:pt x="201" y="42"/>
                  </a:cubicBezTo>
                  <a:cubicBezTo>
                    <a:pt x="180" y="14"/>
                    <a:pt x="151" y="2"/>
                    <a:pt x="11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11736388" y="3122613"/>
              <a:ext cx="1222375" cy="1058863"/>
            </a:xfrm>
            <a:custGeom>
              <a:avLst/>
              <a:gdLst>
                <a:gd name="T0" fmla="*/ 459 w 557"/>
                <a:gd name="T1" fmla="*/ 392 h 482"/>
                <a:gd name="T2" fmla="*/ 490 w 557"/>
                <a:gd name="T3" fmla="*/ 101 h 482"/>
                <a:gd name="T4" fmla="*/ 294 w 557"/>
                <a:gd name="T5" fmla="*/ 0 h 482"/>
                <a:gd name="T6" fmla="*/ 127 w 557"/>
                <a:gd name="T7" fmla="*/ 50 h 482"/>
                <a:gd name="T8" fmla="*/ 104 w 557"/>
                <a:gd name="T9" fmla="*/ 389 h 482"/>
                <a:gd name="T10" fmla="*/ 459 w 557"/>
                <a:gd name="T11" fmla="*/ 392 h 482"/>
                <a:gd name="T12" fmla="*/ 302 w 557"/>
                <a:gd name="T13" fmla="*/ 86 h 482"/>
                <a:gd name="T14" fmla="*/ 447 w 557"/>
                <a:gd name="T15" fmla="*/ 227 h 482"/>
                <a:gd name="T16" fmla="*/ 304 w 557"/>
                <a:gd name="T17" fmla="*/ 373 h 482"/>
                <a:gd name="T18" fmla="*/ 160 w 557"/>
                <a:gd name="T19" fmla="*/ 230 h 482"/>
                <a:gd name="T20" fmla="*/ 302 w 557"/>
                <a:gd name="T21" fmla="*/ 86 h 482"/>
                <a:gd name="T22" fmla="*/ 96 w 557"/>
                <a:gd name="T23" fmla="*/ 149 h 482"/>
                <a:gd name="T24" fmla="*/ 137 w 557"/>
                <a:gd name="T25" fmla="*/ 149 h 482"/>
                <a:gd name="T26" fmla="*/ 137 w 557"/>
                <a:gd name="T27" fmla="*/ 185 h 482"/>
                <a:gd name="T28" fmla="*/ 96 w 557"/>
                <a:gd name="T29" fmla="*/ 185 h 482"/>
                <a:gd name="T30" fmla="*/ 96 w 557"/>
                <a:gd name="T31" fmla="*/ 149 h 482"/>
                <a:gd name="T32" fmla="*/ 75 w 557"/>
                <a:gd name="T33" fmla="*/ 244 h 482"/>
                <a:gd name="T34" fmla="*/ 75 w 557"/>
                <a:gd name="T35" fmla="*/ 210 h 482"/>
                <a:gd name="T36" fmla="*/ 116 w 557"/>
                <a:gd name="T37" fmla="*/ 210 h 482"/>
                <a:gd name="T38" fmla="*/ 116 w 557"/>
                <a:gd name="T39" fmla="*/ 249 h 482"/>
                <a:gd name="T40" fmla="*/ 79 w 557"/>
                <a:gd name="T41" fmla="*/ 249 h 482"/>
                <a:gd name="T42" fmla="*/ 75 w 557"/>
                <a:gd name="T43" fmla="*/ 244 h 482"/>
                <a:gd name="T44" fmla="*/ 97 w 557"/>
                <a:gd name="T45" fmla="*/ 273 h 482"/>
                <a:gd name="T46" fmla="*/ 137 w 557"/>
                <a:gd name="T47" fmla="*/ 273 h 482"/>
                <a:gd name="T48" fmla="*/ 137 w 557"/>
                <a:gd name="T49" fmla="*/ 310 h 482"/>
                <a:gd name="T50" fmla="*/ 97 w 557"/>
                <a:gd name="T51" fmla="*/ 310 h 482"/>
                <a:gd name="T52" fmla="*/ 97 w 557"/>
                <a:gd name="T53" fmla="*/ 273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7" h="482">
                  <a:moveTo>
                    <a:pt x="459" y="392"/>
                  </a:moveTo>
                  <a:cubicBezTo>
                    <a:pt x="544" y="313"/>
                    <a:pt x="557" y="192"/>
                    <a:pt x="490" y="101"/>
                  </a:cubicBezTo>
                  <a:cubicBezTo>
                    <a:pt x="438" y="33"/>
                    <a:pt x="367" y="2"/>
                    <a:pt x="294" y="0"/>
                  </a:cubicBezTo>
                  <a:cubicBezTo>
                    <a:pt x="226" y="0"/>
                    <a:pt x="173" y="16"/>
                    <a:pt x="127" y="50"/>
                  </a:cubicBezTo>
                  <a:cubicBezTo>
                    <a:pt x="11" y="135"/>
                    <a:pt x="0" y="291"/>
                    <a:pt x="104" y="389"/>
                  </a:cubicBezTo>
                  <a:cubicBezTo>
                    <a:pt x="199" y="480"/>
                    <a:pt x="362" y="482"/>
                    <a:pt x="459" y="392"/>
                  </a:cubicBezTo>
                  <a:close/>
                  <a:moveTo>
                    <a:pt x="302" y="86"/>
                  </a:moveTo>
                  <a:cubicBezTo>
                    <a:pt x="381" y="85"/>
                    <a:pt x="446" y="149"/>
                    <a:pt x="447" y="227"/>
                  </a:cubicBezTo>
                  <a:cubicBezTo>
                    <a:pt x="447" y="308"/>
                    <a:pt x="384" y="372"/>
                    <a:pt x="304" y="373"/>
                  </a:cubicBezTo>
                  <a:cubicBezTo>
                    <a:pt x="225" y="374"/>
                    <a:pt x="160" y="309"/>
                    <a:pt x="160" y="230"/>
                  </a:cubicBezTo>
                  <a:cubicBezTo>
                    <a:pt x="159" y="151"/>
                    <a:pt x="223" y="86"/>
                    <a:pt x="302" y="86"/>
                  </a:cubicBezTo>
                  <a:close/>
                  <a:moveTo>
                    <a:pt x="96" y="149"/>
                  </a:moveTo>
                  <a:cubicBezTo>
                    <a:pt x="110" y="149"/>
                    <a:pt x="123" y="149"/>
                    <a:pt x="137" y="149"/>
                  </a:cubicBezTo>
                  <a:cubicBezTo>
                    <a:pt x="137" y="161"/>
                    <a:pt x="137" y="172"/>
                    <a:pt x="137" y="185"/>
                  </a:cubicBezTo>
                  <a:cubicBezTo>
                    <a:pt x="124" y="185"/>
                    <a:pt x="111" y="185"/>
                    <a:pt x="96" y="185"/>
                  </a:cubicBezTo>
                  <a:cubicBezTo>
                    <a:pt x="96" y="173"/>
                    <a:pt x="96" y="161"/>
                    <a:pt x="96" y="149"/>
                  </a:cubicBezTo>
                  <a:close/>
                  <a:moveTo>
                    <a:pt x="75" y="244"/>
                  </a:moveTo>
                  <a:cubicBezTo>
                    <a:pt x="74" y="233"/>
                    <a:pt x="75" y="222"/>
                    <a:pt x="75" y="210"/>
                  </a:cubicBezTo>
                  <a:cubicBezTo>
                    <a:pt x="89" y="210"/>
                    <a:pt x="102" y="210"/>
                    <a:pt x="116" y="210"/>
                  </a:cubicBezTo>
                  <a:cubicBezTo>
                    <a:pt x="116" y="223"/>
                    <a:pt x="116" y="235"/>
                    <a:pt x="116" y="249"/>
                  </a:cubicBezTo>
                  <a:cubicBezTo>
                    <a:pt x="104" y="249"/>
                    <a:pt x="91" y="249"/>
                    <a:pt x="79" y="249"/>
                  </a:cubicBezTo>
                  <a:cubicBezTo>
                    <a:pt x="78" y="249"/>
                    <a:pt x="75" y="245"/>
                    <a:pt x="75" y="244"/>
                  </a:cubicBezTo>
                  <a:close/>
                  <a:moveTo>
                    <a:pt x="97" y="273"/>
                  </a:moveTo>
                  <a:cubicBezTo>
                    <a:pt x="111" y="273"/>
                    <a:pt x="124" y="273"/>
                    <a:pt x="137" y="273"/>
                  </a:cubicBezTo>
                  <a:cubicBezTo>
                    <a:pt x="137" y="285"/>
                    <a:pt x="137" y="297"/>
                    <a:pt x="137" y="310"/>
                  </a:cubicBezTo>
                  <a:cubicBezTo>
                    <a:pt x="124" y="310"/>
                    <a:pt x="110" y="310"/>
                    <a:pt x="97" y="310"/>
                  </a:cubicBezTo>
                  <a:cubicBezTo>
                    <a:pt x="97" y="298"/>
                    <a:pt x="97" y="286"/>
                    <a:pt x="97" y="27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10783888" y="4168775"/>
              <a:ext cx="506412" cy="504825"/>
            </a:xfrm>
            <a:custGeom>
              <a:avLst/>
              <a:gdLst>
                <a:gd name="T0" fmla="*/ 116 w 231"/>
                <a:gd name="T1" fmla="*/ 0 h 230"/>
                <a:gd name="T2" fmla="*/ 1 w 231"/>
                <a:gd name="T3" fmla="*/ 112 h 230"/>
                <a:gd name="T4" fmla="*/ 114 w 231"/>
                <a:gd name="T5" fmla="*/ 229 h 230"/>
                <a:gd name="T6" fmla="*/ 230 w 231"/>
                <a:gd name="T7" fmla="*/ 115 h 230"/>
                <a:gd name="T8" fmla="*/ 116 w 231"/>
                <a:gd name="T9" fmla="*/ 0 h 230"/>
                <a:gd name="T10" fmla="*/ 117 w 231"/>
                <a:gd name="T11" fmla="*/ 162 h 230"/>
                <a:gd name="T12" fmla="*/ 44 w 231"/>
                <a:gd name="T13" fmla="*/ 102 h 230"/>
                <a:gd name="T14" fmla="*/ 78 w 231"/>
                <a:gd name="T15" fmla="*/ 36 h 230"/>
                <a:gd name="T16" fmla="*/ 174 w 231"/>
                <a:gd name="T17" fmla="*/ 54 h 230"/>
                <a:gd name="T18" fmla="*/ 138 w 231"/>
                <a:gd name="T19" fmla="*/ 159 h 230"/>
                <a:gd name="T20" fmla="*/ 117 w 231"/>
                <a:gd name="T21" fmla="*/ 162 h 230"/>
                <a:gd name="T22" fmla="*/ 174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4 w 231"/>
                <a:gd name="T29" fmla="*/ 175 h 230"/>
                <a:gd name="T30" fmla="*/ 174 w 231"/>
                <a:gd name="T31" fmla="*/ 194 h 230"/>
                <a:gd name="T32" fmla="*/ 196 w 231"/>
                <a:gd name="T33" fmla="*/ 161 h 230"/>
                <a:gd name="T34" fmla="*/ 174 w 231"/>
                <a:gd name="T35" fmla="*/ 161 h 230"/>
                <a:gd name="T36" fmla="*/ 174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0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8" y="228"/>
                    <a:pt x="114" y="229"/>
                  </a:cubicBezTo>
                  <a:cubicBezTo>
                    <a:pt x="177" y="230"/>
                    <a:pt x="229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7" y="162"/>
                  </a:moveTo>
                  <a:cubicBezTo>
                    <a:pt x="80" y="161"/>
                    <a:pt x="51" y="137"/>
                    <a:pt x="44" y="102"/>
                  </a:cubicBezTo>
                  <a:cubicBezTo>
                    <a:pt x="40" y="77"/>
                    <a:pt x="53" y="50"/>
                    <a:pt x="78" y="36"/>
                  </a:cubicBezTo>
                  <a:cubicBezTo>
                    <a:pt x="109" y="18"/>
                    <a:pt x="152" y="26"/>
                    <a:pt x="174" y="54"/>
                  </a:cubicBezTo>
                  <a:cubicBezTo>
                    <a:pt x="204" y="92"/>
                    <a:pt x="185" y="146"/>
                    <a:pt x="138" y="159"/>
                  </a:cubicBezTo>
                  <a:cubicBezTo>
                    <a:pt x="131" y="161"/>
                    <a:pt x="124" y="161"/>
                    <a:pt x="117" y="162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7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4" y="161"/>
                  </a:cubicBezTo>
                  <a:cubicBezTo>
                    <a:pt x="174" y="155"/>
                    <a:pt x="174" y="149"/>
                    <a:pt x="174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10899775" y="4268788"/>
              <a:ext cx="265112" cy="225425"/>
            </a:xfrm>
            <a:custGeom>
              <a:avLst/>
              <a:gdLst>
                <a:gd name="T0" fmla="*/ 61 w 121"/>
                <a:gd name="T1" fmla="*/ 0 h 102"/>
                <a:gd name="T2" fmla="*/ 50 w 121"/>
                <a:gd name="T3" fmla="*/ 2 h 102"/>
                <a:gd name="T4" fmla="*/ 21 w 121"/>
                <a:gd name="T5" fmla="*/ 74 h 102"/>
                <a:gd name="T6" fmla="*/ 97 w 121"/>
                <a:gd name="T7" fmla="*/ 85 h 102"/>
                <a:gd name="T8" fmla="*/ 106 w 121"/>
                <a:gd name="T9" fmla="*/ 22 h 102"/>
                <a:gd name="T10" fmla="*/ 61 w 121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02">
                  <a:moveTo>
                    <a:pt x="61" y="0"/>
                  </a:moveTo>
                  <a:cubicBezTo>
                    <a:pt x="58" y="1"/>
                    <a:pt x="54" y="1"/>
                    <a:pt x="50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8" y="97"/>
                    <a:pt x="73" y="102"/>
                    <a:pt x="97" y="85"/>
                  </a:cubicBezTo>
                  <a:cubicBezTo>
                    <a:pt x="117" y="70"/>
                    <a:pt x="121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8686800" y="4706938"/>
              <a:ext cx="242887" cy="244475"/>
            </a:xfrm>
            <a:custGeom>
              <a:avLst/>
              <a:gdLst>
                <a:gd name="T0" fmla="*/ 56 w 111"/>
                <a:gd name="T1" fmla="*/ 0 h 111"/>
                <a:gd name="T2" fmla="*/ 0 w 111"/>
                <a:gd name="T3" fmla="*/ 52 h 111"/>
                <a:gd name="T4" fmla="*/ 53 w 111"/>
                <a:gd name="T5" fmla="*/ 110 h 111"/>
                <a:gd name="T6" fmla="*/ 110 w 111"/>
                <a:gd name="T7" fmla="*/ 56 h 111"/>
                <a:gd name="T8" fmla="*/ 56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0" y="56"/>
                  </a:cubicBezTo>
                  <a:cubicBezTo>
                    <a:pt x="111" y="26"/>
                    <a:pt x="86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12171363" y="3397250"/>
              <a:ext cx="460375" cy="458788"/>
            </a:xfrm>
            <a:custGeom>
              <a:avLst/>
              <a:gdLst>
                <a:gd name="T0" fmla="*/ 105 w 210"/>
                <a:gd name="T1" fmla="*/ 209 h 209"/>
                <a:gd name="T2" fmla="*/ 210 w 210"/>
                <a:gd name="T3" fmla="*/ 104 h 209"/>
                <a:gd name="T4" fmla="*/ 105 w 210"/>
                <a:gd name="T5" fmla="*/ 0 h 209"/>
                <a:gd name="T6" fmla="*/ 0 w 210"/>
                <a:gd name="T7" fmla="*/ 105 h 209"/>
                <a:gd name="T8" fmla="*/ 105 w 210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9">
                  <a:moveTo>
                    <a:pt x="105" y="209"/>
                  </a:moveTo>
                  <a:cubicBezTo>
                    <a:pt x="163" y="209"/>
                    <a:pt x="210" y="162"/>
                    <a:pt x="210" y="104"/>
                  </a:cubicBezTo>
                  <a:cubicBezTo>
                    <a:pt x="210" y="46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62"/>
                    <a:pt x="48" y="209"/>
                    <a:pt x="105" y="20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11964988" y="4456113"/>
              <a:ext cx="461962" cy="461963"/>
            </a:xfrm>
            <a:custGeom>
              <a:avLst/>
              <a:gdLst>
                <a:gd name="T0" fmla="*/ 106 w 211"/>
                <a:gd name="T1" fmla="*/ 1 h 210"/>
                <a:gd name="T2" fmla="*/ 1 w 211"/>
                <a:gd name="T3" fmla="*/ 100 h 210"/>
                <a:gd name="T4" fmla="*/ 100 w 211"/>
                <a:gd name="T5" fmla="*/ 209 h 210"/>
                <a:gd name="T6" fmla="*/ 209 w 211"/>
                <a:gd name="T7" fmla="*/ 107 h 210"/>
                <a:gd name="T8" fmla="*/ 106 w 211"/>
                <a:gd name="T9" fmla="*/ 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0">
                  <a:moveTo>
                    <a:pt x="106" y="1"/>
                  </a:moveTo>
                  <a:cubicBezTo>
                    <a:pt x="51" y="0"/>
                    <a:pt x="2" y="46"/>
                    <a:pt x="1" y="100"/>
                  </a:cubicBezTo>
                  <a:cubicBezTo>
                    <a:pt x="0" y="159"/>
                    <a:pt x="44" y="207"/>
                    <a:pt x="100" y="209"/>
                  </a:cubicBezTo>
                  <a:cubicBezTo>
                    <a:pt x="160" y="210"/>
                    <a:pt x="208" y="166"/>
                    <a:pt x="209" y="107"/>
                  </a:cubicBezTo>
                  <a:cubicBezTo>
                    <a:pt x="211" y="50"/>
                    <a:pt x="164" y="2"/>
                    <a:pt x="10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10423525" y="3309938"/>
              <a:ext cx="139700" cy="139700"/>
            </a:xfrm>
            <a:custGeom>
              <a:avLst/>
              <a:gdLst>
                <a:gd name="T0" fmla="*/ 33 w 64"/>
                <a:gd name="T1" fmla="*/ 0 h 64"/>
                <a:gd name="T2" fmla="*/ 0 w 64"/>
                <a:gd name="T3" fmla="*/ 32 h 64"/>
                <a:gd name="T4" fmla="*/ 31 w 64"/>
                <a:gd name="T5" fmla="*/ 64 h 64"/>
                <a:gd name="T6" fmla="*/ 64 w 64"/>
                <a:gd name="T7" fmla="*/ 32 h 64"/>
                <a:gd name="T8" fmla="*/ 33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3" y="0"/>
                  </a:moveTo>
                  <a:cubicBezTo>
                    <a:pt x="16" y="0"/>
                    <a:pt x="1" y="14"/>
                    <a:pt x="0" y="32"/>
                  </a:cubicBezTo>
                  <a:cubicBezTo>
                    <a:pt x="0" y="49"/>
                    <a:pt x="14" y="63"/>
                    <a:pt x="31" y="64"/>
                  </a:cubicBezTo>
                  <a:cubicBezTo>
                    <a:pt x="49" y="64"/>
                    <a:pt x="64" y="50"/>
                    <a:pt x="64" y="32"/>
                  </a:cubicBezTo>
                  <a:cubicBezTo>
                    <a:pt x="64" y="15"/>
                    <a:pt x="50" y="1"/>
                    <a:pt x="3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10502900" y="4600575"/>
              <a:ext cx="614362" cy="503238"/>
            </a:xfrm>
            <a:custGeom>
              <a:avLst/>
              <a:gdLst>
                <a:gd name="T0" fmla="*/ 241 w 280"/>
                <a:gd name="T1" fmla="*/ 52 h 229"/>
                <a:gd name="T2" fmla="*/ 224 w 280"/>
                <a:gd name="T3" fmla="*/ 51 h 229"/>
                <a:gd name="T4" fmla="*/ 139 w 280"/>
                <a:gd name="T5" fmla="*/ 3 h 229"/>
                <a:gd name="T6" fmla="*/ 132 w 280"/>
                <a:gd name="T7" fmla="*/ 0 h 229"/>
                <a:gd name="T8" fmla="*/ 69 w 280"/>
                <a:gd name="T9" fmla="*/ 21 h 229"/>
                <a:gd name="T10" fmla="*/ 35 w 280"/>
                <a:gd name="T11" fmla="*/ 173 h 229"/>
                <a:gd name="T12" fmla="*/ 139 w 280"/>
                <a:gd name="T13" fmla="*/ 229 h 229"/>
                <a:gd name="T14" fmla="*/ 223 w 280"/>
                <a:gd name="T15" fmla="*/ 201 h 229"/>
                <a:gd name="T16" fmla="*/ 250 w 280"/>
                <a:gd name="T17" fmla="*/ 58 h 229"/>
                <a:gd name="T18" fmla="*/ 241 w 280"/>
                <a:gd name="T19" fmla="*/ 52 h 229"/>
                <a:gd name="T20" fmla="*/ 58 w 280"/>
                <a:gd name="T21" fmla="*/ 93 h 229"/>
                <a:gd name="T22" fmla="*/ 38 w 280"/>
                <a:gd name="T23" fmla="*/ 93 h 229"/>
                <a:gd name="T24" fmla="*/ 38 w 280"/>
                <a:gd name="T25" fmla="*/ 73 h 229"/>
                <a:gd name="T26" fmla="*/ 58 w 280"/>
                <a:gd name="T27" fmla="*/ 73 h 229"/>
                <a:gd name="T28" fmla="*/ 58 w 280"/>
                <a:gd name="T29" fmla="*/ 93 h 229"/>
                <a:gd name="T30" fmla="*/ 147 w 280"/>
                <a:gd name="T31" fmla="*/ 197 h 229"/>
                <a:gd name="T32" fmla="*/ 79 w 280"/>
                <a:gd name="T33" fmla="*/ 130 h 229"/>
                <a:gd name="T34" fmla="*/ 147 w 280"/>
                <a:gd name="T35" fmla="*/ 62 h 229"/>
                <a:gd name="T36" fmla="*/ 214 w 280"/>
                <a:gd name="T37" fmla="*/ 130 h 229"/>
                <a:gd name="T38" fmla="*/ 147 w 280"/>
                <a:gd name="T39" fmla="*/ 197 h 229"/>
                <a:gd name="T40" fmla="*/ 256 w 280"/>
                <a:gd name="T41" fmla="*/ 134 h 229"/>
                <a:gd name="T42" fmla="*/ 235 w 280"/>
                <a:gd name="T43" fmla="*/ 134 h 229"/>
                <a:gd name="T44" fmla="*/ 235 w 280"/>
                <a:gd name="T45" fmla="*/ 115 h 229"/>
                <a:gd name="T46" fmla="*/ 256 w 280"/>
                <a:gd name="T47" fmla="*/ 115 h 229"/>
                <a:gd name="T48" fmla="*/ 256 w 280"/>
                <a:gd name="T49" fmla="*/ 1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229">
                  <a:moveTo>
                    <a:pt x="241" y="52"/>
                  </a:moveTo>
                  <a:cubicBezTo>
                    <a:pt x="235" y="52"/>
                    <a:pt x="229" y="52"/>
                    <a:pt x="224" y="51"/>
                  </a:cubicBezTo>
                  <a:cubicBezTo>
                    <a:pt x="189" y="45"/>
                    <a:pt x="161" y="29"/>
                    <a:pt x="139" y="3"/>
                  </a:cubicBezTo>
                  <a:cubicBezTo>
                    <a:pt x="138" y="1"/>
                    <a:pt x="134" y="0"/>
                    <a:pt x="132" y="0"/>
                  </a:cubicBezTo>
                  <a:cubicBezTo>
                    <a:pt x="110" y="2"/>
                    <a:pt x="89" y="8"/>
                    <a:pt x="69" y="21"/>
                  </a:cubicBezTo>
                  <a:cubicBezTo>
                    <a:pt x="16" y="55"/>
                    <a:pt x="0" y="122"/>
                    <a:pt x="35" y="173"/>
                  </a:cubicBezTo>
                  <a:cubicBezTo>
                    <a:pt x="60" y="211"/>
                    <a:pt x="97" y="227"/>
                    <a:pt x="139" y="229"/>
                  </a:cubicBezTo>
                  <a:cubicBezTo>
                    <a:pt x="172" y="228"/>
                    <a:pt x="199" y="219"/>
                    <a:pt x="223" y="201"/>
                  </a:cubicBezTo>
                  <a:cubicBezTo>
                    <a:pt x="268" y="165"/>
                    <a:pt x="280" y="104"/>
                    <a:pt x="250" y="58"/>
                  </a:cubicBezTo>
                  <a:cubicBezTo>
                    <a:pt x="248" y="54"/>
                    <a:pt x="246" y="52"/>
                    <a:pt x="241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5" y="93"/>
                    <a:pt x="38" y="93"/>
                  </a:cubicBezTo>
                  <a:cubicBezTo>
                    <a:pt x="38" y="86"/>
                    <a:pt x="38" y="80"/>
                    <a:pt x="38" y="73"/>
                  </a:cubicBezTo>
                  <a:cubicBezTo>
                    <a:pt x="45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7" y="197"/>
                  </a:moveTo>
                  <a:cubicBezTo>
                    <a:pt x="110" y="197"/>
                    <a:pt x="80" y="167"/>
                    <a:pt x="79" y="130"/>
                  </a:cubicBezTo>
                  <a:cubicBezTo>
                    <a:pt x="79" y="93"/>
                    <a:pt x="110" y="62"/>
                    <a:pt x="147" y="62"/>
                  </a:cubicBezTo>
                  <a:cubicBezTo>
                    <a:pt x="184" y="62"/>
                    <a:pt x="214" y="92"/>
                    <a:pt x="214" y="130"/>
                  </a:cubicBezTo>
                  <a:cubicBezTo>
                    <a:pt x="214" y="167"/>
                    <a:pt x="184" y="197"/>
                    <a:pt x="147" y="197"/>
                  </a:cubicBezTo>
                  <a:close/>
                  <a:moveTo>
                    <a:pt x="256" y="134"/>
                  </a:moveTo>
                  <a:cubicBezTo>
                    <a:pt x="249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9" y="115"/>
                    <a:pt x="256" y="115"/>
                  </a:cubicBezTo>
                  <a:cubicBezTo>
                    <a:pt x="256" y="121"/>
                    <a:pt x="256" y="128"/>
                    <a:pt x="256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10156825" y="4168775"/>
              <a:ext cx="246062" cy="242888"/>
            </a:xfrm>
            <a:custGeom>
              <a:avLst/>
              <a:gdLst>
                <a:gd name="T0" fmla="*/ 56 w 112"/>
                <a:gd name="T1" fmla="*/ 0 h 111"/>
                <a:gd name="T2" fmla="*/ 1 w 112"/>
                <a:gd name="T3" fmla="*/ 53 h 111"/>
                <a:gd name="T4" fmla="*/ 53 w 112"/>
                <a:gd name="T5" fmla="*/ 110 h 111"/>
                <a:gd name="T6" fmla="*/ 111 w 112"/>
                <a:gd name="T7" fmla="*/ 56 h 111"/>
                <a:gd name="T8" fmla="*/ 56 w 11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56" y="0"/>
                  </a:move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2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10721975" y="4783138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6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11456988" y="4919663"/>
              <a:ext cx="244475" cy="244475"/>
            </a:xfrm>
            <a:custGeom>
              <a:avLst/>
              <a:gdLst>
                <a:gd name="T0" fmla="*/ 56 w 111"/>
                <a:gd name="T1" fmla="*/ 0 h 111"/>
                <a:gd name="T2" fmla="*/ 0 w 111"/>
                <a:gd name="T3" fmla="*/ 52 h 111"/>
                <a:gd name="T4" fmla="*/ 53 w 111"/>
                <a:gd name="T5" fmla="*/ 110 h 111"/>
                <a:gd name="T6" fmla="*/ 111 w 111"/>
                <a:gd name="T7" fmla="*/ 56 h 111"/>
                <a:gd name="T8" fmla="*/ 56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8566150" y="4002088"/>
              <a:ext cx="647700" cy="557213"/>
            </a:xfrm>
            <a:custGeom>
              <a:avLst/>
              <a:gdLst>
                <a:gd name="T0" fmla="*/ 242 w 295"/>
                <a:gd name="T1" fmla="*/ 207 h 254"/>
                <a:gd name="T2" fmla="*/ 259 w 295"/>
                <a:gd name="T3" fmla="*/ 53 h 254"/>
                <a:gd name="T4" fmla="*/ 155 w 295"/>
                <a:gd name="T5" fmla="*/ 0 h 254"/>
                <a:gd name="T6" fmla="*/ 67 w 295"/>
                <a:gd name="T7" fmla="*/ 26 h 254"/>
                <a:gd name="T8" fmla="*/ 55 w 295"/>
                <a:gd name="T9" fmla="*/ 206 h 254"/>
                <a:gd name="T10" fmla="*/ 242 w 295"/>
                <a:gd name="T11" fmla="*/ 207 h 254"/>
                <a:gd name="T12" fmla="*/ 159 w 295"/>
                <a:gd name="T13" fmla="*/ 45 h 254"/>
                <a:gd name="T14" fmla="*/ 236 w 295"/>
                <a:gd name="T15" fmla="*/ 120 h 254"/>
                <a:gd name="T16" fmla="*/ 161 w 295"/>
                <a:gd name="T17" fmla="*/ 197 h 254"/>
                <a:gd name="T18" fmla="*/ 84 w 295"/>
                <a:gd name="T19" fmla="*/ 121 h 254"/>
                <a:gd name="T20" fmla="*/ 159 w 295"/>
                <a:gd name="T21" fmla="*/ 45 h 254"/>
                <a:gd name="T22" fmla="*/ 51 w 295"/>
                <a:gd name="T23" fmla="*/ 78 h 254"/>
                <a:gd name="T24" fmla="*/ 72 w 295"/>
                <a:gd name="T25" fmla="*/ 78 h 254"/>
                <a:gd name="T26" fmla="*/ 72 w 295"/>
                <a:gd name="T27" fmla="*/ 98 h 254"/>
                <a:gd name="T28" fmla="*/ 51 w 295"/>
                <a:gd name="T29" fmla="*/ 98 h 254"/>
                <a:gd name="T30" fmla="*/ 51 w 295"/>
                <a:gd name="T31" fmla="*/ 78 h 254"/>
                <a:gd name="T32" fmla="*/ 39 w 295"/>
                <a:gd name="T33" fmla="*/ 129 h 254"/>
                <a:gd name="T34" fmla="*/ 39 w 295"/>
                <a:gd name="T35" fmla="*/ 111 h 254"/>
                <a:gd name="T36" fmla="*/ 61 w 295"/>
                <a:gd name="T37" fmla="*/ 111 h 254"/>
                <a:gd name="T38" fmla="*/ 61 w 295"/>
                <a:gd name="T39" fmla="*/ 131 h 254"/>
                <a:gd name="T40" fmla="*/ 42 w 295"/>
                <a:gd name="T41" fmla="*/ 131 h 254"/>
                <a:gd name="T42" fmla="*/ 39 w 295"/>
                <a:gd name="T43" fmla="*/ 129 h 254"/>
                <a:gd name="T44" fmla="*/ 51 w 295"/>
                <a:gd name="T45" fmla="*/ 144 h 254"/>
                <a:gd name="T46" fmla="*/ 72 w 295"/>
                <a:gd name="T47" fmla="*/ 144 h 254"/>
                <a:gd name="T48" fmla="*/ 72 w 295"/>
                <a:gd name="T49" fmla="*/ 164 h 254"/>
                <a:gd name="T50" fmla="*/ 51 w 295"/>
                <a:gd name="T51" fmla="*/ 164 h 254"/>
                <a:gd name="T52" fmla="*/ 51 w 295"/>
                <a:gd name="T53" fmla="*/ 14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242" y="207"/>
                  </a:moveTo>
                  <a:cubicBezTo>
                    <a:pt x="287" y="165"/>
                    <a:pt x="295" y="101"/>
                    <a:pt x="259" y="53"/>
                  </a:cubicBezTo>
                  <a:cubicBezTo>
                    <a:pt x="231" y="17"/>
                    <a:pt x="194" y="1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4"/>
                    <a:pt x="242" y="207"/>
                  </a:cubicBezTo>
                  <a:close/>
                  <a:moveTo>
                    <a:pt x="159" y="45"/>
                  </a:moveTo>
                  <a:cubicBezTo>
                    <a:pt x="201" y="45"/>
                    <a:pt x="236" y="79"/>
                    <a:pt x="236" y="120"/>
                  </a:cubicBezTo>
                  <a:cubicBezTo>
                    <a:pt x="236" y="163"/>
                    <a:pt x="203" y="197"/>
                    <a:pt x="161" y="197"/>
                  </a:cubicBezTo>
                  <a:cubicBezTo>
                    <a:pt x="119" y="198"/>
                    <a:pt x="84" y="163"/>
                    <a:pt x="84" y="121"/>
                  </a:cubicBezTo>
                  <a:cubicBezTo>
                    <a:pt x="84" y="80"/>
                    <a:pt x="118" y="45"/>
                    <a:pt x="159" y="45"/>
                  </a:cubicBezTo>
                  <a:close/>
                  <a:moveTo>
                    <a:pt x="51" y="78"/>
                  </a:moveTo>
                  <a:cubicBezTo>
                    <a:pt x="58" y="78"/>
                    <a:pt x="65" y="78"/>
                    <a:pt x="72" y="78"/>
                  </a:cubicBezTo>
                  <a:cubicBezTo>
                    <a:pt x="72" y="85"/>
                    <a:pt x="72" y="91"/>
                    <a:pt x="72" y="98"/>
                  </a:cubicBezTo>
                  <a:cubicBezTo>
                    <a:pt x="66" y="98"/>
                    <a:pt x="58" y="98"/>
                    <a:pt x="51" y="98"/>
                  </a:cubicBezTo>
                  <a:cubicBezTo>
                    <a:pt x="51" y="91"/>
                    <a:pt x="51" y="85"/>
                    <a:pt x="51" y="78"/>
                  </a:cubicBezTo>
                  <a:close/>
                  <a:moveTo>
                    <a:pt x="39" y="129"/>
                  </a:moveTo>
                  <a:cubicBezTo>
                    <a:pt x="39" y="123"/>
                    <a:pt x="39" y="117"/>
                    <a:pt x="39" y="111"/>
                  </a:cubicBez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2"/>
                    <a:pt x="42" y="131"/>
                  </a:cubicBezTo>
                  <a:cubicBezTo>
                    <a:pt x="41" y="131"/>
                    <a:pt x="39" y="130"/>
                    <a:pt x="39" y="129"/>
                  </a:cubicBezTo>
                  <a:close/>
                  <a:moveTo>
                    <a:pt x="51" y="144"/>
                  </a:moveTo>
                  <a:cubicBezTo>
                    <a:pt x="58" y="144"/>
                    <a:pt x="65" y="144"/>
                    <a:pt x="72" y="144"/>
                  </a:cubicBezTo>
                  <a:cubicBezTo>
                    <a:pt x="72" y="151"/>
                    <a:pt x="72" y="157"/>
                    <a:pt x="72" y="164"/>
                  </a:cubicBezTo>
                  <a:cubicBezTo>
                    <a:pt x="65" y="164"/>
                    <a:pt x="58" y="164"/>
                    <a:pt x="51" y="164"/>
                  </a:cubicBezTo>
                  <a:cubicBezTo>
                    <a:pt x="51" y="157"/>
                    <a:pt x="51" y="151"/>
                    <a:pt x="51" y="14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13811250" y="2447925"/>
              <a:ext cx="258762" cy="258763"/>
            </a:xfrm>
            <a:custGeom>
              <a:avLst/>
              <a:gdLst>
                <a:gd name="T0" fmla="*/ 58 w 118"/>
                <a:gd name="T1" fmla="*/ 0 h 118"/>
                <a:gd name="T2" fmla="*/ 0 w 118"/>
                <a:gd name="T3" fmla="*/ 59 h 118"/>
                <a:gd name="T4" fmla="*/ 59 w 118"/>
                <a:gd name="T5" fmla="*/ 118 h 118"/>
                <a:gd name="T6" fmla="*/ 117 w 118"/>
                <a:gd name="T7" fmla="*/ 59 h 118"/>
                <a:gd name="T8" fmla="*/ 58 w 1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8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ubicBezTo>
                    <a:pt x="91" y="118"/>
                    <a:pt x="118" y="91"/>
                    <a:pt x="117" y="59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13596938" y="2311400"/>
              <a:ext cx="647700" cy="558800"/>
            </a:xfrm>
            <a:custGeom>
              <a:avLst/>
              <a:gdLst>
                <a:gd name="T0" fmla="*/ 155 w 295"/>
                <a:gd name="T1" fmla="*/ 0 h 254"/>
                <a:gd name="T2" fmla="*/ 67 w 295"/>
                <a:gd name="T3" fmla="*/ 26 h 254"/>
                <a:gd name="T4" fmla="*/ 55 w 295"/>
                <a:gd name="T5" fmla="*/ 206 h 254"/>
                <a:gd name="T6" fmla="*/ 243 w 295"/>
                <a:gd name="T7" fmla="*/ 207 h 254"/>
                <a:gd name="T8" fmla="*/ 259 w 295"/>
                <a:gd name="T9" fmla="*/ 53 h 254"/>
                <a:gd name="T10" fmla="*/ 155 w 295"/>
                <a:gd name="T11" fmla="*/ 0 h 254"/>
                <a:gd name="T12" fmla="*/ 39 w 295"/>
                <a:gd name="T13" fmla="*/ 76 h 254"/>
                <a:gd name="T14" fmla="*/ 62 w 295"/>
                <a:gd name="T15" fmla="*/ 76 h 254"/>
                <a:gd name="T16" fmla="*/ 62 w 295"/>
                <a:gd name="T17" fmla="*/ 96 h 254"/>
                <a:gd name="T18" fmla="*/ 39 w 295"/>
                <a:gd name="T19" fmla="*/ 96 h 254"/>
                <a:gd name="T20" fmla="*/ 39 w 295"/>
                <a:gd name="T21" fmla="*/ 76 h 254"/>
                <a:gd name="T22" fmla="*/ 39 w 295"/>
                <a:gd name="T23" fmla="*/ 111 h 254"/>
                <a:gd name="T24" fmla="*/ 61 w 295"/>
                <a:gd name="T25" fmla="*/ 111 h 254"/>
                <a:gd name="T26" fmla="*/ 61 w 295"/>
                <a:gd name="T27" fmla="*/ 131 h 254"/>
                <a:gd name="T28" fmla="*/ 42 w 295"/>
                <a:gd name="T29" fmla="*/ 131 h 254"/>
                <a:gd name="T30" fmla="*/ 40 w 295"/>
                <a:gd name="T31" fmla="*/ 129 h 254"/>
                <a:gd name="T32" fmla="*/ 39 w 295"/>
                <a:gd name="T33" fmla="*/ 111 h 254"/>
                <a:gd name="T34" fmla="*/ 62 w 295"/>
                <a:gd name="T35" fmla="*/ 166 h 254"/>
                <a:gd name="T36" fmla="*/ 39 w 295"/>
                <a:gd name="T37" fmla="*/ 166 h 254"/>
                <a:gd name="T38" fmla="*/ 39 w 295"/>
                <a:gd name="T39" fmla="*/ 145 h 254"/>
                <a:gd name="T40" fmla="*/ 62 w 295"/>
                <a:gd name="T41" fmla="*/ 145 h 254"/>
                <a:gd name="T42" fmla="*/ 62 w 295"/>
                <a:gd name="T43" fmla="*/ 166 h 254"/>
                <a:gd name="T44" fmla="*/ 156 w 295"/>
                <a:gd name="T45" fmla="*/ 202 h 254"/>
                <a:gd name="T46" fmla="*/ 75 w 295"/>
                <a:gd name="T47" fmla="*/ 121 h 254"/>
                <a:gd name="T48" fmla="*/ 155 w 295"/>
                <a:gd name="T49" fmla="*/ 40 h 254"/>
                <a:gd name="T50" fmla="*/ 236 w 295"/>
                <a:gd name="T51" fmla="*/ 120 h 254"/>
                <a:gd name="T52" fmla="*/ 156 w 295"/>
                <a:gd name="T53" fmla="*/ 20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155" y="0"/>
                  </a:move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6"/>
                  </a:cubicBezTo>
                  <a:cubicBezTo>
                    <a:pt x="105" y="254"/>
                    <a:pt x="191" y="254"/>
                    <a:pt x="243" y="207"/>
                  </a:cubicBez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30"/>
                    <a:pt x="40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62" y="166"/>
                  </a:moveTo>
                  <a:cubicBezTo>
                    <a:pt x="55" y="166"/>
                    <a:pt x="47" y="166"/>
                    <a:pt x="39" y="166"/>
                  </a:cubicBezTo>
                  <a:cubicBezTo>
                    <a:pt x="39" y="159"/>
                    <a:pt x="39" y="153"/>
                    <a:pt x="39" y="145"/>
                  </a:cubicBezTo>
                  <a:cubicBezTo>
                    <a:pt x="47" y="145"/>
                    <a:pt x="55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lose/>
                  <a:moveTo>
                    <a:pt x="156" y="202"/>
                  </a:move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1"/>
                    <a:pt x="155" y="40"/>
                  </a:cubicBez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8796338" y="4146550"/>
              <a:ext cx="244475" cy="244475"/>
            </a:xfrm>
            <a:custGeom>
              <a:avLst/>
              <a:gdLst>
                <a:gd name="T0" fmla="*/ 55 w 111"/>
                <a:gd name="T1" fmla="*/ 111 h 111"/>
                <a:gd name="T2" fmla="*/ 111 w 111"/>
                <a:gd name="T3" fmla="*/ 55 h 111"/>
                <a:gd name="T4" fmla="*/ 55 w 111"/>
                <a:gd name="T5" fmla="*/ 0 h 111"/>
                <a:gd name="T6" fmla="*/ 0 w 111"/>
                <a:gd name="T7" fmla="*/ 55 h 111"/>
                <a:gd name="T8" fmla="*/ 55 w 111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5" y="111"/>
                  </a:moveTo>
                  <a:cubicBezTo>
                    <a:pt x="86" y="111"/>
                    <a:pt x="111" y="86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86"/>
                    <a:pt x="25" y="111"/>
                    <a:pt x="55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66A9ECC-0E5A-4F8D-8B32-1A09FCA3A515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99F7777-80AB-45AD-A4AD-DC177125BA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33960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195854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5028016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3241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3458 w 3840"/>
              <a:gd name="T1" fmla="*/ 354 h 2152"/>
              <a:gd name="T2" fmla="*/ 3459 w 3840"/>
              <a:gd name="T3" fmla="*/ 386 h 2152"/>
              <a:gd name="T4" fmla="*/ 3297 w 3840"/>
              <a:gd name="T5" fmla="*/ 99 h 2152"/>
              <a:gd name="T6" fmla="*/ 2980 w 3840"/>
              <a:gd name="T7" fmla="*/ 754 h 2152"/>
              <a:gd name="T8" fmla="*/ 3310 w 3840"/>
              <a:gd name="T9" fmla="*/ 810 h 2152"/>
              <a:gd name="T10" fmla="*/ 3221 w 3840"/>
              <a:gd name="T11" fmla="*/ 1205 h 2152"/>
              <a:gd name="T12" fmla="*/ 2928 w 3840"/>
              <a:gd name="T13" fmla="*/ 1051 h 2152"/>
              <a:gd name="T14" fmla="*/ 2893 w 3840"/>
              <a:gd name="T15" fmla="*/ 689 h 2152"/>
              <a:gd name="T16" fmla="*/ 3049 w 3840"/>
              <a:gd name="T17" fmla="*/ 139 h 2152"/>
              <a:gd name="T18" fmla="*/ 2712 w 3840"/>
              <a:gd name="T19" fmla="*/ 494 h 2152"/>
              <a:gd name="T20" fmla="*/ 2522 w 3840"/>
              <a:gd name="T21" fmla="*/ 189 h 2152"/>
              <a:gd name="T22" fmla="*/ 2340 w 3840"/>
              <a:gd name="T23" fmla="*/ 558 h 2152"/>
              <a:gd name="T24" fmla="*/ 2506 w 3840"/>
              <a:gd name="T25" fmla="*/ 1128 h 2152"/>
              <a:gd name="T26" fmla="*/ 2367 w 3840"/>
              <a:gd name="T27" fmla="*/ 1444 h 2152"/>
              <a:gd name="T28" fmla="*/ 1967 w 3840"/>
              <a:gd name="T29" fmla="*/ 51 h 2152"/>
              <a:gd name="T30" fmla="*/ 1855 w 3840"/>
              <a:gd name="T31" fmla="*/ 173 h 2152"/>
              <a:gd name="T32" fmla="*/ 1620 w 3840"/>
              <a:gd name="T33" fmla="*/ 958 h 2152"/>
              <a:gd name="T34" fmla="*/ 1546 w 3840"/>
              <a:gd name="T35" fmla="*/ 1541 h 2152"/>
              <a:gd name="T36" fmla="*/ 1354 w 3840"/>
              <a:gd name="T37" fmla="*/ 1079 h 2152"/>
              <a:gd name="T38" fmla="*/ 1600 w 3840"/>
              <a:gd name="T39" fmla="*/ 528 h 2152"/>
              <a:gd name="T40" fmla="*/ 1415 w 3840"/>
              <a:gd name="T41" fmla="*/ 132 h 2152"/>
              <a:gd name="T42" fmla="*/ 1172 w 3840"/>
              <a:gd name="T43" fmla="*/ 771 h 2152"/>
              <a:gd name="T44" fmla="*/ 964 w 3840"/>
              <a:gd name="T45" fmla="*/ 1018 h 2152"/>
              <a:gd name="T46" fmla="*/ 599 w 3840"/>
              <a:gd name="T47" fmla="*/ 146 h 2152"/>
              <a:gd name="T48" fmla="*/ 545 w 3840"/>
              <a:gd name="T49" fmla="*/ 670 h 2152"/>
              <a:gd name="T50" fmla="*/ 500 w 3840"/>
              <a:gd name="T51" fmla="*/ 1076 h 2152"/>
              <a:gd name="T52" fmla="*/ 259 w 3840"/>
              <a:gd name="T53" fmla="*/ 1104 h 2152"/>
              <a:gd name="T54" fmla="*/ 347 w 3840"/>
              <a:gd name="T55" fmla="*/ 1592 h 2152"/>
              <a:gd name="T56" fmla="*/ 286 w 3840"/>
              <a:gd name="T57" fmla="*/ 1369 h 2152"/>
              <a:gd name="T58" fmla="*/ 99 w 3840"/>
              <a:gd name="T59" fmla="*/ 345 h 2152"/>
              <a:gd name="T60" fmla="*/ 268 w 3840"/>
              <a:gd name="T61" fmla="*/ 649 h 2152"/>
              <a:gd name="T62" fmla="*/ 413 w 3840"/>
              <a:gd name="T63" fmla="*/ 382 h 2152"/>
              <a:gd name="T64" fmla="*/ 332 w 3840"/>
              <a:gd name="T65" fmla="*/ 385 h 2152"/>
              <a:gd name="T66" fmla="*/ 415 w 3840"/>
              <a:gd name="T67" fmla="*/ 186 h 2152"/>
              <a:gd name="T68" fmla="*/ 78 w 3840"/>
              <a:gd name="T69" fmla="*/ 209 h 2152"/>
              <a:gd name="T70" fmla="*/ 96 w 3840"/>
              <a:gd name="T71" fmla="*/ 249 h 2152"/>
              <a:gd name="T72" fmla="*/ 86 w 3840"/>
              <a:gd name="T73" fmla="*/ 1714 h 2152"/>
              <a:gd name="T74" fmla="*/ 192 w 3840"/>
              <a:gd name="T75" fmla="*/ 2089 h 2152"/>
              <a:gd name="T76" fmla="*/ 589 w 3840"/>
              <a:gd name="T77" fmla="*/ 2080 h 2152"/>
              <a:gd name="T78" fmla="*/ 526 w 3840"/>
              <a:gd name="T79" fmla="*/ 2083 h 2152"/>
              <a:gd name="T80" fmla="*/ 672 w 3840"/>
              <a:gd name="T81" fmla="*/ 1732 h 2152"/>
              <a:gd name="T82" fmla="*/ 738 w 3840"/>
              <a:gd name="T83" fmla="*/ 1462 h 2152"/>
              <a:gd name="T84" fmla="*/ 554 w 3840"/>
              <a:gd name="T85" fmla="*/ 1215 h 2152"/>
              <a:gd name="T86" fmla="*/ 682 w 3840"/>
              <a:gd name="T87" fmla="*/ 687 h 2152"/>
              <a:gd name="T88" fmla="*/ 911 w 3840"/>
              <a:gd name="T89" fmla="*/ 525 h 2152"/>
              <a:gd name="T90" fmla="*/ 1020 w 3840"/>
              <a:gd name="T91" fmla="*/ 1880 h 2152"/>
              <a:gd name="T92" fmla="*/ 1075 w 3840"/>
              <a:gd name="T93" fmla="*/ 1524 h 2152"/>
              <a:gd name="T94" fmla="*/ 1167 w 3840"/>
              <a:gd name="T95" fmla="*/ 1724 h 2152"/>
              <a:gd name="T96" fmla="*/ 1415 w 3840"/>
              <a:gd name="T97" fmla="*/ 1816 h 2152"/>
              <a:gd name="T98" fmla="*/ 1355 w 3840"/>
              <a:gd name="T99" fmla="*/ 1962 h 2152"/>
              <a:gd name="T100" fmla="*/ 1717 w 3840"/>
              <a:gd name="T101" fmla="*/ 2068 h 2152"/>
              <a:gd name="T102" fmla="*/ 1509 w 3840"/>
              <a:gd name="T103" fmla="*/ 1788 h 2152"/>
              <a:gd name="T104" fmla="*/ 1875 w 3840"/>
              <a:gd name="T105" fmla="*/ 1717 h 2152"/>
              <a:gd name="T106" fmla="*/ 2112 w 3840"/>
              <a:gd name="T107" fmla="*/ 1302 h 2152"/>
              <a:gd name="T108" fmla="*/ 2093 w 3840"/>
              <a:gd name="T109" fmla="*/ 2070 h 2152"/>
              <a:gd name="T110" fmla="*/ 2322 w 3840"/>
              <a:gd name="T111" fmla="*/ 1909 h 2152"/>
              <a:gd name="T112" fmla="*/ 2610 w 3840"/>
              <a:gd name="T113" fmla="*/ 1448 h 2152"/>
              <a:gd name="T114" fmla="*/ 3079 w 3840"/>
              <a:gd name="T115" fmla="*/ 1622 h 2152"/>
              <a:gd name="T116" fmla="*/ 2965 w 3840"/>
              <a:gd name="T117" fmla="*/ 1899 h 2152"/>
              <a:gd name="T118" fmla="*/ 3649 w 3840"/>
              <a:gd name="T119" fmla="*/ 2097 h 2152"/>
              <a:gd name="T120" fmla="*/ 3255 w 3840"/>
              <a:gd name="T121" fmla="*/ 1569 h 2152"/>
              <a:gd name="T122" fmla="*/ 3490 w 3840"/>
              <a:gd name="T123" fmla="*/ 1024 h 2152"/>
              <a:gd name="T124" fmla="*/ 3739 w 3840"/>
              <a:gd name="T125" fmla="*/ 861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0" h="2152">
                <a:moveTo>
                  <a:pt x="0" y="0"/>
                </a:moveTo>
                <a:cubicBezTo>
                  <a:pt x="0" y="2152"/>
                  <a:pt x="0" y="2152"/>
                  <a:pt x="0" y="2152"/>
                </a:cubicBezTo>
                <a:cubicBezTo>
                  <a:pt x="3840" y="2152"/>
                  <a:pt x="3840" y="2152"/>
                  <a:pt x="3840" y="2152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458" y="354"/>
                </a:moveTo>
                <a:cubicBezTo>
                  <a:pt x="3461" y="344"/>
                  <a:pt x="3462" y="333"/>
                  <a:pt x="3466" y="324"/>
                </a:cubicBezTo>
                <a:cubicBezTo>
                  <a:pt x="3485" y="275"/>
                  <a:pt x="3521" y="245"/>
                  <a:pt x="3571" y="232"/>
                </a:cubicBezTo>
                <a:cubicBezTo>
                  <a:pt x="3634" y="215"/>
                  <a:pt x="3703" y="239"/>
                  <a:pt x="3739" y="291"/>
                </a:cubicBezTo>
                <a:cubicBezTo>
                  <a:pt x="3781" y="352"/>
                  <a:pt x="3768" y="432"/>
                  <a:pt x="3707" y="478"/>
                </a:cubicBezTo>
                <a:cubicBezTo>
                  <a:pt x="3641" y="528"/>
                  <a:pt x="3544" y="518"/>
                  <a:pt x="3490" y="454"/>
                </a:cubicBezTo>
                <a:cubicBezTo>
                  <a:pt x="3473" y="434"/>
                  <a:pt x="3463" y="411"/>
                  <a:pt x="3459" y="386"/>
                </a:cubicBezTo>
                <a:cubicBezTo>
                  <a:pt x="3459" y="384"/>
                  <a:pt x="3459" y="383"/>
                  <a:pt x="3458" y="382"/>
                </a:cubicBezTo>
                <a:cubicBezTo>
                  <a:pt x="3458" y="373"/>
                  <a:pt x="3458" y="364"/>
                  <a:pt x="3458" y="354"/>
                </a:cubicBezTo>
                <a:close/>
                <a:moveTo>
                  <a:pt x="3353" y="44"/>
                </a:moveTo>
                <a:cubicBezTo>
                  <a:pt x="3384" y="44"/>
                  <a:pt x="3409" y="69"/>
                  <a:pt x="3408" y="99"/>
                </a:cubicBezTo>
                <a:cubicBezTo>
                  <a:pt x="3408" y="129"/>
                  <a:pt x="3383" y="154"/>
                  <a:pt x="3353" y="154"/>
                </a:cubicBezTo>
                <a:cubicBezTo>
                  <a:pt x="3322" y="154"/>
                  <a:pt x="3297" y="129"/>
                  <a:pt x="3297" y="99"/>
                </a:cubicBezTo>
                <a:cubicBezTo>
                  <a:pt x="3298" y="68"/>
                  <a:pt x="3323" y="44"/>
                  <a:pt x="3353" y="44"/>
                </a:cubicBezTo>
                <a:close/>
                <a:moveTo>
                  <a:pt x="3359" y="365"/>
                </a:moveTo>
                <a:cubicBezTo>
                  <a:pt x="3389" y="451"/>
                  <a:pt x="3339" y="547"/>
                  <a:pt x="3243" y="568"/>
                </a:cubicBezTo>
                <a:cubicBezTo>
                  <a:pt x="3244" y="569"/>
                  <a:pt x="3244" y="570"/>
                  <a:pt x="3244" y="571"/>
                </a:cubicBezTo>
                <a:cubicBezTo>
                  <a:pt x="3283" y="641"/>
                  <a:pt x="3258" y="725"/>
                  <a:pt x="3192" y="768"/>
                </a:cubicBezTo>
                <a:cubicBezTo>
                  <a:pt x="3127" y="811"/>
                  <a:pt x="3036" y="805"/>
                  <a:pt x="2980" y="754"/>
                </a:cubicBezTo>
                <a:cubicBezTo>
                  <a:pt x="2903" y="685"/>
                  <a:pt x="2913" y="570"/>
                  <a:pt x="3000" y="514"/>
                </a:cubicBezTo>
                <a:cubicBezTo>
                  <a:pt x="3021" y="500"/>
                  <a:pt x="3045" y="492"/>
                  <a:pt x="3070" y="488"/>
                </a:cubicBezTo>
                <a:cubicBezTo>
                  <a:pt x="3071" y="488"/>
                  <a:pt x="3073" y="488"/>
                  <a:pt x="3075" y="487"/>
                </a:cubicBezTo>
                <a:cubicBezTo>
                  <a:pt x="3030" y="397"/>
                  <a:pt x="3077" y="300"/>
                  <a:pt x="3158" y="270"/>
                </a:cubicBezTo>
                <a:cubicBezTo>
                  <a:pt x="3240" y="239"/>
                  <a:pt x="3331" y="282"/>
                  <a:pt x="3359" y="365"/>
                </a:cubicBezTo>
                <a:close/>
                <a:moveTo>
                  <a:pt x="3310" y="810"/>
                </a:moveTo>
                <a:cubicBezTo>
                  <a:pt x="3284" y="811"/>
                  <a:pt x="3264" y="790"/>
                  <a:pt x="3264" y="765"/>
                </a:cubicBezTo>
                <a:cubicBezTo>
                  <a:pt x="3263" y="739"/>
                  <a:pt x="3283" y="718"/>
                  <a:pt x="3309" y="718"/>
                </a:cubicBezTo>
                <a:cubicBezTo>
                  <a:pt x="3335" y="718"/>
                  <a:pt x="3356" y="738"/>
                  <a:pt x="3356" y="763"/>
                </a:cubicBezTo>
                <a:cubicBezTo>
                  <a:pt x="3357" y="789"/>
                  <a:pt x="3336" y="810"/>
                  <a:pt x="3310" y="810"/>
                </a:cubicBezTo>
                <a:close/>
                <a:moveTo>
                  <a:pt x="3326" y="1101"/>
                </a:moveTo>
                <a:cubicBezTo>
                  <a:pt x="3326" y="1158"/>
                  <a:pt x="3279" y="1205"/>
                  <a:pt x="3221" y="1205"/>
                </a:cubicBezTo>
                <a:cubicBezTo>
                  <a:pt x="3164" y="1205"/>
                  <a:pt x="3116" y="1157"/>
                  <a:pt x="3116" y="1100"/>
                </a:cubicBezTo>
                <a:cubicBezTo>
                  <a:pt x="3117" y="1042"/>
                  <a:pt x="3164" y="996"/>
                  <a:pt x="3221" y="996"/>
                </a:cubicBezTo>
                <a:cubicBezTo>
                  <a:pt x="3279" y="996"/>
                  <a:pt x="3327" y="1043"/>
                  <a:pt x="3326" y="1101"/>
                </a:cubicBezTo>
                <a:close/>
                <a:moveTo>
                  <a:pt x="2928" y="940"/>
                </a:moveTo>
                <a:cubicBezTo>
                  <a:pt x="2959" y="940"/>
                  <a:pt x="2984" y="965"/>
                  <a:pt x="2983" y="996"/>
                </a:cubicBezTo>
                <a:cubicBezTo>
                  <a:pt x="2983" y="1026"/>
                  <a:pt x="2958" y="1051"/>
                  <a:pt x="2928" y="1051"/>
                </a:cubicBezTo>
                <a:cubicBezTo>
                  <a:pt x="2897" y="1051"/>
                  <a:pt x="2872" y="1026"/>
                  <a:pt x="2872" y="995"/>
                </a:cubicBezTo>
                <a:cubicBezTo>
                  <a:pt x="2873" y="965"/>
                  <a:pt x="2898" y="940"/>
                  <a:pt x="2928" y="940"/>
                </a:cubicBezTo>
                <a:close/>
                <a:moveTo>
                  <a:pt x="2806" y="776"/>
                </a:moveTo>
                <a:cubicBezTo>
                  <a:pt x="2759" y="776"/>
                  <a:pt x="2720" y="737"/>
                  <a:pt x="2719" y="689"/>
                </a:cubicBezTo>
                <a:cubicBezTo>
                  <a:pt x="2719" y="641"/>
                  <a:pt x="2759" y="602"/>
                  <a:pt x="2807" y="602"/>
                </a:cubicBezTo>
                <a:cubicBezTo>
                  <a:pt x="2855" y="602"/>
                  <a:pt x="2893" y="641"/>
                  <a:pt x="2893" y="689"/>
                </a:cubicBezTo>
                <a:cubicBezTo>
                  <a:pt x="2893" y="737"/>
                  <a:pt x="2854" y="776"/>
                  <a:pt x="2806" y="776"/>
                </a:cubicBezTo>
                <a:close/>
                <a:moveTo>
                  <a:pt x="3049" y="139"/>
                </a:moveTo>
                <a:cubicBezTo>
                  <a:pt x="3085" y="139"/>
                  <a:pt x="3114" y="168"/>
                  <a:pt x="3113" y="203"/>
                </a:cubicBezTo>
                <a:cubicBezTo>
                  <a:pt x="3113" y="238"/>
                  <a:pt x="3084" y="267"/>
                  <a:pt x="3049" y="267"/>
                </a:cubicBezTo>
                <a:cubicBezTo>
                  <a:pt x="3014" y="267"/>
                  <a:pt x="2985" y="238"/>
                  <a:pt x="2986" y="203"/>
                </a:cubicBezTo>
                <a:cubicBezTo>
                  <a:pt x="2986" y="168"/>
                  <a:pt x="3014" y="139"/>
                  <a:pt x="3049" y="139"/>
                </a:cubicBezTo>
                <a:close/>
                <a:moveTo>
                  <a:pt x="2676" y="379"/>
                </a:moveTo>
                <a:cubicBezTo>
                  <a:pt x="2679" y="367"/>
                  <a:pt x="2680" y="355"/>
                  <a:pt x="2685" y="344"/>
                </a:cubicBezTo>
                <a:cubicBezTo>
                  <a:pt x="2706" y="287"/>
                  <a:pt x="2747" y="253"/>
                  <a:pt x="2805" y="238"/>
                </a:cubicBezTo>
                <a:cubicBezTo>
                  <a:pt x="2878" y="218"/>
                  <a:pt x="2957" y="247"/>
                  <a:pt x="2999" y="306"/>
                </a:cubicBezTo>
                <a:cubicBezTo>
                  <a:pt x="3047" y="376"/>
                  <a:pt x="3032" y="468"/>
                  <a:pt x="2963" y="521"/>
                </a:cubicBezTo>
                <a:cubicBezTo>
                  <a:pt x="2886" y="580"/>
                  <a:pt x="2774" y="568"/>
                  <a:pt x="2712" y="494"/>
                </a:cubicBezTo>
                <a:cubicBezTo>
                  <a:pt x="2693" y="471"/>
                  <a:pt x="2681" y="445"/>
                  <a:pt x="2677" y="415"/>
                </a:cubicBezTo>
                <a:cubicBezTo>
                  <a:pt x="2677" y="414"/>
                  <a:pt x="2676" y="413"/>
                  <a:pt x="2676" y="411"/>
                </a:cubicBezTo>
                <a:cubicBezTo>
                  <a:pt x="2676" y="401"/>
                  <a:pt x="2676" y="390"/>
                  <a:pt x="2676" y="379"/>
                </a:cubicBezTo>
                <a:close/>
                <a:moveTo>
                  <a:pt x="2522" y="79"/>
                </a:moveTo>
                <a:cubicBezTo>
                  <a:pt x="2553" y="79"/>
                  <a:pt x="2578" y="104"/>
                  <a:pt x="2577" y="134"/>
                </a:cubicBezTo>
                <a:cubicBezTo>
                  <a:pt x="2577" y="165"/>
                  <a:pt x="2552" y="189"/>
                  <a:pt x="2522" y="189"/>
                </a:cubicBezTo>
                <a:cubicBezTo>
                  <a:pt x="2491" y="189"/>
                  <a:pt x="2466" y="164"/>
                  <a:pt x="2466" y="134"/>
                </a:cubicBezTo>
                <a:cubicBezTo>
                  <a:pt x="2467" y="103"/>
                  <a:pt x="2491" y="79"/>
                  <a:pt x="2522" y="79"/>
                </a:cubicBezTo>
                <a:close/>
                <a:moveTo>
                  <a:pt x="2416" y="483"/>
                </a:moveTo>
                <a:cubicBezTo>
                  <a:pt x="2458" y="483"/>
                  <a:pt x="2491" y="517"/>
                  <a:pt x="2491" y="559"/>
                </a:cubicBezTo>
                <a:cubicBezTo>
                  <a:pt x="2491" y="600"/>
                  <a:pt x="2457" y="634"/>
                  <a:pt x="2416" y="634"/>
                </a:cubicBezTo>
                <a:cubicBezTo>
                  <a:pt x="2375" y="634"/>
                  <a:pt x="2341" y="600"/>
                  <a:pt x="2340" y="558"/>
                </a:cubicBezTo>
                <a:cubicBezTo>
                  <a:pt x="2340" y="517"/>
                  <a:pt x="2374" y="483"/>
                  <a:pt x="2416" y="483"/>
                </a:cubicBezTo>
                <a:close/>
                <a:moveTo>
                  <a:pt x="2257" y="1005"/>
                </a:moveTo>
                <a:cubicBezTo>
                  <a:pt x="2260" y="994"/>
                  <a:pt x="2261" y="984"/>
                  <a:pt x="2265" y="974"/>
                </a:cubicBezTo>
                <a:cubicBezTo>
                  <a:pt x="2283" y="925"/>
                  <a:pt x="2319" y="895"/>
                  <a:pt x="2369" y="882"/>
                </a:cubicBezTo>
                <a:cubicBezTo>
                  <a:pt x="2433" y="865"/>
                  <a:pt x="2502" y="890"/>
                  <a:pt x="2537" y="942"/>
                </a:cubicBezTo>
                <a:cubicBezTo>
                  <a:pt x="2580" y="1002"/>
                  <a:pt x="2566" y="1082"/>
                  <a:pt x="2506" y="1128"/>
                </a:cubicBezTo>
                <a:cubicBezTo>
                  <a:pt x="2439" y="1179"/>
                  <a:pt x="2343" y="1169"/>
                  <a:pt x="2289" y="1105"/>
                </a:cubicBezTo>
                <a:cubicBezTo>
                  <a:pt x="2272" y="1085"/>
                  <a:pt x="2261" y="1062"/>
                  <a:pt x="2258" y="1036"/>
                </a:cubicBezTo>
                <a:cubicBezTo>
                  <a:pt x="2258" y="1035"/>
                  <a:pt x="2257" y="1034"/>
                  <a:pt x="2257" y="1033"/>
                </a:cubicBezTo>
                <a:cubicBezTo>
                  <a:pt x="2257" y="1023"/>
                  <a:pt x="2257" y="1014"/>
                  <a:pt x="2257" y="1005"/>
                </a:cubicBezTo>
                <a:close/>
                <a:moveTo>
                  <a:pt x="2311" y="1388"/>
                </a:moveTo>
                <a:cubicBezTo>
                  <a:pt x="2342" y="1388"/>
                  <a:pt x="2367" y="1413"/>
                  <a:pt x="2367" y="1444"/>
                </a:cubicBezTo>
                <a:cubicBezTo>
                  <a:pt x="2366" y="1474"/>
                  <a:pt x="2341" y="1499"/>
                  <a:pt x="2311" y="1499"/>
                </a:cubicBezTo>
                <a:cubicBezTo>
                  <a:pt x="2281" y="1499"/>
                  <a:pt x="2255" y="1474"/>
                  <a:pt x="2256" y="1443"/>
                </a:cubicBezTo>
                <a:cubicBezTo>
                  <a:pt x="2256" y="1413"/>
                  <a:pt x="2281" y="1388"/>
                  <a:pt x="2311" y="1388"/>
                </a:cubicBezTo>
                <a:close/>
                <a:moveTo>
                  <a:pt x="1855" y="173"/>
                </a:moveTo>
                <a:cubicBezTo>
                  <a:pt x="1857" y="163"/>
                  <a:pt x="1859" y="153"/>
                  <a:pt x="1862" y="143"/>
                </a:cubicBezTo>
                <a:cubicBezTo>
                  <a:pt x="1881" y="94"/>
                  <a:pt x="1917" y="64"/>
                  <a:pt x="1967" y="51"/>
                </a:cubicBezTo>
                <a:cubicBezTo>
                  <a:pt x="2030" y="34"/>
                  <a:pt x="2099" y="59"/>
                  <a:pt x="2135" y="110"/>
                </a:cubicBezTo>
                <a:cubicBezTo>
                  <a:pt x="2177" y="171"/>
                  <a:pt x="2164" y="251"/>
                  <a:pt x="2104" y="297"/>
                </a:cubicBezTo>
                <a:cubicBezTo>
                  <a:pt x="2037" y="348"/>
                  <a:pt x="1940" y="337"/>
                  <a:pt x="1886" y="273"/>
                </a:cubicBezTo>
                <a:cubicBezTo>
                  <a:pt x="1869" y="254"/>
                  <a:pt x="1859" y="231"/>
                  <a:pt x="1856" y="205"/>
                </a:cubicBezTo>
                <a:cubicBezTo>
                  <a:pt x="1856" y="204"/>
                  <a:pt x="1855" y="203"/>
                  <a:pt x="1855" y="202"/>
                </a:cubicBezTo>
                <a:cubicBezTo>
                  <a:pt x="1855" y="192"/>
                  <a:pt x="1855" y="183"/>
                  <a:pt x="1855" y="173"/>
                </a:cubicBezTo>
                <a:close/>
                <a:moveTo>
                  <a:pt x="2116" y="751"/>
                </a:moveTo>
                <a:cubicBezTo>
                  <a:pt x="2157" y="870"/>
                  <a:pt x="2088" y="1003"/>
                  <a:pt x="1956" y="1032"/>
                </a:cubicBezTo>
                <a:cubicBezTo>
                  <a:pt x="1956" y="1033"/>
                  <a:pt x="1956" y="1035"/>
                  <a:pt x="1957" y="1036"/>
                </a:cubicBezTo>
                <a:cubicBezTo>
                  <a:pt x="2010" y="1133"/>
                  <a:pt x="1977" y="1248"/>
                  <a:pt x="1885" y="1309"/>
                </a:cubicBezTo>
                <a:cubicBezTo>
                  <a:pt x="1795" y="1368"/>
                  <a:pt x="1670" y="1360"/>
                  <a:pt x="1592" y="1289"/>
                </a:cubicBezTo>
                <a:cubicBezTo>
                  <a:pt x="1486" y="1193"/>
                  <a:pt x="1500" y="1035"/>
                  <a:pt x="1620" y="958"/>
                </a:cubicBezTo>
                <a:cubicBezTo>
                  <a:pt x="1650" y="939"/>
                  <a:pt x="1682" y="927"/>
                  <a:pt x="1717" y="922"/>
                </a:cubicBezTo>
                <a:cubicBezTo>
                  <a:pt x="1719" y="922"/>
                  <a:pt x="1720" y="921"/>
                  <a:pt x="1723" y="921"/>
                </a:cubicBezTo>
                <a:cubicBezTo>
                  <a:pt x="1661" y="796"/>
                  <a:pt x="1726" y="662"/>
                  <a:pt x="1839" y="620"/>
                </a:cubicBezTo>
                <a:cubicBezTo>
                  <a:pt x="1951" y="578"/>
                  <a:pt x="2077" y="638"/>
                  <a:pt x="2116" y="751"/>
                </a:cubicBezTo>
                <a:close/>
                <a:moveTo>
                  <a:pt x="1491" y="1485"/>
                </a:moveTo>
                <a:cubicBezTo>
                  <a:pt x="1521" y="1485"/>
                  <a:pt x="1546" y="1510"/>
                  <a:pt x="1546" y="1541"/>
                </a:cubicBezTo>
                <a:cubicBezTo>
                  <a:pt x="1546" y="1571"/>
                  <a:pt x="1521" y="1596"/>
                  <a:pt x="1491" y="1596"/>
                </a:cubicBezTo>
                <a:cubicBezTo>
                  <a:pt x="1460" y="1596"/>
                  <a:pt x="1435" y="1570"/>
                  <a:pt x="1435" y="1540"/>
                </a:cubicBezTo>
                <a:cubicBezTo>
                  <a:pt x="1435" y="1510"/>
                  <a:pt x="1460" y="1485"/>
                  <a:pt x="1491" y="1485"/>
                </a:cubicBezTo>
                <a:close/>
                <a:moveTo>
                  <a:pt x="1353" y="1319"/>
                </a:moveTo>
                <a:cubicBezTo>
                  <a:pt x="1287" y="1319"/>
                  <a:pt x="1233" y="1265"/>
                  <a:pt x="1233" y="1199"/>
                </a:cubicBezTo>
                <a:cubicBezTo>
                  <a:pt x="1232" y="1133"/>
                  <a:pt x="1287" y="1079"/>
                  <a:pt x="1354" y="1079"/>
                </a:cubicBezTo>
                <a:cubicBezTo>
                  <a:pt x="1420" y="1079"/>
                  <a:pt x="1473" y="1133"/>
                  <a:pt x="1473" y="1200"/>
                </a:cubicBezTo>
                <a:cubicBezTo>
                  <a:pt x="1473" y="1266"/>
                  <a:pt x="1419" y="1319"/>
                  <a:pt x="1353" y="1319"/>
                </a:cubicBezTo>
                <a:close/>
                <a:moveTo>
                  <a:pt x="1688" y="440"/>
                </a:moveTo>
                <a:cubicBezTo>
                  <a:pt x="1737" y="440"/>
                  <a:pt x="1777" y="480"/>
                  <a:pt x="1777" y="529"/>
                </a:cubicBezTo>
                <a:cubicBezTo>
                  <a:pt x="1776" y="577"/>
                  <a:pt x="1737" y="616"/>
                  <a:pt x="1688" y="616"/>
                </a:cubicBezTo>
                <a:cubicBezTo>
                  <a:pt x="1640" y="616"/>
                  <a:pt x="1600" y="576"/>
                  <a:pt x="1600" y="528"/>
                </a:cubicBezTo>
                <a:cubicBezTo>
                  <a:pt x="1601" y="479"/>
                  <a:pt x="1640" y="440"/>
                  <a:pt x="1688" y="440"/>
                </a:cubicBezTo>
                <a:close/>
                <a:moveTo>
                  <a:pt x="1415" y="132"/>
                </a:moveTo>
                <a:cubicBezTo>
                  <a:pt x="1446" y="132"/>
                  <a:pt x="1470" y="157"/>
                  <a:pt x="1470" y="188"/>
                </a:cubicBezTo>
                <a:cubicBezTo>
                  <a:pt x="1470" y="218"/>
                  <a:pt x="1445" y="243"/>
                  <a:pt x="1415" y="243"/>
                </a:cubicBezTo>
                <a:cubicBezTo>
                  <a:pt x="1384" y="243"/>
                  <a:pt x="1359" y="217"/>
                  <a:pt x="1359" y="187"/>
                </a:cubicBezTo>
                <a:cubicBezTo>
                  <a:pt x="1360" y="156"/>
                  <a:pt x="1384" y="132"/>
                  <a:pt x="1415" y="132"/>
                </a:cubicBezTo>
                <a:close/>
                <a:moveTo>
                  <a:pt x="1618" y="671"/>
                </a:moveTo>
                <a:cubicBezTo>
                  <a:pt x="1686" y="768"/>
                  <a:pt x="1664" y="895"/>
                  <a:pt x="1568" y="967"/>
                </a:cubicBezTo>
                <a:cubicBezTo>
                  <a:pt x="1462" y="1048"/>
                  <a:pt x="1308" y="1032"/>
                  <a:pt x="1222" y="930"/>
                </a:cubicBezTo>
                <a:cubicBezTo>
                  <a:pt x="1196" y="899"/>
                  <a:pt x="1179" y="862"/>
                  <a:pt x="1174" y="821"/>
                </a:cubicBezTo>
                <a:cubicBezTo>
                  <a:pt x="1174" y="819"/>
                  <a:pt x="1173" y="818"/>
                  <a:pt x="1172" y="816"/>
                </a:cubicBezTo>
                <a:cubicBezTo>
                  <a:pt x="1172" y="801"/>
                  <a:pt x="1172" y="786"/>
                  <a:pt x="1172" y="771"/>
                </a:cubicBezTo>
                <a:cubicBezTo>
                  <a:pt x="1176" y="755"/>
                  <a:pt x="1179" y="738"/>
                  <a:pt x="1184" y="723"/>
                </a:cubicBezTo>
                <a:cubicBezTo>
                  <a:pt x="1214" y="645"/>
                  <a:pt x="1271" y="597"/>
                  <a:pt x="1351" y="576"/>
                </a:cubicBezTo>
                <a:cubicBezTo>
                  <a:pt x="1451" y="549"/>
                  <a:pt x="1561" y="588"/>
                  <a:pt x="1618" y="671"/>
                </a:cubicBezTo>
                <a:close/>
                <a:moveTo>
                  <a:pt x="1075" y="1019"/>
                </a:moveTo>
                <a:cubicBezTo>
                  <a:pt x="1075" y="1049"/>
                  <a:pt x="1050" y="1074"/>
                  <a:pt x="1019" y="1074"/>
                </a:cubicBezTo>
                <a:cubicBezTo>
                  <a:pt x="989" y="1074"/>
                  <a:pt x="963" y="1048"/>
                  <a:pt x="964" y="1018"/>
                </a:cubicBezTo>
                <a:cubicBezTo>
                  <a:pt x="964" y="988"/>
                  <a:pt x="989" y="963"/>
                  <a:pt x="1019" y="963"/>
                </a:cubicBezTo>
                <a:cubicBezTo>
                  <a:pt x="1050" y="963"/>
                  <a:pt x="1075" y="988"/>
                  <a:pt x="1075" y="1019"/>
                </a:cubicBezTo>
                <a:close/>
                <a:moveTo>
                  <a:pt x="675" y="70"/>
                </a:moveTo>
                <a:cubicBezTo>
                  <a:pt x="716" y="70"/>
                  <a:pt x="750" y="104"/>
                  <a:pt x="750" y="146"/>
                </a:cubicBezTo>
                <a:cubicBezTo>
                  <a:pt x="750" y="187"/>
                  <a:pt x="716" y="221"/>
                  <a:pt x="674" y="221"/>
                </a:cubicBezTo>
                <a:cubicBezTo>
                  <a:pt x="633" y="221"/>
                  <a:pt x="599" y="187"/>
                  <a:pt x="599" y="146"/>
                </a:cubicBezTo>
                <a:cubicBezTo>
                  <a:pt x="598" y="104"/>
                  <a:pt x="633" y="70"/>
                  <a:pt x="675" y="70"/>
                </a:cubicBezTo>
                <a:close/>
                <a:moveTo>
                  <a:pt x="545" y="670"/>
                </a:moveTo>
                <a:cubicBezTo>
                  <a:pt x="575" y="670"/>
                  <a:pt x="600" y="695"/>
                  <a:pt x="600" y="726"/>
                </a:cubicBezTo>
                <a:cubicBezTo>
                  <a:pt x="600" y="756"/>
                  <a:pt x="575" y="781"/>
                  <a:pt x="544" y="781"/>
                </a:cubicBezTo>
                <a:cubicBezTo>
                  <a:pt x="514" y="781"/>
                  <a:pt x="489" y="755"/>
                  <a:pt x="489" y="725"/>
                </a:cubicBezTo>
                <a:cubicBezTo>
                  <a:pt x="489" y="695"/>
                  <a:pt x="514" y="670"/>
                  <a:pt x="545" y="670"/>
                </a:cubicBezTo>
                <a:close/>
                <a:moveTo>
                  <a:pt x="588" y="997"/>
                </a:moveTo>
                <a:cubicBezTo>
                  <a:pt x="587" y="1024"/>
                  <a:pt x="565" y="1045"/>
                  <a:pt x="539" y="1045"/>
                </a:cubicBezTo>
                <a:cubicBezTo>
                  <a:pt x="512" y="1045"/>
                  <a:pt x="489" y="1023"/>
                  <a:pt x="490" y="996"/>
                </a:cubicBezTo>
                <a:cubicBezTo>
                  <a:pt x="490" y="969"/>
                  <a:pt x="512" y="948"/>
                  <a:pt x="539" y="948"/>
                </a:cubicBezTo>
                <a:cubicBezTo>
                  <a:pt x="566" y="948"/>
                  <a:pt x="588" y="970"/>
                  <a:pt x="588" y="997"/>
                </a:cubicBezTo>
                <a:close/>
                <a:moveTo>
                  <a:pt x="500" y="1076"/>
                </a:moveTo>
                <a:cubicBezTo>
                  <a:pt x="537" y="1129"/>
                  <a:pt x="525" y="1200"/>
                  <a:pt x="472" y="1240"/>
                </a:cubicBezTo>
                <a:cubicBezTo>
                  <a:pt x="413" y="1285"/>
                  <a:pt x="328" y="1276"/>
                  <a:pt x="280" y="1219"/>
                </a:cubicBezTo>
                <a:cubicBezTo>
                  <a:pt x="265" y="1202"/>
                  <a:pt x="256" y="1182"/>
                  <a:pt x="253" y="1159"/>
                </a:cubicBezTo>
                <a:cubicBezTo>
                  <a:pt x="253" y="1158"/>
                  <a:pt x="253" y="1157"/>
                  <a:pt x="252" y="1156"/>
                </a:cubicBezTo>
                <a:cubicBezTo>
                  <a:pt x="252" y="1148"/>
                  <a:pt x="252" y="1140"/>
                  <a:pt x="252" y="1131"/>
                </a:cubicBezTo>
                <a:cubicBezTo>
                  <a:pt x="255" y="1122"/>
                  <a:pt x="256" y="1113"/>
                  <a:pt x="259" y="1104"/>
                </a:cubicBezTo>
                <a:cubicBezTo>
                  <a:pt x="276" y="1061"/>
                  <a:pt x="307" y="1035"/>
                  <a:pt x="351" y="1023"/>
                </a:cubicBezTo>
                <a:cubicBezTo>
                  <a:pt x="407" y="1008"/>
                  <a:pt x="468" y="1030"/>
                  <a:pt x="500" y="1076"/>
                </a:cubicBezTo>
                <a:close/>
                <a:moveTo>
                  <a:pt x="403" y="1537"/>
                </a:moveTo>
                <a:cubicBezTo>
                  <a:pt x="434" y="1537"/>
                  <a:pt x="459" y="1562"/>
                  <a:pt x="458" y="1592"/>
                </a:cubicBezTo>
                <a:cubicBezTo>
                  <a:pt x="458" y="1623"/>
                  <a:pt x="433" y="1647"/>
                  <a:pt x="403" y="1647"/>
                </a:cubicBezTo>
                <a:cubicBezTo>
                  <a:pt x="372" y="1647"/>
                  <a:pt x="347" y="1622"/>
                  <a:pt x="347" y="1592"/>
                </a:cubicBezTo>
                <a:cubicBezTo>
                  <a:pt x="348" y="1561"/>
                  <a:pt x="373" y="1537"/>
                  <a:pt x="403" y="1537"/>
                </a:cubicBezTo>
                <a:close/>
                <a:moveTo>
                  <a:pt x="286" y="1369"/>
                </a:moveTo>
                <a:cubicBezTo>
                  <a:pt x="286" y="1332"/>
                  <a:pt x="316" y="1302"/>
                  <a:pt x="353" y="1302"/>
                </a:cubicBezTo>
                <a:cubicBezTo>
                  <a:pt x="390" y="1302"/>
                  <a:pt x="419" y="1332"/>
                  <a:pt x="419" y="1369"/>
                </a:cubicBezTo>
                <a:cubicBezTo>
                  <a:pt x="419" y="1405"/>
                  <a:pt x="389" y="1435"/>
                  <a:pt x="353" y="1435"/>
                </a:cubicBezTo>
                <a:cubicBezTo>
                  <a:pt x="316" y="1435"/>
                  <a:pt x="286" y="1405"/>
                  <a:pt x="286" y="1369"/>
                </a:cubicBezTo>
                <a:close/>
                <a:moveTo>
                  <a:pt x="144" y="1277"/>
                </a:moveTo>
                <a:cubicBezTo>
                  <a:pt x="175" y="1277"/>
                  <a:pt x="200" y="1302"/>
                  <a:pt x="200" y="1333"/>
                </a:cubicBezTo>
                <a:cubicBezTo>
                  <a:pt x="199" y="1363"/>
                  <a:pt x="174" y="1388"/>
                  <a:pt x="144" y="1388"/>
                </a:cubicBezTo>
                <a:cubicBezTo>
                  <a:pt x="113" y="1388"/>
                  <a:pt x="88" y="1363"/>
                  <a:pt x="89" y="1332"/>
                </a:cubicBezTo>
                <a:cubicBezTo>
                  <a:pt x="89" y="1302"/>
                  <a:pt x="114" y="1277"/>
                  <a:pt x="144" y="1277"/>
                </a:cubicBezTo>
                <a:close/>
                <a:moveTo>
                  <a:pt x="99" y="345"/>
                </a:moveTo>
                <a:cubicBezTo>
                  <a:pt x="99" y="322"/>
                  <a:pt x="119" y="302"/>
                  <a:pt x="143" y="303"/>
                </a:cubicBezTo>
                <a:cubicBezTo>
                  <a:pt x="166" y="303"/>
                  <a:pt x="185" y="322"/>
                  <a:pt x="185" y="346"/>
                </a:cubicBezTo>
                <a:cubicBezTo>
                  <a:pt x="185" y="369"/>
                  <a:pt x="166" y="388"/>
                  <a:pt x="142" y="388"/>
                </a:cubicBezTo>
                <a:cubicBezTo>
                  <a:pt x="119" y="388"/>
                  <a:pt x="99" y="369"/>
                  <a:pt x="99" y="345"/>
                </a:cubicBezTo>
                <a:close/>
                <a:moveTo>
                  <a:pt x="192" y="724"/>
                </a:moveTo>
                <a:cubicBezTo>
                  <a:pt x="192" y="682"/>
                  <a:pt x="226" y="648"/>
                  <a:pt x="268" y="649"/>
                </a:cubicBezTo>
                <a:cubicBezTo>
                  <a:pt x="309" y="649"/>
                  <a:pt x="343" y="683"/>
                  <a:pt x="343" y="724"/>
                </a:cubicBezTo>
                <a:cubicBezTo>
                  <a:pt x="343" y="766"/>
                  <a:pt x="309" y="800"/>
                  <a:pt x="267" y="800"/>
                </a:cubicBezTo>
                <a:cubicBezTo>
                  <a:pt x="226" y="800"/>
                  <a:pt x="192" y="766"/>
                  <a:pt x="192" y="724"/>
                </a:cubicBezTo>
                <a:close/>
                <a:moveTo>
                  <a:pt x="367" y="383"/>
                </a:moveTo>
                <a:cubicBezTo>
                  <a:pt x="367" y="370"/>
                  <a:pt x="377" y="360"/>
                  <a:pt x="390" y="360"/>
                </a:cubicBezTo>
                <a:cubicBezTo>
                  <a:pt x="403" y="360"/>
                  <a:pt x="413" y="370"/>
                  <a:pt x="413" y="382"/>
                </a:cubicBezTo>
                <a:cubicBezTo>
                  <a:pt x="413" y="395"/>
                  <a:pt x="403" y="405"/>
                  <a:pt x="390" y="405"/>
                </a:cubicBezTo>
                <a:cubicBezTo>
                  <a:pt x="378" y="405"/>
                  <a:pt x="368" y="395"/>
                  <a:pt x="367" y="383"/>
                </a:cubicBezTo>
                <a:close/>
                <a:moveTo>
                  <a:pt x="415" y="186"/>
                </a:moveTo>
                <a:cubicBezTo>
                  <a:pt x="429" y="228"/>
                  <a:pt x="405" y="275"/>
                  <a:pt x="357" y="286"/>
                </a:cubicBezTo>
                <a:cubicBezTo>
                  <a:pt x="358" y="286"/>
                  <a:pt x="358" y="287"/>
                  <a:pt x="358" y="287"/>
                </a:cubicBezTo>
                <a:cubicBezTo>
                  <a:pt x="377" y="322"/>
                  <a:pt x="365" y="363"/>
                  <a:pt x="332" y="385"/>
                </a:cubicBezTo>
                <a:cubicBezTo>
                  <a:pt x="300" y="406"/>
                  <a:pt x="255" y="403"/>
                  <a:pt x="228" y="378"/>
                </a:cubicBezTo>
                <a:cubicBezTo>
                  <a:pt x="190" y="343"/>
                  <a:pt x="195" y="287"/>
                  <a:pt x="238" y="259"/>
                </a:cubicBezTo>
                <a:cubicBezTo>
                  <a:pt x="248" y="252"/>
                  <a:pt x="260" y="248"/>
                  <a:pt x="272" y="246"/>
                </a:cubicBezTo>
                <a:cubicBezTo>
                  <a:pt x="273" y="246"/>
                  <a:pt x="273" y="246"/>
                  <a:pt x="274" y="246"/>
                </a:cubicBezTo>
                <a:cubicBezTo>
                  <a:pt x="252" y="202"/>
                  <a:pt x="275" y="154"/>
                  <a:pt x="316" y="139"/>
                </a:cubicBezTo>
                <a:cubicBezTo>
                  <a:pt x="356" y="124"/>
                  <a:pt x="401" y="145"/>
                  <a:pt x="415" y="186"/>
                </a:cubicBezTo>
                <a:close/>
                <a:moveTo>
                  <a:pt x="262" y="75"/>
                </a:moveTo>
                <a:cubicBezTo>
                  <a:pt x="279" y="75"/>
                  <a:pt x="294" y="89"/>
                  <a:pt x="293" y="106"/>
                </a:cubicBezTo>
                <a:cubicBezTo>
                  <a:pt x="293" y="123"/>
                  <a:pt x="279" y="137"/>
                  <a:pt x="262" y="137"/>
                </a:cubicBezTo>
                <a:cubicBezTo>
                  <a:pt x="245" y="137"/>
                  <a:pt x="230" y="123"/>
                  <a:pt x="230" y="106"/>
                </a:cubicBezTo>
                <a:cubicBezTo>
                  <a:pt x="231" y="88"/>
                  <a:pt x="245" y="75"/>
                  <a:pt x="262" y="75"/>
                </a:cubicBezTo>
                <a:close/>
                <a:moveTo>
                  <a:pt x="78" y="209"/>
                </a:moveTo>
                <a:cubicBezTo>
                  <a:pt x="78" y="203"/>
                  <a:pt x="78" y="198"/>
                  <a:pt x="78" y="193"/>
                </a:cubicBezTo>
                <a:cubicBezTo>
                  <a:pt x="79" y="187"/>
                  <a:pt x="80" y="181"/>
                  <a:pt x="82" y="175"/>
                </a:cubicBezTo>
                <a:cubicBezTo>
                  <a:pt x="93" y="147"/>
                  <a:pt x="113" y="131"/>
                  <a:pt x="141" y="123"/>
                </a:cubicBezTo>
                <a:cubicBezTo>
                  <a:pt x="177" y="113"/>
                  <a:pt x="217" y="127"/>
                  <a:pt x="237" y="157"/>
                </a:cubicBezTo>
                <a:cubicBezTo>
                  <a:pt x="261" y="191"/>
                  <a:pt x="253" y="237"/>
                  <a:pt x="219" y="263"/>
                </a:cubicBezTo>
                <a:cubicBezTo>
                  <a:pt x="181" y="291"/>
                  <a:pt x="126" y="286"/>
                  <a:pt x="96" y="249"/>
                </a:cubicBezTo>
                <a:cubicBezTo>
                  <a:pt x="86" y="238"/>
                  <a:pt x="80" y="225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80" y="1776"/>
                </a:moveTo>
                <a:cubicBezTo>
                  <a:pt x="79" y="1775"/>
                  <a:pt x="79" y="1774"/>
                  <a:pt x="78" y="1773"/>
                </a:cubicBezTo>
                <a:cubicBezTo>
                  <a:pt x="78" y="1763"/>
                  <a:pt x="78" y="1754"/>
                  <a:pt x="78" y="1745"/>
                </a:cubicBezTo>
                <a:cubicBezTo>
                  <a:pt x="81" y="1735"/>
                  <a:pt x="82" y="1724"/>
                  <a:pt x="86" y="1714"/>
                </a:cubicBezTo>
                <a:cubicBezTo>
                  <a:pt x="105" y="1665"/>
                  <a:pt x="141" y="1635"/>
                  <a:pt x="191" y="1622"/>
                </a:cubicBezTo>
                <a:cubicBezTo>
                  <a:pt x="254" y="1605"/>
                  <a:pt x="323" y="1630"/>
                  <a:pt x="359" y="1682"/>
                </a:cubicBezTo>
                <a:cubicBezTo>
                  <a:pt x="401" y="1743"/>
                  <a:pt x="388" y="1822"/>
                  <a:pt x="328" y="1868"/>
                </a:cubicBezTo>
                <a:cubicBezTo>
                  <a:pt x="261" y="1919"/>
                  <a:pt x="164" y="1909"/>
                  <a:pt x="110" y="1845"/>
                </a:cubicBezTo>
                <a:cubicBezTo>
                  <a:pt x="93" y="1825"/>
                  <a:pt x="83" y="1802"/>
                  <a:pt x="80" y="1776"/>
                </a:cubicBezTo>
                <a:close/>
                <a:moveTo>
                  <a:pt x="192" y="2089"/>
                </a:moveTo>
                <a:cubicBezTo>
                  <a:pt x="151" y="2089"/>
                  <a:pt x="117" y="2055"/>
                  <a:pt x="116" y="2014"/>
                </a:cubicBezTo>
                <a:cubicBezTo>
                  <a:pt x="116" y="1972"/>
                  <a:pt x="150" y="1938"/>
                  <a:pt x="193" y="1938"/>
                </a:cubicBezTo>
                <a:cubicBezTo>
                  <a:pt x="234" y="1938"/>
                  <a:pt x="267" y="1972"/>
                  <a:pt x="267" y="2014"/>
                </a:cubicBezTo>
                <a:cubicBezTo>
                  <a:pt x="267" y="2056"/>
                  <a:pt x="233" y="2089"/>
                  <a:pt x="192" y="2089"/>
                </a:cubicBezTo>
                <a:close/>
                <a:moveTo>
                  <a:pt x="629" y="2119"/>
                </a:moveTo>
                <a:cubicBezTo>
                  <a:pt x="607" y="2119"/>
                  <a:pt x="589" y="2102"/>
                  <a:pt x="589" y="2080"/>
                </a:cubicBezTo>
                <a:cubicBezTo>
                  <a:pt x="589" y="2057"/>
                  <a:pt x="606" y="2039"/>
                  <a:pt x="629" y="2039"/>
                </a:cubicBezTo>
                <a:cubicBezTo>
                  <a:pt x="651" y="2039"/>
                  <a:pt x="669" y="2056"/>
                  <a:pt x="669" y="2079"/>
                </a:cubicBezTo>
                <a:cubicBezTo>
                  <a:pt x="670" y="2101"/>
                  <a:pt x="651" y="2119"/>
                  <a:pt x="629" y="2119"/>
                </a:cubicBezTo>
                <a:close/>
                <a:moveTo>
                  <a:pt x="571" y="1909"/>
                </a:moveTo>
                <a:cubicBezTo>
                  <a:pt x="571" y="1910"/>
                  <a:pt x="571" y="1911"/>
                  <a:pt x="572" y="1911"/>
                </a:cubicBezTo>
                <a:cubicBezTo>
                  <a:pt x="605" y="1972"/>
                  <a:pt x="584" y="2045"/>
                  <a:pt x="526" y="2083"/>
                </a:cubicBezTo>
                <a:cubicBezTo>
                  <a:pt x="470" y="2120"/>
                  <a:pt x="391" y="2115"/>
                  <a:pt x="342" y="2070"/>
                </a:cubicBezTo>
                <a:cubicBezTo>
                  <a:pt x="276" y="2010"/>
                  <a:pt x="284" y="1911"/>
                  <a:pt x="360" y="1862"/>
                </a:cubicBezTo>
                <a:cubicBezTo>
                  <a:pt x="379" y="1850"/>
                  <a:pt x="399" y="1842"/>
                  <a:pt x="421" y="1840"/>
                </a:cubicBezTo>
                <a:cubicBezTo>
                  <a:pt x="422" y="1840"/>
                  <a:pt x="423" y="1839"/>
                  <a:pt x="425" y="1839"/>
                </a:cubicBezTo>
                <a:cubicBezTo>
                  <a:pt x="386" y="1760"/>
                  <a:pt x="427" y="1676"/>
                  <a:pt x="497" y="1650"/>
                </a:cubicBezTo>
                <a:cubicBezTo>
                  <a:pt x="568" y="1624"/>
                  <a:pt x="647" y="1661"/>
                  <a:pt x="672" y="1732"/>
                </a:cubicBezTo>
                <a:cubicBezTo>
                  <a:pt x="698" y="1807"/>
                  <a:pt x="654" y="1890"/>
                  <a:pt x="571" y="1909"/>
                </a:cubicBezTo>
                <a:close/>
                <a:moveTo>
                  <a:pt x="738" y="1462"/>
                </a:moveTo>
                <a:cubicBezTo>
                  <a:pt x="719" y="1462"/>
                  <a:pt x="703" y="1446"/>
                  <a:pt x="702" y="1427"/>
                </a:cubicBezTo>
                <a:cubicBezTo>
                  <a:pt x="702" y="1407"/>
                  <a:pt x="718" y="1391"/>
                  <a:pt x="738" y="1391"/>
                </a:cubicBezTo>
                <a:cubicBezTo>
                  <a:pt x="757" y="1391"/>
                  <a:pt x="773" y="1406"/>
                  <a:pt x="773" y="1426"/>
                </a:cubicBezTo>
                <a:cubicBezTo>
                  <a:pt x="774" y="1445"/>
                  <a:pt x="758" y="1461"/>
                  <a:pt x="738" y="1462"/>
                </a:cubicBezTo>
                <a:close/>
                <a:moveTo>
                  <a:pt x="687" y="1276"/>
                </a:moveTo>
                <a:cubicBezTo>
                  <a:pt x="687" y="1277"/>
                  <a:pt x="687" y="1278"/>
                  <a:pt x="688" y="1278"/>
                </a:cubicBezTo>
                <a:cubicBezTo>
                  <a:pt x="717" y="1332"/>
                  <a:pt x="699" y="1396"/>
                  <a:pt x="647" y="1429"/>
                </a:cubicBezTo>
                <a:cubicBezTo>
                  <a:pt x="598" y="1462"/>
                  <a:pt x="528" y="1458"/>
                  <a:pt x="485" y="1419"/>
                </a:cubicBezTo>
                <a:cubicBezTo>
                  <a:pt x="427" y="1365"/>
                  <a:pt x="434" y="1278"/>
                  <a:pt x="501" y="1235"/>
                </a:cubicBezTo>
                <a:cubicBezTo>
                  <a:pt x="517" y="1224"/>
                  <a:pt x="535" y="1217"/>
                  <a:pt x="554" y="1215"/>
                </a:cubicBezTo>
                <a:cubicBezTo>
                  <a:pt x="555" y="1215"/>
                  <a:pt x="556" y="1214"/>
                  <a:pt x="558" y="1214"/>
                </a:cubicBezTo>
                <a:cubicBezTo>
                  <a:pt x="523" y="1145"/>
                  <a:pt x="559" y="1071"/>
                  <a:pt x="622" y="1048"/>
                </a:cubicBezTo>
                <a:cubicBezTo>
                  <a:pt x="684" y="1025"/>
                  <a:pt x="754" y="1057"/>
                  <a:pt x="776" y="1120"/>
                </a:cubicBezTo>
                <a:cubicBezTo>
                  <a:pt x="799" y="1186"/>
                  <a:pt x="760" y="1260"/>
                  <a:pt x="687" y="1276"/>
                </a:cubicBezTo>
                <a:close/>
                <a:moveTo>
                  <a:pt x="866" y="699"/>
                </a:moveTo>
                <a:cubicBezTo>
                  <a:pt x="810" y="736"/>
                  <a:pt x="731" y="731"/>
                  <a:pt x="682" y="687"/>
                </a:cubicBezTo>
                <a:cubicBezTo>
                  <a:pt x="616" y="627"/>
                  <a:pt x="624" y="527"/>
                  <a:pt x="700" y="479"/>
                </a:cubicBezTo>
                <a:cubicBezTo>
                  <a:pt x="719" y="467"/>
                  <a:pt x="739" y="459"/>
                  <a:pt x="761" y="456"/>
                </a:cubicBezTo>
                <a:cubicBezTo>
                  <a:pt x="762" y="456"/>
                  <a:pt x="763" y="456"/>
                  <a:pt x="765" y="455"/>
                </a:cubicBezTo>
                <a:cubicBezTo>
                  <a:pt x="726" y="377"/>
                  <a:pt x="766" y="293"/>
                  <a:pt x="837" y="267"/>
                </a:cubicBezTo>
                <a:cubicBezTo>
                  <a:pt x="908" y="240"/>
                  <a:pt x="987" y="277"/>
                  <a:pt x="1012" y="349"/>
                </a:cubicBezTo>
                <a:cubicBezTo>
                  <a:pt x="1038" y="423"/>
                  <a:pt x="994" y="507"/>
                  <a:pt x="911" y="525"/>
                </a:cubicBezTo>
                <a:cubicBezTo>
                  <a:pt x="911" y="526"/>
                  <a:pt x="911" y="527"/>
                  <a:pt x="912" y="528"/>
                </a:cubicBezTo>
                <a:cubicBezTo>
                  <a:pt x="945" y="589"/>
                  <a:pt x="924" y="661"/>
                  <a:pt x="866" y="699"/>
                </a:cubicBezTo>
                <a:close/>
                <a:moveTo>
                  <a:pt x="965" y="1935"/>
                </a:moveTo>
                <a:cubicBezTo>
                  <a:pt x="934" y="1935"/>
                  <a:pt x="909" y="1910"/>
                  <a:pt x="909" y="1880"/>
                </a:cubicBezTo>
                <a:cubicBezTo>
                  <a:pt x="910" y="1849"/>
                  <a:pt x="934" y="1825"/>
                  <a:pt x="965" y="1825"/>
                </a:cubicBezTo>
                <a:cubicBezTo>
                  <a:pt x="996" y="1825"/>
                  <a:pt x="1020" y="1850"/>
                  <a:pt x="1020" y="1880"/>
                </a:cubicBezTo>
                <a:cubicBezTo>
                  <a:pt x="1020" y="1911"/>
                  <a:pt x="995" y="1935"/>
                  <a:pt x="965" y="1935"/>
                </a:cubicBezTo>
                <a:close/>
                <a:moveTo>
                  <a:pt x="1075" y="1524"/>
                </a:moveTo>
                <a:cubicBezTo>
                  <a:pt x="1034" y="1524"/>
                  <a:pt x="1000" y="1490"/>
                  <a:pt x="999" y="1449"/>
                </a:cubicBezTo>
                <a:cubicBezTo>
                  <a:pt x="999" y="1407"/>
                  <a:pt x="1033" y="1373"/>
                  <a:pt x="1075" y="1373"/>
                </a:cubicBezTo>
                <a:cubicBezTo>
                  <a:pt x="1117" y="1373"/>
                  <a:pt x="1150" y="1407"/>
                  <a:pt x="1150" y="1449"/>
                </a:cubicBezTo>
                <a:cubicBezTo>
                  <a:pt x="1150" y="1491"/>
                  <a:pt x="1116" y="1524"/>
                  <a:pt x="1075" y="1524"/>
                </a:cubicBezTo>
                <a:close/>
                <a:moveTo>
                  <a:pt x="1129" y="403"/>
                </a:moveTo>
                <a:cubicBezTo>
                  <a:pt x="1129" y="361"/>
                  <a:pt x="1163" y="327"/>
                  <a:pt x="1205" y="327"/>
                </a:cubicBezTo>
                <a:cubicBezTo>
                  <a:pt x="1247" y="328"/>
                  <a:pt x="1280" y="361"/>
                  <a:pt x="1280" y="403"/>
                </a:cubicBezTo>
                <a:cubicBezTo>
                  <a:pt x="1280" y="445"/>
                  <a:pt x="1246" y="479"/>
                  <a:pt x="1204" y="478"/>
                </a:cubicBezTo>
                <a:cubicBezTo>
                  <a:pt x="1163" y="478"/>
                  <a:pt x="1129" y="444"/>
                  <a:pt x="1129" y="403"/>
                </a:cubicBezTo>
                <a:close/>
                <a:moveTo>
                  <a:pt x="1167" y="1724"/>
                </a:moveTo>
                <a:cubicBezTo>
                  <a:pt x="1167" y="1723"/>
                  <a:pt x="1167" y="1722"/>
                  <a:pt x="1166" y="1721"/>
                </a:cubicBezTo>
                <a:cubicBezTo>
                  <a:pt x="1166" y="1712"/>
                  <a:pt x="1166" y="1702"/>
                  <a:pt x="1166" y="1693"/>
                </a:cubicBezTo>
                <a:cubicBezTo>
                  <a:pt x="1169" y="1683"/>
                  <a:pt x="1170" y="1672"/>
                  <a:pt x="1174" y="1663"/>
                </a:cubicBezTo>
                <a:cubicBezTo>
                  <a:pt x="1192" y="1613"/>
                  <a:pt x="1229" y="1584"/>
                  <a:pt x="1278" y="1570"/>
                </a:cubicBezTo>
                <a:cubicBezTo>
                  <a:pt x="1342" y="1553"/>
                  <a:pt x="1411" y="1578"/>
                  <a:pt x="1447" y="1630"/>
                </a:cubicBezTo>
                <a:cubicBezTo>
                  <a:pt x="1489" y="1691"/>
                  <a:pt x="1475" y="1771"/>
                  <a:pt x="1415" y="1816"/>
                </a:cubicBezTo>
                <a:cubicBezTo>
                  <a:pt x="1348" y="1867"/>
                  <a:pt x="1252" y="1857"/>
                  <a:pt x="1198" y="1793"/>
                </a:cubicBezTo>
                <a:cubicBezTo>
                  <a:pt x="1181" y="1773"/>
                  <a:pt x="1171" y="1750"/>
                  <a:pt x="1167" y="1724"/>
                </a:cubicBezTo>
                <a:close/>
                <a:moveTo>
                  <a:pt x="1280" y="2038"/>
                </a:moveTo>
                <a:cubicBezTo>
                  <a:pt x="1238" y="2038"/>
                  <a:pt x="1204" y="2004"/>
                  <a:pt x="1204" y="1962"/>
                </a:cubicBezTo>
                <a:cubicBezTo>
                  <a:pt x="1204" y="1921"/>
                  <a:pt x="1238" y="1887"/>
                  <a:pt x="1280" y="1887"/>
                </a:cubicBezTo>
                <a:cubicBezTo>
                  <a:pt x="1322" y="1887"/>
                  <a:pt x="1355" y="1921"/>
                  <a:pt x="1355" y="1962"/>
                </a:cubicBezTo>
                <a:cubicBezTo>
                  <a:pt x="1355" y="2004"/>
                  <a:pt x="1321" y="2038"/>
                  <a:pt x="1280" y="2038"/>
                </a:cubicBezTo>
                <a:close/>
                <a:moveTo>
                  <a:pt x="1717" y="2068"/>
                </a:moveTo>
                <a:cubicBezTo>
                  <a:pt x="1695" y="2068"/>
                  <a:pt x="1677" y="2050"/>
                  <a:pt x="1677" y="2028"/>
                </a:cubicBezTo>
                <a:cubicBezTo>
                  <a:pt x="1676" y="2005"/>
                  <a:pt x="1694" y="1987"/>
                  <a:pt x="1716" y="1987"/>
                </a:cubicBezTo>
                <a:cubicBezTo>
                  <a:pt x="1739" y="1987"/>
                  <a:pt x="1757" y="2005"/>
                  <a:pt x="1757" y="2027"/>
                </a:cubicBezTo>
                <a:cubicBezTo>
                  <a:pt x="1757" y="2049"/>
                  <a:pt x="1739" y="2067"/>
                  <a:pt x="1717" y="2068"/>
                </a:cubicBezTo>
                <a:close/>
                <a:moveTo>
                  <a:pt x="1659" y="1857"/>
                </a:moveTo>
                <a:cubicBezTo>
                  <a:pt x="1659" y="1858"/>
                  <a:pt x="1659" y="1859"/>
                  <a:pt x="1660" y="1860"/>
                </a:cubicBezTo>
                <a:cubicBezTo>
                  <a:pt x="1693" y="1920"/>
                  <a:pt x="1672" y="1993"/>
                  <a:pt x="1614" y="2031"/>
                </a:cubicBezTo>
                <a:cubicBezTo>
                  <a:pt x="1558" y="2068"/>
                  <a:pt x="1479" y="2063"/>
                  <a:pt x="1430" y="2019"/>
                </a:cubicBezTo>
                <a:cubicBezTo>
                  <a:pt x="1364" y="1959"/>
                  <a:pt x="1372" y="1859"/>
                  <a:pt x="1448" y="1810"/>
                </a:cubicBezTo>
                <a:cubicBezTo>
                  <a:pt x="1466" y="1798"/>
                  <a:pt x="1487" y="1791"/>
                  <a:pt x="1509" y="1788"/>
                </a:cubicBezTo>
                <a:cubicBezTo>
                  <a:pt x="1510" y="1788"/>
                  <a:pt x="1511" y="1787"/>
                  <a:pt x="1512" y="1787"/>
                </a:cubicBezTo>
                <a:cubicBezTo>
                  <a:pt x="1474" y="1709"/>
                  <a:pt x="1514" y="1625"/>
                  <a:pt x="1585" y="1598"/>
                </a:cubicBezTo>
                <a:cubicBezTo>
                  <a:pt x="1656" y="1572"/>
                  <a:pt x="1735" y="1609"/>
                  <a:pt x="1760" y="1681"/>
                </a:cubicBezTo>
                <a:cubicBezTo>
                  <a:pt x="1785" y="1755"/>
                  <a:pt x="1742" y="1839"/>
                  <a:pt x="1659" y="1857"/>
                </a:cubicBezTo>
                <a:close/>
                <a:moveTo>
                  <a:pt x="1950" y="1793"/>
                </a:moveTo>
                <a:cubicBezTo>
                  <a:pt x="1909" y="1793"/>
                  <a:pt x="1875" y="1759"/>
                  <a:pt x="1875" y="1717"/>
                </a:cubicBezTo>
                <a:cubicBezTo>
                  <a:pt x="1874" y="1676"/>
                  <a:pt x="1909" y="1642"/>
                  <a:pt x="1951" y="1642"/>
                </a:cubicBezTo>
                <a:cubicBezTo>
                  <a:pt x="1992" y="1642"/>
                  <a:pt x="2026" y="1676"/>
                  <a:pt x="2026" y="1717"/>
                </a:cubicBezTo>
                <a:cubicBezTo>
                  <a:pt x="2026" y="1759"/>
                  <a:pt x="1992" y="1793"/>
                  <a:pt x="1950" y="1793"/>
                </a:cubicBezTo>
                <a:close/>
                <a:moveTo>
                  <a:pt x="1984" y="1304"/>
                </a:moveTo>
                <a:cubicBezTo>
                  <a:pt x="1984" y="1268"/>
                  <a:pt x="2011" y="1239"/>
                  <a:pt x="2047" y="1239"/>
                </a:cubicBezTo>
                <a:cubicBezTo>
                  <a:pt x="2083" y="1239"/>
                  <a:pt x="2111" y="1267"/>
                  <a:pt x="2112" y="1302"/>
                </a:cubicBezTo>
                <a:cubicBezTo>
                  <a:pt x="2113" y="1337"/>
                  <a:pt x="2084" y="1367"/>
                  <a:pt x="2048" y="1367"/>
                </a:cubicBezTo>
                <a:cubicBezTo>
                  <a:pt x="2013" y="1367"/>
                  <a:pt x="1984" y="1339"/>
                  <a:pt x="1984" y="1304"/>
                </a:cubicBezTo>
                <a:close/>
                <a:moveTo>
                  <a:pt x="2322" y="1909"/>
                </a:moveTo>
                <a:cubicBezTo>
                  <a:pt x="2322" y="1910"/>
                  <a:pt x="2322" y="1911"/>
                  <a:pt x="2322" y="1911"/>
                </a:cubicBezTo>
                <a:cubicBezTo>
                  <a:pt x="2356" y="1972"/>
                  <a:pt x="2335" y="2045"/>
                  <a:pt x="2277" y="2083"/>
                </a:cubicBezTo>
                <a:cubicBezTo>
                  <a:pt x="2221" y="2120"/>
                  <a:pt x="2142" y="2115"/>
                  <a:pt x="2093" y="2070"/>
                </a:cubicBezTo>
                <a:cubicBezTo>
                  <a:pt x="2026" y="2010"/>
                  <a:pt x="2035" y="1911"/>
                  <a:pt x="2110" y="1862"/>
                </a:cubicBezTo>
                <a:cubicBezTo>
                  <a:pt x="2129" y="1850"/>
                  <a:pt x="2149" y="1842"/>
                  <a:pt x="2171" y="1840"/>
                </a:cubicBezTo>
                <a:cubicBezTo>
                  <a:pt x="2173" y="1840"/>
                  <a:pt x="2174" y="1839"/>
                  <a:pt x="2175" y="1839"/>
                </a:cubicBezTo>
                <a:cubicBezTo>
                  <a:pt x="2136" y="1760"/>
                  <a:pt x="2177" y="1676"/>
                  <a:pt x="2248" y="1650"/>
                </a:cubicBezTo>
                <a:cubicBezTo>
                  <a:pt x="2319" y="1624"/>
                  <a:pt x="2398" y="1661"/>
                  <a:pt x="2422" y="1732"/>
                </a:cubicBezTo>
                <a:cubicBezTo>
                  <a:pt x="2448" y="1807"/>
                  <a:pt x="2405" y="1890"/>
                  <a:pt x="2322" y="1909"/>
                </a:cubicBezTo>
                <a:close/>
                <a:moveTo>
                  <a:pt x="2542" y="2135"/>
                </a:moveTo>
                <a:cubicBezTo>
                  <a:pt x="2501" y="2135"/>
                  <a:pt x="2467" y="2101"/>
                  <a:pt x="2466" y="2059"/>
                </a:cubicBezTo>
                <a:cubicBezTo>
                  <a:pt x="2466" y="2018"/>
                  <a:pt x="2500" y="1983"/>
                  <a:pt x="2543" y="1984"/>
                </a:cubicBezTo>
                <a:cubicBezTo>
                  <a:pt x="2584" y="1984"/>
                  <a:pt x="2617" y="2018"/>
                  <a:pt x="2617" y="2059"/>
                </a:cubicBezTo>
                <a:cubicBezTo>
                  <a:pt x="2617" y="2101"/>
                  <a:pt x="2583" y="2135"/>
                  <a:pt x="2542" y="2135"/>
                </a:cubicBezTo>
                <a:close/>
                <a:moveTo>
                  <a:pt x="2610" y="1448"/>
                </a:moveTo>
                <a:cubicBezTo>
                  <a:pt x="2610" y="1446"/>
                  <a:pt x="2608" y="1444"/>
                  <a:pt x="2608" y="1442"/>
                </a:cubicBezTo>
                <a:cubicBezTo>
                  <a:pt x="2608" y="1424"/>
                  <a:pt x="2608" y="1407"/>
                  <a:pt x="2608" y="1389"/>
                </a:cubicBezTo>
                <a:cubicBezTo>
                  <a:pt x="2612" y="1370"/>
                  <a:pt x="2615" y="1350"/>
                  <a:pt x="2622" y="1331"/>
                </a:cubicBezTo>
                <a:cubicBezTo>
                  <a:pt x="2657" y="1239"/>
                  <a:pt x="2726" y="1182"/>
                  <a:pt x="2820" y="1157"/>
                </a:cubicBezTo>
                <a:cubicBezTo>
                  <a:pt x="2940" y="1125"/>
                  <a:pt x="3070" y="1172"/>
                  <a:pt x="3138" y="1270"/>
                </a:cubicBezTo>
                <a:cubicBezTo>
                  <a:pt x="3218" y="1385"/>
                  <a:pt x="3193" y="1536"/>
                  <a:pt x="3079" y="1622"/>
                </a:cubicBezTo>
                <a:cubicBezTo>
                  <a:pt x="2952" y="1718"/>
                  <a:pt x="2770" y="1699"/>
                  <a:pt x="2667" y="1578"/>
                </a:cubicBezTo>
                <a:cubicBezTo>
                  <a:pt x="2636" y="1541"/>
                  <a:pt x="2616" y="1497"/>
                  <a:pt x="2610" y="1448"/>
                </a:cubicBezTo>
                <a:close/>
                <a:moveTo>
                  <a:pt x="2822" y="2041"/>
                </a:moveTo>
                <a:cubicBezTo>
                  <a:pt x="2744" y="2041"/>
                  <a:pt x="2680" y="1977"/>
                  <a:pt x="2680" y="1898"/>
                </a:cubicBezTo>
                <a:cubicBezTo>
                  <a:pt x="2679" y="1819"/>
                  <a:pt x="2744" y="1755"/>
                  <a:pt x="2824" y="1755"/>
                </a:cubicBezTo>
                <a:cubicBezTo>
                  <a:pt x="2902" y="1755"/>
                  <a:pt x="2965" y="1819"/>
                  <a:pt x="2965" y="1899"/>
                </a:cubicBezTo>
                <a:cubicBezTo>
                  <a:pt x="2965" y="1977"/>
                  <a:pt x="2901" y="2041"/>
                  <a:pt x="2822" y="2041"/>
                </a:cubicBezTo>
                <a:close/>
                <a:moveTo>
                  <a:pt x="3649" y="2097"/>
                </a:moveTo>
                <a:cubicBezTo>
                  <a:pt x="3607" y="2098"/>
                  <a:pt x="3573" y="2064"/>
                  <a:pt x="3573" y="2023"/>
                </a:cubicBezTo>
                <a:cubicBezTo>
                  <a:pt x="3573" y="1979"/>
                  <a:pt x="3605" y="1946"/>
                  <a:pt x="3648" y="1945"/>
                </a:cubicBezTo>
                <a:cubicBezTo>
                  <a:pt x="3690" y="1945"/>
                  <a:pt x="3724" y="1979"/>
                  <a:pt x="3725" y="2020"/>
                </a:cubicBezTo>
                <a:cubicBezTo>
                  <a:pt x="3726" y="2062"/>
                  <a:pt x="3691" y="2097"/>
                  <a:pt x="3649" y="2097"/>
                </a:cubicBezTo>
                <a:close/>
                <a:moveTo>
                  <a:pt x="3540" y="1699"/>
                </a:moveTo>
                <a:cubicBezTo>
                  <a:pt x="3540" y="1701"/>
                  <a:pt x="3540" y="1703"/>
                  <a:pt x="3541" y="1704"/>
                </a:cubicBezTo>
                <a:cubicBezTo>
                  <a:pt x="3604" y="1819"/>
                  <a:pt x="3564" y="1957"/>
                  <a:pt x="3455" y="2029"/>
                </a:cubicBezTo>
                <a:cubicBezTo>
                  <a:pt x="3348" y="2099"/>
                  <a:pt x="3199" y="2089"/>
                  <a:pt x="3107" y="2005"/>
                </a:cubicBezTo>
                <a:cubicBezTo>
                  <a:pt x="2981" y="1891"/>
                  <a:pt x="2997" y="1703"/>
                  <a:pt x="3140" y="1611"/>
                </a:cubicBezTo>
                <a:cubicBezTo>
                  <a:pt x="3175" y="1588"/>
                  <a:pt x="3214" y="1574"/>
                  <a:pt x="3255" y="1569"/>
                </a:cubicBezTo>
                <a:cubicBezTo>
                  <a:pt x="3257" y="1568"/>
                  <a:pt x="3260" y="1567"/>
                  <a:pt x="3263" y="1567"/>
                </a:cubicBezTo>
                <a:cubicBezTo>
                  <a:pt x="3189" y="1419"/>
                  <a:pt x="3266" y="1260"/>
                  <a:pt x="3400" y="1210"/>
                </a:cubicBezTo>
                <a:cubicBezTo>
                  <a:pt x="3534" y="1160"/>
                  <a:pt x="3683" y="1230"/>
                  <a:pt x="3730" y="1365"/>
                </a:cubicBezTo>
                <a:cubicBezTo>
                  <a:pt x="3779" y="1507"/>
                  <a:pt x="3697" y="1665"/>
                  <a:pt x="3540" y="1699"/>
                </a:cubicBezTo>
                <a:close/>
                <a:moveTo>
                  <a:pt x="3707" y="1047"/>
                </a:moveTo>
                <a:cubicBezTo>
                  <a:pt x="3641" y="1098"/>
                  <a:pt x="3544" y="1088"/>
                  <a:pt x="3490" y="1024"/>
                </a:cubicBezTo>
                <a:cubicBezTo>
                  <a:pt x="3473" y="1004"/>
                  <a:pt x="3463" y="981"/>
                  <a:pt x="3459" y="955"/>
                </a:cubicBezTo>
                <a:cubicBezTo>
                  <a:pt x="3459" y="954"/>
                  <a:pt x="3459" y="953"/>
                  <a:pt x="3458" y="952"/>
                </a:cubicBezTo>
                <a:cubicBezTo>
                  <a:pt x="3458" y="943"/>
                  <a:pt x="3458" y="933"/>
                  <a:pt x="3458" y="924"/>
                </a:cubicBezTo>
                <a:cubicBezTo>
                  <a:pt x="3461" y="914"/>
                  <a:pt x="3462" y="903"/>
                  <a:pt x="3466" y="893"/>
                </a:cubicBezTo>
                <a:cubicBezTo>
                  <a:pt x="3485" y="844"/>
                  <a:pt x="3521" y="815"/>
                  <a:pt x="3571" y="801"/>
                </a:cubicBezTo>
                <a:cubicBezTo>
                  <a:pt x="3634" y="784"/>
                  <a:pt x="3703" y="809"/>
                  <a:pt x="3739" y="861"/>
                </a:cubicBezTo>
                <a:cubicBezTo>
                  <a:pt x="3781" y="922"/>
                  <a:pt x="3768" y="1002"/>
                  <a:pt x="3707" y="1047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5241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/>
          </a:p>
        </p:txBody>
      </p:sp>
    </p:spTree>
    <p:extLst>
      <p:ext uri="{BB962C8B-B14F-4D97-AF65-F5344CB8AC3E}">
        <p14:creationId xmlns:p14="http://schemas.microsoft.com/office/powerpoint/2010/main" val="3011907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0" y="6419560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0851330" y="6072452"/>
            <a:ext cx="956496" cy="628919"/>
            <a:chOff x="3731587" y="1442099"/>
            <a:chExt cx="828675" cy="581026"/>
          </a:xfrm>
        </p:grpSpPr>
        <p:sp>
          <p:nvSpPr>
            <p:cNvPr id="21" name="Freeform 445"/>
            <p:cNvSpPr>
              <a:spLocks/>
            </p:cNvSpPr>
            <p:nvPr/>
          </p:nvSpPr>
          <p:spPr bwMode="auto">
            <a:xfrm>
              <a:off x="4211012" y="1481787"/>
              <a:ext cx="349250" cy="541338"/>
            </a:xfrm>
            <a:custGeom>
              <a:avLst/>
              <a:gdLst>
                <a:gd name="T0" fmla="*/ 748 w 817"/>
                <a:gd name="T1" fmla="*/ 255 h 1262"/>
                <a:gd name="T2" fmla="*/ 754 w 817"/>
                <a:gd name="T3" fmla="*/ 342 h 1262"/>
                <a:gd name="T4" fmla="*/ 751 w 817"/>
                <a:gd name="T5" fmla="*/ 413 h 1262"/>
                <a:gd name="T6" fmla="*/ 729 w 817"/>
                <a:gd name="T7" fmla="*/ 502 h 1262"/>
                <a:gd name="T8" fmla="*/ 754 w 817"/>
                <a:gd name="T9" fmla="*/ 614 h 1262"/>
                <a:gd name="T10" fmla="*/ 805 w 817"/>
                <a:gd name="T11" fmla="*/ 696 h 1262"/>
                <a:gd name="T12" fmla="*/ 781 w 817"/>
                <a:gd name="T13" fmla="*/ 753 h 1262"/>
                <a:gd name="T14" fmla="*/ 746 w 817"/>
                <a:gd name="T15" fmla="*/ 764 h 1262"/>
                <a:gd name="T16" fmla="*/ 737 w 817"/>
                <a:gd name="T17" fmla="*/ 802 h 1262"/>
                <a:gd name="T18" fmla="*/ 729 w 817"/>
                <a:gd name="T19" fmla="*/ 834 h 1262"/>
                <a:gd name="T20" fmla="*/ 694 w 817"/>
                <a:gd name="T21" fmla="*/ 848 h 1262"/>
                <a:gd name="T22" fmla="*/ 708 w 817"/>
                <a:gd name="T23" fmla="*/ 883 h 1262"/>
                <a:gd name="T24" fmla="*/ 688 w 817"/>
                <a:gd name="T25" fmla="*/ 916 h 1262"/>
                <a:gd name="T26" fmla="*/ 686 w 817"/>
                <a:gd name="T27" fmla="*/ 970 h 1262"/>
                <a:gd name="T28" fmla="*/ 626 w 817"/>
                <a:gd name="T29" fmla="*/ 1041 h 1262"/>
                <a:gd name="T30" fmla="*/ 552 w 817"/>
                <a:gd name="T31" fmla="*/ 1033 h 1262"/>
                <a:gd name="T32" fmla="*/ 438 w 817"/>
                <a:gd name="T33" fmla="*/ 1003 h 1262"/>
                <a:gd name="T34" fmla="*/ 414 w 817"/>
                <a:gd name="T35" fmla="*/ 1036 h 1262"/>
                <a:gd name="T36" fmla="*/ 416 w 817"/>
                <a:gd name="T37" fmla="*/ 1124 h 1262"/>
                <a:gd name="T38" fmla="*/ 441 w 817"/>
                <a:gd name="T39" fmla="*/ 1259 h 1262"/>
                <a:gd name="T40" fmla="*/ 323 w 817"/>
                <a:gd name="T41" fmla="*/ 1255 h 1262"/>
                <a:gd name="T42" fmla="*/ 208 w 817"/>
                <a:gd name="T43" fmla="*/ 1257 h 1262"/>
                <a:gd name="T44" fmla="*/ 94 w 817"/>
                <a:gd name="T45" fmla="*/ 1220 h 1262"/>
                <a:gd name="T46" fmla="*/ 0 w 817"/>
                <a:gd name="T47" fmla="*/ 1124 h 1262"/>
                <a:gd name="T48" fmla="*/ 2 w 817"/>
                <a:gd name="T49" fmla="*/ 741 h 1262"/>
                <a:gd name="T50" fmla="*/ 210 w 817"/>
                <a:gd name="T51" fmla="*/ 673 h 1262"/>
                <a:gd name="T52" fmla="*/ 298 w 817"/>
                <a:gd name="T53" fmla="*/ 514 h 1262"/>
                <a:gd name="T54" fmla="*/ 323 w 817"/>
                <a:gd name="T55" fmla="*/ 375 h 1262"/>
                <a:gd name="T56" fmla="*/ 408 w 817"/>
                <a:gd name="T57" fmla="*/ 147 h 1262"/>
                <a:gd name="T58" fmla="*/ 602 w 817"/>
                <a:gd name="T59" fmla="*/ 10 h 1262"/>
                <a:gd name="T60" fmla="*/ 718 w 817"/>
                <a:gd name="T61" fmla="*/ 10 h 1262"/>
                <a:gd name="T62" fmla="*/ 662 w 817"/>
                <a:gd name="T63" fmla="*/ 21 h 1262"/>
                <a:gd name="T64" fmla="*/ 639 w 817"/>
                <a:gd name="T65" fmla="*/ 31 h 1262"/>
                <a:gd name="T66" fmla="*/ 719 w 817"/>
                <a:gd name="T67" fmla="*/ 33 h 1262"/>
                <a:gd name="T68" fmla="*/ 789 w 817"/>
                <a:gd name="T69" fmla="*/ 42 h 1262"/>
                <a:gd name="T70" fmla="*/ 761 w 817"/>
                <a:gd name="T71" fmla="*/ 48 h 1262"/>
                <a:gd name="T72" fmla="*/ 732 w 817"/>
                <a:gd name="T73" fmla="*/ 95 h 1262"/>
                <a:gd name="T74" fmla="*/ 755 w 817"/>
                <a:gd name="T75" fmla="*/ 123 h 1262"/>
                <a:gd name="T76" fmla="*/ 817 w 817"/>
                <a:gd name="T77" fmla="*/ 131 h 1262"/>
                <a:gd name="T78" fmla="*/ 783 w 817"/>
                <a:gd name="T79" fmla="*/ 154 h 1262"/>
                <a:gd name="T80" fmla="*/ 742 w 817"/>
                <a:gd name="T81" fmla="*/ 162 h 1262"/>
                <a:gd name="T82" fmla="*/ 771 w 817"/>
                <a:gd name="T83" fmla="*/ 185 h 1262"/>
                <a:gd name="T84" fmla="*/ 780 w 817"/>
                <a:gd name="T85" fmla="*/ 217 h 1262"/>
                <a:gd name="T86" fmla="*/ 767 w 817"/>
                <a:gd name="T87" fmla="*/ 202 h 1262"/>
                <a:gd name="T88" fmla="*/ 740 w 817"/>
                <a:gd name="T89" fmla="*/ 190 h 1262"/>
                <a:gd name="T90" fmla="*/ 756 w 817"/>
                <a:gd name="T91" fmla="*/ 230 h 1262"/>
                <a:gd name="T92" fmla="*/ 799 w 817"/>
                <a:gd name="T93" fmla="*/ 286 h 1262"/>
                <a:gd name="T94" fmla="*/ 802 w 817"/>
                <a:gd name="T95" fmla="*/ 289 h 1262"/>
                <a:gd name="T96" fmla="*/ 748 w 817"/>
                <a:gd name="T97" fmla="*/ 255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7" h="1262">
                  <a:moveTo>
                    <a:pt x="748" y="255"/>
                  </a:moveTo>
                  <a:cubicBezTo>
                    <a:pt x="751" y="277"/>
                    <a:pt x="753" y="306"/>
                    <a:pt x="754" y="342"/>
                  </a:cubicBezTo>
                  <a:cubicBezTo>
                    <a:pt x="754" y="368"/>
                    <a:pt x="754" y="388"/>
                    <a:pt x="751" y="413"/>
                  </a:cubicBezTo>
                  <a:cubicBezTo>
                    <a:pt x="744" y="464"/>
                    <a:pt x="732" y="467"/>
                    <a:pt x="729" y="502"/>
                  </a:cubicBezTo>
                  <a:cubicBezTo>
                    <a:pt x="725" y="548"/>
                    <a:pt x="741" y="585"/>
                    <a:pt x="754" y="614"/>
                  </a:cubicBezTo>
                  <a:cubicBezTo>
                    <a:pt x="774" y="660"/>
                    <a:pt x="804" y="662"/>
                    <a:pt x="805" y="696"/>
                  </a:cubicBezTo>
                  <a:cubicBezTo>
                    <a:pt x="806" y="715"/>
                    <a:pt x="800" y="742"/>
                    <a:pt x="781" y="753"/>
                  </a:cubicBezTo>
                  <a:cubicBezTo>
                    <a:pt x="767" y="761"/>
                    <a:pt x="755" y="753"/>
                    <a:pt x="746" y="764"/>
                  </a:cubicBezTo>
                  <a:cubicBezTo>
                    <a:pt x="741" y="769"/>
                    <a:pt x="742" y="773"/>
                    <a:pt x="737" y="802"/>
                  </a:cubicBezTo>
                  <a:cubicBezTo>
                    <a:pt x="733" y="829"/>
                    <a:pt x="731" y="832"/>
                    <a:pt x="729" y="834"/>
                  </a:cubicBezTo>
                  <a:cubicBezTo>
                    <a:pt x="718" y="847"/>
                    <a:pt x="698" y="839"/>
                    <a:pt x="694" y="848"/>
                  </a:cubicBezTo>
                  <a:cubicBezTo>
                    <a:pt x="690" y="857"/>
                    <a:pt x="708" y="866"/>
                    <a:pt x="708" y="883"/>
                  </a:cubicBezTo>
                  <a:cubicBezTo>
                    <a:pt x="707" y="897"/>
                    <a:pt x="696" y="900"/>
                    <a:pt x="688" y="916"/>
                  </a:cubicBezTo>
                  <a:cubicBezTo>
                    <a:pt x="679" y="937"/>
                    <a:pt x="689" y="948"/>
                    <a:pt x="686" y="970"/>
                  </a:cubicBezTo>
                  <a:cubicBezTo>
                    <a:pt x="681" y="1002"/>
                    <a:pt x="654" y="1032"/>
                    <a:pt x="626" y="1041"/>
                  </a:cubicBezTo>
                  <a:cubicBezTo>
                    <a:pt x="606" y="1048"/>
                    <a:pt x="588" y="1043"/>
                    <a:pt x="552" y="1033"/>
                  </a:cubicBezTo>
                  <a:cubicBezTo>
                    <a:pt x="485" y="1014"/>
                    <a:pt x="462" y="990"/>
                    <a:pt x="438" y="1003"/>
                  </a:cubicBezTo>
                  <a:cubicBezTo>
                    <a:pt x="425" y="1010"/>
                    <a:pt x="419" y="1024"/>
                    <a:pt x="414" y="1036"/>
                  </a:cubicBezTo>
                  <a:cubicBezTo>
                    <a:pt x="402" y="1069"/>
                    <a:pt x="410" y="1099"/>
                    <a:pt x="416" y="1124"/>
                  </a:cubicBezTo>
                  <a:cubicBezTo>
                    <a:pt x="424" y="1156"/>
                    <a:pt x="434" y="1201"/>
                    <a:pt x="441" y="1259"/>
                  </a:cubicBezTo>
                  <a:cubicBezTo>
                    <a:pt x="410" y="1256"/>
                    <a:pt x="370" y="1254"/>
                    <a:pt x="323" y="1255"/>
                  </a:cubicBezTo>
                  <a:cubicBezTo>
                    <a:pt x="263" y="1256"/>
                    <a:pt x="248" y="1262"/>
                    <a:pt x="208" y="1257"/>
                  </a:cubicBezTo>
                  <a:cubicBezTo>
                    <a:pt x="185" y="1254"/>
                    <a:pt x="141" y="1248"/>
                    <a:pt x="94" y="1220"/>
                  </a:cubicBezTo>
                  <a:cubicBezTo>
                    <a:pt x="44" y="1190"/>
                    <a:pt x="15" y="1149"/>
                    <a:pt x="0" y="1124"/>
                  </a:cubicBezTo>
                  <a:cubicBezTo>
                    <a:pt x="1" y="996"/>
                    <a:pt x="1" y="868"/>
                    <a:pt x="2" y="741"/>
                  </a:cubicBezTo>
                  <a:cubicBezTo>
                    <a:pt x="35" y="742"/>
                    <a:pt x="135" y="742"/>
                    <a:pt x="210" y="673"/>
                  </a:cubicBezTo>
                  <a:cubicBezTo>
                    <a:pt x="263" y="625"/>
                    <a:pt x="283" y="563"/>
                    <a:pt x="298" y="514"/>
                  </a:cubicBezTo>
                  <a:cubicBezTo>
                    <a:pt x="316" y="457"/>
                    <a:pt x="309" y="443"/>
                    <a:pt x="323" y="375"/>
                  </a:cubicBezTo>
                  <a:cubicBezTo>
                    <a:pt x="337" y="304"/>
                    <a:pt x="353" y="223"/>
                    <a:pt x="408" y="147"/>
                  </a:cubicBezTo>
                  <a:cubicBezTo>
                    <a:pt x="429" y="118"/>
                    <a:pt x="491" y="33"/>
                    <a:pt x="602" y="10"/>
                  </a:cubicBezTo>
                  <a:cubicBezTo>
                    <a:pt x="650" y="0"/>
                    <a:pt x="692" y="5"/>
                    <a:pt x="718" y="10"/>
                  </a:cubicBezTo>
                  <a:cubicBezTo>
                    <a:pt x="704" y="11"/>
                    <a:pt x="685" y="14"/>
                    <a:pt x="662" y="21"/>
                  </a:cubicBezTo>
                  <a:cubicBezTo>
                    <a:pt x="651" y="25"/>
                    <a:pt x="638" y="29"/>
                    <a:pt x="639" y="31"/>
                  </a:cubicBezTo>
                  <a:cubicBezTo>
                    <a:pt x="639" y="36"/>
                    <a:pt x="674" y="31"/>
                    <a:pt x="719" y="33"/>
                  </a:cubicBezTo>
                  <a:cubicBezTo>
                    <a:pt x="748" y="35"/>
                    <a:pt x="772" y="38"/>
                    <a:pt x="789" y="42"/>
                  </a:cubicBezTo>
                  <a:cubicBezTo>
                    <a:pt x="783" y="41"/>
                    <a:pt x="772" y="42"/>
                    <a:pt x="761" y="48"/>
                  </a:cubicBezTo>
                  <a:cubicBezTo>
                    <a:pt x="746" y="56"/>
                    <a:pt x="728" y="75"/>
                    <a:pt x="732" y="95"/>
                  </a:cubicBezTo>
                  <a:cubicBezTo>
                    <a:pt x="734" y="110"/>
                    <a:pt x="748" y="119"/>
                    <a:pt x="755" y="123"/>
                  </a:cubicBezTo>
                  <a:cubicBezTo>
                    <a:pt x="780" y="139"/>
                    <a:pt x="809" y="133"/>
                    <a:pt x="817" y="131"/>
                  </a:cubicBezTo>
                  <a:cubicBezTo>
                    <a:pt x="811" y="138"/>
                    <a:pt x="799" y="147"/>
                    <a:pt x="783" y="154"/>
                  </a:cubicBezTo>
                  <a:cubicBezTo>
                    <a:pt x="766" y="161"/>
                    <a:pt x="751" y="162"/>
                    <a:pt x="742" y="162"/>
                  </a:cubicBezTo>
                  <a:cubicBezTo>
                    <a:pt x="749" y="165"/>
                    <a:pt x="762" y="171"/>
                    <a:pt x="771" y="185"/>
                  </a:cubicBezTo>
                  <a:cubicBezTo>
                    <a:pt x="780" y="199"/>
                    <a:pt x="782" y="216"/>
                    <a:pt x="780" y="217"/>
                  </a:cubicBezTo>
                  <a:cubicBezTo>
                    <a:pt x="778" y="218"/>
                    <a:pt x="776" y="209"/>
                    <a:pt x="767" y="202"/>
                  </a:cubicBezTo>
                  <a:cubicBezTo>
                    <a:pt x="759" y="194"/>
                    <a:pt x="748" y="191"/>
                    <a:pt x="740" y="190"/>
                  </a:cubicBezTo>
                  <a:cubicBezTo>
                    <a:pt x="743" y="201"/>
                    <a:pt x="748" y="215"/>
                    <a:pt x="756" y="230"/>
                  </a:cubicBezTo>
                  <a:cubicBezTo>
                    <a:pt x="770" y="256"/>
                    <a:pt x="786" y="274"/>
                    <a:pt x="799" y="286"/>
                  </a:cubicBezTo>
                  <a:cubicBezTo>
                    <a:pt x="801" y="288"/>
                    <a:pt x="802" y="289"/>
                    <a:pt x="802" y="289"/>
                  </a:cubicBezTo>
                  <a:cubicBezTo>
                    <a:pt x="802" y="290"/>
                    <a:pt x="784" y="278"/>
                    <a:pt x="748" y="255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2" name="Freeform 446"/>
            <p:cNvSpPr>
              <a:spLocks/>
            </p:cNvSpPr>
            <p:nvPr/>
          </p:nvSpPr>
          <p:spPr bwMode="auto">
            <a:xfrm>
              <a:off x="3731587" y="1483374"/>
              <a:ext cx="354013" cy="538163"/>
            </a:xfrm>
            <a:custGeom>
              <a:avLst/>
              <a:gdLst>
                <a:gd name="T0" fmla="*/ 826 w 827"/>
                <a:gd name="T1" fmla="*/ 737 h 1256"/>
                <a:gd name="T2" fmla="*/ 827 w 827"/>
                <a:gd name="T3" fmla="*/ 1118 h 1256"/>
                <a:gd name="T4" fmla="*/ 778 w 827"/>
                <a:gd name="T5" fmla="*/ 1178 h 1256"/>
                <a:gd name="T6" fmla="*/ 670 w 827"/>
                <a:gd name="T7" fmla="*/ 1249 h 1256"/>
                <a:gd name="T8" fmla="*/ 627 w 827"/>
                <a:gd name="T9" fmla="*/ 1254 h 1256"/>
                <a:gd name="T10" fmla="*/ 333 w 827"/>
                <a:gd name="T11" fmla="*/ 1254 h 1256"/>
                <a:gd name="T12" fmla="*/ 423 w 827"/>
                <a:gd name="T13" fmla="*/ 1114 h 1256"/>
                <a:gd name="T14" fmla="*/ 424 w 827"/>
                <a:gd name="T15" fmla="*/ 1053 h 1256"/>
                <a:gd name="T16" fmla="*/ 396 w 827"/>
                <a:gd name="T17" fmla="*/ 962 h 1256"/>
                <a:gd name="T18" fmla="*/ 344 w 827"/>
                <a:gd name="T19" fmla="*/ 993 h 1256"/>
                <a:gd name="T20" fmla="*/ 269 w 827"/>
                <a:gd name="T21" fmla="*/ 1035 h 1256"/>
                <a:gd name="T22" fmla="*/ 177 w 827"/>
                <a:gd name="T23" fmla="*/ 1034 h 1256"/>
                <a:gd name="T24" fmla="*/ 137 w 827"/>
                <a:gd name="T25" fmla="*/ 977 h 1256"/>
                <a:gd name="T26" fmla="*/ 145 w 827"/>
                <a:gd name="T27" fmla="*/ 929 h 1256"/>
                <a:gd name="T28" fmla="*/ 126 w 827"/>
                <a:gd name="T29" fmla="*/ 913 h 1256"/>
                <a:gd name="T30" fmla="*/ 106 w 827"/>
                <a:gd name="T31" fmla="*/ 896 h 1256"/>
                <a:gd name="T32" fmla="*/ 119 w 827"/>
                <a:gd name="T33" fmla="*/ 862 h 1256"/>
                <a:gd name="T34" fmla="*/ 125 w 827"/>
                <a:gd name="T35" fmla="*/ 846 h 1256"/>
                <a:gd name="T36" fmla="*/ 108 w 827"/>
                <a:gd name="T37" fmla="*/ 841 h 1256"/>
                <a:gd name="T38" fmla="*/ 80 w 827"/>
                <a:gd name="T39" fmla="*/ 826 h 1256"/>
                <a:gd name="T40" fmla="*/ 85 w 827"/>
                <a:gd name="T41" fmla="*/ 804 h 1256"/>
                <a:gd name="T42" fmla="*/ 93 w 827"/>
                <a:gd name="T43" fmla="*/ 778 h 1256"/>
                <a:gd name="T44" fmla="*/ 83 w 827"/>
                <a:gd name="T45" fmla="*/ 764 h 1256"/>
                <a:gd name="T46" fmla="*/ 36 w 827"/>
                <a:gd name="T47" fmla="*/ 753 h 1256"/>
                <a:gd name="T48" fmla="*/ 6 w 827"/>
                <a:gd name="T49" fmla="*/ 737 h 1256"/>
                <a:gd name="T50" fmla="*/ 21 w 827"/>
                <a:gd name="T51" fmla="*/ 689 h 1256"/>
                <a:gd name="T52" fmla="*/ 59 w 827"/>
                <a:gd name="T53" fmla="*/ 621 h 1256"/>
                <a:gd name="T54" fmla="*/ 90 w 827"/>
                <a:gd name="T55" fmla="*/ 519 h 1256"/>
                <a:gd name="T56" fmla="*/ 91 w 827"/>
                <a:gd name="T57" fmla="*/ 496 h 1256"/>
                <a:gd name="T58" fmla="*/ 33 w 827"/>
                <a:gd name="T59" fmla="*/ 470 h 1256"/>
                <a:gd name="T60" fmla="*/ 71 w 827"/>
                <a:gd name="T61" fmla="*/ 479 h 1256"/>
                <a:gd name="T62" fmla="*/ 48 w 827"/>
                <a:gd name="T63" fmla="*/ 467 h 1256"/>
                <a:gd name="T64" fmla="*/ 19 w 827"/>
                <a:gd name="T65" fmla="*/ 450 h 1256"/>
                <a:gd name="T66" fmla="*/ 55 w 827"/>
                <a:gd name="T67" fmla="*/ 465 h 1256"/>
                <a:gd name="T68" fmla="*/ 81 w 827"/>
                <a:gd name="T69" fmla="*/ 473 h 1256"/>
                <a:gd name="T70" fmla="*/ 83 w 827"/>
                <a:gd name="T71" fmla="*/ 466 h 1256"/>
                <a:gd name="T72" fmla="*/ 79 w 827"/>
                <a:gd name="T73" fmla="*/ 446 h 1256"/>
                <a:gd name="T74" fmla="*/ 69 w 827"/>
                <a:gd name="T75" fmla="*/ 328 h 1256"/>
                <a:gd name="T76" fmla="*/ 85 w 827"/>
                <a:gd name="T77" fmla="*/ 183 h 1256"/>
                <a:gd name="T78" fmla="*/ 125 w 827"/>
                <a:gd name="T79" fmla="*/ 59 h 1256"/>
                <a:gd name="T80" fmla="*/ 187 w 827"/>
                <a:gd name="T81" fmla="*/ 0 h 1256"/>
                <a:gd name="T82" fmla="*/ 410 w 827"/>
                <a:gd name="T83" fmla="*/ 134 h 1256"/>
                <a:gd name="T84" fmla="*/ 475 w 827"/>
                <a:gd name="T85" fmla="*/ 266 h 1256"/>
                <a:gd name="T86" fmla="*/ 505 w 827"/>
                <a:gd name="T87" fmla="*/ 367 h 1256"/>
                <a:gd name="T88" fmla="*/ 525 w 827"/>
                <a:gd name="T89" fmla="*/ 489 h 1256"/>
                <a:gd name="T90" fmla="*/ 548 w 827"/>
                <a:gd name="T91" fmla="*/ 573 h 1256"/>
                <a:gd name="T92" fmla="*/ 657 w 827"/>
                <a:gd name="T93" fmla="*/ 700 h 1256"/>
                <a:gd name="T94" fmla="*/ 826 w 827"/>
                <a:gd name="T95" fmla="*/ 73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7" h="1256">
                  <a:moveTo>
                    <a:pt x="826" y="737"/>
                  </a:moveTo>
                  <a:cubicBezTo>
                    <a:pt x="826" y="864"/>
                    <a:pt x="826" y="991"/>
                    <a:pt x="827" y="1118"/>
                  </a:cubicBezTo>
                  <a:cubicBezTo>
                    <a:pt x="809" y="1145"/>
                    <a:pt x="791" y="1165"/>
                    <a:pt x="778" y="1178"/>
                  </a:cubicBezTo>
                  <a:cubicBezTo>
                    <a:pt x="751" y="1205"/>
                    <a:pt x="719" y="1236"/>
                    <a:pt x="670" y="1249"/>
                  </a:cubicBezTo>
                  <a:cubicBezTo>
                    <a:pt x="651" y="1254"/>
                    <a:pt x="636" y="1254"/>
                    <a:pt x="627" y="1254"/>
                  </a:cubicBezTo>
                  <a:cubicBezTo>
                    <a:pt x="521" y="1256"/>
                    <a:pt x="347" y="1254"/>
                    <a:pt x="333" y="1254"/>
                  </a:cubicBezTo>
                  <a:cubicBezTo>
                    <a:pt x="353" y="1239"/>
                    <a:pt x="410" y="1189"/>
                    <a:pt x="423" y="1114"/>
                  </a:cubicBezTo>
                  <a:cubicBezTo>
                    <a:pt x="427" y="1086"/>
                    <a:pt x="425" y="1060"/>
                    <a:pt x="424" y="1053"/>
                  </a:cubicBezTo>
                  <a:cubicBezTo>
                    <a:pt x="420" y="1012"/>
                    <a:pt x="406" y="980"/>
                    <a:pt x="396" y="962"/>
                  </a:cubicBezTo>
                  <a:cubicBezTo>
                    <a:pt x="384" y="969"/>
                    <a:pt x="366" y="979"/>
                    <a:pt x="344" y="993"/>
                  </a:cubicBezTo>
                  <a:cubicBezTo>
                    <a:pt x="289" y="1026"/>
                    <a:pt x="283" y="1030"/>
                    <a:pt x="269" y="1035"/>
                  </a:cubicBezTo>
                  <a:cubicBezTo>
                    <a:pt x="250" y="1041"/>
                    <a:pt x="211" y="1054"/>
                    <a:pt x="177" y="1034"/>
                  </a:cubicBezTo>
                  <a:cubicBezTo>
                    <a:pt x="160" y="1024"/>
                    <a:pt x="137" y="1002"/>
                    <a:pt x="137" y="977"/>
                  </a:cubicBezTo>
                  <a:cubicBezTo>
                    <a:pt x="137" y="956"/>
                    <a:pt x="153" y="943"/>
                    <a:pt x="145" y="929"/>
                  </a:cubicBezTo>
                  <a:cubicBezTo>
                    <a:pt x="143" y="925"/>
                    <a:pt x="138" y="921"/>
                    <a:pt x="126" y="913"/>
                  </a:cubicBezTo>
                  <a:cubicBezTo>
                    <a:pt x="110" y="901"/>
                    <a:pt x="107" y="901"/>
                    <a:pt x="106" y="896"/>
                  </a:cubicBezTo>
                  <a:cubicBezTo>
                    <a:pt x="104" y="891"/>
                    <a:pt x="109" y="881"/>
                    <a:pt x="119" y="862"/>
                  </a:cubicBezTo>
                  <a:cubicBezTo>
                    <a:pt x="124" y="854"/>
                    <a:pt x="127" y="849"/>
                    <a:pt x="125" y="846"/>
                  </a:cubicBezTo>
                  <a:cubicBezTo>
                    <a:pt x="123" y="842"/>
                    <a:pt x="116" y="843"/>
                    <a:pt x="108" y="841"/>
                  </a:cubicBezTo>
                  <a:cubicBezTo>
                    <a:pt x="101" y="840"/>
                    <a:pt x="91" y="836"/>
                    <a:pt x="80" y="826"/>
                  </a:cubicBezTo>
                  <a:cubicBezTo>
                    <a:pt x="81" y="817"/>
                    <a:pt x="83" y="809"/>
                    <a:pt x="85" y="804"/>
                  </a:cubicBezTo>
                  <a:cubicBezTo>
                    <a:pt x="89" y="791"/>
                    <a:pt x="94" y="786"/>
                    <a:pt x="93" y="778"/>
                  </a:cubicBezTo>
                  <a:cubicBezTo>
                    <a:pt x="92" y="771"/>
                    <a:pt x="86" y="767"/>
                    <a:pt x="83" y="764"/>
                  </a:cubicBezTo>
                  <a:cubicBezTo>
                    <a:pt x="71" y="754"/>
                    <a:pt x="59" y="759"/>
                    <a:pt x="36" y="753"/>
                  </a:cubicBezTo>
                  <a:cubicBezTo>
                    <a:pt x="21" y="749"/>
                    <a:pt x="10" y="746"/>
                    <a:pt x="6" y="737"/>
                  </a:cubicBezTo>
                  <a:cubicBezTo>
                    <a:pt x="0" y="726"/>
                    <a:pt x="8" y="712"/>
                    <a:pt x="21" y="689"/>
                  </a:cubicBezTo>
                  <a:cubicBezTo>
                    <a:pt x="46" y="645"/>
                    <a:pt x="58" y="623"/>
                    <a:pt x="59" y="621"/>
                  </a:cubicBezTo>
                  <a:cubicBezTo>
                    <a:pt x="83" y="573"/>
                    <a:pt x="88" y="533"/>
                    <a:pt x="90" y="519"/>
                  </a:cubicBezTo>
                  <a:cubicBezTo>
                    <a:pt x="91" y="509"/>
                    <a:pt x="91" y="501"/>
                    <a:pt x="91" y="496"/>
                  </a:cubicBezTo>
                  <a:cubicBezTo>
                    <a:pt x="72" y="487"/>
                    <a:pt x="53" y="479"/>
                    <a:pt x="33" y="470"/>
                  </a:cubicBezTo>
                  <a:cubicBezTo>
                    <a:pt x="46" y="473"/>
                    <a:pt x="58" y="476"/>
                    <a:pt x="71" y="479"/>
                  </a:cubicBezTo>
                  <a:cubicBezTo>
                    <a:pt x="63" y="475"/>
                    <a:pt x="56" y="471"/>
                    <a:pt x="48" y="467"/>
                  </a:cubicBezTo>
                  <a:cubicBezTo>
                    <a:pt x="38" y="462"/>
                    <a:pt x="28" y="456"/>
                    <a:pt x="19" y="450"/>
                  </a:cubicBezTo>
                  <a:cubicBezTo>
                    <a:pt x="30" y="455"/>
                    <a:pt x="42" y="460"/>
                    <a:pt x="55" y="465"/>
                  </a:cubicBezTo>
                  <a:cubicBezTo>
                    <a:pt x="64" y="468"/>
                    <a:pt x="73" y="471"/>
                    <a:pt x="81" y="473"/>
                  </a:cubicBezTo>
                  <a:cubicBezTo>
                    <a:pt x="81" y="471"/>
                    <a:pt x="82" y="469"/>
                    <a:pt x="83" y="466"/>
                  </a:cubicBezTo>
                  <a:cubicBezTo>
                    <a:pt x="84" y="456"/>
                    <a:pt x="80" y="447"/>
                    <a:pt x="79" y="446"/>
                  </a:cubicBezTo>
                  <a:cubicBezTo>
                    <a:pt x="72" y="431"/>
                    <a:pt x="69" y="364"/>
                    <a:pt x="69" y="328"/>
                  </a:cubicBezTo>
                  <a:cubicBezTo>
                    <a:pt x="69" y="264"/>
                    <a:pt x="78" y="217"/>
                    <a:pt x="85" y="183"/>
                  </a:cubicBezTo>
                  <a:cubicBezTo>
                    <a:pt x="97" y="122"/>
                    <a:pt x="103" y="91"/>
                    <a:pt x="125" y="59"/>
                  </a:cubicBezTo>
                  <a:cubicBezTo>
                    <a:pt x="145" y="29"/>
                    <a:pt x="170" y="11"/>
                    <a:pt x="187" y="0"/>
                  </a:cubicBezTo>
                  <a:cubicBezTo>
                    <a:pt x="242" y="13"/>
                    <a:pt x="346" y="46"/>
                    <a:pt x="410" y="134"/>
                  </a:cubicBezTo>
                  <a:cubicBezTo>
                    <a:pt x="444" y="182"/>
                    <a:pt x="469" y="250"/>
                    <a:pt x="475" y="266"/>
                  </a:cubicBezTo>
                  <a:cubicBezTo>
                    <a:pt x="493" y="315"/>
                    <a:pt x="503" y="358"/>
                    <a:pt x="505" y="367"/>
                  </a:cubicBezTo>
                  <a:cubicBezTo>
                    <a:pt x="516" y="417"/>
                    <a:pt x="513" y="432"/>
                    <a:pt x="525" y="489"/>
                  </a:cubicBezTo>
                  <a:cubicBezTo>
                    <a:pt x="534" y="531"/>
                    <a:pt x="539" y="552"/>
                    <a:pt x="548" y="573"/>
                  </a:cubicBezTo>
                  <a:cubicBezTo>
                    <a:pt x="581" y="653"/>
                    <a:pt x="647" y="694"/>
                    <a:pt x="657" y="700"/>
                  </a:cubicBezTo>
                  <a:cubicBezTo>
                    <a:pt x="730" y="744"/>
                    <a:pt x="802" y="740"/>
                    <a:pt x="826" y="737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447"/>
            <p:cNvSpPr>
              <a:spLocks/>
            </p:cNvSpPr>
            <p:nvPr/>
          </p:nvSpPr>
          <p:spPr bwMode="auto">
            <a:xfrm>
              <a:off x="3849062" y="1445274"/>
              <a:ext cx="284163" cy="317500"/>
            </a:xfrm>
            <a:custGeom>
              <a:avLst/>
              <a:gdLst>
                <a:gd name="T0" fmla="*/ 0 w 662"/>
                <a:gd name="T1" fmla="*/ 26 h 743"/>
                <a:gd name="T2" fmla="*/ 156 w 662"/>
                <a:gd name="T3" fmla="*/ 95 h 743"/>
                <a:gd name="T4" fmla="*/ 237 w 662"/>
                <a:gd name="T5" fmla="*/ 230 h 743"/>
                <a:gd name="T6" fmla="*/ 272 w 662"/>
                <a:gd name="T7" fmla="*/ 353 h 743"/>
                <a:gd name="T8" fmla="*/ 306 w 662"/>
                <a:gd name="T9" fmla="*/ 484 h 743"/>
                <a:gd name="T10" fmla="*/ 355 w 662"/>
                <a:gd name="T11" fmla="*/ 597 h 743"/>
                <a:gd name="T12" fmla="*/ 417 w 662"/>
                <a:gd name="T13" fmla="*/ 672 h 743"/>
                <a:gd name="T14" fmla="*/ 662 w 662"/>
                <a:gd name="T15" fmla="*/ 698 h 743"/>
                <a:gd name="T16" fmla="*/ 508 w 662"/>
                <a:gd name="T17" fmla="*/ 676 h 743"/>
                <a:gd name="T18" fmla="*/ 425 w 662"/>
                <a:gd name="T19" fmla="*/ 571 h 743"/>
                <a:gd name="T20" fmla="*/ 392 w 662"/>
                <a:gd name="T21" fmla="*/ 439 h 743"/>
                <a:gd name="T22" fmla="*/ 353 w 662"/>
                <a:gd name="T23" fmla="*/ 255 h 743"/>
                <a:gd name="T24" fmla="*/ 227 w 662"/>
                <a:gd name="T25" fmla="*/ 59 h 743"/>
                <a:gd name="T26" fmla="*/ 0 w 662"/>
                <a:gd name="T27" fmla="*/ 2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2" h="743">
                  <a:moveTo>
                    <a:pt x="0" y="26"/>
                  </a:moveTo>
                  <a:cubicBezTo>
                    <a:pt x="40" y="30"/>
                    <a:pt x="103" y="45"/>
                    <a:pt x="156" y="95"/>
                  </a:cubicBezTo>
                  <a:cubicBezTo>
                    <a:pt x="200" y="136"/>
                    <a:pt x="219" y="184"/>
                    <a:pt x="237" y="230"/>
                  </a:cubicBezTo>
                  <a:cubicBezTo>
                    <a:pt x="245" y="249"/>
                    <a:pt x="254" y="284"/>
                    <a:pt x="272" y="353"/>
                  </a:cubicBezTo>
                  <a:cubicBezTo>
                    <a:pt x="294" y="438"/>
                    <a:pt x="294" y="446"/>
                    <a:pt x="306" y="484"/>
                  </a:cubicBezTo>
                  <a:cubicBezTo>
                    <a:pt x="320" y="526"/>
                    <a:pt x="331" y="559"/>
                    <a:pt x="355" y="597"/>
                  </a:cubicBezTo>
                  <a:cubicBezTo>
                    <a:pt x="361" y="607"/>
                    <a:pt x="387" y="647"/>
                    <a:pt x="417" y="672"/>
                  </a:cubicBezTo>
                  <a:cubicBezTo>
                    <a:pt x="501" y="743"/>
                    <a:pt x="639" y="704"/>
                    <a:pt x="662" y="698"/>
                  </a:cubicBezTo>
                  <a:cubicBezTo>
                    <a:pt x="640" y="703"/>
                    <a:pt x="572" y="715"/>
                    <a:pt x="508" y="676"/>
                  </a:cubicBezTo>
                  <a:cubicBezTo>
                    <a:pt x="460" y="646"/>
                    <a:pt x="439" y="601"/>
                    <a:pt x="425" y="571"/>
                  </a:cubicBezTo>
                  <a:cubicBezTo>
                    <a:pt x="406" y="531"/>
                    <a:pt x="404" y="505"/>
                    <a:pt x="392" y="439"/>
                  </a:cubicBezTo>
                  <a:cubicBezTo>
                    <a:pt x="376" y="345"/>
                    <a:pt x="368" y="298"/>
                    <a:pt x="353" y="255"/>
                  </a:cubicBezTo>
                  <a:cubicBezTo>
                    <a:pt x="334" y="197"/>
                    <a:pt x="306" y="111"/>
                    <a:pt x="227" y="59"/>
                  </a:cubicBezTo>
                  <a:cubicBezTo>
                    <a:pt x="137" y="0"/>
                    <a:pt x="34" y="18"/>
                    <a:pt x="0" y="26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Freeform 448"/>
            <p:cNvSpPr>
              <a:spLocks/>
            </p:cNvSpPr>
            <p:nvPr/>
          </p:nvSpPr>
          <p:spPr bwMode="auto">
            <a:xfrm>
              <a:off x="4168149" y="1445274"/>
              <a:ext cx="284163" cy="317500"/>
            </a:xfrm>
            <a:custGeom>
              <a:avLst/>
              <a:gdLst>
                <a:gd name="T0" fmla="*/ 661 w 661"/>
                <a:gd name="T1" fmla="*/ 26 h 743"/>
                <a:gd name="T2" fmla="*/ 505 w 661"/>
                <a:gd name="T3" fmla="*/ 95 h 743"/>
                <a:gd name="T4" fmla="*/ 424 w 661"/>
                <a:gd name="T5" fmla="*/ 230 h 743"/>
                <a:gd name="T6" fmla="*/ 390 w 661"/>
                <a:gd name="T7" fmla="*/ 353 h 743"/>
                <a:gd name="T8" fmla="*/ 355 w 661"/>
                <a:gd name="T9" fmla="*/ 484 h 743"/>
                <a:gd name="T10" fmla="*/ 306 w 661"/>
                <a:gd name="T11" fmla="*/ 597 h 743"/>
                <a:gd name="T12" fmla="*/ 245 w 661"/>
                <a:gd name="T13" fmla="*/ 672 h 743"/>
                <a:gd name="T14" fmla="*/ 0 w 661"/>
                <a:gd name="T15" fmla="*/ 698 h 743"/>
                <a:gd name="T16" fmla="*/ 153 w 661"/>
                <a:gd name="T17" fmla="*/ 676 h 743"/>
                <a:gd name="T18" fmla="*/ 237 w 661"/>
                <a:gd name="T19" fmla="*/ 571 h 743"/>
                <a:gd name="T20" fmla="*/ 269 w 661"/>
                <a:gd name="T21" fmla="*/ 439 h 743"/>
                <a:gd name="T22" fmla="*/ 308 w 661"/>
                <a:gd name="T23" fmla="*/ 255 h 743"/>
                <a:gd name="T24" fmla="*/ 435 w 661"/>
                <a:gd name="T25" fmla="*/ 59 h 743"/>
                <a:gd name="T26" fmla="*/ 661 w 661"/>
                <a:gd name="T27" fmla="*/ 2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1" h="743">
                  <a:moveTo>
                    <a:pt x="661" y="26"/>
                  </a:moveTo>
                  <a:cubicBezTo>
                    <a:pt x="622" y="30"/>
                    <a:pt x="558" y="45"/>
                    <a:pt x="505" y="95"/>
                  </a:cubicBezTo>
                  <a:cubicBezTo>
                    <a:pt x="461" y="136"/>
                    <a:pt x="442" y="184"/>
                    <a:pt x="424" y="230"/>
                  </a:cubicBezTo>
                  <a:cubicBezTo>
                    <a:pt x="417" y="249"/>
                    <a:pt x="408" y="284"/>
                    <a:pt x="390" y="353"/>
                  </a:cubicBezTo>
                  <a:cubicBezTo>
                    <a:pt x="368" y="438"/>
                    <a:pt x="367" y="446"/>
                    <a:pt x="355" y="484"/>
                  </a:cubicBezTo>
                  <a:cubicBezTo>
                    <a:pt x="341" y="526"/>
                    <a:pt x="330" y="559"/>
                    <a:pt x="306" y="597"/>
                  </a:cubicBezTo>
                  <a:cubicBezTo>
                    <a:pt x="300" y="607"/>
                    <a:pt x="275" y="647"/>
                    <a:pt x="245" y="672"/>
                  </a:cubicBezTo>
                  <a:cubicBezTo>
                    <a:pt x="160" y="743"/>
                    <a:pt x="22" y="704"/>
                    <a:pt x="0" y="698"/>
                  </a:cubicBezTo>
                  <a:cubicBezTo>
                    <a:pt x="21" y="703"/>
                    <a:pt x="90" y="715"/>
                    <a:pt x="153" y="676"/>
                  </a:cubicBezTo>
                  <a:cubicBezTo>
                    <a:pt x="201" y="646"/>
                    <a:pt x="223" y="601"/>
                    <a:pt x="237" y="571"/>
                  </a:cubicBezTo>
                  <a:cubicBezTo>
                    <a:pt x="256" y="531"/>
                    <a:pt x="258" y="505"/>
                    <a:pt x="269" y="439"/>
                  </a:cubicBezTo>
                  <a:cubicBezTo>
                    <a:pt x="286" y="345"/>
                    <a:pt x="294" y="298"/>
                    <a:pt x="308" y="255"/>
                  </a:cubicBezTo>
                  <a:cubicBezTo>
                    <a:pt x="327" y="197"/>
                    <a:pt x="356" y="111"/>
                    <a:pt x="435" y="59"/>
                  </a:cubicBezTo>
                  <a:cubicBezTo>
                    <a:pt x="524" y="0"/>
                    <a:pt x="627" y="18"/>
                    <a:pt x="661" y="26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5" name="Freeform 449"/>
            <p:cNvSpPr>
              <a:spLocks/>
            </p:cNvSpPr>
            <p:nvPr/>
          </p:nvSpPr>
          <p:spPr bwMode="auto">
            <a:xfrm>
              <a:off x="4042737" y="1442099"/>
              <a:ext cx="204788" cy="576263"/>
            </a:xfrm>
            <a:custGeom>
              <a:avLst/>
              <a:gdLst>
                <a:gd name="T0" fmla="*/ 1 w 481"/>
                <a:gd name="T1" fmla="*/ 1329 h 1344"/>
                <a:gd name="T2" fmla="*/ 0 w 481"/>
                <a:gd name="T3" fmla="*/ 1344 h 1344"/>
                <a:gd name="T4" fmla="*/ 481 w 481"/>
                <a:gd name="T5" fmla="*/ 1344 h 1344"/>
                <a:gd name="T6" fmla="*/ 481 w 481"/>
                <a:gd name="T7" fmla="*/ 1331 h 1344"/>
                <a:gd name="T8" fmla="*/ 383 w 481"/>
                <a:gd name="T9" fmla="*/ 1308 h 1344"/>
                <a:gd name="T10" fmla="*/ 320 w 481"/>
                <a:gd name="T11" fmla="*/ 1220 h 1344"/>
                <a:gd name="T12" fmla="*/ 319 w 481"/>
                <a:gd name="T13" fmla="*/ 1059 h 1344"/>
                <a:gd name="T14" fmla="*/ 321 w 481"/>
                <a:gd name="T15" fmla="*/ 133 h 1344"/>
                <a:gd name="T16" fmla="*/ 338 w 481"/>
                <a:gd name="T17" fmla="*/ 65 h 1344"/>
                <a:gd name="T18" fmla="*/ 403 w 481"/>
                <a:gd name="T19" fmla="*/ 16 h 1344"/>
                <a:gd name="T20" fmla="*/ 480 w 481"/>
                <a:gd name="T21" fmla="*/ 0 h 1344"/>
                <a:gd name="T22" fmla="*/ 0 w 481"/>
                <a:gd name="T23" fmla="*/ 0 h 1344"/>
                <a:gd name="T24" fmla="*/ 142 w 481"/>
                <a:gd name="T25" fmla="*/ 61 h 1344"/>
                <a:gd name="T26" fmla="*/ 162 w 481"/>
                <a:gd name="T27" fmla="*/ 106 h 1344"/>
                <a:gd name="T28" fmla="*/ 165 w 481"/>
                <a:gd name="T29" fmla="*/ 254 h 1344"/>
                <a:gd name="T30" fmla="*/ 165 w 481"/>
                <a:gd name="T31" fmla="*/ 1210 h 1344"/>
                <a:gd name="T32" fmla="*/ 130 w 481"/>
                <a:gd name="T33" fmla="*/ 1283 h 1344"/>
                <a:gd name="T34" fmla="*/ 88 w 481"/>
                <a:gd name="T35" fmla="*/ 1314 h 1344"/>
                <a:gd name="T36" fmla="*/ 1 w 481"/>
                <a:gd name="T37" fmla="*/ 1329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1" h="1344">
                  <a:moveTo>
                    <a:pt x="1" y="1329"/>
                  </a:moveTo>
                  <a:cubicBezTo>
                    <a:pt x="1" y="1334"/>
                    <a:pt x="1" y="1339"/>
                    <a:pt x="0" y="1344"/>
                  </a:cubicBezTo>
                  <a:cubicBezTo>
                    <a:pt x="160" y="1344"/>
                    <a:pt x="321" y="1344"/>
                    <a:pt x="481" y="1344"/>
                  </a:cubicBezTo>
                  <a:cubicBezTo>
                    <a:pt x="481" y="1340"/>
                    <a:pt x="481" y="1336"/>
                    <a:pt x="481" y="1331"/>
                  </a:cubicBezTo>
                  <a:cubicBezTo>
                    <a:pt x="469" y="1332"/>
                    <a:pt x="425" y="1334"/>
                    <a:pt x="383" y="1308"/>
                  </a:cubicBezTo>
                  <a:cubicBezTo>
                    <a:pt x="333" y="1277"/>
                    <a:pt x="322" y="1230"/>
                    <a:pt x="320" y="1220"/>
                  </a:cubicBezTo>
                  <a:cubicBezTo>
                    <a:pt x="320" y="1166"/>
                    <a:pt x="319" y="1113"/>
                    <a:pt x="319" y="1059"/>
                  </a:cubicBezTo>
                  <a:cubicBezTo>
                    <a:pt x="318" y="751"/>
                    <a:pt x="318" y="442"/>
                    <a:pt x="321" y="133"/>
                  </a:cubicBezTo>
                  <a:cubicBezTo>
                    <a:pt x="320" y="120"/>
                    <a:pt x="320" y="93"/>
                    <a:pt x="338" y="65"/>
                  </a:cubicBezTo>
                  <a:cubicBezTo>
                    <a:pt x="357" y="36"/>
                    <a:pt x="386" y="24"/>
                    <a:pt x="403" y="16"/>
                  </a:cubicBezTo>
                  <a:cubicBezTo>
                    <a:pt x="433" y="3"/>
                    <a:pt x="461" y="0"/>
                    <a:pt x="480" y="0"/>
                  </a:cubicBezTo>
                  <a:cubicBezTo>
                    <a:pt x="320" y="0"/>
                    <a:pt x="160" y="0"/>
                    <a:pt x="0" y="0"/>
                  </a:cubicBezTo>
                  <a:cubicBezTo>
                    <a:pt x="11" y="0"/>
                    <a:pt x="99" y="2"/>
                    <a:pt x="142" y="61"/>
                  </a:cubicBezTo>
                  <a:cubicBezTo>
                    <a:pt x="154" y="76"/>
                    <a:pt x="159" y="92"/>
                    <a:pt x="162" y="106"/>
                  </a:cubicBezTo>
                  <a:cubicBezTo>
                    <a:pt x="163" y="155"/>
                    <a:pt x="164" y="205"/>
                    <a:pt x="165" y="254"/>
                  </a:cubicBezTo>
                  <a:cubicBezTo>
                    <a:pt x="165" y="573"/>
                    <a:pt x="165" y="892"/>
                    <a:pt x="165" y="1210"/>
                  </a:cubicBezTo>
                  <a:cubicBezTo>
                    <a:pt x="162" y="1226"/>
                    <a:pt x="155" y="1255"/>
                    <a:pt x="130" y="1283"/>
                  </a:cubicBezTo>
                  <a:cubicBezTo>
                    <a:pt x="112" y="1302"/>
                    <a:pt x="93" y="1312"/>
                    <a:pt x="88" y="1314"/>
                  </a:cubicBezTo>
                  <a:cubicBezTo>
                    <a:pt x="52" y="1332"/>
                    <a:pt x="17" y="1331"/>
                    <a:pt x="1" y="1329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58673" y="1075931"/>
            <a:ext cx="2430940" cy="24309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7329" y="1075931"/>
            <a:ext cx="2430940" cy="24309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20390" y="1075931"/>
            <a:ext cx="2430940" cy="24309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5198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266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01737" y="0"/>
            <a:ext cx="809026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1719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65640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3170" y="742318"/>
            <a:ext cx="3393651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23585" y="742318"/>
            <a:ext cx="3393650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2682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53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CCA05E74-771F-4E9E-B172-4164563BF4C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0" y="831880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EBEFA3B-E885-4DB6-9E6A-001E70A2B6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6" y="1329858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355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5FC5E5-6132-47E0-8EC5-69809DFDD9DB}"/>
              </a:ext>
            </a:extLst>
          </p:cNvPr>
          <p:cNvSpPr/>
          <p:nvPr userDrawn="1"/>
        </p:nvSpPr>
        <p:spPr>
          <a:xfrm>
            <a:off x="-8060" y="4379"/>
            <a:ext cx="12197818" cy="5399813"/>
          </a:xfrm>
          <a:custGeom>
            <a:avLst/>
            <a:gdLst>
              <a:gd name="connsiteX0" fmla="*/ 0 w 12197818"/>
              <a:gd name="connsiteY0" fmla="*/ 0 h 5399813"/>
              <a:gd name="connsiteX1" fmla="*/ 12197818 w 12197818"/>
              <a:gd name="connsiteY1" fmla="*/ 0 h 5399813"/>
              <a:gd name="connsiteX2" fmla="*/ 12197818 w 12197818"/>
              <a:gd name="connsiteY2" fmla="*/ 3387138 h 5399813"/>
              <a:gd name="connsiteX3" fmla="*/ 12092462 w 12197818"/>
              <a:gd name="connsiteY3" fmla="*/ 3466867 h 5399813"/>
              <a:gd name="connsiteX4" fmla="*/ 6194839 w 12197818"/>
              <a:gd name="connsiteY4" fmla="*/ 5399407 h 5399813"/>
              <a:gd name="connsiteX5" fmla="*/ 394958 w 12197818"/>
              <a:gd name="connsiteY5" fmla="*/ 3661220 h 5399813"/>
              <a:gd name="connsiteX6" fmla="*/ 0 w 12197818"/>
              <a:gd name="connsiteY6" fmla="*/ 3381678 h 539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818" h="5399813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rgbClr val="F4B6BB">
              <a:alpha val="70000"/>
            </a:srgbClr>
          </a:solidFill>
          <a:ln>
            <a:solidFill>
              <a:srgbClr val="F0B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57545B-E551-4E8C-A775-6C8E498C53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460302"/>
          </a:xfrm>
          <a:custGeom>
            <a:avLst/>
            <a:gdLst>
              <a:gd name="connsiteX0" fmla="*/ 0 w 12192000"/>
              <a:gd name="connsiteY0" fmla="*/ 0 h 4460302"/>
              <a:gd name="connsiteX1" fmla="*/ 12192000 w 12192000"/>
              <a:gd name="connsiteY1" fmla="*/ 0 h 4460302"/>
              <a:gd name="connsiteX2" fmla="*/ 12192000 w 12192000"/>
              <a:gd name="connsiteY2" fmla="*/ 1866614 h 4460302"/>
              <a:gd name="connsiteX3" fmla="*/ 11948450 w 12192000"/>
              <a:gd name="connsiteY3" fmla="*/ 2109613 h 4460302"/>
              <a:gd name="connsiteX4" fmla="*/ 6170984 w 12192000"/>
              <a:gd name="connsiteY4" fmla="*/ 4459966 h 4460302"/>
              <a:gd name="connsiteX5" fmla="*/ 100779 w 12192000"/>
              <a:gd name="connsiteY5" fmla="*/ 1969730 h 4460302"/>
              <a:gd name="connsiteX6" fmla="*/ 0 w 12192000"/>
              <a:gd name="connsiteY6" fmla="*/ 1864325 h 44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60302">
                <a:moveTo>
                  <a:pt x="0" y="0"/>
                </a:moveTo>
                <a:lnTo>
                  <a:pt x="12192000" y="0"/>
                </a:lnTo>
                <a:lnTo>
                  <a:pt x="12192000" y="1866614"/>
                </a:lnTo>
                <a:lnTo>
                  <a:pt x="11948450" y="2109613"/>
                </a:lnTo>
                <a:cubicBezTo>
                  <a:pt x="10432827" y="3560680"/>
                  <a:pt x="8388373" y="4440314"/>
                  <a:pt x="6170984" y="4459966"/>
                </a:cubicBezTo>
                <a:cubicBezTo>
                  <a:pt x="3830408" y="4480711"/>
                  <a:pt x="1665499" y="3540003"/>
                  <a:pt x="100779" y="1969730"/>
                </a:cubicBezTo>
                <a:lnTo>
                  <a:pt x="0" y="186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495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9377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453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0957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28336" y="112294"/>
            <a:ext cx="11919285" cy="6577264"/>
            <a:chOff x="6173788" y="657225"/>
            <a:chExt cx="8070850" cy="45069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670675" y="895350"/>
              <a:ext cx="152400" cy="127000"/>
            </a:xfrm>
            <a:custGeom>
              <a:avLst/>
              <a:gdLst>
                <a:gd name="T0" fmla="*/ 55 w 69"/>
                <a:gd name="T1" fmla="*/ 48 h 58"/>
                <a:gd name="T2" fmla="*/ 60 w 69"/>
                <a:gd name="T3" fmla="*/ 13 h 58"/>
                <a:gd name="T4" fmla="*/ 35 w 69"/>
                <a:gd name="T5" fmla="*/ 0 h 58"/>
                <a:gd name="T6" fmla="*/ 29 w 69"/>
                <a:gd name="T7" fmla="*/ 1 h 58"/>
                <a:gd name="T8" fmla="*/ 12 w 69"/>
                <a:gd name="T9" fmla="*/ 42 h 58"/>
                <a:gd name="T10" fmla="*/ 55 w 69"/>
                <a:gd name="T1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8">
                  <a:moveTo>
                    <a:pt x="55" y="48"/>
                  </a:moveTo>
                  <a:cubicBezTo>
                    <a:pt x="67" y="39"/>
                    <a:pt x="69" y="24"/>
                    <a:pt x="60" y="13"/>
                  </a:cubicBezTo>
                  <a:cubicBezTo>
                    <a:pt x="54" y="4"/>
                    <a:pt x="46" y="1"/>
                    <a:pt x="35" y="0"/>
                  </a:cubicBezTo>
                  <a:cubicBezTo>
                    <a:pt x="33" y="0"/>
                    <a:pt x="31" y="0"/>
                    <a:pt x="29" y="1"/>
                  </a:cubicBezTo>
                  <a:cubicBezTo>
                    <a:pt x="9" y="4"/>
                    <a:pt x="0" y="26"/>
                    <a:pt x="12" y="42"/>
                  </a:cubicBezTo>
                  <a:cubicBezTo>
                    <a:pt x="22" y="55"/>
                    <a:pt x="42" y="58"/>
                    <a:pt x="55" y="4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70663" y="1187450"/>
              <a:ext cx="119062" cy="11588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605588" y="835025"/>
              <a:ext cx="287337" cy="287338"/>
            </a:xfrm>
            <a:custGeom>
              <a:avLst/>
              <a:gdLst>
                <a:gd name="T0" fmla="*/ 65 w 131"/>
                <a:gd name="T1" fmla="*/ 131 h 131"/>
                <a:gd name="T2" fmla="*/ 131 w 131"/>
                <a:gd name="T3" fmla="*/ 66 h 131"/>
                <a:gd name="T4" fmla="*/ 66 w 131"/>
                <a:gd name="T5" fmla="*/ 1 h 131"/>
                <a:gd name="T6" fmla="*/ 1 w 131"/>
                <a:gd name="T7" fmla="*/ 64 h 131"/>
                <a:gd name="T8" fmla="*/ 65 w 131"/>
                <a:gd name="T9" fmla="*/ 131 h 131"/>
                <a:gd name="T10" fmla="*/ 99 w 131"/>
                <a:gd name="T11" fmla="*/ 111 h 131"/>
                <a:gd name="T12" fmla="*/ 87 w 131"/>
                <a:gd name="T13" fmla="*/ 111 h 131"/>
                <a:gd name="T14" fmla="*/ 87 w 131"/>
                <a:gd name="T15" fmla="*/ 100 h 131"/>
                <a:gd name="T16" fmla="*/ 99 w 131"/>
                <a:gd name="T17" fmla="*/ 100 h 131"/>
                <a:gd name="T18" fmla="*/ 99 w 131"/>
                <a:gd name="T19" fmla="*/ 111 h 131"/>
                <a:gd name="T20" fmla="*/ 111 w 131"/>
                <a:gd name="T21" fmla="*/ 92 h 131"/>
                <a:gd name="T22" fmla="*/ 99 w 131"/>
                <a:gd name="T23" fmla="*/ 92 h 131"/>
                <a:gd name="T24" fmla="*/ 99 w 131"/>
                <a:gd name="T25" fmla="*/ 81 h 131"/>
                <a:gd name="T26" fmla="*/ 111 w 131"/>
                <a:gd name="T27" fmla="*/ 81 h 131"/>
                <a:gd name="T28" fmla="*/ 111 w 131"/>
                <a:gd name="T29" fmla="*/ 92 h 131"/>
                <a:gd name="T30" fmla="*/ 44 w 131"/>
                <a:gd name="T31" fmla="*/ 21 h 131"/>
                <a:gd name="T32" fmla="*/ 99 w 131"/>
                <a:gd name="T33" fmla="*/ 32 h 131"/>
                <a:gd name="T34" fmla="*/ 79 w 131"/>
                <a:gd name="T35" fmla="*/ 91 h 131"/>
                <a:gd name="T36" fmla="*/ 67 w 131"/>
                <a:gd name="T37" fmla="*/ 93 h 131"/>
                <a:gd name="T38" fmla="*/ 25 w 131"/>
                <a:gd name="T39" fmla="*/ 59 h 131"/>
                <a:gd name="T40" fmla="*/ 44 w 131"/>
                <a:gd name="T41" fmla="*/ 2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5" y="131"/>
                  </a:moveTo>
                  <a:cubicBezTo>
                    <a:pt x="101" y="131"/>
                    <a:pt x="130" y="102"/>
                    <a:pt x="131" y="66"/>
                  </a:cubicBezTo>
                  <a:cubicBezTo>
                    <a:pt x="131" y="30"/>
                    <a:pt x="102" y="1"/>
                    <a:pt x="66" y="1"/>
                  </a:cubicBezTo>
                  <a:cubicBezTo>
                    <a:pt x="31" y="0"/>
                    <a:pt x="2" y="29"/>
                    <a:pt x="1" y="64"/>
                  </a:cubicBezTo>
                  <a:cubicBezTo>
                    <a:pt x="0" y="99"/>
                    <a:pt x="28" y="130"/>
                    <a:pt x="65" y="131"/>
                  </a:cubicBezTo>
                  <a:close/>
                  <a:moveTo>
                    <a:pt x="99" y="111"/>
                  </a:moveTo>
                  <a:cubicBezTo>
                    <a:pt x="95" y="111"/>
                    <a:pt x="91" y="111"/>
                    <a:pt x="87" y="111"/>
                  </a:cubicBezTo>
                  <a:cubicBezTo>
                    <a:pt x="87" y="107"/>
                    <a:pt x="87" y="104"/>
                    <a:pt x="87" y="100"/>
                  </a:cubicBezTo>
                  <a:cubicBezTo>
                    <a:pt x="91" y="100"/>
                    <a:pt x="95" y="100"/>
                    <a:pt x="99" y="100"/>
                  </a:cubicBezTo>
                  <a:cubicBezTo>
                    <a:pt x="99" y="103"/>
                    <a:pt x="99" y="107"/>
                    <a:pt x="99" y="111"/>
                  </a:cubicBezTo>
                  <a:close/>
                  <a:moveTo>
                    <a:pt x="111" y="92"/>
                  </a:moveTo>
                  <a:cubicBezTo>
                    <a:pt x="107" y="92"/>
                    <a:pt x="103" y="92"/>
                    <a:pt x="99" y="92"/>
                  </a:cubicBezTo>
                  <a:cubicBezTo>
                    <a:pt x="99" y="89"/>
                    <a:pt x="99" y="85"/>
                    <a:pt x="99" y="81"/>
                  </a:cubicBezTo>
                  <a:cubicBezTo>
                    <a:pt x="103" y="81"/>
                    <a:pt x="107" y="81"/>
                    <a:pt x="111" y="81"/>
                  </a:cubicBezTo>
                  <a:cubicBezTo>
                    <a:pt x="111" y="85"/>
                    <a:pt x="111" y="88"/>
                    <a:pt x="111" y="92"/>
                  </a:cubicBezTo>
                  <a:close/>
                  <a:moveTo>
                    <a:pt x="44" y="21"/>
                  </a:moveTo>
                  <a:cubicBezTo>
                    <a:pt x="62" y="11"/>
                    <a:pt x="86" y="15"/>
                    <a:pt x="99" y="32"/>
                  </a:cubicBezTo>
                  <a:cubicBezTo>
                    <a:pt x="116" y="53"/>
                    <a:pt x="105" y="84"/>
                    <a:pt x="79" y="91"/>
                  </a:cubicBezTo>
                  <a:cubicBezTo>
                    <a:pt x="75" y="92"/>
                    <a:pt x="71" y="92"/>
                    <a:pt x="67" y="93"/>
                  </a:cubicBezTo>
                  <a:cubicBezTo>
                    <a:pt x="46" y="92"/>
                    <a:pt x="29" y="79"/>
                    <a:pt x="25" y="59"/>
                  </a:cubicBezTo>
                  <a:cubicBezTo>
                    <a:pt x="23" y="44"/>
                    <a:pt x="31" y="29"/>
                    <a:pt x="44" y="2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6446838" y="1081088"/>
              <a:ext cx="347662" cy="285750"/>
            </a:xfrm>
            <a:custGeom>
              <a:avLst/>
              <a:gdLst>
                <a:gd name="T0" fmla="*/ 136 w 158"/>
                <a:gd name="T1" fmla="*/ 30 h 130"/>
                <a:gd name="T2" fmla="*/ 126 w 158"/>
                <a:gd name="T3" fmla="*/ 29 h 130"/>
                <a:gd name="T4" fmla="*/ 78 w 158"/>
                <a:gd name="T5" fmla="*/ 2 h 130"/>
                <a:gd name="T6" fmla="*/ 75 w 158"/>
                <a:gd name="T7" fmla="*/ 1 h 130"/>
                <a:gd name="T8" fmla="*/ 39 w 158"/>
                <a:gd name="T9" fmla="*/ 12 h 130"/>
                <a:gd name="T10" fmla="*/ 19 w 158"/>
                <a:gd name="T11" fmla="*/ 99 h 130"/>
                <a:gd name="T12" fmla="*/ 78 w 158"/>
                <a:gd name="T13" fmla="*/ 130 h 130"/>
                <a:gd name="T14" fmla="*/ 126 w 158"/>
                <a:gd name="T15" fmla="*/ 114 h 130"/>
                <a:gd name="T16" fmla="*/ 142 w 158"/>
                <a:gd name="T17" fmla="*/ 33 h 130"/>
                <a:gd name="T18" fmla="*/ 136 w 158"/>
                <a:gd name="T19" fmla="*/ 30 h 130"/>
                <a:gd name="T20" fmla="*/ 33 w 158"/>
                <a:gd name="T21" fmla="*/ 53 h 130"/>
                <a:gd name="T22" fmla="*/ 21 w 158"/>
                <a:gd name="T23" fmla="*/ 53 h 130"/>
                <a:gd name="T24" fmla="*/ 21 w 158"/>
                <a:gd name="T25" fmla="*/ 42 h 130"/>
                <a:gd name="T26" fmla="*/ 33 w 158"/>
                <a:gd name="T27" fmla="*/ 42 h 130"/>
                <a:gd name="T28" fmla="*/ 33 w 158"/>
                <a:gd name="T29" fmla="*/ 53 h 130"/>
                <a:gd name="T30" fmla="*/ 83 w 158"/>
                <a:gd name="T31" fmla="*/ 112 h 130"/>
                <a:gd name="T32" fmla="*/ 45 w 158"/>
                <a:gd name="T33" fmla="*/ 74 h 130"/>
                <a:gd name="T34" fmla="*/ 83 w 158"/>
                <a:gd name="T35" fmla="*/ 36 h 130"/>
                <a:gd name="T36" fmla="*/ 121 w 158"/>
                <a:gd name="T37" fmla="*/ 74 h 130"/>
                <a:gd name="T38" fmla="*/ 83 w 158"/>
                <a:gd name="T39" fmla="*/ 112 h 130"/>
                <a:gd name="T40" fmla="*/ 145 w 158"/>
                <a:gd name="T41" fmla="*/ 77 h 130"/>
                <a:gd name="T42" fmla="*/ 133 w 158"/>
                <a:gd name="T43" fmla="*/ 77 h 130"/>
                <a:gd name="T44" fmla="*/ 133 w 158"/>
                <a:gd name="T45" fmla="*/ 66 h 130"/>
                <a:gd name="T46" fmla="*/ 145 w 158"/>
                <a:gd name="T47" fmla="*/ 66 h 130"/>
                <a:gd name="T48" fmla="*/ 145 w 158"/>
                <a:gd name="T49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130">
                  <a:moveTo>
                    <a:pt x="136" y="30"/>
                  </a:moveTo>
                  <a:cubicBezTo>
                    <a:pt x="133" y="30"/>
                    <a:pt x="130" y="30"/>
                    <a:pt x="126" y="29"/>
                  </a:cubicBezTo>
                  <a:cubicBezTo>
                    <a:pt x="107" y="26"/>
                    <a:pt x="91" y="17"/>
                    <a:pt x="78" y="2"/>
                  </a:cubicBezTo>
                  <a:cubicBezTo>
                    <a:pt x="78" y="1"/>
                    <a:pt x="76" y="0"/>
                    <a:pt x="75" y="1"/>
                  </a:cubicBezTo>
                  <a:cubicBezTo>
                    <a:pt x="62" y="2"/>
                    <a:pt x="50" y="5"/>
                    <a:pt x="39" y="12"/>
                  </a:cubicBezTo>
                  <a:cubicBezTo>
                    <a:pt x="9" y="32"/>
                    <a:pt x="0" y="70"/>
                    <a:pt x="19" y="99"/>
                  </a:cubicBezTo>
                  <a:cubicBezTo>
                    <a:pt x="34" y="120"/>
                    <a:pt x="55" y="129"/>
                    <a:pt x="78" y="130"/>
                  </a:cubicBezTo>
                  <a:cubicBezTo>
                    <a:pt x="97" y="130"/>
                    <a:pt x="113" y="125"/>
                    <a:pt x="126" y="114"/>
                  </a:cubicBezTo>
                  <a:cubicBezTo>
                    <a:pt x="152" y="94"/>
                    <a:pt x="158" y="60"/>
                    <a:pt x="142" y="33"/>
                  </a:cubicBezTo>
                  <a:cubicBezTo>
                    <a:pt x="140" y="31"/>
                    <a:pt x="139" y="30"/>
                    <a:pt x="136" y="30"/>
                  </a:cubicBezTo>
                  <a:close/>
                  <a:moveTo>
                    <a:pt x="33" y="53"/>
                  </a:moveTo>
                  <a:cubicBezTo>
                    <a:pt x="29" y="53"/>
                    <a:pt x="25" y="53"/>
                    <a:pt x="21" y="53"/>
                  </a:cubicBezTo>
                  <a:cubicBezTo>
                    <a:pt x="21" y="49"/>
                    <a:pt x="21" y="46"/>
                    <a:pt x="21" y="42"/>
                  </a:cubicBezTo>
                  <a:cubicBezTo>
                    <a:pt x="25" y="42"/>
                    <a:pt x="29" y="42"/>
                    <a:pt x="33" y="42"/>
                  </a:cubicBezTo>
                  <a:cubicBezTo>
                    <a:pt x="33" y="46"/>
                    <a:pt x="33" y="49"/>
                    <a:pt x="33" y="53"/>
                  </a:cubicBezTo>
                  <a:close/>
                  <a:moveTo>
                    <a:pt x="83" y="112"/>
                  </a:moveTo>
                  <a:cubicBezTo>
                    <a:pt x="62" y="112"/>
                    <a:pt x="45" y="95"/>
                    <a:pt x="45" y="74"/>
                  </a:cubicBezTo>
                  <a:cubicBezTo>
                    <a:pt x="45" y="53"/>
                    <a:pt x="62" y="36"/>
                    <a:pt x="83" y="36"/>
                  </a:cubicBezTo>
                  <a:cubicBezTo>
                    <a:pt x="104" y="36"/>
                    <a:pt x="121" y="53"/>
                    <a:pt x="121" y="74"/>
                  </a:cubicBezTo>
                  <a:cubicBezTo>
                    <a:pt x="121" y="95"/>
                    <a:pt x="104" y="112"/>
                    <a:pt x="83" y="112"/>
                  </a:cubicBezTo>
                  <a:close/>
                  <a:moveTo>
                    <a:pt x="145" y="77"/>
                  </a:moveTo>
                  <a:cubicBezTo>
                    <a:pt x="141" y="77"/>
                    <a:pt x="137" y="77"/>
                    <a:pt x="133" y="77"/>
                  </a:cubicBezTo>
                  <a:cubicBezTo>
                    <a:pt x="133" y="73"/>
                    <a:pt x="133" y="69"/>
                    <a:pt x="133" y="66"/>
                  </a:cubicBezTo>
                  <a:cubicBezTo>
                    <a:pt x="137" y="66"/>
                    <a:pt x="141" y="66"/>
                    <a:pt x="145" y="66"/>
                  </a:cubicBezTo>
                  <a:cubicBezTo>
                    <a:pt x="145" y="69"/>
                    <a:pt x="145" y="73"/>
                    <a:pt x="145" y="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6761163" y="2922588"/>
              <a:ext cx="215900" cy="2159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6176963" y="4116388"/>
              <a:ext cx="647700" cy="557213"/>
            </a:xfrm>
            <a:custGeom>
              <a:avLst/>
              <a:gdLst>
                <a:gd name="T0" fmla="*/ 243 w 295"/>
                <a:gd name="T1" fmla="*/ 207 h 254"/>
                <a:gd name="T2" fmla="*/ 259 w 295"/>
                <a:gd name="T3" fmla="*/ 53 h 254"/>
                <a:gd name="T4" fmla="*/ 155 w 295"/>
                <a:gd name="T5" fmla="*/ 0 h 254"/>
                <a:gd name="T6" fmla="*/ 67 w 295"/>
                <a:gd name="T7" fmla="*/ 26 h 254"/>
                <a:gd name="T8" fmla="*/ 55 w 295"/>
                <a:gd name="T9" fmla="*/ 205 h 254"/>
                <a:gd name="T10" fmla="*/ 243 w 295"/>
                <a:gd name="T11" fmla="*/ 207 h 254"/>
                <a:gd name="T12" fmla="*/ 155 w 295"/>
                <a:gd name="T13" fmla="*/ 40 h 254"/>
                <a:gd name="T14" fmla="*/ 236 w 295"/>
                <a:gd name="T15" fmla="*/ 120 h 254"/>
                <a:gd name="T16" fmla="*/ 156 w 295"/>
                <a:gd name="T17" fmla="*/ 202 h 254"/>
                <a:gd name="T18" fmla="*/ 75 w 295"/>
                <a:gd name="T19" fmla="*/ 121 h 254"/>
                <a:gd name="T20" fmla="*/ 155 w 295"/>
                <a:gd name="T21" fmla="*/ 40 h 254"/>
                <a:gd name="T22" fmla="*/ 39 w 295"/>
                <a:gd name="T23" fmla="*/ 76 h 254"/>
                <a:gd name="T24" fmla="*/ 62 w 295"/>
                <a:gd name="T25" fmla="*/ 76 h 254"/>
                <a:gd name="T26" fmla="*/ 62 w 295"/>
                <a:gd name="T27" fmla="*/ 96 h 254"/>
                <a:gd name="T28" fmla="*/ 39 w 295"/>
                <a:gd name="T29" fmla="*/ 96 h 254"/>
                <a:gd name="T30" fmla="*/ 39 w 295"/>
                <a:gd name="T31" fmla="*/ 76 h 254"/>
                <a:gd name="T32" fmla="*/ 39 w 295"/>
                <a:gd name="T33" fmla="*/ 111 h 254"/>
                <a:gd name="T34" fmla="*/ 61 w 295"/>
                <a:gd name="T35" fmla="*/ 111 h 254"/>
                <a:gd name="T36" fmla="*/ 61 w 295"/>
                <a:gd name="T37" fmla="*/ 131 h 254"/>
                <a:gd name="T38" fmla="*/ 42 w 295"/>
                <a:gd name="T39" fmla="*/ 131 h 254"/>
                <a:gd name="T40" fmla="*/ 40 w 295"/>
                <a:gd name="T41" fmla="*/ 128 h 254"/>
                <a:gd name="T42" fmla="*/ 39 w 295"/>
                <a:gd name="T43" fmla="*/ 111 h 254"/>
                <a:gd name="T44" fmla="*/ 40 w 295"/>
                <a:gd name="T45" fmla="*/ 145 h 254"/>
                <a:gd name="T46" fmla="*/ 63 w 295"/>
                <a:gd name="T47" fmla="*/ 145 h 254"/>
                <a:gd name="T48" fmla="*/ 63 w 295"/>
                <a:gd name="T49" fmla="*/ 166 h 254"/>
                <a:gd name="T50" fmla="*/ 40 w 295"/>
                <a:gd name="T51" fmla="*/ 166 h 254"/>
                <a:gd name="T52" fmla="*/ 40 w 295"/>
                <a:gd name="T53" fmla="*/ 14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243" y="207"/>
                  </a:move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5"/>
                  </a:cubicBezTo>
                  <a:cubicBezTo>
                    <a:pt x="105" y="254"/>
                    <a:pt x="191" y="254"/>
                    <a:pt x="243" y="207"/>
                  </a:cubicBezTo>
                  <a:close/>
                  <a:moveTo>
                    <a:pt x="155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0"/>
                    <a:pt x="155" y="40"/>
                  </a:cubicBezTo>
                  <a:close/>
                  <a:moveTo>
                    <a:pt x="39" y="76"/>
                  </a:moveTo>
                  <a:cubicBezTo>
                    <a:pt x="47" y="76"/>
                    <a:pt x="55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29"/>
                    <a:pt x="40" y="128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40" y="145"/>
                  </a:moveTo>
                  <a:cubicBezTo>
                    <a:pt x="48" y="145"/>
                    <a:pt x="55" y="145"/>
                    <a:pt x="63" y="145"/>
                  </a:cubicBezTo>
                  <a:cubicBezTo>
                    <a:pt x="63" y="152"/>
                    <a:pt x="63" y="159"/>
                    <a:pt x="63" y="166"/>
                  </a:cubicBezTo>
                  <a:cubicBezTo>
                    <a:pt x="55" y="166"/>
                    <a:pt x="47" y="166"/>
                    <a:pt x="40" y="166"/>
                  </a:cubicBezTo>
                  <a:cubicBezTo>
                    <a:pt x="40" y="159"/>
                    <a:pt x="40" y="152"/>
                    <a:pt x="40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6389688" y="4251325"/>
              <a:ext cx="260350" cy="260350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1" y="118"/>
                    <a:pt x="118" y="91"/>
                    <a:pt x="118" y="59"/>
                  </a:cubicBezTo>
                  <a:cubicBezTo>
                    <a:pt x="117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6173788" y="806450"/>
              <a:ext cx="366712" cy="315913"/>
            </a:xfrm>
            <a:custGeom>
              <a:avLst/>
              <a:gdLst>
                <a:gd name="T0" fmla="*/ 138 w 167"/>
                <a:gd name="T1" fmla="*/ 117 h 144"/>
                <a:gd name="T2" fmla="*/ 147 w 167"/>
                <a:gd name="T3" fmla="*/ 30 h 144"/>
                <a:gd name="T4" fmla="*/ 88 w 167"/>
                <a:gd name="T5" fmla="*/ 0 h 144"/>
                <a:gd name="T6" fmla="*/ 38 w 167"/>
                <a:gd name="T7" fmla="*/ 15 h 144"/>
                <a:gd name="T8" fmla="*/ 31 w 167"/>
                <a:gd name="T9" fmla="*/ 117 h 144"/>
                <a:gd name="T10" fmla="*/ 138 w 167"/>
                <a:gd name="T11" fmla="*/ 117 h 144"/>
                <a:gd name="T12" fmla="*/ 91 w 167"/>
                <a:gd name="T13" fmla="*/ 26 h 144"/>
                <a:gd name="T14" fmla="*/ 134 w 167"/>
                <a:gd name="T15" fmla="*/ 68 h 144"/>
                <a:gd name="T16" fmla="*/ 91 w 167"/>
                <a:gd name="T17" fmla="*/ 112 h 144"/>
                <a:gd name="T18" fmla="*/ 48 w 167"/>
                <a:gd name="T19" fmla="*/ 69 h 144"/>
                <a:gd name="T20" fmla="*/ 91 w 167"/>
                <a:gd name="T21" fmla="*/ 26 h 144"/>
                <a:gd name="T22" fmla="*/ 29 w 167"/>
                <a:gd name="T23" fmla="*/ 44 h 144"/>
                <a:gd name="T24" fmla="*/ 41 w 167"/>
                <a:gd name="T25" fmla="*/ 44 h 144"/>
                <a:gd name="T26" fmla="*/ 41 w 167"/>
                <a:gd name="T27" fmla="*/ 55 h 144"/>
                <a:gd name="T28" fmla="*/ 29 w 167"/>
                <a:gd name="T29" fmla="*/ 55 h 144"/>
                <a:gd name="T30" fmla="*/ 29 w 167"/>
                <a:gd name="T31" fmla="*/ 44 h 144"/>
                <a:gd name="T32" fmla="*/ 22 w 167"/>
                <a:gd name="T33" fmla="*/ 73 h 144"/>
                <a:gd name="T34" fmla="*/ 22 w 167"/>
                <a:gd name="T35" fmla="*/ 63 h 144"/>
                <a:gd name="T36" fmla="*/ 35 w 167"/>
                <a:gd name="T37" fmla="*/ 63 h 144"/>
                <a:gd name="T38" fmla="*/ 35 w 167"/>
                <a:gd name="T39" fmla="*/ 75 h 144"/>
                <a:gd name="T40" fmla="*/ 24 w 167"/>
                <a:gd name="T41" fmla="*/ 74 h 144"/>
                <a:gd name="T42" fmla="*/ 22 w 167"/>
                <a:gd name="T43" fmla="*/ 73 h 144"/>
                <a:gd name="T44" fmla="*/ 29 w 167"/>
                <a:gd name="T45" fmla="*/ 82 h 144"/>
                <a:gd name="T46" fmla="*/ 41 w 167"/>
                <a:gd name="T47" fmla="*/ 82 h 144"/>
                <a:gd name="T48" fmla="*/ 41 w 167"/>
                <a:gd name="T49" fmla="*/ 93 h 144"/>
                <a:gd name="T50" fmla="*/ 29 w 167"/>
                <a:gd name="T51" fmla="*/ 93 h 144"/>
                <a:gd name="T52" fmla="*/ 29 w 167"/>
                <a:gd name="T53" fmla="*/ 8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" h="144">
                  <a:moveTo>
                    <a:pt x="138" y="117"/>
                  </a:moveTo>
                  <a:cubicBezTo>
                    <a:pt x="163" y="94"/>
                    <a:pt x="167" y="57"/>
                    <a:pt x="147" y="30"/>
                  </a:cubicBezTo>
                  <a:cubicBezTo>
                    <a:pt x="132" y="10"/>
                    <a:pt x="110" y="0"/>
                    <a:pt x="88" y="0"/>
                  </a:cubicBezTo>
                  <a:cubicBezTo>
                    <a:pt x="68" y="0"/>
                    <a:pt x="52" y="5"/>
                    <a:pt x="38" y="15"/>
                  </a:cubicBezTo>
                  <a:cubicBezTo>
                    <a:pt x="3" y="40"/>
                    <a:pt x="0" y="87"/>
                    <a:pt x="31" y="117"/>
                  </a:cubicBezTo>
                  <a:cubicBezTo>
                    <a:pt x="60" y="144"/>
                    <a:pt x="109" y="144"/>
                    <a:pt x="138" y="117"/>
                  </a:cubicBezTo>
                  <a:close/>
                  <a:moveTo>
                    <a:pt x="91" y="26"/>
                  </a:moveTo>
                  <a:cubicBezTo>
                    <a:pt x="114" y="25"/>
                    <a:pt x="134" y="45"/>
                    <a:pt x="134" y="68"/>
                  </a:cubicBezTo>
                  <a:cubicBezTo>
                    <a:pt x="134" y="92"/>
                    <a:pt x="115" y="112"/>
                    <a:pt x="91" y="112"/>
                  </a:cubicBezTo>
                  <a:cubicBezTo>
                    <a:pt x="68" y="112"/>
                    <a:pt x="48" y="93"/>
                    <a:pt x="48" y="69"/>
                  </a:cubicBezTo>
                  <a:cubicBezTo>
                    <a:pt x="48" y="45"/>
                    <a:pt x="67" y="26"/>
                    <a:pt x="91" y="26"/>
                  </a:cubicBezTo>
                  <a:close/>
                  <a:moveTo>
                    <a:pt x="29" y="44"/>
                  </a:moveTo>
                  <a:cubicBezTo>
                    <a:pt x="33" y="44"/>
                    <a:pt x="37" y="44"/>
                    <a:pt x="41" y="44"/>
                  </a:cubicBezTo>
                  <a:cubicBezTo>
                    <a:pt x="41" y="48"/>
                    <a:pt x="41" y="52"/>
                    <a:pt x="41" y="55"/>
                  </a:cubicBezTo>
                  <a:cubicBezTo>
                    <a:pt x="37" y="55"/>
                    <a:pt x="33" y="55"/>
                    <a:pt x="29" y="55"/>
                  </a:cubicBezTo>
                  <a:cubicBezTo>
                    <a:pt x="29" y="52"/>
                    <a:pt x="29" y="48"/>
                    <a:pt x="29" y="44"/>
                  </a:cubicBezTo>
                  <a:close/>
                  <a:moveTo>
                    <a:pt x="22" y="73"/>
                  </a:moveTo>
                  <a:cubicBezTo>
                    <a:pt x="22" y="70"/>
                    <a:pt x="22" y="66"/>
                    <a:pt x="22" y="63"/>
                  </a:cubicBezTo>
                  <a:cubicBezTo>
                    <a:pt x="27" y="63"/>
                    <a:pt x="31" y="63"/>
                    <a:pt x="35" y="63"/>
                  </a:cubicBezTo>
                  <a:cubicBezTo>
                    <a:pt x="35" y="67"/>
                    <a:pt x="35" y="70"/>
                    <a:pt x="35" y="75"/>
                  </a:cubicBezTo>
                  <a:cubicBezTo>
                    <a:pt x="31" y="75"/>
                    <a:pt x="27" y="75"/>
                    <a:pt x="24" y="74"/>
                  </a:cubicBezTo>
                  <a:cubicBezTo>
                    <a:pt x="23" y="74"/>
                    <a:pt x="22" y="74"/>
                    <a:pt x="22" y="73"/>
                  </a:cubicBezTo>
                  <a:close/>
                  <a:moveTo>
                    <a:pt x="29" y="82"/>
                  </a:moveTo>
                  <a:cubicBezTo>
                    <a:pt x="33" y="82"/>
                    <a:pt x="37" y="82"/>
                    <a:pt x="41" y="82"/>
                  </a:cubicBezTo>
                  <a:cubicBezTo>
                    <a:pt x="41" y="85"/>
                    <a:pt x="41" y="89"/>
                    <a:pt x="41" y="93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9" y="89"/>
                    <a:pt x="29" y="86"/>
                    <a:pt x="29" y="8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530975" y="706438"/>
              <a:ext cx="85725" cy="87313"/>
            </a:xfrm>
            <a:custGeom>
              <a:avLst/>
              <a:gdLst>
                <a:gd name="T0" fmla="*/ 19 w 39"/>
                <a:gd name="T1" fmla="*/ 40 h 40"/>
                <a:gd name="T2" fmla="*/ 39 w 39"/>
                <a:gd name="T3" fmla="*/ 20 h 40"/>
                <a:gd name="T4" fmla="*/ 19 w 39"/>
                <a:gd name="T5" fmla="*/ 0 h 40"/>
                <a:gd name="T6" fmla="*/ 0 w 39"/>
                <a:gd name="T7" fmla="*/ 20 h 40"/>
                <a:gd name="T8" fmla="*/ 19 w 3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9" y="40"/>
                    <a:pt x="19" y="4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807200" y="3937000"/>
              <a:ext cx="152400" cy="153988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664325" y="3416300"/>
              <a:ext cx="217487" cy="215900"/>
            </a:xfrm>
            <a:custGeom>
              <a:avLst/>
              <a:gdLst>
                <a:gd name="T0" fmla="*/ 50 w 99"/>
                <a:gd name="T1" fmla="*/ 0 h 98"/>
                <a:gd name="T2" fmla="*/ 1 w 99"/>
                <a:gd name="T3" fmla="*/ 46 h 98"/>
                <a:gd name="T4" fmla="*/ 47 w 99"/>
                <a:gd name="T5" fmla="*/ 97 h 98"/>
                <a:gd name="T6" fmla="*/ 98 w 99"/>
                <a:gd name="T7" fmla="*/ 49 h 98"/>
                <a:gd name="T8" fmla="*/ 50 w 9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8">
                  <a:moveTo>
                    <a:pt x="50" y="0"/>
                  </a:moveTo>
                  <a:cubicBezTo>
                    <a:pt x="24" y="0"/>
                    <a:pt x="1" y="21"/>
                    <a:pt x="1" y="46"/>
                  </a:cubicBezTo>
                  <a:cubicBezTo>
                    <a:pt x="0" y="74"/>
                    <a:pt x="21" y="96"/>
                    <a:pt x="47" y="97"/>
                  </a:cubicBezTo>
                  <a:cubicBezTo>
                    <a:pt x="75" y="98"/>
                    <a:pt x="97" y="77"/>
                    <a:pt x="98" y="49"/>
                  </a:cubicBezTo>
                  <a:cubicBezTo>
                    <a:pt x="99" y="23"/>
                    <a:pt x="77" y="1"/>
                    <a:pt x="50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6829425" y="1331913"/>
              <a:ext cx="50800" cy="50800"/>
            </a:xfrm>
            <a:custGeom>
              <a:avLst/>
              <a:gdLst>
                <a:gd name="T0" fmla="*/ 23 w 23"/>
                <a:gd name="T1" fmla="*/ 12 h 23"/>
                <a:gd name="T2" fmla="*/ 12 w 23"/>
                <a:gd name="T3" fmla="*/ 0 h 23"/>
                <a:gd name="T4" fmla="*/ 0 w 23"/>
                <a:gd name="T5" fmla="*/ 12 h 23"/>
                <a:gd name="T6" fmla="*/ 11 w 23"/>
                <a:gd name="T7" fmla="*/ 23 h 23"/>
                <a:gd name="T8" fmla="*/ 23 w 23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cubicBezTo>
                    <a:pt x="23" y="5"/>
                    <a:pt x="18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8" y="23"/>
                    <a:pt x="23" y="18"/>
                    <a:pt x="23" y="1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6559550" y="2795588"/>
              <a:ext cx="571500" cy="492125"/>
            </a:xfrm>
            <a:custGeom>
              <a:avLst/>
              <a:gdLst>
                <a:gd name="T0" fmla="*/ 48 w 260"/>
                <a:gd name="T1" fmla="*/ 181 h 224"/>
                <a:gd name="T2" fmla="*/ 214 w 260"/>
                <a:gd name="T3" fmla="*/ 182 h 224"/>
                <a:gd name="T4" fmla="*/ 228 w 260"/>
                <a:gd name="T5" fmla="*/ 47 h 224"/>
                <a:gd name="T6" fmla="*/ 137 w 260"/>
                <a:gd name="T7" fmla="*/ 0 h 224"/>
                <a:gd name="T8" fmla="*/ 59 w 260"/>
                <a:gd name="T9" fmla="*/ 23 h 224"/>
                <a:gd name="T10" fmla="*/ 48 w 260"/>
                <a:gd name="T11" fmla="*/ 181 h 224"/>
                <a:gd name="T12" fmla="*/ 35 w 260"/>
                <a:gd name="T13" fmla="*/ 113 h 224"/>
                <a:gd name="T14" fmla="*/ 35 w 260"/>
                <a:gd name="T15" fmla="*/ 98 h 224"/>
                <a:gd name="T16" fmla="*/ 54 w 260"/>
                <a:gd name="T17" fmla="*/ 98 h 224"/>
                <a:gd name="T18" fmla="*/ 54 w 260"/>
                <a:gd name="T19" fmla="*/ 116 h 224"/>
                <a:gd name="T20" fmla="*/ 37 w 260"/>
                <a:gd name="T21" fmla="*/ 116 h 224"/>
                <a:gd name="T22" fmla="*/ 35 w 260"/>
                <a:gd name="T23" fmla="*/ 113 h 224"/>
                <a:gd name="T24" fmla="*/ 140 w 260"/>
                <a:gd name="T25" fmla="*/ 40 h 224"/>
                <a:gd name="T26" fmla="*/ 208 w 260"/>
                <a:gd name="T27" fmla="*/ 106 h 224"/>
                <a:gd name="T28" fmla="*/ 141 w 260"/>
                <a:gd name="T29" fmla="*/ 174 h 224"/>
                <a:gd name="T30" fmla="*/ 74 w 260"/>
                <a:gd name="T31" fmla="*/ 107 h 224"/>
                <a:gd name="T32" fmla="*/ 140 w 260"/>
                <a:gd name="T33" fmla="*/ 40 h 224"/>
                <a:gd name="T34" fmla="*/ 64 w 260"/>
                <a:gd name="T35" fmla="*/ 144 h 224"/>
                <a:gd name="T36" fmla="*/ 45 w 260"/>
                <a:gd name="T37" fmla="*/ 144 h 224"/>
                <a:gd name="T38" fmla="*/ 45 w 260"/>
                <a:gd name="T39" fmla="*/ 127 h 224"/>
                <a:gd name="T40" fmla="*/ 64 w 260"/>
                <a:gd name="T41" fmla="*/ 127 h 224"/>
                <a:gd name="T42" fmla="*/ 64 w 260"/>
                <a:gd name="T43" fmla="*/ 144 h 224"/>
                <a:gd name="T44" fmla="*/ 64 w 260"/>
                <a:gd name="T45" fmla="*/ 86 h 224"/>
                <a:gd name="T46" fmla="*/ 45 w 260"/>
                <a:gd name="T47" fmla="*/ 86 h 224"/>
                <a:gd name="T48" fmla="*/ 45 w 260"/>
                <a:gd name="T49" fmla="*/ 69 h 224"/>
                <a:gd name="T50" fmla="*/ 64 w 260"/>
                <a:gd name="T51" fmla="*/ 69 h 224"/>
                <a:gd name="T52" fmla="*/ 64 w 260"/>
                <a:gd name="T53" fmla="*/ 8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24">
                  <a:moveTo>
                    <a:pt x="48" y="181"/>
                  </a:moveTo>
                  <a:cubicBezTo>
                    <a:pt x="92" y="224"/>
                    <a:pt x="169" y="224"/>
                    <a:pt x="214" y="182"/>
                  </a:cubicBezTo>
                  <a:cubicBezTo>
                    <a:pt x="253" y="146"/>
                    <a:pt x="260" y="89"/>
                    <a:pt x="228" y="47"/>
                  </a:cubicBezTo>
                  <a:cubicBezTo>
                    <a:pt x="204" y="15"/>
                    <a:pt x="171" y="1"/>
                    <a:pt x="137" y="0"/>
                  </a:cubicBezTo>
                  <a:cubicBezTo>
                    <a:pt x="105" y="0"/>
                    <a:pt x="81" y="7"/>
                    <a:pt x="59" y="23"/>
                  </a:cubicBezTo>
                  <a:cubicBezTo>
                    <a:pt x="5" y="63"/>
                    <a:pt x="0" y="135"/>
                    <a:pt x="48" y="181"/>
                  </a:cubicBezTo>
                  <a:close/>
                  <a:moveTo>
                    <a:pt x="35" y="113"/>
                  </a:moveTo>
                  <a:cubicBezTo>
                    <a:pt x="34" y="108"/>
                    <a:pt x="35" y="103"/>
                    <a:pt x="35" y="98"/>
                  </a:cubicBezTo>
                  <a:cubicBezTo>
                    <a:pt x="41" y="98"/>
                    <a:pt x="47" y="98"/>
                    <a:pt x="54" y="98"/>
                  </a:cubicBezTo>
                  <a:cubicBezTo>
                    <a:pt x="54" y="104"/>
                    <a:pt x="54" y="109"/>
                    <a:pt x="54" y="116"/>
                  </a:cubicBezTo>
                  <a:cubicBezTo>
                    <a:pt x="48" y="116"/>
                    <a:pt x="42" y="116"/>
                    <a:pt x="37" y="116"/>
                  </a:cubicBezTo>
                  <a:cubicBezTo>
                    <a:pt x="36" y="116"/>
                    <a:pt x="35" y="114"/>
                    <a:pt x="35" y="113"/>
                  </a:cubicBezTo>
                  <a:close/>
                  <a:moveTo>
                    <a:pt x="140" y="40"/>
                  </a:moveTo>
                  <a:cubicBezTo>
                    <a:pt x="177" y="40"/>
                    <a:pt x="208" y="69"/>
                    <a:pt x="208" y="106"/>
                  </a:cubicBezTo>
                  <a:cubicBezTo>
                    <a:pt x="208" y="143"/>
                    <a:pt x="179" y="173"/>
                    <a:pt x="141" y="174"/>
                  </a:cubicBezTo>
                  <a:cubicBezTo>
                    <a:pt x="105" y="174"/>
                    <a:pt x="74" y="144"/>
                    <a:pt x="74" y="107"/>
                  </a:cubicBezTo>
                  <a:cubicBezTo>
                    <a:pt x="74" y="70"/>
                    <a:pt x="104" y="40"/>
                    <a:pt x="140" y="40"/>
                  </a:cubicBezTo>
                  <a:close/>
                  <a:moveTo>
                    <a:pt x="64" y="144"/>
                  </a:moveTo>
                  <a:cubicBezTo>
                    <a:pt x="57" y="144"/>
                    <a:pt x="51" y="144"/>
                    <a:pt x="45" y="144"/>
                  </a:cubicBezTo>
                  <a:cubicBezTo>
                    <a:pt x="45" y="139"/>
                    <a:pt x="45" y="133"/>
                    <a:pt x="45" y="127"/>
                  </a:cubicBezTo>
                  <a:cubicBezTo>
                    <a:pt x="51" y="127"/>
                    <a:pt x="57" y="127"/>
                    <a:pt x="64" y="127"/>
                  </a:cubicBezTo>
                  <a:cubicBezTo>
                    <a:pt x="64" y="133"/>
                    <a:pt x="64" y="138"/>
                    <a:pt x="64" y="144"/>
                  </a:cubicBezTo>
                  <a:close/>
                  <a:moveTo>
                    <a:pt x="64" y="86"/>
                  </a:moveTo>
                  <a:cubicBezTo>
                    <a:pt x="58" y="86"/>
                    <a:pt x="51" y="86"/>
                    <a:pt x="45" y="86"/>
                  </a:cubicBezTo>
                  <a:cubicBezTo>
                    <a:pt x="45" y="80"/>
                    <a:pt x="45" y="75"/>
                    <a:pt x="45" y="69"/>
                  </a:cubicBezTo>
                  <a:cubicBezTo>
                    <a:pt x="51" y="69"/>
                    <a:pt x="57" y="69"/>
                    <a:pt x="64" y="69"/>
                  </a:cubicBezTo>
                  <a:cubicBezTo>
                    <a:pt x="64" y="75"/>
                    <a:pt x="64" y="80"/>
                    <a:pt x="64" y="8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238875" y="3368675"/>
              <a:ext cx="150812" cy="153988"/>
            </a:xfrm>
            <a:custGeom>
              <a:avLst/>
              <a:gdLst>
                <a:gd name="T0" fmla="*/ 35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5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462713" y="1985963"/>
              <a:ext cx="246062" cy="244475"/>
            </a:xfrm>
            <a:custGeom>
              <a:avLst/>
              <a:gdLst>
                <a:gd name="T0" fmla="*/ 53 w 112"/>
                <a:gd name="T1" fmla="*/ 110 h 111"/>
                <a:gd name="T2" fmla="*/ 111 w 112"/>
                <a:gd name="T3" fmla="*/ 56 h 111"/>
                <a:gd name="T4" fmla="*/ 57 w 112"/>
                <a:gd name="T5" fmla="*/ 0 h 111"/>
                <a:gd name="T6" fmla="*/ 1 w 112"/>
                <a:gd name="T7" fmla="*/ 52 h 111"/>
                <a:gd name="T8" fmla="*/ 53 w 112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53" y="110"/>
                  </a:moveTo>
                  <a:cubicBezTo>
                    <a:pt x="85" y="111"/>
                    <a:pt x="110" y="87"/>
                    <a:pt x="111" y="56"/>
                  </a:cubicBezTo>
                  <a:cubicBezTo>
                    <a:pt x="112" y="26"/>
                    <a:pt x="87" y="1"/>
                    <a:pt x="57" y="0"/>
                  </a:cubicBezTo>
                  <a:cubicBezTo>
                    <a:pt x="27" y="0"/>
                    <a:pt x="2" y="24"/>
                    <a:pt x="1" y="52"/>
                  </a:cubicBezTo>
                  <a:cubicBezTo>
                    <a:pt x="0" y="84"/>
                    <a:pt x="24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240463" y="1206500"/>
              <a:ext cx="141287" cy="138113"/>
            </a:xfrm>
            <a:custGeom>
              <a:avLst/>
              <a:gdLst>
                <a:gd name="T0" fmla="*/ 30 w 64"/>
                <a:gd name="T1" fmla="*/ 63 h 63"/>
                <a:gd name="T2" fmla="*/ 63 w 64"/>
                <a:gd name="T3" fmla="*/ 32 h 63"/>
                <a:gd name="T4" fmla="*/ 32 w 64"/>
                <a:gd name="T5" fmla="*/ 0 h 63"/>
                <a:gd name="T6" fmla="*/ 1 w 64"/>
                <a:gd name="T7" fmla="*/ 30 h 63"/>
                <a:gd name="T8" fmla="*/ 30 w 6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0" y="63"/>
                  </a:moveTo>
                  <a:cubicBezTo>
                    <a:pt x="48" y="63"/>
                    <a:pt x="63" y="50"/>
                    <a:pt x="63" y="32"/>
                  </a:cubicBezTo>
                  <a:cubicBezTo>
                    <a:pt x="64" y="15"/>
                    <a:pt x="49" y="1"/>
                    <a:pt x="32" y="0"/>
                  </a:cubicBezTo>
                  <a:cubicBezTo>
                    <a:pt x="16" y="0"/>
                    <a:pt x="1" y="14"/>
                    <a:pt x="1" y="30"/>
                  </a:cubicBezTo>
                  <a:cubicBezTo>
                    <a:pt x="0" y="48"/>
                    <a:pt x="13" y="62"/>
                    <a:pt x="30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7624763" y="1743075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6297613" y="4819650"/>
              <a:ext cx="244475" cy="246063"/>
            </a:xfrm>
            <a:custGeom>
              <a:avLst/>
              <a:gdLst>
                <a:gd name="T0" fmla="*/ 56 w 111"/>
                <a:gd name="T1" fmla="*/ 1 h 112"/>
                <a:gd name="T2" fmla="*/ 1 w 111"/>
                <a:gd name="T3" fmla="*/ 53 h 112"/>
                <a:gd name="T4" fmla="*/ 53 w 111"/>
                <a:gd name="T5" fmla="*/ 111 h 112"/>
                <a:gd name="T6" fmla="*/ 111 w 111"/>
                <a:gd name="T7" fmla="*/ 57 h 112"/>
                <a:gd name="T8" fmla="*/ 56 w 111"/>
                <a:gd name="T9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1"/>
                  </a:moveTo>
                  <a:cubicBezTo>
                    <a:pt x="27" y="0"/>
                    <a:pt x="1" y="25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7802563" y="1230313"/>
              <a:ext cx="266700" cy="223838"/>
            </a:xfrm>
            <a:custGeom>
              <a:avLst/>
              <a:gdLst>
                <a:gd name="T0" fmla="*/ 97 w 122"/>
                <a:gd name="T1" fmla="*/ 85 h 102"/>
                <a:gd name="T2" fmla="*/ 106 w 122"/>
                <a:gd name="T3" fmla="*/ 22 h 102"/>
                <a:gd name="T4" fmla="*/ 61 w 122"/>
                <a:gd name="T5" fmla="*/ 0 h 102"/>
                <a:gd name="T6" fmla="*/ 51 w 122"/>
                <a:gd name="T7" fmla="*/ 1 h 102"/>
                <a:gd name="T8" fmla="*/ 21 w 122"/>
                <a:gd name="T9" fmla="*/ 74 h 102"/>
                <a:gd name="T10" fmla="*/ 97 w 122"/>
                <a:gd name="T11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2">
                  <a:moveTo>
                    <a:pt x="97" y="85"/>
                  </a:moveTo>
                  <a:cubicBezTo>
                    <a:pt x="118" y="69"/>
                    <a:pt x="122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ubicBezTo>
                    <a:pt x="58" y="0"/>
                    <a:pt x="55" y="1"/>
                    <a:pt x="51" y="1"/>
                  </a:cubicBezTo>
                  <a:cubicBezTo>
                    <a:pt x="16" y="8"/>
                    <a:pt x="0" y="46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231063" y="2841625"/>
              <a:ext cx="446087" cy="446088"/>
            </a:xfrm>
            <a:custGeom>
              <a:avLst/>
              <a:gdLst>
                <a:gd name="T0" fmla="*/ 102 w 203"/>
                <a:gd name="T1" fmla="*/ 1 h 203"/>
                <a:gd name="T2" fmla="*/ 1 w 203"/>
                <a:gd name="T3" fmla="*/ 99 h 203"/>
                <a:gd name="T4" fmla="*/ 101 w 203"/>
                <a:gd name="T5" fmla="*/ 202 h 203"/>
                <a:gd name="T6" fmla="*/ 203 w 203"/>
                <a:gd name="T7" fmla="*/ 102 h 203"/>
                <a:gd name="T8" fmla="*/ 102 w 203"/>
                <a:gd name="T9" fmla="*/ 1 h 203"/>
                <a:gd name="T10" fmla="*/ 103 w 203"/>
                <a:gd name="T11" fmla="*/ 144 h 203"/>
                <a:gd name="T12" fmla="*/ 39 w 203"/>
                <a:gd name="T13" fmla="*/ 90 h 203"/>
                <a:gd name="T14" fmla="*/ 69 w 203"/>
                <a:gd name="T15" fmla="*/ 32 h 203"/>
                <a:gd name="T16" fmla="*/ 154 w 203"/>
                <a:gd name="T17" fmla="*/ 48 h 203"/>
                <a:gd name="T18" fmla="*/ 122 w 203"/>
                <a:gd name="T19" fmla="*/ 140 h 203"/>
                <a:gd name="T20" fmla="*/ 103 w 203"/>
                <a:gd name="T21" fmla="*/ 144 h 203"/>
                <a:gd name="T22" fmla="*/ 154 w 203"/>
                <a:gd name="T23" fmla="*/ 171 h 203"/>
                <a:gd name="T24" fmla="*/ 135 w 203"/>
                <a:gd name="T25" fmla="*/ 171 h 203"/>
                <a:gd name="T26" fmla="*/ 135 w 203"/>
                <a:gd name="T27" fmla="*/ 154 h 203"/>
                <a:gd name="T28" fmla="*/ 154 w 203"/>
                <a:gd name="T29" fmla="*/ 154 h 203"/>
                <a:gd name="T30" fmla="*/ 154 w 203"/>
                <a:gd name="T31" fmla="*/ 171 h 203"/>
                <a:gd name="T32" fmla="*/ 173 w 203"/>
                <a:gd name="T33" fmla="*/ 142 h 203"/>
                <a:gd name="T34" fmla="*/ 154 w 203"/>
                <a:gd name="T35" fmla="*/ 142 h 203"/>
                <a:gd name="T36" fmla="*/ 154 w 203"/>
                <a:gd name="T37" fmla="*/ 125 h 203"/>
                <a:gd name="T38" fmla="*/ 173 w 203"/>
                <a:gd name="T39" fmla="*/ 125 h 203"/>
                <a:gd name="T40" fmla="*/ 173 w 203"/>
                <a:gd name="T41" fmla="*/ 14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3" h="203">
                  <a:moveTo>
                    <a:pt x="102" y="1"/>
                  </a:moveTo>
                  <a:cubicBezTo>
                    <a:pt x="48" y="0"/>
                    <a:pt x="2" y="45"/>
                    <a:pt x="1" y="99"/>
                  </a:cubicBezTo>
                  <a:cubicBezTo>
                    <a:pt x="0" y="153"/>
                    <a:pt x="43" y="202"/>
                    <a:pt x="101" y="202"/>
                  </a:cubicBezTo>
                  <a:cubicBezTo>
                    <a:pt x="156" y="203"/>
                    <a:pt x="202" y="158"/>
                    <a:pt x="203" y="102"/>
                  </a:cubicBezTo>
                  <a:cubicBezTo>
                    <a:pt x="203" y="47"/>
                    <a:pt x="159" y="1"/>
                    <a:pt x="102" y="1"/>
                  </a:cubicBezTo>
                  <a:close/>
                  <a:moveTo>
                    <a:pt x="103" y="144"/>
                  </a:moveTo>
                  <a:cubicBezTo>
                    <a:pt x="71" y="143"/>
                    <a:pt x="45" y="121"/>
                    <a:pt x="39" y="90"/>
                  </a:cubicBezTo>
                  <a:cubicBezTo>
                    <a:pt x="35" y="68"/>
                    <a:pt x="47" y="44"/>
                    <a:pt x="69" y="32"/>
                  </a:cubicBezTo>
                  <a:cubicBezTo>
                    <a:pt x="97" y="16"/>
                    <a:pt x="134" y="23"/>
                    <a:pt x="154" y="48"/>
                  </a:cubicBezTo>
                  <a:cubicBezTo>
                    <a:pt x="180" y="82"/>
                    <a:pt x="163" y="129"/>
                    <a:pt x="122" y="140"/>
                  </a:cubicBezTo>
                  <a:cubicBezTo>
                    <a:pt x="116" y="142"/>
                    <a:pt x="110" y="143"/>
                    <a:pt x="103" y="144"/>
                  </a:cubicBezTo>
                  <a:close/>
                  <a:moveTo>
                    <a:pt x="154" y="171"/>
                  </a:moveTo>
                  <a:cubicBezTo>
                    <a:pt x="147" y="171"/>
                    <a:pt x="141" y="171"/>
                    <a:pt x="135" y="171"/>
                  </a:cubicBezTo>
                  <a:cubicBezTo>
                    <a:pt x="135" y="166"/>
                    <a:pt x="135" y="160"/>
                    <a:pt x="135" y="154"/>
                  </a:cubicBezTo>
                  <a:cubicBezTo>
                    <a:pt x="141" y="154"/>
                    <a:pt x="147" y="154"/>
                    <a:pt x="154" y="154"/>
                  </a:cubicBezTo>
                  <a:cubicBezTo>
                    <a:pt x="154" y="160"/>
                    <a:pt x="154" y="165"/>
                    <a:pt x="154" y="171"/>
                  </a:cubicBezTo>
                  <a:close/>
                  <a:moveTo>
                    <a:pt x="173" y="142"/>
                  </a:moveTo>
                  <a:cubicBezTo>
                    <a:pt x="167" y="142"/>
                    <a:pt x="160" y="142"/>
                    <a:pt x="154" y="142"/>
                  </a:cubicBezTo>
                  <a:cubicBezTo>
                    <a:pt x="154" y="137"/>
                    <a:pt x="154" y="131"/>
                    <a:pt x="154" y="125"/>
                  </a:cubicBezTo>
                  <a:cubicBezTo>
                    <a:pt x="160" y="125"/>
                    <a:pt x="166" y="125"/>
                    <a:pt x="173" y="125"/>
                  </a:cubicBezTo>
                  <a:cubicBezTo>
                    <a:pt x="173" y="131"/>
                    <a:pt x="173" y="137"/>
                    <a:pt x="173" y="1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8520113" y="1279525"/>
              <a:ext cx="246062" cy="246063"/>
            </a:xfrm>
            <a:custGeom>
              <a:avLst/>
              <a:gdLst>
                <a:gd name="T0" fmla="*/ 111 w 112"/>
                <a:gd name="T1" fmla="*/ 57 h 112"/>
                <a:gd name="T2" fmla="*/ 57 w 112"/>
                <a:gd name="T3" fmla="*/ 1 h 112"/>
                <a:gd name="T4" fmla="*/ 1 w 112"/>
                <a:gd name="T5" fmla="*/ 53 h 112"/>
                <a:gd name="T6" fmla="*/ 53 w 112"/>
                <a:gd name="T7" fmla="*/ 111 h 112"/>
                <a:gd name="T8" fmla="*/ 111 w 112"/>
                <a:gd name="T9" fmla="*/ 5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1" y="57"/>
                  </a:moveTo>
                  <a:cubicBezTo>
                    <a:pt x="112" y="27"/>
                    <a:pt x="87" y="2"/>
                    <a:pt x="57" y="1"/>
                  </a:cubicBezTo>
                  <a:cubicBezTo>
                    <a:pt x="28" y="0"/>
                    <a:pt x="2" y="25"/>
                    <a:pt x="1" y="53"/>
                  </a:cubicBezTo>
                  <a:cubicBezTo>
                    <a:pt x="0" y="84"/>
                    <a:pt x="24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8039100" y="4570413"/>
              <a:ext cx="153987" cy="153988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0"/>
                    <a:pt x="35" y="70"/>
                  </a:cubicBez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8235950" y="3578225"/>
              <a:ext cx="244475" cy="246063"/>
            </a:xfrm>
            <a:custGeom>
              <a:avLst/>
              <a:gdLst>
                <a:gd name="T0" fmla="*/ 56 w 111"/>
                <a:gd name="T1" fmla="*/ 1 h 112"/>
                <a:gd name="T2" fmla="*/ 0 w 111"/>
                <a:gd name="T3" fmla="*/ 53 h 112"/>
                <a:gd name="T4" fmla="*/ 53 w 111"/>
                <a:gd name="T5" fmla="*/ 111 h 112"/>
                <a:gd name="T6" fmla="*/ 111 w 111"/>
                <a:gd name="T7" fmla="*/ 57 h 112"/>
                <a:gd name="T8" fmla="*/ 56 w 111"/>
                <a:gd name="T9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1"/>
                  </a:moveTo>
                  <a:cubicBezTo>
                    <a:pt x="27" y="0"/>
                    <a:pt x="1" y="25"/>
                    <a:pt x="0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7334250" y="2932113"/>
              <a:ext cx="234950" cy="196850"/>
            </a:xfrm>
            <a:custGeom>
              <a:avLst/>
              <a:gdLst>
                <a:gd name="T0" fmla="*/ 54 w 107"/>
                <a:gd name="T1" fmla="*/ 0 h 90"/>
                <a:gd name="T2" fmla="*/ 44 w 107"/>
                <a:gd name="T3" fmla="*/ 1 h 90"/>
                <a:gd name="T4" fmla="*/ 18 w 107"/>
                <a:gd name="T5" fmla="*/ 65 h 90"/>
                <a:gd name="T6" fmla="*/ 85 w 107"/>
                <a:gd name="T7" fmla="*/ 75 h 90"/>
                <a:gd name="T8" fmla="*/ 93 w 107"/>
                <a:gd name="T9" fmla="*/ 20 h 90"/>
                <a:gd name="T10" fmla="*/ 54 w 107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90">
                  <a:moveTo>
                    <a:pt x="54" y="0"/>
                  </a:moveTo>
                  <a:cubicBezTo>
                    <a:pt x="51" y="1"/>
                    <a:pt x="48" y="1"/>
                    <a:pt x="44" y="1"/>
                  </a:cubicBezTo>
                  <a:cubicBezTo>
                    <a:pt x="14" y="7"/>
                    <a:pt x="0" y="41"/>
                    <a:pt x="18" y="65"/>
                  </a:cubicBezTo>
                  <a:cubicBezTo>
                    <a:pt x="33" y="86"/>
                    <a:pt x="64" y="90"/>
                    <a:pt x="85" y="75"/>
                  </a:cubicBezTo>
                  <a:cubicBezTo>
                    <a:pt x="103" y="61"/>
                    <a:pt x="107" y="38"/>
                    <a:pt x="93" y="20"/>
                  </a:cubicBezTo>
                  <a:cubicBezTo>
                    <a:pt x="84" y="7"/>
                    <a:pt x="70" y="1"/>
                    <a:pt x="5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7407275" y="1560513"/>
              <a:ext cx="612775" cy="503238"/>
            </a:xfrm>
            <a:custGeom>
              <a:avLst/>
              <a:gdLst>
                <a:gd name="T0" fmla="*/ 240 w 279"/>
                <a:gd name="T1" fmla="*/ 53 h 229"/>
                <a:gd name="T2" fmla="*/ 223 w 279"/>
                <a:gd name="T3" fmla="*/ 51 h 229"/>
                <a:gd name="T4" fmla="*/ 138 w 279"/>
                <a:gd name="T5" fmla="*/ 3 h 229"/>
                <a:gd name="T6" fmla="*/ 132 w 279"/>
                <a:gd name="T7" fmla="*/ 1 h 229"/>
                <a:gd name="T8" fmla="*/ 69 w 279"/>
                <a:gd name="T9" fmla="*/ 21 h 229"/>
                <a:gd name="T10" fmla="*/ 34 w 279"/>
                <a:gd name="T11" fmla="*/ 174 h 229"/>
                <a:gd name="T12" fmla="*/ 138 w 279"/>
                <a:gd name="T13" fmla="*/ 229 h 229"/>
                <a:gd name="T14" fmla="*/ 223 w 279"/>
                <a:gd name="T15" fmla="*/ 201 h 229"/>
                <a:gd name="T16" fmla="*/ 250 w 279"/>
                <a:gd name="T17" fmla="*/ 58 h 229"/>
                <a:gd name="T18" fmla="*/ 240 w 279"/>
                <a:gd name="T19" fmla="*/ 53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4 h 229"/>
                <a:gd name="T26" fmla="*/ 58 w 279"/>
                <a:gd name="T27" fmla="*/ 74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3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5 h 229"/>
                <a:gd name="T42" fmla="*/ 235 w 279"/>
                <a:gd name="T43" fmla="*/ 135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3"/>
                  </a:moveTo>
                  <a:cubicBezTo>
                    <a:pt x="235" y="53"/>
                    <a:pt x="229" y="52"/>
                    <a:pt x="223" y="51"/>
                  </a:cubicBezTo>
                  <a:cubicBezTo>
                    <a:pt x="189" y="46"/>
                    <a:pt x="161" y="30"/>
                    <a:pt x="138" y="3"/>
                  </a:cubicBezTo>
                  <a:cubicBezTo>
                    <a:pt x="137" y="2"/>
                    <a:pt x="134" y="0"/>
                    <a:pt x="132" y="1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4"/>
                  </a:cubicBezTo>
                  <a:cubicBezTo>
                    <a:pt x="60" y="211"/>
                    <a:pt x="97" y="228"/>
                    <a:pt x="138" y="229"/>
                  </a:cubicBezTo>
                  <a:cubicBezTo>
                    <a:pt x="171" y="229"/>
                    <a:pt x="199" y="220"/>
                    <a:pt x="223" y="201"/>
                  </a:cubicBezTo>
                  <a:cubicBezTo>
                    <a:pt x="268" y="166"/>
                    <a:pt x="279" y="105"/>
                    <a:pt x="250" y="58"/>
                  </a:cubicBezTo>
                  <a:cubicBezTo>
                    <a:pt x="247" y="55"/>
                    <a:pt x="245" y="53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7"/>
                    <a:pt x="37" y="80"/>
                    <a:pt x="37" y="74"/>
                  </a:cubicBezTo>
                  <a:cubicBezTo>
                    <a:pt x="44" y="74"/>
                    <a:pt x="51" y="74"/>
                    <a:pt x="58" y="74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4"/>
                    <a:pt x="109" y="63"/>
                    <a:pt x="146" y="63"/>
                  </a:cubicBezTo>
                  <a:cubicBezTo>
                    <a:pt x="183" y="63"/>
                    <a:pt x="213" y="93"/>
                    <a:pt x="213" y="130"/>
                  </a:cubicBezTo>
                  <a:cubicBezTo>
                    <a:pt x="213" y="168"/>
                    <a:pt x="184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2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7685088" y="1127125"/>
              <a:ext cx="508000" cy="506413"/>
            </a:xfrm>
            <a:custGeom>
              <a:avLst/>
              <a:gdLst>
                <a:gd name="T0" fmla="*/ 115 w 231"/>
                <a:gd name="T1" fmla="*/ 229 h 230"/>
                <a:gd name="T2" fmla="*/ 230 w 231"/>
                <a:gd name="T3" fmla="*/ 116 h 230"/>
                <a:gd name="T4" fmla="*/ 116 w 231"/>
                <a:gd name="T5" fmla="*/ 1 h 230"/>
                <a:gd name="T6" fmla="*/ 2 w 231"/>
                <a:gd name="T7" fmla="*/ 113 h 230"/>
                <a:gd name="T8" fmla="*/ 115 w 231"/>
                <a:gd name="T9" fmla="*/ 229 h 230"/>
                <a:gd name="T10" fmla="*/ 175 w 231"/>
                <a:gd name="T11" fmla="*/ 195 h 230"/>
                <a:gd name="T12" fmla="*/ 153 w 231"/>
                <a:gd name="T13" fmla="*/ 195 h 230"/>
                <a:gd name="T14" fmla="*/ 153 w 231"/>
                <a:gd name="T15" fmla="*/ 175 h 230"/>
                <a:gd name="T16" fmla="*/ 175 w 231"/>
                <a:gd name="T17" fmla="*/ 175 h 230"/>
                <a:gd name="T18" fmla="*/ 175 w 231"/>
                <a:gd name="T19" fmla="*/ 195 h 230"/>
                <a:gd name="T20" fmla="*/ 196 w 231"/>
                <a:gd name="T21" fmla="*/ 162 h 230"/>
                <a:gd name="T22" fmla="*/ 175 w 231"/>
                <a:gd name="T23" fmla="*/ 162 h 230"/>
                <a:gd name="T24" fmla="*/ 175 w 231"/>
                <a:gd name="T25" fmla="*/ 142 h 230"/>
                <a:gd name="T26" fmla="*/ 196 w 231"/>
                <a:gd name="T27" fmla="*/ 142 h 230"/>
                <a:gd name="T28" fmla="*/ 196 w 231"/>
                <a:gd name="T29" fmla="*/ 162 h 230"/>
                <a:gd name="T30" fmla="*/ 78 w 231"/>
                <a:gd name="T31" fmla="*/ 36 h 230"/>
                <a:gd name="T32" fmla="*/ 174 w 231"/>
                <a:gd name="T33" fmla="*/ 55 h 230"/>
                <a:gd name="T34" fmla="*/ 138 w 231"/>
                <a:gd name="T35" fmla="*/ 159 h 230"/>
                <a:gd name="T36" fmla="*/ 118 w 231"/>
                <a:gd name="T37" fmla="*/ 163 h 230"/>
                <a:gd name="T38" fmla="*/ 45 w 231"/>
                <a:gd name="T39" fmla="*/ 103 h 230"/>
                <a:gd name="T40" fmla="*/ 78 w 231"/>
                <a:gd name="T41" fmla="*/ 3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5" y="229"/>
                  </a:moveTo>
                  <a:cubicBezTo>
                    <a:pt x="178" y="230"/>
                    <a:pt x="230" y="179"/>
                    <a:pt x="230" y="116"/>
                  </a:cubicBezTo>
                  <a:cubicBezTo>
                    <a:pt x="231" y="53"/>
                    <a:pt x="180" y="2"/>
                    <a:pt x="116" y="1"/>
                  </a:cubicBezTo>
                  <a:cubicBezTo>
                    <a:pt x="54" y="0"/>
                    <a:pt x="3" y="51"/>
                    <a:pt x="2" y="113"/>
                  </a:cubicBezTo>
                  <a:cubicBezTo>
                    <a:pt x="0" y="173"/>
                    <a:pt x="49" y="229"/>
                    <a:pt x="115" y="229"/>
                  </a:cubicBezTo>
                  <a:close/>
                  <a:moveTo>
                    <a:pt x="175" y="195"/>
                  </a:moveTo>
                  <a:cubicBezTo>
                    <a:pt x="168" y="195"/>
                    <a:pt x="161" y="195"/>
                    <a:pt x="153" y="195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2"/>
                    <a:pt x="175" y="188"/>
                    <a:pt x="175" y="195"/>
                  </a:cubicBezTo>
                  <a:close/>
                  <a:moveTo>
                    <a:pt x="196" y="162"/>
                  </a:moveTo>
                  <a:cubicBezTo>
                    <a:pt x="189" y="162"/>
                    <a:pt x="182" y="162"/>
                    <a:pt x="175" y="162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9"/>
                    <a:pt x="196" y="155"/>
                    <a:pt x="196" y="162"/>
                  </a:cubicBezTo>
                  <a:close/>
                  <a:moveTo>
                    <a:pt x="78" y="36"/>
                  </a:moveTo>
                  <a:cubicBezTo>
                    <a:pt x="110" y="18"/>
                    <a:pt x="152" y="26"/>
                    <a:pt x="174" y="55"/>
                  </a:cubicBezTo>
                  <a:cubicBezTo>
                    <a:pt x="204" y="93"/>
                    <a:pt x="186" y="147"/>
                    <a:pt x="138" y="159"/>
                  </a:cubicBezTo>
                  <a:cubicBezTo>
                    <a:pt x="132" y="161"/>
                    <a:pt x="125" y="162"/>
                    <a:pt x="118" y="163"/>
                  </a:cubicBezTo>
                  <a:cubicBezTo>
                    <a:pt x="81" y="162"/>
                    <a:pt x="51" y="138"/>
                    <a:pt x="45" y="103"/>
                  </a:cubicBezTo>
                  <a:cubicBezTo>
                    <a:pt x="40" y="77"/>
                    <a:pt x="54" y="50"/>
                    <a:pt x="78" y="3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6661150" y="4600575"/>
              <a:ext cx="611187" cy="503238"/>
            </a:xfrm>
            <a:custGeom>
              <a:avLst/>
              <a:gdLst>
                <a:gd name="T0" fmla="*/ 240 w 279"/>
                <a:gd name="T1" fmla="*/ 52 h 229"/>
                <a:gd name="T2" fmla="*/ 223 w 279"/>
                <a:gd name="T3" fmla="*/ 51 h 229"/>
                <a:gd name="T4" fmla="*/ 138 w 279"/>
                <a:gd name="T5" fmla="*/ 3 h 229"/>
                <a:gd name="T6" fmla="*/ 132 w 279"/>
                <a:gd name="T7" fmla="*/ 0 h 229"/>
                <a:gd name="T8" fmla="*/ 69 w 279"/>
                <a:gd name="T9" fmla="*/ 21 h 229"/>
                <a:gd name="T10" fmla="*/ 34 w 279"/>
                <a:gd name="T11" fmla="*/ 173 h 229"/>
                <a:gd name="T12" fmla="*/ 138 w 279"/>
                <a:gd name="T13" fmla="*/ 229 h 229"/>
                <a:gd name="T14" fmla="*/ 223 w 279"/>
                <a:gd name="T15" fmla="*/ 201 h 229"/>
                <a:gd name="T16" fmla="*/ 250 w 279"/>
                <a:gd name="T17" fmla="*/ 58 h 229"/>
                <a:gd name="T18" fmla="*/ 240 w 279"/>
                <a:gd name="T19" fmla="*/ 52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3 h 229"/>
                <a:gd name="T26" fmla="*/ 58 w 279"/>
                <a:gd name="T27" fmla="*/ 73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2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4 h 229"/>
                <a:gd name="T42" fmla="*/ 235 w 279"/>
                <a:gd name="T43" fmla="*/ 134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2"/>
                  </a:moveTo>
                  <a:cubicBezTo>
                    <a:pt x="235" y="52"/>
                    <a:pt x="229" y="52"/>
                    <a:pt x="223" y="51"/>
                  </a:cubicBezTo>
                  <a:cubicBezTo>
                    <a:pt x="189" y="45"/>
                    <a:pt x="161" y="29"/>
                    <a:pt x="138" y="3"/>
                  </a:cubicBezTo>
                  <a:cubicBezTo>
                    <a:pt x="137" y="1"/>
                    <a:pt x="134" y="0"/>
                    <a:pt x="132" y="0"/>
                  </a:cubicBezTo>
                  <a:cubicBezTo>
                    <a:pt x="109" y="2"/>
                    <a:pt x="88" y="8"/>
                    <a:pt x="69" y="21"/>
                  </a:cubicBezTo>
                  <a:cubicBezTo>
                    <a:pt x="15" y="55"/>
                    <a:pt x="0" y="122"/>
                    <a:pt x="34" y="173"/>
                  </a:cubicBezTo>
                  <a:cubicBezTo>
                    <a:pt x="60" y="211"/>
                    <a:pt x="97" y="227"/>
                    <a:pt x="138" y="229"/>
                  </a:cubicBezTo>
                  <a:cubicBezTo>
                    <a:pt x="171" y="228"/>
                    <a:pt x="199" y="219"/>
                    <a:pt x="223" y="201"/>
                  </a:cubicBezTo>
                  <a:cubicBezTo>
                    <a:pt x="268" y="165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3"/>
                    <a:pt x="110" y="62"/>
                    <a:pt x="146" y="62"/>
                  </a:cubicBezTo>
                  <a:cubicBezTo>
                    <a:pt x="183" y="62"/>
                    <a:pt x="213" y="92"/>
                    <a:pt x="213" y="130"/>
                  </a:cubicBezTo>
                  <a:cubicBezTo>
                    <a:pt x="213" y="167"/>
                    <a:pt x="184" y="197"/>
                    <a:pt x="146" y="197"/>
                  </a:cubicBezTo>
                  <a:close/>
                  <a:moveTo>
                    <a:pt x="255" y="134"/>
                  </a:moveTo>
                  <a:cubicBezTo>
                    <a:pt x="248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6877050" y="4783138"/>
              <a:ext cx="209550" cy="206375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4 w 95"/>
                <a:gd name="T7" fmla="*/ 46 h 94"/>
                <a:gd name="T8" fmla="*/ 47 w 9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3"/>
                    <a:pt x="95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7054850" y="4268788"/>
              <a:ext cx="268287" cy="225425"/>
            </a:xfrm>
            <a:custGeom>
              <a:avLst/>
              <a:gdLst>
                <a:gd name="T0" fmla="*/ 61 w 122"/>
                <a:gd name="T1" fmla="*/ 0 h 102"/>
                <a:gd name="T2" fmla="*/ 51 w 122"/>
                <a:gd name="T3" fmla="*/ 2 h 102"/>
                <a:gd name="T4" fmla="*/ 21 w 122"/>
                <a:gd name="T5" fmla="*/ 74 h 102"/>
                <a:gd name="T6" fmla="*/ 97 w 122"/>
                <a:gd name="T7" fmla="*/ 85 h 102"/>
                <a:gd name="T8" fmla="*/ 106 w 122"/>
                <a:gd name="T9" fmla="*/ 22 h 102"/>
                <a:gd name="T10" fmla="*/ 61 w 122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2">
                  <a:moveTo>
                    <a:pt x="61" y="0"/>
                  </a:moveTo>
                  <a:cubicBezTo>
                    <a:pt x="58" y="1"/>
                    <a:pt x="55" y="1"/>
                    <a:pt x="51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ubicBezTo>
                    <a:pt x="118" y="70"/>
                    <a:pt x="122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6985000" y="3224213"/>
              <a:ext cx="539750" cy="442913"/>
            </a:xfrm>
            <a:custGeom>
              <a:avLst/>
              <a:gdLst>
                <a:gd name="T0" fmla="*/ 212 w 246"/>
                <a:gd name="T1" fmla="*/ 46 h 202"/>
                <a:gd name="T2" fmla="*/ 196 w 246"/>
                <a:gd name="T3" fmla="*/ 45 h 202"/>
                <a:gd name="T4" fmla="*/ 122 w 246"/>
                <a:gd name="T5" fmla="*/ 3 h 202"/>
                <a:gd name="T6" fmla="*/ 116 w 246"/>
                <a:gd name="T7" fmla="*/ 0 h 202"/>
                <a:gd name="T8" fmla="*/ 60 w 246"/>
                <a:gd name="T9" fmla="*/ 18 h 202"/>
                <a:gd name="T10" fmla="*/ 30 w 246"/>
                <a:gd name="T11" fmla="*/ 153 h 202"/>
                <a:gd name="T12" fmla="*/ 122 w 246"/>
                <a:gd name="T13" fmla="*/ 202 h 202"/>
                <a:gd name="T14" fmla="*/ 196 w 246"/>
                <a:gd name="T15" fmla="*/ 177 h 202"/>
                <a:gd name="T16" fmla="*/ 220 w 246"/>
                <a:gd name="T17" fmla="*/ 51 h 202"/>
                <a:gd name="T18" fmla="*/ 212 w 246"/>
                <a:gd name="T19" fmla="*/ 46 h 202"/>
                <a:gd name="T20" fmla="*/ 51 w 246"/>
                <a:gd name="T21" fmla="*/ 82 h 202"/>
                <a:gd name="T22" fmla="*/ 33 w 246"/>
                <a:gd name="T23" fmla="*/ 82 h 202"/>
                <a:gd name="T24" fmla="*/ 33 w 246"/>
                <a:gd name="T25" fmla="*/ 64 h 202"/>
                <a:gd name="T26" fmla="*/ 51 w 246"/>
                <a:gd name="T27" fmla="*/ 64 h 202"/>
                <a:gd name="T28" fmla="*/ 51 w 246"/>
                <a:gd name="T29" fmla="*/ 82 h 202"/>
                <a:gd name="T30" fmla="*/ 128 w 246"/>
                <a:gd name="T31" fmla="*/ 174 h 202"/>
                <a:gd name="T32" fmla="*/ 69 w 246"/>
                <a:gd name="T33" fmla="*/ 114 h 202"/>
                <a:gd name="T34" fmla="*/ 129 w 246"/>
                <a:gd name="T35" fmla="*/ 55 h 202"/>
                <a:gd name="T36" fmla="*/ 188 w 246"/>
                <a:gd name="T37" fmla="*/ 115 h 202"/>
                <a:gd name="T38" fmla="*/ 128 w 246"/>
                <a:gd name="T39" fmla="*/ 174 h 202"/>
                <a:gd name="T40" fmla="*/ 225 w 246"/>
                <a:gd name="T41" fmla="*/ 119 h 202"/>
                <a:gd name="T42" fmla="*/ 207 w 246"/>
                <a:gd name="T43" fmla="*/ 119 h 202"/>
                <a:gd name="T44" fmla="*/ 207 w 246"/>
                <a:gd name="T45" fmla="*/ 101 h 202"/>
                <a:gd name="T46" fmla="*/ 225 w 246"/>
                <a:gd name="T47" fmla="*/ 101 h 202"/>
                <a:gd name="T48" fmla="*/ 225 w 246"/>
                <a:gd name="T49" fmla="*/ 11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202">
                  <a:moveTo>
                    <a:pt x="212" y="46"/>
                  </a:moveTo>
                  <a:cubicBezTo>
                    <a:pt x="207" y="46"/>
                    <a:pt x="201" y="46"/>
                    <a:pt x="196" y="45"/>
                  </a:cubicBezTo>
                  <a:cubicBezTo>
                    <a:pt x="166" y="40"/>
                    <a:pt x="141" y="26"/>
                    <a:pt x="122" y="3"/>
                  </a:cubicBezTo>
                  <a:cubicBezTo>
                    <a:pt x="120" y="1"/>
                    <a:pt x="118" y="0"/>
                    <a:pt x="116" y="0"/>
                  </a:cubicBezTo>
                  <a:cubicBezTo>
                    <a:pt x="96" y="2"/>
                    <a:pt x="77" y="7"/>
                    <a:pt x="60" y="18"/>
                  </a:cubicBezTo>
                  <a:cubicBezTo>
                    <a:pt x="13" y="49"/>
                    <a:pt x="0" y="108"/>
                    <a:pt x="30" y="153"/>
                  </a:cubicBezTo>
                  <a:cubicBezTo>
                    <a:pt x="52" y="186"/>
                    <a:pt x="85" y="200"/>
                    <a:pt x="122" y="202"/>
                  </a:cubicBezTo>
                  <a:cubicBezTo>
                    <a:pt x="151" y="201"/>
                    <a:pt x="175" y="194"/>
                    <a:pt x="196" y="177"/>
                  </a:cubicBezTo>
                  <a:cubicBezTo>
                    <a:pt x="236" y="146"/>
                    <a:pt x="246" y="92"/>
                    <a:pt x="220" y="51"/>
                  </a:cubicBezTo>
                  <a:cubicBezTo>
                    <a:pt x="218" y="48"/>
                    <a:pt x="216" y="46"/>
                    <a:pt x="212" y="46"/>
                  </a:cubicBezTo>
                  <a:close/>
                  <a:moveTo>
                    <a:pt x="51" y="82"/>
                  </a:moveTo>
                  <a:cubicBezTo>
                    <a:pt x="45" y="82"/>
                    <a:pt x="39" y="82"/>
                    <a:pt x="33" y="82"/>
                  </a:cubicBezTo>
                  <a:cubicBezTo>
                    <a:pt x="33" y="76"/>
                    <a:pt x="33" y="70"/>
                    <a:pt x="33" y="64"/>
                  </a:cubicBezTo>
                  <a:cubicBezTo>
                    <a:pt x="39" y="64"/>
                    <a:pt x="45" y="64"/>
                    <a:pt x="51" y="64"/>
                  </a:cubicBezTo>
                  <a:cubicBezTo>
                    <a:pt x="51" y="70"/>
                    <a:pt x="51" y="76"/>
                    <a:pt x="51" y="82"/>
                  </a:cubicBezTo>
                  <a:close/>
                  <a:moveTo>
                    <a:pt x="128" y="174"/>
                  </a:moveTo>
                  <a:cubicBezTo>
                    <a:pt x="96" y="174"/>
                    <a:pt x="69" y="147"/>
                    <a:pt x="69" y="114"/>
                  </a:cubicBezTo>
                  <a:cubicBezTo>
                    <a:pt x="69" y="82"/>
                    <a:pt x="96" y="55"/>
                    <a:pt x="129" y="55"/>
                  </a:cubicBezTo>
                  <a:cubicBezTo>
                    <a:pt x="161" y="55"/>
                    <a:pt x="188" y="82"/>
                    <a:pt x="188" y="115"/>
                  </a:cubicBezTo>
                  <a:cubicBezTo>
                    <a:pt x="188" y="148"/>
                    <a:pt x="162" y="174"/>
                    <a:pt x="128" y="174"/>
                  </a:cubicBezTo>
                  <a:close/>
                  <a:moveTo>
                    <a:pt x="225" y="119"/>
                  </a:moveTo>
                  <a:cubicBezTo>
                    <a:pt x="219" y="119"/>
                    <a:pt x="213" y="119"/>
                    <a:pt x="207" y="119"/>
                  </a:cubicBezTo>
                  <a:cubicBezTo>
                    <a:pt x="207" y="113"/>
                    <a:pt x="207" y="107"/>
                    <a:pt x="207" y="101"/>
                  </a:cubicBezTo>
                  <a:cubicBezTo>
                    <a:pt x="213" y="101"/>
                    <a:pt x="219" y="101"/>
                    <a:pt x="225" y="101"/>
                  </a:cubicBezTo>
                  <a:cubicBezTo>
                    <a:pt x="225" y="107"/>
                    <a:pt x="225" y="113"/>
                    <a:pt x="225" y="11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7334250" y="5040313"/>
              <a:ext cx="87312" cy="88900"/>
            </a:xfrm>
            <a:custGeom>
              <a:avLst/>
              <a:gdLst>
                <a:gd name="T0" fmla="*/ 21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1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1" y="0"/>
                  </a:moveTo>
                  <a:cubicBezTo>
                    <a:pt x="10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2"/>
                    <a:pt x="40" y="20"/>
                  </a:cubicBezTo>
                  <a:cubicBezTo>
                    <a:pt x="40" y="9"/>
                    <a:pt x="32" y="1"/>
                    <a:pt x="2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7177088" y="3384550"/>
              <a:ext cx="180975" cy="182563"/>
            </a:xfrm>
            <a:custGeom>
              <a:avLst/>
              <a:gdLst>
                <a:gd name="T0" fmla="*/ 42 w 83"/>
                <a:gd name="T1" fmla="*/ 0 h 83"/>
                <a:gd name="T2" fmla="*/ 0 w 83"/>
                <a:gd name="T3" fmla="*/ 42 h 83"/>
                <a:gd name="T4" fmla="*/ 42 w 83"/>
                <a:gd name="T5" fmla="*/ 83 h 83"/>
                <a:gd name="T6" fmla="*/ 83 w 83"/>
                <a:gd name="T7" fmla="*/ 41 h 83"/>
                <a:gd name="T8" fmla="*/ 42 w 8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42" y="0"/>
                  </a:moveTo>
                  <a:cubicBezTo>
                    <a:pt x="19" y="0"/>
                    <a:pt x="0" y="18"/>
                    <a:pt x="0" y="42"/>
                  </a:cubicBezTo>
                  <a:cubicBezTo>
                    <a:pt x="0" y="64"/>
                    <a:pt x="19" y="83"/>
                    <a:pt x="42" y="83"/>
                  </a:cubicBezTo>
                  <a:cubicBezTo>
                    <a:pt x="65" y="83"/>
                    <a:pt x="83" y="64"/>
                    <a:pt x="83" y="41"/>
                  </a:cubicBezTo>
                  <a:cubicBezTo>
                    <a:pt x="83" y="18"/>
                    <a:pt x="64" y="0"/>
                    <a:pt x="42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7580313" y="3609975"/>
              <a:ext cx="76200" cy="79375"/>
            </a:xfrm>
            <a:custGeom>
              <a:avLst/>
              <a:gdLst>
                <a:gd name="T0" fmla="*/ 18 w 35"/>
                <a:gd name="T1" fmla="*/ 1 h 36"/>
                <a:gd name="T2" fmla="*/ 0 w 35"/>
                <a:gd name="T3" fmla="*/ 18 h 36"/>
                <a:gd name="T4" fmla="*/ 17 w 35"/>
                <a:gd name="T5" fmla="*/ 36 h 36"/>
                <a:gd name="T6" fmla="*/ 35 w 35"/>
                <a:gd name="T7" fmla="*/ 18 h 36"/>
                <a:gd name="T8" fmla="*/ 18 w 35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18" y="1"/>
                  </a:moveTo>
                  <a:cubicBezTo>
                    <a:pt x="8" y="0"/>
                    <a:pt x="0" y="9"/>
                    <a:pt x="0" y="18"/>
                  </a:cubicBezTo>
                  <a:cubicBezTo>
                    <a:pt x="0" y="28"/>
                    <a:pt x="8" y="36"/>
                    <a:pt x="17" y="36"/>
                  </a:cubicBezTo>
                  <a:cubicBezTo>
                    <a:pt x="27" y="36"/>
                    <a:pt x="35" y="28"/>
                    <a:pt x="35" y="18"/>
                  </a:cubicBezTo>
                  <a:cubicBezTo>
                    <a:pt x="35" y="9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6938963" y="4168775"/>
              <a:ext cx="508000" cy="504825"/>
            </a:xfrm>
            <a:custGeom>
              <a:avLst/>
              <a:gdLst>
                <a:gd name="T0" fmla="*/ 116 w 231"/>
                <a:gd name="T1" fmla="*/ 0 h 230"/>
                <a:gd name="T2" fmla="*/ 2 w 231"/>
                <a:gd name="T3" fmla="*/ 112 h 230"/>
                <a:gd name="T4" fmla="*/ 115 w 231"/>
                <a:gd name="T5" fmla="*/ 229 h 230"/>
                <a:gd name="T6" fmla="*/ 230 w 231"/>
                <a:gd name="T7" fmla="*/ 115 h 230"/>
                <a:gd name="T8" fmla="*/ 116 w 231"/>
                <a:gd name="T9" fmla="*/ 0 h 230"/>
                <a:gd name="T10" fmla="*/ 118 w 231"/>
                <a:gd name="T11" fmla="*/ 162 h 230"/>
                <a:gd name="T12" fmla="*/ 45 w 231"/>
                <a:gd name="T13" fmla="*/ 102 h 230"/>
                <a:gd name="T14" fmla="*/ 78 w 231"/>
                <a:gd name="T15" fmla="*/ 36 h 230"/>
                <a:gd name="T16" fmla="*/ 175 w 231"/>
                <a:gd name="T17" fmla="*/ 54 h 230"/>
                <a:gd name="T18" fmla="*/ 138 w 231"/>
                <a:gd name="T19" fmla="*/ 159 h 230"/>
                <a:gd name="T20" fmla="*/ 118 w 231"/>
                <a:gd name="T21" fmla="*/ 162 h 230"/>
                <a:gd name="T22" fmla="*/ 175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5 w 231"/>
                <a:gd name="T29" fmla="*/ 175 h 230"/>
                <a:gd name="T30" fmla="*/ 175 w 231"/>
                <a:gd name="T31" fmla="*/ 194 h 230"/>
                <a:gd name="T32" fmla="*/ 196 w 231"/>
                <a:gd name="T33" fmla="*/ 161 h 230"/>
                <a:gd name="T34" fmla="*/ 175 w 231"/>
                <a:gd name="T35" fmla="*/ 161 h 230"/>
                <a:gd name="T36" fmla="*/ 175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0"/>
                  </a:moveTo>
                  <a:cubicBezTo>
                    <a:pt x="54" y="0"/>
                    <a:pt x="3" y="50"/>
                    <a:pt x="2" y="112"/>
                  </a:cubicBezTo>
                  <a:cubicBezTo>
                    <a:pt x="0" y="173"/>
                    <a:pt x="49" y="228"/>
                    <a:pt x="115" y="229"/>
                  </a:cubicBezTo>
                  <a:cubicBezTo>
                    <a:pt x="178" y="230"/>
                    <a:pt x="230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8" y="162"/>
                  </a:moveTo>
                  <a:cubicBezTo>
                    <a:pt x="81" y="161"/>
                    <a:pt x="51" y="137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5" y="54"/>
                  </a:cubicBezTo>
                  <a:cubicBezTo>
                    <a:pt x="204" y="92"/>
                    <a:pt x="186" y="146"/>
                    <a:pt x="138" y="159"/>
                  </a:cubicBezTo>
                  <a:cubicBezTo>
                    <a:pt x="132" y="161"/>
                    <a:pt x="125" y="161"/>
                    <a:pt x="118" y="162"/>
                  </a:cubicBezTo>
                  <a:close/>
                  <a:moveTo>
                    <a:pt x="175" y="194"/>
                  </a:moveTo>
                  <a:cubicBezTo>
                    <a:pt x="168" y="194"/>
                    <a:pt x="161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1"/>
                    <a:pt x="175" y="187"/>
                    <a:pt x="175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7112000" y="2640013"/>
              <a:ext cx="136525" cy="13493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2604750" y="874713"/>
              <a:ext cx="176212" cy="177800"/>
            </a:xfrm>
            <a:custGeom>
              <a:avLst/>
              <a:gdLst>
                <a:gd name="T0" fmla="*/ 40 w 80"/>
                <a:gd name="T1" fmla="*/ 81 h 81"/>
                <a:gd name="T2" fmla="*/ 80 w 80"/>
                <a:gd name="T3" fmla="*/ 40 h 81"/>
                <a:gd name="T4" fmla="*/ 40 w 80"/>
                <a:gd name="T5" fmla="*/ 0 h 81"/>
                <a:gd name="T6" fmla="*/ 0 w 80"/>
                <a:gd name="T7" fmla="*/ 40 h 81"/>
                <a:gd name="T8" fmla="*/ 40 w 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81"/>
                  </a:moveTo>
                  <a:cubicBezTo>
                    <a:pt x="62" y="81"/>
                    <a:pt x="80" y="63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1"/>
                    <a:pt x="40" y="8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2018963" y="1890713"/>
              <a:ext cx="284162" cy="280988"/>
            </a:xfrm>
            <a:custGeom>
              <a:avLst/>
              <a:gdLst>
                <a:gd name="T0" fmla="*/ 65 w 129"/>
                <a:gd name="T1" fmla="*/ 1 h 128"/>
                <a:gd name="T2" fmla="*/ 1 w 129"/>
                <a:gd name="T3" fmla="*/ 61 h 128"/>
                <a:gd name="T4" fmla="*/ 61 w 129"/>
                <a:gd name="T5" fmla="*/ 127 h 128"/>
                <a:gd name="T6" fmla="*/ 128 w 129"/>
                <a:gd name="T7" fmla="*/ 65 h 128"/>
                <a:gd name="T8" fmla="*/ 65 w 129"/>
                <a:gd name="T9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8">
                  <a:moveTo>
                    <a:pt x="65" y="1"/>
                  </a:moveTo>
                  <a:cubicBezTo>
                    <a:pt x="31" y="0"/>
                    <a:pt x="1" y="28"/>
                    <a:pt x="1" y="61"/>
                  </a:cubicBezTo>
                  <a:cubicBezTo>
                    <a:pt x="0" y="97"/>
                    <a:pt x="27" y="126"/>
                    <a:pt x="61" y="127"/>
                  </a:cubicBezTo>
                  <a:cubicBezTo>
                    <a:pt x="98" y="128"/>
                    <a:pt x="127" y="101"/>
                    <a:pt x="128" y="65"/>
                  </a:cubicBezTo>
                  <a:cubicBezTo>
                    <a:pt x="129" y="31"/>
                    <a:pt x="100" y="2"/>
                    <a:pt x="65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11171238" y="2625725"/>
              <a:ext cx="260350" cy="260350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2" y="118"/>
                    <a:pt x="118" y="91"/>
                    <a:pt x="118" y="59"/>
                  </a:cubicBezTo>
                  <a:cubicBezTo>
                    <a:pt x="118" y="26"/>
                    <a:pt x="92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7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2350750" y="2628900"/>
              <a:ext cx="150812" cy="1524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11180763" y="1622425"/>
              <a:ext cx="242887" cy="242888"/>
            </a:xfrm>
            <a:custGeom>
              <a:avLst/>
              <a:gdLst>
                <a:gd name="T0" fmla="*/ 53 w 111"/>
                <a:gd name="T1" fmla="*/ 110 h 111"/>
                <a:gd name="T2" fmla="*/ 111 w 111"/>
                <a:gd name="T3" fmla="*/ 56 h 111"/>
                <a:gd name="T4" fmla="*/ 56 w 111"/>
                <a:gd name="T5" fmla="*/ 0 h 111"/>
                <a:gd name="T6" fmla="*/ 0 w 111"/>
                <a:gd name="T7" fmla="*/ 53 h 111"/>
                <a:gd name="T8" fmla="*/ 53 w 111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3" y="110"/>
                  </a:move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ubicBezTo>
                    <a:pt x="27" y="0"/>
                    <a:pt x="1" y="24"/>
                    <a:pt x="0" y="53"/>
                  </a:cubicBezTo>
                  <a:cubicBezTo>
                    <a:pt x="0" y="84"/>
                    <a:pt x="23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2925425" y="2789238"/>
              <a:ext cx="290512" cy="292100"/>
            </a:xfrm>
            <a:custGeom>
              <a:avLst/>
              <a:gdLst>
                <a:gd name="T0" fmla="*/ 66 w 132"/>
                <a:gd name="T1" fmla="*/ 0 h 133"/>
                <a:gd name="T2" fmla="*/ 0 w 132"/>
                <a:gd name="T3" fmla="*/ 66 h 133"/>
                <a:gd name="T4" fmla="*/ 66 w 132"/>
                <a:gd name="T5" fmla="*/ 133 h 133"/>
                <a:gd name="T6" fmla="*/ 132 w 132"/>
                <a:gd name="T7" fmla="*/ 66 h 133"/>
                <a:gd name="T8" fmla="*/ 66 w 132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3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2" y="133"/>
                    <a:pt x="132" y="103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1458575" y="735013"/>
              <a:ext cx="152400" cy="152400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7116763" y="2032000"/>
              <a:ext cx="153987" cy="157163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2144375" y="1244600"/>
              <a:ext cx="280987" cy="280988"/>
            </a:xfrm>
            <a:custGeom>
              <a:avLst/>
              <a:gdLst>
                <a:gd name="T0" fmla="*/ 65 w 128"/>
                <a:gd name="T1" fmla="*/ 128 h 128"/>
                <a:gd name="T2" fmla="*/ 128 w 128"/>
                <a:gd name="T3" fmla="*/ 64 h 128"/>
                <a:gd name="T4" fmla="*/ 64 w 128"/>
                <a:gd name="T5" fmla="*/ 0 h 128"/>
                <a:gd name="T6" fmla="*/ 0 w 128"/>
                <a:gd name="T7" fmla="*/ 64 h 128"/>
                <a:gd name="T8" fmla="*/ 65 w 12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65" y="128"/>
                  </a:moveTo>
                  <a:cubicBezTo>
                    <a:pt x="100" y="128"/>
                    <a:pt x="128" y="99"/>
                    <a:pt x="128" y="64"/>
                  </a:cubicBezTo>
                  <a:cubicBezTo>
                    <a:pt x="128" y="29"/>
                    <a:pt x="100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3596938" y="1058863"/>
              <a:ext cx="647700" cy="560388"/>
            </a:xfrm>
            <a:custGeom>
              <a:avLst/>
              <a:gdLst>
                <a:gd name="T0" fmla="*/ 243 w 295"/>
                <a:gd name="T1" fmla="*/ 207 h 255"/>
                <a:gd name="T2" fmla="*/ 259 w 295"/>
                <a:gd name="T3" fmla="*/ 54 h 255"/>
                <a:gd name="T4" fmla="*/ 155 w 295"/>
                <a:gd name="T5" fmla="*/ 0 h 255"/>
                <a:gd name="T6" fmla="*/ 67 w 295"/>
                <a:gd name="T7" fmla="*/ 26 h 255"/>
                <a:gd name="T8" fmla="*/ 55 w 295"/>
                <a:gd name="T9" fmla="*/ 206 h 255"/>
                <a:gd name="T10" fmla="*/ 243 w 295"/>
                <a:gd name="T11" fmla="*/ 207 h 255"/>
                <a:gd name="T12" fmla="*/ 155 w 295"/>
                <a:gd name="T13" fmla="*/ 41 h 255"/>
                <a:gd name="T14" fmla="*/ 236 w 295"/>
                <a:gd name="T15" fmla="*/ 120 h 255"/>
                <a:gd name="T16" fmla="*/ 156 w 295"/>
                <a:gd name="T17" fmla="*/ 202 h 255"/>
                <a:gd name="T18" fmla="*/ 75 w 295"/>
                <a:gd name="T19" fmla="*/ 122 h 255"/>
                <a:gd name="T20" fmla="*/ 155 w 295"/>
                <a:gd name="T21" fmla="*/ 41 h 255"/>
                <a:gd name="T22" fmla="*/ 39 w 295"/>
                <a:gd name="T23" fmla="*/ 76 h 255"/>
                <a:gd name="T24" fmla="*/ 62 w 295"/>
                <a:gd name="T25" fmla="*/ 76 h 255"/>
                <a:gd name="T26" fmla="*/ 62 w 295"/>
                <a:gd name="T27" fmla="*/ 97 h 255"/>
                <a:gd name="T28" fmla="*/ 39 w 295"/>
                <a:gd name="T29" fmla="*/ 97 h 255"/>
                <a:gd name="T30" fmla="*/ 39 w 295"/>
                <a:gd name="T31" fmla="*/ 76 h 255"/>
                <a:gd name="T32" fmla="*/ 39 w 295"/>
                <a:gd name="T33" fmla="*/ 111 h 255"/>
                <a:gd name="T34" fmla="*/ 61 w 295"/>
                <a:gd name="T35" fmla="*/ 111 h 255"/>
                <a:gd name="T36" fmla="*/ 61 w 295"/>
                <a:gd name="T37" fmla="*/ 132 h 255"/>
                <a:gd name="T38" fmla="*/ 42 w 295"/>
                <a:gd name="T39" fmla="*/ 131 h 255"/>
                <a:gd name="T40" fmla="*/ 39 w 295"/>
                <a:gd name="T41" fmla="*/ 129 h 255"/>
                <a:gd name="T42" fmla="*/ 39 w 295"/>
                <a:gd name="T43" fmla="*/ 111 h 255"/>
                <a:gd name="T44" fmla="*/ 39 w 295"/>
                <a:gd name="T45" fmla="*/ 146 h 255"/>
                <a:gd name="T46" fmla="*/ 62 w 295"/>
                <a:gd name="T47" fmla="*/ 146 h 255"/>
                <a:gd name="T48" fmla="*/ 62 w 295"/>
                <a:gd name="T49" fmla="*/ 167 h 255"/>
                <a:gd name="T50" fmla="*/ 39 w 295"/>
                <a:gd name="T51" fmla="*/ 167 h 255"/>
                <a:gd name="T52" fmla="*/ 39 w 295"/>
                <a:gd name="T53" fmla="*/ 1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5">
                  <a:moveTo>
                    <a:pt x="243" y="207"/>
                  </a:moveTo>
                  <a:cubicBezTo>
                    <a:pt x="288" y="165"/>
                    <a:pt x="295" y="101"/>
                    <a:pt x="259" y="54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9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3"/>
                    <a:pt x="62" y="89"/>
                    <a:pt x="62" y="97"/>
                  </a:cubicBezTo>
                  <a:cubicBezTo>
                    <a:pt x="55" y="97"/>
                    <a:pt x="48" y="97"/>
                    <a:pt x="39" y="97"/>
                  </a:cubicBezTo>
                  <a:cubicBezTo>
                    <a:pt x="39" y="90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2"/>
                  </a:cubicBezTo>
                  <a:cubicBezTo>
                    <a:pt x="55" y="132"/>
                    <a:pt x="48" y="132"/>
                    <a:pt x="42" y="131"/>
                  </a:cubicBezTo>
                  <a:cubicBezTo>
                    <a:pt x="41" y="131"/>
                    <a:pt x="40" y="130"/>
                    <a:pt x="39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39" y="146"/>
                  </a:moveTo>
                  <a:cubicBezTo>
                    <a:pt x="47" y="146"/>
                    <a:pt x="55" y="146"/>
                    <a:pt x="62" y="146"/>
                  </a:cubicBezTo>
                  <a:cubicBezTo>
                    <a:pt x="62" y="153"/>
                    <a:pt x="62" y="159"/>
                    <a:pt x="62" y="167"/>
                  </a:cubicBezTo>
                  <a:cubicBezTo>
                    <a:pt x="55" y="167"/>
                    <a:pt x="47" y="167"/>
                    <a:pt x="39" y="167"/>
                  </a:cubicBezTo>
                  <a:cubicBezTo>
                    <a:pt x="39" y="160"/>
                    <a:pt x="39" y="153"/>
                    <a:pt x="39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2688888" y="1847850"/>
              <a:ext cx="236537" cy="238125"/>
            </a:xfrm>
            <a:custGeom>
              <a:avLst/>
              <a:gdLst>
                <a:gd name="T0" fmla="*/ 53 w 108"/>
                <a:gd name="T1" fmla="*/ 0 h 108"/>
                <a:gd name="T2" fmla="*/ 0 w 108"/>
                <a:gd name="T3" fmla="*/ 54 h 108"/>
                <a:gd name="T4" fmla="*/ 54 w 108"/>
                <a:gd name="T5" fmla="*/ 108 h 108"/>
                <a:gd name="T6" fmla="*/ 108 w 108"/>
                <a:gd name="T7" fmla="*/ 54 h 108"/>
                <a:gd name="T8" fmla="*/ 53 w 10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3" y="0"/>
                  </a:moveTo>
                  <a:cubicBezTo>
                    <a:pt x="23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3" y="108"/>
                    <a:pt x="108" y="83"/>
                    <a:pt x="108" y="54"/>
                  </a:cubicBezTo>
                  <a:cubicBezTo>
                    <a:pt x="108" y="24"/>
                    <a:pt x="83" y="0"/>
                    <a:pt x="5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3212763" y="2144713"/>
              <a:ext cx="101600" cy="101600"/>
            </a:xfrm>
            <a:custGeom>
              <a:avLst/>
              <a:gdLst>
                <a:gd name="T0" fmla="*/ 24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4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6" y="36"/>
                    <a:pt x="46" y="23"/>
                  </a:cubicBezTo>
                  <a:cubicBezTo>
                    <a:pt x="46" y="11"/>
                    <a:pt x="36" y="1"/>
                    <a:pt x="2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3811250" y="1195388"/>
              <a:ext cx="258762" cy="258763"/>
            </a:xfrm>
            <a:custGeom>
              <a:avLst/>
              <a:gdLst>
                <a:gd name="T0" fmla="*/ 59 w 118"/>
                <a:gd name="T1" fmla="*/ 118 h 118"/>
                <a:gd name="T2" fmla="*/ 117 w 118"/>
                <a:gd name="T3" fmla="*/ 59 h 118"/>
                <a:gd name="T4" fmla="*/ 58 w 118"/>
                <a:gd name="T5" fmla="*/ 1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1" y="118"/>
                    <a:pt x="118" y="92"/>
                    <a:pt x="117" y="59"/>
                  </a:cubicBezTo>
                  <a:cubicBezTo>
                    <a:pt x="117" y="27"/>
                    <a:pt x="91" y="0"/>
                    <a:pt x="58" y="1"/>
                  </a:cubicBezTo>
                  <a:cubicBezTo>
                    <a:pt x="26" y="1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3284200" y="657225"/>
              <a:ext cx="150812" cy="153988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12436475" y="1636713"/>
              <a:ext cx="706437" cy="581025"/>
            </a:xfrm>
            <a:custGeom>
              <a:avLst/>
              <a:gdLst>
                <a:gd name="T0" fmla="*/ 277 w 322"/>
                <a:gd name="T1" fmla="*/ 61 h 264"/>
                <a:gd name="T2" fmla="*/ 257 w 322"/>
                <a:gd name="T3" fmla="*/ 59 h 264"/>
                <a:gd name="T4" fmla="*/ 160 w 322"/>
                <a:gd name="T5" fmla="*/ 4 h 264"/>
                <a:gd name="T6" fmla="*/ 152 w 322"/>
                <a:gd name="T7" fmla="*/ 1 h 264"/>
                <a:gd name="T8" fmla="*/ 80 w 322"/>
                <a:gd name="T9" fmla="*/ 24 h 264"/>
                <a:gd name="T10" fmla="*/ 40 w 322"/>
                <a:gd name="T11" fmla="*/ 200 h 264"/>
                <a:gd name="T12" fmla="*/ 159 w 322"/>
                <a:gd name="T13" fmla="*/ 264 h 264"/>
                <a:gd name="T14" fmla="*/ 256 w 322"/>
                <a:gd name="T15" fmla="*/ 232 h 264"/>
                <a:gd name="T16" fmla="*/ 288 w 322"/>
                <a:gd name="T17" fmla="*/ 67 h 264"/>
                <a:gd name="T18" fmla="*/ 277 w 322"/>
                <a:gd name="T19" fmla="*/ 61 h 264"/>
                <a:gd name="T20" fmla="*/ 67 w 322"/>
                <a:gd name="T21" fmla="*/ 107 h 264"/>
                <a:gd name="T22" fmla="*/ 43 w 322"/>
                <a:gd name="T23" fmla="*/ 107 h 264"/>
                <a:gd name="T24" fmla="*/ 43 w 322"/>
                <a:gd name="T25" fmla="*/ 85 h 264"/>
                <a:gd name="T26" fmla="*/ 67 w 322"/>
                <a:gd name="T27" fmla="*/ 85 h 264"/>
                <a:gd name="T28" fmla="*/ 67 w 322"/>
                <a:gd name="T29" fmla="*/ 107 h 264"/>
                <a:gd name="T30" fmla="*/ 168 w 322"/>
                <a:gd name="T31" fmla="*/ 227 h 264"/>
                <a:gd name="T32" fmla="*/ 91 w 322"/>
                <a:gd name="T33" fmla="*/ 150 h 264"/>
                <a:gd name="T34" fmla="*/ 169 w 322"/>
                <a:gd name="T35" fmla="*/ 72 h 264"/>
                <a:gd name="T36" fmla="*/ 246 w 322"/>
                <a:gd name="T37" fmla="*/ 150 h 264"/>
                <a:gd name="T38" fmla="*/ 168 w 322"/>
                <a:gd name="T39" fmla="*/ 227 h 264"/>
                <a:gd name="T40" fmla="*/ 294 w 322"/>
                <a:gd name="T41" fmla="*/ 155 h 264"/>
                <a:gd name="T42" fmla="*/ 271 w 322"/>
                <a:gd name="T43" fmla="*/ 155 h 264"/>
                <a:gd name="T44" fmla="*/ 271 w 322"/>
                <a:gd name="T45" fmla="*/ 132 h 264"/>
                <a:gd name="T46" fmla="*/ 294 w 322"/>
                <a:gd name="T47" fmla="*/ 132 h 264"/>
                <a:gd name="T48" fmla="*/ 294 w 322"/>
                <a:gd name="T49" fmla="*/ 15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264">
                  <a:moveTo>
                    <a:pt x="277" y="61"/>
                  </a:moveTo>
                  <a:cubicBezTo>
                    <a:pt x="270" y="61"/>
                    <a:pt x="264" y="60"/>
                    <a:pt x="257" y="59"/>
                  </a:cubicBezTo>
                  <a:cubicBezTo>
                    <a:pt x="218" y="53"/>
                    <a:pt x="185" y="34"/>
                    <a:pt x="160" y="4"/>
                  </a:cubicBezTo>
                  <a:cubicBezTo>
                    <a:pt x="158" y="2"/>
                    <a:pt x="154" y="0"/>
                    <a:pt x="152" y="1"/>
                  </a:cubicBezTo>
                  <a:cubicBezTo>
                    <a:pt x="126" y="3"/>
                    <a:pt x="102" y="10"/>
                    <a:pt x="80" y="24"/>
                  </a:cubicBezTo>
                  <a:cubicBezTo>
                    <a:pt x="18" y="64"/>
                    <a:pt x="0" y="141"/>
                    <a:pt x="40" y="200"/>
                  </a:cubicBezTo>
                  <a:cubicBezTo>
                    <a:pt x="69" y="243"/>
                    <a:pt x="111" y="262"/>
                    <a:pt x="159" y="264"/>
                  </a:cubicBezTo>
                  <a:cubicBezTo>
                    <a:pt x="197" y="263"/>
                    <a:pt x="229" y="253"/>
                    <a:pt x="256" y="232"/>
                  </a:cubicBezTo>
                  <a:cubicBezTo>
                    <a:pt x="309" y="191"/>
                    <a:pt x="322" y="121"/>
                    <a:pt x="288" y="67"/>
                  </a:cubicBezTo>
                  <a:cubicBezTo>
                    <a:pt x="285" y="63"/>
                    <a:pt x="282" y="61"/>
                    <a:pt x="277" y="61"/>
                  </a:cubicBezTo>
                  <a:close/>
                  <a:moveTo>
                    <a:pt x="67" y="107"/>
                  </a:moveTo>
                  <a:cubicBezTo>
                    <a:pt x="59" y="107"/>
                    <a:pt x="51" y="107"/>
                    <a:pt x="43" y="107"/>
                  </a:cubicBezTo>
                  <a:cubicBezTo>
                    <a:pt x="43" y="100"/>
                    <a:pt x="43" y="92"/>
                    <a:pt x="43" y="85"/>
                  </a:cubicBezTo>
                  <a:cubicBezTo>
                    <a:pt x="51" y="85"/>
                    <a:pt x="59" y="85"/>
                    <a:pt x="67" y="85"/>
                  </a:cubicBezTo>
                  <a:cubicBezTo>
                    <a:pt x="67" y="92"/>
                    <a:pt x="67" y="99"/>
                    <a:pt x="67" y="107"/>
                  </a:cubicBezTo>
                  <a:close/>
                  <a:moveTo>
                    <a:pt x="168" y="227"/>
                  </a:moveTo>
                  <a:cubicBezTo>
                    <a:pt x="126" y="227"/>
                    <a:pt x="91" y="192"/>
                    <a:pt x="91" y="150"/>
                  </a:cubicBezTo>
                  <a:cubicBezTo>
                    <a:pt x="91" y="108"/>
                    <a:pt x="126" y="72"/>
                    <a:pt x="169" y="72"/>
                  </a:cubicBezTo>
                  <a:cubicBezTo>
                    <a:pt x="211" y="72"/>
                    <a:pt x="246" y="107"/>
                    <a:pt x="246" y="150"/>
                  </a:cubicBezTo>
                  <a:cubicBezTo>
                    <a:pt x="246" y="193"/>
                    <a:pt x="212" y="227"/>
                    <a:pt x="168" y="227"/>
                  </a:cubicBezTo>
                  <a:close/>
                  <a:moveTo>
                    <a:pt x="294" y="155"/>
                  </a:moveTo>
                  <a:cubicBezTo>
                    <a:pt x="286" y="155"/>
                    <a:pt x="279" y="155"/>
                    <a:pt x="271" y="155"/>
                  </a:cubicBezTo>
                  <a:cubicBezTo>
                    <a:pt x="271" y="148"/>
                    <a:pt x="271" y="140"/>
                    <a:pt x="271" y="132"/>
                  </a:cubicBezTo>
                  <a:cubicBezTo>
                    <a:pt x="278" y="132"/>
                    <a:pt x="286" y="132"/>
                    <a:pt x="294" y="132"/>
                  </a:cubicBezTo>
                  <a:cubicBezTo>
                    <a:pt x="294" y="140"/>
                    <a:pt x="294" y="147"/>
                    <a:pt x="294" y="15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12757150" y="1138238"/>
              <a:ext cx="585787" cy="582613"/>
            </a:xfrm>
            <a:custGeom>
              <a:avLst/>
              <a:gdLst>
                <a:gd name="T0" fmla="*/ 132 w 267"/>
                <a:gd name="T1" fmla="*/ 264 h 265"/>
                <a:gd name="T2" fmla="*/ 266 w 267"/>
                <a:gd name="T3" fmla="*/ 133 h 265"/>
                <a:gd name="T4" fmla="*/ 134 w 267"/>
                <a:gd name="T5" fmla="*/ 1 h 265"/>
                <a:gd name="T6" fmla="*/ 2 w 267"/>
                <a:gd name="T7" fmla="*/ 130 h 265"/>
                <a:gd name="T8" fmla="*/ 132 w 267"/>
                <a:gd name="T9" fmla="*/ 264 h 265"/>
                <a:gd name="T10" fmla="*/ 202 w 267"/>
                <a:gd name="T11" fmla="*/ 224 h 265"/>
                <a:gd name="T12" fmla="*/ 177 w 267"/>
                <a:gd name="T13" fmla="*/ 224 h 265"/>
                <a:gd name="T14" fmla="*/ 177 w 267"/>
                <a:gd name="T15" fmla="*/ 202 h 265"/>
                <a:gd name="T16" fmla="*/ 202 w 267"/>
                <a:gd name="T17" fmla="*/ 202 h 265"/>
                <a:gd name="T18" fmla="*/ 202 w 267"/>
                <a:gd name="T19" fmla="*/ 224 h 265"/>
                <a:gd name="T20" fmla="*/ 227 w 267"/>
                <a:gd name="T21" fmla="*/ 186 h 265"/>
                <a:gd name="T22" fmla="*/ 202 w 267"/>
                <a:gd name="T23" fmla="*/ 186 h 265"/>
                <a:gd name="T24" fmla="*/ 202 w 267"/>
                <a:gd name="T25" fmla="*/ 164 h 265"/>
                <a:gd name="T26" fmla="*/ 227 w 267"/>
                <a:gd name="T27" fmla="*/ 164 h 265"/>
                <a:gd name="T28" fmla="*/ 227 w 267"/>
                <a:gd name="T29" fmla="*/ 186 h 265"/>
                <a:gd name="T30" fmla="*/ 91 w 267"/>
                <a:gd name="T31" fmla="*/ 42 h 265"/>
                <a:gd name="T32" fmla="*/ 201 w 267"/>
                <a:gd name="T33" fmla="*/ 63 h 265"/>
                <a:gd name="T34" fmla="*/ 160 w 267"/>
                <a:gd name="T35" fmla="*/ 184 h 265"/>
                <a:gd name="T36" fmla="*/ 136 w 267"/>
                <a:gd name="T37" fmla="*/ 188 h 265"/>
                <a:gd name="T38" fmla="*/ 52 w 267"/>
                <a:gd name="T39" fmla="*/ 118 h 265"/>
                <a:gd name="T40" fmla="*/ 91 w 267"/>
                <a:gd name="T41" fmla="*/ 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" h="265">
                  <a:moveTo>
                    <a:pt x="132" y="264"/>
                  </a:moveTo>
                  <a:cubicBezTo>
                    <a:pt x="205" y="265"/>
                    <a:pt x="265" y="207"/>
                    <a:pt x="266" y="133"/>
                  </a:cubicBezTo>
                  <a:cubicBezTo>
                    <a:pt x="267" y="61"/>
                    <a:pt x="208" y="2"/>
                    <a:pt x="134" y="1"/>
                  </a:cubicBezTo>
                  <a:cubicBezTo>
                    <a:pt x="63" y="0"/>
                    <a:pt x="4" y="58"/>
                    <a:pt x="2" y="130"/>
                  </a:cubicBezTo>
                  <a:cubicBezTo>
                    <a:pt x="0" y="199"/>
                    <a:pt x="57" y="263"/>
                    <a:pt x="132" y="264"/>
                  </a:cubicBezTo>
                  <a:close/>
                  <a:moveTo>
                    <a:pt x="202" y="224"/>
                  </a:moveTo>
                  <a:cubicBezTo>
                    <a:pt x="194" y="224"/>
                    <a:pt x="185" y="224"/>
                    <a:pt x="177" y="224"/>
                  </a:cubicBezTo>
                  <a:cubicBezTo>
                    <a:pt x="177" y="216"/>
                    <a:pt x="177" y="209"/>
                    <a:pt x="177" y="202"/>
                  </a:cubicBezTo>
                  <a:cubicBezTo>
                    <a:pt x="185" y="202"/>
                    <a:pt x="193" y="202"/>
                    <a:pt x="202" y="202"/>
                  </a:cubicBezTo>
                  <a:cubicBezTo>
                    <a:pt x="202" y="209"/>
                    <a:pt x="202" y="216"/>
                    <a:pt x="202" y="224"/>
                  </a:cubicBezTo>
                  <a:close/>
                  <a:moveTo>
                    <a:pt x="227" y="186"/>
                  </a:moveTo>
                  <a:cubicBezTo>
                    <a:pt x="219" y="186"/>
                    <a:pt x="210" y="186"/>
                    <a:pt x="202" y="186"/>
                  </a:cubicBezTo>
                  <a:cubicBezTo>
                    <a:pt x="202" y="179"/>
                    <a:pt x="202" y="172"/>
                    <a:pt x="202" y="164"/>
                  </a:cubicBezTo>
                  <a:cubicBezTo>
                    <a:pt x="210" y="164"/>
                    <a:pt x="218" y="164"/>
                    <a:pt x="227" y="164"/>
                  </a:cubicBezTo>
                  <a:cubicBezTo>
                    <a:pt x="227" y="171"/>
                    <a:pt x="227" y="178"/>
                    <a:pt x="227" y="186"/>
                  </a:cubicBezTo>
                  <a:close/>
                  <a:moveTo>
                    <a:pt x="91" y="42"/>
                  </a:moveTo>
                  <a:cubicBezTo>
                    <a:pt x="127" y="21"/>
                    <a:pt x="176" y="30"/>
                    <a:pt x="201" y="63"/>
                  </a:cubicBezTo>
                  <a:cubicBezTo>
                    <a:pt x="236" y="107"/>
                    <a:pt x="214" y="169"/>
                    <a:pt x="160" y="184"/>
                  </a:cubicBezTo>
                  <a:cubicBezTo>
                    <a:pt x="152" y="186"/>
                    <a:pt x="144" y="186"/>
                    <a:pt x="136" y="188"/>
                  </a:cubicBezTo>
                  <a:cubicBezTo>
                    <a:pt x="94" y="187"/>
                    <a:pt x="60" y="159"/>
                    <a:pt x="52" y="118"/>
                  </a:cubicBezTo>
                  <a:cubicBezTo>
                    <a:pt x="47" y="89"/>
                    <a:pt x="62" y="58"/>
                    <a:pt x="91" y="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12892088" y="1257300"/>
              <a:ext cx="307975" cy="257175"/>
            </a:xfrm>
            <a:custGeom>
              <a:avLst/>
              <a:gdLst>
                <a:gd name="T0" fmla="*/ 111 w 140"/>
                <a:gd name="T1" fmla="*/ 98 h 117"/>
                <a:gd name="T2" fmla="*/ 122 w 140"/>
                <a:gd name="T3" fmla="*/ 25 h 117"/>
                <a:gd name="T4" fmla="*/ 70 w 140"/>
                <a:gd name="T5" fmla="*/ 0 h 117"/>
                <a:gd name="T6" fmla="*/ 58 w 140"/>
                <a:gd name="T7" fmla="*/ 2 h 117"/>
                <a:gd name="T8" fmla="*/ 24 w 140"/>
                <a:gd name="T9" fmla="*/ 85 h 117"/>
                <a:gd name="T10" fmla="*/ 111 w 140"/>
                <a:gd name="T11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17">
                  <a:moveTo>
                    <a:pt x="111" y="98"/>
                  </a:moveTo>
                  <a:cubicBezTo>
                    <a:pt x="135" y="80"/>
                    <a:pt x="140" y="49"/>
                    <a:pt x="122" y="25"/>
                  </a:cubicBezTo>
                  <a:cubicBezTo>
                    <a:pt x="109" y="8"/>
                    <a:pt x="92" y="1"/>
                    <a:pt x="70" y="0"/>
                  </a:cubicBezTo>
                  <a:cubicBezTo>
                    <a:pt x="67" y="0"/>
                    <a:pt x="62" y="1"/>
                    <a:pt x="58" y="2"/>
                  </a:cubicBezTo>
                  <a:cubicBezTo>
                    <a:pt x="18" y="9"/>
                    <a:pt x="0" y="53"/>
                    <a:pt x="24" y="85"/>
                  </a:cubicBezTo>
                  <a:cubicBezTo>
                    <a:pt x="44" y="112"/>
                    <a:pt x="84" y="117"/>
                    <a:pt x="111" y="9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11880850" y="1079500"/>
              <a:ext cx="744537" cy="642938"/>
            </a:xfrm>
            <a:custGeom>
              <a:avLst/>
              <a:gdLst>
                <a:gd name="T0" fmla="*/ 279 w 339"/>
                <a:gd name="T1" fmla="*/ 238 h 293"/>
                <a:gd name="T2" fmla="*/ 298 w 339"/>
                <a:gd name="T3" fmla="*/ 61 h 293"/>
                <a:gd name="T4" fmla="*/ 179 w 339"/>
                <a:gd name="T5" fmla="*/ 0 h 293"/>
                <a:gd name="T6" fmla="*/ 77 w 339"/>
                <a:gd name="T7" fmla="*/ 30 h 293"/>
                <a:gd name="T8" fmla="*/ 63 w 339"/>
                <a:gd name="T9" fmla="*/ 237 h 293"/>
                <a:gd name="T10" fmla="*/ 279 w 339"/>
                <a:gd name="T11" fmla="*/ 238 h 293"/>
                <a:gd name="T12" fmla="*/ 184 w 339"/>
                <a:gd name="T13" fmla="*/ 52 h 293"/>
                <a:gd name="T14" fmla="*/ 272 w 339"/>
                <a:gd name="T15" fmla="*/ 138 h 293"/>
                <a:gd name="T16" fmla="*/ 185 w 339"/>
                <a:gd name="T17" fmla="*/ 227 h 293"/>
                <a:gd name="T18" fmla="*/ 97 w 339"/>
                <a:gd name="T19" fmla="*/ 139 h 293"/>
                <a:gd name="T20" fmla="*/ 184 w 339"/>
                <a:gd name="T21" fmla="*/ 52 h 293"/>
                <a:gd name="T22" fmla="*/ 58 w 339"/>
                <a:gd name="T23" fmla="*/ 90 h 293"/>
                <a:gd name="T24" fmla="*/ 83 w 339"/>
                <a:gd name="T25" fmla="*/ 90 h 293"/>
                <a:gd name="T26" fmla="*/ 83 w 339"/>
                <a:gd name="T27" fmla="*/ 112 h 293"/>
                <a:gd name="T28" fmla="*/ 58 w 339"/>
                <a:gd name="T29" fmla="*/ 112 h 293"/>
                <a:gd name="T30" fmla="*/ 58 w 339"/>
                <a:gd name="T31" fmla="*/ 90 h 293"/>
                <a:gd name="T32" fmla="*/ 45 w 339"/>
                <a:gd name="T33" fmla="*/ 148 h 293"/>
                <a:gd name="T34" fmla="*/ 45 w 339"/>
                <a:gd name="T35" fmla="*/ 128 h 293"/>
                <a:gd name="T36" fmla="*/ 71 w 339"/>
                <a:gd name="T37" fmla="*/ 128 h 293"/>
                <a:gd name="T38" fmla="*/ 71 w 339"/>
                <a:gd name="T39" fmla="*/ 151 h 293"/>
                <a:gd name="T40" fmla="*/ 48 w 339"/>
                <a:gd name="T41" fmla="*/ 151 h 293"/>
                <a:gd name="T42" fmla="*/ 45 w 339"/>
                <a:gd name="T43" fmla="*/ 148 h 293"/>
                <a:gd name="T44" fmla="*/ 59 w 339"/>
                <a:gd name="T45" fmla="*/ 166 h 293"/>
                <a:gd name="T46" fmla="*/ 83 w 339"/>
                <a:gd name="T47" fmla="*/ 166 h 293"/>
                <a:gd name="T48" fmla="*/ 83 w 339"/>
                <a:gd name="T49" fmla="*/ 188 h 293"/>
                <a:gd name="T50" fmla="*/ 59 w 339"/>
                <a:gd name="T51" fmla="*/ 188 h 293"/>
                <a:gd name="T52" fmla="*/ 59 w 339"/>
                <a:gd name="T53" fmla="*/ 16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9" h="293">
                  <a:moveTo>
                    <a:pt x="279" y="238"/>
                  </a:moveTo>
                  <a:cubicBezTo>
                    <a:pt x="331" y="190"/>
                    <a:pt x="339" y="116"/>
                    <a:pt x="298" y="61"/>
                  </a:cubicBezTo>
                  <a:cubicBezTo>
                    <a:pt x="267" y="19"/>
                    <a:pt x="223" y="1"/>
                    <a:pt x="179" y="0"/>
                  </a:cubicBezTo>
                  <a:cubicBezTo>
                    <a:pt x="137" y="0"/>
                    <a:pt x="105" y="9"/>
                    <a:pt x="77" y="30"/>
                  </a:cubicBezTo>
                  <a:cubicBezTo>
                    <a:pt x="6" y="81"/>
                    <a:pt x="0" y="176"/>
                    <a:pt x="63" y="237"/>
                  </a:cubicBezTo>
                  <a:cubicBezTo>
                    <a:pt x="121" y="292"/>
                    <a:pt x="220" y="293"/>
                    <a:pt x="279" y="238"/>
                  </a:cubicBezTo>
                  <a:close/>
                  <a:moveTo>
                    <a:pt x="184" y="52"/>
                  </a:moveTo>
                  <a:cubicBezTo>
                    <a:pt x="232" y="51"/>
                    <a:pt x="272" y="90"/>
                    <a:pt x="272" y="138"/>
                  </a:cubicBezTo>
                  <a:cubicBezTo>
                    <a:pt x="272" y="187"/>
                    <a:pt x="234" y="226"/>
                    <a:pt x="185" y="227"/>
                  </a:cubicBezTo>
                  <a:cubicBezTo>
                    <a:pt x="137" y="227"/>
                    <a:pt x="97" y="188"/>
                    <a:pt x="97" y="139"/>
                  </a:cubicBezTo>
                  <a:cubicBezTo>
                    <a:pt x="97" y="91"/>
                    <a:pt x="136" y="52"/>
                    <a:pt x="184" y="52"/>
                  </a:cubicBezTo>
                  <a:close/>
                  <a:moveTo>
                    <a:pt x="58" y="90"/>
                  </a:moveTo>
                  <a:cubicBezTo>
                    <a:pt x="67" y="90"/>
                    <a:pt x="75" y="90"/>
                    <a:pt x="83" y="90"/>
                  </a:cubicBezTo>
                  <a:cubicBezTo>
                    <a:pt x="83" y="97"/>
                    <a:pt x="83" y="104"/>
                    <a:pt x="83" y="112"/>
                  </a:cubicBezTo>
                  <a:cubicBezTo>
                    <a:pt x="76" y="112"/>
                    <a:pt x="67" y="112"/>
                    <a:pt x="58" y="112"/>
                  </a:cubicBezTo>
                  <a:cubicBezTo>
                    <a:pt x="58" y="105"/>
                    <a:pt x="58" y="98"/>
                    <a:pt x="58" y="90"/>
                  </a:cubicBezTo>
                  <a:close/>
                  <a:moveTo>
                    <a:pt x="45" y="148"/>
                  </a:moveTo>
                  <a:cubicBezTo>
                    <a:pt x="45" y="141"/>
                    <a:pt x="45" y="135"/>
                    <a:pt x="45" y="128"/>
                  </a:cubicBezTo>
                  <a:cubicBezTo>
                    <a:pt x="54" y="128"/>
                    <a:pt x="62" y="128"/>
                    <a:pt x="71" y="128"/>
                  </a:cubicBezTo>
                  <a:cubicBezTo>
                    <a:pt x="71" y="135"/>
                    <a:pt x="71" y="142"/>
                    <a:pt x="71" y="151"/>
                  </a:cubicBezTo>
                  <a:cubicBezTo>
                    <a:pt x="63" y="151"/>
                    <a:pt x="55" y="151"/>
                    <a:pt x="48" y="151"/>
                  </a:cubicBezTo>
                  <a:cubicBezTo>
                    <a:pt x="47" y="151"/>
                    <a:pt x="45" y="149"/>
                    <a:pt x="45" y="148"/>
                  </a:cubicBezTo>
                  <a:close/>
                  <a:moveTo>
                    <a:pt x="59" y="166"/>
                  </a:moveTo>
                  <a:cubicBezTo>
                    <a:pt x="67" y="166"/>
                    <a:pt x="75" y="166"/>
                    <a:pt x="83" y="166"/>
                  </a:cubicBezTo>
                  <a:cubicBezTo>
                    <a:pt x="83" y="173"/>
                    <a:pt x="83" y="181"/>
                    <a:pt x="83" y="188"/>
                  </a:cubicBezTo>
                  <a:cubicBezTo>
                    <a:pt x="75" y="188"/>
                    <a:pt x="67" y="188"/>
                    <a:pt x="59" y="188"/>
                  </a:cubicBezTo>
                  <a:cubicBezTo>
                    <a:pt x="59" y="181"/>
                    <a:pt x="59" y="173"/>
                    <a:pt x="59" y="16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8948738" y="2065338"/>
              <a:ext cx="387350" cy="388938"/>
            </a:xfrm>
            <a:custGeom>
              <a:avLst/>
              <a:gdLst>
                <a:gd name="T0" fmla="*/ 89 w 177"/>
                <a:gd name="T1" fmla="*/ 177 h 177"/>
                <a:gd name="T2" fmla="*/ 177 w 177"/>
                <a:gd name="T3" fmla="*/ 88 h 177"/>
                <a:gd name="T4" fmla="*/ 88 w 177"/>
                <a:gd name="T5" fmla="*/ 0 h 177"/>
                <a:gd name="T6" fmla="*/ 0 w 177"/>
                <a:gd name="T7" fmla="*/ 88 h 177"/>
                <a:gd name="T8" fmla="*/ 89 w 1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89" y="177"/>
                  </a:moveTo>
                  <a:cubicBezTo>
                    <a:pt x="137" y="176"/>
                    <a:pt x="177" y="137"/>
                    <a:pt x="177" y="88"/>
                  </a:cubicBezTo>
                  <a:cubicBezTo>
                    <a:pt x="177" y="39"/>
                    <a:pt x="137" y="0"/>
                    <a:pt x="88" y="0"/>
                  </a:cubicBezTo>
                  <a:cubicBezTo>
                    <a:pt x="40" y="0"/>
                    <a:pt x="0" y="40"/>
                    <a:pt x="0" y="88"/>
                  </a:cubicBezTo>
                  <a:cubicBezTo>
                    <a:pt x="0" y="137"/>
                    <a:pt x="40" y="177"/>
                    <a:pt x="89" y="1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9193213" y="3824288"/>
              <a:ext cx="153987" cy="155575"/>
            </a:xfrm>
            <a:custGeom>
              <a:avLst/>
              <a:gdLst>
                <a:gd name="T0" fmla="*/ 35 w 70"/>
                <a:gd name="T1" fmla="*/ 71 h 71"/>
                <a:gd name="T2" fmla="*/ 70 w 70"/>
                <a:gd name="T3" fmla="*/ 35 h 71"/>
                <a:gd name="T4" fmla="*/ 35 w 70"/>
                <a:gd name="T5" fmla="*/ 0 h 71"/>
                <a:gd name="T6" fmla="*/ 0 w 70"/>
                <a:gd name="T7" fmla="*/ 36 h 71"/>
                <a:gd name="T8" fmla="*/ 35 w 7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35" y="71"/>
                  </a:moveTo>
                  <a:cubicBezTo>
                    <a:pt x="55" y="71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ubicBezTo>
                    <a:pt x="16" y="1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9582150" y="1555750"/>
              <a:ext cx="244475" cy="244475"/>
            </a:xfrm>
            <a:custGeom>
              <a:avLst/>
              <a:gdLst>
                <a:gd name="T0" fmla="*/ 56 w 111"/>
                <a:gd name="T1" fmla="*/ 111 h 111"/>
                <a:gd name="T2" fmla="*/ 111 w 111"/>
                <a:gd name="T3" fmla="*/ 55 h 111"/>
                <a:gd name="T4" fmla="*/ 56 w 111"/>
                <a:gd name="T5" fmla="*/ 0 h 111"/>
                <a:gd name="T6" fmla="*/ 0 w 111"/>
                <a:gd name="T7" fmla="*/ 55 h 111"/>
                <a:gd name="T8" fmla="*/ 56 w 111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111"/>
                  </a:moveTo>
                  <a:cubicBezTo>
                    <a:pt x="87" y="111"/>
                    <a:pt x="111" y="86"/>
                    <a:pt x="111" y="55"/>
                  </a:cubicBezTo>
                  <a:cubicBezTo>
                    <a:pt x="111" y="25"/>
                    <a:pt x="86" y="0"/>
                    <a:pt x="56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86"/>
                    <a:pt x="25" y="111"/>
                    <a:pt x="56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10961688" y="2489200"/>
              <a:ext cx="644525" cy="558800"/>
            </a:xfrm>
            <a:custGeom>
              <a:avLst/>
              <a:gdLst>
                <a:gd name="T0" fmla="*/ 242 w 294"/>
                <a:gd name="T1" fmla="*/ 207 h 254"/>
                <a:gd name="T2" fmla="*/ 258 w 294"/>
                <a:gd name="T3" fmla="*/ 53 h 254"/>
                <a:gd name="T4" fmla="*/ 155 w 294"/>
                <a:gd name="T5" fmla="*/ 0 h 254"/>
                <a:gd name="T6" fmla="*/ 67 w 294"/>
                <a:gd name="T7" fmla="*/ 26 h 254"/>
                <a:gd name="T8" fmla="*/ 54 w 294"/>
                <a:gd name="T9" fmla="*/ 205 h 254"/>
                <a:gd name="T10" fmla="*/ 242 w 294"/>
                <a:gd name="T11" fmla="*/ 207 h 254"/>
                <a:gd name="T12" fmla="*/ 154 w 294"/>
                <a:gd name="T13" fmla="*/ 40 h 254"/>
                <a:gd name="T14" fmla="*/ 236 w 294"/>
                <a:gd name="T15" fmla="*/ 120 h 254"/>
                <a:gd name="T16" fmla="*/ 156 w 294"/>
                <a:gd name="T17" fmla="*/ 201 h 254"/>
                <a:gd name="T18" fmla="*/ 75 w 294"/>
                <a:gd name="T19" fmla="*/ 121 h 254"/>
                <a:gd name="T20" fmla="*/ 154 w 294"/>
                <a:gd name="T21" fmla="*/ 40 h 254"/>
                <a:gd name="T22" fmla="*/ 39 w 294"/>
                <a:gd name="T23" fmla="*/ 75 h 254"/>
                <a:gd name="T24" fmla="*/ 62 w 294"/>
                <a:gd name="T25" fmla="*/ 75 h 254"/>
                <a:gd name="T26" fmla="*/ 62 w 294"/>
                <a:gd name="T27" fmla="*/ 96 h 254"/>
                <a:gd name="T28" fmla="*/ 39 w 294"/>
                <a:gd name="T29" fmla="*/ 96 h 254"/>
                <a:gd name="T30" fmla="*/ 39 w 294"/>
                <a:gd name="T31" fmla="*/ 75 h 254"/>
                <a:gd name="T32" fmla="*/ 39 w 294"/>
                <a:gd name="T33" fmla="*/ 111 h 254"/>
                <a:gd name="T34" fmla="*/ 61 w 294"/>
                <a:gd name="T35" fmla="*/ 111 h 254"/>
                <a:gd name="T36" fmla="*/ 61 w 294"/>
                <a:gd name="T37" fmla="*/ 131 h 254"/>
                <a:gd name="T38" fmla="*/ 41 w 294"/>
                <a:gd name="T39" fmla="*/ 131 h 254"/>
                <a:gd name="T40" fmla="*/ 39 w 294"/>
                <a:gd name="T41" fmla="*/ 128 h 254"/>
                <a:gd name="T42" fmla="*/ 39 w 294"/>
                <a:gd name="T43" fmla="*/ 111 h 254"/>
                <a:gd name="T44" fmla="*/ 39 w 294"/>
                <a:gd name="T45" fmla="*/ 145 h 254"/>
                <a:gd name="T46" fmla="*/ 62 w 294"/>
                <a:gd name="T47" fmla="*/ 145 h 254"/>
                <a:gd name="T48" fmla="*/ 62 w 294"/>
                <a:gd name="T49" fmla="*/ 166 h 254"/>
                <a:gd name="T50" fmla="*/ 39 w 294"/>
                <a:gd name="T51" fmla="*/ 166 h 254"/>
                <a:gd name="T52" fmla="*/ 39 w 294"/>
                <a:gd name="T53" fmla="*/ 14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54">
                  <a:moveTo>
                    <a:pt x="242" y="207"/>
                  </a:moveTo>
                  <a:cubicBezTo>
                    <a:pt x="287" y="165"/>
                    <a:pt x="294" y="101"/>
                    <a:pt x="258" y="53"/>
                  </a:cubicBezTo>
                  <a:cubicBezTo>
                    <a:pt x="231" y="17"/>
                    <a:pt x="194" y="0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5" y="71"/>
                    <a:pt x="0" y="153"/>
                    <a:pt x="54" y="205"/>
                  </a:cubicBezTo>
                  <a:cubicBezTo>
                    <a:pt x="105" y="253"/>
                    <a:pt x="191" y="254"/>
                    <a:pt x="242" y="207"/>
                  </a:cubicBezTo>
                  <a:close/>
                  <a:moveTo>
                    <a:pt x="154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1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4" y="77"/>
                    <a:pt x="110" y="40"/>
                    <a:pt x="154" y="40"/>
                  </a:cubicBezTo>
                  <a:close/>
                  <a:moveTo>
                    <a:pt x="39" y="75"/>
                  </a:moveTo>
                  <a:cubicBezTo>
                    <a:pt x="47" y="75"/>
                    <a:pt x="54" y="75"/>
                    <a:pt x="62" y="75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7" y="96"/>
                    <a:pt x="39" y="96"/>
                  </a:cubicBezTo>
                  <a:cubicBezTo>
                    <a:pt x="39" y="89"/>
                    <a:pt x="39" y="82"/>
                    <a:pt x="39" y="75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4" y="131"/>
                    <a:pt x="48" y="131"/>
                    <a:pt x="41" y="131"/>
                  </a:cubicBezTo>
                  <a:cubicBezTo>
                    <a:pt x="41" y="131"/>
                    <a:pt x="39" y="129"/>
                    <a:pt x="39" y="128"/>
                  </a:cubicBezTo>
                  <a:cubicBezTo>
                    <a:pt x="39" y="122"/>
                    <a:pt x="39" y="117"/>
                    <a:pt x="39" y="111"/>
                  </a:cubicBezTo>
                  <a:close/>
                  <a:moveTo>
                    <a:pt x="39" y="145"/>
                  </a:moveTo>
                  <a:cubicBezTo>
                    <a:pt x="47" y="145"/>
                    <a:pt x="54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ubicBezTo>
                    <a:pt x="54" y="166"/>
                    <a:pt x="47" y="166"/>
                    <a:pt x="39" y="166"/>
                  </a:cubicBezTo>
                  <a:cubicBezTo>
                    <a:pt x="39" y="159"/>
                    <a:pt x="39" y="152"/>
                    <a:pt x="39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9026525" y="850900"/>
              <a:ext cx="153987" cy="155575"/>
            </a:xfrm>
            <a:custGeom>
              <a:avLst/>
              <a:gdLst>
                <a:gd name="T0" fmla="*/ 35 w 70"/>
                <a:gd name="T1" fmla="*/ 71 h 71"/>
                <a:gd name="T2" fmla="*/ 70 w 70"/>
                <a:gd name="T3" fmla="*/ 35 h 71"/>
                <a:gd name="T4" fmla="*/ 35 w 70"/>
                <a:gd name="T5" fmla="*/ 0 h 71"/>
                <a:gd name="T6" fmla="*/ 0 w 70"/>
                <a:gd name="T7" fmla="*/ 35 h 71"/>
                <a:gd name="T8" fmla="*/ 35 w 7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35" y="71"/>
                  </a:move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7356475" y="714375"/>
              <a:ext cx="246062" cy="246063"/>
            </a:xfrm>
            <a:custGeom>
              <a:avLst/>
              <a:gdLst>
                <a:gd name="T0" fmla="*/ 53 w 112"/>
                <a:gd name="T1" fmla="*/ 111 h 112"/>
                <a:gd name="T2" fmla="*/ 111 w 112"/>
                <a:gd name="T3" fmla="*/ 57 h 112"/>
                <a:gd name="T4" fmla="*/ 56 w 112"/>
                <a:gd name="T5" fmla="*/ 1 h 112"/>
                <a:gd name="T6" fmla="*/ 1 w 112"/>
                <a:gd name="T7" fmla="*/ 53 h 112"/>
                <a:gd name="T8" fmla="*/ 53 w 1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53" y="111"/>
                  </a:moveTo>
                  <a:cubicBezTo>
                    <a:pt x="85" y="112"/>
                    <a:pt x="110" y="88"/>
                    <a:pt x="111" y="57"/>
                  </a:cubicBezTo>
                  <a:cubicBezTo>
                    <a:pt x="112" y="27"/>
                    <a:pt x="87" y="2"/>
                    <a:pt x="56" y="1"/>
                  </a:cubicBez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8159750" y="2678113"/>
              <a:ext cx="153987" cy="153988"/>
            </a:xfrm>
            <a:custGeom>
              <a:avLst/>
              <a:gdLst>
                <a:gd name="T0" fmla="*/ 35 w 70"/>
                <a:gd name="T1" fmla="*/ 70 h 70"/>
                <a:gd name="T2" fmla="*/ 70 w 70"/>
                <a:gd name="T3" fmla="*/ 35 h 70"/>
                <a:gd name="T4" fmla="*/ 35 w 70"/>
                <a:gd name="T5" fmla="*/ 0 h 70"/>
                <a:gd name="T6" fmla="*/ 0 w 70"/>
                <a:gd name="T7" fmla="*/ 35 h 70"/>
                <a:gd name="T8" fmla="*/ 35 w 7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54" y="70"/>
                    <a:pt x="70" y="54"/>
                    <a:pt x="70" y="35"/>
                  </a:cubicBezTo>
                  <a:cubicBezTo>
                    <a:pt x="70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8583613" y="1836738"/>
              <a:ext cx="1027112" cy="887413"/>
            </a:xfrm>
            <a:custGeom>
              <a:avLst/>
              <a:gdLst>
                <a:gd name="T0" fmla="*/ 87 w 468"/>
                <a:gd name="T1" fmla="*/ 327 h 404"/>
                <a:gd name="T2" fmla="*/ 386 w 468"/>
                <a:gd name="T3" fmla="*/ 329 h 404"/>
                <a:gd name="T4" fmla="*/ 411 w 468"/>
                <a:gd name="T5" fmla="*/ 85 h 404"/>
                <a:gd name="T6" fmla="*/ 247 w 468"/>
                <a:gd name="T7" fmla="*/ 0 h 404"/>
                <a:gd name="T8" fmla="*/ 107 w 468"/>
                <a:gd name="T9" fmla="*/ 41 h 404"/>
                <a:gd name="T10" fmla="*/ 87 w 468"/>
                <a:gd name="T11" fmla="*/ 327 h 404"/>
                <a:gd name="T12" fmla="*/ 253 w 468"/>
                <a:gd name="T13" fmla="*/ 72 h 404"/>
                <a:gd name="T14" fmla="*/ 375 w 468"/>
                <a:gd name="T15" fmla="*/ 191 h 404"/>
                <a:gd name="T16" fmla="*/ 255 w 468"/>
                <a:gd name="T17" fmla="*/ 313 h 404"/>
                <a:gd name="T18" fmla="*/ 134 w 468"/>
                <a:gd name="T19" fmla="*/ 193 h 404"/>
                <a:gd name="T20" fmla="*/ 253 w 468"/>
                <a:gd name="T21" fmla="*/ 72 h 404"/>
                <a:gd name="T22" fmla="*/ 115 w 468"/>
                <a:gd name="T23" fmla="*/ 260 h 404"/>
                <a:gd name="T24" fmla="*/ 81 w 468"/>
                <a:gd name="T25" fmla="*/ 260 h 404"/>
                <a:gd name="T26" fmla="*/ 81 w 468"/>
                <a:gd name="T27" fmla="*/ 229 h 404"/>
                <a:gd name="T28" fmla="*/ 115 w 468"/>
                <a:gd name="T29" fmla="*/ 229 h 404"/>
                <a:gd name="T30" fmla="*/ 115 w 468"/>
                <a:gd name="T31" fmla="*/ 260 h 404"/>
                <a:gd name="T32" fmla="*/ 81 w 468"/>
                <a:gd name="T33" fmla="*/ 125 h 404"/>
                <a:gd name="T34" fmla="*/ 115 w 468"/>
                <a:gd name="T35" fmla="*/ 125 h 404"/>
                <a:gd name="T36" fmla="*/ 115 w 468"/>
                <a:gd name="T37" fmla="*/ 155 h 404"/>
                <a:gd name="T38" fmla="*/ 81 w 468"/>
                <a:gd name="T39" fmla="*/ 155 h 404"/>
                <a:gd name="T40" fmla="*/ 81 w 468"/>
                <a:gd name="T41" fmla="*/ 125 h 404"/>
                <a:gd name="T42" fmla="*/ 97 w 468"/>
                <a:gd name="T43" fmla="*/ 176 h 404"/>
                <a:gd name="T44" fmla="*/ 97 w 468"/>
                <a:gd name="T45" fmla="*/ 209 h 404"/>
                <a:gd name="T46" fmla="*/ 66 w 468"/>
                <a:gd name="T47" fmla="*/ 209 h 404"/>
                <a:gd name="T48" fmla="*/ 63 w 468"/>
                <a:gd name="T49" fmla="*/ 204 h 404"/>
                <a:gd name="T50" fmla="*/ 62 w 468"/>
                <a:gd name="T51" fmla="*/ 176 h 404"/>
                <a:gd name="T52" fmla="*/ 97 w 468"/>
                <a:gd name="T53" fmla="*/ 17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8" h="404">
                  <a:moveTo>
                    <a:pt x="87" y="327"/>
                  </a:moveTo>
                  <a:cubicBezTo>
                    <a:pt x="167" y="403"/>
                    <a:pt x="304" y="404"/>
                    <a:pt x="386" y="329"/>
                  </a:cubicBezTo>
                  <a:cubicBezTo>
                    <a:pt x="457" y="263"/>
                    <a:pt x="468" y="161"/>
                    <a:pt x="411" y="85"/>
                  </a:cubicBezTo>
                  <a:cubicBezTo>
                    <a:pt x="368" y="27"/>
                    <a:pt x="308" y="1"/>
                    <a:pt x="247" y="0"/>
                  </a:cubicBezTo>
                  <a:cubicBezTo>
                    <a:pt x="189" y="0"/>
                    <a:pt x="145" y="13"/>
                    <a:pt x="107" y="41"/>
                  </a:cubicBezTo>
                  <a:cubicBezTo>
                    <a:pt x="9" y="113"/>
                    <a:pt x="0" y="244"/>
                    <a:pt x="87" y="327"/>
                  </a:cubicBezTo>
                  <a:close/>
                  <a:moveTo>
                    <a:pt x="253" y="72"/>
                  </a:moveTo>
                  <a:cubicBezTo>
                    <a:pt x="320" y="71"/>
                    <a:pt x="375" y="125"/>
                    <a:pt x="375" y="191"/>
                  </a:cubicBezTo>
                  <a:cubicBezTo>
                    <a:pt x="376" y="258"/>
                    <a:pt x="323" y="312"/>
                    <a:pt x="255" y="313"/>
                  </a:cubicBezTo>
                  <a:cubicBezTo>
                    <a:pt x="189" y="314"/>
                    <a:pt x="134" y="260"/>
                    <a:pt x="134" y="193"/>
                  </a:cubicBezTo>
                  <a:cubicBezTo>
                    <a:pt x="134" y="126"/>
                    <a:pt x="187" y="72"/>
                    <a:pt x="253" y="72"/>
                  </a:cubicBezTo>
                  <a:close/>
                  <a:moveTo>
                    <a:pt x="115" y="260"/>
                  </a:moveTo>
                  <a:cubicBezTo>
                    <a:pt x="104" y="260"/>
                    <a:pt x="92" y="260"/>
                    <a:pt x="81" y="260"/>
                  </a:cubicBezTo>
                  <a:cubicBezTo>
                    <a:pt x="81" y="250"/>
                    <a:pt x="81" y="240"/>
                    <a:pt x="81" y="229"/>
                  </a:cubicBezTo>
                  <a:cubicBezTo>
                    <a:pt x="93" y="229"/>
                    <a:pt x="104" y="229"/>
                    <a:pt x="115" y="229"/>
                  </a:cubicBezTo>
                  <a:cubicBezTo>
                    <a:pt x="115" y="239"/>
                    <a:pt x="115" y="249"/>
                    <a:pt x="115" y="260"/>
                  </a:cubicBezTo>
                  <a:close/>
                  <a:moveTo>
                    <a:pt x="81" y="125"/>
                  </a:moveTo>
                  <a:cubicBezTo>
                    <a:pt x="92" y="125"/>
                    <a:pt x="103" y="125"/>
                    <a:pt x="115" y="125"/>
                  </a:cubicBezTo>
                  <a:cubicBezTo>
                    <a:pt x="115" y="134"/>
                    <a:pt x="115" y="144"/>
                    <a:pt x="115" y="155"/>
                  </a:cubicBezTo>
                  <a:cubicBezTo>
                    <a:pt x="104" y="155"/>
                    <a:pt x="93" y="155"/>
                    <a:pt x="81" y="155"/>
                  </a:cubicBezTo>
                  <a:cubicBezTo>
                    <a:pt x="81" y="145"/>
                    <a:pt x="81" y="135"/>
                    <a:pt x="81" y="125"/>
                  </a:cubicBezTo>
                  <a:close/>
                  <a:moveTo>
                    <a:pt x="97" y="176"/>
                  </a:moveTo>
                  <a:cubicBezTo>
                    <a:pt x="97" y="187"/>
                    <a:pt x="97" y="197"/>
                    <a:pt x="97" y="209"/>
                  </a:cubicBezTo>
                  <a:cubicBezTo>
                    <a:pt x="87" y="209"/>
                    <a:pt x="77" y="209"/>
                    <a:pt x="66" y="209"/>
                  </a:cubicBezTo>
                  <a:cubicBezTo>
                    <a:pt x="65" y="208"/>
                    <a:pt x="63" y="206"/>
                    <a:pt x="63" y="204"/>
                  </a:cubicBezTo>
                  <a:cubicBezTo>
                    <a:pt x="62" y="195"/>
                    <a:pt x="62" y="186"/>
                    <a:pt x="62" y="176"/>
                  </a:cubicBezTo>
                  <a:cubicBezTo>
                    <a:pt x="75" y="176"/>
                    <a:pt x="86" y="176"/>
                    <a:pt x="97" y="17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8774113" y="2957513"/>
              <a:ext cx="388937" cy="388938"/>
            </a:xfrm>
            <a:custGeom>
              <a:avLst/>
              <a:gdLst>
                <a:gd name="T0" fmla="*/ 89 w 177"/>
                <a:gd name="T1" fmla="*/ 1 h 177"/>
                <a:gd name="T2" fmla="*/ 1 w 177"/>
                <a:gd name="T3" fmla="*/ 84 h 177"/>
                <a:gd name="T4" fmla="*/ 84 w 177"/>
                <a:gd name="T5" fmla="*/ 176 h 177"/>
                <a:gd name="T6" fmla="*/ 176 w 177"/>
                <a:gd name="T7" fmla="*/ 90 h 177"/>
                <a:gd name="T8" fmla="*/ 89 w 177"/>
                <a:gd name="T9" fmla="*/ 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89" y="1"/>
                  </a:moveTo>
                  <a:cubicBezTo>
                    <a:pt x="43" y="0"/>
                    <a:pt x="2" y="38"/>
                    <a:pt x="1" y="84"/>
                  </a:cubicBezTo>
                  <a:cubicBezTo>
                    <a:pt x="0" y="133"/>
                    <a:pt x="37" y="174"/>
                    <a:pt x="84" y="176"/>
                  </a:cubicBezTo>
                  <a:cubicBezTo>
                    <a:pt x="135" y="177"/>
                    <a:pt x="175" y="140"/>
                    <a:pt x="176" y="90"/>
                  </a:cubicBezTo>
                  <a:cubicBezTo>
                    <a:pt x="177" y="42"/>
                    <a:pt x="138" y="2"/>
                    <a:pt x="8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10075863" y="661988"/>
              <a:ext cx="647700" cy="560388"/>
            </a:xfrm>
            <a:custGeom>
              <a:avLst/>
              <a:gdLst>
                <a:gd name="T0" fmla="*/ 243 w 295"/>
                <a:gd name="T1" fmla="*/ 207 h 255"/>
                <a:gd name="T2" fmla="*/ 259 w 295"/>
                <a:gd name="T3" fmla="*/ 54 h 255"/>
                <a:gd name="T4" fmla="*/ 156 w 295"/>
                <a:gd name="T5" fmla="*/ 0 h 255"/>
                <a:gd name="T6" fmla="*/ 67 w 295"/>
                <a:gd name="T7" fmla="*/ 27 h 255"/>
                <a:gd name="T8" fmla="*/ 55 w 295"/>
                <a:gd name="T9" fmla="*/ 206 h 255"/>
                <a:gd name="T10" fmla="*/ 243 w 295"/>
                <a:gd name="T11" fmla="*/ 207 h 255"/>
                <a:gd name="T12" fmla="*/ 155 w 295"/>
                <a:gd name="T13" fmla="*/ 41 h 255"/>
                <a:gd name="T14" fmla="*/ 236 w 295"/>
                <a:gd name="T15" fmla="*/ 120 h 255"/>
                <a:gd name="T16" fmla="*/ 156 w 295"/>
                <a:gd name="T17" fmla="*/ 202 h 255"/>
                <a:gd name="T18" fmla="*/ 75 w 295"/>
                <a:gd name="T19" fmla="*/ 122 h 255"/>
                <a:gd name="T20" fmla="*/ 155 w 295"/>
                <a:gd name="T21" fmla="*/ 41 h 255"/>
                <a:gd name="T22" fmla="*/ 40 w 295"/>
                <a:gd name="T23" fmla="*/ 76 h 255"/>
                <a:gd name="T24" fmla="*/ 63 w 295"/>
                <a:gd name="T25" fmla="*/ 76 h 255"/>
                <a:gd name="T26" fmla="*/ 63 w 295"/>
                <a:gd name="T27" fmla="*/ 97 h 255"/>
                <a:gd name="T28" fmla="*/ 40 w 295"/>
                <a:gd name="T29" fmla="*/ 97 h 255"/>
                <a:gd name="T30" fmla="*/ 40 w 295"/>
                <a:gd name="T31" fmla="*/ 76 h 255"/>
                <a:gd name="T32" fmla="*/ 40 w 295"/>
                <a:gd name="T33" fmla="*/ 111 h 255"/>
                <a:gd name="T34" fmla="*/ 62 w 295"/>
                <a:gd name="T35" fmla="*/ 111 h 255"/>
                <a:gd name="T36" fmla="*/ 62 w 295"/>
                <a:gd name="T37" fmla="*/ 132 h 255"/>
                <a:gd name="T38" fmla="*/ 42 w 295"/>
                <a:gd name="T39" fmla="*/ 132 h 255"/>
                <a:gd name="T40" fmla="*/ 40 w 295"/>
                <a:gd name="T41" fmla="*/ 129 h 255"/>
                <a:gd name="T42" fmla="*/ 40 w 295"/>
                <a:gd name="T43" fmla="*/ 111 h 255"/>
                <a:gd name="T44" fmla="*/ 40 w 295"/>
                <a:gd name="T45" fmla="*/ 146 h 255"/>
                <a:gd name="T46" fmla="*/ 63 w 295"/>
                <a:gd name="T47" fmla="*/ 146 h 255"/>
                <a:gd name="T48" fmla="*/ 63 w 295"/>
                <a:gd name="T49" fmla="*/ 167 h 255"/>
                <a:gd name="T50" fmla="*/ 40 w 295"/>
                <a:gd name="T51" fmla="*/ 167 h 255"/>
                <a:gd name="T52" fmla="*/ 40 w 295"/>
                <a:gd name="T53" fmla="*/ 1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5">
                  <a:moveTo>
                    <a:pt x="243" y="207"/>
                  </a:moveTo>
                  <a:cubicBezTo>
                    <a:pt x="288" y="166"/>
                    <a:pt x="295" y="102"/>
                    <a:pt x="259" y="54"/>
                  </a:cubicBezTo>
                  <a:cubicBezTo>
                    <a:pt x="232" y="18"/>
                    <a:pt x="194" y="1"/>
                    <a:pt x="156" y="0"/>
                  </a:cubicBezTo>
                  <a:cubicBezTo>
                    <a:pt x="119" y="0"/>
                    <a:pt x="92" y="9"/>
                    <a:pt x="67" y="27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2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1"/>
                    <a:pt x="236" y="77"/>
                    <a:pt x="236" y="120"/>
                  </a:cubicBezTo>
                  <a:cubicBezTo>
                    <a:pt x="237" y="166"/>
                    <a:pt x="201" y="202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40" y="76"/>
                  </a:moveTo>
                  <a:cubicBezTo>
                    <a:pt x="47" y="76"/>
                    <a:pt x="55" y="76"/>
                    <a:pt x="63" y="76"/>
                  </a:cubicBezTo>
                  <a:cubicBezTo>
                    <a:pt x="63" y="83"/>
                    <a:pt x="63" y="89"/>
                    <a:pt x="63" y="97"/>
                  </a:cubicBezTo>
                  <a:cubicBezTo>
                    <a:pt x="55" y="97"/>
                    <a:pt x="48" y="97"/>
                    <a:pt x="40" y="97"/>
                  </a:cubicBezTo>
                  <a:cubicBezTo>
                    <a:pt x="40" y="90"/>
                    <a:pt x="40" y="83"/>
                    <a:pt x="40" y="76"/>
                  </a:cubicBezTo>
                  <a:close/>
                  <a:moveTo>
                    <a:pt x="40" y="111"/>
                  </a:moveTo>
                  <a:cubicBezTo>
                    <a:pt x="47" y="111"/>
                    <a:pt x="54" y="111"/>
                    <a:pt x="62" y="111"/>
                  </a:cubicBezTo>
                  <a:cubicBezTo>
                    <a:pt x="62" y="118"/>
                    <a:pt x="62" y="124"/>
                    <a:pt x="62" y="132"/>
                  </a:cubicBezTo>
                  <a:cubicBezTo>
                    <a:pt x="55" y="132"/>
                    <a:pt x="49" y="132"/>
                    <a:pt x="42" y="132"/>
                  </a:cubicBezTo>
                  <a:cubicBezTo>
                    <a:pt x="41" y="132"/>
                    <a:pt x="40" y="130"/>
                    <a:pt x="40" y="129"/>
                  </a:cubicBezTo>
                  <a:cubicBezTo>
                    <a:pt x="40" y="123"/>
                    <a:pt x="40" y="117"/>
                    <a:pt x="40" y="111"/>
                  </a:cubicBezTo>
                  <a:close/>
                  <a:moveTo>
                    <a:pt x="40" y="146"/>
                  </a:moveTo>
                  <a:cubicBezTo>
                    <a:pt x="48" y="146"/>
                    <a:pt x="55" y="146"/>
                    <a:pt x="63" y="146"/>
                  </a:cubicBezTo>
                  <a:cubicBezTo>
                    <a:pt x="63" y="153"/>
                    <a:pt x="63" y="160"/>
                    <a:pt x="63" y="167"/>
                  </a:cubicBezTo>
                  <a:cubicBezTo>
                    <a:pt x="55" y="167"/>
                    <a:pt x="48" y="167"/>
                    <a:pt x="40" y="167"/>
                  </a:cubicBezTo>
                  <a:cubicBezTo>
                    <a:pt x="40" y="160"/>
                    <a:pt x="40" y="153"/>
                    <a:pt x="40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0288588" y="800100"/>
              <a:ext cx="260350" cy="257175"/>
            </a:xfrm>
            <a:custGeom>
              <a:avLst/>
              <a:gdLst>
                <a:gd name="T0" fmla="*/ 59 w 118"/>
                <a:gd name="T1" fmla="*/ 117 h 117"/>
                <a:gd name="T2" fmla="*/ 118 w 118"/>
                <a:gd name="T3" fmla="*/ 58 h 117"/>
                <a:gd name="T4" fmla="*/ 59 w 118"/>
                <a:gd name="T5" fmla="*/ 0 h 117"/>
                <a:gd name="T6" fmla="*/ 0 w 118"/>
                <a:gd name="T7" fmla="*/ 59 h 117"/>
                <a:gd name="T8" fmla="*/ 59 w 11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7">
                  <a:moveTo>
                    <a:pt x="59" y="117"/>
                  </a:moveTo>
                  <a:cubicBezTo>
                    <a:pt x="91" y="117"/>
                    <a:pt x="118" y="91"/>
                    <a:pt x="118" y="58"/>
                  </a:cubicBezTo>
                  <a:cubicBezTo>
                    <a:pt x="118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7"/>
                    <a:pt x="59" y="11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9793288" y="1920875"/>
              <a:ext cx="808037" cy="803275"/>
            </a:xfrm>
            <a:custGeom>
              <a:avLst/>
              <a:gdLst>
                <a:gd name="T0" fmla="*/ 183 w 368"/>
                <a:gd name="T1" fmla="*/ 364 h 366"/>
                <a:gd name="T2" fmla="*/ 367 w 368"/>
                <a:gd name="T3" fmla="*/ 184 h 366"/>
                <a:gd name="T4" fmla="*/ 185 w 368"/>
                <a:gd name="T5" fmla="*/ 1 h 366"/>
                <a:gd name="T6" fmla="*/ 3 w 368"/>
                <a:gd name="T7" fmla="*/ 179 h 366"/>
                <a:gd name="T8" fmla="*/ 183 w 368"/>
                <a:gd name="T9" fmla="*/ 364 h 366"/>
                <a:gd name="T10" fmla="*/ 278 w 368"/>
                <a:gd name="T11" fmla="*/ 309 h 366"/>
                <a:gd name="T12" fmla="*/ 244 w 368"/>
                <a:gd name="T13" fmla="*/ 309 h 366"/>
                <a:gd name="T14" fmla="*/ 244 w 368"/>
                <a:gd name="T15" fmla="*/ 278 h 366"/>
                <a:gd name="T16" fmla="*/ 278 w 368"/>
                <a:gd name="T17" fmla="*/ 278 h 366"/>
                <a:gd name="T18" fmla="*/ 278 w 368"/>
                <a:gd name="T19" fmla="*/ 309 h 366"/>
                <a:gd name="T20" fmla="*/ 313 w 368"/>
                <a:gd name="T21" fmla="*/ 257 h 366"/>
                <a:gd name="T22" fmla="*/ 279 w 368"/>
                <a:gd name="T23" fmla="*/ 257 h 366"/>
                <a:gd name="T24" fmla="*/ 279 w 368"/>
                <a:gd name="T25" fmla="*/ 226 h 366"/>
                <a:gd name="T26" fmla="*/ 313 w 368"/>
                <a:gd name="T27" fmla="*/ 226 h 366"/>
                <a:gd name="T28" fmla="*/ 313 w 368"/>
                <a:gd name="T29" fmla="*/ 257 h 366"/>
                <a:gd name="T30" fmla="*/ 125 w 368"/>
                <a:gd name="T31" fmla="*/ 57 h 366"/>
                <a:gd name="T32" fmla="*/ 278 w 368"/>
                <a:gd name="T33" fmla="*/ 87 h 366"/>
                <a:gd name="T34" fmla="*/ 221 w 368"/>
                <a:gd name="T35" fmla="*/ 253 h 366"/>
                <a:gd name="T36" fmla="*/ 188 w 368"/>
                <a:gd name="T37" fmla="*/ 259 h 366"/>
                <a:gd name="T38" fmla="*/ 72 w 368"/>
                <a:gd name="T39" fmla="*/ 163 h 366"/>
                <a:gd name="T40" fmla="*/ 125 w 368"/>
                <a:gd name="T41" fmla="*/ 5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8" h="366">
                  <a:moveTo>
                    <a:pt x="183" y="364"/>
                  </a:moveTo>
                  <a:cubicBezTo>
                    <a:pt x="283" y="366"/>
                    <a:pt x="366" y="285"/>
                    <a:pt x="367" y="184"/>
                  </a:cubicBezTo>
                  <a:cubicBezTo>
                    <a:pt x="368" y="84"/>
                    <a:pt x="287" y="2"/>
                    <a:pt x="185" y="1"/>
                  </a:cubicBezTo>
                  <a:cubicBezTo>
                    <a:pt x="87" y="0"/>
                    <a:pt x="6" y="80"/>
                    <a:pt x="3" y="179"/>
                  </a:cubicBezTo>
                  <a:cubicBezTo>
                    <a:pt x="0" y="275"/>
                    <a:pt x="78" y="363"/>
                    <a:pt x="183" y="364"/>
                  </a:cubicBezTo>
                  <a:close/>
                  <a:moveTo>
                    <a:pt x="278" y="309"/>
                  </a:moveTo>
                  <a:cubicBezTo>
                    <a:pt x="267" y="309"/>
                    <a:pt x="256" y="309"/>
                    <a:pt x="244" y="309"/>
                  </a:cubicBezTo>
                  <a:cubicBezTo>
                    <a:pt x="244" y="298"/>
                    <a:pt x="244" y="289"/>
                    <a:pt x="244" y="278"/>
                  </a:cubicBezTo>
                  <a:cubicBezTo>
                    <a:pt x="255" y="278"/>
                    <a:pt x="266" y="278"/>
                    <a:pt x="278" y="278"/>
                  </a:cubicBezTo>
                  <a:cubicBezTo>
                    <a:pt x="278" y="288"/>
                    <a:pt x="278" y="298"/>
                    <a:pt x="278" y="309"/>
                  </a:cubicBezTo>
                  <a:close/>
                  <a:moveTo>
                    <a:pt x="313" y="257"/>
                  </a:moveTo>
                  <a:cubicBezTo>
                    <a:pt x="302" y="257"/>
                    <a:pt x="290" y="257"/>
                    <a:pt x="279" y="257"/>
                  </a:cubicBezTo>
                  <a:cubicBezTo>
                    <a:pt x="279" y="247"/>
                    <a:pt x="279" y="237"/>
                    <a:pt x="279" y="226"/>
                  </a:cubicBezTo>
                  <a:cubicBezTo>
                    <a:pt x="290" y="226"/>
                    <a:pt x="301" y="226"/>
                    <a:pt x="313" y="226"/>
                  </a:cubicBezTo>
                  <a:cubicBezTo>
                    <a:pt x="313" y="236"/>
                    <a:pt x="313" y="246"/>
                    <a:pt x="313" y="257"/>
                  </a:cubicBezTo>
                  <a:close/>
                  <a:moveTo>
                    <a:pt x="125" y="57"/>
                  </a:moveTo>
                  <a:cubicBezTo>
                    <a:pt x="175" y="29"/>
                    <a:pt x="242" y="42"/>
                    <a:pt x="278" y="87"/>
                  </a:cubicBezTo>
                  <a:cubicBezTo>
                    <a:pt x="325" y="147"/>
                    <a:pt x="296" y="233"/>
                    <a:pt x="221" y="253"/>
                  </a:cubicBezTo>
                  <a:cubicBezTo>
                    <a:pt x="210" y="256"/>
                    <a:pt x="199" y="257"/>
                    <a:pt x="188" y="259"/>
                  </a:cubicBezTo>
                  <a:cubicBezTo>
                    <a:pt x="129" y="257"/>
                    <a:pt x="82" y="219"/>
                    <a:pt x="72" y="163"/>
                  </a:cubicBezTo>
                  <a:cubicBezTo>
                    <a:pt x="64" y="122"/>
                    <a:pt x="86" y="79"/>
                    <a:pt x="125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10996613" y="3613150"/>
              <a:ext cx="150812" cy="153988"/>
            </a:xfrm>
            <a:custGeom>
              <a:avLst/>
              <a:gdLst>
                <a:gd name="T0" fmla="*/ 35 w 69"/>
                <a:gd name="T1" fmla="*/ 70 h 70"/>
                <a:gd name="T2" fmla="*/ 69 w 69"/>
                <a:gd name="T3" fmla="*/ 35 h 70"/>
                <a:gd name="T4" fmla="*/ 35 w 69"/>
                <a:gd name="T5" fmla="*/ 0 h 70"/>
                <a:gd name="T6" fmla="*/ 0 w 69"/>
                <a:gd name="T7" fmla="*/ 35 h 70"/>
                <a:gd name="T8" fmla="*/ 35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9698038" y="2898775"/>
              <a:ext cx="327025" cy="328613"/>
            </a:xfrm>
            <a:custGeom>
              <a:avLst/>
              <a:gdLst>
                <a:gd name="T0" fmla="*/ 74 w 149"/>
                <a:gd name="T1" fmla="*/ 0 h 150"/>
                <a:gd name="T2" fmla="*/ 0 w 149"/>
                <a:gd name="T3" fmla="*/ 75 h 150"/>
                <a:gd name="T4" fmla="*/ 74 w 149"/>
                <a:gd name="T5" fmla="*/ 150 h 150"/>
                <a:gd name="T6" fmla="*/ 149 w 149"/>
                <a:gd name="T7" fmla="*/ 75 h 150"/>
                <a:gd name="T8" fmla="*/ 74 w 14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0">
                  <a:moveTo>
                    <a:pt x="74" y="0"/>
                  </a:moveTo>
                  <a:cubicBezTo>
                    <a:pt x="32" y="1"/>
                    <a:pt x="0" y="34"/>
                    <a:pt x="0" y="75"/>
                  </a:cubicBezTo>
                  <a:cubicBezTo>
                    <a:pt x="0" y="116"/>
                    <a:pt x="34" y="150"/>
                    <a:pt x="74" y="150"/>
                  </a:cubicBezTo>
                  <a:cubicBezTo>
                    <a:pt x="115" y="149"/>
                    <a:pt x="149" y="115"/>
                    <a:pt x="149" y="75"/>
                  </a:cubicBezTo>
                  <a:cubicBezTo>
                    <a:pt x="149" y="34"/>
                    <a:pt x="115" y="0"/>
                    <a:pt x="7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9979025" y="2082800"/>
              <a:ext cx="423862" cy="357188"/>
            </a:xfrm>
            <a:custGeom>
              <a:avLst/>
              <a:gdLst>
                <a:gd name="T0" fmla="*/ 154 w 193"/>
                <a:gd name="T1" fmla="*/ 135 h 162"/>
                <a:gd name="T2" fmla="*/ 169 w 193"/>
                <a:gd name="T3" fmla="*/ 35 h 162"/>
                <a:gd name="T4" fmla="*/ 98 w 193"/>
                <a:gd name="T5" fmla="*/ 0 h 162"/>
                <a:gd name="T6" fmla="*/ 81 w 193"/>
                <a:gd name="T7" fmla="*/ 2 h 162"/>
                <a:gd name="T8" fmla="*/ 33 w 193"/>
                <a:gd name="T9" fmla="*/ 118 h 162"/>
                <a:gd name="T10" fmla="*/ 154 w 193"/>
                <a:gd name="T11" fmla="*/ 1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162">
                  <a:moveTo>
                    <a:pt x="154" y="135"/>
                  </a:moveTo>
                  <a:cubicBezTo>
                    <a:pt x="187" y="111"/>
                    <a:pt x="193" y="68"/>
                    <a:pt x="169" y="35"/>
                  </a:cubicBezTo>
                  <a:cubicBezTo>
                    <a:pt x="152" y="12"/>
                    <a:pt x="127" y="2"/>
                    <a:pt x="98" y="0"/>
                  </a:cubicBezTo>
                  <a:cubicBezTo>
                    <a:pt x="93" y="1"/>
                    <a:pt x="87" y="1"/>
                    <a:pt x="81" y="2"/>
                  </a:cubicBezTo>
                  <a:cubicBezTo>
                    <a:pt x="25" y="12"/>
                    <a:pt x="0" y="74"/>
                    <a:pt x="33" y="118"/>
                  </a:cubicBezTo>
                  <a:cubicBezTo>
                    <a:pt x="61" y="154"/>
                    <a:pt x="117" y="162"/>
                    <a:pt x="154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9350375" y="2608263"/>
              <a:ext cx="976312" cy="800100"/>
            </a:xfrm>
            <a:custGeom>
              <a:avLst/>
              <a:gdLst>
                <a:gd name="T0" fmla="*/ 383 w 445"/>
                <a:gd name="T1" fmla="*/ 84 h 364"/>
                <a:gd name="T2" fmla="*/ 355 w 445"/>
                <a:gd name="T3" fmla="*/ 82 h 364"/>
                <a:gd name="T4" fmla="*/ 221 w 445"/>
                <a:gd name="T5" fmla="*/ 5 h 364"/>
                <a:gd name="T6" fmla="*/ 210 w 445"/>
                <a:gd name="T7" fmla="*/ 1 h 364"/>
                <a:gd name="T8" fmla="*/ 110 w 445"/>
                <a:gd name="T9" fmla="*/ 34 h 364"/>
                <a:gd name="T10" fmla="*/ 55 w 445"/>
                <a:gd name="T11" fmla="*/ 276 h 364"/>
                <a:gd name="T12" fmla="*/ 221 w 445"/>
                <a:gd name="T13" fmla="*/ 364 h 364"/>
                <a:gd name="T14" fmla="*/ 354 w 445"/>
                <a:gd name="T15" fmla="*/ 320 h 364"/>
                <a:gd name="T16" fmla="*/ 398 w 445"/>
                <a:gd name="T17" fmla="*/ 92 h 364"/>
                <a:gd name="T18" fmla="*/ 383 w 445"/>
                <a:gd name="T19" fmla="*/ 84 h 364"/>
                <a:gd name="T20" fmla="*/ 93 w 445"/>
                <a:gd name="T21" fmla="*/ 148 h 364"/>
                <a:gd name="T22" fmla="*/ 60 w 445"/>
                <a:gd name="T23" fmla="*/ 148 h 364"/>
                <a:gd name="T24" fmla="*/ 60 w 445"/>
                <a:gd name="T25" fmla="*/ 117 h 364"/>
                <a:gd name="T26" fmla="*/ 93 w 445"/>
                <a:gd name="T27" fmla="*/ 117 h 364"/>
                <a:gd name="T28" fmla="*/ 93 w 445"/>
                <a:gd name="T29" fmla="*/ 148 h 364"/>
                <a:gd name="T30" fmla="*/ 233 w 445"/>
                <a:gd name="T31" fmla="*/ 314 h 364"/>
                <a:gd name="T32" fmla="*/ 126 w 445"/>
                <a:gd name="T33" fmla="*/ 207 h 364"/>
                <a:gd name="T34" fmla="*/ 233 w 445"/>
                <a:gd name="T35" fmla="*/ 100 h 364"/>
                <a:gd name="T36" fmla="*/ 340 w 445"/>
                <a:gd name="T37" fmla="*/ 207 h 364"/>
                <a:gd name="T38" fmla="*/ 233 w 445"/>
                <a:gd name="T39" fmla="*/ 314 h 364"/>
                <a:gd name="T40" fmla="*/ 406 w 445"/>
                <a:gd name="T41" fmla="*/ 214 h 364"/>
                <a:gd name="T42" fmla="*/ 374 w 445"/>
                <a:gd name="T43" fmla="*/ 214 h 364"/>
                <a:gd name="T44" fmla="*/ 374 w 445"/>
                <a:gd name="T45" fmla="*/ 183 h 364"/>
                <a:gd name="T46" fmla="*/ 406 w 445"/>
                <a:gd name="T47" fmla="*/ 183 h 364"/>
                <a:gd name="T48" fmla="*/ 406 w 445"/>
                <a:gd name="T49" fmla="*/ 21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5" h="364">
                  <a:moveTo>
                    <a:pt x="383" y="84"/>
                  </a:moveTo>
                  <a:cubicBezTo>
                    <a:pt x="374" y="84"/>
                    <a:pt x="364" y="83"/>
                    <a:pt x="355" y="82"/>
                  </a:cubicBezTo>
                  <a:cubicBezTo>
                    <a:pt x="301" y="73"/>
                    <a:pt x="256" y="47"/>
                    <a:pt x="221" y="5"/>
                  </a:cubicBezTo>
                  <a:cubicBezTo>
                    <a:pt x="218" y="3"/>
                    <a:pt x="213" y="0"/>
                    <a:pt x="210" y="1"/>
                  </a:cubicBezTo>
                  <a:cubicBezTo>
                    <a:pt x="174" y="4"/>
                    <a:pt x="141" y="14"/>
                    <a:pt x="110" y="34"/>
                  </a:cubicBezTo>
                  <a:cubicBezTo>
                    <a:pt x="25" y="89"/>
                    <a:pt x="0" y="195"/>
                    <a:pt x="55" y="276"/>
                  </a:cubicBezTo>
                  <a:cubicBezTo>
                    <a:pt x="95" y="336"/>
                    <a:pt x="154" y="362"/>
                    <a:pt x="221" y="364"/>
                  </a:cubicBezTo>
                  <a:cubicBezTo>
                    <a:pt x="273" y="364"/>
                    <a:pt x="316" y="350"/>
                    <a:pt x="354" y="320"/>
                  </a:cubicBezTo>
                  <a:cubicBezTo>
                    <a:pt x="426" y="264"/>
                    <a:pt x="445" y="166"/>
                    <a:pt x="398" y="92"/>
                  </a:cubicBezTo>
                  <a:cubicBezTo>
                    <a:pt x="394" y="87"/>
                    <a:pt x="390" y="84"/>
                    <a:pt x="383" y="84"/>
                  </a:cubicBezTo>
                  <a:close/>
                  <a:moveTo>
                    <a:pt x="93" y="148"/>
                  </a:moveTo>
                  <a:cubicBezTo>
                    <a:pt x="81" y="148"/>
                    <a:pt x="71" y="148"/>
                    <a:pt x="60" y="148"/>
                  </a:cubicBezTo>
                  <a:cubicBezTo>
                    <a:pt x="60" y="138"/>
                    <a:pt x="60" y="128"/>
                    <a:pt x="60" y="117"/>
                  </a:cubicBezTo>
                  <a:cubicBezTo>
                    <a:pt x="71" y="117"/>
                    <a:pt x="81" y="117"/>
                    <a:pt x="93" y="117"/>
                  </a:cubicBezTo>
                  <a:cubicBezTo>
                    <a:pt x="93" y="127"/>
                    <a:pt x="93" y="137"/>
                    <a:pt x="93" y="148"/>
                  </a:cubicBezTo>
                  <a:close/>
                  <a:moveTo>
                    <a:pt x="233" y="314"/>
                  </a:moveTo>
                  <a:cubicBezTo>
                    <a:pt x="174" y="314"/>
                    <a:pt x="126" y="266"/>
                    <a:pt x="126" y="207"/>
                  </a:cubicBezTo>
                  <a:cubicBezTo>
                    <a:pt x="126" y="149"/>
                    <a:pt x="175" y="99"/>
                    <a:pt x="233" y="100"/>
                  </a:cubicBezTo>
                  <a:cubicBezTo>
                    <a:pt x="292" y="100"/>
                    <a:pt x="340" y="148"/>
                    <a:pt x="340" y="207"/>
                  </a:cubicBezTo>
                  <a:cubicBezTo>
                    <a:pt x="340" y="267"/>
                    <a:pt x="292" y="314"/>
                    <a:pt x="233" y="314"/>
                  </a:cubicBezTo>
                  <a:close/>
                  <a:moveTo>
                    <a:pt x="406" y="214"/>
                  </a:moveTo>
                  <a:cubicBezTo>
                    <a:pt x="396" y="214"/>
                    <a:pt x="385" y="214"/>
                    <a:pt x="374" y="214"/>
                  </a:cubicBezTo>
                  <a:cubicBezTo>
                    <a:pt x="374" y="204"/>
                    <a:pt x="374" y="194"/>
                    <a:pt x="374" y="183"/>
                  </a:cubicBezTo>
                  <a:cubicBezTo>
                    <a:pt x="385" y="183"/>
                    <a:pt x="395" y="183"/>
                    <a:pt x="406" y="183"/>
                  </a:cubicBezTo>
                  <a:cubicBezTo>
                    <a:pt x="406" y="193"/>
                    <a:pt x="406" y="204"/>
                    <a:pt x="406" y="21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6302375" y="887413"/>
              <a:ext cx="141287" cy="139700"/>
            </a:xfrm>
            <a:custGeom>
              <a:avLst/>
              <a:gdLst>
                <a:gd name="T0" fmla="*/ 32 w 64"/>
                <a:gd name="T1" fmla="*/ 63 h 63"/>
                <a:gd name="T2" fmla="*/ 64 w 64"/>
                <a:gd name="T3" fmla="*/ 32 h 63"/>
                <a:gd name="T4" fmla="*/ 32 w 64"/>
                <a:gd name="T5" fmla="*/ 0 h 63"/>
                <a:gd name="T6" fmla="*/ 0 w 64"/>
                <a:gd name="T7" fmla="*/ 32 h 63"/>
                <a:gd name="T8" fmla="*/ 32 w 6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2" y="63"/>
                  </a:moveTo>
                  <a:cubicBezTo>
                    <a:pt x="49" y="63"/>
                    <a:pt x="64" y="49"/>
                    <a:pt x="64" y="32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1" y="49"/>
                    <a:pt x="15" y="63"/>
                    <a:pt x="32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9444038" y="4157663"/>
              <a:ext cx="265112" cy="223838"/>
            </a:xfrm>
            <a:custGeom>
              <a:avLst/>
              <a:gdLst>
                <a:gd name="T0" fmla="*/ 61 w 121"/>
                <a:gd name="T1" fmla="*/ 0 h 102"/>
                <a:gd name="T2" fmla="*/ 51 w 121"/>
                <a:gd name="T3" fmla="*/ 1 h 102"/>
                <a:gd name="T4" fmla="*/ 21 w 121"/>
                <a:gd name="T5" fmla="*/ 73 h 102"/>
                <a:gd name="T6" fmla="*/ 97 w 121"/>
                <a:gd name="T7" fmla="*/ 84 h 102"/>
                <a:gd name="T8" fmla="*/ 106 w 121"/>
                <a:gd name="T9" fmla="*/ 22 h 102"/>
                <a:gd name="T10" fmla="*/ 61 w 121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02">
                  <a:moveTo>
                    <a:pt x="61" y="0"/>
                  </a:moveTo>
                  <a:cubicBezTo>
                    <a:pt x="58" y="0"/>
                    <a:pt x="54" y="0"/>
                    <a:pt x="51" y="1"/>
                  </a:cubicBezTo>
                  <a:cubicBezTo>
                    <a:pt x="16" y="7"/>
                    <a:pt x="0" y="46"/>
                    <a:pt x="21" y="73"/>
                  </a:cubicBezTo>
                  <a:cubicBezTo>
                    <a:pt x="38" y="97"/>
                    <a:pt x="74" y="102"/>
                    <a:pt x="97" y="84"/>
                  </a:cubicBezTo>
                  <a:cubicBezTo>
                    <a:pt x="117" y="69"/>
                    <a:pt x="121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9328150" y="4054475"/>
              <a:ext cx="506412" cy="504825"/>
            </a:xfrm>
            <a:custGeom>
              <a:avLst/>
              <a:gdLst>
                <a:gd name="T0" fmla="*/ 116 w 231"/>
                <a:gd name="T1" fmla="*/ 1 h 230"/>
                <a:gd name="T2" fmla="*/ 1 w 231"/>
                <a:gd name="T3" fmla="*/ 112 h 230"/>
                <a:gd name="T4" fmla="*/ 114 w 231"/>
                <a:gd name="T5" fmla="*/ 229 h 230"/>
                <a:gd name="T6" fmla="*/ 230 w 231"/>
                <a:gd name="T7" fmla="*/ 116 h 230"/>
                <a:gd name="T8" fmla="*/ 116 w 231"/>
                <a:gd name="T9" fmla="*/ 1 h 230"/>
                <a:gd name="T10" fmla="*/ 117 w 231"/>
                <a:gd name="T11" fmla="*/ 163 h 230"/>
                <a:gd name="T12" fmla="*/ 45 w 231"/>
                <a:gd name="T13" fmla="*/ 102 h 230"/>
                <a:gd name="T14" fmla="*/ 78 w 231"/>
                <a:gd name="T15" fmla="*/ 36 h 230"/>
                <a:gd name="T16" fmla="*/ 174 w 231"/>
                <a:gd name="T17" fmla="*/ 55 h 230"/>
                <a:gd name="T18" fmla="*/ 138 w 231"/>
                <a:gd name="T19" fmla="*/ 159 h 230"/>
                <a:gd name="T20" fmla="*/ 117 w 231"/>
                <a:gd name="T21" fmla="*/ 163 h 230"/>
                <a:gd name="T22" fmla="*/ 174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4 w 231"/>
                <a:gd name="T29" fmla="*/ 175 h 230"/>
                <a:gd name="T30" fmla="*/ 174 w 231"/>
                <a:gd name="T31" fmla="*/ 194 h 230"/>
                <a:gd name="T32" fmla="*/ 196 w 231"/>
                <a:gd name="T33" fmla="*/ 161 h 230"/>
                <a:gd name="T34" fmla="*/ 175 w 231"/>
                <a:gd name="T35" fmla="*/ 161 h 230"/>
                <a:gd name="T36" fmla="*/ 175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1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9" y="228"/>
                    <a:pt x="114" y="229"/>
                  </a:cubicBezTo>
                  <a:cubicBezTo>
                    <a:pt x="177" y="230"/>
                    <a:pt x="230" y="179"/>
                    <a:pt x="230" y="116"/>
                  </a:cubicBezTo>
                  <a:cubicBezTo>
                    <a:pt x="231" y="53"/>
                    <a:pt x="180" y="1"/>
                    <a:pt x="116" y="1"/>
                  </a:cubicBezTo>
                  <a:close/>
                  <a:moveTo>
                    <a:pt x="117" y="163"/>
                  </a:moveTo>
                  <a:cubicBezTo>
                    <a:pt x="81" y="162"/>
                    <a:pt x="51" y="138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4" y="55"/>
                  </a:cubicBezTo>
                  <a:cubicBezTo>
                    <a:pt x="204" y="92"/>
                    <a:pt x="185" y="147"/>
                    <a:pt x="138" y="159"/>
                  </a:cubicBezTo>
                  <a:cubicBezTo>
                    <a:pt x="131" y="161"/>
                    <a:pt x="124" y="162"/>
                    <a:pt x="117" y="163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8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5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7"/>
            <p:cNvSpPr>
              <a:spLocks noEditPoints="1"/>
            </p:cNvSpPr>
            <p:nvPr/>
          </p:nvSpPr>
          <p:spPr bwMode="auto">
            <a:xfrm>
              <a:off x="9048750" y="4487863"/>
              <a:ext cx="612775" cy="501650"/>
            </a:xfrm>
            <a:custGeom>
              <a:avLst/>
              <a:gdLst>
                <a:gd name="T0" fmla="*/ 240 w 279"/>
                <a:gd name="T1" fmla="*/ 53 h 229"/>
                <a:gd name="T2" fmla="*/ 223 w 279"/>
                <a:gd name="T3" fmla="*/ 51 h 229"/>
                <a:gd name="T4" fmla="*/ 138 w 279"/>
                <a:gd name="T5" fmla="*/ 3 h 229"/>
                <a:gd name="T6" fmla="*/ 131 w 279"/>
                <a:gd name="T7" fmla="*/ 0 h 229"/>
                <a:gd name="T8" fmla="*/ 69 w 279"/>
                <a:gd name="T9" fmla="*/ 21 h 229"/>
                <a:gd name="T10" fmla="*/ 34 w 279"/>
                <a:gd name="T11" fmla="*/ 173 h 229"/>
                <a:gd name="T12" fmla="*/ 138 w 279"/>
                <a:gd name="T13" fmla="*/ 229 h 229"/>
                <a:gd name="T14" fmla="*/ 222 w 279"/>
                <a:gd name="T15" fmla="*/ 201 h 229"/>
                <a:gd name="T16" fmla="*/ 250 w 279"/>
                <a:gd name="T17" fmla="*/ 58 h 229"/>
                <a:gd name="T18" fmla="*/ 240 w 279"/>
                <a:gd name="T19" fmla="*/ 53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3 h 229"/>
                <a:gd name="T26" fmla="*/ 58 w 279"/>
                <a:gd name="T27" fmla="*/ 73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2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5 h 229"/>
                <a:gd name="T42" fmla="*/ 235 w 279"/>
                <a:gd name="T43" fmla="*/ 135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3"/>
                  </a:moveTo>
                  <a:cubicBezTo>
                    <a:pt x="234" y="53"/>
                    <a:pt x="229" y="52"/>
                    <a:pt x="223" y="51"/>
                  </a:cubicBezTo>
                  <a:cubicBezTo>
                    <a:pt x="189" y="46"/>
                    <a:pt x="160" y="30"/>
                    <a:pt x="138" y="3"/>
                  </a:cubicBezTo>
                  <a:cubicBezTo>
                    <a:pt x="137" y="1"/>
                    <a:pt x="134" y="0"/>
                    <a:pt x="131" y="0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3"/>
                  </a:cubicBezTo>
                  <a:cubicBezTo>
                    <a:pt x="59" y="211"/>
                    <a:pt x="96" y="227"/>
                    <a:pt x="138" y="229"/>
                  </a:cubicBezTo>
                  <a:cubicBezTo>
                    <a:pt x="171" y="228"/>
                    <a:pt x="198" y="220"/>
                    <a:pt x="222" y="201"/>
                  </a:cubicBezTo>
                  <a:cubicBezTo>
                    <a:pt x="267" y="166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8" y="93"/>
                    <a:pt x="109" y="62"/>
                    <a:pt x="146" y="62"/>
                  </a:cubicBezTo>
                  <a:cubicBezTo>
                    <a:pt x="183" y="62"/>
                    <a:pt x="213" y="93"/>
                    <a:pt x="213" y="130"/>
                  </a:cubicBezTo>
                  <a:cubicBezTo>
                    <a:pt x="213" y="168"/>
                    <a:pt x="183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1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13923963" y="4873625"/>
              <a:ext cx="168275" cy="169863"/>
            </a:xfrm>
            <a:custGeom>
              <a:avLst/>
              <a:gdLst>
                <a:gd name="T0" fmla="*/ 39 w 76"/>
                <a:gd name="T1" fmla="*/ 1 h 77"/>
                <a:gd name="T2" fmla="*/ 0 w 76"/>
                <a:gd name="T3" fmla="*/ 38 h 77"/>
                <a:gd name="T4" fmla="*/ 37 w 76"/>
                <a:gd name="T5" fmla="*/ 76 h 77"/>
                <a:gd name="T6" fmla="*/ 76 w 76"/>
                <a:gd name="T7" fmla="*/ 39 h 77"/>
                <a:gd name="T8" fmla="*/ 39 w 76"/>
                <a:gd name="T9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7">
                  <a:moveTo>
                    <a:pt x="39" y="1"/>
                  </a:moveTo>
                  <a:cubicBezTo>
                    <a:pt x="19" y="0"/>
                    <a:pt x="1" y="18"/>
                    <a:pt x="0" y="38"/>
                  </a:cubicBezTo>
                  <a:cubicBezTo>
                    <a:pt x="0" y="58"/>
                    <a:pt x="17" y="76"/>
                    <a:pt x="37" y="76"/>
                  </a:cubicBezTo>
                  <a:cubicBezTo>
                    <a:pt x="58" y="77"/>
                    <a:pt x="75" y="60"/>
                    <a:pt x="76" y="39"/>
                  </a:cubicBezTo>
                  <a:cubicBezTo>
                    <a:pt x="76" y="18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13061950" y="4386263"/>
              <a:ext cx="390525" cy="390525"/>
            </a:xfrm>
            <a:custGeom>
              <a:avLst/>
              <a:gdLst>
                <a:gd name="T0" fmla="*/ 88 w 178"/>
                <a:gd name="T1" fmla="*/ 1 h 178"/>
                <a:gd name="T2" fmla="*/ 0 w 178"/>
                <a:gd name="T3" fmla="*/ 89 h 178"/>
                <a:gd name="T4" fmla="*/ 89 w 178"/>
                <a:gd name="T5" fmla="*/ 178 h 178"/>
                <a:gd name="T6" fmla="*/ 178 w 178"/>
                <a:gd name="T7" fmla="*/ 89 h 178"/>
                <a:gd name="T8" fmla="*/ 88 w 178"/>
                <a:gd name="T9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">
                  <a:moveTo>
                    <a:pt x="88" y="1"/>
                  </a:moveTo>
                  <a:cubicBezTo>
                    <a:pt x="39" y="1"/>
                    <a:pt x="0" y="40"/>
                    <a:pt x="0" y="89"/>
                  </a:cubicBezTo>
                  <a:cubicBezTo>
                    <a:pt x="0" y="138"/>
                    <a:pt x="41" y="178"/>
                    <a:pt x="89" y="178"/>
                  </a:cubicBezTo>
                  <a:cubicBezTo>
                    <a:pt x="138" y="178"/>
                    <a:pt x="178" y="137"/>
                    <a:pt x="178" y="89"/>
                  </a:cubicBezTo>
                  <a:cubicBezTo>
                    <a:pt x="177" y="40"/>
                    <a:pt x="137" y="0"/>
                    <a:pt x="8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12649200" y="4043363"/>
              <a:ext cx="1158875" cy="949325"/>
            </a:xfrm>
            <a:custGeom>
              <a:avLst/>
              <a:gdLst>
                <a:gd name="T0" fmla="*/ 455 w 528"/>
                <a:gd name="T1" fmla="*/ 99 h 432"/>
                <a:gd name="T2" fmla="*/ 422 w 528"/>
                <a:gd name="T3" fmla="*/ 96 h 432"/>
                <a:gd name="T4" fmla="*/ 262 w 528"/>
                <a:gd name="T5" fmla="*/ 5 h 432"/>
                <a:gd name="T6" fmla="*/ 249 w 528"/>
                <a:gd name="T7" fmla="*/ 0 h 432"/>
                <a:gd name="T8" fmla="*/ 130 w 528"/>
                <a:gd name="T9" fmla="*/ 39 h 432"/>
                <a:gd name="T10" fmla="*/ 65 w 528"/>
                <a:gd name="T11" fmla="*/ 327 h 432"/>
                <a:gd name="T12" fmla="*/ 262 w 528"/>
                <a:gd name="T13" fmla="*/ 432 h 432"/>
                <a:gd name="T14" fmla="*/ 421 w 528"/>
                <a:gd name="T15" fmla="*/ 379 h 432"/>
                <a:gd name="T16" fmla="*/ 472 w 528"/>
                <a:gd name="T17" fmla="*/ 109 h 432"/>
                <a:gd name="T18" fmla="*/ 455 w 528"/>
                <a:gd name="T19" fmla="*/ 99 h 432"/>
                <a:gd name="T20" fmla="*/ 110 w 528"/>
                <a:gd name="T21" fmla="*/ 176 h 432"/>
                <a:gd name="T22" fmla="*/ 71 w 528"/>
                <a:gd name="T23" fmla="*/ 176 h 432"/>
                <a:gd name="T24" fmla="*/ 71 w 528"/>
                <a:gd name="T25" fmla="*/ 138 h 432"/>
                <a:gd name="T26" fmla="*/ 110 w 528"/>
                <a:gd name="T27" fmla="*/ 138 h 432"/>
                <a:gd name="T28" fmla="*/ 110 w 528"/>
                <a:gd name="T29" fmla="*/ 176 h 432"/>
                <a:gd name="T30" fmla="*/ 276 w 528"/>
                <a:gd name="T31" fmla="*/ 372 h 432"/>
                <a:gd name="T32" fmla="*/ 149 w 528"/>
                <a:gd name="T33" fmla="*/ 245 h 432"/>
                <a:gd name="T34" fmla="*/ 277 w 528"/>
                <a:gd name="T35" fmla="*/ 117 h 432"/>
                <a:gd name="T36" fmla="*/ 404 w 528"/>
                <a:gd name="T37" fmla="*/ 245 h 432"/>
                <a:gd name="T38" fmla="*/ 276 w 528"/>
                <a:gd name="T39" fmla="*/ 372 h 432"/>
                <a:gd name="T40" fmla="*/ 483 w 528"/>
                <a:gd name="T41" fmla="*/ 254 h 432"/>
                <a:gd name="T42" fmla="*/ 444 w 528"/>
                <a:gd name="T43" fmla="*/ 254 h 432"/>
                <a:gd name="T44" fmla="*/ 444 w 528"/>
                <a:gd name="T45" fmla="*/ 217 h 432"/>
                <a:gd name="T46" fmla="*/ 483 w 528"/>
                <a:gd name="T47" fmla="*/ 217 h 432"/>
                <a:gd name="T48" fmla="*/ 483 w 528"/>
                <a:gd name="T49" fmla="*/ 25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432">
                  <a:moveTo>
                    <a:pt x="455" y="99"/>
                  </a:moveTo>
                  <a:cubicBezTo>
                    <a:pt x="444" y="99"/>
                    <a:pt x="433" y="98"/>
                    <a:pt x="422" y="96"/>
                  </a:cubicBezTo>
                  <a:cubicBezTo>
                    <a:pt x="357" y="86"/>
                    <a:pt x="304" y="55"/>
                    <a:pt x="262" y="5"/>
                  </a:cubicBezTo>
                  <a:cubicBezTo>
                    <a:pt x="259" y="2"/>
                    <a:pt x="253" y="0"/>
                    <a:pt x="249" y="0"/>
                  </a:cubicBezTo>
                  <a:cubicBezTo>
                    <a:pt x="206" y="3"/>
                    <a:pt x="167" y="16"/>
                    <a:pt x="130" y="39"/>
                  </a:cubicBezTo>
                  <a:cubicBezTo>
                    <a:pt x="29" y="105"/>
                    <a:pt x="0" y="231"/>
                    <a:pt x="65" y="327"/>
                  </a:cubicBezTo>
                  <a:cubicBezTo>
                    <a:pt x="113" y="398"/>
                    <a:pt x="183" y="429"/>
                    <a:pt x="262" y="432"/>
                  </a:cubicBezTo>
                  <a:cubicBezTo>
                    <a:pt x="324" y="431"/>
                    <a:pt x="376" y="415"/>
                    <a:pt x="421" y="379"/>
                  </a:cubicBezTo>
                  <a:cubicBezTo>
                    <a:pt x="506" y="312"/>
                    <a:pt x="528" y="197"/>
                    <a:pt x="472" y="109"/>
                  </a:cubicBezTo>
                  <a:cubicBezTo>
                    <a:pt x="468" y="102"/>
                    <a:pt x="464" y="98"/>
                    <a:pt x="455" y="99"/>
                  </a:cubicBezTo>
                  <a:close/>
                  <a:moveTo>
                    <a:pt x="110" y="176"/>
                  </a:moveTo>
                  <a:cubicBezTo>
                    <a:pt x="96" y="176"/>
                    <a:pt x="84" y="176"/>
                    <a:pt x="71" y="176"/>
                  </a:cubicBezTo>
                  <a:cubicBezTo>
                    <a:pt x="71" y="163"/>
                    <a:pt x="71" y="151"/>
                    <a:pt x="71" y="138"/>
                  </a:cubicBezTo>
                  <a:cubicBezTo>
                    <a:pt x="84" y="138"/>
                    <a:pt x="96" y="138"/>
                    <a:pt x="110" y="138"/>
                  </a:cubicBezTo>
                  <a:cubicBezTo>
                    <a:pt x="110" y="150"/>
                    <a:pt x="110" y="162"/>
                    <a:pt x="110" y="176"/>
                  </a:cubicBezTo>
                  <a:close/>
                  <a:moveTo>
                    <a:pt x="276" y="372"/>
                  </a:moveTo>
                  <a:cubicBezTo>
                    <a:pt x="207" y="372"/>
                    <a:pt x="150" y="315"/>
                    <a:pt x="149" y="245"/>
                  </a:cubicBezTo>
                  <a:cubicBezTo>
                    <a:pt x="149" y="176"/>
                    <a:pt x="207" y="117"/>
                    <a:pt x="277" y="117"/>
                  </a:cubicBezTo>
                  <a:cubicBezTo>
                    <a:pt x="347" y="117"/>
                    <a:pt x="404" y="175"/>
                    <a:pt x="404" y="245"/>
                  </a:cubicBezTo>
                  <a:cubicBezTo>
                    <a:pt x="404" y="316"/>
                    <a:pt x="347" y="372"/>
                    <a:pt x="276" y="372"/>
                  </a:cubicBezTo>
                  <a:close/>
                  <a:moveTo>
                    <a:pt x="483" y="254"/>
                  </a:moveTo>
                  <a:cubicBezTo>
                    <a:pt x="470" y="254"/>
                    <a:pt x="458" y="254"/>
                    <a:pt x="444" y="254"/>
                  </a:cubicBezTo>
                  <a:cubicBezTo>
                    <a:pt x="444" y="242"/>
                    <a:pt x="444" y="230"/>
                    <a:pt x="444" y="217"/>
                  </a:cubicBezTo>
                  <a:cubicBezTo>
                    <a:pt x="457" y="217"/>
                    <a:pt x="469" y="217"/>
                    <a:pt x="483" y="217"/>
                  </a:cubicBezTo>
                  <a:cubicBezTo>
                    <a:pt x="483" y="229"/>
                    <a:pt x="483" y="241"/>
                    <a:pt x="483" y="25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13176250" y="3221038"/>
              <a:ext cx="958850" cy="958850"/>
            </a:xfrm>
            <a:custGeom>
              <a:avLst/>
              <a:gdLst>
                <a:gd name="T0" fmla="*/ 220 w 437"/>
                <a:gd name="T1" fmla="*/ 2 h 436"/>
                <a:gd name="T2" fmla="*/ 3 w 437"/>
                <a:gd name="T3" fmla="*/ 213 h 436"/>
                <a:gd name="T4" fmla="*/ 217 w 437"/>
                <a:gd name="T5" fmla="*/ 434 h 436"/>
                <a:gd name="T6" fmla="*/ 436 w 437"/>
                <a:gd name="T7" fmla="*/ 219 h 436"/>
                <a:gd name="T8" fmla="*/ 220 w 437"/>
                <a:gd name="T9" fmla="*/ 2 h 436"/>
                <a:gd name="T10" fmla="*/ 223 w 437"/>
                <a:gd name="T11" fmla="*/ 308 h 436"/>
                <a:gd name="T12" fmla="*/ 85 w 437"/>
                <a:gd name="T13" fmla="*/ 194 h 436"/>
                <a:gd name="T14" fmla="*/ 148 w 437"/>
                <a:gd name="T15" fmla="*/ 69 h 436"/>
                <a:gd name="T16" fmla="*/ 330 w 437"/>
                <a:gd name="T17" fmla="*/ 104 h 436"/>
                <a:gd name="T18" fmla="*/ 262 w 437"/>
                <a:gd name="T19" fmla="*/ 302 h 436"/>
                <a:gd name="T20" fmla="*/ 223 w 437"/>
                <a:gd name="T21" fmla="*/ 308 h 436"/>
                <a:gd name="T22" fmla="*/ 330 w 437"/>
                <a:gd name="T23" fmla="*/ 368 h 436"/>
                <a:gd name="T24" fmla="*/ 290 w 437"/>
                <a:gd name="T25" fmla="*/ 368 h 436"/>
                <a:gd name="T26" fmla="*/ 290 w 437"/>
                <a:gd name="T27" fmla="*/ 332 h 436"/>
                <a:gd name="T28" fmla="*/ 330 w 437"/>
                <a:gd name="T29" fmla="*/ 332 h 436"/>
                <a:gd name="T30" fmla="*/ 330 w 437"/>
                <a:gd name="T31" fmla="*/ 368 h 436"/>
                <a:gd name="T32" fmla="*/ 372 w 437"/>
                <a:gd name="T33" fmla="*/ 306 h 436"/>
                <a:gd name="T34" fmla="*/ 331 w 437"/>
                <a:gd name="T35" fmla="*/ 306 h 436"/>
                <a:gd name="T36" fmla="*/ 331 w 437"/>
                <a:gd name="T37" fmla="*/ 269 h 436"/>
                <a:gd name="T38" fmla="*/ 372 w 437"/>
                <a:gd name="T39" fmla="*/ 269 h 436"/>
                <a:gd name="T40" fmla="*/ 372 w 437"/>
                <a:gd name="T41" fmla="*/ 30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7" h="436">
                  <a:moveTo>
                    <a:pt x="220" y="2"/>
                  </a:moveTo>
                  <a:cubicBezTo>
                    <a:pt x="103" y="0"/>
                    <a:pt x="6" y="96"/>
                    <a:pt x="3" y="213"/>
                  </a:cubicBezTo>
                  <a:cubicBezTo>
                    <a:pt x="0" y="328"/>
                    <a:pt x="93" y="433"/>
                    <a:pt x="217" y="434"/>
                  </a:cubicBezTo>
                  <a:cubicBezTo>
                    <a:pt x="336" y="436"/>
                    <a:pt x="435" y="340"/>
                    <a:pt x="436" y="219"/>
                  </a:cubicBezTo>
                  <a:cubicBezTo>
                    <a:pt x="437" y="100"/>
                    <a:pt x="341" y="3"/>
                    <a:pt x="220" y="2"/>
                  </a:cubicBezTo>
                  <a:close/>
                  <a:moveTo>
                    <a:pt x="223" y="308"/>
                  </a:moveTo>
                  <a:cubicBezTo>
                    <a:pt x="153" y="307"/>
                    <a:pt x="98" y="261"/>
                    <a:pt x="85" y="194"/>
                  </a:cubicBezTo>
                  <a:cubicBezTo>
                    <a:pt x="76" y="146"/>
                    <a:pt x="102" y="95"/>
                    <a:pt x="148" y="69"/>
                  </a:cubicBezTo>
                  <a:cubicBezTo>
                    <a:pt x="208" y="35"/>
                    <a:pt x="288" y="50"/>
                    <a:pt x="330" y="104"/>
                  </a:cubicBezTo>
                  <a:cubicBezTo>
                    <a:pt x="387" y="176"/>
                    <a:pt x="351" y="278"/>
                    <a:pt x="262" y="302"/>
                  </a:cubicBezTo>
                  <a:cubicBezTo>
                    <a:pt x="249" y="305"/>
                    <a:pt x="236" y="306"/>
                    <a:pt x="223" y="308"/>
                  </a:cubicBezTo>
                  <a:close/>
                  <a:moveTo>
                    <a:pt x="330" y="368"/>
                  </a:moveTo>
                  <a:cubicBezTo>
                    <a:pt x="317" y="368"/>
                    <a:pt x="304" y="368"/>
                    <a:pt x="290" y="368"/>
                  </a:cubicBezTo>
                  <a:cubicBezTo>
                    <a:pt x="290" y="356"/>
                    <a:pt x="290" y="344"/>
                    <a:pt x="290" y="332"/>
                  </a:cubicBezTo>
                  <a:cubicBezTo>
                    <a:pt x="303" y="332"/>
                    <a:pt x="316" y="332"/>
                    <a:pt x="330" y="332"/>
                  </a:cubicBezTo>
                  <a:cubicBezTo>
                    <a:pt x="330" y="344"/>
                    <a:pt x="330" y="355"/>
                    <a:pt x="330" y="368"/>
                  </a:cubicBezTo>
                  <a:close/>
                  <a:moveTo>
                    <a:pt x="372" y="306"/>
                  </a:moveTo>
                  <a:cubicBezTo>
                    <a:pt x="358" y="306"/>
                    <a:pt x="345" y="306"/>
                    <a:pt x="331" y="306"/>
                  </a:cubicBezTo>
                  <a:cubicBezTo>
                    <a:pt x="331" y="294"/>
                    <a:pt x="331" y="282"/>
                    <a:pt x="331" y="269"/>
                  </a:cubicBezTo>
                  <a:cubicBezTo>
                    <a:pt x="345" y="269"/>
                    <a:pt x="358" y="269"/>
                    <a:pt x="372" y="269"/>
                  </a:cubicBezTo>
                  <a:cubicBezTo>
                    <a:pt x="372" y="281"/>
                    <a:pt x="372" y="293"/>
                    <a:pt x="372" y="30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9723438" y="4926013"/>
              <a:ext cx="87312" cy="90488"/>
            </a:xfrm>
            <a:custGeom>
              <a:avLst/>
              <a:gdLst>
                <a:gd name="T0" fmla="*/ 21 w 40"/>
                <a:gd name="T1" fmla="*/ 1 h 41"/>
                <a:gd name="T2" fmla="*/ 0 w 40"/>
                <a:gd name="T3" fmla="*/ 20 h 41"/>
                <a:gd name="T4" fmla="*/ 20 w 40"/>
                <a:gd name="T5" fmla="*/ 41 h 41"/>
                <a:gd name="T6" fmla="*/ 40 w 40"/>
                <a:gd name="T7" fmla="*/ 21 h 41"/>
                <a:gd name="T8" fmla="*/ 21 w 40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1" y="1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9" y="40"/>
                    <a:pt x="20" y="41"/>
                  </a:cubicBezTo>
                  <a:cubicBezTo>
                    <a:pt x="31" y="41"/>
                    <a:pt x="40" y="32"/>
                    <a:pt x="40" y="21"/>
                  </a:cubicBezTo>
                  <a:cubicBezTo>
                    <a:pt x="40" y="10"/>
                    <a:pt x="31" y="1"/>
                    <a:pt x="21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9266238" y="4668838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2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13398500" y="3416300"/>
              <a:ext cx="501650" cy="425450"/>
            </a:xfrm>
            <a:custGeom>
              <a:avLst/>
              <a:gdLst>
                <a:gd name="T0" fmla="*/ 116 w 229"/>
                <a:gd name="T1" fmla="*/ 0 h 193"/>
                <a:gd name="T2" fmla="*/ 96 w 229"/>
                <a:gd name="T3" fmla="*/ 3 h 193"/>
                <a:gd name="T4" fmla="*/ 39 w 229"/>
                <a:gd name="T5" fmla="*/ 140 h 193"/>
                <a:gd name="T6" fmla="*/ 183 w 229"/>
                <a:gd name="T7" fmla="*/ 160 h 193"/>
                <a:gd name="T8" fmla="*/ 201 w 229"/>
                <a:gd name="T9" fmla="*/ 42 h 193"/>
                <a:gd name="T10" fmla="*/ 116 w 229"/>
                <a:gd name="T1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193">
                  <a:moveTo>
                    <a:pt x="116" y="0"/>
                  </a:moveTo>
                  <a:cubicBezTo>
                    <a:pt x="110" y="1"/>
                    <a:pt x="103" y="1"/>
                    <a:pt x="96" y="3"/>
                  </a:cubicBezTo>
                  <a:cubicBezTo>
                    <a:pt x="30" y="15"/>
                    <a:pt x="0" y="88"/>
                    <a:pt x="39" y="140"/>
                  </a:cubicBezTo>
                  <a:cubicBezTo>
                    <a:pt x="72" y="183"/>
                    <a:pt x="139" y="193"/>
                    <a:pt x="183" y="160"/>
                  </a:cubicBezTo>
                  <a:cubicBezTo>
                    <a:pt x="222" y="131"/>
                    <a:pt x="229" y="80"/>
                    <a:pt x="201" y="42"/>
                  </a:cubicBezTo>
                  <a:cubicBezTo>
                    <a:pt x="180" y="14"/>
                    <a:pt x="151" y="2"/>
                    <a:pt x="11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11736388" y="3122613"/>
              <a:ext cx="1222375" cy="1058863"/>
            </a:xfrm>
            <a:custGeom>
              <a:avLst/>
              <a:gdLst>
                <a:gd name="T0" fmla="*/ 459 w 557"/>
                <a:gd name="T1" fmla="*/ 392 h 482"/>
                <a:gd name="T2" fmla="*/ 490 w 557"/>
                <a:gd name="T3" fmla="*/ 101 h 482"/>
                <a:gd name="T4" fmla="*/ 294 w 557"/>
                <a:gd name="T5" fmla="*/ 0 h 482"/>
                <a:gd name="T6" fmla="*/ 127 w 557"/>
                <a:gd name="T7" fmla="*/ 50 h 482"/>
                <a:gd name="T8" fmla="*/ 104 w 557"/>
                <a:gd name="T9" fmla="*/ 389 h 482"/>
                <a:gd name="T10" fmla="*/ 459 w 557"/>
                <a:gd name="T11" fmla="*/ 392 h 482"/>
                <a:gd name="T12" fmla="*/ 302 w 557"/>
                <a:gd name="T13" fmla="*/ 86 h 482"/>
                <a:gd name="T14" fmla="*/ 447 w 557"/>
                <a:gd name="T15" fmla="*/ 227 h 482"/>
                <a:gd name="T16" fmla="*/ 304 w 557"/>
                <a:gd name="T17" fmla="*/ 373 h 482"/>
                <a:gd name="T18" fmla="*/ 160 w 557"/>
                <a:gd name="T19" fmla="*/ 230 h 482"/>
                <a:gd name="T20" fmla="*/ 302 w 557"/>
                <a:gd name="T21" fmla="*/ 86 h 482"/>
                <a:gd name="T22" fmla="*/ 96 w 557"/>
                <a:gd name="T23" fmla="*/ 149 h 482"/>
                <a:gd name="T24" fmla="*/ 137 w 557"/>
                <a:gd name="T25" fmla="*/ 149 h 482"/>
                <a:gd name="T26" fmla="*/ 137 w 557"/>
                <a:gd name="T27" fmla="*/ 185 h 482"/>
                <a:gd name="T28" fmla="*/ 96 w 557"/>
                <a:gd name="T29" fmla="*/ 185 h 482"/>
                <a:gd name="T30" fmla="*/ 96 w 557"/>
                <a:gd name="T31" fmla="*/ 149 h 482"/>
                <a:gd name="T32" fmla="*/ 75 w 557"/>
                <a:gd name="T33" fmla="*/ 244 h 482"/>
                <a:gd name="T34" fmla="*/ 75 w 557"/>
                <a:gd name="T35" fmla="*/ 210 h 482"/>
                <a:gd name="T36" fmla="*/ 116 w 557"/>
                <a:gd name="T37" fmla="*/ 210 h 482"/>
                <a:gd name="T38" fmla="*/ 116 w 557"/>
                <a:gd name="T39" fmla="*/ 249 h 482"/>
                <a:gd name="T40" fmla="*/ 79 w 557"/>
                <a:gd name="T41" fmla="*/ 249 h 482"/>
                <a:gd name="T42" fmla="*/ 75 w 557"/>
                <a:gd name="T43" fmla="*/ 244 h 482"/>
                <a:gd name="T44" fmla="*/ 97 w 557"/>
                <a:gd name="T45" fmla="*/ 273 h 482"/>
                <a:gd name="T46" fmla="*/ 137 w 557"/>
                <a:gd name="T47" fmla="*/ 273 h 482"/>
                <a:gd name="T48" fmla="*/ 137 w 557"/>
                <a:gd name="T49" fmla="*/ 310 h 482"/>
                <a:gd name="T50" fmla="*/ 97 w 557"/>
                <a:gd name="T51" fmla="*/ 310 h 482"/>
                <a:gd name="T52" fmla="*/ 97 w 557"/>
                <a:gd name="T53" fmla="*/ 273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7" h="482">
                  <a:moveTo>
                    <a:pt x="459" y="392"/>
                  </a:moveTo>
                  <a:cubicBezTo>
                    <a:pt x="544" y="313"/>
                    <a:pt x="557" y="192"/>
                    <a:pt x="490" y="101"/>
                  </a:cubicBezTo>
                  <a:cubicBezTo>
                    <a:pt x="438" y="33"/>
                    <a:pt x="367" y="2"/>
                    <a:pt x="294" y="0"/>
                  </a:cubicBezTo>
                  <a:cubicBezTo>
                    <a:pt x="226" y="0"/>
                    <a:pt x="173" y="16"/>
                    <a:pt x="127" y="50"/>
                  </a:cubicBezTo>
                  <a:cubicBezTo>
                    <a:pt x="11" y="135"/>
                    <a:pt x="0" y="291"/>
                    <a:pt x="104" y="389"/>
                  </a:cubicBezTo>
                  <a:cubicBezTo>
                    <a:pt x="199" y="480"/>
                    <a:pt x="362" y="482"/>
                    <a:pt x="459" y="392"/>
                  </a:cubicBezTo>
                  <a:close/>
                  <a:moveTo>
                    <a:pt x="302" y="86"/>
                  </a:moveTo>
                  <a:cubicBezTo>
                    <a:pt x="381" y="85"/>
                    <a:pt x="446" y="149"/>
                    <a:pt x="447" y="227"/>
                  </a:cubicBezTo>
                  <a:cubicBezTo>
                    <a:pt x="447" y="308"/>
                    <a:pt x="384" y="372"/>
                    <a:pt x="304" y="373"/>
                  </a:cubicBezTo>
                  <a:cubicBezTo>
                    <a:pt x="225" y="374"/>
                    <a:pt x="160" y="309"/>
                    <a:pt x="160" y="230"/>
                  </a:cubicBezTo>
                  <a:cubicBezTo>
                    <a:pt x="159" y="151"/>
                    <a:pt x="223" y="86"/>
                    <a:pt x="302" y="86"/>
                  </a:cubicBezTo>
                  <a:close/>
                  <a:moveTo>
                    <a:pt x="96" y="149"/>
                  </a:moveTo>
                  <a:cubicBezTo>
                    <a:pt x="110" y="149"/>
                    <a:pt x="123" y="149"/>
                    <a:pt x="137" y="149"/>
                  </a:cubicBezTo>
                  <a:cubicBezTo>
                    <a:pt x="137" y="161"/>
                    <a:pt x="137" y="172"/>
                    <a:pt x="137" y="185"/>
                  </a:cubicBezTo>
                  <a:cubicBezTo>
                    <a:pt x="124" y="185"/>
                    <a:pt x="111" y="185"/>
                    <a:pt x="96" y="185"/>
                  </a:cubicBezTo>
                  <a:cubicBezTo>
                    <a:pt x="96" y="173"/>
                    <a:pt x="96" y="161"/>
                    <a:pt x="96" y="149"/>
                  </a:cubicBezTo>
                  <a:close/>
                  <a:moveTo>
                    <a:pt x="75" y="244"/>
                  </a:moveTo>
                  <a:cubicBezTo>
                    <a:pt x="74" y="233"/>
                    <a:pt x="75" y="222"/>
                    <a:pt x="75" y="210"/>
                  </a:cubicBezTo>
                  <a:cubicBezTo>
                    <a:pt x="89" y="210"/>
                    <a:pt x="102" y="210"/>
                    <a:pt x="116" y="210"/>
                  </a:cubicBezTo>
                  <a:cubicBezTo>
                    <a:pt x="116" y="223"/>
                    <a:pt x="116" y="235"/>
                    <a:pt x="116" y="249"/>
                  </a:cubicBezTo>
                  <a:cubicBezTo>
                    <a:pt x="104" y="249"/>
                    <a:pt x="91" y="249"/>
                    <a:pt x="79" y="249"/>
                  </a:cubicBezTo>
                  <a:cubicBezTo>
                    <a:pt x="78" y="249"/>
                    <a:pt x="75" y="245"/>
                    <a:pt x="75" y="244"/>
                  </a:cubicBezTo>
                  <a:close/>
                  <a:moveTo>
                    <a:pt x="97" y="273"/>
                  </a:moveTo>
                  <a:cubicBezTo>
                    <a:pt x="111" y="273"/>
                    <a:pt x="124" y="273"/>
                    <a:pt x="137" y="273"/>
                  </a:cubicBezTo>
                  <a:cubicBezTo>
                    <a:pt x="137" y="285"/>
                    <a:pt x="137" y="297"/>
                    <a:pt x="137" y="310"/>
                  </a:cubicBezTo>
                  <a:cubicBezTo>
                    <a:pt x="124" y="310"/>
                    <a:pt x="110" y="310"/>
                    <a:pt x="97" y="310"/>
                  </a:cubicBezTo>
                  <a:cubicBezTo>
                    <a:pt x="97" y="298"/>
                    <a:pt x="97" y="286"/>
                    <a:pt x="97" y="27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10783888" y="4168775"/>
              <a:ext cx="506412" cy="504825"/>
            </a:xfrm>
            <a:custGeom>
              <a:avLst/>
              <a:gdLst>
                <a:gd name="T0" fmla="*/ 116 w 231"/>
                <a:gd name="T1" fmla="*/ 0 h 230"/>
                <a:gd name="T2" fmla="*/ 1 w 231"/>
                <a:gd name="T3" fmla="*/ 112 h 230"/>
                <a:gd name="T4" fmla="*/ 114 w 231"/>
                <a:gd name="T5" fmla="*/ 229 h 230"/>
                <a:gd name="T6" fmla="*/ 230 w 231"/>
                <a:gd name="T7" fmla="*/ 115 h 230"/>
                <a:gd name="T8" fmla="*/ 116 w 231"/>
                <a:gd name="T9" fmla="*/ 0 h 230"/>
                <a:gd name="T10" fmla="*/ 117 w 231"/>
                <a:gd name="T11" fmla="*/ 162 h 230"/>
                <a:gd name="T12" fmla="*/ 44 w 231"/>
                <a:gd name="T13" fmla="*/ 102 h 230"/>
                <a:gd name="T14" fmla="*/ 78 w 231"/>
                <a:gd name="T15" fmla="*/ 36 h 230"/>
                <a:gd name="T16" fmla="*/ 174 w 231"/>
                <a:gd name="T17" fmla="*/ 54 h 230"/>
                <a:gd name="T18" fmla="*/ 138 w 231"/>
                <a:gd name="T19" fmla="*/ 159 h 230"/>
                <a:gd name="T20" fmla="*/ 117 w 231"/>
                <a:gd name="T21" fmla="*/ 162 h 230"/>
                <a:gd name="T22" fmla="*/ 174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4 w 231"/>
                <a:gd name="T29" fmla="*/ 175 h 230"/>
                <a:gd name="T30" fmla="*/ 174 w 231"/>
                <a:gd name="T31" fmla="*/ 194 h 230"/>
                <a:gd name="T32" fmla="*/ 196 w 231"/>
                <a:gd name="T33" fmla="*/ 161 h 230"/>
                <a:gd name="T34" fmla="*/ 174 w 231"/>
                <a:gd name="T35" fmla="*/ 161 h 230"/>
                <a:gd name="T36" fmla="*/ 174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0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8" y="228"/>
                    <a:pt x="114" y="229"/>
                  </a:cubicBezTo>
                  <a:cubicBezTo>
                    <a:pt x="177" y="230"/>
                    <a:pt x="229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7" y="162"/>
                  </a:moveTo>
                  <a:cubicBezTo>
                    <a:pt x="80" y="161"/>
                    <a:pt x="51" y="137"/>
                    <a:pt x="44" y="102"/>
                  </a:cubicBezTo>
                  <a:cubicBezTo>
                    <a:pt x="40" y="77"/>
                    <a:pt x="53" y="50"/>
                    <a:pt x="78" y="36"/>
                  </a:cubicBezTo>
                  <a:cubicBezTo>
                    <a:pt x="109" y="18"/>
                    <a:pt x="152" y="26"/>
                    <a:pt x="174" y="54"/>
                  </a:cubicBezTo>
                  <a:cubicBezTo>
                    <a:pt x="204" y="92"/>
                    <a:pt x="185" y="146"/>
                    <a:pt x="138" y="159"/>
                  </a:cubicBezTo>
                  <a:cubicBezTo>
                    <a:pt x="131" y="161"/>
                    <a:pt x="124" y="161"/>
                    <a:pt x="117" y="162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7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4" y="161"/>
                  </a:cubicBezTo>
                  <a:cubicBezTo>
                    <a:pt x="174" y="155"/>
                    <a:pt x="174" y="149"/>
                    <a:pt x="174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10899775" y="4268788"/>
              <a:ext cx="265112" cy="225425"/>
            </a:xfrm>
            <a:custGeom>
              <a:avLst/>
              <a:gdLst>
                <a:gd name="T0" fmla="*/ 61 w 121"/>
                <a:gd name="T1" fmla="*/ 0 h 102"/>
                <a:gd name="T2" fmla="*/ 50 w 121"/>
                <a:gd name="T3" fmla="*/ 2 h 102"/>
                <a:gd name="T4" fmla="*/ 21 w 121"/>
                <a:gd name="T5" fmla="*/ 74 h 102"/>
                <a:gd name="T6" fmla="*/ 97 w 121"/>
                <a:gd name="T7" fmla="*/ 85 h 102"/>
                <a:gd name="T8" fmla="*/ 106 w 121"/>
                <a:gd name="T9" fmla="*/ 22 h 102"/>
                <a:gd name="T10" fmla="*/ 61 w 121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02">
                  <a:moveTo>
                    <a:pt x="61" y="0"/>
                  </a:moveTo>
                  <a:cubicBezTo>
                    <a:pt x="58" y="1"/>
                    <a:pt x="54" y="1"/>
                    <a:pt x="50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8" y="97"/>
                    <a:pt x="73" y="102"/>
                    <a:pt x="97" y="85"/>
                  </a:cubicBezTo>
                  <a:cubicBezTo>
                    <a:pt x="117" y="70"/>
                    <a:pt x="121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8686800" y="4706938"/>
              <a:ext cx="242887" cy="244475"/>
            </a:xfrm>
            <a:custGeom>
              <a:avLst/>
              <a:gdLst>
                <a:gd name="T0" fmla="*/ 56 w 111"/>
                <a:gd name="T1" fmla="*/ 0 h 111"/>
                <a:gd name="T2" fmla="*/ 0 w 111"/>
                <a:gd name="T3" fmla="*/ 52 h 111"/>
                <a:gd name="T4" fmla="*/ 53 w 111"/>
                <a:gd name="T5" fmla="*/ 110 h 111"/>
                <a:gd name="T6" fmla="*/ 110 w 111"/>
                <a:gd name="T7" fmla="*/ 56 h 111"/>
                <a:gd name="T8" fmla="*/ 56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0" y="56"/>
                  </a:cubicBezTo>
                  <a:cubicBezTo>
                    <a:pt x="111" y="26"/>
                    <a:pt x="86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12171363" y="3397250"/>
              <a:ext cx="460375" cy="458788"/>
            </a:xfrm>
            <a:custGeom>
              <a:avLst/>
              <a:gdLst>
                <a:gd name="T0" fmla="*/ 105 w 210"/>
                <a:gd name="T1" fmla="*/ 209 h 209"/>
                <a:gd name="T2" fmla="*/ 210 w 210"/>
                <a:gd name="T3" fmla="*/ 104 h 209"/>
                <a:gd name="T4" fmla="*/ 105 w 210"/>
                <a:gd name="T5" fmla="*/ 0 h 209"/>
                <a:gd name="T6" fmla="*/ 0 w 210"/>
                <a:gd name="T7" fmla="*/ 105 h 209"/>
                <a:gd name="T8" fmla="*/ 105 w 210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9">
                  <a:moveTo>
                    <a:pt x="105" y="209"/>
                  </a:moveTo>
                  <a:cubicBezTo>
                    <a:pt x="163" y="209"/>
                    <a:pt x="210" y="162"/>
                    <a:pt x="210" y="104"/>
                  </a:cubicBezTo>
                  <a:cubicBezTo>
                    <a:pt x="210" y="46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62"/>
                    <a:pt x="48" y="209"/>
                    <a:pt x="105" y="20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11964988" y="4456113"/>
              <a:ext cx="461962" cy="461963"/>
            </a:xfrm>
            <a:custGeom>
              <a:avLst/>
              <a:gdLst>
                <a:gd name="T0" fmla="*/ 106 w 211"/>
                <a:gd name="T1" fmla="*/ 1 h 210"/>
                <a:gd name="T2" fmla="*/ 1 w 211"/>
                <a:gd name="T3" fmla="*/ 100 h 210"/>
                <a:gd name="T4" fmla="*/ 100 w 211"/>
                <a:gd name="T5" fmla="*/ 209 h 210"/>
                <a:gd name="T6" fmla="*/ 209 w 211"/>
                <a:gd name="T7" fmla="*/ 107 h 210"/>
                <a:gd name="T8" fmla="*/ 106 w 211"/>
                <a:gd name="T9" fmla="*/ 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0">
                  <a:moveTo>
                    <a:pt x="106" y="1"/>
                  </a:moveTo>
                  <a:cubicBezTo>
                    <a:pt x="51" y="0"/>
                    <a:pt x="2" y="46"/>
                    <a:pt x="1" y="100"/>
                  </a:cubicBezTo>
                  <a:cubicBezTo>
                    <a:pt x="0" y="159"/>
                    <a:pt x="44" y="207"/>
                    <a:pt x="100" y="209"/>
                  </a:cubicBezTo>
                  <a:cubicBezTo>
                    <a:pt x="160" y="210"/>
                    <a:pt x="208" y="166"/>
                    <a:pt x="209" y="107"/>
                  </a:cubicBezTo>
                  <a:cubicBezTo>
                    <a:pt x="211" y="50"/>
                    <a:pt x="164" y="2"/>
                    <a:pt x="10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10423525" y="3309938"/>
              <a:ext cx="139700" cy="139700"/>
            </a:xfrm>
            <a:custGeom>
              <a:avLst/>
              <a:gdLst>
                <a:gd name="T0" fmla="*/ 33 w 64"/>
                <a:gd name="T1" fmla="*/ 0 h 64"/>
                <a:gd name="T2" fmla="*/ 0 w 64"/>
                <a:gd name="T3" fmla="*/ 32 h 64"/>
                <a:gd name="T4" fmla="*/ 31 w 64"/>
                <a:gd name="T5" fmla="*/ 64 h 64"/>
                <a:gd name="T6" fmla="*/ 64 w 64"/>
                <a:gd name="T7" fmla="*/ 32 h 64"/>
                <a:gd name="T8" fmla="*/ 33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3" y="0"/>
                  </a:moveTo>
                  <a:cubicBezTo>
                    <a:pt x="16" y="0"/>
                    <a:pt x="1" y="14"/>
                    <a:pt x="0" y="32"/>
                  </a:cubicBezTo>
                  <a:cubicBezTo>
                    <a:pt x="0" y="49"/>
                    <a:pt x="14" y="63"/>
                    <a:pt x="31" y="64"/>
                  </a:cubicBezTo>
                  <a:cubicBezTo>
                    <a:pt x="49" y="64"/>
                    <a:pt x="64" y="50"/>
                    <a:pt x="64" y="32"/>
                  </a:cubicBezTo>
                  <a:cubicBezTo>
                    <a:pt x="64" y="15"/>
                    <a:pt x="50" y="1"/>
                    <a:pt x="3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10502900" y="4600575"/>
              <a:ext cx="614362" cy="503238"/>
            </a:xfrm>
            <a:custGeom>
              <a:avLst/>
              <a:gdLst>
                <a:gd name="T0" fmla="*/ 241 w 280"/>
                <a:gd name="T1" fmla="*/ 52 h 229"/>
                <a:gd name="T2" fmla="*/ 224 w 280"/>
                <a:gd name="T3" fmla="*/ 51 h 229"/>
                <a:gd name="T4" fmla="*/ 139 w 280"/>
                <a:gd name="T5" fmla="*/ 3 h 229"/>
                <a:gd name="T6" fmla="*/ 132 w 280"/>
                <a:gd name="T7" fmla="*/ 0 h 229"/>
                <a:gd name="T8" fmla="*/ 69 w 280"/>
                <a:gd name="T9" fmla="*/ 21 h 229"/>
                <a:gd name="T10" fmla="*/ 35 w 280"/>
                <a:gd name="T11" fmla="*/ 173 h 229"/>
                <a:gd name="T12" fmla="*/ 139 w 280"/>
                <a:gd name="T13" fmla="*/ 229 h 229"/>
                <a:gd name="T14" fmla="*/ 223 w 280"/>
                <a:gd name="T15" fmla="*/ 201 h 229"/>
                <a:gd name="T16" fmla="*/ 250 w 280"/>
                <a:gd name="T17" fmla="*/ 58 h 229"/>
                <a:gd name="T18" fmla="*/ 241 w 280"/>
                <a:gd name="T19" fmla="*/ 52 h 229"/>
                <a:gd name="T20" fmla="*/ 58 w 280"/>
                <a:gd name="T21" fmla="*/ 93 h 229"/>
                <a:gd name="T22" fmla="*/ 38 w 280"/>
                <a:gd name="T23" fmla="*/ 93 h 229"/>
                <a:gd name="T24" fmla="*/ 38 w 280"/>
                <a:gd name="T25" fmla="*/ 73 h 229"/>
                <a:gd name="T26" fmla="*/ 58 w 280"/>
                <a:gd name="T27" fmla="*/ 73 h 229"/>
                <a:gd name="T28" fmla="*/ 58 w 280"/>
                <a:gd name="T29" fmla="*/ 93 h 229"/>
                <a:gd name="T30" fmla="*/ 147 w 280"/>
                <a:gd name="T31" fmla="*/ 197 h 229"/>
                <a:gd name="T32" fmla="*/ 79 w 280"/>
                <a:gd name="T33" fmla="*/ 130 h 229"/>
                <a:gd name="T34" fmla="*/ 147 w 280"/>
                <a:gd name="T35" fmla="*/ 62 h 229"/>
                <a:gd name="T36" fmla="*/ 214 w 280"/>
                <a:gd name="T37" fmla="*/ 130 h 229"/>
                <a:gd name="T38" fmla="*/ 147 w 280"/>
                <a:gd name="T39" fmla="*/ 197 h 229"/>
                <a:gd name="T40" fmla="*/ 256 w 280"/>
                <a:gd name="T41" fmla="*/ 134 h 229"/>
                <a:gd name="T42" fmla="*/ 235 w 280"/>
                <a:gd name="T43" fmla="*/ 134 h 229"/>
                <a:gd name="T44" fmla="*/ 235 w 280"/>
                <a:gd name="T45" fmla="*/ 115 h 229"/>
                <a:gd name="T46" fmla="*/ 256 w 280"/>
                <a:gd name="T47" fmla="*/ 115 h 229"/>
                <a:gd name="T48" fmla="*/ 256 w 280"/>
                <a:gd name="T49" fmla="*/ 1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229">
                  <a:moveTo>
                    <a:pt x="241" y="52"/>
                  </a:moveTo>
                  <a:cubicBezTo>
                    <a:pt x="235" y="52"/>
                    <a:pt x="229" y="52"/>
                    <a:pt x="224" y="51"/>
                  </a:cubicBezTo>
                  <a:cubicBezTo>
                    <a:pt x="189" y="45"/>
                    <a:pt x="161" y="29"/>
                    <a:pt x="139" y="3"/>
                  </a:cubicBezTo>
                  <a:cubicBezTo>
                    <a:pt x="138" y="1"/>
                    <a:pt x="134" y="0"/>
                    <a:pt x="132" y="0"/>
                  </a:cubicBezTo>
                  <a:cubicBezTo>
                    <a:pt x="110" y="2"/>
                    <a:pt x="89" y="8"/>
                    <a:pt x="69" y="21"/>
                  </a:cubicBezTo>
                  <a:cubicBezTo>
                    <a:pt x="16" y="55"/>
                    <a:pt x="0" y="122"/>
                    <a:pt x="35" y="173"/>
                  </a:cubicBezTo>
                  <a:cubicBezTo>
                    <a:pt x="60" y="211"/>
                    <a:pt x="97" y="227"/>
                    <a:pt x="139" y="229"/>
                  </a:cubicBezTo>
                  <a:cubicBezTo>
                    <a:pt x="172" y="228"/>
                    <a:pt x="199" y="219"/>
                    <a:pt x="223" y="201"/>
                  </a:cubicBezTo>
                  <a:cubicBezTo>
                    <a:pt x="268" y="165"/>
                    <a:pt x="280" y="104"/>
                    <a:pt x="250" y="58"/>
                  </a:cubicBezTo>
                  <a:cubicBezTo>
                    <a:pt x="248" y="54"/>
                    <a:pt x="246" y="52"/>
                    <a:pt x="241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5" y="93"/>
                    <a:pt x="38" y="93"/>
                  </a:cubicBezTo>
                  <a:cubicBezTo>
                    <a:pt x="38" y="86"/>
                    <a:pt x="38" y="80"/>
                    <a:pt x="38" y="73"/>
                  </a:cubicBezTo>
                  <a:cubicBezTo>
                    <a:pt x="45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7" y="197"/>
                  </a:moveTo>
                  <a:cubicBezTo>
                    <a:pt x="110" y="197"/>
                    <a:pt x="80" y="167"/>
                    <a:pt x="79" y="130"/>
                  </a:cubicBezTo>
                  <a:cubicBezTo>
                    <a:pt x="79" y="93"/>
                    <a:pt x="110" y="62"/>
                    <a:pt x="147" y="62"/>
                  </a:cubicBezTo>
                  <a:cubicBezTo>
                    <a:pt x="184" y="62"/>
                    <a:pt x="214" y="92"/>
                    <a:pt x="214" y="130"/>
                  </a:cubicBezTo>
                  <a:cubicBezTo>
                    <a:pt x="214" y="167"/>
                    <a:pt x="184" y="197"/>
                    <a:pt x="147" y="197"/>
                  </a:cubicBezTo>
                  <a:close/>
                  <a:moveTo>
                    <a:pt x="256" y="134"/>
                  </a:moveTo>
                  <a:cubicBezTo>
                    <a:pt x="249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9" y="115"/>
                    <a:pt x="256" y="115"/>
                  </a:cubicBezTo>
                  <a:cubicBezTo>
                    <a:pt x="256" y="121"/>
                    <a:pt x="256" y="128"/>
                    <a:pt x="256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10156825" y="4168775"/>
              <a:ext cx="246062" cy="242888"/>
            </a:xfrm>
            <a:custGeom>
              <a:avLst/>
              <a:gdLst>
                <a:gd name="T0" fmla="*/ 56 w 112"/>
                <a:gd name="T1" fmla="*/ 0 h 111"/>
                <a:gd name="T2" fmla="*/ 1 w 112"/>
                <a:gd name="T3" fmla="*/ 53 h 111"/>
                <a:gd name="T4" fmla="*/ 53 w 112"/>
                <a:gd name="T5" fmla="*/ 110 h 111"/>
                <a:gd name="T6" fmla="*/ 111 w 112"/>
                <a:gd name="T7" fmla="*/ 56 h 111"/>
                <a:gd name="T8" fmla="*/ 56 w 11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56" y="0"/>
                  </a:move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2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10721975" y="4783138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6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11456988" y="4919663"/>
              <a:ext cx="244475" cy="244475"/>
            </a:xfrm>
            <a:custGeom>
              <a:avLst/>
              <a:gdLst>
                <a:gd name="T0" fmla="*/ 56 w 111"/>
                <a:gd name="T1" fmla="*/ 0 h 111"/>
                <a:gd name="T2" fmla="*/ 0 w 111"/>
                <a:gd name="T3" fmla="*/ 52 h 111"/>
                <a:gd name="T4" fmla="*/ 53 w 111"/>
                <a:gd name="T5" fmla="*/ 110 h 111"/>
                <a:gd name="T6" fmla="*/ 111 w 111"/>
                <a:gd name="T7" fmla="*/ 56 h 111"/>
                <a:gd name="T8" fmla="*/ 56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8566150" y="4002088"/>
              <a:ext cx="647700" cy="557213"/>
            </a:xfrm>
            <a:custGeom>
              <a:avLst/>
              <a:gdLst>
                <a:gd name="T0" fmla="*/ 242 w 295"/>
                <a:gd name="T1" fmla="*/ 207 h 254"/>
                <a:gd name="T2" fmla="*/ 259 w 295"/>
                <a:gd name="T3" fmla="*/ 53 h 254"/>
                <a:gd name="T4" fmla="*/ 155 w 295"/>
                <a:gd name="T5" fmla="*/ 0 h 254"/>
                <a:gd name="T6" fmla="*/ 67 w 295"/>
                <a:gd name="T7" fmla="*/ 26 h 254"/>
                <a:gd name="T8" fmla="*/ 55 w 295"/>
                <a:gd name="T9" fmla="*/ 206 h 254"/>
                <a:gd name="T10" fmla="*/ 242 w 295"/>
                <a:gd name="T11" fmla="*/ 207 h 254"/>
                <a:gd name="T12" fmla="*/ 159 w 295"/>
                <a:gd name="T13" fmla="*/ 45 h 254"/>
                <a:gd name="T14" fmla="*/ 236 w 295"/>
                <a:gd name="T15" fmla="*/ 120 h 254"/>
                <a:gd name="T16" fmla="*/ 161 w 295"/>
                <a:gd name="T17" fmla="*/ 197 h 254"/>
                <a:gd name="T18" fmla="*/ 84 w 295"/>
                <a:gd name="T19" fmla="*/ 121 h 254"/>
                <a:gd name="T20" fmla="*/ 159 w 295"/>
                <a:gd name="T21" fmla="*/ 45 h 254"/>
                <a:gd name="T22" fmla="*/ 51 w 295"/>
                <a:gd name="T23" fmla="*/ 78 h 254"/>
                <a:gd name="T24" fmla="*/ 72 w 295"/>
                <a:gd name="T25" fmla="*/ 78 h 254"/>
                <a:gd name="T26" fmla="*/ 72 w 295"/>
                <a:gd name="T27" fmla="*/ 98 h 254"/>
                <a:gd name="T28" fmla="*/ 51 w 295"/>
                <a:gd name="T29" fmla="*/ 98 h 254"/>
                <a:gd name="T30" fmla="*/ 51 w 295"/>
                <a:gd name="T31" fmla="*/ 78 h 254"/>
                <a:gd name="T32" fmla="*/ 39 w 295"/>
                <a:gd name="T33" fmla="*/ 129 h 254"/>
                <a:gd name="T34" fmla="*/ 39 w 295"/>
                <a:gd name="T35" fmla="*/ 111 h 254"/>
                <a:gd name="T36" fmla="*/ 61 w 295"/>
                <a:gd name="T37" fmla="*/ 111 h 254"/>
                <a:gd name="T38" fmla="*/ 61 w 295"/>
                <a:gd name="T39" fmla="*/ 131 h 254"/>
                <a:gd name="T40" fmla="*/ 42 w 295"/>
                <a:gd name="T41" fmla="*/ 131 h 254"/>
                <a:gd name="T42" fmla="*/ 39 w 295"/>
                <a:gd name="T43" fmla="*/ 129 h 254"/>
                <a:gd name="T44" fmla="*/ 51 w 295"/>
                <a:gd name="T45" fmla="*/ 144 h 254"/>
                <a:gd name="T46" fmla="*/ 72 w 295"/>
                <a:gd name="T47" fmla="*/ 144 h 254"/>
                <a:gd name="T48" fmla="*/ 72 w 295"/>
                <a:gd name="T49" fmla="*/ 164 h 254"/>
                <a:gd name="T50" fmla="*/ 51 w 295"/>
                <a:gd name="T51" fmla="*/ 164 h 254"/>
                <a:gd name="T52" fmla="*/ 51 w 295"/>
                <a:gd name="T53" fmla="*/ 14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242" y="207"/>
                  </a:moveTo>
                  <a:cubicBezTo>
                    <a:pt x="287" y="165"/>
                    <a:pt x="295" y="101"/>
                    <a:pt x="259" y="53"/>
                  </a:cubicBezTo>
                  <a:cubicBezTo>
                    <a:pt x="231" y="17"/>
                    <a:pt x="194" y="1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4"/>
                    <a:pt x="242" y="207"/>
                  </a:cubicBezTo>
                  <a:close/>
                  <a:moveTo>
                    <a:pt x="159" y="45"/>
                  </a:moveTo>
                  <a:cubicBezTo>
                    <a:pt x="201" y="45"/>
                    <a:pt x="236" y="79"/>
                    <a:pt x="236" y="120"/>
                  </a:cubicBezTo>
                  <a:cubicBezTo>
                    <a:pt x="236" y="163"/>
                    <a:pt x="203" y="197"/>
                    <a:pt x="161" y="197"/>
                  </a:cubicBezTo>
                  <a:cubicBezTo>
                    <a:pt x="119" y="198"/>
                    <a:pt x="84" y="163"/>
                    <a:pt x="84" y="121"/>
                  </a:cubicBezTo>
                  <a:cubicBezTo>
                    <a:pt x="84" y="80"/>
                    <a:pt x="118" y="45"/>
                    <a:pt x="159" y="45"/>
                  </a:cubicBezTo>
                  <a:close/>
                  <a:moveTo>
                    <a:pt x="51" y="78"/>
                  </a:moveTo>
                  <a:cubicBezTo>
                    <a:pt x="58" y="78"/>
                    <a:pt x="65" y="78"/>
                    <a:pt x="72" y="78"/>
                  </a:cubicBezTo>
                  <a:cubicBezTo>
                    <a:pt x="72" y="85"/>
                    <a:pt x="72" y="91"/>
                    <a:pt x="72" y="98"/>
                  </a:cubicBezTo>
                  <a:cubicBezTo>
                    <a:pt x="66" y="98"/>
                    <a:pt x="58" y="98"/>
                    <a:pt x="51" y="98"/>
                  </a:cubicBezTo>
                  <a:cubicBezTo>
                    <a:pt x="51" y="91"/>
                    <a:pt x="51" y="85"/>
                    <a:pt x="51" y="78"/>
                  </a:cubicBezTo>
                  <a:close/>
                  <a:moveTo>
                    <a:pt x="39" y="129"/>
                  </a:moveTo>
                  <a:cubicBezTo>
                    <a:pt x="39" y="123"/>
                    <a:pt x="39" y="117"/>
                    <a:pt x="39" y="111"/>
                  </a:cubicBez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2"/>
                    <a:pt x="42" y="131"/>
                  </a:cubicBezTo>
                  <a:cubicBezTo>
                    <a:pt x="41" y="131"/>
                    <a:pt x="39" y="130"/>
                    <a:pt x="39" y="129"/>
                  </a:cubicBezTo>
                  <a:close/>
                  <a:moveTo>
                    <a:pt x="51" y="144"/>
                  </a:moveTo>
                  <a:cubicBezTo>
                    <a:pt x="58" y="144"/>
                    <a:pt x="65" y="144"/>
                    <a:pt x="72" y="144"/>
                  </a:cubicBezTo>
                  <a:cubicBezTo>
                    <a:pt x="72" y="151"/>
                    <a:pt x="72" y="157"/>
                    <a:pt x="72" y="164"/>
                  </a:cubicBezTo>
                  <a:cubicBezTo>
                    <a:pt x="65" y="164"/>
                    <a:pt x="58" y="164"/>
                    <a:pt x="51" y="164"/>
                  </a:cubicBezTo>
                  <a:cubicBezTo>
                    <a:pt x="51" y="157"/>
                    <a:pt x="51" y="151"/>
                    <a:pt x="51" y="14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13811250" y="2447925"/>
              <a:ext cx="258762" cy="258763"/>
            </a:xfrm>
            <a:custGeom>
              <a:avLst/>
              <a:gdLst>
                <a:gd name="T0" fmla="*/ 58 w 118"/>
                <a:gd name="T1" fmla="*/ 0 h 118"/>
                <a:gd name="T2" fmla="*/ 0 w 118"/>
                <a:gd name="T3" fmla="*/ 59 h 118"/>
                <a:gd name="T4" fmla="*/ 59 w 118"/>
                <a:gd name="T5" fmla="*/ 118 h 118"/>
                <a:gd name="T6" fmla="*/ 117 w 118"/>
                <a:gd name="T7" fmla="*/ 59 h 118"/>
                <a:gd name="T8" fmla="*/ 58 w 1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8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ubicBezTo>
                    <a:pt x="91" y="118"/>
                    <a:pt x="118" y="91"/>
                    <a:pt x="117" y="59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13596938" y="2311400"/>
              <a:ext cx="647700" cy="558800"/>
            </a:xfrm>
            <a:custGeom>
              <a:avLst/>
              <a:gdLst>
                <a:gd name="T0" fmla="*/ 155 w 295"/>
                <a:gd name="T1" fmla="*/ 0 h 254"/>
                <a:gd name="T2" fmla="*/ 67 w 295"/>
                <a:gd name="T3" fmla="*/ 26 h 254"/>
                <a:gd name="T4" fmla="*/ 55 w 295"/>
                <a:gd name="T5" fmla="*/ 206 h 254"/>
                <a:gd name="T6" fmla="*/ 243 w 295"/>
                <a:gd name="T7" fmla="*/ 207 h 254"/>
                <a:gd name="T8" fmla="*/ 259 w 295"/>
                <a:gd name="T9" fmla="*/ 53 h 254"/>
                <a:gd name="T10" fmla="*/ 155 w 295"/>
                <a:gd name="T11" fmla="*/ 0 h 254"/>
                <a:gd name="T12" fmla="*/ 39 w 295"/>
                <a:gd name="T13" fmla="*/ 76 h 254"/>
                <a:gd name="T14" fmla="*/ 62 w 295"/>
                <a:gd name="T15" fmla="*/ 76 h 254"/>
                <a:gd name="T16" fmla="*/ 62 w 295"/>
                <a:gd name="T17" fmla="*/ 96 h 254"/>
                <a:gd name="T18" fmla="*/ 39 w 295"/>
                <a:gd name="T19" fmla="*/ 96 h 254"/>
                <a:gd name="T20" fmla="*/ 39 w 295"/>
                <a:gd name="T21" fmla="*/ 76 h 254"/>
                <a:gd name="T22" fmla="*/ 39 w 295"/>
                <a:gd name="T23" fmla="*/ 111 h 254"/>
                <a:gd name="T24" fmla="*/ 61 w 295"/>
                <a:gd name="T25" fmla="*/ 111 h 254"/>
                <a:gd name="T26" fmla="*/ 61 w 295"/>
                <a:gd name="T27" fmla="*/ 131 h 254"/>
                <a:gd name="T28" fmla="*/ 42 w 295"/>
                <a:gd name="T29" fmla="*/ 131 h 254"/>
                <a:gd name="T30" fmla="*/ 40 w 295"/>
                <a:gd name="T31" fmla="*/ 129 h 254"/>
                <a:gd name="T32" fmla="*/ 39 w 295"/>
                <a:gd name="T33" fmla="*/ 111 h 254"/>
                <a:gd name="T34" fmla="*/ 62 w 295"/>
                <a:gd name="T35" fmla="*/ 166 h 254"/>
                <a:gd name="T36" fmla="*/ 39 w 295"/>
                <a:gd name="T37" fmla="*/ 166 h 254"/>
                <a:gd name="T38" fmla="*/ 39 w 295"/>
                <a:gd name="T39" fmla="*/ 145 h 254"/>
                <a:gd name="T40" fmla="*/ 62 w 295"/>
                <a:gd name="T41" fmla="*/ 145 h 254"/>
                <a:gd name="T42" fmla="*/ 62 w 295"/>
                <a:gd name="T43" fmla="*/ 166 h 254"/>
                <a:gd name="T44" fmla="*/ 156 w 295"/>
                <a:gd name="T45" fmla="*/ 202 h 254"/>
                <a:gd name="T46" fmla="*/ 75 w 295"/>
                <a:gd name="T47" fmla="*/ 121 h 254"/>
                <a:gd name="T48" fmla="*/ 155 w 295"/>
                <a:gd name="T49" fmla="*/ 40 h 254"/>
                <a:gd name="T50" fmla="*/ 236 w 295"/>
                <a:gd name="T51" fmla="*/ 120 h 254"/>
                <a:gd name="T52" fmla="*/ 156 w 295"/>
                <a:gd name="T53" fmla="*/ 20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155" y="0"/>
                  </a:move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6"/>
                  </a:cubicBezTo>
                  <a:cubicBezTo>
                    <a:pt x="105" y="254"/>
                    <a:pt x="191" y="254"/>
                    <a:pt x="243" y="207"/>
                  </a:cubicBez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30"/>
                    <a:pt x="40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62" y="166"/>
                  </a:moveTo>
                  <a:cubicBezTo>
                    <a:pt x="55" y="166"/>
                    <a:pt x="47" y="166"/>
                    <a:pt x="39" y="166"/>
                  </a:cubicBezTo>
                  <a:cubicBezTo>
                    <a:pt x="39" y="159"/>
                    <a:pt x="39" y="153"/>
                    <a:pt x="39" y="145"/>
                  </a:cubicBezTo>
                  <a:cubicBezTo>
                    <a:pt x="47" y="145"/>
                    <a:pt x="55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lose/>
                  <a:moveTo>
                    <a:pt x="156" y="202"/>
                  </a:move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1"/>
                    <a:pt x="155" y="40"/>
                  </a:cubicBez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8796338" y="4146550"/>
              <a:ext cx="244475" cy="244475"/>
            </a:xfrm>
            <a:custGeom>
              <a:avLst/>
              <a:gdLst>
                <a:gd name="T0" fmla="*/ 55 w 111"/>
                <a:gd name="T1" fmla="*/ 111 h 111"/>
                <a:gd name="T2" fmla="*/ 111 w 111"/>
                <a:gd name="T3" fmla="*/ 55 h 111"/>
                <a:gd name="T4" fmla="*/ 55 w 111"/>
                <a:gd name="T5" fmla="*/ 0 h 111"/>
                <a:gd name="T6" fmla="*/ 0 w 111"/>
                <a:gd name="T7" fmla="*/ 55 h 111"/>
                <a:gd name="T8" fmla="*/ 55 w 111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5" y="111"/>
                  </a:moveTo>
                  <a:cubicBezTo>
                    <a:pt x="86" y="111"/>
                    <a:pt x="111" y="86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86"/>
                    <a:pt x="25" y="111"/>
                    <a:pt x="55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66A9ECC-0E5A-4F8D-8B32-1A09FCA3A515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99F7777-80AB-45AD-A4AD-DC177125BA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8513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047275-8B8A-4D15-AF20-0FA6ED84A02A}"/>
              </a:ext>
            </a:extLst>
          </p:cNvPr>
          <p:cNvGrpSpPr/>
          <p:nvPr userDrawn="1"/>
        </p:nvGrpSpPr>
        <p:grpSpPr>
          <a:xfrm>
            <a:off x="729449" y="1712662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190A766-70B3-4D36-AF15-9E1A0976DF7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5B2C47-8196-4D2D-A932-AD50A26BC23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56B99B-095F-40D8-8D6F-C16F8AAD2D4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1E6F636-28FC-493D-A427-1173676C906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BCD2B65-F507-44C8-B3B5-8CF21F73029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08235C2-1A23-408C-A5FA-F6ECB5FBE09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06834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1" name="Graphic 53">
            <a:extLst>
              <a:ext uri="{FF2B5EF4-FFF2-40B4-BE49-F238E27FC236}">
                <a16:creationId xmlns:a16="http://schemas.microsoft.com/office/drawing/2014/main" id="{D998851F-C842-4A5A-AAD5-08F7475B0636}"/>
              </a:ext>
            </a:extLst>
          </p:cNvPr>
          <p:cNvGrpSpPr/>
          <p:nvPr userDrawn="1"/>
        </p:nvGrpSpPr>
        <p:grpSpPr>
          <a:xfrm>
            <a:off x="10834512" y="6030824"/>
            <a:ext cx="1062311" cy="669637"/>
            <a:chOff x="2203132" y="434565"/>
            <a:chExt cx="7784544" cy="49070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6D28A98-C41B-4FB8-A968-C6D3627EEE6C}"/>
                </a:ext>
              </a:extLst>
            </p:cNvPr>
            <p:cNvSpPr/>
            <p:nvPr/>
          </p:nvSpPr>
          <p:spPr>
            <a:xfrm>
              <a:off x="8558212" y="5331142"/>
              <a:ext cx="1085850" cy="9525"/>
            </a:xfrm>
            <a:custGeom>
              <a:avLst/>
              <a:gdLst>
                <a:gd name="connsiteX0" fmla="*/ 0 w 1085850"/>
                <a:gd name="connsiteY0" fmla="*/ 13335 h 9525"/>
                <a:gd name="connsiteX1" fmla="*/ 1090613 w 1085850"/>
                <a:gd name="connsiteY1" fmla="*/ 13335 h 9525"/>
                <a:gd name="connsiteX2" fmla="*/ 1090613 w 1085850"/>
                <a:gd name="connsiteY2" fmla="*/ 0 h 9525"/>
                <a:gd name="connsiteX3" fmla="*/ 0 w 1085850"/>
                <a:gd name="connsiteY3" fmla="*/ 952 h 9525"/>
                <a:gd name="connsiteX4" fmla="*/ 0 w 1085850"/>
                <a:gd name="connsiteY4" fmla="*/ 13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9525">
                  <a:moveTo>
                    <a:pt x="0" y="13335"/>
                  </a:moveTo>
                  <a:cubicBezTo>
                    <a:pt x="364807" y="13335"/>
                    <a:pt x="726757" y="13335"/>
                    <a:pt x="1090613" y="13335"/>
                  </a:cubicBezTo>
                  <a:cubicBezTo>
                    <a:pt x="1090613" y="8572"/>
                    <a:pt x="1090613" y="4763"/>
                    <a:pt x="1090613" y="0"/>
                  </a:cubicBezTo>
                  <a:lnTo>
                    <a:pt x="0" y="952"/>
                  </a:lnTo>
                  <a:cubicBezTo>
                    <a:pt x="0" y="5715"/>
                    <a:pt x="0" y="9525"/>
                    <a:pt x="0" y="1333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B62A633-55F4-40D4-AF64-19A66C550EB2}"/>
                </a:ext>
              </a:extLst>
            </p:cNvPr>
            <p:cNvSpPr/>
            <p:nvPr/>
          </p:nvSpPr>
          <p:spPr>
            <a:xfrm>
              <a:off x="8558212" y="4831080"/>
              <a:ext cx="1085850" cy="495300"/>
            </a:xfrm>
            <a:custGeom>
              <a:avLst/>
              <a:gdLst>
                <a:gd name="connsiteX0" fmla="*/ 0 w 1085850"/>
                <a:gd name="connsiteY0" fmla="*/ 0 h 495300"/>
                <a:gd name="connsiteX1" fmla="*/ 0 w 1085850"/>
                <a:gd name="connsiteY1" fmla="*/ 501967 h 495300"/>
                <a:gd name="connsiteX2" fmla="*/ 1090613 w 1085850"/>
                <a:gd name="connsiteY2" fmla="*/ 501015 h 495300"/>
                <a:gd name="connsiteX3" fmla="*/ 1090613 w 1085850"/>
                <a:gd name="connsiteY3" fmla="*/ 0 h 495300"/>
                <a:gd name="connsiteX4" fmla="*/ 0 w 10858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495300">
                  <a:moveTo>
                    <a:pt x="0" y="0"/>
                  </a:moveTo>
                  <a:cubicBezTo>
                    <a:pt x="0" y="168592"/>
                    <a:pt x="0" y="333375"/>
                    <a:pt x="0" y="501967"/>
                  </a:cubicBezTo>
                  <a:lnTo>
                    <a:pt x="1090613" y="501015"/>
                  </a:lnTo>
                  <a:cubicBezTo>
                    <a:pt x="1090613" y="334327"/>
                    <a:pt x="1090613" y="167640"/>
                    <a:pt x="1090613" y="0"/>
                  </a:cubicBezTo>
                  <a:cubicBezTo>
                    <a:pt x="724852" y="0"/>
                    <a:pt x="361950" y="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85A04D-AC5E-4E15-8905-054E5ECD2E4A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556B4E-AF3F-4CA9-928F-F2FAD088E45B}"/>
                </a:ext>
              </a:extLst>
            </p:cNvPr>
            <p:cNvSpPr/>
            <p:nvPr/>
          </p:nvSpPr>
          <p:spPr>
            <a:xfrm>
              <a:off x="8579167" y="4324452"/>
              <a:ext cx="1066800" cy="200025"/>
            </a:xfrm>
            <a:custGeom>
              <a:avLst/>
              <a:gdLst>
                <a:gd name="connsiteX0" fmla="*/ 1068705 w 1066800"/>
                <a:gd name="connsiteY0" fmla="*/ 850 h 200025"/>
                <a:gd name="connsiteX1" fmla="*/ 303847 w 1066800"/>
                <a:gd name="connsiteY1" fmla="*/ 2755 h 200025"/>
                <a:gd name="connsiteX2" fmla="*/ 115252 w 1066800"/>
                <a:gd name="connsiteY2" fmla="*/ 47523 h 200025"/>
                <a:gd name="connsiteX3" fmla="*/ 0 w 1066800"/>
                <a:gd name="connsiteY3" fmla="*/ 202780 h 200025"/>
                <a:gd name="connsiteX4" fmla="*/ 1068705 w 1066800"/>
                <a:gd name="connsiteY4" fmla="*/ 202780 h 200025"/>
                <a:gd name="connsiteX5" fmla="*/ 1068705 w 1066800"/>
                <a:gd name="connsiteY5" fmla="*/ 85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0" h="200025">
                  <a:moveTo>
                    <a:pt x="1068705" y="850"/>
                  </a:moveTo>
                  <a:cubicBezTo>
                    <a:pt x="811530" y="850"/>
                    <a:pt x="557213" y="-2007"/>
                    <a:pt x="303847" y="2755"/>
                  </a:cubicBezTo>
                  <a:cubicBezTo>
                    <a:pt x="240982" y="3708"/>
                    <a:pt x="176213" y="25615"/>
                    <a:pt x="115252" y="47523"/>
                  </a:cubicBezTo>
                  <a:cubicBezTo>
                    <a:pt x="47625" y="71335"/>
                    <a:pt x="12382" y="127533"/>
                    <a:pt x="0" y="202780"/>
                  </a:cubicBezTo>
                  <a:cubicBezTo>
                    <a:pt x="360045" y="202780"/>
                    <a:pt x="714375" y="202780"/>
                    <a:pt x="1068705" y="202780"/>
                  </a:cubicBezTo>
                  <a:cubicBezTo>
                    <a:pt x="1068705" y="132295"/>
                    <a:pt x="1068705" y="64668"/>
                    <a:pt x="1068705" y="85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21F719-162B-42C7-86E0-1A4D1239D354}"/>
                </a:ext>
              </a:extLst>
            </p:cNvPr>
            <p:cNvSpPr/>
            <p:nvPr/>
          </p:nvSpPr>
          <p:spPr>
            <a:xfrm>
              <a:off x="8005762" y="5332094"/>
              <a:ext cx="219075" cy="9525"/>
            </a:xfrm>
            <a:custGeom>
              <a:avLst/>
              <a:gdLst>
                <a:gd name="connsiteX0" fmla="*/ 220980 w 219075"/>
                <a:gd name="connsiteY0" fmla="*/ 6668 h 0"/>
                <a:gd name="connsiteX1" fmla="*/ 220980 w 219075"/>
                <a:gd name="connsiteY1" fmla="*/ 0 h 0"/>
                <a:gd name="connsiteX2" fmla="*/ 0 w 219075"/>
                <a:gd name="connsiteY2" fmla="*/ 0 h 0"/>
                <a:gd name="connsiteX3" fmla="*/ 0 w 219075"/>
                <a:gd name="connsiteY3" fmla="*/ 6668 h 0"/>
                <a:gd name="connsiteX4" fmla="*/ 220980 w 219075"/>
                <a:gd name="connsiteY4" fmla="*/ 66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>
                  <a:moveTo>
                    <a:pt x="220980" y="6668"/>
                  </a:moveTo>
                  <a:cubicBezTo>
                    <a:pt x="220980" y="4763"/>
                    <a:pt x="220980" y="1905"/>
                    <a:pt x="220980" y="0"/>
                  </a:cubicBezTo>
                  <a:lnTo>
                    <a:pt x="0" y="0"/>
                  </a:lnTo>
                  <a:cubicBezTo>
                    <a:pt x="0" y="1905"/>
                    <a:pt x="0" y="3810"/>
                    <a:pt x="0" y="6668"/>
                  </a:cubicBezTo>
                  <a:cubicBezTo>
                    <a:pt x="76200" y="6668"/>
                    <a:pt x="146685" y="6668"/>
                    <a:pt x="220980" y="6668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79C5D74-3A9F-4EE7-91C9-D18D7E47ACDE}"/>
                </a:ext>
              </a:extLst>
            </p:cNvPr>
            <p:cNvSpPr/>
            <p:nvPr/>
          </p:nvSpPr>
          <p:spPr>
            <a:xfrm>
              <a:off x="8225551" y="3999877"/>
              <a:ext cx="1762125" cy="1323975"/>
            </a:xfrm>
            <a:custGeom>
              <a:avLst/>
              <a:gdLst>
                <a:gd name="connsiteX0" fmla="*/ 332661 w 1762125"/>
                <a:gd name="connsiteY0" fmla="*/ 831202 h 1323975"/>
                <a:gd name="connsiteX1" fmla="*/ 1423273 w 1762125"/>
                <a:gd name="connsiteY1" fmla="*/ 831202 h 1323975"/>
                <a:gd name="connsiteX2" fmla="*/ 1423273 w 1762125"/>
                <a:gd name="connsiteY2" fmla="*/ 1332217 h 1323975"/>
                <a:gd name="connsiteX3" fmla="*/ 1762363 w 1762125"/>
                <a:gd name="connsiteY3" fmla="*/ 1332217 h 1323975"/>
                <a:gd name="connsiteX4" fmla="*/ 1762363 w 1762125"/>
                <a:gd name="connsiteY4" fmla="*/ 622 h 1323975"/>
                <a:gd name="connsiteX5" fmla="*/ 1704261 w 1762125"/>
                <a:gd name="connsiteY5" fmla="*/ 622 h 1323975"/>
                <a:gd name="connsiteX6" fmla="*/ 694611 w 1762125"/>
                <a:gd name="connsiteY6" fmla="*/ 1575 h 1323975"/>
                <a:gd name="connsiteX7" fmla="*/ 440293 w 1762125"/>
                <a:gd name="connsiteY7" fmla="*/ 32054 h 1323975"/>
                <a:gd name="connsiteX8" fmla="*/ 13573 w 1762125"/>
                <a:gd name="connsiteY8" fmla="*/ 514020 h 1323975"/>
                <a:gd name="connsiteX9" fmla="*/ 1191 w 1762125"/>
                <a:gd name="connsiteY9" fmla="*/ 694042 h 1323975"/>
                <a:gd name="connsiteX10" fmla="*/ 238 w 1762125"/>
                <a:gd name="connsiteY10" fmla="*/ 1284592 h 1323975"/>
                <a:gd name="connsiteX11" fmla="*/ 238 w 1762125"/>
                <a:gd name="connsiteY11" fmla="*/ 1332217 h 1323975"/>
                <a:gd name="connsiteX12" fmla="*/ 330756 w 1762125"/>
                <a:gd name="connsiteY12" fmla="*/ 1332217 h 1323975"/>
                <a:gd name="connsiteX13" fmla="*/ 332661 w 1762125"/>
                <a:gd name="connsiteY13" fmla="*/ 831202 h 1323975"/>
                <a:gd name="connsiteX14" fmla="*/ 468868 w 1762125"/>
                <a:gd name="connsiteY14" fmla="*/ 372097 h 1323975"/>
                <a:gd name="connsiteX15" fmla="*/ 657463 w 1762125"/>
                <a:gd name="connsiteY15" fmla="*/ 327329 h 1323975"/>
                <a:gd name="connsiteX16" fmla="*/ 1422321 w 1762125"/>
                <a:gd name="connsiteY16" fmla="*/ 325425 h 1323975"/>
                <a:gd name="connsiteX17" fmla="*/ 1422321 w 1762125"/>
                <a:gd name="connsiteY17" fmla="*/ 527354 h 1323975"/>
                <a:gd name="connsiteX18" fmla="*/ 353616 w 1762125"/>
                <a:gd name="connsiteY18" fmla="*/ 527354 h 1323975"/>
                <a:gd name="connsiteX19" fmla="*/ 468868 w 1762125"/>
                <a:gd name="connsiteY19" fmla="*/ 372097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2125" h="1323975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FC25519-3B43-41D2-A8EC-84A9F45BDE83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FDA38B-0590-462A-B2C6-93AF699D4C86}"/>
                </a:ext>
              </a:extLst>
            </p:cNvPr>
            <p:cNvSpPr/>
            <p:nvPr/>
          </p:nvSpPr>
          <p:spPr>
            <a:xfrm>
              <a:off x="5539740" y="5324475"/>
              <a:ext cx="685800" cy="9525"/>
            </a:xfrm>
            <a:custGeom>
              <a:avLst/>
              <a:gdLst>
                <a:gd name="connsiteX0" fmla="*/ 0 w 685800"/>
                <a:gd name="connsiteY0" fmla="*/ 7620 h 0"/>
                <a:gd name="connsiteX1" fmla="*/ 694372 w 685800"/>
                <a:gd name="connsiteY1" fmla="*/ 7620 h 0"/>
                <a:gd name="connsiteX2" fmla="*/ 694372 w 685800"/>
                <a:gd name="connsiteY2" fmla="*/ 953 h 0"/>
                <a:gd name="connsiteX3" fmla="*/ 24765 w 685800"/>
                <a:gd name="connsiteY3" fmla="*/ 0 h 0"/>
                <a:gd name="connsiteX4" fmla="*/ 0 w 685800"/>
                <a:gd name="connsiteY4" fmla="*/ 76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>
                  <a:moveTo>
                    <a:pt x="0" y="7620"/>
                  </a:moveTo>
                  <a:cubicBezTo>
                    <a:pt x="230505" y="7620"/>
                    <a:pt x="461010" y="7620"/>
                    <a:pt x="694372" y="7620"/>
                  </a:cubicBezTo>
                  <a:cubicBezTo>
                    <a:pt x="694372" y="5715"/>
                    <a:pt x="694372" y="2857"/>
                    <a:pt x="694372" y="953"/>
                  </a:cubicBezTo>
                  <a:lnTo>
                    <a:pt x="24765" y="0"/>
                  </a:lnTo>
                  <a:cubicBezTo>
                    <a:pt x="16192" y="2857"/>
                    <a:pt x="8572" y="5715"/>
                    <a:pt x="0" y="762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AF4AF6B-8EBB-4393-898B-DE137A23E3C6}"/>
                </a:ext>
              </a:extLst>
            </p:cNvPr>
            <p:cNvSpPr/>
            <p:nvPr/>
          </p:nvSpPr>
          <p:spPr>
            <a:xfrm>
              <a:off x="3536632" y="5321617"/>
              <a:ext cx="666750" cy="9525"/>
            </a:xfrm>
            <a:custGeom>
              <a:avLst/>
              <a:gdLst>
                <a:gd name="connsiteX0" fmla="*/ 672465 w 666750"/>
                <a:gd name="connsiteY0" fmla="*/ 4763 h 0"/>
                <a:gd name="connsiteX1" fmla="*/ 672465 w 666750"/>
                <a:gd name="connsiteY1" fmla="*/ 952 h 0"/>
                <a:gd name="connsiteX2" fmla="*/ 8572 w 666750"/>
                <a:gd name="connsiteY2" fmla="*/ 0 h 0"/>
                <a:gd name="connsiteX3" fmla="*/ 0 w 666750"/>
                <a:gd name="connsiteY3" fmla="*/ 4763 h 0"/>
                <a:gd name="connsiteX4" fmla="*/ 672465 w 666750"/>
                <a:gd name="connsiteY4" fmla="*/ 47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0">
                  <a:moveTo>
                    <a:pt x="672465" y="4763"/>
                  </a:moveTo>
                  <a:cubicBezTo>
                    <a:pt x="672465" y="3810"/>
                    <a:pt x="672465" y="2857"/>
                    <a:pt x="672465" y="952"/>
                  </a:cubicBezTo>
                  <a:lnTo>
                    <a:pt x="8572" y="0"/>
                  </a:lnTo>
                  <a:cubicBezTo>
                    <a:pt x="6667" y="952"/>
                    <a:pt x="3810" y="2857"/>
                    <a:pt x="0" y="4763"/>
                  </a:cubicBezTo>
                  <a:cubicBezTo>
                    <a:pt x="229552" y="4763"/>
                    <a:pt x="449580" y="4763"/>
                    <a:pt x="672465" y="4763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7A1AD46-FB3F-405E-B70B-B53C8138B041}"/>
                </a:ext>
              </a:extLst>
            </p:cNvPr>
            <p:cNvSpPr/>
            <p:nvPr/>
          </p:nvSpPr>
          <p:spPr>
            <a:xfrm>
              <a:off x="2203132" y="4002405"/>
              <a:ext cx="1771650" cy="1314450"/>
            </a:xfrm>
            <a:custGeom>
              <a:avLst/>
              <a:gdLst>
                <a:gd name="connsiteX0" fmla="*/ 1357313 w 1771650"/>
                <a:gd name="connsiteY0" fmla="*/ 1311592 h 1314450"/>
                <a:gd name="connsiteX1" fmla="*/ 1767840 w 1771650"/>
                <a:gd name="connsiteY1" fmla="*/ 821055 h 1314450"/>
                <a:gd name="connsiteX2" fmla="*/ 1779270 w 1771650"/>
                <a:gd name="connsiteY2" fmla="*/ 593407 h 1314450"/>
                <a:gd name="connsiteX3" fmla="*/ 1779270 w 1771650"/>
                <a:gd name="connsiteY3" fmla="*/ 0 h 1314450"/>
                <a:gd name="connsiteX4" fmla="*/ 1454468 w 1771650"/>
                <a:gd name="connsiteY4" fmla="*/ 0 h 1314450"/>
                <a:gd name="connsiteX5" fmla="*/ 1454468 w 1771650"/>
                <a:gd name="connsiteY5" fmla="*/ 525780 h 1314450"/>
                <a:gd name="connsiteX6" fmla="*/ 334328 w 1771650"/>
                <a:gd name="connsiteY6" fmla="*/ 525780 h 1314450"/>
                <a:gd name="connsiteX7" fmla="*/ 334328 w 1771650"/>
                <a:gd name="connsiteY7" fmla="*/ 0 h 1314450"/>
                <a:gd name="connsiteX8" fmla="*/ 9525 w 1771650"/>
                <a:gd name="connsiteY8" fmla="*/ 0 h 1314450"/>
                <a:gd name="connsiteX9" fmla="*/ 9525 w 1771650"/>
                <a:gd name="connsiteY9" fmla="*/ 824865 h 1314450"/>
                <a:gd name="connsiteX10" fmla="*/ 1430655 w 1771650"/>
                <a:gd name="connsiteY10" fmla="*/ 824865 h 1314450"/>
                <a:gd name="connsiteX11" fmla="*/ 1298258 w 1771650"/>
                <a:gd name="connsiteY11" fmla="*/ 987742 h 1314450"/>
                <a:gd name="connsiteX12" fmla="*/ 1094423 w 1771650"/>
                <a:gd name="connsiteY12" fmla="*/ 1023938 h 1314450"/>
                <a:gd name="connsiteX13" fmla="*/ 65723 w 1771650"/>
                <a:gd name="connsiteY13" fmla="*/ 1025842 h 1314450"/>
                <a:gd name="connsiteX14" fmla="*/ 0 w 1771650"/>
                <a:gd name="connsiteY14" fmla="*/ 1025842 h 1314450"/>
                <a:gd name="connsiteX15" fmla="*/ 0 w 1771650"/>
                <a:gd name="connsiteY15" fmla="*/ 1317307 h 1314450"/>
                <a:gd name="connsiteX16" fmla="*/ 1339215 w 1771650"/>
                <a:gd name="connsiteY16" fmla="*/ 1319213 h 1314450"/>
                <a:gd name="connsiteX17" fmla="*/ 1357313 w 1771650"/>
                <a:gd name="connsiteY17" fmla="*/ 131159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1650" h="131445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EF913E-7A1F-49BE-8A4A-5B662AC3BA19}"/>
                </a:ext>
              </a:extLst>
            </p:cNvPr>
            <p:cNvSpPr/>
            <p:nvPr/>
          </p:nvSpPr>
          <p:spPr>
            <a:xfrm>
              <a:off x="4535381" y="4319587"/>
              <a:ext cx="1133475" cy="704850"/>
            </a:xfrm>
            <a:custGeom>
              <a:avLst/>
              <a:gdLst>
                <a:gd name="connsiteX0" fmla="*/ 8043 w 1133475"/>
                <a:gd name="connsiteY0" fmla="*/ 255270 h 704850"/>
                <a:gd name="connsiteX1" fmla="*/ 423 w 1133475"/>
                <a:gd name="connsiteY1" fmla="*/ 611505 h 704850"/>
                <a:gd name="connsiteX2" fmla="*/ 423 w 1133475"/>
                <a:gd name="connsiteY2" fmla="*/ 705803 h 704850"/>
                <a:gd name="connsiteX3" fmla="*/ 39476 w 1133475"/>
                <a:gd name="connsiteY3" fmla="*/ 708660 h 704850"/>
                <a:gd name="connsiteX4" fmla="*/ 811001 w 1133475"/>
                <a:gd name="connsiteY4" fmla="*/ 708660 h 704850"/>
                <a:gd name="connsiteX5" fmla="*/ 910061 w 1133475"/>
                <a:gd name="connsiteY5" fmla="*/ 701040 h 704850"/>
                <a:gd name="connsiteX6" fmla="*/ 1121516 w 1133475"/>
                <a:gd name="connsiteY6" fmla="*/ 494347 h 704850"/>
                <a:gd name="connsiteX7" fmla="*/ 1140566 w 1133475"/>
                <a:gd name="connsiteY7" fmla="*/ 0 h 704850"/>
                <a:gd name="connsiteX8" fmla="*/ 874818 w 1133475"/>
                <a:gd name="connsiteY8" fmla="*/ 0 h 704850"/>
                <a:gd name="connsiteX9" fmla="*/ 265218 w 1133475"/>
                <a:gd name="connsiteY9" fmla="*/ 4763 h 704850"/>
                <a:gd name="connsiteX10" fmla="*/ 8043 w 1133475"/>
                <a:gd name="connsiteY10" fmla="*/ 25527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8043" y="255270"/>
                  </a:move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038"/>
                    <a:pt x="1109133" y="622935"/>
                    <a:pt x="1121516" y="494347"/>
                  </a:cubicBezTo>
                  <a:cubicBezTo>
                    <a:pt x="1137708" y="332422"/>
                    <a:pt x="1134851" y="169545"/>
                    <a:pt x="1140566" y="0"/>
                  </a:cubicBezTo>
                  <a:cubicBezTo>
                    <a:pt x="1043411" y="0"/>
                    <a:pt x="959591" y="0"/>
                    <a:pt x="874818" y="0"/>
                  </a:cubicBezTo>
                  <a:cubicBezTo>
                    <a:pt x="671936" y="953"/>
                    <a:pt x="468101" y="-1905"/>
                    <a:pt x="265218" y="4763"/>
                  </a:cubicBezTo>
                  <a:cubicBezTo>
                    <a:pt x="97578" y="9525"/>
                    <a:pt x="19473" y="88582"/>
                    <a:pt x="8043" y="25527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99BAFC9-1F45-4F8D-B116-436B996A2395}"/>
                </a:ext>
              </a:extLst>
            </p:cNvPr>
            <p:cNvSpPr/>
            <p:nvPr/>
          </p:nvSpPr>
          <p:spPr>
            <a:xfrm>
              <a:off x="5862637" y="3969838"/>
              <a:ext cx="209550" cy="28575"/>
            </a:xfrm>
            <a:custGeom>
              <a:avLst/>
              <a:gdLst>
                <a:gd name="connsiteX0" fmla="*/ 176213 w 209550"/>
                <a:gd name="connsiteY0" fmla="*/ 181 h 28575"/>
                <a:gd name="connsiteX1" fmla="*/ 0 w 209550"/>
                <a:gd name="connsiteY1" fmla="*/ 20184 h 28575"/>
                <a:gd name="connsiteX2" fmla="*/ 953 w 209550"/>
                <a:gd name="connsiteY2" fmla="*/ 28756 h 28575"/>
                <a:gd name="connsiteX3" fmla="*/ 214313 w 209550"/>
                <a:gd name="connsiteY3" fmla="*/ 28756 h 28575"/>
                <a:gd name="connsiteX4" fmla="*/ 176213 w 209550"/>
                <a:gd name="connsiteY4" fmla="*/ 1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8575">
                  <a:moveTo>
                    <a:pt x="176213" y="181"/>
                  </a:moveTo>
                  <a:cubicBezTo>
                    <a:pt x="117157" y="4944"/>
                    <a:pt x="59055" y="13517"/>
                    <a:pt x="0" y="20184"/>
                  </a:cubicBezTo>
                  <a:cubicBezTo>
                    <a:pt x="0" y="23042"/>
                    <a:pt x="0" y="25899"/>
                    <a:pt x="953" y="28756"/>
                  </a:cubicBezTo>
                  <a:lnTo>
                    <a:pt x="214313" y="28756"/>
                  </a:lnTo>
                  <a:cubicBezTo>
                    <a:pt x="206693" y="11612"/>
                    <a:pt x="193357" y="-1723"/>
                    <a:pt x="176213" y="18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2B5E11-3CC0-4C38-AEB8-02FBCAA29489}"/>
                </a:ext>
              </a:extLst>
            </p:cNvPr>
            <p:cNvSpPr/>
            <p:nvPr/>
          </p:nvSpPr>
          <p:spPr>
            <a:xfrm>
              <a:off x="6233398" y="3999546"/>
              <a:ext cx="1771650" cy="1323975"/>
            </a:xfrm>
            <a:custGeom>
              <a:avLst/>
              <a:gdLst>
                <a:gd name="connsiteX0" fmla="*/ 1772364 w 1771650"/>
                <a:gd name="connsiteY0" fmla="*/ 527686 h 1323975"/>
                <a:gd name="connsiteX1" fmla="*/ 1772364 w 1771650"/>
                <a:gd name="connsiteY1" fmla="*/ 1328738 h 1323975"/>
                <a:gd name="connsiteX2" fmla="*/ 714 w 1771650"/>
                <a:gd name="connsiteY2" fmla="*/ 1325881 h 1323975"/>
                <a:gd name="connsiteX3" fmla="*/ 714 w 1771650"/>
                <a:gd name="connsiteY3" fmla="*/ 1266826 h 1323975"/>
                <a:gd name="connsiteX4" fmla="*/ 6429 w 1771650"/>
                <a:gd name="connsiteY4" fmla="*/ 596266 h 1323975"/>
                <a:gd name="connsiteX5" fmla="*/ 325517 w 1771650"/>
                <a:gd name="connsiteY5" fmla="*/ 71438 h 1323975"/>
                <a:gd name="connsiteX6" fmla="*/ 1118950 w 1771650"/>
                <a:gd name="connsiteY6" fmla="*/ 1 h 1323975"/>
                <a:gd name="connsiteX7" fmla="*/ 1118950 w 1771650"/>
                <a:gd name="connsiteY7" fmla="*/ 1906 h 1323975"/>
                <a:gd name="connsiteX8" fmla="*/ 1760934 w 1771650"/>
                <a:gd name="connsiteY8" fmla="*/ 1906 h 1323975"/>
                <a:gd name="connsiteX9" fmla="*/ 1760934 w 1771650"/>
                <a:gd name="connsiteY9" fmla="*/ 320041 h 1323975"/>
                <a:gd name="connsiteX10" fmla="*/ 1699975 w 1771650"/>
                <a:gd name="connsiteY10" fmla="*/ 320041 h 1323975"/>
                <a:gd name="connsiteX11" fmla="*/ 723662 w 1771650"/>
                <a:gd name="connsiteY11" fmla="*/ 320041 h 1323975"/>
                <a:gd name="connsiteX12" fmla="*/ 576024 w 1771650"/>
                <a:gd name="connsiteY12" fmla="*/ 324803 h 1323975"/>
                <a:gd name="connsiteX13" fmla="*/ 336947 w 1771650"/>
                <a:gd name="connsiteY13" fmla="*/ 547688 h 1323975"/>
                <a:gd name="connsiteX14" fmla="*/ 328374 w 1771650"/>
                <a:gd name="connsiteY14" fmla="*/ 646748 h 1323975"/>
                <a:gd name="connsiteX15" fmla="*/ 327422 w 1771650"/>
                <a:gd name="connsiteY15" fmla="*/ 989648 h 1323975"/>
                <a:gd name="connsiteX16" fmla="*/ 331232 w 1771650"/>
                <a:gd name="connsiteY16" fmla="*/ 1024891 h 1323975"/>
                <a:gd name="connsiteX17" fmla="*/ 1440895 w 1771650"/>
                <a:gd name="connsiteY17" fmla="*/ 1024891 h 1323975"/>
                <a:gd name="connsiteX18" fmla="*/ 1440895 w 1771650"/>
                <a:gd name="connsiteY18" fmla="*/ 825818 h 1323975"/>
                <a:gd name="connsiteX19" fmla="*/ 1203722 w 1771650"/>
                <a:gd name="connsiteY19" fmla="*/ 825818 h 1323975"/>
                <a:gd name="connsiteX20" fmla="*/ 1203722 w 1771650"/>
                <a:gd name="connsiteY20" fmla="*/ 527686 h 1323975"/>
                <a:gd name="connsiteX21" fmla="*/ 1772364 w 1771650"/>
                <a:gd name="connsiteY21" fmla="*/ 52768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1650" h="1323975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DA983D-66D5-4B26-B756-588C09A40875}"/>
                </a:ext>
              </a:extLst>
            </p:cNvPr>
            <p:cNvSpPr/>
            <p:nvPr/>
          </p:nvSpPr>
          <p:spPr>
            <a:xfrm>
              <a:off x="4207853" y="4002010"/>
              <a:ext cx="1790700" cy="1314450"/>
            </a:xfrm>
            <a:custGeom>
              <a:avLst/>
              <a:gdLst>
                <a:gd name="connsiteX0" fmla="*/ 560362 w 1790700"/>
                <a:gd name="connsiteY0" fmla="*/ 1347 h 1314450"/>
                <a:gd name="connsiteX1" fmla="*/ 404152 w 1790700"/>
                <a:gd name="connsiteY1" fmla="*/ 42305 h 1314450"/>
                <a:gd name="connsiteX2" fmla="*/ 3149 w 1790700"/>
                <a:gd name="connsiteY2" fmla="*/ 615709 h 1314450"/>
                <a:gd name="connsiteX3" fmla="*/ 1244 w 1790700"/>
                <a:gd name="connsiteY3" fmla="*/ 1263409 h 1314450"/>
                <a:gd name="connsiteX4" fmla="*/ 1244 w 1790700"/>
                <a:gd name="connsiteY4" fmla="*/ 1321512 h 1314450"/>
                <a:gd name="connsiteX5" fmla="*/ 1356652 w 1790700"/>
                <a:gd name="connsiteY5" fmla="*/ 1323417 h 1314450"/>
                <a:gd name="connsiteX6" fmla="*/ 1789087 w 1790700"/>
                <a:gd name="connsiteY6" fmla="*/ 722389 h 1314450"/>
                <a:gd name="connsiteX7" fmla="*/ 1790992 w 1790700"/>
                <a:gd name="connsiteY7" fmla="*/ 18492 h 1314450"/>
                <a:gd name="connsiteX8" fmla="*/ 1786229 w 1790700"/>
                <a:gd name="connsiteY8" fmla="*/ 395 h 1314450"/>
                <a:gd name="connsiteX9" fmla="*/ 560362 w 1790700"/>
                <a:gd name="connsiteY9" fmla="*/ 1347 h 1314450"/>
                <a:gd name="connsiteX10" fmla="*/ 1202347 w 1790700"/>
                <a:gd name="connsiteY10" fmla="*/ 317577 h 1314450"/>
                <a:gd name="connsiteX11" fmla="*/ 1468094 w 1790700"/>
                <a:gd name="connsiteY11" fmla="*/ 317577 h 1314450"/>
                <a:gd name="connsiteX12" fmla="*/ 1449044 w 1790700"/>
                <a:gd name="connsiteY12" fmla="*/ 811924 h 1314450"/>
                <a:gd name="connsiteX13" fmla="*/ 1237589 w 1790700"/>
                <a:gd name="connsiteY13" fmla="*/ 1018617 h 1314450"/>
                <a:gd name="connsiteX14" fmla="*/ 1138529 w 1790700"/>
                <a:gd name="connsiteY14" fmla="*/ 1026237 h 1314450"/>
                <a:gd name="connsiteX15" fmla="*/ 367004 w 1790700"/>
                <a:gd name="connsiteY15" fmla="*/ 1026237 h 1314450"/>
                <a:gd name="connsiteX16" fmla="*/ 327952 w 1790700"/>
                <a:gd name="connsiteY16" fmla="*/ 1023380 h 1314450"/>
                <a:gd name="connsiteX17" fmla="*/ 327952 w 1790700"/>
                <a:gd name="connsiteY17" fmla="*/ 929082 h 1314450"/>
                <a:gd name="connsiteX18" fmla="*/ 335572 w 1790700"/>
                <a:gd name="connsiteY18" fmla="*/ 572847 h 1314450"/>
                <a:gd name="connsiteX19" fmla="*/ 593699 w 1790700"/>
                <a:gd name="connsiteY19" fmla="*/ 322339 h 1314450"/>
                <a:gd name="connsiteX20" fmla="*/ 1202347 w 1790700"/>
                <a:gd name="connsiteY20" fmla="*/ 317577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0700" h="131445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5981FC-33FD-4933-9A37-75556AB27E34}"/>
                </a:ext>
              </a:extLst>
            </p:cNvPr>
            <p:cNvSpPr/>
            <p:nvPr/>
          </p:nvSpPr>
          <p:spPr>
            <a:xfrm>
              <a:off x="4267660" y="434565"/>
              <a:ext cx="3847641" cy="3725278"/>
            </a:xfrm>
            <a:custGeom>
              <a:avLst/>
              <a:gdLst>
                <a:gd name="connsiteX0" fmla="*/ 2603862 w 2695575"/>
                <a:gd name="connsiteY0" fmla="*/ 2474780 h 2609850"/>
                <a:gd name="connsiteX1" fmla="*/ 2681967 w 2695575"/>
                <a:gd name="connsiteY1" fmla="*/ 2254752 h 2609850"/>
                <a:gd name="connsiteX2" fmla="*/ 2605767 w 2695575"/>
                <a:gd name="connsiteY2" fmla="*/ 2170932 h 2609850"/>
                <a:gd name="connsiteX3" fmla="*/ 2351450 w 2695575"/>
                <a:gd name="connsiteY3" fmla="*/ 2122355 h 2609850"/>
                <a:gd name="connsiteX4" fmla="*/ 2253342 w 2695575"/>
                <a:gd name="connsiteY4" fmla="*/ 2111877 h 2609850"/>
                <a:gd name="connsiteX5" fmla="*/ 1939970 w 2695575"/>
                <a:gd name="connsiteY5" fmla="*/ 2079492 h 2609850"/>
                <a:gd name="connsiteX6" fmla="*/ 2021885 w 2695575"/>
                <a:gd name="connsiteY6" fmla="*/ 1656582 h 2609850"/>
                <a:gd name="connsiteX7" fmla="*/ 2080940 w 2695575"/>
                <a:gd name="connsiteY7" fmla="*/ 1410837 h 2609850"/>
                <a:gd name="connsiteX8" fmla="*/ 2101895 w 2695575"/>
                <a:gd name="connsiteY8" fmla="*/ 1285107 h 2609850"/>
                <a:gd name="connsiteX9" fmla="*/ 2087607 w 2695575"/>
                <a:gd name="connsiteY9" fmla="*/ 1106990 h 2609850"/>
                <a:gd name="connsiteX10" fmla="*/ 1848530 w 2695575"/>
                <a:gd name="connsiteY10" fmla="*/ 821240 h 2609850"/>
                <a:gd name="connsiteX11" fmla="*/ 1806620 w 2695575"/>
                <a:gd name="connsiteY11" fmla="*/ 743135 h 2609850"/>
                <a:gd name="connsiteX12" fmla="*/ 1805667 w 2695575"/>
                <a:gd name="connsiteY12" fmla="*/ 666935 h 2609850"/>
                <a:gd name="connsiteX13" fmla="*/ 1817097 w 2695575"/>
                <a:gd name="connsiteY13" fmla="*/ 622167 h 2609850"/>
                <a:gd name="connsiteX14" fmla="*/ 1848530 w 2695575"/>
                <a:gd name="connsiteY14" fmla="*/ 593592 h 2609850"/>
                <a:gd name="connsiteX15" fmla="*/ 1878057 w 2695575"/>
                <a:gd name="connsiteY15" fmla="*/ 584067 h 2609850"/>
                <a:gd name="connsiteX16" fmla="*/ 1906632 w 2695575"/>
                <a:gd name="connsiteY16" fmla="*/ 578352 h 2609850"/>
                <a:gd name="connsiteX17" fmla="*/ 1898060 w 2695575"/>
                <a:gd name="connsiteY17" fmla="*/ 575495 h 2609850"/>
                <a:gd name="connsiteX18" fmla="*/ 1968545 w 2695575"/>
                <a:gd name="connsiteY18" fmla="*/ 585020 h 2609850"/>
                <a:gd name="connsiteX19" fmla="*/ 2022837 w 2695575"/>
                <a:gd name="connsiteY19" fmla="*/ 523107 h 2609850"/>
                <a:gd name="connsiteX20" fmla="*/ 2014265 w 2695575"/>
                <a:gd name="connsiteY20" fmla="*/ 456432 h 2609850"/>
                <a:gd name="connsiteX21" fmla="*/ 2009502 w 2695575"/>
                <a:gd name="connsiteY21" fmla="*/ 407855 h 2609850"/>
                <a:gd name="connsiteX22" fmla="*/ 2019980 w 2695575"/>
                <a:gd name="connsiteY22" fmla="*/ 377375 h 2609850"/>
                <a:gd name="connsiteX23" fmla="*/ 2015217 w 2695575"/>
                <a:gd name="connsiteY23" fmla="*/ 308795 h 2609850"/>
                <a:gd name="connsiteX24" fmla="*/ 1968545 w 2695575"/>
                <a:gd name="connsiteY24" fmla="*/ 216402 h 2609850"/>
                <a:gd name="connsiteX25" fmla="*/ 1954257 w 2695575"/>
                <a:gd name="connsiteY25" fmla="*/ 164967 h 2609850"/>
                <a:gd name="connsiteX26" fmla="*/ 1909490 w 2695575"/>
                <a:gd name="connsiteY26" fmla="*/ 89720 h 2609850"/>
                <a:gd name="connsiteX27" fmla="*/ 1726610 w 2695575"/>
                <a:gd name="connsiteY27" fmla="*/ 8757 h 2609850"/>
                <a:gd name="connsiteX28" fmla="*/ 1670412 w 2695575"/>
                <a:gd name="connsiteY28" fmla="*/ 185 h 2609850"/>
                <a:gd name="connsiteX29" fmla="*/ 1618977 w 2695575"/>
                <a:gd name="connsiteY29" fmla="*/ 5900 h 2609850"/>
                <a:gd name="connsiteX30" fmla="*/ 1522775 w 2695575"/>
                <a:gd name="connsiteY30" fmla="*/ 25902 h 2609850"/>
                <a:gd name="connsiteX31" fmla="*/ 1479912 w 2695575"/>
                <a:gd name="connsiteY31" fmla="*/ 55430 h 2609850"/>
                <a:gd name="connsiteX32" fmla="*/ 1424667 w 2695575"/>
                <a:gd name="connsiteY32" fmla="*/ 117342 h 2609850"/>
                <a:gd name="connsiteX33" fmla="*/ 1403712 w 2695575"/>
                <a:gd name="connsiteY33" fmla="*/ 127820 h 2609850"/>
                <a:gd name="connsiteX34" fmla="*/ 1337037 w 2695575"/>
                <a:gd name="connsiteY34" fmla="*/ 152585 h 2609850"/>
                <a:gd name="connsiteX35" fmla="*/ 1320845 w 2695575"/>
                <a:gd name="connsiteY35" fmla="*/ 141155 h 2609850"/>
                <a:gd name="connsiteX36" fmla="*/ 1274172 w 2695575"/>
                <a:gd name="connsiteY36" fmla="*/ 135440 h 2609850"/>
                <a:gd name="connsiteX37" fmla="*/ 1223690 w 2695575"/>
                <a:gd name="connsiteY37" fmla="*/ 263075 h 2609850"/>
                <a:gd name="connsiteX38" fmla="*/ 1228452 w 2695575"/>
                <a:gd name="connsiteY38" fmla="*/ 291650 h 2609850"/>
                <a:gd name="connsiteX39" fmla="*/ 1268457 w 2695575"/>
                <a:gd name="connsiteY39" fmla="*/ 375470 h 2609850"/>
                <a:gd name="connsiteX40" fmla="*/ 1360850 w 2695575"/>
                <a:gd name="connsiteY40" fmla="*/ 402140 h 2609850"/>
                <a:gd name="connsiteX41" fmla="*/ 1381805 w 2695575"/>
                <a:gd name="connsiteY41" fmla="*/ 423095 h 2609850"/>
                <a:gd name="connsiteX42" fmla="*/ 1410380 w 2695575"/>
                <a:gd name="connsiteY42" fmla="*/ 511677 h 2609850"/>
                <a:gd name="connsiteX43" fmla="*/ 1430382 w 2695575"/>
                <a:gd name="connsiteY43" fmla="*/ 539300 h 2609850"/>
                <a:gd name="connsiteX44" fmla="*/ 1431335 w 2695575"/>
                <a:gd name="connsiteY44" fmla="*/ 551682 h 2609850"/>
                <a:gd name="connsiteX45" fmla="*/ 1515155 w 2695575"/>
                <a:gd name="connsiteY45" fmla="*/ 607880 h 2609850"/>
                <a:gd name="connsiteX46" fmla="*/ 1440860 w 2695575"/>
                <a:gd name="connsiteY46" fmla="*/ 685985 h 2609850"/>
                <a:gd name="connsiteX47" fmla="*/ 1326560 w 2695575"/>
                <a:gd name="connsiteY47" fmla="*/ 697415 h 2609850"/>
                <a:gd name="connsiteX48" fmla="*/ 1185590 w 2695575"/>
                <a:gd name="connsiteY48" fmla="*/ 749802 h 2609850"/>
                <a:gd name="connsiteX49" fmla="*/ 1051287 w 2695575"/>
                <a:gd name="connsiteY49" fmla="*/ 944112 h 2609850"/>
                <a:gd name="connsiteX50" fmla="*/ 994137 w 2695575"/>
                <a:gd name="connsiteY50" fmla="*/ 1010787 h 2609850"/>
                <a:gd name="connsiteX51" fmla="*/ 841737 w 2695575"/>
                <a:gd name="connsiteY51" fmla="*/ 1185095 h 2609850"/>
                <a:gd name="connsiteX52" fmla="*/ 759822 w 2695575"/>
                <a:gd name="connsiteY52" fmla="*/ 1266057 h 2609850"/>
                <a:gd name="connsiteX53" fmla="*/ 643617 w 2695575"/>
                <a:gd name="connsiteY53" fmla="*/ 1250817 h 2609850"/>
                <a:gd name="connsiteX54" fmla="*/ 535032 w 2695575"/>
                <a:gd name="connsiteY54" fmla="*/ 1203192 h 2609850"/>
                <a:gd name="connsiteX55" fmla="*/ 474072 w 2695575"/>
                <a:gd name="connsiteY55" fmla="*/ 1147947 h 2609850"/>
                <a:gd name="connsiteX56" fmla="*/ 455022 w 2695575"/>
                <a:gd name="connsiteY56" fmla="*/ 1120325 h 2609850"/>
                <a:gd name="connsiteX57" fmla="*/ 368345 w 2695575"/>
                <a:gd name="connsiteY57" fmla="*/ 840290 h 2609850"/>
                <a:gd name="connsiteX58" fmla="*/ 360724 w 2695575"/>
                <a:gd name="connsiteY58" fmla="*/ 814572 h 2609850"/>
                <a:gd name="connsiteX59" fmla="*/ 303574 w 2695575"/>
                <a:gd name="connsiteY59" fmla="*/ 718370 h 2609850"/>
                <a:gd name="connsiteX60" fmla="*/ 267380 w 2695575"/>
                <a:gd name="connsiteY60" fmla="*/ 575495 h 2609850"/>
                <a:gd name="connsiteX61" fmla="*/ 254045 w 2695575"/>
                <a:gd name="connsiteY61" fmla="*/ 571685 h 2609850"/>
                <a:gd name="connsiteX62" fmla="*/ 224517 w 2695575"/>
                <a:gd name="connsiteY62" fmla="*/ 627882 h 2609850"/>
                <a:gd name="connsiteX63" fmla="*/ 145460 w 2695575"/>
                <a:gd name="connsiteY63" fmla="*/ 835527 h 2609850"/>
                <a:gd name="connsiteX64" fmla="*/ 129267 w 2695575"/>
                <a:gd name="connsiteY64" fmla="*/ 1078415 h 2609850"/>
                <a:gd name="connsiteX65" fmla="*/ 139745 w 2695575"/>
                <a:gd name="connsiteY65" fmla="*/ 1133660 h 2609850"/>
                <a:gd name="connsiteX66" fmla="*/ 125457 w 2695575"/>
                <a:gd name="connsiteY66" fmla="*/ 1447032 h 2609850"/>
                <a:gd name="connsiteX67" fmla="*/ 69260 w 2695575"/>
                <a:gd name="connsiteY67" fmla="*/ 1718495 h 2609850"/>
                <a:gd name="connsiteX68" fmla="*/ 1632 w 2695575"/>
                <a:gd name="connsiteY68" fmla="*/ 2247132 h 2609850"/>
                <a:gd name="connsiteX69" fmla="*/ 20682 w 2695575"/>
                <a:gd name="connsiteY69" fmla="*/ 2488115 h 2609850"/>
                <a:gd name="connsiteX70" fmla="*/ 1116057 w 2695575"/>
                <a:gd name="connsiteY70" fmla="*/ 2478590 h 2609850"/>
                <a:gd name="connsiteX71" fmla="*/ 1292270 w 2695575"/>
                <a:gd name="connsiteY71" fmla="*/ 2458587 h 2609850"/>
                <a:gd name="connsiteX72" fmla="*/ 1333227 w 2695575"/>
                <a:gd name="connsiteY72" fmla="*/ 2532882 h 2609850"/>
                <a:gd name="connsiteX73" fmla="*/ 1387520 w 2695575"/>
                <a:gd name="connsiteY73" fmla="*/ 2612892 h 2609850"/>
                <a:gd name="connsiteX74" fmla="*/ 1618025 w 2695575"/>
                <a:gd name="connsiteY74" fmla="*/ 2574792 h 2609850"/>
                <a:gd name="connsiteX75" fmla="*/ 1701845 w 2695575"/>
                <a:gd name="connsiteY75" fmla="*/ 2559552 h 2609850"/>
                <a:gd name="connsiteX76" fmla="*/ 1701845 w 2695575"/>
                <a:gd name="connsiteY76" fmla="*/ 2559552 h 2609850"/>
                <a:gd name="connsiteX77" fmla="*/ 1701845 w 2695575"/>
                <a:gd name="connsiteY77" fmla="*/ 2559552 h 2609850"/>
                <a:gd name="connsiteX78" fmla="*/ 1809477 w 2695575"/>
                <a:gd name="connsiteY78" fmla="*/ 2544312 h 2609850"/>
                <a:gd name="connsiteX79" fmla="*/ 2603862 w 2695575"/>
                <a:gd name="connsiteY79" fmla="*/ 2474780 h 2609850"/>
                <a:gd name="connsiteX80" fmla="*/ 1354182 w 2695575"/>
                <a:gd name="connsiteY80" fmla="*/ 1743260 h 2609850"/>
                <a:gd name="connsiteX81" fmla="*/ 1337037 w 2695575"/>
                <a:gd name="connsiteY81" fmla="*/ 1758500 h 2609850"/>
                <a:gd name="connsiteX82" fmla="*/ 1172255 w 2695575"/>
                <a:gd name="connsiteY82" fmla="*/ 1826127 h 2609850"/>
                <a:gd name="connsiteX83" fmla="*/ 974135 w 2695575"/>
                <a:gd name="connsiteY83" fmla="*/ 1989005 h 2609850"/>
                <a:gd name="connsiteX84" fmla="*/ 923652 w 2695575"/>
                <a:gd name="connsiteY84" fmla="*/ 2035677 h 2609850"/>
                <a:gd name="connsiteX85" fmla="*/ 610280 w 2695575"/>
                <a:gd name="connsiteY85" fmla="*/ 2122355 h 2609850"/>
                <a:gd name="connsiteX86" fmla="*/ 565512 w 2695575"/>
                <a:gd name="connsiteY86" fmla="*/ 2136642 h 2609850"/>
                <a:gd name="connsiteX87" fmla="*/ 407397 w 2695575"/>
                <a:gd name="connsiteY87" fmla="*/ 2191887 h 2609850"/>
                <a:gd name="connsiteX88" fmla="*/ 392157 w 2695575"/>
                <a:gd name="connsiteY88" fmla="*/ 2178552 h 2609850"/>
                <a:gd name="connsiteX89" fmla="*/ 404540 w 2695575"/>
                <a:gd name="connsiteY89" fmla="*/ 2045202 h 2609850"/>
                <a:gd name="connsiteX90" fmla="*/ 393110 w 2695575"/>
                <a:gd name="connsiteY90" fmla="*/ 1847082 h 2609850"/>
                <a:gd name="connsiteX91" fmla="*/ 374060 w 2695575"/>
                <a:gd name="connsiteY91" fmla="*/ 1677537 h 2609850"/>
                <a:gd name="connsiteX92" fmla="*/ 335960 w 2695575"/>
                <a:gd name="connsiteY92" fmla="*/ 1455605 h 2609850"/>
                <a:gd name="connsiteX93" fmla="*/ 340722 w 2695575"/>
                <a:gd name="connsiteY93" fmla="*/ 1337495 h 2609850"/>
                <a:gd name="connsiteX94" fmla="*/ 400730 w 2695575"/>
                <a:gd name="connsiteY94" fmla="*/ 1321302 h 2609850"/>
                <a:gd name="connsiteX95" fmla="*/ 722674 w 2695575"/>
                <a:gd name="connsiteY95" fmla="*/ 1547997 h 2609850"/>
                <a:gd name="connsiteX96" fmla="*/ 796970 w 2695575"/>
                <a:gd name="connsiteY96" fmla="*/ 1549902 h 2609850"/>
                <a:gd name="connsiteX97" fmla="*/ 1131297 w 2695575"/>
                <a:gd name="connsiteY97" fmla="*/ 1325112 h 2609850"/>
                <a:gd name="connsiteX98" fmla="*/ 1242740 w 2695575"/>
                <a:gd name="connsiteY98" fmla="*/ 1175570 h 2609850"/>
                <a:gd name="connsiteX99" fmla="*/ 1273220 w 2695575"/>
                <a:gd name="connsiteY99" fmla="*/ 1129850 h 2609850"/>
                <a:gd name="connsiteX100" fmla="*/ 1366565 w 2695575"/>
                <a:gd name="connsiteY100" fmla="*/ 1313682 h 2609850"/>
                <a:gd name="connsiteX101" fmla="*/ 1406570 w 2695575"/>
                <a:gd name="connsiteY101" fmla="*/ 1551807 h 2609850"/>
                <a:gd name="connsiteX102" fmla="*/ 1354182 w 2695575"/>
                <a:gd name="connsiteY102" fmla="*/ 1743260 h 26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695575" h="2609850">
                  <a:moveTo>
                    <a:pt x="2603862" y="2474780"/>
                  </a:moveTo>
                  <a:cubicBezTo>
                    <a:pt x="2681967" y="2437632"/>
                    <a:pt x="2717210" y="2357622"/>
                    <a:pt x="2681967" y="2254752"/>
                  </a:cubicBezTo>
                  <a:cubicBezTo>
                    <a:pt x="2670537" y="2221415"/>
                    <a:pt x="2637200" y="2187125"/>
                    <a:pt x="2605767" y="2170932"/>
                  </a:cubicBezTo>
                  <a:cubicBezTo>
                    <a:pt x="2526710" y="2131880"/>
                    <a:pt x="2441937" y="2115687"/>
                    <a:pt x="2351450" y="2122355"/>
                  </a:cubicBezTo>
                  <a:cubicBezTo>
                    <a:pt x="2319065" y="2125212"/>
                    <a:pt x="2285727" y="2114735"/>
                    <a:pt x="2253342" y="2111877"/>
                  </a:cubicBezTo>
                  <a:cubicBezTo>
                    <a:pt x="2149520" y="2100447"/>
                    <a:pt x="2045697" y="2089970"/>
                    <a:pt x="1939970" y="2079492"/>
                  </a:cubicBezTo>
                  <a:cubicBezTo>
                    <a:pt x="1928540" y="1930902"/>
                    <a:pt x="1939017" y="1787075"/>
                    <a:pt x="2021885" y="1656582"/>
                  </a:cubicBezTo>
                  <a:cubicBezTo>
                    <a:pt x="2068557" y="1582287"/>
                    <a:pt x="2079987" y="1497515"/>
                    <a:pt x="2080940" y="1410837"/>
                  </a:cubicBezTo>
                  <a:cubicBezTo>
                    <a:pt x="2081892" y="1368927"/>
                    <a:pt x="2086655" y="1323207"/>
                    <a:pt x="2101895" y="1285107"/>
                  </a:cubicBezTo>
                  <a:cubicBezTo>
                    <a:pt x="2128565" y="1220337"/>
                    <a:pt x="2112372" y="1164140"/>
                    <a:pt x="2087607" y="1106990"/>
                  </a:cubicBezTo>
                  <a:cubicBezTo>
                    <a:pt x="2035220" y="988880"/>
                    <a:pt x="1945685" y="902202"/>
                    <a:pt x="1848530" y="821240"/>
                  </a:cubicBezTo>
                  <a:cubicBezTo>
                    <a:pt x="1827575" y="803142"/>
                    <a:pt x="1814240" y="770757"/>
                    <a:pt x="1806620" y="743135"/>
                  </a:cubicBezTo>
                  <a:cubicBezTo>
                    <a:pt x="1799952" y="719322"/>
                    <a:pt x="1804715" y="692652"/>
                    <a:pt x="1805667" y="666935"/>
                  </a:cubicBezTo>
                  <a:cubicBezTo>
                    <a:pt x="1806620" y="648837"/>
                    <a:pt x="1809477" y="633597"/>
                    <a:pt x="1817097" y="622167"/>
                  </a:cubicBezTo>
                  <a:cubicBezTo>
                    <a:pt x="1826622" y="610737"/>
                    <a:pt x="1837100" y="601212"/>
                    <a:pt x="1848530" y="593592"/>
                  </a:cubicBezTo>
                  <a:cubicBezTo>
                    <a:pt x="1857102" y="589782"/>
                    <a:pt x="1866627" y="585972"/>
                    <a:pt x="1878057" y="584067"/>
                  </a:cubicBezTo>
                  <a:cubicBezTo>
                    <a:pt x="1887582" y="582162"/>
                    <a:pt x="1897107" y="580257"/>
                    <a:pt x="1906632" y="578352"/>
                  </a:cubicBezTo>
                  <a:lnTo>
                    <a:pt x="1898060" y="575495"/>
                  </a:lnTo>
                  <a:cubicBezTo>
                    <a:pt x="1915205" y="573590"/>
                    <a:pt x="1952352" y="583115"/>
                    <a:pt x="1968545" y="585020"/>
                  </a:cubicBezTo>
                  <a:cubicBezTo>
                    <a:pt x="2005692" y="589782"/>
                    <a:pt x="2030457" y="559302"/>
                    <a:pt x="2022837" y="523107"/>
                  </a:cubicBezTo>
                  <a:cubicBezTo>
                    <a:pt x="2016170" y="490722"/>
                    <a:pt x="2018075" y="489770"/>
                    <a:pt x="2014265" y="456432"/>
                  </a:cubicBezTo>
                  <a:cubicBezTo>
                    <a:pt x="2013312" y="451670"/>
                    <a:pt x="2011407" y="412617"/>
                    <a:pt x="2009502" y="407855"/>
                  </a:cubicBezTo>
                  <a:cubicBezTo>
                    <a:pt x="2003787" y="393567"/>
                    <a:pt x="2009502" y="384995"/>
                    <a:pt x="2019980" y="377375"/>
                  </a:cubicBezTo>
                  <a:cubicBezTo>
                    <a:pt x="2051412" y="354515"/>
                    <a:pt x="2048555" y="328797"/>
                    <a:pt x="2015217" y="308795"/>
                  </a:cubicBezTo>
                  <a:cubicBezTo>
                    <a:pt x="1980927" y="287840"/>
                    <a:pt x="1962830" y="257360"/>
                    <a:pt x="1968545" y="216402"/>
                  </a:cubicBezTo>
                  <a:cubicBezTo>
                    <a:pt x="1970450" y="200210"/>
                    <a:pt x="1963782" y="176397"/>
                    <a:pt x="1954257" y="164967"/>
                  </a:cubicBezTo>
                  <a:cubicBezTo>
                    <a:pt x="1926635" y="132582"/>
                    <a:pt x="1936160" y="122105"/>
                    <a:pt x="1909490" y="89720"/>
                  </a:cubicBezTo>
                  <a:cubicBezTo>
                    <a:pt x="1870437" y="42095"/>
                    <a:pt x="1787570" y="8757"/>
                    <a:pt x="1726610" y="8757"/>
                  </a:cubicBezTo>
                  <a:cubicBezTo>
                    <a:pt x="1707560" y="8757"/>
                    <a:pt x="1689462" y="1137"/>
                    <a:pt x="1670412" y="185"/>
                  </a:cubicBezTo>
                  <a:cubicBezTo>
                    <a:pt x="1653267" y="-768"/>
                    <a:pt x="1636122" y="2090"/>
                    <a:pt x="1618977" y="5900"/>
                  </a:cubicBezTo>
                  <a:cubicBezTo>
                    <a:pt x="1586592" y="11615"/>
                    <a:pt x="1554207" y="16377"/>
                    <a:pt x="1522775" y="25902"/>
                  </a:cubicBezTo>
                  <a:cubicBezTo>
                    <a:pt x="1506582" y="30665"/>
                    <a:pt x="1492295" y="43047"/>
                    <a:pt x="1479912" y="55430"/>
                  </a:cubicBezTo>
                  <a:cubicBezTo>
                    <a:pt x="1459910" y="75432"/>
                    <a:pt x="1443717" y="97340"/>
                    <a:pt x="1424667" y="117342"/>
                  </a:cubicBezTo>
                  <a:cubicBezTo>
                    <a:pt x="1419905" y="123057"/>
                    <a:pt x="1410380" y="128772"/>
                    <a:pt x="1403712" y="127820"/>
                  </a:cubicBezTo>
                  <a:cubicBezTo>
                    <a:pt x="1377042" y="124962"/>
                    <a:pt x="1357040" y="135440"/>
                    <a:pt x="1337037" y="152585"/>
                  </a:cubicBezTo>
                  <a:cubicBezTo>
                    <a:pt x="1332275" y="148775"/>
                    <a:pt x="1325607" y="145917"/>
                    <a:pt x="1320845" y="141155"/>
                  </a:cubicBezTo>
                  <a:cubicBezTo>
                    <a:pt x="1306557" y="128772"/>
                    <a:pt x="1292270" y="127820"/>
                    <a:pt x="1274172" y="135440"/>
                  </a:cubicBezTo>
                  <a:cubicBezTo>
                    <a:pt x="1217022" y="156395"/>
                    <a:pt x="1197020" y="219260"/>
                    <a:pt x="1223690" y="263075"/>
                  </a:cubicBezTo>
                  <a:cubicBezTo>
                    <a:pt x="1228452" y="270695"/>
                    <a:pt x="1230357" y="283077"/>
                    <a:pt x="1228452" y="291650"/>
                  </a:cubicBezTo>
                  <a:cubicBezTo>
                    <a:pt x="1221785" y="329750"/>
                    <a:pt x="1244645" y="352610"/>
                    <a:pt x="1268457" y="375470"/>
                  </a:cubicBezTo>
                  <a:cubicBezTo>
                    <a:pt x="1294175" y="399282"/>
                    <a:pt x="1322750" y="416427"/>
                    <a:pt x="1360850" y="402140"/>
                  </a:cubicBezTo>
                  <a:cubicBezTo>
                    <a:pt x="1377042" y="396425"/>
                    <a:pt x="1382757" y="404997"/>
                    <a:pt x="1381805" y="423095"/>
                  </a:cubicBezTo>
                  <a:cubicBezTo>
                    <a:pt x="1379900" y="455480"/>
                    <a:pt x="1381805" y="487865"/>
                    <a:pt x="1410380" y="511677"/>
                  </a:cubicBezTo>
                  <a:cubicBezTo>
                    <a:pt x="1418000" y="518345"/>
                    <a:pt x="1422762" y="527870"/>
                    <a:pt x="1430382" y="539300"/>
                  </a:cubicBezTo>
                  <a:cubicBezTo>
                    <a:pt x="1431335" y="543110"/>
                    <a:pt x="1431335" y="547872"/>
                    <a:pt x="1431335" y="551682"/>
                  </a:cubicBezTo>
                  <a:lnTo>
                    <a:pt x="1515155" y="607880"/>
                  </a:lnTo>
                  <a:cubicBezTo>
                    <a:pt x="1506582" y="642170"/>
                    <a:pt x="1480865" y="673602"/>
                    <a:pt x="1440860" y="685985"/>
                  </a:cubicBezTo>
                  <a:cubicBezTo>
                    <a:pt x="1404665" y="697415"/>
                    <a:pt x="1364660" y="700272"/>
                    <a:pt x="1326560" y="697415"/>
                  </a:cubicBezTo>
                  <a:cubicBezTo>
                    <a:pt x="1270362" y="693605"/>
                    <a:pt x="1219880" y="705987"/>
                    <a:pt x="1185590" y="749802"/>
                  </a:cubicBezTo>
                  <a:cubicBezTo>
                    <a:pt x="1137965" y="812667"/>
                    <a:pt x="1097007" y="880295"/>
                    <a:pt x="1051287" y="944112"/>
                  </a:cubicBezTo>
                  <a:cubicBezTo>
                    <a:pt x="1034142" y="967925"/>
                    <a:pt x="1013187" y="988880"/>
                    <a:pt x="994137" y="1010787"/>
                  </a:cubicBezTo>
                  <a:cubicBezTo>
                    <a:pt x="943655" y="1068890"/>
                    <a:pt x="893172" y="1127945"/>
                    <a:pt x="841737" y="1185095"/>
                  </a:cubicBezTo>
                  <a:cubicBezTo>
                    <a:pt x="816020" y="1213670"/>
                    <a:pt x="793160" y="1255580"/>
                    <a:pt x="759822" y="1266057"/>
                  </a:cubicBezTo>
                  <a:cubicBezTo>
                    <a:pt x="725532" y="1277487"/>
                    <a:pt x="680765" y="1261295"/>
                    <a:pt x="643617" y="1250817"/>
                  </a:cubicBezTo>
                  <a:cubicBezTo>
                    <a:pt x="605517" y="1240340"/>
                    <a:pt x="569322" y="1223195"/>
                    <a:pt x="535032" y="1203192"/>
                  </a:cubicBezTo>
                  <a:cubicBezTo>
                    <a:pt x="512172" y="1189857"/>
                    <a:pt x="493122" y="1167950"/>
                    <a:pt x="474072" y="1147947"/>
                  </a:cubicBezTo>
                  <a:cubicBezTo>
                    <a:pt x="466452" y="1140327"/>
                    <a:pt x="462642" y="1127945"/>
                    <a:pt x="455022" y="1120325"/>
                  </a:cubicBezTo>
                  <a:cubicBezTo>
                    <a:pt x="376917" y="1042220"/>
                    <a:pt x="372155" y="941255"/>
                    <a:pt x="368345" y="840290"/>
                  </a:cubicBezTo>
                  <a:cubicBezTo>
                    <a:pt x="368345" y="831717"/>
                    <a:pt x="364535" y="822192"/>
                    <a:pt x="360724" y="814572"/>
                  </a:cubicBezTo>
                  <a:cubicBezTo>
                    <a:pt x="342627" y="781235"/>
                    <a:pt x="331197" y="739325"/>
                    <a:pt x="303574" y="718370"/>
                  </a:cubicBezTo>
                  <a:cubicBezTo>
                    <a:pt x="251187" y="678365"/>
                    <a:pt x="280715" y="622167"/>
                    <a:pt x="267380" y="575495"/>
                  </a:cubicBezTo>
                  <a:cubicBezTo>
                    <a:pt x="262617" y="574542"/>
                    <a:pt x="257855" y="573590"/>
                    <a:pt x="254045" y="571685"/>
                  </a:cubicBezTo>
                  <a:cubicBezTo>
                    <a:pt x="243567" y="590735"/>
                    <a:pt x="232137" y="607880"/>
                    <a:pt x="224517" y="627882"/>
                  </a:cubicBezTo>
                  <a:cubicBezTo>
                    <a:pt x="196895" y="696462"/>
                    <a:pt x="170224" y="765042"/>
                    <a:pt x="145460" y="835527"/>
                  </a:cubicBezTo>
                  <a:cubicBezTo>
                    <a:pt x="117837" y="914585"/>
                    <a:pt x="109265" y="995547"/>
                    <a:pt x="129267" y="1078415"/>
                  </a:cubicBezTo>
                  <a:cubicBezTo>
                    <a:pt x="134030" y="1096512"/>
                    <a:pt x="139745" y="1115562"/>
                    <a:pt x="139745" y="1133660"/>
                  </a:cubicBezTo>
                  <a:cubicBezTo>
                    <a:pt x="136887" y="1238435"/>
                    <a:pt x="137840" y="1343210"/>
                    <a:pt x="125457" y="1447032"/>
                  </a:cubicBezTo>
                  <a:cubicBezTo>
                    <a:pt x="114980" y="1538472"/>
                    <a:pt x="83547" y="1627055"/>
                    <a:pt x="69260" y="1718495"/>
                  </a:cubicBezTo>
                  <a:cubicBezTo>
                    <a:pt x="42590" y="1893755"/>
                    <a:pt x="16872" y="2069967"/>
                    <a:pt x="1632" y="2247132"/>
                  </a:cubicBezTo>
                  <a:cubicBezTo>
                    <a:pt x="-5035" y="2326190"/>
                    <a:pt x="10205" y="2374767"/>
                    <a:pt x="20682" y="2488115"/>
                  </a:cubicBezTo>
                  <a:cubicBezTo>
                    <a:pt x="34017" y="2649087"/>
                    <a:pt x="1116057" y="2482400"/>
                    <a:pt x="1116057" y="2478590"/>
                  </a:cubicBezTo>
                  <a:cubicBezTo>
                    <a:pt x="1175112" y="2471922"/>
                    <a:pt x="1233215" y="2463350"/>
                    <a:pt x="1292270" y="2458587"/>
                  </a:cubicBezTo>
                  <a:cubicBezTo>
                    <a:pt x="1320845" y="2455730"/>
                    <a:pt x="1341800" y="2496687"/>
                    <a:pt x="1333227" y="2532882"/>
                  </a:cubicBezTo>
                  <a:cubicBezTo>
                    <a:pt x="1321797" y="2581460"/>
                    <a:pt x="1339895" y="2601462"/>
                    <a:pt x="1387520" y="2612892"/>
                  </a:cubicBezTo>
                  <a:cubicBezTo>
                    <a:pt x="1470387" y="2631942"/>
                    <a:pt x="1541825" y="2592890"/>
                    <a:pt x="1618025" y="2574792"/>
                  </a:cubicBezTo>
                  <a:cubicBezTo>
                    <a:pt x="1645647" y="2568125"/>
                    <a:pt x="1674222" y="2563362"/>
                    <a:pt x="1701845" y="2559552"/>
                  </a:cubicBezTo>
                  <a:lnTo>
                    <a:pt x="1701845" y="2559552"/>
                  </a:lnTo>
                  <a:lnTo>
                    <a:pt x="1701845" y="2559552"/>
                  </a:lnTo>
                  <a:cubicBezTo>
                    <a:pt x="1737087" y="2553837"/>
                    <a:pt x="1773282" y="2550027"/>
                    <a:pt x="1809477" y="2544312"/>
                  </a:cubicBezTo>
                  <a:cubicBezTo>
                    <a:pt x="1807572" y="2547170"/>
                    <a:pt x="2525757" y="2511927"/>
                    <a:pt x="2603862" y="2474780"/>
                  </a:cubicBezTo>
                  <a:close/>
                  <a:moveTo>
                    <a:pt x="1354182" y="1743260"/>
                  </a:moveTo>
                  <a:cubicBezTo>
                    <a:pt x="1350372" y="1749927"/>
                    <a:pt x="1343705" y="1755642"/>
                    <a:pt x="1337037" y="1758500"/>
                  </a:cubicBezTo>
                  <a:cubicBezTo>
                    <a:pt x="1282745" y="1782312"/>
                    <a:pt x="1228452" y="1808030"/>
                    <a:pt x="1172255" y="1826127"/>
                  </a:cubicBezTo>
                  <a:cubicBezTo>
                    <a:pt x="1083672" y="1854702"/>
                    <a:pt x="1030332" y="1922330"/>
                    <a:pt x="974135" y="1989005"/>
                  </a:cubicBezTo>
                  <a:cubicBezTo>
                    <a:pt x="958895" y="2006150"/>
                    <a:pt x="942702" y="2024247"/>
                    <a:pt x="923652" y="2035677"/>
                  </a:cubicBezTo>
                  <a:cubicBezTo>
                    <a:pt x="827449" y="2092827"/>
                    <a:pt x="715055" y="2094732"/>
                    <a:pt x="610280" y="2122355"/>
                  </a:cubicBezTo>
                  <a:cubicBezTo>
                    <a:pt x="595040" y="2126165"/>
                    <a:pt x="580752" y="2130927"/>
                    <a:pt x="565512" y="2136642"/>
                  </a:cubicBezTo>
                  <a:cubicBezTo>
                    <a:pt x="513124" y="2154740"/>
                    <a:pt x="460737" y="2173790"/>
                    <a:pt x="407397" y="2191887"/>
                  </a:cubicBezTo>
                  <a:cubicBezTo>
                    <a:pt x="402635" y="2187125"/>
                    <a:pt x="396920" y="2183315"/>
                    <a:pt x="392157" y="2178552"/>
                  </a:cubicBezTo>
                  <a:cubicBezTo>
                    <a:pt x="396920" y="2133785"/>
                    <a:pt x="404540" y="2089970"/>
                    <a:pt x="404540" y="2045202"/>
                  </a:cubicBezTo>
                  <a:cubicBezTo>
                    <a:pt x="403587" y="1979480"/>
                    <a:pt x="397872" y="1912805"/>
                    <a:pt x="393110" y="1847082"/>
                  </a:cubicBezTo>
                  <a:cubicBezTo>
                    <a:pt x="388347" y="1789932"/>
                    <a:pt x="382632" y="1733735"/>
                    <a:pt x="374060" y="1677537"/>
                  </a:cubicBezTo>
                  <a:cubicBezTo>
                    <a:pt x="362630" y="1603242"/>
                    <a:pt x="345485" y="1529900"/>
                    <a:pt x="335960" y="1455605"/>
                  </a:cubicBezTo>
                  <a:cubicBezTo>
                    <a:pt x="331197" y="1416552"/>
                    <a:pt x="332149" y="1375595"/>
                    <a:pt x="340722" y="1337495"/>
                  </a:cubicBezTo>
                  <a:cubicBezTo>
                    <a:pt x="346437" y="1309872"/>
                    <a:pt x="372155" y="1301300"/>
                    <a:pt x="400730" y="1321302"/>
                  </a:cubicBezTo>
                  <a:cubicBezTo>
                    <a:pt x="507410" y="1397502"/>
                    <a:pt x="613137" y="1474655"/>
                    <a:pt x="722674" y="1547997"/>
                  </a:cubicBezTo>
                  <a:cubicBezTo>
                    <a:pt x="740772" y="1560380"/>
                    <a:pt x="778872" y="1561332"/>
                    <a:pt x="796970" y="1549902"/>
                  </a:cubicBezTo>
                  <a:cubicBezTo>
                    <a:pt x="911270" y="1478465"/>
                    <a:pt x="1025570" y="1407027"/>
                    <a:pt x="1131297" y="1325112"/>
                  </a:cubicBezTo>
                  <a:cubicBezTo>
                    <a:pt x="1178922" y="1287965"/>
                    <a:pt x="1206545" y="1226052"/>
                    <a:pt x="1242740" y="1175570"/>
                  </a:cubicBezTo>
                  <a:cubicBezTo>
                    <a:pt x="1252265" y="1162235"/>
                    <a:pt x="1260837" y="1147947"/>
                    <a:pt x="1273220" y="1129850"/>
                  </a:cubicBezTo>
                  <a:cubicBezTo>
                    <a:pt x="1323702" y="1187000"/>
                    <a:pt x="1355135" y="1245102"/>
                    <a:pt x="1366565" y="1313682"/>
                  </a:cubicBezTo>
                  <a:cubicBezTo>
                    <a:pt x="1379900" y="1393692"/>
                    <a:pt x="1384662" y="1474655"/>
                    <a:pt x="1406570" y="1551807"/>
                  </a:cubicBezTo>
                  <a:cubicBezTo>
                    <a:pt x="1429430" y="1629912"/>
                    <a:pt x="1388472" y="1684205"/>
                    <a:pt x="1354182" y="17432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D10027E-F39E-454F-AB0D-C3B167432FA5}"/>
              </a:ext>
            </a:extLst>
          </p:cNvPr>
          <p:cNvSpPr/>
          <p:nvPr userDrawn="1"/>
        </p:nvSpPr>
        <p:spPr>
          <a:xfrm>
            <a:off x="0" y="6518491"/>
            <a:ext cx="10736208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92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rgbClr val="F4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34141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3458 w 3840"/>
              <a:gd name="T1" fmla="*/ 354 h 2152"/>
              <a:gd name="T2" fmla="*/ 3459 w 3840"/>
              <a:gd name="T3" fmla="*/ 386 h 2152"/>
              <a:gd name="T4" fmla="*/ 3297 w 3840"/>
              <a:gd name="T5" fmla="*/ 99 h 2152"/>
              <a:gd name="T6" fmla="*/ 2980 w 3840"/>
              <a:gd name="T7" fmla="*/ 754 h 2152"/>
              <a:gd name="T8" fmla="*/ 3310 w 3840"/>
              <a:gd name="T9" fmla="*/ 810 h 2152"/>
              <a:gd name="T10" fmla="*/ 3221 w 3840"/>
              <a:gd name="T11" fmla="*/ 1205 h 2152"/>
              <a:gd name="T12" fmla="*/ 2928 w 3840"/>
              <a:gd name="T13" fmla="*/ 1051 h 2152"/>
              <a:gd name="T14" fmla="*/ 2893 w 3840"/>
              <a:gd name="T15" fmla="*/ 689 h 2152"/>
              <a:gd name="T16" fmla="*/ 3049 w 3840"/>
              <a:gd name="T17" fmla="*/ 139 h 2152"/>
              <a:gd name="T18" fmla="*/ 2712 w 3840"/>
              <a:gd name="T19" fmla="*/ 494 h 2152"/>
              <a:gd name="T20" fmla="*/ 2522 w 3840"/>
              <a:gd name="T21" fmla="*/ 189 h 2152"/>
              <a:gd name="T22" fmla="*/ 2340 w 3840"/>
              <a:gd name="T23" fmla="*/ 558 h 2152"/>
              <a:gd name="T24" fmla="*/ 2506 w 3840"/>
              <a:gd name="T25" fmla="*/ 1128 h 2152"/>
              <a:gd name="T26" fmla="*/ 2367 w 3840"/>
              <a:gd name="T27" fmla="*/ 1444 h 2152"/>
              <a:gd name="T28" fmla="*/ 1967 w 3840"/>
              <a:gd name="T29" fmla="*/ 51 h 2152"/>
              <a:gd name="T30" fmla="*/ 1855 w 3840"/>
              <a:gd name="T31" fmla="*/ 173 h 2152"/>
              <a:gd name="T32" fmla="*/ 1620 w 3840"/>
              <a:gd name="T33" fmla="*/ 958 h 2152"/>
              <a:gd name="T34" fmla="*/ 1546 w 3840"/>
              <a:gd name="T35" fmla="*/ 1541 h 2152"/>
              <a:gd name="T36" fmla="*/ 1354 w 3840"/>
              <a:gd name="T37" fmla="*/ 1079 h 2152"/>
              <a:gd name="T38" fmla="*/ 1600 w 3840"/>
              <a:gd name="T39" fmla="*/ 528 h 2152"/>
              <a:gd name="T40" fmla="*/ 1415 w 3840"/>
              <a:gd name="T41" fmla="*/ 132 h 2152"/>
              <a:gd name="T42" fmla="*/ 1172 w 3840"/>
              <a:gd name="T43" fmla="*/ 771 h 2152"/>
              <a:gd name="T44" fmla="*/ 964 w 3840"/>
              <a:gd name="T45" fmla="*/ 1018 h 2152"/>
              <a:gd name="T46" fmla="*/ 599 w 3840"/>
              <a:gd name="T47" fmla="*/ 146 h 2152"/>
              <a:gd name="T48" fmla="*/ 545 w 3840"/>
              <a:gd name="T49" fmla="*/ 670 h 2152"/>
              <a:gd name="T50" fmla="*/ 500 w 3840"/>
              <a:gd name="T51" fmla="*/ 1076 h 2152"/>
              <a:gd name="T52" fmla="*/ 259 w 3840"/>
              <a:gd name="T53" fmla="*/ 1104 h 2152"/>
              <a:gd name="T54" fmla="*/ 347 w 3840"/>
              <a:gd name="T55" fmla="*/ 1592 h 2152"/>
              <a:gd name="T56" fmla="*/ 286 w 3840"/>
              <a:gd name="T57" fmla="*/ 1369 h 2152"/>
              <a:gd name="T58" fmla="*/ 99 w 3840"/>
              <a:gd name="T59" fmla="*/ 345 h 2152"/>
              <a:gd name="T60" fmla="*/ 268 w 3840"/>
              <a:gd name="T61" fmla="*/ 649 h 2152"/>
              <a:gd name="T62" fmla="*/ 413 w 3840"/>
              <a:gd name="T63" fmla="*/ 382 h 2152"/>
              <a:gd name="T64" fmla="*/ 332 w 3840"/>
              <a:gd name="T65" fmla="*/ 385 h 2152"/>
              <a:gd name="T66" fmla="*/ 415 w 3840"/>
              <a:gd name="T67" fmla="*/ 186 h 2152"/>
              <a:gd name="T68" fmla="*/ 78 w 3840"/>
              <a:gd name="T69" fmla="*/ 209 h 2152"/>
              <a:gd name="T70" fmla="*/ 96 w 3840"/>
              <a:gd name="T71" fmla="*/ 249 h 2152"/>
              <a:gd name="T72" fmla="*/ 86 w 3840"/>
              <a:gd name="T73" fmla="*/ 1714 h 2152"/>
              <a:gd name="T74" fmla="*/ 192 w 3840"/>
              <a:gd name="T75" fmla="*/ 2089 h 2152"/>
              <a:gd name="T76" fmla="*/ 589 w 3840"/>
              <a:gd name="T77" fmla="*/ 2080 h 2152"/>
              <a:gd name="T78" fmla="*/ 526 w 3840"/>
              <a:gd name="T79" fmla="*/ 2083 h 2152"/>
              <a:gd name="T80" fmla="*/ 672 w 3840"/>
              <a:gd name="T81" fmla="*/ 1732 h 2152"/>
              <a:gd name="T82" fmla="*/ 738 w 3840"/>
              <a:gd name="T83" fmla="*/ 1462 h 2152"/>
              <a:gd name="T84" fmla="*/ 554 w 3840"/>
              <a:gd name="T85" fmla="*/ 1215 h 2152"/>
              <a:gd name="T86" fmla="*/ 682 w 3840"/>
              <a:gd name="T87" fmla="*/ 687 h 2152"/>
              <a:gd name="T88" fmla="*/ 911 w 3840"/>
              <a:gd name="T89" fmla="*/ 525 h 2152"/>
              <a:gd name="T90" fmla="*/ 1020 w 3840"/>
              <a:gd name="T91" fmla="*/ 1880 h 2152"/>
              <a:gd name="T92" fmla="*/ 1075 w 3840"/>
              <a:gd name="T93" fmla="*/ 1524 h 2152"/>
              <a:gd name="T94" fmla="*/ 1167 w 3840"/>
              <a:gd name="T95" fmla="*/ 1724 h 2152"/>
              <a:gd name="T96" fmla="*/ 1415 w 3840"/>
              <a:gd name="T97" fmla="*/ 1816 h 2152"/>
              <a:gd name="T98" fmla="*/ 1355 w 3840"/>
              <a:gd name="T99" fmla="*/ 1962 h 2152"/>
              <a:gd name="T100" fmla="*/ 1717 w 3840"/>
              <a:gd name="T101" fmla="*/ 2068 h 2152"/>
              <a:gd name="T102" fmla="*/ 1509 w 3840"/>
              <a:gd name="T103" fmla="*/ 1788 h 2152"/>
              <a:gd name="T104" fmla="*/ 1875 w 3840"/>
              <a:gd name="T105" fmla="*/ 1717 h 2152"/>
              <a:gd name="T106" fmla="*/ 2112 w 3840"/>
              <a:gd name="T107" fmla="*/ 1302 h 2152"/>
              <a:gd name="T108" fmla="*/ 2093 w 3840"/>
              <a:gd name="T109" fmla="*/ 2070 h 2152"/>
              <a:gd name="T110" fmla="*/ 2322 w 3840"/>
              <a:gd name="T111" fmla="*/ 1909 h 2152"/>
              <a:gd name="T112" fmla="*/ 2610 w 3840"/>
              <a:gd name="T113" fmla="*/ 1448 h 2152"/>
              <a:gd name="T114" fmla="*/ 3079 w 3840"/>
              <a:gd name="T115" fmla="*/ 1622 h 2152"/>
              <a:gd name="T116" fmla="*/ 2965 w 3840"/>
              <a:gd name="T117" fmla="*/ 1899 h 2152"/>
              <a:gd name="T118" fmla="*/ 3649 w 3840"/>
              <a:gd name="T119" fmla="*/ 2097 h 2152"/>
              <a:gd name="T120" fmla="*/ 3255 w 3840"/>
              <a:gd name="T121" fmla="*/ 1569 h 2152"/>
              <a:gd name="T122" fmla="*/ 3490 w 3840"/>
              <a:gd name="T123" fmla="*/ 1024 h 2152"/>
              <a:gd name="T124" fmla="*/ 3739 w 3840"/>
              <a:gd name="T125" fmla="*/ 861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0" h="2152">
                <a:moveTo>
                  <a:pt x="0" y="0"/>
                </a:moveTo>
                <a:cubicBezTo>
                  <a:pt x="0" y="2152"/>
                  <a:pt x="0" y="2152"/>
                  <a:pt x="0" y="2152"/>
                </a:cubicBezTo>
                <a:cubicBezTo>
                  <a:pt x="3840" y="2152"/>
                  <a:pt x="3840" y="2152"/>
                  <a:pt x="3840" y="2152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458" y="354"/>
                </a:moveTo>
                <a:cubicBezTo>
                  <a:pt x="3461" y="344"/>
                  <a:pt x="3462" y="333"/>
                  <a:pt x="3466" y="324"/>
                </a:cubicBezTo>
                <a:cubicBezTo>
                  <a:pt x="3485" y="275"/>
                  <a:pt x="3521" y="245"/>
                  <a:pt x="3571" y="232"/>
                </a:cubicBezTo>
                <a:cubicBezTo>
                  <a:pt x="3634" y="215"/>
                  <a:pt x="3703" y="239"/>
                  <a:pt x="3739" y="291"/>
                </a:cubicBezTo>
                <a:cubicBezTo>
                  <a:pt x="3781" y="352"/>
                  <a:pt x="3768" y="432"/>
                  <a:pt x="3707" y="478"/>
                </a:cubicBezTo>
                <a:cubicBezTo>
                  <a:pt x="3641" y="528"/>
                  <a:pt x="3544" y="518"/>
                  <a:pt x="3490" y="454"/>
                </a:cubicBezTo>
                <a:cubicBezTo>
                  <a:pt x="3473" y="434"/>
                  <a:pt x="3463" y="411"/>
                  <a:pt x="3459" y="386"/>
                </a:cubicBezTo>
                <a:cubicBezTo>
                  <a:pt x="3459" y="384"/>
                  <a:pt x="3459" y="383"/>
                  <a:pt x="3458" y="382"/>
                </a:cubicBezTo>
                <a:cubicBezTo>
                  <a:pt x="3458" y="373"/>
                  <a:pt x="3458" y="364"/>
                  <a:pt x="3458" y="354"/>
                </a:cubicBezTo>
                <a:close/>
                <a:moveTo>
                  <a:pt x="3353" y="44"/>
                </a:moveTo>
                <a:cubicBezTo>
                  <a:pt x="3384" y="44"/>
                  <a:pt x="3409" y="69"/>
                  <a:pt x="3408" y="99"/>
                </a:cubicBezTo>
                <a:cubicBezTo>
                  <a:pt x="3408" y="129"/>
                  <a:pt x="3383" y="154"/>
                  <a:pt x="3353" y="154"/>
                </a:cubicBezTo>
                <a:cubicBezTo>
                  <a:pt x="3322" y="154"/>
                  <a:pt x="3297" y="129"/>
                  <a:pt x="3297" y="99"/>
                </a:cubicBezTo>
                <a:cubicBezTo>
                  <a:pt x="3298" y="68"/>
                  <a:pt x="3323" y="44"/>
                  <a:pt x="3353" y="44"/>
                </a:cubicBezTo>
                <a:close/>
                <a:moveTo>
                  <a:pt x="3359" y="365"/>
                </a:moveTo>
                <a:cubicBezTo>
                  <a:pt x="3389" y="451"/>
                  <a:pt x="3339" y="547"/>
                  <a:pt x="3243" y="568"/>
                </a:cubicBezTo>
                <a:cubicBezTo>
                  <a:pt x="3244" y="569"/>
                  <a:pt x="3244" y="570"/>
                  <a:pt x="3244" y="571"/>
                </a:cubicBezTo>
                <a:cubicBezTo>
                  <a:pt x="3283" y="641"/>
                  <a:pt x="3258" y="725"/>
                  <a:pt x="3192" y="768"/>
                </a:cubicBezTo>
                <a:cubicBezTo>
                  <a:pt x="3127" y="811"/>
                  <a:pt x="3036" y="805"/>
                  <a:pt x="2980" y="754"/>
                </a:cubicBezTo>
                <a:cubicBezTo>
                  <a:pt x="2903" y="685"/>
                  <a:pt x="2913" y="570"/>
                  <a:pt x="3000" y="514"/>
                </a:cubicBezTo>
                <a:cubicBezTo>
                  <a:pt x="3021" y="500"/>
                  <a:pt x="3045" y="492"/>
                  <a:pt x="3070" y="488"/>
                </a:cubicBezTo>
                <a:cubicBezTo>
                  <a:pt x="3071" y="488"/>
                  <a:pt x="3073" y="488"/>
                  <a:pt x="3075" y="487"/>
                </a:cubicBezTo>
                <a:cubicBezTo>
                  <a:pt x="3030" y="397"/>
                  <a:pt x="3077" y="300"/>
                  <a:pt x="3158" y="270"/>
                </a:cubicBezTo>
                <a:cubicBezTo>
                  <a:pt x="3240" y="239"/>
                  <a:pt x="3331" y="282"/>
                  <a:pt x="3359" y="365"/>
                </a:cubicBezTo>
                <a:close/>
                <a:moveTo>
                  <a:pt x="3310" y="810"/>
                </a:moveTo>
                <a:cubicBezTo>
                  <a:pt x="3284" y="811"/>
                  <a:pt x="3264" y="790"/>
                  <a:pt x="3264" y="765"/>
                </a:cubicBezTo>
                <a:cubicBezTo>
                  <a:pt x="3263" y="739"/>
                  <a:pt x="3283" y="718"/>
                  <a:pt x="3309" y="718"/>
                </a:cubicBezTo>
                <a:cubicBezTo>
                  <a:pt x="3335" y="718"/>
                  <a:pt x="3356" y="738"/>
                  <a:pt x="3356" y="763"/>
                </a:cubicBezTo>
                <a:cubicBezTo>
                  <a:pt x="3357" y="789"/>
                  <a:pt x="3336" y="810"/>
                  <a:pt x="3310" y="810"/>
                </a:cubicBezTo>
                <a:close/>
                <a:moveTo>
                  <a:pt x="3326" y="1101"/>
                </a:moveTo>
                <a:cubicBezTo>
                  <a:pt x="3326" y="1158"/>
                  <a:pt x="3279" y="1205"/>
                  <a:pt x="3221" y="1205"/>
                </a:cubicBezTo>
                <a:cubicBezTo>
                  <a:pt x="3164" y="1205"/>
                  <a:pt x="3116" y="1157"/>
                  <a:pt x="3116" y="1100"/>
                </a:cubicBezTo>
                <a:cubicBezTo>
                  <a:pt x="3117" y="1042"/>
                  <a:pt x="3164" y="996"/>
                  <a:pt x="3221" y="996"/>
                </a:cubicBezTo>
                <a:cubicBezTo>
                  <a:pt x="3279" y="996"/>
                  <a:pt x="3327" y="1043"/>
                  <a:pt x="3326" y="1101"/>
                </a:cubicBezTo>
                <a:close/>
                <a:moveTo>
                  <a:pt x="2928" y="940"/>
                </a:moveTo>
                <a:cubicBezTo>
                  <a:pt x="2959" y="940"/>
                  <a:pt x="2984" y="965"/>
                  <a:pt x="2983" y="996"/>
                </a:cubicBezTo>
                <a:cubicBezTo>
                  <a:pt x="2983" y="1026"/>
                  <a:pt x="2958" y="1051"/>
                  <a:pt x="2928" y="1051"/>
                </a:cubicBezTo>
                <a:cubicBezTo>
                  <a:pt x="2897" y="1051"/>
                  <a:pt x="2872" y="1026"/>
                  <a:pt x="2872" y="995"/>
                </a:cubicBezTo>
                <a:cubicBezTo>
                  <a:pt x="2873" y="965"/>
                  <a:pt x="2898" y="940"/>
                  <a:pt x="2928" y="940"/>
                </a:cubicBezTo>
                <a:close/>
                <a:moveTo>
                  <a:pt x="2806" y="776"/>
                </a:moveTo>
                <a:cubicBezTo>
                  <a:pt x="2759" y="776"/>
                  <a:pt x="2720" y="737"/>
                  <a:pt x="2719" y="689"/>
                </a:cubicBezTo>
                <a:cubicBezTo>
                  <a:pt x="2719" y="641"/>
                  <a:pt x="2759" y="602"/>
                  <a:pt x="2807" y="602"/>
                </a:cubicBezTo>
                <a:cubicBezTo>
                  <a:pt x="2855" y="602"/>
                  <a:pt x="2893" y="641"/>
                  <a:pt x="2893" y="689"/>
                </a:cubicBezTo>
                <a:cubicBezTo>
                  <a:pt x="2893" y="737"/>
                  <a:pt x="2854" y="776"/>
                  <a:pt x="2806" y="776"/>
                </a:cubicBezTo>
                <a:close/>
                <a:moveTo>
                  <a:pt x="3049" y="139"/>
                </a:moveTo>
                <a:cubicBezTo>
                  <a:pt x="3085" y="139"/>
                  <a:pt x="3114" y="168"/>
                  <a:pt x="3113" y="203"/>
                </a:cubicBezTo>
                <a:cubicBezTo>
                  <a:pt x="3113" y="238"/>
                  <a:pt x="3084" y="267"/>
                  <a:pt x="3049" y="267"/>
                </a:cubicBezTo>
                <a:cubicBezTo>
                  <a:pt x="3014" y="267"/>
                  <a:pt x="2985" y="238"/>
                  <a:pt x="2986" y="203"/>
                </a:cubicBezTo>
                <a:cubicBezTo>
                  <a:pt x="2986" y="168"/>
                  <a:pt x="3014" y="139"/>
                  <a:pt x="3049" y="139"/>
                </a:cubicBezTo>
                <a:close/>
                <a:moveTo>
                  <a:pt x="2676" y="379"/>
                </a:moveTo>
                <a:cubicBezTo>
                  <a:pt x="2679" y="367"/>
                  <a:pt x="2680" y="355"/>
                  <a:pt x="2685" y="344"/>
                </a:cubicBezTo>
                <a:cubicBezTo>
                  <a:pt x="2706" y="287"/>
                  <a:pt x="2747" y="253"/>
                  <a:pt x="2805" y="238"/>
                </a:cubicBezTo>
                <a:cubicBezTo>
                  <a:pt x="2878" y="218"/>
                  <a:pt x="2957" y="247"/>
                  <a:pt x="2999" y="306"/>
                </a:cubicBezTo>
                <a:cubicBezTo>
                  <a:pt x="3047" y="376"/>
                  <a:pt x="3032" y="468"/>
                  <a:pt x="2963" y="521"/>
                </a:cubicBezTo>
                <a:cubicBezTo>
                  <a:pt x="2886" y="580"/>
                  <a:pt x="2774" y="568"/>
                  <a:pt x="2712" y="494"/>
                </a:cubicBezTo>
                <a:cubicBezTo>
                  <a:pt x="2693" y="471"/>
                  <a:pt x="2681" y="445"/>
                  <a:pt x="2677" y="415"/>
                </a:cubicBezTo>
                <a:cubicBezTo>
                  <a:pt x="2677" y="414"/>
                  <a:pt x="2676" y="413"/>
                  <a:pt x="2676" y="411"/>
                </a:cubicBezTo>
                <a:cubicBezTo>
                  <a:pt x="2676" y="401"/>
                  <a:pt x="2676" y="390"/>
                  <a:pt x="2676" y="379"/>
                </a:cubicBezTo>
                <a:close/>
                <a:moveTo>
                  <a:pt x="2522" y="79"/>
                </a:moveTo>
                <a:cubicBezTo>
                  <a:pt x="2553" y="79"/>
                  <a:pt x="2578" y="104"/>
                  <a:pt x="2577" y="134"/>
                </a:cubicBezTo>
                <a:cubicBezTo>
                  <a:pt x="2577" y="165"/>
                  <a:pt x="2552" y="189"/>
                  <a:pt x="2522" y="189"/>
                </a:cubicBezTo>
                <a:cubicBezTo>
                  <a:pt x="2491" y="189"/>
                  <a:pt x="2466" y="164"/>
                  <a:pt x="2466" y="134"/>
                </a:cubicBezTo>
                <a:cubicBezTo>
                  <a:pt x="2467" y="103"/>
                  <a:pt x="2491" y="79"/>
                  <a:pt x="2522" y="79"/>
                </a:cubicBezTo>
                <a:close/>
                <a:moveTo>
                  <a:pt x="2416" y="483"/>
                </a:moveTo>
                <a:cubicBezTo>
                  <a:pt x="2458" y="483"/>
                  <a:pt x="2491" y="517"/>
                  <a:pt x="2491" y="559"/>
                </a:cubicBezTo>
                <a:cubicBezTo>
                  <a:pt x="2491" y="600"/>
                  <a:pt x="2457" y="634"/>
                  <a:pt x="2416" y="634"/>
                </a:cubicBezTo>
                <a:cubicBezTo>
                  <a:pt x="2375" y="634"/>
                  <a:pt x="2341" y="600"/>
                  <a:pt x="2340" y="558"/>
                </a:cubicBezTo>
                <a:cubicBezTo>
                  <a:pt x="2340" y="517"/>
                  <a:pt x="2374" y="483"/>
                  <a:pt x="2416" y="483"/>
                </a:cubicBezTo>
                <a:close/>
                <a:moveTo>
                  <a:pt x="2257" y="1005"/>
                </a:moveTo>
                <a:cubicBezTo>
                  <a:pt x="2260" y="994"/>
                  <a:pt x="2261" y="984"/>
                  <a:pt x="2265" y="974"/>
                </a:cubicBezTo>
                <a:cubicBezTo>
                  <a:pt x="2283" y="925"/>
                  <a:pt x="2319" y="895"/>
                  <a:pt x="2369" y="882"/>
                </a:cubicBezTo>
                <a:cubicBezTo>
                  <a:pt x="2433" y="865"/>
                  <a:pt x="2502" y="890"/>
                  <a:pt x="2537" y="942"/>
                </a:cubicBezTo>
                <a:cubicBezTo>
                  <a:pt x="2580" y="1002"/>
                  <a:pt x="2566" y="1082"/>
                  <a:pt x="2506" y="1128"/>
                </a:cubicBezTo>
                <a:cubicBezTo>
                  <a:pt x="2439" y="1179"/>
                  <a:pt x="2343" y="1169"/>
                  <a:pt x="2289" y="1105"/>
                </a:cubicBezTo>
                <a:cubicBezTo>
                  <a:pt x="2272" y="1085"/>
                  <a:pt x="2261" y="1062"/>
                  <a:pt x="2258" y="1036"/>
                </a:cubicBezTo>
                <a:cubicBezTo>
                  <a:pt x="2258" y="1035"/>
                  <a:pt x="2257" y="1034"/>
                  <a:pt x="2257" y="1033"/>
                </a:cubicBezTo>
                <a:cubicBezTo>
                  <a:pt x="2257" y="1023"/>
                  <a:pt x="2257" y="1014"/>
                  <a:pt x="2257" y="1005"/>
                </a:cubicBezTo>
                <a:close/>
                <a:moveTo>
                  <a:pt x="2311" y="1388"/>
                </a:moveTo>
                <a:cubicBezTo>
                  <a:pt x="2342" y="1388"/>
                  <a:pt x="2367" y="1413"/>
                  <a:pt x="2367" y="1444"/>
                </a:cubicBezTo>
                <a:cubicBezTo>
                  <a:pt x="2366" y="1474"/>
                  <a:pt x="2341" y="1499"/>
                  <a:pt x="2311" y="1499"/>
                </a:cubicBezTo>
                <a:cubicBezTo>
                  <a:pt x="2281" y="1499"/>
                  <a:pt x="2255" y="1474"/>
                  <a:pt x="2256" y="1443"/>
                </a:cubicBezTo>
                <a:cubicBezTo>
                  <a:pt x="2256" y="1413"/>
                  <a:pt x="2281" y="1388"/>
                  <a:pt x="2311" y="1388"/>
                </a:cubicBezTo>
                <a:close/>
                <a:moveTo>
                  <a:pt x="1855" y="173"/>
                </a:moveTo>
                <a:cubicBezTo>
                  <a:pt x="1857" y="163"/>
                  <a:pt x="1859" y="153"/>
                  <a:pt x="1862" y="143"/>
                </a:cubicBezTo>
                <a:cubicBezTo>
                  <a:pt x="1881" y="94"/>
                  <a:pt x="1917" y="64"/>
                  <a:pt x="1967" y="51"/>
                </a:cubicBezTo>
                <a:cubicBezTo>
                  <a:pt x="2030" y="34"/>
                  <a:pt x="2099" y="59"/>
                  <a:pt x="2135" y="110"/>
                </a:cubicBezTo>
                <a:cubicBezTo>
                  <a:pt x="2177" y="171"/>
                  <a:pt x="2164" y="251"/>
                  <a:pt x="2104" y="297"/>
                </a:cubicBezTo>
                <a:cubicBezTo>
                  <a:pt x="2037" y="348"/>
                  <a:pt x="1940" y="337"/>
                  <a:pt x="1886" y="273"/>
                </a:cubicBezTo>
                <a:cubicBezTo>
                  <a:pt x="1869" y="254"/>
                  <a:pt x="1859" y="231"/>
                  <a:pt x="1856" y="205"/>
                </a:cubicBezTo>
                <a:cubicBezTo>
                  <a:pt x="1856" y="204"/>
                  <a:pt x="1855" y="203"/>
                  <a:pt x="1855" y="202"/>
                </a:cubicBezTo>
                <a:cubicBezTo>
                  <a:pt x="1855" y="192"/>
                  <a:pt x="1855" y="183"/>
                  <a:pt x="1855" y="173"/>
                </a:cubicBezTo>
                <a:close/>
                <a:moveTo>
                  <a:pt x="2116" y="751"/>
                </a:moveTo>
                <a:cubicBezTo>
                  <a:pt x="2157" y="870"/>
                  <a:pt x="2088" y="1003"/>
                  <a:pt x="1956" y="1032"/>
                </a:cubicBezTo>
                <a:cubicBezTo>
                  <a:pt x="1956" y="1033"/>
                  <a:pt x="1956" y="1035"/>
                  <a:pt x="1957" y="1036"/>
                </a:cubicBezTo>
                <a:cubicBezTo>
                  <a:pt x="2010" y="1133"/>
                  <a:pt x="1977" y="1248"/>
                  <a:pt x="1885" y="1309"/>
                </a:cubicBezTo>
                <a:cubicBezTo>
                  <a:pt x="1795" y="1368"/>
                  <a:pt x="1670" y="1360"/>
                  <a:pt x="1592" y="1289"/>
                </a:cubicBezTo>
                <a:cubicBezTo>
                  <a:pt x="1486" y="1193"/>
                  <a:pt x="1500" y="1035"/>
                  <a:pt x="1620" y="958"/>
                </a:cubicBezTo>
                <a:cubicBezTo>
                  <a:pt x="1650" y="939"/>
                  <a:pt x="1682" y="927"/>
                  <a:pt x="1717" y="922"/>
                </a:cubicBezTo>
                <a:cubicBezTo>
                  <a:pt x="1719" y="922"/>
                  <a:pt x="1720" y="921"/>
                  <a:pt x="1723" y="921"/>
                </a:cubicBezTo>
                <a:cubicBezTo>
                  <a:pt x="1661" y="796"/>
                  <a:pt x="1726" y="662"/>
                  <a:pt x="1839" y="620"/>
                </a:cubicBezTo>
                <a:cubicBezTo>
                  <a:pt x="1951" y="578"/>
                  <a:pt x="2077" y="638"/>
                  <a:pt x="2116" y="751"/>
                </a:cubicBezTo>
                <a:close/>
                <a:moveTo>
                  <a:pt x="1491" y="1485"/>
                </a:moveTo>
                <a:cubicBezTo>
                  <a:pt x="1521" y="1485"/>
                  <a:pt x="1546" y="1510"/>
                  <a:pt x="1546" y="1541"/>
                </a:cubicBezTo>
                <a:cubicBezTo>
                  <a:pt x="1546" y="1571"/>
                  <a:pt x="1521" y="1596"/>
                  <a:pt x="1491" y="1596"/>
                </a:cubicBezTo>
                <a:cubicBezTo>
                  <a:pt x="1460" y="1596"/>
                  <a:pt x="1435" y="1570"/>
                  <a:pt x="1435" y="1540"/>
                </a:cubicBezTo>
                <a:cubicBezTo>
                  <a:pt x="1435" y="1510"/>
                  <a:pt x="1460" y="1485"/>
                  <a:pt x="1491" y="1485"/>
                </a:cubicBezTo>
                <a:close/>
                <a:moveTo>
                  <a:pt x="1353" y="1319"/>
                </a:moveTo>
                <a:cubicBezTo>
                  <a:pt x="1287" y="1319"/>
                  <a:pt x="1233" y="1265"/>
                  <a:pt x="1233" y="1199"/>
                </a:cubicBezTo>
                <a:cubicBezTo>
                  <a:pt x="1232" y="1133"/>
                  <a:pt x="1287" y="1079"/>
                  <a:pt x="1354" y="1079"/>
                </a:cubicBezTo>
                <a:cubicBezTo>
                  <a:pt x="1420" y="1079"/>
                  <a:pt x="1473" y="1133"/>
                  <a:pt x="1473" y="1200"/>
                </a:cubicBezTo>
                <a:cubicBezTo>
                  <a:pt x="1473" y="1266"/>
                  <a:pt x="1419" y="1319"/>
                  <a:pt x="1353" y="1319"/>
                </a:cubicBezTo>
                <a:close/>
                <a:moveTo>
                  <a:pt x="1688" y="440"/>
                </a:moveTo>
                <a:cubicBezTo>
                  <a:pt x="1737" y="440"/>
                  <a:pt x="1777" y="480"/>
                  <a:pt x="1777" y="529"/>
                </a:cubicBezTo>
                <a:cubicBezTo>
                  <a:pt x="1776" y="577"/>
                  <a:pt x="1737" y="616"/>
                  <a:pt x="1688" y="616"/>
                </a:cubicBezTo>
                <a:cubicBezTo>
                  <a:pt x="1640" y="616"/>
                  <a:pt x="1600" y="576"/>
                  <a:pt x="1600" y="528"/>
                </a:cubicBezTo>
                <a:cubicBezTo>
                  <a:pt x="1601" y="479"/>
                  <a:pt x="1640" y="440"/>
                  <a:pt x="1688" y="440"/>
                </a:cubicBezTo>
                <a:close/>
                <a:moveTo>
                  <a:pt x="1415" y="132"/>
                </a:moveTo>
                <a:cubicBezTo>
                  <a:pt x="1446" y="132"/>
                  <a:pt x="1470" y="157"/>
                  <a:pt x="1470" y="188"/>
                </a:cubicBezTo>
                <a:cubicBezTo>
                  <a:pt x="1470" y="218"/>
                  <a:pt x="1445" y="243"/>
                  <a:pt x="1415" y="243"/>
                </a:cubicBezTo>
                <a:cubicBezTo>
                  <a:pt x="1384" y="243"/>
                  <a:pt x="1359" y="217"/>
                  <a:pt x="1359" y="187"/>
                </a:cubicBezTo>
                <a:cubicBezTo>
                  <a:pt x="1360" y="156"/>
                  <a:pt x="1384" y="132"/>
                  <a:pt x="1415" y="132"/>
                </a:cubicBezTo>
                <a:close/>
                <a:moveTo>
                  <a:pt x="1618" y="671"/>
                </a:moveTo>
                <a:cubicBezTo>
                  <a:pt x="1686" y="768"/>
                  <a:pt x="1664" y="895"/>
                  <a:pt x="1568" y="967"/>
                </a:cubicBezTo>
                <a:cubicBezTo>
                  <a:pt x="1462" y="1048"/>
                  <a:pt x="1308" y="1032"/>
                  <a:pt x="1222" y="930"/>
                </a:cubicBezTo>
                <a:cubicBezTo>
                  <a:pt x="1196" y="899"/>
                  <a:pt x="1179" y="862"/>
                  <a:pt x="1174" y="821"/>
                </a:cubicBezTo>
                <a:cubicBezTo>
                  <a:pt x="1174" y="819"/>
                  <a:pt x="1173" y="818"/>
                  <a:pt x="1172" y="816"/>
                </a:cubicBezTo>
                <a:cubicBezTo>
                  <a:pt x="1172" y="801"/>
                  <a:pt x="1172" y="786"/>
                  <a:pt x="1172" y="771"/>
                </a:cubicBezTo>
                <a:cubicBezTo>
                  <a:pt x="1176" y="755"/>
                  <a:pt x="1179" y="738"/>
                  <a:pt x="1184" y="723"/>
                </a:cubicBezTo>
                <a:cubicBezTo>
                  <a:pt x="1214" y="645"/>
                  <a:pt x="1271" y="597"/>
                  <a:pt x="1351" y="576"/>
                </a:cubicBezTo>
                <a:cubicBezTo>
                  <a:pt x="1451" y="549"/>
                  <a:pt x="1561" y="588"/>
                  <a:pt x="1618" y="671"/>
                </a:cubicBezTo>
                <a:close/>
                <a:moveTo>
                  <a:pt x="1075" y="1019"/>
                </a:moveTo>
                <a:cubicBezTo>
                  <a:pt x="1075" y="1049"/>
                  <a:pt x="1050" y="1074"/>
                  <a:pt x="1019" y="1074"/>
                </a:cubicBezTo>
                <a:cubicBezTo>
                  <a:pt x="989" y="1074"/>
                  <a:pt x="963" y="1048"/>
                  <a:pt x="964" y="1018"/>
                </a:cubicBezTo>
                <a:cubicBezTo>
                  <a:pt x="964" y="988"/>
                  <a:pt x="989" y="963"/>
                  <a:pt x="1019" y="963"/>
                </a:cubicBezTo>
                <a:cubicBezTo>
                  <a:pt x="1050" y="963"/>
                  <a:pt x="1075" y="988"/>
                  <a:pt x="1075" y="1019"/>
                </a:cubicBezTo>
                <a:close/>
                <a:moveTo>
                  <a:pt x="675" y="70"/>
                </a:moveTo>
                <a:cubicBezTo>
                  <a:pt x="716" y="70"/>
                  <a:pt x="750" y="104"/>
                  <a:pt x="750" y="146"/>
                </a:cubicBezTo>
                <a:cubicBezTo>
                  <a:pt x="750" y="187"/>
                  <a:pt x="716" y="221"/>
                  <a:pt x="674" y="221"/>
                </a:cubicBezTo>
                <a:cubicBezTo>
                  <a:pt x="633" y="221"/>
                  <a:pt x="599" y="187"/>
                  <a:pt x="599" y="146"/>
                </a:cubicBezTo>
                <a:cubicBezTo>
                  <a:pt x="598" y="104"/>
                  <a:pt x="633" y="70"/>
                  <a:pt x="675" y="70"/>
                </a:cubicBezTo>
                <a:close/>
                <a:moveTo>
                  <a:pt x="545" y="670"/>
                </a:moveTo>
                <a:cubicBezTo>
                  <a:pt x="575" y="670"/>
                  <a:pt x="600" y="695"/>
                  <a:pt x="600" y="726"/>
                </a:cubicBezTo>
                <a:cubicBezTo>
                  <a:pt x="600" y="756"/>
                  <a:pt x="575" y="781"/>
                  <a:pt x="544" y="781"/>
                </a:cubicBezTo>
                <a:cubicBezTo>
                  <a:pt x="514" y="781"/>
                  <a:pt x="489" y="755"/>
                  <a:pt x="489" y="725"/>
                </a:cubicBezTo>
                <a:cubicBezTo>
                  <a:pt x="489" y="695"/>
                  <a:pt x="514" y="670"/>
                  <a:pt x="545" y="670"/>
                </a:cubicBezTo>
                <a:close/>
                <a:moveTo>
                  <a:pt x="588" y="997"/>
                </a:moveTo>
                <a:cubicBezTo>
                  <a:pt x="587" y="1024"/>
                  <a:pt x="565" y="1045"/>
                  <a:pt x="539" y="1045"/>
                </a:cubicBezTo>
                <a:cubicBezTo>
                  <a:pt x="512" y="1045"/>
                  <a:pt x="489" y="1023"/>
                  <a:pt x="490" y="996"/>
                </a:cubicBezTo>
                <a:cubicBezTo>
                  <a:pt x="490" y="969"/>
                  <a:pt x="512" y="948"/>
                  <a:pt x="539" y="948"/>
                </a:cubicBezTo>
                <a:cubicBezTo>
                  <a:pt x="566" y="948"/>
                  <a:pt x="588" y="970"/>
                  <a:pt x="588" y="997"/>
                </a:cubicBezTo>
                <a:close/>
                <a:moveTo>
                  <a:pt x="500" y="1076"/>
                </a:moveTo>
                <a:cubicBezTo>
                  <a:pt x="537" y="1129"/>
                  <a:pt x="525" y="1200"/>
                  <a:pt x="472" y="1240"/>
                </a:cubicBezTo>
                <a:cubicBezTo>
                  <a:pt x="413" y="1285"/>
                  <a:pt x="328" y="1276"/>
                  <a:pt x="280" y="1219"/>
                </a:cubicBezTo>
                <a:cubicBezTo>
                  <a:pt x="265" y="1202"/>
                  <a:pt x="256" y="1182"/>
                  <a:pt x="253" y="1159"/>
                </a:cubicBezTo>
                <a:cubicBezTo>
                  <a:pt x="253" y="1158"/>
                  <a:pt x="253" y="1157"/>
                  <a:pt x="252" y="1156"/>
                </a:cubicBezTo>
                <a:cubicBezTo>
                  <a:pt x="252" y="1148"/>
                  <a:pt x="252" y="1140"/>
                  <a:pt x="252" y="1131"/>
                </a:cubicBezTo>
                <a:cubicBezTo>
                  <a:pt x="255" y="1122"/>
                  <a:pt x="256" y="1113"/>
                  <a:pt x="259" y="1104"/>
                </a:cubicBezTo>
                <a:cubicBezTo>
                  <a:pt x="276" y="1061"/>
                  <a:pt x="307" y="1035"/>
                  <a:pt x="351" y="1023"/>
                </a:cubicBezTo>
                <a:cubicBezTo>
                  <a:pt x="407" y="1008"/>
                  <a:pt x="468" y="1030"/>
                  <a:pt x="500" y="1076"/>
                </a:cubicBezTo>
                <a:close/>
                <a:moveTo>
                  <a:pt x="403" y="1537"/>
                </a:moveTo>
                <a:cubicBezTo>
                  <a:pt x="434" y="1537"/>
                  <a:pt x="459" y="1562"/>
                  <a:pt x="458" y="1592"/>
                </a:cubicBezTo>
                <a:cubicBezTo>
                  <a:pt x="458" y="1623"/>
                  <a:pt x="433" y="1647"/>
                  <a:pt x="403" y="1647"/>
                </a:cubicBezTo>
                <a:cubicBezTo>
                  <a:pt x="372" y="1647"/>
                  <a:pt x="347" y="1622"/>
                  <a:pt x="347" y="1592"/>
                </a:cubicBezTo>
                <a:cubicBezTo>
                  <a:pt x="348" y="1561"/>
                  <a:pt x="373" y="1537"/>
                  <a:pt x="403" y="1537"/>
                </a:cubicBezTo>
                <a:close/>
                <a:moveTo>
                  <a:pt x="286" y="1369"/>
                </a:moveTo>
                <a:cubicBezTo>
                  <a:pt x="286" y="1332"/>
                  <a:pt x="316" y="1302"/>
                  <a:pt x="353" y="1302"/>
                </a:cubicBezTo>
                <a:cubicBezTo>
                  <a:pt x="390" y="1302"/>
                  <a:pt x="419" y="1332"/>
                  <a:pt x="419" y="1369"/>
                </a:cubicBezTo>
                <a:cubicBezTo>
                  <a:pt x="419" y="1405"/>
                  <a:pt x="389" y="1435"/>
                  <a:pt x="353" y="1435"/>
                </a:cubicBezTo>
                <a:cubicBezTo>
                  <a:pt x="316" y="1435"/>
                  <a:pt x="286" y="1405"/>
                  <a:pt x="286" y="1369"/>
                </a:cubicBezTo>
                <a:close/>
                <a:moveTo>
                  <a:pt x="144" y="1277"/>
                </a:moveTo>
                <a:cubicBezTo>
                  <a:pt x="175" y="1277"/>
                  <a:pt x="200" y="1302"/>
                  <a:pt x="200" y="1333"/>
                </a:cubicBezTo>
                <a:cubicBezTo>
                  <a:pt x="199" y="1363"/>
                  <a:pt x="174" y="1388"/>
                  <a:pt x="144" y="1388"/>
                </a:cubicBezTo>
                <a:cubicBezTo>
                  <a:pt x="113" y="1388"/>
                  <a:pt x="88" y="1363"/>
                  <a:pt x="89" y="1332"/>
                </a:cubicBezTo>
                <a:cubicBezTo>
                  <a:pt x="89" y="1302"/>
                  <a:pt x="114" y="1277"/>
                  <a:pt x="144" y="1277"/>
                </a:cubicBezTo>
                <a:close/>
                <a:moveTo>
                  <a:pt x="99" y="345"/>
                </a:moveTo>
                <a:cubicBezTo>
                  <a:pt x="99" y="322"/>
                  <a:pt x="119" y="302"/>
                  <a:pt x="143" y="303"/>
                </a:cubicBezTo>
                <a:cubicBezTo>
                  <a:pt x="166" y="303"/>
                  <a:pt x="185" y="322"/>
                  <a:pt x="185" y="346"/>
                </a:cubicBezTo>
                <a:cubicBezTo>
                  <a:pt x="185" y="369"/>
                  <a:pt x="166" y="388"/>
                  <a:pt x="142" y="388"/>
                </a:cubicBezTo>
                <a:cubicBezTo>
                  <a:pt x="119" y="388"/>
                  <a:pt x="99" y="369"/>
                  <a:pt x="99" y="345"/>
                </a:cubicBezTo>
                <a:close/>
                <a:moveTo>
                  <a:pt x="192" y="724"/>
                </a:moveTo>
                <a:cubicBezTo>
                  <a:pt x="192" y="682"/>
                  <a:pt x="226" y="648"/>
                  <a:pt x="268" y="649"/>
                </a:cubicBezTo>
                <a:cubicBezTo>
                  <a:pt x="309" y="649"/>
                  <a:pt x="343" y="683"/>
                  <a:pt x="343" y="724"/>
                </a:cubicBezTo>
                <a:cubicBezTo>
                  <a:pt x="343" y="766"/>
                  <a:pt x="309" y="800"/>
                  <a:pt x="267" y="800"/>
                </a:cubicBezTo>
                <a:cubicBezTo>
                  <a:pt x="226" y="800"/>
                  <a:pt x="192" y="766"/>
                  <a:pt x="192" y="724"/>
                </a:cubicBezTo>
                <a:close/>
                <a:moveTo>
                  <a:pt x="367" y="383"/>
                </a:moveTo>
                <a:cubicBezTo>
                  <a:pt x="367" y="370"/>
                  <a:pt x="377" y="360"/>
                  <a:pt x="390" y="360"/>
                </a:cubicBezTo>
                <a:cubicBezTo>
                  <a:pt x="403" y="360"/>
                  <a:pt x="413" y="370"/>
                  <a:pt x="413" y="382"/>
                </a:cubicBezTo>
                <a:cubicBezTo>
                  <a:pt x="413" y="395"/>
                  <a:pt x="403" y="405"/>
                  <a:pt x="390" y="405"/>
                </a:cubicBezTo>
                <a:cubicBezTo>
                  <a:pt x="378" y="405"/>
                  <a:pt x="368" y="395"/>
                  <a:pt x="367" y="383"/>
                </a:cubicBezTo>
                <a:close/>
                <a:moveTo>
                  <a:pt x="415" y="186"/>
                </a:moveTo>
                <a:cubicBezTo>
                  <a:pt x="429" y="228"/>
                  <a:pt x="405" y="275"/>
                  <a:pt x="357" y="286"/>
                </a:cubicBezTo>
                <a:cubicBezTo>
                  <a:pt x="358" y="286"/>
                  <a:pt x="358" y="287"/>
                  <a:pt x="358" y="287"/>
                </a:cubicBezTo>
                <a:cubicBezTo>
                  <a:pt x="377" y="322"/>
                  <a:pt x="365" y="363"/>
                  <a:pt x="332" y="385"/>
                </a:cubicBezTo>
                <a:cubicBezTo>
                  <a:pt x="300" y="406"/>
                  <a:pt x="255" y="403"/>
                  <a:pt x="228" y="378"/>
                </a:cubicBezTo>
                <a:cubicBezTo>
                  <a:pt x="190" y="343"/>
                  <a:pt x="195" y="287"/>
                  <a:pt x="238" y="259"/>
                </a:cubicBezTo>
                <a:cubicBezTo>
                  <a:pt x="248" y="252"/>
                  <a:pt x="260" y="248"/>
                  <a:pt x="272" y="246"/>
                </a:cubicBezTo>
                <a:cubicBezTo>
                  <a:pt x="273" y="246"/>
                  <a:pt x="273" y="246"/>
                  <a:pt x="274" y="246"/>
                </a:cubicBezTo>
                <a:cubicBezTo>
                  <a:pt x="252" y="202"/>
                  <a:pt x="275" y="154"/>
                  <a:pt x="316" y="139"/>
                </a:cubicBezTo>
                <a:cubicBezTo>
                  <a:pt x="356" y="124"/>
                  <a:pt x="401" y="145"/>
                  <a:pt x="415" y="186"/>
                </a:cubicBezTo>
                <a:close/>
                <a:moveTo>
                  <a:pt x="262" y="75"/>
                </a:moveTo>
                <a:cubicBezTo>
                  <a:pt x="279" y="75"/>
                  <a:pt x="294" y="89"/>
                  <a:pt x="293" y="106"/>
                </a:cubicBezTo>
                <a:cubicBezTo>
                  <a:pt x="293" y="123"/>
                  <a:pt x="279" y="137"/>
                  <a:pt x="262" y="137"/>
                </a:cubicBezTo>
                <a:cubicBezTo>
                  <a:pt x="245" y="137"/>
                  <a:pt x="230" y="123"/>
                  <a:pt x="230" y="106"/>
                </a:cubicBezTo>
                <a:cubicBezTo>
                  <a:pt x="231" y="88"/>
                  <a:pt x="245" y="75"/>
                  <a:pt x="262" y="75"/>
                </a:cubicBezTo>
                <a:close/>
                <a:moveTo>
                  <a:pt x="78" y="209"/>
                </a:moveTo>
                <a:cubicBezTo>
                  <a:pt x="78" y="203"/>
                  <a:pt x="78" y="198"/>
                  <a:pt x="78" y="193"/>
                </a:cubicBezTo>
                <a:cubicBezTo>
                  <a:pt x="79" y="187"/>
                  <a:pt x="80" y="181"/>
                  <a:pt x="82" y="175"/>
                </a:cubicBezTo>
                <a:cubicBezTo>
                  <a:pt x="93" y="147"/>
                  <a:pt x="113" y="131"/>
                  <a:pt x="141" y="123"/>
                </a:cubicBezTo>
                <a:cubicBezTo>
                  <a:pt x="177" y="113"/>
                  <a:pt x="217" y="127"/>
                  <a:pt x="237" y="157"/>
                </a:cubicBezTo>
                <a:cubicBezTo>
                  <a:pt x="261" y="191"/>
                  <a:pt x="253" y="237"/>
                  <a:pt x="219" y="263"/>
                </a:cubicBezTo>
                <a:cubicBezTo>
                  <a:pt x="181" y="291"/>
                  <a:pt x="126" y="286"/>
                  <a:pt x="96" y="249"/>
                </a:cubicBezTo>
                <a:cubicBezTo>
                  <a:pt x="86" y="238"/>
                  <a:pt x="80" y="225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80" y="1776"/>
                </a:moveTo>
                <a:cubicBezTo>
                  <a:pt x="79" y="1775"/>
                  <a:pt x="79" y="1774"/>
                  <a:pt x="78" y="1773"/>
                </a:cubicBezTo>
                <a:cubicBezTo>
                  <a:pt x="78" y="1763"/>
                  <a:pt x="78" y="1754"/>
                  <a:pt x="78" y="1745"/>
                </a:cubicBezTo>
                <a:cubicBezTo>
                  <a:pt x="81" y="1735"/>
                  <a:pt x="82" y="1724"/>
                  <a:pt x="86" y="1714"/>
                </a:cubicBezTo>
                <a:cubicBezTo>
                  <a:pt x="105" y="1665"/>
                  <a:pt x="141" y="1635"/>
                  <a:pt x="191" y="1622"/>
                </a:cubicBezTo>
                <a:cubicBezTo>
                  <a:pt x="254" y="1605"/>
                  <a:pt x="323" y="1630"/>
                  <a:pt x="359" y="1682"/>
                </a:cubicBezTo>
                <a:cubicBezTo>
                  <a:pt x="401" y="1743"/>
                  <a:pt x="388" y="1822"/>
                  <a:pt x="328" y="1868"/>
                </a:cubicBezTo>
                <a:cubicBezTo>
                  <a:pt x="261" y="1919"/>
                  <a:pt x="164" y="1909"/>
                  <a:pt x="110" y="1845"/>
                </a:cubicBezTo>
                <a:cubicBezTo>
                  <a:pt x="93" y="1825"/>
                  <a:pt x="83" y="1802"/>
                  <a:pt x="80" y="1776"/>
                </a:cubicBezTo>
                <a:close/>
                <a:moveTo>
                  <a:pt x="192" y="2089"/>
                </a:moveTo>
                <a:cubicBezTo>
                  <a:pt x="151" y="2089"/>
                  <a:pt x="117" y="2055"/>
                  <a:pt x="116" y="2014"/>
                </a:cubicBezTo>
                <a:cubicBezTo>
                  <a:pt x="116" y="1972"/>
                  <a:pt x="150" y="1938"/>
                  <a:pt x="193" y="1938"/>
                </a:cubicBezTo>
                <a:cubicBezTo>
                  <a:pt x="234" y="1938"/>
                  <a:pt x="267" y="1972"/>
                  <a:pt x="267" y="2014"/>
                </a:cubicBezTo>
                <a:cubicBezTo>
                  <a:pt x="267" y="2056"/>
                  <a:pt x="233" y="2089"/>
                  <a:pt x="192" y="2089"/>
                </a:cubicBezTo>
                <a:close/>
                <a:moveTo>
                  <a:pt x="629" y="2119"/>
                </a:moveTo>
                <a:cubicBezTo>
                  <a:pt x="607" y="2119"/>
                  <a:pt x="589" y="2102"/>
                  <a:pt x="589" y="2080"/>
                </a:cubicBezTo>
                <a:cubicBezTo>
                  <a:pt x="589" y="2057"/>
                  <a:pt x="606" y="2039"/>
                  <a:pt x="629" y="2039"/>
                </a:cubicBezTo>
                <a:cubicBezTo>
                  <a:pt x="651" y="2039"/>
                  <a:pt x="669" y="2056"/>
                  <a:pt x="669" y="2079"/>
                </a:cubicBezTo>
                <a:cubicBezTo>
                  <a:pt x="670" y="2101"/>
                  <a:pt x="651" y="2119"/>
                  <a:pt x="629" y="2119"/>
                </a:cubicBezTo>
                <a:close/>
                <a:moveTo>
                  <a:pt x="571" y="1909"/>
                </a:moveTo>
                <a:cubicBezTo>
                  <a:pt x="571" y="1910"/>
                  <a:pt x="571" y="1911"/>
                  <a:pt x="572" y="1911"/>
                </a:cubicBezTo>
                <a:cubicBezTo>
                  <a:pt x="605" y="1972"/>
                  <a:pt x="584" y="2045"/>
                  <a:pt x="526" y="2083"/>
                </a:cubicBezTo>
                <a:cubicBezTo>
                  <a:pt x="470" y="2120"/>
                  <a:pt x="391" y="2115"/>
                  <a:pt x="342" y="2070"/>
                </a:cubicBezTo>
                <a:cubicBezTo>
                  <a:pt x="276" y="2010"/>
                  <a:pt x="284" y="1911"/>
                  <a:pt x="360" y="1862"/>
                </a:cubicBezTo>
                <a:cubicBezTo>
                  <a:pt x="379" y="1850"/>
                  <a:pt x="399" y="1842"/>
                  <a:pt x="421" y="1840"/>
                </a:cubicBezTo>
                <a:cubicBezTo>
                  <a:pt x="422" y="1840"/>
                  <a:pt x="423" y="1839"/>
                  <a:pt x="425" y="1839"/>
                </a:cubicBezTo>
                <a:cubicBezTo>
                  <a:pt x="386" y="1760"/>
                  <a:pt x="427" y="1676"/>
                  <a:pt x="497" y="1650"/>
                </a:cubicBezTo>
                <a:cubicBezTo>
                  <a:pt x="568" y="1624"/>
                  <a:pt x="647" y="1661"/>
                  <a:pt x="672" y="1732"/>
                </a:cubicBezTo>
                <a:cubicBezTo>
                  <a:pt x="698" y="1807"/>
                  <a:pt x="654" y="1890"/>
                  <a:pt x="571" y="1909"/>
                </a:cubicBezTo>
                <a:close/>
                <a:moveTo>
                  <a:pt x="738" y="1462"/>
                </a:moveTo>
                <a:cubicBezTo>
                  <a:pt x="719" y="1462"/>
                  <a:pt x="703" y="1446"/>
                  <a:pt x="702" y="1427"/>
                </a:cubicBezTo>
                <a:cubicBezTo>
                  <a:pt x="702" y="1407"/>
                  <a:pt x="718" y="1391"/>
                  <a:pt x="738" y="1391"/>
                </a:cubicBezTo>
                <a:cubicBezTo>
                  <a:pt x="757" y="1391"/>
                  <a:pt x="773" y="1406"/>
                  <a:pt x="773" y="1426"/>
                </a:cubicBezTo>
                <a:cubicBezTo>
                  <a:pt x="774" y="1445"/>
                  <a:pt x="758" y="1461"/>
                  <a:pt x="738" y="1462"/>
                </a:cubicBezTo>
                <a:close/>
                <a:moveTo>
                  <a:pt x="687" y="1276"/>
                </a:moveTo>
                <a:cubicBezTo>
                  <a:pt x="687" y="1277"/>
                  <a:pt x="687" y="1278"/>
                  <a:pt x="688" y="1278"/>
                </a:cubicBezTo>
                <a:cubicBezTo>
                  <a:pt x="717" y="1332"/>
                  <a:pt x="699" y="1396"/>
                  <a:pt x="647" y="1429"/>
                </a:cubicBezTo>
                <a:cubicBezTo>
                  <a:pt x="598" y="1462"/>
                  <a:pt x="528" y="1458"/>
                  <a:pt x="485" y="1419"/>
                </a:cubicBezTo>
                <a:cubicBezTo>
                  <a:pt x="427" y="1365"/>
                  <a:pt x="434" y="1278"/>
                  <a:pt x="501" y="1235"/>
                </a:cubicBezTo>
                <a:cubicBezTo>
                  <a:pt x="517" y="1224"/>
                  <a:pt x="535" y="1217"/>
                  <a:pt x="554" y="1215"/>
                </a:cubicBezTo>
                <a:cubicBezTo>
                  <a:pt x="555" y="1215"/>
                  <a:pt x="556" y="1214"/>
                  <a:pt x="558" y="1214"/>
                </a:cubicBezTo>
                <a:cubicBezTo>
                  <a:pt x="523" y="1145"/>
                  <a:pt x="559" y="1071"/>
                  <a:pt x="622" y="1048"/>
                </a:cubicBezTo>
                <a:cubicBezTo>
                  <a:pt x="684" y="1025"/>
                  <a:pt x="754" y="1057"/>
                  <a:pt x="776" y="1120"/>
                </a:cubicBezTo>
                <a:cubicBezTo>
                  <a:pt x="799" y="1186"/>
                  <a:pt x="760" y="1260"/>
                  <a:pt x="687" y="1276"/>
                </a:cubicBezTo>
                <a:close/>
                <a:moveTo>
                  <a:pt x="866" y="699"/>
                </a:moveTo>
                <a:cubicBezTo>
                  <a:pt x="810" y="736"/>
                  <a:pt x="731" y="731"/>
                  <a:pt x="682" y="687"/>
                </a:cubicBezTo>
                <a:cubicBezTo>
                  <a:pt x="616" y="627"/>
                  <a:pt x="624" y="527"/>
                  <a:pt x="700" y="479"/>
                </a:cubicBezTo>
                <a:cubicBezTo>
                  <a:pt x="719" y="467"/>
                  <a:pt x="739" y="459"/>
                  <a:pt x="761" y="456"/>
                </a:cubicBezTo>
                <a:cubicBezTo>
                  <a:pt x="762" y="456"/>
                  <a:pt x="763" y="456"/>
                  <a:pt x="765" y="455"/>
                </a:cubicBezTo>
                <a:cubicBezTo>
                  <a:pt x="726" y="377"/>
                  <a:pt x="766" y="293"/>
                  <a:pt x="837" y="267"/>
                </a:cubicBezTo>
                <a:cubicBezTo>
                  <a:pt x="908" y="240"/>
                  <a:pt x="987" y="277"/>
                  <a:pt x="1012" y="349"/>
                </a:cubicBezTo>
                <a:cubicBezTo>
                  <a:pt x="1038" y="423"/>
                  <a:pt x="994" y="507"/>
                  <a:pt x="911" y="525"/>
                </a:cubicBezTo>
                <a:cubicBezTo>
                  <a:pt x="911" y="526"/>
                  <a:pt x="911" y="527"/>
                  <a:pt x="912" y="528"/>
                </a:cubicBezTo>
                <a:cubicBezTo>
                  <a:pt x="945" y="589"/>
                  <a:pt x="924" y="661"/>
                  <a:pt x="866" y="699"/>
                </a:cubicBezTo>
                <a:close/>
                <a:moveTo>
                  <a:pt x="965" y="1935"/>
                </a:moveTo>
                <a:cubicBezTo>
                  <a:pt x="934" y="1935"/>
                  <a:pt x="909" y="1910"/>
                  <a:pt x="909" y="1880"/>
                </a:cubicBezTo>
                <a:cubicBezTo>
                  <a:pt x="910" y="1849"/>
                  <a:pt x="934" y="1825"/>
                  <a:pt x="965" y="1825"/>
                </a:cubicBezTo>
                <a:cubicBezTo>
                  <a:pt x="996" y="1825"/>
                  <a:pt x="1020" y="1850"/>
                  <a:pt x="1020" y="1880"/>
                </a:cubicBezTo>
                <a:cubicBezTo>
                  <a:pt x="1020" y="1911"/>
                  <a:pt x="995" y="1935"/>
                  <a:pt x="965" y="1935"/>
                </a:cubicBezTo>
                <a:close/>
                <a:moveTo>
                  <a:pt x="1075" y="1524"/>
                </a:moveTo>
                <a:cubicBezTo>
                  <a:pt x="1034" y="1524"/>
                  <a:pt x="1000" y="1490"/>
                  <a:pt x="999" y="1449"/>
                </a:cubicBezTo>
                <a:cubicBezTo>
                  <a:pt x="999" y="1407"/>
                  <a:pt x="1033" y="1373"/>
                  <a:pt x="1075" y="1373"/>
                </a:cubicBezTo>
                <a:cubicBezTo>
                  <a:pt x="1117" y="1373"/>
                  <a:pt x="1150" y="1407"/>
                  <a:pt x="1150" y="1449"/>
                </a:cubicBezTo>
                <a:cubicBezTo>
                  <a:pt x="1150" y="1491"/>
                  <a:pt x="1116" y="1524"/>
                  <a:pt x="1075" y="1524"/>
                </a:cubicBezTo>
                <a:close/>
                <a:moveTo>
                  <a:pt x="1129" y="403"/>
                </a:moveTo>
                <a:cubicBezTo>
                  <a:pt x="1129" y="361"/>
                  <a:pt x="1163" y="327"/>
                  <a:pt x="1205" y="327"/>
                </a:cubicBezTo>
                <a:cubicBezTo>
                  <a:pt x="1247" y="328"/>
                  <a:pt x="1280" y="361"/>
                  <a:pt x="1280" y="403"/>
                </a:cubicBezTo>
                <a:cubicBezTo>
                  <a:pt x="1280" y="445"/>
                  <a:pt x="1246" y="479"/>
                  <a:pt x="1204" y="478"/>
                </a:cubicBezTo>
                <a:cubicBezTo>
                  <a:pt x="1163" y="478"/>
                  <a:pt x="1129" y="444"/>
                  <a:pt x="1129" y="403"/>
                </a:cubicBezTo>
                <a:close/>
                <a:moveTo>
                  <a:pt x="1167" y="1724"/>
                </a:moveTo>
                <a:cubicBezTo>
                  <a:pt x="1167" y="1723"/>
                  <a:pt x="1167" y="1722"/>
                  <a:pt x="1166" y="1721"/>
                </a:cubicBezTo>
                <a:cubicBezTo>
                  <a:pt x="1166" y="1712"/>
                  <a:pt x="1166" y="1702"/>
                  <a:pt x="1166" y="1693"/>
                </a:cubicBezTo>
                <a:cubicBezTo>
                  <a:pt x="1169" y="1683"/>
                  <a:pt x="1170" y="1672"/>
                  <a:pt x="1174" y="1663"/>
                </a:cubicBezTo>
                <a:cubicBezTo>
                  <a:pt x="1192" y="1613"/>
                  <a:pt x="1229" y="1584"/>
                  <a:pt x="1278" y="1570"/>
                </a:cubicBezTo>
                <a:cubicBezTo>
                  <a:pt x="1342" y="1553"/>
                  <a:pt x="1411" y="1578"/>
                  <a:pt x="1447" y="1630"/>
                </a:cubicBezTo>
                <a:cubicBezTo>
                  <a:pt x="1489" y="1691"/>
                  <a:pt x="1475" y="1771"/>
                  <a:pt x="1415" y="1816"/>
                </a:cubicBezTo>
                <a:cubicBezTo>
                  <a:pt x="1348" y="1867"/>
                  <a:pt x="1252" y="1857"/>
                  <a:pt x="1198" y="1793"/>
                </a:cubicBezTo>
                <a:cubicBezTo>
                  <a:pt x="1181" y="1773"/>
                  <a:pt x="1171" y="1750"/>
                  <a:pt x="1167" y="1724"/>
                </a:cubicBezTo>
                <a:close/>
                <a:moveTo>
                  <a:pt x="1280" y="2038"/>
                </a:moveTo>
                <a:cubicBezTo>
                  <a:pt x="1238" y="2038"/>
                  <a:pt x="1204" y="2004"/>
                  <a:pt x="1204" y="1962"/>
                </a:cubicBezTo>
                <a:cubicBezTo>
                  <a:pt x="1204" y="1921"/>
                  <a:pt x="1238" y="1887"/>
                  <a:pt x="1280" y="1887"/>
                </a:cubicBezTo>
                <a:cubicBezTo>
                  <a:pt x="1322" y="1887"/>
                  <a:pt x="1355" y="1921"/>
                  <a:pt x="1355" y="1962"/>
                </a:cubicBezTo>
                <a:cubicBezTo>
                  <a:pt x="1355" y="2004"/>
                  <a:pt x="1321" y="2038"/>
                  <a:pt x="1280" y="2038"/>
                </a:cubicBezTo>
                <a:close/>
                <a:moveTo>
                  <a:pt x="1717" y="2068"/>
                </a:moveTo>
                <a:cubicBezTo>
                  <a:pt x="1695" y="2068"/>
                  <a:pt x="1677" y="2050"/>
                  <a:pt x="1677" y="2028"/>
                </a:cubicBezTo>
                <a:cubicBezTo>
                  <a:pt x="1676" y="2005"/>
                  <a:pt x="1694" y="1987"/>
                  <a:pt x="1716" y="1987"/>
                </a:cubicBezTo>
                <a:cubicBezTo>
                  <a:pt x="1739" y="1987"/>
                  <a:pt x="1757" y="2005"/>
                  <a:pt x="1757" y="2027"/>
                </a:cubicBezTo>
                <a:cubicBezTo>
                  <a:pt x="1757" y="2049"/>
                  <a:pt x="1739" y="2067"/>
                  <a:pt x="1717" y="2068"/>
                </a:cubicBezTo>
                <a:close/>
                <a:moveTo>
                  <a:pt x="1659" y="1857"/>
                </a:moveTo>
                <a:cubicBezTo>
                  <a:pt x="1659" y="1858"/>
                  <a:pt x="1659" y="1859"/>
                  <a:pt x="1660" y="1860"/>
                </a:cubicBezTo>
                <a:cubicBezTo>
                  <a:pt x="1693" y="1920"/>
                  <a:pt x="1672" y="1993"/>
                  <a:pt x="1614" y="2031"/>
                </a:cubicBezTo>
                <a:cubicBezTo>
                  <a:pt x="1558" y="2068"/>
                  <a:pt x="1479" y="2063"/>
                  <a:pt x="1430" y="2019"/>
                </a:cubicBezTo>
                <a:cubicBezTo>
                  <a:pt x="1364" y="1959"/>
                  <a:pt x="1372" y="1859"/>
                  <a:pt x="1448" y="1810"/>
                </a:cubicBezTo>
                <a:cubicBezTo>
                  <a:pt x="1466" y="1798"/>
                  <a:pt x="1487" y="1791"/>
                  <a:pt x="1509" y="1788"/>
                </a:cubicBezTo>
                <a:cubicBezTo>
                  <a:pt x="1510" y="1788"/>
                  <a:pt x="1511" y="1787"/>
                  <a:pt x="1512" y="1787"/>
                </a:cubicBezTo>
                <a:cubicBezTo>
                  <a:pt x="1474" y="1709"/>
                  <a:pt x="1514" y="1625"/>
                  <a:pt x="1585" y="1598"/>
                </a:cubicBezTo>
                <a:cubicBezTo>
                  <a:pt x="1656" y="1572"/>
                  <a:pt x="1735" y="1609"/>
                  <a:pt x="1760" y="1681"/>
                </a:cubicBezTo>
                <a:cubicBezTo>
                  <a:pt x="1785" y="1755"/>
                  <a:pt x="1742" y="1839"/>
                  <a:pt x="1659" y="1857"/>
                </a:cubicBezTo>
                <a:close/>
                <a:moveTo>
                  <a:pt x="1950" y="1793"/>
                </a:moveTo>
                <a:cubicBezTo>
                  <a:pt x="1909" y="1793"/>
                  <a:pt x="1875" y="1759"/>
                  <a:pt x="1875" y="1717"/>
                </a:cubicBezTo>
                <a:cubicBezTo>
                  <a:pt x="1874" y="1676"/>
                  <a:pt x="1909" y="1642"/>
                  <a:pt x="1951" y="1642"/>
                </a:cubicBezTo>
                <a:cubicBezTo>
                  <a:pt x="1992" y="1642"/>
                  <a:pt x="2026" y="1676"/>
                  <a:pt x="2026" y="1717"/>
                </a:cubicBezTo>
                <a:cubicBezTo>
                  <a:pt x="2026" y="1759"/>
                  <a:pt x="1992" y="1793"/>
                  <a:pt x="1950" y="1793"/>
                </a:cubicBezTo>
                <a:close/>
                <a:moveTo>
                  <a:pt x="1984" y="1304"/>
                </a:moveTo>
                <a:cubicBezTo>
                  <a:pt x="1984" y="1268"/>
                  <a:pt x="2011" y="1239"/>
                  <a:pt x="2047" y="1239"/>
                </a:cubicBezTo>
                <a:cubicBezTo>
                  <a:pt x="2083" y="1239"/>
                  <a:pt x="2111" y="1267"/>
                  <a:pt x="2112" y="1302"/>
                </a:cubicBezTo>
                <a:cubicBezTo>
                  <a:pt x="2113" y="1337"/>
                  <a:pt x="2084" y="1367"/>
                  <a:pt x="2048" y="1367"/>
                </a:cubicBezTo>
                <a:cubicBezTo>
                  <a:pt x="2013" y="1367"/>
                  <a:pt x="1984" y="1339"/>
                  <a:pt x="1984" y="1304"/>
                </a:cubicBezTo>
                <a:close/>
                <a:moveTo>
                  <a:pt x="2322" y="1909"/>
                </a:moveTo>
                <a:cubicBezTo>
                  <a:pt x="2322" y="1910"/>
                  <a:pt x="2322" y="1911"/>
                  <a:pt x="2322" y="1911"/>
                </a:cubicBezTo>
                <a:cubicBezTo>
                  <a:pt x="2356" y="1972"/>
                  <a:pt x="2335" y="2045"/>
                  <a:pt x="2277" y="2083"/>
                </a:cubicBezTo>
                <a:cubicBezTo>
                  <a:pt x="2221" y="2120"/>
                  <a:pt x="2142" y="2115"/>
                  <a:pt x="2093" y="2070"/>
                </a:cubicBezTo>
                <a:cubicBezTo>
                  <a:pt x="2026" y="2010"/>
                  <a:pt x="2035" y="1911"/>
                  <a:pt x="2110" y="1862"/>
                </a:cubicBezTo>
                <a:cubicBezTo>
                  <a:pt x="2129" y="1850"/>
                  <a:pt x="2149" y="1842"/>
                  <a:pt x="2171" y="1840"/>
                </a:cubicBezTo>
                <a:cubicBezTo>
                  <a:pt x="2173" y="1840"/>
                  <a:pt x="2174" y="1839"/>
                  <a:pt x="2175" y="1839"/>
                </a:cubicBezTo>
                <a:cubicBezTo>
                  <a:pt x="2136" y="1760"/>
                  <a:pt x="2177" y="1676"/>
                  <a:pt x="2248" y="1650"/>
                </a:cubicBezTo>
                <a:cubicBezTo>
                  <a:pt x="2319" y="1624"/>
                  <a:pt x="2398" y="1661"/>
                  <a:pt x="2422" y="1732"/>
                </a:cubicBezTo>
                <a:cubicBezTo>
                  <a:pt x="2448" y="1807"/>
                  <a:pt x="2405" y="1890"/>
                  <a:pt x="2322" y="1909"/>
                </a:cubicBezTo>
                <a:close/>
                <a:moveTo>
                  <a:pt x="2542" y="2135"/>
                </a:moveTo>
                <a:cubicBezTo>
                  <a:pt x="2501" y="2135"/>
                  <a:pt x="2467" y="2101"/>
                  <a:pt x="2466" y="2059"/>
                </a:cubicBezTo>
                <a:cubicBezTo>
                  <a:pt x="2466" y="2018"/>
                  <a:pt x="2500" y="1983"/>
                  <a:pt x="2543" y="1984"/>
                </a:cubicBezTo>
                <a:cubicBezTo>
                  <a:pt x="2584" y="1984"/>
                  <a:pt x="2617" y="2018"/>
                  <a:pt x="2617" y="2059"/>
                </a:cubicBezTo>
                <a:cubicBezTo>
                  <a:pt x="2617" y="2101"/>
                  <a:pt x="2583" y="2135"/>
                  <a:pt x="2542" y="2135"/>
                </a:cubicBezTo>
                <a:close/>
                <a:moveTo>
                  <a:pt x="2610" y="1448"/>
                </a:moveTo>
                <a:cubicBezTo>
                  <a:pt x="2610" y="1446"/>
                  <a:pt x="2608" y="1444"/>
                  <a:pt x="2608" y="1442"/>
                </a:cubicBezTo>
                <a:cubicBezTo>
                  <a:pt x="2608" y="1424"/>
                  <a:pt x="2608" y="1407"/>
                  <a:pt x="2608" y="1389"/>
                </a:cubicBezTo>
                <a:cubicBezTo>
                  <a:pt x="2612" y="1370"/>
                  <a:pt x="2615" y="1350"/>
                  <a:pt x="2622" y="1331"/>
                </a:cubicBezTo>
                <a:cubicBezTo>
                  <a:pt x="2657" y="1239"/>
                  <a:pt x="2726" y="1182"/>
                  <a:pt x="2820" y="1157"/>
                </a:cubicBezTo>
                <a:cubicBezTo>
                  <a:pt x="2940" y="1125"/>
                  <a:pt x="3070" y="1172"/>
                  <a:pt x="3138" y="1270"/>
                </a:cubicBezTo>
                <a:cubicBezTo>
                  <a:pt x="3218" y="1385"/>
                  <a:pt x="3193" y="1536"/>
                  <a:pt x="3079" y="1622"/>
                </a:cubicBezTo>
                <a:cubicBezTo>
                  <a:pt x="2952" y="1718"/>
                  <a:pt x="2770" y="1699"/>
                  <a:pt x="2667" y="1578"/>
                </a:cubicBezTo>
                <a:cubicBezTo>
                  <a:pt x="2636" y="1541"/>
                  <a:pt x="2616" y="1497"/>
                  <a:pt x="2610" y="1448"/>
                </a:cubicBezTo>
                <a:close/>
                <a:moveTo>
                  <a:pt x="2822" y="2041"/>
                </a:moveTo>
                <a:cubicBezTo>
                  <a:pt x="2744" y="2041"/>
                  <a:pt x="2680" y="1977"/>
                  <a:pt x="2680" y="1898"/>
                </a:cubicBezTo>
                <a:cubicBezTo>
                  <a:pt x="2679" y="1819"/>
                  <a:pt x="2744" y="1755"/>
                  <a:pt x="2824" y="1755"/>
                </a:cubicBezTo>
                <a:cubicBezTo>
                  <a:pt x="2902" y="1755"/>
                  <a:pt x="2965" y="1819"/>
                  <a:pt x="2965" y="1899"/>
                </a:cubicBezTo>
                <a:cubicBezTo>
                  <a:pt x="2965" y="1977"/>
                  <a:pt x="2901" y="2041"/>
                  <a:pt x="2822" y="2041"/>
                </a:cubicBezTo>
                <a:close/>
                <a:moveTo>
                  <a:pt x="3649" y="2097"/>
                </a:moveTo>
                <a:cubicBezTo>
                  <a:pt x="3607" y="2098"/>
                  <a:pt x="3573" y="2064"/>
                  <a:pt x="3573" y="2023"/>
                </a:cubicBezTo>
                <a:cubicBezTo>
                  <a:pt x="3573" y="1979"/>
                  <a:pt x="3605" y="1946"/>
                  <a:pt x="3648" y="1945"/>
                </a:cubicBezTo>
                <a:cubicBezTo>
                  <a:pt x="3690" y="1945"/>
                  <a:pt x="3724" y="1979"/>
                  <a:pt x="3725" y="2020"/>
                </a:cubicBezTo>
                <a:cubicBezTo>
                  <a:pt x="3726" y="2062"/>
                  <a:pt x="3691" y="2097"/>
                  <a:pt x="3649" y="2097"/>
                </a:cubicBezTo>
                <a:close/>
                <a:moveTo>
                  <a:pt x="3540" y="1699"/>
                </a:moveTo>
                <a:cubicBezTo>
                  <a:pt x="3540" y="1701"/>
                  <a:pt x="3540" y="1703"/>
                  <a:pt x="3541" y="1704"/>
                </a:cubicBezTo>
                <a:cubicBezTo>
                  <a:pt x="3604" y="1819"/>
                  <a:pt x="3564" y="1957"/>
                  <a:pt x="3455" y="2029"/>
                </a:cubicBezTo>
                <a:cubicBezTo>
                  <a:pt x="3348" y="2099"/>
                  <a:pt x="3199" y="2089"/>
                  <a:pt x="3107" y="2005"/>
                </a:cubicBezTo>
                <a:cubicBezTo>
                  <a:pt x="2981" y="1891"/>
                  <a:pt x="2997" y="1703"/>
                  <a:pt x="3140" y="1611"/>
                </a:cubicBezTo>
                <a:cubicBezTo>
                  <a:pt x="3175" y="1588"/>
                  <a:pt x="3214" y="1574"/>
                  <a:pt x="3255" y="1569"/>
                </a:cubicBezTo>
                <a:cubicBezTo>
                  <a:pt x="3257" y="1568"/>
                  <a:pt x="3260" y="1567"/>
                  <a:pt x="3263" y="1567"/>
                </a:cubicBezTo>
                <a:cubicBezTo>
                  <a:pt x="3189" y="1419"/>
                  <a:pt x="3266" y="1260"/>
                  <a:pt x="3400" y="1210"/>
                </a:cubicBezTo>
                <a:cubicBezTo>
                  <a:pt x="3534" y="1160"/>
                  <a:pt x="3683" y="1230"/>
                  <a:pt x="3730" y="1365"/>
                </a:cubicBezTo>
                <a:cubicBezTo>
                  <a:pt x="3779" y="1507"/>
                  <a:pt x="3697" y="1665"/>
                  <a:pt x="3540" y="1699"/>
                </a:cubicBezTo>
                <a:close/>
                <a:moveTo>
                  <a:pt x="3707" y="1047"/>
                </a:moveTo>
                <a:cubicBezTo>
                  <a:pt x="3641" y="1098"/>
                  <a:pt x="3544" y="1088"/>
                  <a:pt x="3490" y="1024"/>
                </a:cubicBezTo>
                <a:cubicBezTo>
                  <a:pt x="3473" y="1004"/>
                  <a:pt x="3463" y="981"/>
                  <a:pt x="3459" y="955"/>
                </a:cubicBezTo>
                <a:cubicBezTo>
                  <a:pt x="3459" y="954"/>
                  <a:pt x="3459" y="953"/>
                  <a:pt x="3458" y="952"/>
                </a:cubicBezTo>
                <a:cubicBezTo>
                  <a:pt x="3458" y="943"/>
                  <a:pt x="3458" y="933"/>
                  <a:pt x="3458" y="924"/>
                </a:cubicBezTo>
                <a:cubicBezTo>
                  <a:pt x="3461" y="914"/>
                  <a:pt x="3462" y="903"/>
                  <a:pt x="3466" y="893"/>
                </a:cubicBezTo>
                <a:cubicBezTo>
                  <a:pt x="3485" y="844"/>
                  <a:pt x="3521" y="815"/>
                  <a:pt x="3571" y="801"/>
                </a:cubicBezTo>
                <a:cubicBezTo>
                  <a:pt x="3634" y="784"/>
                  <a:pt x="3703" y="809"/>
                  <a:pt x="3739" y="861"/>
                </a:cubicBezTo>
                <a:cubicBezTo>
                  <a:pt x="3781" y="922"/>
                  <a:pt x="3768" y="1002"/>
                  <a:pt x="3707" y="1047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1849876" y="0"/>
            <a:ext cx="369813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4800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9753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9876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994610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128336" y="112294"/>
            <a:ext cx="11919285" cy="6577264"/>
            <a:chOff x="6173788" y="657225"/>
            <a:chExt cx="8070850" cy="4506913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6670675" y="895350"/>
              <a:ext cx="152400" cy="127000"/>
            </a:xfrm>
            <a:custGeom>
              <a:avLst/>
              <a:gdLst>
                <a:gd name="T0" fmla="*/ 55 w 69"/>
                <a:gd name="T1" fmla="*/ 48 h 58"/>
                <a:gd name="T2" fmla="*/ 60 w 69"/>
                <a:gd name="T3" fmla="*/ 13 h 58"/>
                <a:gd name="T4" fmla="*/ 35 w 69"/>
                <a:gd name="T5" fmla="*/ 0 h 58"/>
                <a:gd name="T6" fmla="*/ 29 w 69"/>
                <a:gd name="T7" fmla="*/ 1 h 58"/>
                <a:gd name="T8" fmla="*/ 12 w 69"/>
                <a:gd name="T9" fmla="*/ 42 h 58"/>
                <a:gd name="T10" fmla="*/ 55 w 69"/>
                <a:gd name="T1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8">
                  <a:moveTo>
                    <a:pt x="55" y="48"/>
                  </a:moveTo>
                  <a:cubicBezTo>
                    <a:pt x="67" y="39"/>
                    <a:pt x="69" y="24"/>
                    <a:pt x="60" y="13"/>
                  </a:cubicBezTo>
                  <a:cubicBezTo>
                    <a:pt x="54" y="4"/>
                    <a:pt x="46" y="1"/>
                    <a:pt x="35" y="0"/>
                  </a:cubicBezTo>
                  <a:cubicBezTo>
                    <a:pt x="33" y="0"/>
                    <a:pt x="31" y="0"/>
                    <a:pt x="29" y="1"/>
                  </a:cubicBezTo>
                  <a:cubicBezTo>
                    <a:pt x="9" y="4"/>
                    <a:pt x="0" y="26"/>
                    <a:pt x="12" y="42"/>
                  </a:cubicBezTo>
                  <a:cubicBezTo>
                    <a:pt x="22" y="55"/>
                    <a:pt x="42" y="58"/>
                    <a:pt x="55" y="4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6570663" y="1187450"/>
              <a:ext cx="119062" cy="11588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6605588" y="835025"/>
              <a:ext cx="287337" cy="287338"/>
            </a:xfrm>
            <a:custGeom>
              <a:avLst/>
              <a:gdLst>
                <a:gd name="T0" fmla="*/ 65 w 131"/>
                <a:gd name="T1" fmla="*/ 131 h 131"/>
                <a:gd name="T2" fmla="*/ 131 w 131"/>
                <a:gd name="T3" fmla="*/ 66 h 131"/>
                <a:gd name="T4" fmla="*/ 66 w 131"/>
                <a:gd name="T5" fmla="*/ 1 h 131"/>
                <a:gd name="T6" fmla="*/ 1 w 131"/>
                <a:gd name="T7" fmla="*/ 64 h 131"/>
                <a:gd name="T8" fmla="*/ 65 w 131"/>
                <a:gd name="T9" fmla="*/ 131 h 131"/>
                <a:gd name="T10" fmla="*/ 99 w 131"/>
                <a:gd name="T11" fmla="*/ 111 h 131"/>
                <a:gd name="T12" fmla="*/ 87 w 131"/>
                <a:gd name="T13" fmla="*/ 111 h 131"/>
                <a:gd name="T14" fmla="*/ 87 w 131"/>
                <a:gd name="T15" fmla="*/ 100 h 131"/>
                <a:gd name="T16" fmla="*/ 99 w 131"/>
                <a:gd name="T17" fmla="*/ 100 h 131"/>
                <a:gd name="T18" fmla="*/ 99 w 131"/>
                <a:gd name="T19" fmla="*/ 111 h 131"/>
                <a:gd name="T20" fmla="*/ 111 w 131"/>
                <a:gd name="T21" fmla="*/ 92 h 131"/>
                <a:gd name="T22" fmla="*/ 99 w 131"/>
                <a:gd name="T23" fmla="*/ 92 h 131"/>
                <a:gd name="T24" fmla="*/ 99 w 131"/>
                <a:gd name="T25" fmla="*/ 81 h 131"/>
                <a:gd name="T26" fmla="*/ 111 w 131"/>
                <a:gd name="T27" fmla="*/ 81 h 131"/>
                <a:gd name="T28" fmla="*/ 111 w 131"/>
                <a:gd name="T29" fmla="*/ 92 h 131"/>
                <a:gd name="T30" fmla="*/ 44 w 131"/>
                <a:gd name="T31" fmla="*/ 21 h 131"/>
                <a:gd name="T32" fmla="*/ 99 w 131"/>
                <a:gd name="T33" fmla="*/ 32 h 131"/>
                <a:gd name="T34" fmla="*/ 79 w 131"/>
                <a:gd name="T35" fmla="*/ 91 h 131"/>
                <a:gd name="T36" fmla="*/ 67 w 131"/>
                <a:gd name="T37" fmla="*/ 93 h 131"/>
                <a:gd name="T38" fmla="*/ 25 w 131"/>
                <a:gd name="T39" fmla="*/ 59 h 131"/>
                <a:gd name="T40" fmla="*/ 44 w 131"/>
                <a:gd name="T41" fmla="*/ 2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5" y="131"/>
                  </a:moveTo>
                  <a:cubicBezTo>
                    <a:pt x="101" y="131"/>
                    <a:pt x="130" y="102"/>
                    <a:pt x="131" y="66"/>
                  </a:cubicBezTo>
                  <a:cubicBezTo>
                    <a:pt x="131" y="30"/>
                    <a:pt x="102" y="1"/>
                    <a:pt x="66" y="1"/>
                  </a:cubicBezTo>
                  <a:cubicBezTo>
                    <a:pt x="31" y="0"/>
                    <a:pt x="2" y="29"/>
                    <a:pt x="1" y="64"/>
                  </a:cubicBezTo>
                  <a:cubicBezTo>
                    <a:pt x="0" y="99"/>
                    <a:pt x="28" y="130"/>
                    <a:pt x="65" y="131"/>
                  </a:cubicBezTo>
                  <a:close/>
                  <a:moveTo>
                    <a:pt x="99" y="111"/>
                  </a:moveTo>
                  <a:cubicBezTo>
                    <a:pt x="95" y="111"/>
                    <a:pt x="91" y="111"/>
                    <a:pt x="87" y="111"/>
                  </a:cubicBezTo>
                  <a:cubicBezTo>
                    <a:pt x="87" y="107"/>
                    <a:pt x="87" y="104"/>
                    <a:pt x="87" y="100"/>
                  </a:cubicBezTo>
                  <a:cubicBezTo>
                    <a:pt x="91" y="100"/>
                    <a:pt x="95" y="100"/>
                    <a:pt x="99" y="100"/>
                  </a:cubicBezTo>
                  <a:cubicBezTo>
                    <a:pt x="99" y="103"/>
                    <a:pt x="99" y="107"/>
                    <a:pt x="99" y="111"/>
                  </a:cubicBezTo>
                  <a:close/>
                  <a:moveTo>
                    <a:pt x="111" y="92"/>
                  </a:moveTo>
                  <a:cubicBezTo>
                    <a:pt x="107" y="92"/>
                    <a:pt x="103" y="92"/>
                    <a:pt x="99" y="92"/>
                  </a:cubicBezTo>
                  <a:cubicBezTo>
                    <a:pt x="99" y="89"/>
                    <a:pt x="99" y="85"/>
                    <a:pt x="99" y="81"/>
                  </a:cubicBezTo>
                  <a:cubicBezTo>
                    <a:pt x="103" y="81"/>
                    <a:pt x="107" y="81"/>
                    <a:pt x="111" y="81"/>
                  </a:cubicBezTo>
                  <a:cubicBezTo>
                    <a:pt x="111" y="85"/>
                    <a:pt x="111" y="88"/>
                    <a:pt x="111" y="92"/>
                  </a:cubicBezTo>
                  <a:close/>
                  <a:moveTo>
                    <a:pt x="44" y="21"/>
                  </a:moveTo>
                  <a:cubicBezTo>
                    <a:pt x="62" y="11"/>
                    <a:pt x="86" y="15"/>
                    <a:pt x="99" y="32"/>
                  </a:cubicBezTo>
                  <a:cubicBezTo>
                    <a:pt x="116" y="53"/>
                    <a:pt x="105" y="84"/>
                    <a:pt x="79" y="91"/>
                  </a:cubicBezTo>
                  <a:cubicBezTo>
                    <a:pt x="75" y="92"/>
                    <a:pt x="71" y="92"/>
                    <a:pt x="67" y="93"/>
                  </a:cubicBezTo>
                  <a:cubicBezTo>
                    <a:pt x="46" y="92"/>
                    <a:pt x="29" y="79"/>
                    <a:pt x="25" y="59"/>
                  </a:cubicBezTo>
                  <a:cubicBezTo>
                    <a:pt x="23" y="44"/>
                    <a:pt x="31" y="29"/>
                    <a:pt x="44" y="2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6446838" y="1081088"/>
              <a:ext cx="347662" cy="285750"/>
            </a:xfrm>
            <a:custGeom>
              <a:avLst/>
              <a:gdLst>
                <a:gd name="T0" fmla="*/ 136 w 158"/>
                <a:gd name="T1" fmla="*/ 30 h 130"/>
                <a:gd name="T2" fmla="*/ 126 w 158"/>
                <a:gd name="T3" fmla="*/ 29 h 130"/>
                <a:gd name="T4" fmla="*/ 78 w 158"/>
                <a:gd name="T5" fmla="*/ 2 h 130"/>
                <a:gd name="T6" fmla="*/ 75 w 158"/>
                <a:gd name="T7" fmla="*/ 1 h 130"/>
                <a:gd name="T8" fmla="*/ 39 w 158"/>
                <a:gd name="T9" fmla="*/ 12 h 130"/>
                <a:gd name="T10" fmla="*/ 19 w 158"/>
                <a:gd name="T11" fmla="*/ 99 h 130"/>
                <a:gd name="T12" fmla="*/ 78 w 158"/>
                <a:gd name="T13" fmla="*/ 130 h 130"/>
                <a:gd name="T14" fmla="*/ 126 w 158"/>
                <a:gd name="T15" fmla="*/ 114 h 130"/>
                <a:gd name="T16" fmla="*/ 142 w 158"/>
                <a:gd name="T17" fmla="*/ 33 h 130"/>
                <a:gd name="T18" fmla="*/ 136 w 158"/>
                <a:gd name="T19" fmla="*/ 30 h 130"/>
                <a:gd name="T20" fmla="*/ 33 w 158"/>
                <a:gd name="T21" fmla="*/ 53 h 130"/>
                <a:gd name="T22" fmla="*/ 21 w 158"/>
                <a:gd name="T23" fmla="*/ 53 h 130"/>
                <a:gd name="T24" fmla="*/ 21 w 158"/>
                <a:gd name="T25" fmla="*/ 42 h 130"/>
                <a:gd name="T26" fmla="*/ 33 w 158"/>
                <a:gd name="T27" fmla="*/ 42 h 130"/>
                <a:gd name="T28" fmla="*/ 33 w 158"/>
                <a:gd name="T29" fmla="*/ 53 h 130"/>
                <a:gd name="T30" fmla="*/ 83 w 158"/>
                <a:gd name="T31" fmla="*/ 112 h 130"/>
                <a:gd name="T32" fmla="*/ 45 w 158"/>
                <a:gd name="T33" fmla="*/ 74 h 130"/>
                <a:gd name="T34" fmla="*/ 83 w 158"/>
                <a:gd name="T35" fmla="*/ 36 h 130"/>
                <a:gd name="T36" fmla="*/ 121 w 158"/>
                <a:gd name="T37" fmla="*/ 74 h 130"/>
                <a:gd name="T38" fmla="*/ 83 w 158"/>
                <a:gd name="T39" fmla="*/ 112 h 130"/>
                <a:gd name="T40" fmla="*/ 145 w 158"/>
                <a:gd name="T41" fmla="*/ 77 h 130"/>
                <a:gd name="T42" fmla="*/ 133 w 158"/>
                <a:gd name="T43" fmla="*/ 77 h 130"/>
                <a:gd name="T44" fmla="*/ 133 w 158"/>
                <a:gd name="T45" fmla="*/ 66 h 130"/>
                <a:gd name="T46" fmla="*/ 145 w 158"/>
                <a:gd name="T47" fmla="*/ 66 h 130"/>
                <a:gd name="T48" fmla="*/ 145 w 158"/>
                <a:gd name="T49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130">
                  <a:moveTo>
                    <a:pt x="136" y="30"/>
                  </a:moveTo>
                  <a:cubicBezTo>
                    <a:pt x="133" y="30"/>
                    <a:pt x="130" y="30"/>
                    <a:pt x="126" y="29"/>
                  </a:cubicBezTo>
                  <a:cubicBezTo>
                    <a:pt x="107" y="26"/>
                    <a:pt x="91" y="17"/>
                    <a:pt x="78" y="2"/>
                  </a:cubicBezTo>
                  <a:cubicBezTo>
                    <a:pt x="78" y="1"/>
                    <a:pt x="76" y="0"/>
                    <a:pt x="75" y="1"/>
                  </a:cubicBezTo>
                  <a:cubicBezTo>
                    <a:pt x="62" y="2"/>
                    <a:pt x="50" y="5"/>
                    <a:pt x="39" y="12"/>
                  </a:cubicBezTo>
                  <a:cubicBezTo>
                    <a:pt x="9" y="32"/>
                    <a:pt x="0" y="70"/>
                    <a:pt x="19" y="99"/>
                  </a:cubicBezTo>
                  <a:cubicBezTo>
                    <a:pt x="34" y="120"/>
                    <a:pt x="55" y="129"/>
                    <a:pt x="78" y="130"/>
                  </a:cubicBezTo>
                  <a:cubicBezTo>
                    <a:pt x="97" y="130"/>
                    <a:pt x="113" y="125"/>
                    <a:pt x="126" y="114"/>
                  </a:cubicBezTo>
                  <a:cubicBezTo>
                    <a:pt x="152" y="94"/>
                    <a:pt x="158" y="60"/>
                    <a:pt x="142" y="33"/>
                  </a:cubicBezTo>
                  <a:cubicBezTo>
                    <a:pt x="140" y="31"/>
                    <a:pt x="139" y="30"/>
                    <a:pt x="136" y="30"/>
                  </a:cubicBezTo>
                  <a:close/>
                  <a:moveTo>
                    <a:pt x="33" y="53"/>
                  </a:moveTo>
                  <a:cubicBezTo>
                    <a:pt x="29" y="53"/>
                    <a:pt x="25" y="53"/>
                    <a:pt x="21" y="53"/>
                  </a:cubicBezTo>
                  <a:cubicBezTo>
                    <a:pt x="21" y="49"/>
                    <a:pt x="21" y="46"/>
                    <a:pt x="21" y="42"/>
                  </a:cubicBezTo>
                  <a:cubicBezTo>
                    <a:pt x="25" y="42"/>
                    <a:pt x="29" y="42"/>
                    <a:pt x="33" y="42"/>
                  </a:cubicBezTo>
                  <a:cubicBezTo>
                    <a:pt x="33" y="46"/>
                    <a:pt x="33" y="49"/>
                    <a:pt x="33" y="53"/>
                  </a:cubicBezTo>
                  <a:close/>
                  <a:moveTo>
                    <a:pt x="83" y="112"/>
                  </a:moveTo>
                  <a:cubicBezTo>
                    <a:pt x="62" y="112"/>
                    <a:pt x="45" y="95"/>
                    <a:pt x="45" y="74"/>
                  </a:cubicBezTo>
                  <a:cubicBezTo>
                    <a:pt x="45" y="53"/>
                    <a:pt x="62" y="36"/>
                    <a:pt x="83" y="36"/>
                  </a:cubicBezTo>
                  <a:cubicBezTo>
                    <a:pt x="104" y="36"/>
                    <a:pt x="121" y="53"/>
                    <a:pt x="121" y="74"/>
                  </a:cubicBezTo>
                  <a:cubicBezTo>
                    <a:pt x="121" y="95"/>
                    <a:pt x="104" y="112"/>
                    <a:pt x="83" y="112"/>
                  </a:cubicBezTo>
                  <a:close/>
                  <a:moveTo>
                    <a:pt x="145" y="77"/>
                  </a:moveTo>
                  <a:cubicBezTo>
                    <a:pt x="141" y="77"/>
                    <a:pt x="137" y="77"/>
                    <a:pt x="133" y="77"/>
                  </a:cubicBezTo>
                  <a:cubicBezTo>
                    <a:pt x="133" y="73"/>
                    <a:pt x="133" y="69"/>
                    <a:pt x="133" y="66"/>
                  </a:cubicBezTo>
                  <a:cubicBezTo>
                    <a:pt x="137" y="66"/>
                    <a:pt x="141" y="66"/>
                    <a:pt x="145" y="66"/>
                  </a:cubicBezTo>
                  <a:cubicBezTo>
                    <a:pt x="145" y="69"/>
                    <a:pt x="145" y="73"/>
                    <a:pt x="145" y="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6761163" y="2922588"/>
              <a:ext cx="215900" cy="2159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6176963" y="4116388"/>
              <a:ext cx="647700" cy="557213"/>
            </a:xfrm>
            <a:custGeom>
              <a:avLst/>
              <a:gdLst>
                <a:gd name="T0" fmla="*/ 243 w 295"/>
                <a:gd name="T1" fmla="*/ 207 h 254"/>
                <a:gd name="T2" fmla="*/ 259 w 295"/>
                <a:gd name="T3" fmla="*/ 53 h 254"/>
                <a:gd name="T4" fmla="*/ 155 w 295"/>
                <a:gd name="T5" fmla="*/ 0 h 254"/>
                <a:gd name="T6" fmla="*/ 67 w 295"/>
                <a:gd name="T7" fmla="*/ 26 h 254"/>
                <a:gd name="T8" fmla="*/ 55 w 295"/>
                <a:gd name="T9" fmla="*/ 205 h 254"/>
                <a:gd name="T10" fmla="*/ 243 w 295"/>
                <a:gd name="T11" fmla="*/ 207 h 254"/>
                <a:gd name="T12" fmla="*/ 155 w 295"/>
                <a:gd name="T13" fmla="*/ 40 h 254"/>
                <a:gd name="T14" fmla="*/ 236 w 295"/>
                <a:gd name="T15" fmla="*/ 120 h 254"/>
                <a:gd name="T16" fmla="*/ 156 w 295"/>
                <a:gd name="T17" fmla="*/ 202 h 254"/>
                <a:gd name="T18" fmla="*/ 75 w 295"/>
                <a:gd name="T19" fmla="*/ 121 h 254"/>
                <a:gd name="T20" fmla="*/ 155 w 295"/>
                <a:gd name="T21" fmla="*/ 40 h 254"/>
                <a:gd name="T22" fmla="*/ 39 w 295"/>
                <a:gd name="T23" fmla="*/ 76 h 254"/>
                <a:gd name="T24" fmla="*/ 62 w 295"/>
                <a:gd name="T25" fmla="*/ 76 h 254"/>
                <a:gd name="T26" fmla="*/ 62 w 295"/>
                <a:gd name="T27" fmla="*/ 96 h 254"/>
                <a:gd name="T28" fmla="*/ 39 w 295"/>
                <a:gd name="T29" fmla="*/ 96 h 254"/>
                <a:gd name="T30" fmla="*/ 39 w 295"/>
                <a:gd name="T31" fmla="*/ 76 h 254"/>
                <a:gd name="T32" fmla="*/ 39 w 295"/>
                <a:gd name="T33" fmla="*/ 111 h 254"/>
                <a:gd name="T34" fmla="*/ 61 w 295"/>
                <a:gd name="T35" fmla="*/ 111 h 254"/>
                <a:gd name="T36" fmla="*/ 61 w 295"/>
                <a:gd name="T37" fmla="*/ 131 h 254"/>
                <a:gd name="T38" fmla="*/ 42 w 295"/>
                <a:gd name="T39" fmla="*/ 131 h 254"/>
                <a:gd name="T40" fmla="*/ 40 w 295"/>
                <a:gd name="T41" fmla="*/ 128 h 254"/>
                <a:gd name="T42" fmla="*/ 39 w 295"/>
                <a:gd name="T43" fmla="*/ 111 h 254"/>
                <a:gd name="T44" fmla="*/ 40 w 295"/>
                <a:gd name="T45" fmla="*/ 145 h 254"/>
                <a:gd name="T46" fmla="*/ 63 w 295"/>
                <a:gd name="T47" fmla="*/ 145 h 254"/>
                <a:gd name="T48" fmla="*/ 63 w 295"/>
                <a:gd name="T49" fmla="*/ 166 h 254"/>
                <a:gd name="T50" fmla="*/ 40 w 295"/>
                <a:gd name="T51" fmla="*/ 166 h 254"/>
                <a:gd name="T52" fmla="*/ 40 w 295"/>
                <a:gd name="T53" fmla="*/ 14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243" y="207"/>
                  </a:move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5"/>
                  </a:cubicBezTo>
                  <a:cubicBezTo>
                    <a:pt x="105" y="254"/>
                    <a:pt x="191" y="254"/>
                    <a:pt x="243" y="207"/>
                  </a:cubicBezTo>
                  <a:close/>
                  <a:moveTo>
                    <a:pt x="155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0"/>
                    <a:pt x="155" y="40"/>
                  </a:cubicBezTo>
                  <a:close/>
                  <a:moveTo>
                    <a:pt x="39" y="76"/>
                  </a:moveTo>
                  <a:cubicBezTo>
                    <a:pt x="47" y="76"/>
                    <a:pt x="55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29"/>
                    <a:pt x="40" y="128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40" y="145"/>
                  </a:moveTo>
                  <a:cubicBezTo>
                    <a:pt x="48" y="145"/>
                    <a:pt x="55" y="145"/>
                    <a:pt x="63" y="145"/>
                  </a:cubicBezTo>
                  <a:cubicBezTo>
                    <a:pt x="63" y="152"/>
                    <a:pt x="63" y="159"/>
                    <a:pt x="63" y="166"/>
                  </a:cubicBezTo>
                  <a:cubicBezTo>
                    <a:pt x="55" y="166"/>
                    <a:pt x="47" y="166"/>
                    <a:pt x="40" y="166"/>
                  </a:cubicBezTo>
                  <a:cubicBezTo>
                    <a:pt x="40" y="159"/>
                    <a:pt x="40" y="152"/>
                    <a:pt x="40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6389688" y="4251325"/>
              <a:ext cx="260350" cy="260350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1" y="118"/>
                    <a:pt x="118" y="91"/>
                    <a:pt x="118" y="59"/>
                  </a:cubicBezTo>
                  <a:cubicBezTo>
                    <a:pt x="117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6173788" y="806450"/>
              <a:ext cx="366712" cy="315913"/>
            </a:xfrm>
            <a:custGeom>
              <a:avLst/>
              <a:gdLst>
                <a:gd name="T0" fmla="*/ 138 w 167"/>
                <a:gd name="T1" fmla="*/ 117 h 144"/>
                <a:gd name="T2" fmla="*/ 147 w 167"/>
                <a:gd name="T3" fmla="*/ 30 h 144"/>
                <a:gd name="T4" fmla="*/ 88 w 167"/>
                <a:gd name="T5" fmla="*/ 0 h 144"/>
                <a:gd name="T6" fmla="*/ 38 w 167"/>
                <a:gd name="T7" fmla="*/ 15 h 144"/>
                <a:gd name="T8" fmla="*/ 31 w 167"/>
                <a:gd name="T9" fmla="*/ 117 h 144"/>
                <a:gd name="T10" fmla="*/ 138 w 167"/>
                <a:gd name="T11" fmla="*/ 117 h 144"/>
                <a:gd name="T12" fmla="*/ 91 w 167"/>
                <a:gd name="T13" fmla="*/ 26 h 144"/>
                <a:gd name="T14" fmla="*/ 134 w 167"/>
                <a:gd name="T15" fmla="*/ 68 h 144"/>
                <a:gd name="T16" fmla="*/ 91 w 167"/>
                <a:gd name="T17" fmla="*/ 112 h 144"/>
                <a:gd name="T18" fmla="*/ 48 w 167"/>
                <a:gd name="T19" fmla="*/ 69 h 144"/>
                <a:gd name="T20" fmla="*/ 91 w 167"/>
                <a:gd name="T21" fmla="*/ 26 h 144"/>
                <a:gd name="T22" fmla="*/ 29 w 167"/>
                <a:gd name="T23" fmla="*/ 44 h 144"/>
                <a:gd name="T24" fmla="*/ 41 w 167"/>
                <a:gd name="T25" fmla="*/ 44 h 144"/>
                <a:gd name="T26" fmla="*/ 41 w 167"/>
                <a:gd name="T27" fmla="*/ 55 h 144"/>
                <a:gd name="T28" fmla="*/ 29 w 167"/>
                <a:gd name="T29" fmla="*/ 55 h 144"/>
                <a:gd name="T30" fmla="*/ 29 w 167"/>
                <a:gd name="T31" fmla="*/ 44 h 144"/>
                <a:gd name="T32" fmla="*/ 22 w 167"/>
                <a:gd name="T33" fmla="*/ 73 h 144"/>
                <a:gd name="T34" fmla="*/ 22 w 167"/>
                <a:gd name="T35" fmla="*/ 63 h 144"/>
                <a:gd name="T36" fmla="*/ 35 w 167"/>
                <a:gd name="T37" fmla="*/ 63 h 144"/>
                <a:gd name="T38" fmla="*/ 35 w 167"/>
                <a:gd name="T39" fmla="*/ 75 h 144"/>
                <a:gd name="T40" fmla="*/ 24 w 167"/>
                <a:gd name="T41" fmla="*/ 74 h 144"/>
                <a:gd name="T42" fmla="*/ 22 w 167"/>
                <a:gd name="T43" fmla="*/ 73 h 144"/>
                <a:gd name="T44" fmla="*/ 29 w 167"/>
                <a:gd name="T45" fmla="*/ 82 h 144"/>
                <a:gd name="T46" fmla="*/ 41 w 167"/>
                <a:gd name="T47" fmla="*/ 82 h 144"/>
                <a:gd name="T48" fmla="*/ 41 w 167"/>
                <a:gd name="T49" fmla="*/ 93 h 144"/>
                <a:gd name="T50" fmla="*/ 29 w 167"/>
                <a:gd name="T51" fmla="*/ 93 h 144"/>
                <a:gd name="T52" fmla="*/ 29 w 167"/>
                <a:gd name="T53" fmla="*/ 8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" h="144">
                  <a:moveTo>
                    <a:pt x="138" y="117"/>
                  </a:moveTo>
                  <a:cubicBezTo>
                    <a:pt x="163" y="94"/>
                    <a:pt x="167" y="57"/>
                    <a:pt x="147" y="30"/>
                  </a:cubicBezTo>
                  <a:cubicBezTo>
                    <a:pt x="132" y="10"/>
                    <a:pt x="110" y="0"/>
                    <a:pt x="88" y="0"/>
                  </a:cubicBezTo>
                  <a:cubicBezTo>
                    <a:pt x="68" y="0"/>
                    <a:pt x="52" y="5"/>
                    <a:pt x="38" y="15"/>
                  </a:cubicBezTo>
                  <a:cubicBezTo>
                    <a:pt x="3" y="40"/>
                    <a:pt x="0" y="87"/>
                    <a:pt x="31" y="117"/>
                  </a:cubicBezTo>
                  <a:cubicBezTo>
                    <a:pt x="60" y="144"/>
                    <a:pt x="109" y="144"/>
                    <a:pt x="138" y="117"/>
                  </a:cubicBezTo>
                  <a:close/>
                  <a:moveTo>
                    <a:pt x="91" y="26"/>
                  </a:moveTo>
                  <a:cubicBezTo>
                    <a:pt x="114" y="25"/>
                    <a:pt x="134" y="45"/>
                    <a:pt x="134" y="68"/>
                  </a:cubicBezTo>
                  <a:cubicBezTo>
                    <a:pt x="134" y="92"/>
                    <a:pt x="115" y="112"/>
                    <a:pt x="91" y="112"/>
                  </a:cubicBezTo>
                  <a:cubicBezTo>
                    <a:pt x="68" y="112"/>
                    <a:pt x="48" y="93"/>
                    <a:pt x="48" y="69"/>
                  </a:cubicBezTo>
                  <a:cubicBezTo>
                    <a:pt x="48" y="45"/>
                    <a:pt x="67" y="26"/>
                    <a:pt x="91" y="26"/>
                  </a:cubicBezTo>
                  <a:close/>
                  <a:moveTo>
                    <a:pt x="29" y="44"/>
                  </a:moveTo>
                  <a:cubicBezTo>
                    <a:pt x="33" y="44"/>
                    <a:pt x="37" y="44"/>
                    <a:pt x="41" y="44"/>
                  </a:cubicBezTo>
                  <a:cubicBezTo>
                    <a:pt x="41" y="48"/>
                    <a:pt x="41" y="52"/>
                    <a:pt x="41" y="55"/>
                  </a:cubicBezTo>
                  <a:cubicBezTo>
                    <a:pt x="37" y="55"/>
                    <a:pt x="33" y="55"/>
                    <a:pt x="29" y="55"/>
                  </a:cubicBezTo>
                  <a:cubicBezTo>
                    <a:pt x="29" y="52"/>
                    <a:pt x="29" y="48"/>
                    <a:pt x="29" y="44"/>
                  </a:cubicBezTo>
                  <a:close/>
                  <a:moveTo>
                    <a:pt x="22" y="73"/>
                  </a:moveTo>
                  <a:cubicBezTo>
                    <a:pt x="22" y="70"/>
                    <a:pt x="22" y="66"/>
                    <a:pt x="22" y="63"/>
                  </a:cubicBezTo>
                  <a:cubicBezTo>
                    <a:pt x="27" y="63"/>
                    <a:pt x="31" y="63"/>
                    <a:pt x="35" y="63"/>
                  </a:cubicBezTo>
                  <a:cubicBezTo>
                    <a:pt x="35" y="67"/>
                    <a:pt x="35" y="70"/>
                    <a:pt x="35" y="75"/>
                  </a:cubicBezTo>
                  <a:cubicBezTo>
                    <a:pt x="31" y="75"/>
                    <a:pt x="27" y="75"/>
                    <a:pt x="24" y="74"/>
                  </a:cubicBezTo>
                  <a:cubicBezTo>
                    <a:pt x="23" y="74"/>
                    <a:pt x="22" y="74"/>
                    <a:pt x="22" y="73"/>
                  </a:cubicBezTo>
                  <a:close/>
                  <a:moveTo>
                    <a:pt x="29" y="82"/>
                  </a:moveTo>
                  <a:cubicBezTo>
                    <a:pt x="33" y="82"/>
                    <a:pt x="37" y="82"/>
                    <a:pt x="41" y="82"/>
                  </a:cubicBezTo>
                  <a:cubicBezTo>
                    <a:pt x="41" y="85"/>
                    <a:pt x="41" y="89"/>
                    <a:pt x="41" y="93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9" y="89"/>
                    <a:pt x="29" y="86"/>
                    <a:pt x="29" y="8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6530975" y="706438"/>
              <a:ext cx="85725" cy="87313"/>
            </a:xfrm>
            <a:custGeom>
              <a:avLst/>
              <a:gdLst>
                <a:gd name="T0" fmla="*/ 19 w 39"/>
                <a:gd name="T1" fmla="*/ 40 h 40"/>
                <a:gd name="T2" fmla="*/ 39 w 39"/>
                <a:gd name="T3" fmla="*/ 20 h 40"/>
                <a:gd name="T4" fmla="*/ 19 w 39"/>
                <a:gd name="T5" fmla="*/ 0 h 40"/>
                <a:gd name="T6" fmla="*/ 0 w 39"/>
                <a:gd name="T7" fmla="*/ 20 h 40"/>
                <a:gd name="T8" fmla="*/ 19 w 3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9" y="40"/>
                    <a:pt x="19" y="4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6807200" y="3937000"/>
              <a:ext cx="152400" cy="153988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6664325" y="3416300"/>
              <a:ext cx="217487" cy="215900"/>
            </a:xfrm>
            <a:custGeom>
              <a:avLst/>
              <a:gdLst>
                <a:gd name="T0" fmla="*/ 50 w 99"/>
                <a:gd name="T1" fmla="*/ 0 h 98"/>
                <a:gd name="T2" fmla="*/ 1 w 99"/>
                <a:gd name="T3" fmla="*/ 46 h 98"/>
                <a:gd name="T4" fmla="*/ 47 w 99"/>
                <a:gd name="T5" fmla="*/ 97 h 98"/>
                <a:gd name="T6" fmla="*/ 98 w 99"/>
                <a:gd name="T7" fmla="*/ 49 h 98"/>
                <a:gd name="T8" fmla="*/ 50 w 9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8">
                  <a:moveTo>
                    <a:pt x="50" y="0"/>
                  </a:moveTo>
                  <a:cubicBezTo>
                    <a:pt x="24" y="0"/>
                    <a:pt x="1" y="21"/>
                    <a:pt x="1" y="46"/>
                  </a:cubicBezTo>
                  <a:cubicBezTo>
                    <a:pt x="0" y="74"/>
                    <a:pt x="21" y="96"/>
                    <a:pt x="47" y="97"/>
                  </a:cubicBezTo>
                  <a:cubicBezTo>
                    <a:pt x="75" y="98"/>
                    <a:pt x="97" y="77"/>
                    <a:pt x="98" y="49"/>
                  </a:cubicBezTo>
                  <a:cubicBezTo>
                    <a:pt x="99" y="23"/>
                    <a:pt x="77" y="1"/>
                    <a:pt x="50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6829425" y="1331913"/>
              <a:ext cx="50800" cy="50800"/>
            </a:xfrm>
            <a:custGeom>
              <a:avLst/>
              <a:gdLst>
                <a:gd name="T0" fmla="*/ 23 w 23"/>
                <a:gd name="T1" fmla="*/ 12 h 23"/>
                <a:gd name="T2" fmla="*/ 12 w 23"/>
                <a:gd name="T3" fmla="*/ 0 h 23"/>
                <a:gd name="T4" fmla="*/ 0 w 23"/>
                <a:gd name="T5" fmla="*/ 12 h 23"/>
                <a:gd name="T6" fmla="*/ 11 w 23"/>
                <a:gd name="T7" fmla="*/ 23 h 23"/>
                <a:gd name="T8" fmla="*/ 23 w 23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cubicBezTo>
                    <a:pt x="23" y="5"/>
                    <a:pt x="18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8" y="23"/>
                    <a:pt x="23" y="18"/>
                    <a:pt x="23" y="1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6559550" y="2795588"/>
              <a:ext cx="571500" cy="492125"/>
            </a:xfrm>
            <a:custGeom>
              <a:avLst/>
              <a:gdLst>
                <a:gd name="T0" fmla="*/ 48 w 260"/>
                <a:gd name="T1" fmla="*/ 181 h 224"/>
                <a:gd name="T2" fmla="*/ 214 w 260"/>
                <a:gd name="T3" fmla="*/ 182 h 224"/>
                <a:gd name="T4" fmla="*/ 228 w 260"/>
                <a:gd name="T5" fmla="*/ 47 h 224"/>
                <a:gd name="T6" fmla="*/ 137 w 260"/>
                <a:gd name="T7" fmla="*/ 0 h 224"/>
                <a:gd name="T8" fmla="*/ 59 w 260"/>
                <a:gd name="T9" fmla="*/ 23 h 224"/>
                <a:gd name="T10" fmla="*/ 48 w 260"/>
                <a:gd name="T11" fmla="*/ 181 h 224"/>
                <a:gd name="T12" fmla="*/ 35 w 260"/>
                <a:gd name="T13" fmla="*/ 113 h 224"/>
                <a:gd name="T14" fmla="*/ 35 w 260"/>
                <a:gd name="T15" fmla="*/ 98 h 224"/>
                <a:gd name="T16" fmla="*/ 54 w 260"/>
                <a:gd name="T17" fmla="*/ 98 h 224"/>
                <a:gd name="T18" fmla="*/ 54 w 260"/>
                <a:gd name="T19" fmla="*/ 116 h 224"/>
                <a:gd name="T20" fmla="*/ 37 w 260"/>
                <a:gd name="T21" fmla="*/ 116 h 224"/>
                <a:gd name="T22" fmla="*/ 35 w 260"/>
                <a:gd name="T23" fmla="*/ 113 h 224"/>
                <a:gd name="T24" fmla="*/ 140 w 260"/>
                <a:gd name="T25" fmla="*/ 40 h 224"/>
                <a:gd name="T26" fmla="*/ 208 w 260"/>
                <a:gd name="T27" fmla="*/ 106 h 224"/>
                <a:gd name="T28" fmla="*/ 141 w 260"/>
                <a:gd name="T29" fmla="*/ 174 h 224"/>
                <a:gd name="T30" fmla="*/ 74 w 260"/>
                <a:gd name="T31" fmla="*/ 107 h 224"/>
                <a:gd name="T32" fmla="*/ 140 w 260"/>
                <a:gd name="T33" fmla="*/ 40 h 224"/>
                <a:gd name="T34" fmla="*/ 64 w 260"/>
                <a:gd name="T35" fmla="*/ 144 h 224"/>
                <a:gd name="T36" fmla="*/ 45 w 260"/>
                <a:gd name="T37" fmla="*/ 144 h 224"/>
                <a:gd name="T38" fmla="*/ 45 w 260"/>
                <a:gd name="T39" fmla="*/ 127 h 224"/>
                <a:gd name="T40" fmla="*/ 64 w 260"/>
                <a:gd name="T41" fmla="*/ 127 h 224"/>
                <a:gd name="T42" fmla="*/ 64 w 260"/>
                <a:gd name="T43" fmla="*/ 144 h 224"/>
                <a:gd name="T44" fmla="*/ 64 w 260"/>
                <a:gd name="T45" fmla="*/ 86 h 224"/>
                <a:gd name="T46" fmla="*/ 45 w 260"/>
                <a:gd name="T47" fmla="*/ 86 h 224"/>
                <a:gd name="T48" fmla="*/ 45 w 260"/>
                <a:gd name="T49" fmla="*/ 69 h 224"/>
                <a:gd name="T50" fmla="*/ 64 w 260"/>
                <a:gd name="T51" fmla="*/ 69 h 224"/>
                <a:gd name="T52" fmla="*/ 64 w 260"/>
                <a:gd name="T53" fmla="*/ 8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24">
                  <a:moveTo>
                    <a:pt x="48" y="181"/>
                  </a:moveTo>
                  <a:cubicBezTo>
                    <a:pt x="92" y="224"/>
                    <a:pt x="169" y="224"/>
                    <a:pt x="214" y="182"/>
                  </a:cubicBezTo>
                  <a:cubicBezTo>
                    <a:pt x="253" y="146"/>
                    <a:pt x="260" y="89"/>
                    <a:pt x="228" y="47"/>
                  </a:cubicBezTo>
                  <a:cubicBezTo>
                    <a:pt x="204" y="15"/>
                    <a:pt x="171" y="1"/>
                    <a:pt x="137" y="0"/>
                  </a:cubicBezTo>
                  <a:cubicBezTo>
                    <a:pt x="105" y="0"/>
                    <a:pt x="81" y="7"/>
                    <a:pt x="59" y="23"/>
                  </a:cubicBezTo>
                  <a:cubicBezTo>
                    <a:pt x="5" y="63"/>
                    <a:pt x="0" y="135"/>
                    <a:pt x="48" y="181"/>
                  </a:cubicBezTo>
                  <a:close/>
                  <a:moveTo>
                    <a:pt x="35" y="113"/>
                  </a:moveTo>
                  <a:cubicBezTo>
                    <a:pt x="34" y="108"/>
                    <a:pt x="35" y="103"/>
                    <a:pt x="35" y="98"/>
                  </a:cubicBezTo>
                  <a:cubicBezTo>
                    <a:pt x="41" y="98"/>
                    <a:pt x="47" y="98"/>
                    <a:pt x="54" y="98"/>
                  </a:cubicBezTo>
                  <a:cubicBezTo>
                    <a:pt x="54" y="104"/>
                    <a:pt x="54" y="109"/>
                    <a:pt x="54" y="116"/>
                  </a:cubicBezTo>
                  <a:cubicBezTo>
                    <a:pt x="48" y="116"/>
                    <a:pt x="42" y="116"/>
                    <a:pt x="37" y="116"/>
                  </a:cubicBezTo>
                  <a:cubicBezTo>
                    <a:pt x="36" y="116"/>
                    <a:pt x="35" y="114"/>
                    <a:pt x="35" y="113"/>
                  </a:cubicBezTo>
                  <a:close/>
                  <a:moveTo>
                    <a:pt x="140" y="40"/>
                  </a:moveTo>
                  <a:cubicBezTo>
                    <a:pt x="177" y="40"/>
                    <a:pt x="208" y="69"/>
                    <a:pt x="208" y="106"/>
                  </a:cubicBezTo>
                  <a:cubicBezTo>
                    <a:pt x="208" y="143"/>
                    <a:pt x="179" y="173"/>
                    <a:pt x="141" y="174"/>
                  </a:cubicBezTo>
                  <a:cubicBezTo>
                    <a:pt x="105" y="174"/>
                    <a:pt x="74" y="144"/>
                    <a:pt x="74" y="107"/>
                  </a:cubicBezTo>
                  <a:cubicBezTo>
                    <a:pt x="74" y="70"/>
                    <a:pt x="104" y="40"/>
                    <a:pt x="140" y="40"/>
                  </a:cubicBezTo>
                  <a:close/>
                  <a:moveTo>
                    <a:pt x="64" y="144"/>
                  </a:moveTo>
                  <a:cubicBezTo>
                    <a:pt x="57" y="144"/>
                    <a:pt x="51" y="144"/>
                    <a:pt x="45" y="144"/>
                  </a:cubicBezTo>
                  <a:cubicBezTo>
                    <a:pt x="45" y="139"/>
                    <a:pt x="45" y="133"/>
                    <a:pt x="45" y="127"/>
                  </a:cubicBezTo>
                  <a:cubicBezTo>
                    <a:pt x="51" y="127"/>
                    <a:pt x="57" y="127"/>
                    <a:pt x="64" y="127"/>
                  </a:cubicBezTo>
                  <a:cubicBezTo>
                    <a:pt x="64" y="133"/>
                    <a:pt x="64" y="138"/>
                    <a:pt x="64" y="144"/>
                  </a:cubicBezTo>
                  <a:close/>
                  <a:moveTo>
                    <a:pt x="64" y="86"/>
                  </a:moveTo>
                  <a:cubicBezTo>
                    <a:pt x="58" y="86"/>
                    <a:pt x="51" y="86"/>
                    <a:pt x="45" y="86"/>
                  </a:cubicBezTo>
                  <a:cubicBezTo>
                    <a:pt x="45" y="80"/>
                    <a:pt x="45" y="75"/>
                    <a:pt x="45" y="69"/>
                  </a:cubicBezTo>
                  <a:cubicBezTo>
                    <a:pt x="51" y="69"/>
                    <a:pt x="57" y="69"/>
                    <a:pt x="64" y="69"/>
                  </a:cubicBezTo>
                  <a:cubicBezTo>
                    <a:pt x="64" y="75"/>
                    <a:pt x="64" y="80"/>
                    <a:pt x="64" y="8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6238875" y="3368675"/>
              <a:ext cx="150812" cy="153988"/>
            </a:xfrm>
            <a:custGeom>
              <a:avLst/>
              <a:gdLst>
                <a:gd name="T0" fmla="*/ 35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5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6462713" y="1985963"/>
              <a:ext cx="246062" cy="244475"/>
            </a:xfrm>
            <a:custGeom>
              <a:avLst/>
              <a:gdLst>
                <a:gd name="T0" fmla="*/ 53 w 112"/>
                <a:gd name="T1" fmla="*/ 110 h 111"/>
                <a:gd name="T2" fmla="*/ 111 w 112"/>
                <a:gd name="T3" fmla="*/ 56 h 111"/>
                <a:gd name="T4" fmla="*/ 57 w 112"/>
                <a:gd name="T5" fmla="*/ 0 h 111"/>
                <a:gd name="T6" fmla="*/ 1 w 112"/>
                <a:gd name="T7" fmla="*/ 52 h 111"/>
                <a:gd name="T8" fmla="*/ 53 w 112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53" y="110"/>
                  </a:moveTo>
                  <a:cubicBezTo>
                    <a:pt x="85" y="111"/>
                    <a:pt x="110" y="87"/>
                    <a:pt x="111" y="56"/>
                  </a:cubicBezTo>
                  <a:cubicBezTo>
                    <a:pt x="112" y="26"/>
                    <a:pt x="87" y="1"/>
                    <a:pt x="57" y="0"/>
                  </a:cubicBezTo>
                  <a:cubicBezTo>
                    <a:pt x="27" y="0"/>
                    <a:pt x="2" y="24"/>
                    <a:pt x="1" y="52"/>
                  </a:cubicBezTo>
                  <a:cubicBezTo>
                    <a:pt x="0" y="84"/>
                    <a:pt x="24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6240463" y="1206500"/>
              <a:ext cx="141287" cy="138113"/>
            </a:xfrm>
            <a:custGeom>
              <a:avLst/>
              <a:gdLst>
                <a:gd name="T0" fmla="*/ 30 w 64"/>
                <a:gd name="T1" fmla="*/ 63 h 63"/>
                <a:gd name="T2" fmla="*/ 63 w 64"/>
                <a:gd name="T3" fmla="*/ 32 h 63"/>
                <a:gd name="T4" fmla="*/ 32 w 64"/>
                <a:gd name="T5" fmla="*/ 0 h 63"/>
                <a:gd name="T6" fmla="*/ 1 w 64"/>
                <a:gd name="T7" fmla="*/ 30 h 63"/>
                <a:gd name="T8" fmla="*/ 30 w 6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0" y="63"/>
                  </a:moveTo>
                  <a:cubicBezTo>
                    <a:pt x="48" y="63"/>
                    <a:pt x="63" y="50"/>
                    <a:pt x="63" y="32"/>
                  </a:cubicBezTo>
                  <a:cubicBezTo>
                    <a:pt x="64" y="15"/>
                    <a:pt x="49" y="1"/>
                    <a:pt x="32" y="0"/>
                  </a:cubicBezTo>
                  <a:cubicBezTo>
                    <a:pt x="16" y="0"/>
                    <a:pt x="1" y="14"/>
                    <a:pt x="1" y="30"/>
                  </a:cubicBezTo>
                  <a:cubicBezTo>
                    <a:pt x="0" y="48"/>
                    <a:pt x="13" y="62"/>
                    <a:pt x="30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7624763" y="1743075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6297613" y="4819650"/>
              <a:ext cx="244475" cy="246063"/>
            </a:xfrm>
            <a:custGeom>
              <a:avLst/>
              <a:gdLst>
                <a:gd name="T0" fmla="*/ 56 w 111"/>
                <a:gd name="T1" fmla="*/ 1 h 112"/>
                <a:gd name="T2" fmla="*/ 1 w 111"/>
                <a:gd name="T3" fmla="*/ 53 h 112"/>
                <a:gd name="T4" fmla="*/ 53 w 111"/>
                <a:gd name="T5" fmla="*/ 111 h 112"/>
                <a:gd name="T6" fmla="*/ 111 w 111"/>
                <a:gd name="T7" fmla="*/ 57 h 112"/>
                <a:gd name="T8" fmla="*/ 56 w 111"/>
                <a:gd name="T9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1"/>
                  </a:moveTo>
                  <a:cubicBezTo>
                    <a:pt x="27" y="0"/>
                    <a:pt x="1" y="25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7802563" y="1230313"/>
              <a:ext cx="266700" cy="223838"/>
            </a:xfrm>
            <a:custGeom>
              <a:avLst/>
              <a:gdLst>
                <a:gd name="T0" fmla="*/ 97 w 122"/>
                <a:gd name="T1" fmla="*/ 85 h 102"/>
                <a:gd name="T2" fmla="*/ 106 w 122"/>
                <a:gd name="T3" fmla="*/ 22 h 102"/>
                <a:gd name="T4" fmla="*/ 61 w 122"/>
                <a:gd name="T5" fmla="*/ 0 h 102"/>
                <a:gd name="T6" fmla="*/ 51 w 122"/>
                <a:gd name="T7" fmla="*/ 1 h 102"/>
                <a:gd name="T8" fmla="*/ 21 w 122"/>
                <a:gd name="T9" fmla="*/ 74 h 102"/>
                <a:gd name="T10" fmla="*/ 97 w 122"/>
                <a:gd name="T11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2">
                  <a:moveTo>
                    <a:pt x="97" y="85"/>
                  </a:moveTo>
                  <a:cubicBezTo>
                    <a:pt x="118" y="69"/>
                    <a:pt x="122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ubicBezTo>
                    <a:pt x="58" y="0"/>
                    <a:pt x="55" y="1"/>
                    <a:pt x="51" y="1"/>
                  </a:cubicBezTo>
                  <a:cubicBezTo>
                    <a:pt x="16" y="8"/>
                    <a:pt x="0" y="46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7231063" y="2841625"/>
              <a:ext cx="446087" cy="446088"/>
            </a:xfrm>
            <a:custGeom>
              <a:avLst/>
              <a:gdLst>
                <a:gd name="T0" fmla="*/ 102 w 203"/>
                <a:gd name="T1" fmla="*/ 1 h 203"/>
                <a:gd name="T2" fmla="*/ 1 w 203"/>
                <a:gd name="T3" fmla="*/ 99 h 203"/>
                <a:gd name="T4" fmla="*/ 101 w 203"/>
                <a:gd name="T5" fmla="*/ 202 h 203"/>
                <a:gd name="T6" fmla="*/ 203 w 203"/>
                <a:gd name="T7" fmla="*/ 102 h 203"/>
                <a:gd name="T8" fmla="*/ 102 w 203"/>
                <a:gd name="T9" fmla="*/ 1 h 203"/>
                <a:gd name="T10" fmla="*/ 103 w 203"/>
                <a:gd name="T11" fmla="*/ 144 h 203"/>
                <a:gd name="T12" fmla="*/ 39 w 203"/>
                <a:gd name="T13" fmla="*/ 90 h 203"/>
                <a:gd name="T14" fmla="*/ 69 w 203"/>
                <a:gd name="T15" fmla="*/ 32 h 203"/>
                <a:gd name="T16" fmla="*/ 154 w 203"/>
                <a:gd name="T17" fmla="*/ 48 h 203"/>
                <a:gd name="T18" fmla="*/ 122 w 203"/>
                <a:gd name="T19" fmla="*/ 140 h 203"/>
                <a:gd name="T20" fmla="*/ 103 w 203"/>
                <a:gd name="T21" fmla="*/ 144 h 203"/>
                <a:gd name="T22" fmla="*/ 154 w 203"/>
                <a:gd name="T23" fmla="*/ 171 h 203"/>
                <a:gd name="T24" fmla="*/ 135 w 203"/>
                <a:gd name="T25" fmla="*/ 171 h 203"/>
                <a:gd name="T26" fmla="*/ 135 w 203"/>
                <a:gd name="T27" fmla="*/ 154 h 203"/>
                <a:gd name="T28" fmla="*/ 154 w 203"/>
                <a:gd name="T29" fmla="*/ 154 h 203"/>
                <a:gd name="T30" fmla="*/ 154 w 203"/>
                <a:gd name="T31" fmla="*/ 171 h 203"/>
                <a:gd name="T32" fmla="*/ 173 w 203"/>
                <a:gd name="T33" fmla="*/ 142 h 203"/>
                <a:gd name="T34" fmla="*/ 154 w 203"/>
                <a:gd name="T35" fmla="*/ 142 h 203"/>
                <a:gd name="T36" fmla="*/ 154 w 203"/>
                <a:gd name="T37" fmla="*/ 125 h 203"/>
                <a:gd name="T38" fmla="*/ 173 w 203"/>
                <a:gd name="T39" fmla="*/ 125 h 203"/>
                <a:gd name="T40" fmla="*/ 173 w 203"/>
                <a:gd name="T41" fmla="*/ 14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3" h="203">
                  <a:moveTo>
                    <a:pt x="102" y="1"/>
                  </a:moveTo>
                  <a:cubicBezTo>
                    <a:pt x="48" y="0"/>
                    <a:pt x="2" y="45"/>
                    <a:pt x="1" y="99"/>
                  </a:cubicBezTo>
                  <a:cubicBezTo>
                    <a:pt x="0" y="153"/>
                    <a:pt x="43" y="202"/>
                    <a:pt x="101" y="202"/>
                  </a:cubicBezTo>
                  <a:cubicBezTo>
                    <a:pt x="156" y="203"/>
                    <a:pt x="202" y="158"/>
                    <a:pt x="203" y="102"/>
                  </a:cubicBezTo>
                  <a:cubicBezTo>
                    <a:pt x="203" y="47"/>
                    <a:pt x="159" y="1"/>
                    <a:pt x="102" y="1"/>
                  </a:cubicBezTo>
                  <a:close/>
                  <a:moveTo>
                    <a:pt x="103" y="144"/>
                  </a:moveTo>
                  <a:cubicBezTo>
                    <a:pt x="71" y="143"/>
                    <a:pt x="45" y="121"/>
                    <a:pt x="39" y="90"/>
                  </a:cubicBezTo>
                  <a:cubicBezTo>
                    <a:pt x="35" y="68"/>
                    <a:pt x="47" y="44"/>
                    <a:pt x="69" y="32"/>
                  </a:cubicBezTo>
                  <a:cubicBezTo>
                    <a:pt x="97" y="16"/>
                    <a:pt x="134" y="23"/>
                    <a:pt x="154" y="48"/>
                  </a:cubicBezTo>
                  <a:cubicBezTo>
                    <a:pt x="180" y="82"/>
                    <a:pt x="163" y="129"/>
                    <a:pt x="122" y="140"/>
                  </a:cubicBezTo>
                  <a:cubicBezTo>
                    <a:pt x="116" y="142"/>
                    <a:pt x="110" y="143"/>
                    <a:pt x="103" y="144"/>
                  </a:cubicBezTo>
                  <a:close/>
                  <a:moveTo>
                    <a:pt x="154" y="171"/>
                  </a:moveTo>
                  <a:cubicBezTo>
                    <a:pt x="147" y="171"/>
                    <a:pt x="141" y="171"/>
                    <a:pt x="135" y="171"/>
                  </a:cubicBezTo>
                  <a:cubicBezTo>
                    <a:pt x="135" y="166"/>
                    <a:pt x="135" y="160"/>
                    <a:pt x="135" y="154"/>
                  </a:cubicBezTo>
                  <a:cubicBezTo>
                    <a:pt x="141" y="154"/>
                    <a:pt x="147" y="154"/>
                    <a:pt x="154" y="154"/>
                  </a:cubicBezTo>
                  <a:cubicBezTo>
                    <a:pt x="154" y="160"/>
                    <a:pt x="154" y="165"/>
                    <a:pt x="154" y="171"/>
                  </a:cubicBezTo>
                  <a:close/>
                  <a:moveTo>
                    <a:pt x="173" y="142"/>
                  </a:moveTo>
                  <a:cubicBezTo>
                    <a:pt x="167" y="142"/>
                    <a:pt x="160" y="142"/>
                    <a:pt x="154" y="142"/>
                  </a:cubicBezTo>
                  <a:cubicBezTo>
                    <a:pt x="154" y="137"/>
                    <a:pt x="154" y="131"/>
                    <a:pt x="154" y="125"/>
                  </a:cubicBezTo>
                  <a:cubicBezTo>
                    <a:pt x="160" y="125"/>
                    <a:pt x="166" y="125"/>
                    <a:pt x="173" y="125"/>
                  </a:cubicBezTo>
                  <a:cubicBezTo>
                    <a:pt x="173" y="131"/>
                    <a:pt x="173" y="137"/>
                    <a:pt x="173" y="1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8520113" y="1279525"/>
              <a:ext cx="246062" cy="246063"/>
            </a:xfrm>
            <a:custGeom>
              <a:avLst/>
              <a:gdLst>
                <a:gd name="T0" fmla="*/ 111 w 112"/>
                <a:gd name="T1" fmla="*/ 57 h 112"/>
                <a:gd name="T2" fmla="*/ 57 w 112"/>
                <a:gd name="T3" fmla="*/ 1 h 112"/>
                <a:gd name="T4" fmla="*/ 1 w 112"/>
                <a:gd name="T5" fmla="*/ 53 h 112"/>
                <a:gd name="T6" fmla="*/ 53 w 112"/>
                <a:gd name="T7" fmla="*/ 111 h 112"/>
                <a:gd name="T8" fmla="*/ 111 w 112"/>
                <a:gd name="T9" fmla="*/ 5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1" y="57"/>
                  </a:moveTo>
                  <a:cubicBezTo>
                    <a:pt x="112" y="27"/>
                    <a:pt x="87" y="2"/>
                    <a:pt x="57" y="1"/>
                  </a:cubicBezTo>
                  <a:cubicBezTo>
                    <a:pt x="28" y="0"/>
                    <a:pt x="2" y="25"/>
                    <a:pt x="1" y="53"/>
                  </a:cubicBezTo>
                  <a:cubicBezTo>
                    <a:pt x="0" y="84"/>
                    <a:pt x="24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8039100" y="4570413"/>
              <a:ext cx="153987" cy="153988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0"/>
                    <a:pt x="35" y="70"/>
                  </a:cubicBez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8235950" y="3578225"/>
              <a:ext cx="244475" cy="246063"/>
            </a:xfrm>
            <a:custGeom>
              <a:avLst/>
              <a:gdLst>
                <a:gd name="T0" fmla="*/ 56 w 111"/>
                <a:gd name="T1" fmla="*/ 1 h 112"/>
                <a:gd name="T2" fmla="*/ 0 w 111"/>
                <a:gd name="T3" fmla="*/ 53 h 112"/>
                <a:gd name="T4" fmla="*/ 53 w 111"/>
                <a:gd name="T5" fmla="*/ 111 h 112"/>
                <a:gd name="T6" fmla="*/ 111 w 111"/>
                <a:gd name="T7" fmla="*/ 57 h 112"/>
                <a:gd name="T8" fmla="*/ 56 w 111"/>
                <a:gd name="T9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1"/>
                  </a:moveTo>
                  <a:cubicBezTo>
                    <a:pt x="27" y="0"/>
                    <a:pt x="1" y="25"/>
                    <a:pt x="0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7334250" y="2932113"/>
              <a:ext cx="234950" cy="196850"/>
            </a:xfrm>
            <a:custGeom>
              <a:avLst/>
              <a:gdLst>
                <a:gd name="T0" fmla="*/ 54 w 107"/>
                <a:gd name="T1" fmla="*/ 0 h 90"/>
                <a:gd name="T2" fmla="*/ 44 w 107"/>
                <a:gd name="T3" fmla="*/ 1 h 90"/>
                <a:gd name="T4" fmla="*/ 18 w 107"/>
                <a:gd name="T5" fmla="*/ 65 h 90"/>
                <a:gd name="T6" fmla="*/ 85 w 107"/>
                <a:gd name="T7" fmla="*/ 75 h 90"/>
                <a:gd name="T8" fmla="*/ 93 w 107"/>
                <a:gd name="T9" fmla="*/ 20 h 90"/>
                <a:gd name="T10" fmla="*/ 54 w 107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90">
                  <a:moveTo>
                    <a:pt x="54" y="0"/>
                  </a:moveTo>
                  <a:cubicBezTo>
                    <a:pt x="51" y="1"/>
                    <a:pt x="48" y="1"/>
                    <a:pt x="44" y="1"/>
                  </a:cubicBezTo>
                  <a:cubicBezTo>
                    <a:pt x="14" y="7"/>
                    <a:pt x="0" y="41"/>
                    <a:pt x="18" y="65"/>
                  </a:cubicBezTo>
                  <a:cubicBezTo>
                    <a:pt x="33" y="86"/>
                    <a:pt x="64" y="90"/>
                    <a:pt x="85" y="75"/>
                  </a:cubicBezTo>
                  <a:cubicBezTo>
                    <a:pt x="103" y="61"/>
                    <a:pt x="107" y="38"/>
                    <a:pt x="93" y="20"/>
                  </a:cubicBezTo>
                  <a:cubicBezTo>
                    <a:pt x="84" y="7"/>
                    <a:pt x="70" y="1"/>
                    <a:pt x="5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7407275" y="1560513"/>
              <a:ext cx="612775" cy="503238"/>
            </a:xfrm>
            <a:custGeom>
              <a:avLst/>
              <a:gdLst>
                <a:gd name="T0" fmla="*/ 240 w 279"/>
                <a:gd name="T1" fmla="*/ 53 h 229"/>
                <a:gd name="T2" fmla="*/ 223 w 279"/>
                <a:gd name="T3" fmla="*/ 51 h 229"/>
                <a:gd name="T4" fmla="*/ 138 w 279"/>
                <a:gd name="T5" fmla="*/ 3 h 229"/>
                <a:gd name="T6" fmla="*/ 132 w 279"/>
                <a:gd name="T7" fmla="*/ 1 h 229"/>
                <a:gd name="T8" fmla="*/ 69 w 279"/>
                <a:gd name="T9" fmla="*/ 21 h 229"/>
                <a:gd name="T10" fmla="*/ 34 w 279"/>
                <a:gd name="T11" fmla="*/ 174 h 229"/>
                <a:gd name="T12" fmla="*/ 138 w 279"/>
                <a:gd name="T13" fmla="*/ 229 h 229"/>
                <a:gd name="T14" fmla="*/ 223 w 279"/>
                <a:gd name="T15" fmla="*/ 201 h 229"/>
                <a:gd name="T16" fmla="*/ 250 w 279"/>
                <a:gd name="T17" fmla="*/ 58 h 229"/>
                <a:gd name="T18" fmla="*/ 240 w 279"/>
                <a:gd name="T19" fmla="*/ 53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4 h 229"/>
                <a:gd name="T26" fmla="*/ 58 w 279"/>
                <a:gd name="T27" fmla="*/ 74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3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5 h 229"/>
                <a:gd name="T42" fmla="*/ 235 w 279"/>
                <a:gd name="T43" fmla="*/ 135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3"/>
                  </a:moveTo>
                  <a:cubicBezTo>
                    <a:pt x="235" y="53"/>
                    <a:pt x="229" y="52"/>
                    <a:pt x="223" y="51"/>
                  </a:cubicBezTo>
                  <a:cubicBezTo>
                    <a:pt x="189" y="46"/>
                    <a:pt x="161" y="30"/>
                    <a:pt x="138" y="3"/>
                  </a:cubicBezTo>
                  <a:cubicBezTo>
                    <a:pt x="137" y="2"/>
                    <a:pt x="134" y="0"/>
                    <a:pt x="132" y="1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4"/>
                  </a:cubicBezTo>
                  <a:cubicBezTo>
                    <a:pt x="60" y="211"/>
                    <a:pt x="97" y="228"/>
                    <a:pt x="138" y="229"/>
                  </a:cubicBezTo>
                  <a:cubicBezTo>
                    <a:pt x="171" y="229"/>
                    <a:pt x="199" y="220"/>
                    <a:pt x="223" y="201"/>
                  </a:cubicBezTo>
                  <a:cubicBezTo>
                    <a:pt x="268" y="166"/>
                    <a:pt x="279" y="105"/>
                    <a:pt x="250" y="58"/>
                  </a:cubicBezTo>
                  <a:cubicBezTo>
                    <a:pt x="247" y="55"/>
                    <a:pt x="245" y="53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7"/>
                    <a:pt x="37" y="80"/>
                    <a:pt x="37" y="74"/>
                  </a:cubicBezTo>
                  <a:cubicBezTo>
                    <a:pt x="44" y="74"/>
                    <a:pt x="51" y="74"/>
                    <a:pt x="58" y="74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4"/>
                    <a:pt x="109" y="63"/>
                    <a:pt x="146" y="63"/>
                  </a:cubicBezTo>
                  <a:cubicBezTo>
                    <a:pt x="183" y="63"/>
                    <a:pt x="213" y="93"/>
                    <a:pt x="213" y="130"/>
                  </a:cubicBezTo>
                  <a:cubicBezTo>
                    <a:pt x="213" y="168"/>
                    <a:pt x="184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2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7685088" y="1127125"/>
              <a:ext cx="508000" cy="506413"/>
            </a:xfrm>
            <a:custGeom>
              <a:avLst/>
              <a:gdLst>
                <a:gd name="T0" fmla="*/ 115 w 231"/>
                <a:gd name="T1" fmla="*/ 229 h 230"/>
                <a:gd name="T2" fmla="*/ 230 w 231"/>
                <a:gd name="T3" fmla="*/ 116 h 230"/>
                <a:gd name="T4" fmla="*/ 116 w 231"/>
                <a:gd name="T5" fmla="*/ 1 h 230"/>
                <a:gd name="T6" fmla="*/ 2 w 231"/>
                <a:gd name="T7" fmla="*/ 113 h 230"/>
                <a:gd name="T8" fmla="*/ 115 w 231"/>
                <a:gd name="T9" fmla="*/ 229 h 230"/>
                <a:gd name="T10" fmla="*/ 175 w 231"/>
                <a:gd name="T11" fmla="*/ 195 h 230"/>
                <a:gd name="T12" fmla="*/ 153 w 231"/>
                <a:gd name="T13" fmla="*/ 195 h 230"/>
                <a:gd name="T14" fmla="*/ 153 w 231"/>
                <a:gd name="T15" fmla="*/ 175 h 230"/>
                <a:gd name="T16" fmla="*/ 175 w 231"/>
                <a:gd name="T17" fmla="*/ 175 h 230"/>
                <a:gd name="T18" fmla="*/ 175 w 231"/>
                <a:gd name="T19" fmla="*/ 195 h 230"/>
                <a:gd name="T20" fmla="*/ 196 w 231"/>
                <a:gd name="T21" fmla="*/ 162 h 230"/>
                <a:gd name="T22" fmla="*/ 175 w 231"/>
                <a:gd name="T23" fmla="*/ 162 h 230"/>
                <a:gd name="T24" fmla="*/ 175 w 231"/>
                <a:gd name="T25" fmla="*/ 142 h 230"/>
                <a:gd name="T26" fmla="*/ 196 w 231"/>
                <a:gd name="T27" fmla="*/ 142 h 230"/>
                <a:gd name="T28" fmla="*/ 196 w 231"/>
                <a:gd name="T29" fmla="*/ 162 h 230"/>
                <a:gd name="T30" fmla="*/ 78 w 231"/>
                <a:gd name="T31" fmla="*/ 36 h 230"/>
                <a:gd name="T32" fmla="*/ 174 w 231"/>
                <a:gd name="T33" fmla="*/ 55 h 230"/>
                <a:gd name="T34" fmla="*/ 138 w 231"/>
                <a:gd name="T35" fmla="*/ 159 h 230"/>
                <a:gd name="T36" fmla="*/ 118 w 231"/>
                <a:gd name="T37" fmla="*/ 163 h 230"/>
                <a:gd name="T38" fmla="*/ 45 w 231"/>
                <a:gd name="T39" fmla="*/ 103 h 230"/>
                <a:gd name="T40" fmla="*/ 78 w 231"/>
                <a:gd name="T41" fmla="*/ 3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5" y="229"/>
                  </a:moveTo>
                  <a:cubicBezTo>
                    <a:pt x="178" y="230"/>
                    <a:pt x="230" y="179"/>
                    <a:pt x="230" y="116"/>
                  </a:cubicBezTo>
                  <a:cubicBezTo>
                    <a:pt x="231" y="53"/>
                    <a:pt x="180" y="2"/>
                    <a:pt x="116" y="1"/>
                  </a:cubicBezTo>
                  <a:cubicBezTo>
                    <a:pt x="54" y="0"/>
                    <a:pt x="3" y="51"/>
                    <a:pt x="2" y="113"/>
                  </a:cubicBezTo>
                  <a:cubicBezTo>
                    <a:pt x="0" y="173"/>
                    <a:pt x="49" y="229"/>
                    <a:pt x="115" y="229"/>
                  </a:cubicBezTo>
                  <a:close/>
                  <a:moveTo>
                    <a:pt x="175" y="195"/>
                  </a:moveTo>
                  <a:cubicBezTo>
                    <a:pt x="168" y="195"/>
                    <a:pt x="161" y="195"/>
                    <a:pt x="153" y="195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2"/>
                    <a:pt x="175" y="188"/>
                    <a:pt x="175" y="195"/>
                  </a:cubicBezTo>
                  <a:close/>
                  <a:moveTo>
                    <a:pt x="196" y="162"/>
                  </a:moveTo>
                  <a:cubicBezTo>
                    <a:pt x="189" y="162"/>
                    <a:pt x="182" y="162"/>
                    <a:pt x="175" y="162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9"/>
                    <a:pt x="196" y="155"/>
                    <a:pt x="196" y="162"/>
                  </a:cubicBezTo>
                  <a:close/>
                  <a:moveTo>
                    <a:pt x="78" y="36"/>
                  </a:moveTo>
                  <a:cubicBezTo>
                    <a:pt x="110" y="18"/>
                    <a:pt x="152" y="26"/>
                    <a:pt x="174" y="55"/>
                  </a:cubicBezTo>
                  <a:cubicBezTo>
                    <a:pt x="204" y="93"/>
                    <a:pt x="186" y="147"/>
                    <a:pt x="138" y="159"/>
                  </a:cubicBezTo>
                  <a:cubicBezTo>
                    <a:pt x="132" y="161"/>
                    <a:pt x="125" y="162"/>
                    <a:pt x="118" y="163"/>
                  </a:cubicBezTo>
                  <a:cubicBezTo>
                    <a:pt x="81" y="162"/>
                    <a:pt x="51" y="138"/>
                    <a:pt x="45" y="103"/>
                  </a:cubicBezTo>
                  <a:cubicBezTo>
                    <a:pt x="40" y="77"/>
                    <a:pt x="54" y="50"/>
                    <a:pt x="78" y="3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661150" y="4600575"/>
              <a:ext cx="611187" cy="503238"/>
            </a:xfrm>
            <a:custGeom>
              <a:avLst/>
              <a:gdLst>
                <a:gd name="T0" fmla="*/ 240 w 279"/>
                <a:gd name="T1" fmla="*/ 52 h 229"/>
                <a:gd name="T2" fmla="*/ 223 w 279"/>
                <a:gd name="T3" fmla="*/ 51 h 229"/>
                <a:gd name="T4" fmla="*/ 138 w 279"/>
                <a:gd name="T5" fmla="*/ 3 h 229"/>
                <a:gd name="T6" fmla="*/ 132 w 279"/>
                <a:gd name="T7" fmla="*/ 0 h 229"/>
                <a:gd name="T8" fmla="*/ 69 w 279"/>
                <a:gd name="T9" fmla="*/ 21 h 229"/>
                <a:gd name="T10" fmla="*/ 34 w 279"/>
                <a:gd name="T11" fmla="*/ 173 h 229"/>
                <a:gd name="T12" fmla="*/ 138 w 279"/>
                <a:gd name="T13" fmla="*/ 229 h 229"/>
                <a:gd name="T14" fmla="*/ 223 w 279"/>
                <a:gd name="T15" fmla="*/ 201 h 229"/>
                <a:gd name="T16" fmla="*/ 250 w 279"/>
                <a:gd name="T17" fmla="*/ 58 h 229"/>
                <a:gd name="T18" fmla="*/ 240 w 279"/>
                <a:gd name="T19" fmla="*/ 52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3 h 229"/>
                <a:gd name="T26" fmla="*/ 58 w 279"/>
                <a:gd name="T27" fmla="*/ 73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2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4 h 229"/>
                <a:gd name="T42" fmla="*/ 235 w 279"/>
                <a:gd name="T43" fmla="*/ 134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2"/>
                  </a:moveTo>
                  <a:cubicBezTo>
                    <a:pt x="235" y="52"/>
                    <a:pt x="229" y="52"/>
                    <a:pt x="223" y="51"/>
                  </a:cubicBezTo>
                  <a:cubicBezTo>
                    <a:pt x="189" y="45"/>
                    <a:pt x="161" y="29"/>
                    <a:pt x="138" y="3"/>
                  </a:cubicBezTo>
                  <a:cubicBezTo>
                    <a:pt x="137" y="1"/>
                    <a:pt x="134" y="0"/>
                    <a:pt x="132" y="0"/>
                  </a:cubicBezTo>
                  <a:cubicBezTo>
                    <a:pt x="109" y="2"/>
                    <a:pt x="88" y="8"/>
                    <a:pt x="69" y="21"/>
                  </a:cubicBezTo>
                  <a:cubicBezTo>
                    <a:pt x="15" y="55"/>
                    <a:pt x="0" y="122"/>
                    <a:pt x="34" y="173"/>
                  </a:cubicBezTo>
                  <a:cubicBezTo>
                    <a:pt x="60" y="211"/>
                    <a:pt x="97" y="227"/>
                    <a:pt x="138" y="229"/>
                  </a:cubicBezTo>
                  <a:cubicBezTo>
                    <a:pt x="171" y="228"/>
                    <a:pt x="199" y="219"/>
                    <a:pt x="223" y="201"/>
                  </a:cubicBezTo>
                  <a:cubicBezTo>
                    <a:pt x="268" y="165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3"/>
                    <a:pt x="110" y="62"/>
                    <a:pt x="146" y="62"/>
                  </a:cubicBezTo>
                  <a:cubicBezTo>
                    <a:pt x="183" y="62"/>
                    <a:pt x="213" y="92"/>
                    <a:pt x="213" y="130"/>
                  </a:cubicBezTo>
                  <a:cubicBezTo>
                    <a:pt x="213" y="167"/>
                    <a:pt x="184" y="197"/>
                    <a:pt x="146" y="197"/>
                  </a:cubicBezTo>
                  <a:close/>
                  <a:moveTo>
                    <a:pt x="255" y="134"/>
                  </a:moveTo>
                  <a:cubicBezTo>
                    <a:pt x="248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6877050" y="4783138"/>
              <a:ext cx="209550" cy="206375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4 w 95"/>
                <a:gd name="T7" fmla="*/ 46 h 94"/>
                <a:gd name="T8" fmla="*/ 47 w 9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3"/>
                    <a:pt x="95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7054850" y="4268788"/>
              <a:ext cx="268287" cy="225425"/>
            </a:xfrm>
            <a:custGeom>
              <a:avLst/>
              <a:gdLst>
                <a:gd name="T0" fmla="*/ 61 w 122"/>
                <a:gd name="T1" fmla="*/ 0 h 102"/>
                <a:gd name="T2" fmla="*/ 51 w 122"/>
                <a:gd name="T3" fmla="*/ 2 h 102"/>
                <a:gd name="T4" fmla="*/ 21 w 122"/>
                <a:gd name="T5" fmla="*/ 74 h 102"/>
                <a:gd name="T6" fmla="*/ 97 w 122"/>
                <a:gd name="T7" fmla="*/ 85 h 102"/>
                <a:gd name="T8" fmla="*/ 106 w 122"/>
                <a:gd name="T9" fmla="*/ 22 h 102"/>
                <a:gd name="T10" fmla="*/ 61 w 122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2">
                  <a:moveTo>
                    <a:pt x="61" y="0"/>
                  </a:moveTo>
                  <a:cubicBezTo>
                    <a:pt x="58" y="1"/>
                    <a:pt x="55" y="1"/>
                    <a:pt x="51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ubicBezTo>
                    <a:pt x="118" y="70"/>
                    <a:pt x="122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6985000" y="3224213"/>
              <a:ext cx="539750" cy="442913"/>
            </a:xfrm>
            <a:custGeom>
              <a:avLst/>
              <a:gdLst>
                <a:gd name="T0" fmla="*/ 212 w 246"/>
                <a:gd name="T1" fmla="*/ 46 h 202"/>
                <a:gd name="T2" fmla="*/ 196 w 246"/>
                <a:gd name="T3" fmla="*/ 45 h 202"/>
                <a:gd name="T4" fmla="*/ 122 w 246"/>
                <a:gd name="T5" fmla="*/ 3 h 202"/>
                <a:gd name="T6" fmla="*/ 116 w 246"/>
                <a:gd name="T7" fmla="*/ 0 h 202"/>
                <a:gd name="T8" fmla="*/ 60 w 246"/>
                <a:gd name="T9" fmla="*/ 18 h 202"/>
                <a:gd name="T10" fmla="*/ 30 w 246"/>
                <a:gd name="T11" fmla="*/ 153 h 202"/>
                <a:gd name="T12" fmla="*/ 122 w 246"/>
                <a:gd name="T13" fmla="*/ 202 h 202"/>
                <a:gd name="T14" fmla="*/ 196 w 246"/>
                <a:gd name="T15" fmla="*/ 177 h 202"/>
                <a:gd name="T16" fmla="*/ 220 w 246"/>
                <a:gd name="T17" fmla="*/ 51 h 202"/>
                <a:gd name="T18" fmla="*/ 212 w 246"/>
                <a:gd name="T19" fmla="*/ 46 h 202"/>
                <a:gd name="T20" fmla="*/ 51 w 246"/>
                <a:gd name="T21" fmla="*/ 82 h 202"/>
                <a:gd name="T22" fmla="*/ 33 w 246"/>
                <a:gd name="T23" fmla="*/ 82 h 202"/>
                <a:gd name="T24" fmla="*/ 33 w 246"/>
                <a:gd name="T25" fmla="*/ 64 h 202"/>
                <a:gd name="T26" fmla="*/ 51 w 246"/>
                <a:gd name="T27" fmla="*/ 64 h 202"/>
                <a:gd name="T28" fmla="*/ 51 w 246"/>
                <a:gd name="T29" fmla="*/ 82 h 202"/>
                <a:gd name="T30" fmla="*/ 128 w 246"/>
                <a:gd name="T31" fmla="*/ 174 h 202"/>
                <a:gd name="T32" fmla="*/ 69 w 246"/>
                <a:gd name="T33" fmla="*/ 114 h 202"/>
                <a:gd name="T34" fmla="*/ 129 w 246"/>
                <a:gd name="T35" fmla="*/ 55 h 202"/>
                <a:gd name="T36" fmla="*/ 188 w 246"/>
                <a:gd name="T37" fmla="*/ 115 h 202"/>
                <a:gd name="T38" fmla="*/ 128 w 246"/>
                <a:gd name="T39" fmla="*/ 174 h 202"/>
                <a:gd name="T40" fmla="*/ 225 w 246"/>
                <a:gd name="T41" fmla="*/ 119 h 202"/>
                <a:gd name="T42" fmla="*/ 207 w 246"/>
                <a:gd name="T43" fmla="*/ 119 h 202"/>
                <a:gd name="T44" fmla="*/ 207 w 246"/>
                <a:gd name="T45" fmla="*/ 101 h 202"/>
                <a:gd name="T46" fmla="*/ 225 w 246"/>
                <a:gd name="T47" fmla="*/ 101 h 202"/>
                <a:gd name="T48" fmla="*/ 225 w 246"/>
                <a:gd name="T49" fmla="*/ 11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202">
                  <a:moveTo>
                    <a:pt x="212" y="46"/>
                  </a:moveTo>
                  <a:cubicBezTo>
                    <a:pt x="207" y="46"/>
                    <a:pt x="201" y="46"/>
                    <a:pt x="196" y="45"/>
                  </a:cubicBezTo>
                  <a:cubicBezTo>
                    <a:pt x="166" y="40"/>
                    <a:pt x="141" y="26"/>
                    <a:pt x="122" y="3"/>
                  </a:cubicBezTo>
                  <a:cubicBezTo>
                    <a:pt x="120" y="1"/>
                    <a:pt x="118" y="0"/>
                    <a:pt x="116" y="0"/>
                  </a:cubicBezTo>
                  <a:cubicBezTo>
                    <a:pt x="96" y="2"/>
                    <a:pt x="77" y="7"/>
                    <a:pt x="60" y="18"/>
                  </a:cubicBezTo>
                  <a:cubicBezTo>
                    <a:pt x="13" y="49"/>
                    <a:pt x="0" y="108"/>
                    <a:pt x="30" y="153"/>
                  </a:cubicBezTo>
                  <a:cubicBezTo>
                    <a:pt x="52" y="186"/>
                    <a:pt x="85" y="200"/>
                    <a:pt x="122" y="202"/>
                  </a:cubicBezTo>
                  <a:cubicBezTo>
                    <a:pt x="151" y="201"/>
                    <a:pt x="175" y="194"/>
                    <a:pt x="196" y="177"/>
                  </a:cubicBezTo>
                  <a:cubicBezTo>
                    <a:pt x="236" y="146"/>
                    <a:pt x="246" y="92"/>
                    <a:pt x="220" y="51"/>
                  </a:cubicBezTo>
                  <a:cubicBezTo>
                    <a:pt x="218" y="48"/>
                    <a:pt x="216" y="46"/>
                    <a:pt x="212" y="46"/>
                  </a:cubicBezTo>
                  <a:close/>
                  <a:moveTo>
                    <a:pt x="51" y="82"/>
                  </a:moveTo>
                  <a:cubicBezTo>
                    <a:pt x="45" y="82"/>
                    <a:pt x="39" y="82"/>
                    <a:pt x="33" y="82"/>
                  </a:cubicBezTo>
                  <a:cubicBezTo>
                    <a:pt x="33" y="76"/>
                    <a:pt x="33" y="70"/>
                    <a:pt x="33" y="64"/>
                  </a:cubicBezTo>
                  <a:cubicBezTo>
                    <a:pt x="39" y="64"/>
                    <a:pt x="45" y="64"/>
                    <a:pt x="51" y="64"/>
                  </a:cubicBezTo>
                  <a:cubicBezTo>
                    <a:pt x="51" y="70"/>
                    <a:pt x="51" y="76"/>
                    <a:pt x="51" y="82"/>
                  </a:cubicBezTo>
                  <a:close/>
                  <a:moveTo>
                    <a:pt x="128" y="174"/>
                  </a:moveTo>
                  <a:cubicBezTo>
                    <a:pt x="96" y="174"/>
                    <a:pt x="69" y="147"/>
                    <a:pt x="69" y="114"/>
                  </a:cubicBezTo>
                  <a:cubicBezTo>
                    <a:pt x="69" y="82"/>
                    <a:pt x="96" y="55"/>
                    <a:pt x="129" y="55"/>
                  </a:cubicBezTo>
                  <a:cubicBezTo>
                    <a:pt x="161" y="55"/>
                    <a:pt x="188" y="82"/>
                    <a:pt x="188" y="115"/>
                  </a:cubicBezTo>
                  <a:cubicBezTo>
                    <a:pt x="188" y="148"/>
                    <a:pt x="162" y="174"/>
                    <a:pt x="128" y="174"/>
                  </a:cubicBezTo>
                  <a:close/>
                  <a:moveTo>
                    <a:pt x="225" y="119"/>
                  </a:moveTo>
                  <a:cubicBezTo>
                    <a:pt x="219" y="119"/>
                    <a:pt x="213" y="119"/>
                    <a:pt x="207" y="119"/>
                  </a:cubicBezTo>
                  <a:cubicBezTo>
                    <a:pt x="207" y="113"/>
                    <a:pt x="207" y="107"/>
                    <a:pt x="207" y="101"/>
                  </a:cubicBezTo>
                  <a:cubicBezTo>
                    <a:pt x="213" y="101"/>
                    <a:pt x="219" y="101"/>
                    <a:pt x="225" y="101"/>
                  </a:cubicBezTo>
                  <a:cubicBezTo>
                    <a:pt x="225" y="107"/>
                    <a:pt x="225" y="113"/>
                    <a:pt x="225" y="11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7334250" y="5040313"/>
              <a:ext cx="87312" cy="88900"/>
            </a:xfrm>
            <a:custGeom>
              <a:avLst/>
              <a:gdLst>
                <a:gd name="T0" fmla="*/ 21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1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1" y="0"/>
                  </a:moveTo>
                  <a:cubicBezTo>
                    <a:pt x="10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2"/>
                    <a:pt x="40" y="20"/>
                  </a:cubicBezTo>
                  <a:cubicBezTo>
                    <a:pt x="40" y="9"/>
                    <a:pt x="32" y="1"/>
                    <a:pt x="2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7177088" y="3384550"/>
              <a:ext cx="180975" cy="182563"/>
            </a:xfrm>
            <a:custGeom>
              <a:avLst/>
              <a:gdLst>
                <a:gd name="T0" fmla="*/ 42 w 83"/>
                <a:gd name="T1" fmla="*/ 0 h 83"/>
                <a:gd name="T2" fmla="*/ 0 w 83"/>
                <a:gd name="T3" fmla="*/ 42 h 83"/>
                <a:gd name="T4" fmla="*/ 42 w 83"/>
                <a:gd name="T5" fmla="*/ 83 h 83"/>
                <a:gd name="T6" fmla="*/ 83 w 83"/>
                <a:gd name="T7" fmla="*/ 41 h 83"/>
                <a:gd name="T8" fmla="*/ 42 w 8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42" y="0"/>
                  </a:moveTo>
                  <a:cubicBezTo>
                    <a:pt x="19" y="0"/>
                    <a:pt x="0" y="18"/>
                    <a:pt x="0" y="42"/>
                  </a:cubicBezTo>
                  <a:cubicBezTo>
                    <a:pt x="0" y="64"/>
                    <a:pt x="19" y="83"/>
                    <a:pt x="42" y="83"/>
                  </a:cubicBezTo>
                  <a:cubicBezTo>
                    <a:pt x="65" y="83"/>
                    <a:pt x="83" y="64"/>
                    <a:pt x="83" y="41"/>
                  </a:cubicBezTo>
                  <a:cubicBezTo>
                    <a:pt x="83" y="18"/>
                    <a:pt x="64" y="0"/>
                    <a:pt x="42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7580313" y="3609975"/>
              <a:ext cx="76200" cy="79375"/>
            </a:xfrm>
            <a:custGeom>
              <a:avLst/>
              <a:gdLst>
                <a:gd name="T0" fmla="*/ 18 w 35"/>
                <a:gd name="T1" fmla="*/ 1 h 36"/>
                <a:gd name="T2" fmla="*/ 0 w 35"/>
                <a:gd name="T3" fmla="*/ 18 h 36"/>
                <a:gd name="T4" fmla="*/ 17 w 35"/>
                <a:gd name="T5" fmla="*/ 36 h 36"/>
                <a:gd name="T6" fmla="*/ 35 w 35"/>
                <a:gd name="T7" fmla="*/ 18 h 36"/>
                <a:gd name="T8" fmla="*/ 18 w 35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18" y="1"/>
                  </a:moveTo>
                  <a:cubicBezTo>
                    <a:pt x="8" y="0"/>
                    <a:pt x="0" y="9"/>
                    <a:pt x="0" y="18"/>
                  </a:cubicBezTo>
                  <a:cubicBezTo>
                    <a:pt x="0" y="28"/>
                    <a:pt x="8" y="36"/>
                    <a:pt x="17" y="36"/>
                  </a:cubicBezTo>
                  <a:cubicBezTo>
                    <a:pt x="27" y="36"/>
                    <a:pt x="35" y="28"/>
                    <a:pt x="35" y="18"/>
                  </a:cubicBezTo>
                  <a:cubicBezTo>
                    <a:pt x="35" y="9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6938963" y="4168775"/>
              <a:ext cx="508000" cy="504825"/>
            </a:xfrm>
            <a:custGeom>
              <a:avLst/>
              <a:gdLst>
                <a:gd name="T0" fmla="*/ 116 w 231"/>
                <a:gd name="T1" fmla="*/ 0 h 230"/>
                <a:gd name="T2" fmla="*/ 2 w 231"/>
                <a:gd name="T3" fmla="*/ 112 h 230"/>
                <a:gd name="T4" fmla="*/ 115 w 231"/>
                <a:gd name="T5" fmla="*/ 229 h 230"/>
                <a:gd name="T6" fmla="*/ 230 w 231"/>
                <a:gd name="T7" fmla="*/ 115 h 230"/>
                <a:gd name="T8" fmla="*/ 116 w 231"/>
                <a:gd name="T9" fmla="*/ 0 h 230"/>
                <a:gd name="T10" fmla="*/ 118 w 231"/>
                <a:gd name="T11" fmla="*/ 162 h 230"/>
                <a:gd name="T12" fmla="*/ 45 w 231"/>
                <a:gd name="T13" fmla="*/ 102 h 230"/>
                <a:gd name="T14" fmla="*/ 78 w 231"/>
                <a:gd name="T15" fmla="*/ 36 h 230"/>
                <a:gd name="T16" fmla="*/ 175 w 231"/>
                <a:gd name="T17" fmla="*/ 54 h 230"/>
                <a:gd name="T18" fmla="*/ 138 w 231"/>
                <a:gd name="T19" fmla="*/ 159 h 230"/>
                <a:gd name="T20" fmla="*/ 118 w 231"/>
                <a:gd name="T21" fmla="*/ 162 h 230"/>
                <a:gd name="T22" fmla="*/ 175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5 w 231"/>
                <a:gd name="T29" fmla="*/ 175 h 230"/>
                <a:gd name="T30" fmla="*/ 175 w 231"/>
                <a:gd name="T31" fmla="*/ 194 h 230"/>
                <a:gd name="T32" fmla="*/ 196 w 231"/>
                <a:gd name="T33" fmla="*/ 161 h 230"/>
                <a:gd name="T34" fmla="*/ 175 w 231"/>
                <a:gd name="T35" fmla="*/ 161 h 230"/>
                <a:gd name="T36" fmla="*/ 175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0"/>
                  </a:moveTo>
                  <a:cubicBezTo>
                    <a:pt x="54" y="0"/>
                    <a:pt x="3" y="50"/>
                    <a:pt x="2" y="112"/>
                  </a:cubicBezTo>
                  <a:cubicBezTo>
                    <a:pt x="0" y="173"/>
                    <a:pt x="49" y="228"/>
                    <a:pt x="115" y="229"/>
                  </a:cubicBezTo>
                  <a:cubicBezTo>
                    <a:pt x="178" y="230"/>
                    <a:pt x="230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8" y="162"/>
                  </a:moveTo>
                  <a:cubicBezTo>
                    <a:pt x="81" y="161"/>
                    <a:pt x="51" y="137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5" y="54"/>
                  </a:cubicBezTo>
                  <a:cubicBezTo>
                    <a:pt x="204" y="92"/>
                    <a:pt x="186" y="146"/>
                    <a:pt x="138" y="159"/>
                  </a:cubicBezTo>
                  <a:cubicBezTo>
                    <a:pt x="132" y="161"/>
                    <a:pt x="125" y="161"/>
                    <a:pt x="118" y="162"/>
                  </a:cubicBezTo>
                  <a:close/>
                  <a:moveTo>
                    <a:pt x="175" y="194"/>
                  </a:moveTo>
                  <a:cubicBezTo>
                    <a:pt x="168" y="194"/>
                    <a:pt x="161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1"/>
                    <a:pt x="175" y="187"/>
                    <a:pt x="175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7112000" y="2640013"/>
              <a:ext cx="136525" cy="13493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12604750" y="874713"/>
              <a:ext cx="176212" cy="177800"/>
            </a:xfrm>
            <a:custGeom>
              <a:avLst/>
              <a:gdLst>
                <a:gd name="T0" fmla="*/ 40 w 80"/>
                <a:gd name="T1" fmla="*/ 81 h 81"/>
                <a:gd name="T2" fmla="*/ 80 w 80"/>
                <a:gd name="T3" fmla="*/ 40 h 81"/>
                <a:gd name="T4" fmla="*/ 40 w 80"/>
                <a:gd name="T5" fmla="*/ 0 h 81"/>
                <a:gd name="T6" fmla="*/ 0 w 80"/>
                <a:gd name="T7" fmla="*/ 40 h 81"/>
                <a:gd name="T8" fmla="*/ 40 w 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81"/>
                  </a:moveTo>
                  <a:cubicBezTo>
                    <a:pt x="62" y="81"/>
                    <a:pt x="80" y="63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1"/>
                    <a:pt x="40" y="8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12018963" y="1890713"/>
              <a:ext cx="284162" cy="280988"/>
            </a:xfrm>
            <a:custGeom>
              <a:avLst/>
              <a:gdLst>
                <a:gd name="T0" fmla="*/ 65 w 129"/>
                <a:gd name="T1" fmla="*/ 1 h 128"/>
                <a:gd name="T2" fmla="*/ 1 w 129"/>
                <a:gd name="T3" fmla="*/ 61 h 128"/>
                <a:gd name="T4" fmla="*/ 61 w 129"/>
                <a:gd name="T5" fmla="*/ 127 h 128"/>
                <a:gd name="T6" fmla="*/ 128 w 129"/>
                <a:gd name="T7" fmla="*/ 65 h 128"/>
                <a:gd name="T8" fmla="*/ 65 w 129"/>
                <a:gd name="T9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8">
                  <a:moveTo>
                    <a:pt x="65" y="1"/>
                  </a:moveTo>
                  <a:cubicBezTo>
                    <a:pt x="31" y="0"/>
                    <a:pt x="1" y="28"/>
                    <a:pt x="1" y="61"/>
                  </a:cubicBezTo>
                  <a:cubicBezTo>
                    <a:pt x="0" y="97"/>
                    <a:pt x="27" y="126"/>
                    <a:pt x="61" y="127"/>
                  </a:cubicBezTo>
                  <a:cubicBezTo>
                    <a:pt x="98" y="128"/>
                    <a:pt x="127" y="101"/>
                    <a:pt x="128" y="65"/>
                  </a:cubicBezTo>
                  <a:cubicBezTo>
                    <a:pt x="129" y="31"/>
                    <a:pt x="100" y="2"/>
                    <a:pt x="65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11171238" y="2625725"/>
              <a:ext cx="260350" cy="260350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2" y="118"/>
                    <a:pt x="118" y="91"/>
                    <a:pt x="118" y="59"/>
                  </a:cubicBezTo>
                  <a:cubicBezTo>
                    <a:pt x="118" y="26"/>
                    <a:pt x="92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7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Oval 43"/>
            <p:cNvSpPr>
              <a:spLocks noChangeArrowheads="1"/>
            </p:cNvSpPr>
            <p:nvPr/>
          </p:nvSpPr>
          <p:spPr bwMode="auto">
            <a:xfrm>
              <a:off x="12350750" y="2628900"/>
              <a:ext cx="150812" cy="1524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11180763" y="1622425"/>
              <a:ext cx="242887" cy="242888"/>
            </a:xfrm>
            <a:custGeom>
              <a:avLst/>
              <a:gdLst>
                <a:gd name="T0" fmla="*/ 53 w 111"/>
                <a:gd name="T1" fmla="*/ 110 h 111"/>
                <a:gd name="T2" fmla="*/ 111 w 111"/>
                <a:gd name="T3" fmla="*/ 56 h 111"/>
                <a:gd name="T4" fmla="*/ 56 w 111"/>
                <a:gd name="T5" fmla="*/ 0 h 111"/>
                <a:gd name="T6" fmla="*/ 0 w 111"/>
                <a:gd name="T7" fmla="*/ 53 h 111"/>
                <a:gd name="T8" fmla="*/ 53 w 111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3" y="110"/>
                  </a:move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ubicBezTo>
                    <a:pt x="27" y="0"/>
                    <a:pt x="1" y="24"/>
                    <a:pt x="0" y="53"/>
                  </a:cubicBezTo>
                  <a:cubicBezTo>
                    <a:pt x="0" y="84"/>
                    <a:pt x="23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12925425" y="2789238"/>
              <a:ext cx="290512" cy="292100"/>
            </a:xfrm>
            <a:custGeom>
              <a:avLst/>
              <a:gdLst>
                <a:gd name="T0" fmla="*/ 66 w 132"/>
                <a:gd name="T1" fmla="*/ 0 h 133"/>
                <a:gd name="T2" fmla="*/ 0 w 132"/>
                <a:gd name="T3" fmla="*/ 66 h 133"/>
                <a:gd name="T4" fmla="*/ 66 w 132"/>
                <a:gd name="T5" fmla="*/ 133 h 133"/>
                <a:gd name="T6" fmla="*/ 132 w 132"/>
                <a:gd name="T7" fmla="*/ 66 h 133"/>
                <a:gd name="T8" fmla="*/ 66 w 132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3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2" y="133"/>
                    <a:pt x="132" y="103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11458575" y="735013"/>
              <a:ext cx="152400" cy="152400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Oval 47"/>
            <p:cNvSpPr>
              <a:spLocks noChangeArrowheads="1"/>
            </p:cNvSpPr>
            <p:nvPr/>
          </p:nvSpPr>
          <p:spPr bwMode="auto">
            <a:xfrm>
              <a:off x="7116763" y="2032000"/>
              <a:ext cx="153987" cy="157163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12144375" y="1244600"/>
              <a:ext cx="280987" cy="280988"/>
            </a:xfrm>
            <a:custGeom>
              <a:avLst/>
              <a:gdLst>
                <a:gd name="T0" fmla="*/ 65 w 128"/>
                <a:gd name="T1" fmla="*/ 128 h 128"/>
                <a:gd name="T2" fmla="*/ 128 w 128"/>
                <a:gd name="T3" fmla="*/ 64 h 128"/>
                <a:gd name="T4" fmla="*/ 64 w 128"/>
                <a:gd name="T5" fmla="*/ 0 h 128"/>
                <a:gd name="T6" fmla="*/ 0 w 128"/>
                <a:gd name="T7" fmla="*/ 64 h 128"/>
                <a:gd name="T8" fmla="*/ 65 w 12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65" y="128"/>
                  </a:moveTo>
                  <a:cubicBezTo>
                    <a:pt x="100" y="128"/>
                    <a:pt x="128" y="99"/>
                    <a:pt x="128" y="64"/>
                  </a:cubicBezTo>
                  <a:cubicBezTo>
                    <a:pt x="128" y="29"/>
                    <a:pt x="100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9"/>
            <p:cNvSpPr>
              <a:spLocks noEditPoints="1"/>
            </p:cNvSpPr>
            <p:nvPr/>
          </p:nvSpPr>
          <p:spPr bwMode="auto">
            <a:xfrm>
              <a:off x="13596938" y="1058863"/>
              <a:ext cx="647700" cy="560388"/>
            </a:xfrm>
            <a:custGeom>
              <a:avLst/>
              <a:gdLst>
                <a:gd name="T0" fmla="*/ 243 w 295"/>
                <a:gd name="T1" fmla="*/ 207 h 255"/>
                <a:gd name="T2" fmla="*/ 259 w 295"/>
                <a:gd name="T3" fmla="*/ 54 h 255"/>
                <a:gd name="T4" fmla="*/ 155 w 295"/>
                <a:gd name="T5" fmla="*/ 0 h 255"/>
                <a:gd name="T6" fmla="*/ 67 w 295"/>
                <a:gd name="T7" fmla="*/ 26 h 255"/>
                <a:gd name="T8" fmla="*/ 55 w 295"/>
                <a:gd name="T9" fmla="*/ 206 h 255"/>
                <a:gd name="T10" fmla="*/ 243 w 295"/>
                <a:gd name="T11" fmla="*/ 207 h 255"/>
                <a:gd name="T12" fmla="*/ 155 w 295"/>
                <a:gd name="T13" fmla="*/ 41 h 255"/>
                <a:gd name="T14" fmla="*/ 236 w 295"/>
                <a:gd name="T15" fmla="*/ 120 h 255"/>
                <a:gd name="T16" fmla="*/ 156 w 295"/>
                <a:gd name="T17" fmla="*/ 202 h 255"/>
                <a:gd name="T18" fmla="*/ 75 w 295"/>
                <a:gd name="T19" fmla="*/ 122 h 255"/>
                <a:gd name="T20" fmla="*/ 155 w 295"/>
                <a:gd name="T21" fmla="*/ 41 h 255"/>
                <a:gd name="T22" fmla="*/ 39 w 295"/>
                <a:gd name="T23" fmla="*/ 76 h 255"/>
                <a:gd name="T24" fmla="*/ 62 w 295"/>
                <a:gd name="T25" fmla="*/ 76 h 255"/>
                <a:gd name="T26" fmla="*/ 62 w 295"/>
                <a:gd name="T27" fmla="*/ 97 h 255"/>
                <a:gd name="T28" fmla="*/ 39 w 295"/>
                <a:gd name="T29" fmla="*/ 97 h 255"/>
                <a:gd name="T30" fmla="*/ 39 w 295"/>
                <a:gd name="T31" fmla="*/ 76 h 255"/>
                <a:gd name="T32" fmla="*/ 39 w 295"/>
                <a:gd name="T33" fmla="*/ 111 h 255"/>
                <a:gd name="T34" fmla="*/ 61 w 295"/>
                <a:gd name="T35" fmla="*/ 111 h 255"/>
                <a:gd name="T36" fmla="*/ 61 w 295"/>
                <a:gd name="T37" fmla="*/ 132 h 255"/>
                <a:gd name="T38" fmla="*/ 42 w 295"/>
                <a:gd name="T39" fmla="*/ 131 h 255"/>
                <a:gd name="T40" fmla="*/ 39 w 295"/>
                <a:gd name="T41" fmla="*/ 129 h 255"/>
                <a:gd name="T42" fmla="*/ 39 w 295"/>
                <a:gd name="T43" fmla="*/ 111 h 255"/>
                <a:gd name="T44" fmla="*/ 39 w 295"/>
                <a:gd name="T45" fmla="*/ 146 h 255"/>
                <a:gd name="T46" fmla="*/ 62 w 295"/>
                <a:gd name="T47" fmla="*/ 146 h 255"/>
                <a:gd name="T48" fmla="*/ 62 w 295"/>
                <a:gd name="T49" fmla="*/ 167 h 255"/>
                <a:gd name="T50" fmla="*/ 39 w 295"/>
                <a:gd name="T51" fmla="*/ 167 h 255"/>
                <a:gd name="T52" fmla="*/ 39 w 295"/>
                <a:gd name="T53" fmla="*/ 1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5">
                  <a:moveTo>
                    <a:pt x="243" y="207"/>
                  </a:moveTo>
                  <a:cubicBezTo>
                    <a:pt x="288" y="165"/>
                    <a:pt x="295" y="101"/>
                    <a:pt x="259" y="54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9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3"/>
                    <a:pt x="62" y="89"/>
                    <a:pt x="62" y="97"/>
                  </a:cubicBezTo>
                  <a:cubicBezTo>
                    <a:pt x="55" y="97"/>
                    <a:pt x="48" y="97"/>
                    <a:pt x="39" y="97"/>
                  </a:cubicBezTo>
                  <a:cubicBezTo>
                    <a:pt x="39" y="90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2"/>
                  </a:cubicBezTo>
                  <a:cubicBezTo>
                    <a:pt x="55" y="132"/>
                    <a:pt x="48" y="132"/>
                    <a:pt x="42" y="131"/>
                  </a:cubicBezTo>
                  <a:cubicBezTo>
                    <a:pt x="41" y="131"/>
                    <a:pt x="40" y="130"/>
                    <a:pt x="39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39" y="146"/>
                  </a:moveTo>
                  <a:cubicBezTo>
                    <a:pt x="47" y="146"/>
                    <a:pt x="55" y="146"/>
                    <a:pt x="62" y="146"/>
                  </a:cubicBezTo>
                  <a:cubicBezTo>
                    <a:pt x="62" y="153"/>
                    <a:pt x="62" y="159"/>
                    <a:pt x="62" y="167"/>
                  </a:cubicBezTo>
                  <a:cubicBezTo>
                    <a:pt x="55" y="167"/>
                    <a:pt x="47" y="167"/>
                    <a:pt x="39" y="167"/>
                  </a:cubicBezTo>
                  <a:cubicBezTo>
                    <a:pt x="39" y="160"/>
                    <a:pt x="39" y="153"/>
                    <a:pt x="39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12688888" y="1847850"/>
              <a:ext cx="236537" cy="238125"/>
            </a:xfrm>
            <a:custGeom>
              <a:avLst/>
              <a:gdLst>
                <a:gd name="T0" fmla="*/ 53 w 108"/>
                <a:gd name="T1" fmla="*/ 0 h 108"/>
                <a:gd name="T2" fmla="*/ 0 w 108"/>
                <a:gd name="T3" fmla="*/ 54 h 108"/>
                <a:gd name="T4" fmla="*/ 54 w 108"/>
                <a:gd name="T5" fmla="*/ 108 h 108"/>
                <a:gd name="T6" fmla="*/ 108 w 108"/>
                <a:gd name="T7" fmla="*/ 54 h 108"/>
                <a:gd name="T8" fmla="*/ 53 w 10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3" y="0"/>
                  </a:moveTo>
                  <a:cubicBezTo>
                    <a:pt x="23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3" y="108"/>
                    <a:pt x="108" y="83"/>
                    <a:pt x="108" y="54"/>
                  </a:cubicBezTo>
                  <a:cubicBezTo>
                    <a:pt x="108" y="24"/>
                    <a:pt x="83" y="0"/>
                    <a:pt x="5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13212763" y="2144713"/>
              <a:ext cx="101600" cy="101600"/>
            </a:xfrm>
            <a:custGeom>
              <a:avLst/>
              <a:gdLst>
                <a:gd name="T0" fmla="*/ 24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4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6" y="36"/>
                    <a:pt x="46" y="23"/>
                  </a:cubicBezTo>
                  <a:cubicBezTo>
                    <a:pt x="46" y="11"/>
                    <a:pt x="36" y="1"/>
                    <a:pt x="2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13811250" y="1195388"/>
              <a:ext cx="258762" cy="258763"/>
            </a:xfrm>
            <a:custGeom>
              <a:avLst/>
              <a:gdLst>
                <a:gd name="T0" fmla="*/ 59 w 118"/>
                <a:gd name="T1" fmla="*/ 118 h 118"/>
                <a:gd name="T2" fmla="*/ 117 w 118"/>
                <a:gd name="T3" fmla="*/ 59 h 118"/>
                <a:gd name="T4" fmla="*/ 58 w 118"/>
                <a:gd name="T5" fmla="*/ 1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1" y="118"/>
                    <a:pt x="118" y="92"/>
                    <a:pt x="117" y="59"/>
                  </a:cubicBezTo>
                  <a:cubicBezTo>
                    <a:pt x="117" y="27"/>
                    <a:pt x="91" y="0"/>
                    <a:pt x="58" y="1"/>
                  </a:cubicBezTo>
                  <a:cubicBezTo>
                    <a:pt x="26" y="1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13284200" y="657225"/>
              <a:ext cx="150812" cy="153988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4"/>
            <p:cNvSpPr>
              <a:spLocks noEditPoints="1"/>
            </p:cNvSpPr>
            <p:nvPr/>
          </p:nvSpPr>
          <p:spPr bwMode="auto">
            <a:xfrm>
              <a:off x="12436475" y="1636713"/>
              <a:ext cx="706437" cy="581025"/>
            </a:xfrm>
            <a:custGeom>
              <a:avLst/>
              <a:gdLst>
                <a:gd name="T0" fmla="*/ 277 w 322"/>
                <a:gd name="T1" fmla="*/ 61 h 264"/>
                <a:gd name="T2" fmla="*/ 257 w 322"/>
                <a:gd name="T3" fmla="*/ 59 h 264"/>
                <a:gd name="T4" fmla="*/ 160 w 322"/>
                <a:gd name="T5" fmla="*/ 4 h 264"/>
                <a:gd name="T6" fmla="*/ 152 w 322"/>
                <a:gd name="T7" fmla="*/ 1 h 264"/>
                <a:gd name="T8" fmla="*/ 80 w 322"/>
                <a:gd name="T9" fmla="*/ 24 h 264"/>
                <a:gd name="T10" fmla="*/ 40 w 322"/>
                <a:gd name="T11" fmla="*/ 200 h 264"/>
                <a:gd name="T12" fmla="*/ 159 w 322"/>
                <a:gd name="T13" fmla="*/ 264 h 264"/>
                <a:gd name="T14" fmla="*/ 256 w 322"/>
                <a:gd name="T15" fmla="*/ 232 h 264"/>
                <a:gd name="T16" fmla="*/ 288 w 322"/>
                <a:gd name="T17" fmla="*/ 67 h 264"/>
                <a:gd name="T18" fmla="*/ 277 w 322"/>
                <a:gd name="T19" fmla="*/ 61 h 264"/>
                <a:gd name="T20" fmla="*/ 67 w 322"/>
                <a:gd name="T21" fmla="*/ 107 h 264"/>
                <a:gd name="T22" fmla="*/ 43 w 322"/>
                <a:gd name="T23" fmla="*/ 107 h 264"/>
                <a:gd name="T24" fmla="*/ 43 w 322"/>
                <a:gd name="T25" fmla="*/ 85 h 264"/>
                <a:gd name="T26" fmla="*/ 67 w 322"/>
                <a:gd name="T27" fmla="*/ 85 h 264"/>
                <a:gd name="T28" fmla="*/ 67 w 322"/>
                <a:gd name="T29" fmla="*/ 107 h 264"/>
                <a:gd name="T30" fmla="*/ 168 w 322"/>
                <a:gd name="T31" fmla="*/ 227 h 264"/>
                <a:gd name="T32" fmla="*/ 91 w 322"/>
                <a:gd name="T33" fmla="*/ 150 h 264"/>
                <a:gd name="T34" fmla="*/ 169 w 322"/>
                <a:gd name="T35" fmla="*/ 72 h 264"/>
                <a:gd name="T36" fmla="*/ 246 w 322"/>
                <a:gd name="T37" fmla="*/ 150 h 264"/>
                <a:gd name="T38" fmla="*/ 168 w 322"/>
                <a:gd name="T39" fmla="*/ 227 h 264"/>
                <a:gd name="T40" fmla="*/ 294 w 322"/>
                <a:gd name="T41" fmla="*/ 155 h 264"/>
                <a:gd name="T42" fmla="*/ 271 w 322"/>
                <a:gd name="T43" fmla="*/ 155 h 264"/>
                <a:gd name="T44" fmla="*/ 271 w 322"/>
                <a:gd name="T45" fmla="*/ 132 h 264"/>
                <a:gd name="T46" fmla="*/ 294 w 322"/>
                <a:gd name="T47" fmla="*/ 132 h 264"/>
                <a:gd name="T48" fmla="*/ 294 w 322"/>
                <a:gd name="T49" fmla="*/ 15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264">
                  <a:moveTo>
                    <a:pt x="277" y="61"/>
                  </a:moveTo>
                  <a:cubicBezTo>
                    <a:pt x="270" y="61"/>
                    <a:pt x="264" y="60"/>
                    <a:pt x="257" y="59"/>
                  </a:cubicBezTo>
                  <a:cubicBezTo>
                    <a:pt x="218" y="53"/>
                    <a:pt x="185" y="34"/>
                    <a:pt x="160" y="4"/>
                  </a:cubicBezTo>
                  <a:cubicBezTo>
                    <a:pt x="158" y="2"/>
                    <a:pt x="154" y="0"/>
                    <a:pt x="152" y="1"/>
                  </a:cubicBezTo>
                  <a:cubicBezTo>
                    <a:pt x="126" y="3"/>
                    <a:pt x="102" y="10"/>
                    <a:pt x="80" y="24"/>
                  </a:cubicBezTo>
                  <a:cubicBezTo>
                    <a:pt x="18" y="64"/>
                    <a:pt x="0" y="141"/>
                    <a:pt x="40" y="200"/>
                  </a:cubicBezTo>
                  <a:cubicBezTo>
                    <a:pt x="69" y="243"/>
                    <a:pt x="111" y="262"/>
                    <a:pt x="159" y="264"/>
                  </a:cubicBezTo>
                  <a:cubicBezTo>
                    <a:pt x="197" y="263"/>
                    <a:pt x="229" y="253"/>
                    <a:pt x="256" y="232"/>
                  </a:cubicBezTo>
                  <a:cubicBezTo>
                    <a:pt x="309" y="191"/>
                    <a:pt x="322" y="121"/>
                    <a:pt x="288" y="67"/>
                  </a:cubicBezTo>
                  <a:cubicBezTo>
                    <a:pt x="285" y="63"/>
                    <a:pt x="282" y="61"/>
                    <a:pt x="277" y="61"/>
                  </a:cubicBezTo>
                  <a:close/>
                  <a:moveTo>
                    <a:pt x="67" y="107"/>
                  </a:moveTo>
                  <a:cubicBezTo>
                    <a:pt x="59" y="107"/>
                    <a:pt x="51" y="107"/>
                    <a:pt x="43" y="107"/>
                  </a:cubicBezTo>
                  <a:cubicBezTo>
                    <a:pt x="43" y="100"/>
                    <a:pt x="43" y="92"/>
                    <a:pt x="43" y="85"/>
                  </a:cubicBezTo>
                  <a:cubicBezTo>
                    <a:pt x="51" y="85"/>
                    <a:pt x="59" y="85"/>
                    <a:pt x="67" y="85"/>
                  </a:cubicBezTo>
                  <a:cubicBezTo>
                    <a:pt x="67" y="92"/>
                    <a:pt x="67" y="99"/>
                    <a:pt x="67" y="107"/>
                  </a:cubicBezTo>
                  <a:close/>
                  <a:moveTo>
                    <a:pt x="168" y="227"/>
                  </a:moveTo>
                  <a:cubicBezTo>
                    <a:pt x="126" y="227"/>
                    <a:pt x="91" y="192"/>
                    <a:pt x="91" y="150"/>
                  </a:cubicBezTo>
                  <a:cubicBezTo>
                    <a:pt x="91" y="108"/>
                    <a:pt x="126" y="72"/>
                    <a:pt x="169" y="72"/>
                  </a:cubicBezTo>
                  <a:cubicBezTo>
                    <a:pt x="211" y="72"/>
                    <a:pt x="246" y="107"/>
                    <a:pt x="246" y="150"/>
                  </a:cubicBezTo>
                  <a:cubicBezTo>
                    <a:pt x="246" y="193"/>
                    <a:pt x="212" y="227"/>
                    <a:pt x="168" y="227"/>
                  </a:cubicBezTo>
                  <a:close/>
                  <a:moveTo>
                    <a:pt x="294" y="155"/>
                  </a:moveTo>
                  <a:cubicBezTo>
                    <a:pt x="286" y="155"/>
                    <a:pt x="279" y="155"/>
                    <a:pt x="271" y="155"/>
                  </a:cubicBezTo>
                  <a:cubicBezTo>
                    <a:pt x="271" y="148"/>
                    <a:pt x="271" y="140"/>
                    <a:pt x="271" y="132"/>
                  </a:cubicBezTo>
                  <a:cubicBezTo>
                    <a:pt x="278" y="132"/>
                    <a:pt x="286" y="132"/>
                    <a:pt x="294" y="132"/>
                  </a:cubicBezTo>
                  <a:cubicBezTo>
                    <a:pt x="294" y="140"/>
                    <a:pt x="294" y="147"/>
                    <a:pt x="294" y="15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12757150" y="1138238"/>
              <a:ext cx="585787" cy="582613"/>
            </a:xfrm>
            <a:custGeom>
              <a:avLst/>
              <a:gdLst>
                <a:gd name="T0" fmla="*/ 132 w 267"/>
                <a:gd name="T1" fmla="*/ 264 h 265"/>
                <a:gd name="T2" fmla="*/ 266 w 267"/>
                <a:gd name="T3" fmla="*/ 133 h 265"/>
                <a:gd name="T4" fmla="*/ 134 w 267"/>
                <a:gd name="T5" fmla="*/ 1 h 265"/>
                <a:gd name="T6" fmla="*/ 2 w 267"/>
                <a:gd name="T7" fmla="*/ 130 h 265"/>
                <a:gd name="T8" fmla="*/ 132 w 267"/>
                <a:gd name="T9" fmla="*/ 264 h 265"/>
                <a:gd name="T10" fmla="*/ 202 w 267"/>
                <a:gd name="T11" fmla="*/ 224 h 265"/>
                <a:gd name="T12" fmla="*/ 177 w 267"/>
                <a:gd name="T13" fmla="*/ 224 h 265"/>
                <a:gd name="T14" fmla="*/ 177 w 267"/>
                <a:gd name="T15" fmla="*/ 202 h 265"/>
                <a:gd name="T16" fmla="*/ 202 w 267"/>
                <a:gd name="T17" fmla="*/ 202 h 265"/>
                <a:gd name="T18" fmla="*/ 202 w 267"/>
                <a:gd name="T19" fmla="*/ 224 h 265"/>
                <a:gd name="T20" fmla="*/ 227 w 267"/>
                <a:gd name="T21" fmla="*/ 186 h 265"/>
                <a:gd name="T22" fmla="*/ 202 w 267"/>
                <a:gd name="T23" fmla="*/ 186 h 265"/>
                <a:gd name="T24" fmla="*/ 202 w 267"/>
                <a:gd name="T25" fmla="*/ 164 h 265"/>
                <a:gd name="T26" fmla="*/ 227 w 267"/>
                <a:gd name="T27" fmla="*/ 164 h 265"/>
                <a:gd name="T28" fmla="*/ 227 w 267"/>
                <a:gd name="T29" fmla="*/ 186 h 265"/>
                <a:gd name="T30" fmla="*/ 91 w 267"/>
                <a:gd name="T31" fmla="*/ 42 h 265"/>
                <a:gd name="T32" fmla="*/ 201 w 267"/>
                <a:gd name="T33" fmla="*/ 63 h 265"/>
                <a:gd name="T34" fmla="*/ 160 w 267"/>
                <a:gd name="T35" fmla="*/ 184 h 265"/>
                <a:gd name="T36" fmla="*/ 136 w 267"/>
                <a:gd name="T37" fmla="*/ 188 h 265"/>
                <a:gd name="T38" fmla="*/ 52 w 267"/>
                <a:gd name="T39" fmla="*/ 118 h 265"/>
                <a:gd name="T40" fmla="*/ 91 w 267"/>
                <a:gd name="T41" fmla="*/ 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" h="265">
                  <a:moveTo>
                    <a:pt x="132" y="264"/>
                  </a:moveTo>
                  <a:cubicBezTo>
                    <a:pt x="205" y="265"/>
                    <a:pt x="265" y="207"/>
                    <a:pt x="266" y="133"/>
                  </a:cubicBezTo>
                  <a:cubicBezTo>
                    <a:pt x="267" y="61"/>
                    <a:pt x="208" y="2"/>
                    <a:pt x="134" y="1"/>
                  </a:cubicBezTo>
                  <a:cubicBezTo>
                    <a:pt x="63" y="0"/>
                    <a:pt x="4" y="58"/>
                    <a:pt x="2" y="130"/>
                  </a:cubicBezTo>
                  <a:cubicBezTo>
                    <a:pt x="0" y="199"/>
                    <a:pt x="57" y="263"/>
                    <a:pt x="132" y="264"/>
                  </a:cubicBezTo>
                  <a:close/>
                  <a:moveTo>
                    <a:pt x="202" y="224"/>
                  </a:moveTo>
                  <a:cubicBezTo>
                    <a:pt x="194" y="224"/>
                    <a:pt x="185" y="224"/>
                    <a:pt x="177" y="224"/>
                  </a:cubicBezTo>
                  <a:cubicBezTo>
                    <a:pt x="177" y="216"/>
                    <a:pt x="177" y="209"/>
                    <a:pt x="177" y="202"/>
                  </a:cubicBezTo>
                  <a:cubicBezTo>
                    <a:pt x="185" y="202"/>
                    <a:pt x="193" y="202"/>
                    <a:pt x="202" y="202"/>
                  </a:cubicBezTo>
                  <a:cubicBezTo>
                    <a:pt x="202" y="209"/>
                    <a:pt x="202" y="216"/>
                    <a:pt x="202" y="224"/>
                  </a:cubicBezTo>
                  <a:close/>
                  <a:moveTo>
                    <a:pt x="227" y="186"/>
                  </a:moveTo>
                  <a:cubicBezTo>
                    <a:pt x="219" y="186"/>
                    <a:pt x="210" y="186"/>
                    <a:pt x="202" y="186"/>
                  </a:cubicBezTo>
                  <a:cubicBezTo>
                    <a:pt x="202" y="179"/>
                    <a:pt x="202" y="172"/>
                    <a:pt x="202" y="164"/>
                  </a:cubicBezTo>
                  <a:cubicBezTo>
                    <a:pt x="210" y="164"/>
                    <a:pt x="218" y="164"/>
                    <a:pt x="227" y="164"/>
                  </a:cubicBezTo>
                  <a:cubicBezTo>
                    <a:pt x="227" y="171"/>
                    <a:pt x="227" y="178"/>
                    <a:pt x="227" y="186"/>
                  </a:cubicBezTo>
                  <a:close/>
                  <a:moveTo>
                    <a:pt x="91" y="42"/>
                  </a:moveTo>
                  <a:cubicBezTo>
                    <a:pt x="127" y="21"/>
                    <a:pt x="176" y="30"/>
                    <a:pt x="201" y="63"/>
                  </a:cubicBezTo>
                  <a:cubicBezTo>
                    <a:pt x="236" y="107"/>
                    <a:pt x="214" y="169"/>
                    <a:pt x="160" y="184"/>
                  </a:cubicBezTo>
                  <a:cubicBezTo>
                    <a:pt x="152" y="186"/>
                    <a:pt x="144" y="186"/>
                    <a:pt x="136" y="188"/>
                  </a:cubicBezTo>
                  <a:cubicBezTo>
                    <a:pt x="94" y="187"/>
                    <a:pt x="60" y="159"/>
                    <a:pt x="52" y="118"/>
                  </a:cubicBezTo>
                  <a:cubicBezTo>
                    <a:pt x="47" y="89"/>
                    <a:pt x="62" y="58"/>
                    <a:pt x="91" y="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12892088" y="1257300"/>
              <a:ext cx="307975" cy="257175"/>
            </a:xfrm>
            <a:custGeom>
              <a:avLst/>
              <a:gdLst>
                <a:gd name="T0" fmla="*/ 111 w 140"/>
                <a:gd name="T1" fmla="*/ 98 h 117"/>
                <a:gd name="T2" fmla="*/ 122 w 140"/>
                <a:gd name="T3" fmla="*/ 25 h 117"/>
                <a:gd name="T4" fmla="*/ 70 w 140"/>
                <a:gd name="T5" fmla="*/ 0 h 117"/>
                <a:gd name="T6" fmla="*/ 58 w 140"/>
                <a:gd name="T7" fmla="*/ 2 h 117"/>
                <a:gd name="T8" fmla="*/ 24 w 140"/>
                <a:gd name="T9" fmla="*/ 85 h 117"/>
                <a:gd name="T10" fmla="*/ 111 w 140"/>
                <a:gd name="T11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17">
                  <a:moveTo>
                    <a:pt x="111" y="98"/>
                  </a:moveTo>
                  <a:cubicBezTo>
                    <a:pt x="135" y="80"/>
                    <a:pt x="140" y="49"/>
                    <a:pt x="122" y="25"/>
                  </a:cubicBezTo>
                  <a:cubicBezTo>
                    <a:pt x="109" y="8"/>
                    <a:pt x="92" y="1"/>
                    <a:pt x="70" y="0"/>
                  </a:cubicBezTo>
                  <a:cubicBezTo>
                    <a:pt x="67" y="0"/>
                    <a:pt x="62" y="1"/>
                    <a:pt x="58" y="2"/>
                  </a:cubicBezTo>
                  <a:cubicBezTo>
                    <a:pt x="18" y="9"/>
                    <a:pt x="0" y="53"/>
                    <a:pt x="24" y="85"/>
                  </a:cubicBezTo>
                  <a:cubicBezTo>
                    <a:pt x="44" y="112"/>
                    <a:pt x="84" y="117"/>
                    <a:pt x="111" y="9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7"/>
            <p:cNvSpPr>
              <a:spLocks noEditPoints="1"/>
            </p:cNvSpPr>
            <p:nvPr/>
          </p:nvSpPr>
          <p:spPr bwMode="auto">
            <a:xfrm>
              <a:off x="11880850" y="1079500"/>
              <a:ext cx="744537" cy="642938"/>
            </a:xfrm>
            <a:custGeom>
              <a:avLst/>
              <a:gdLst>
                <a:gd name="T0" fmla="*/ 279 w 339"/>
                <a:gd name="T1" fmla="*/ 238 h 293"/>
                <a:gd name="T2" fmla="*/ 298 w 339"/>
                <a:gd name="T3" fmla="*/ 61 h 293"/>
                <a:gd name="T4" fmla="*/ 179 w 339"/>
                <a:gd name="T5" fmla="*/ 0 h 293"/>
                <a:gd name="T6" fmla="*/ 77 w 339"/>
                <a:gd name="T7" fmla="*/ 30 h 293"/>
                <a:gd name="T8" fmla="*/ 63 w 339"/>
                <a:gd name="T9" fmla="*/ 237 h 293"/>
                <a:gd name="T10" fmla="*/ 279 w 339"/>
                <a:gd name="T11" fmla="*/ 238 h 293"/>
                <a:gd name="T12" fmla="*/ 184 w 339"/>
                <a:gd name="T13" fmla="*/ 52 h 293"/>
                <a:gd name="T14" fmla="*/ 272 w 339"/>
                <a:gd name="T15" fmla="*/ 138 h 293"/>
                <a:gd name="T16" fmla="*/ 185 w 339"/>
                <a:gd name="T17" fmla="*/ 227 h 293"/>
                <a:gd name="T18" fmla="*/ 97 w 339"/>
                <a:gd name="T19" fmla="*/ 139 h 293"/>
                <a:gd name="T20" fmla="*/ 184 w 339"/>
                <a:gd name="T21" fmla="*/ 52 h 293"/>
                <a:gd name="T22" fmla="*/ 58 w 339"/>
                <a:gd name="T23" fmla="*/ 90 h 293"/>
                <a:gd name="T24" fmla="*/ 83 w 339"/>
                <a:gd name="T25" fmla="*/ 90 h 293"/>
                <a:gd name="T26" fmla="*/ 83 w 339"/>
                <a:gd name="T27" fmla="*/ 112 h 293"/>
                <a:gd name="T28" fmla="*/ 58 w 339"/>
                <a:gd name="T29" fmla="*/ 112 h 293"/>
                <a:gd name="T30" fmla="*/ 58 w 339"/>
                <a:gd name="T31" fmla="*/ 90 h 293"/>
                <a:gd name="T32" fmla="*/ 45 w 339"/>
                <a:gd name="T33" fmla="*/ 148 h 293"/>
                <a:gd name="T34" fmla="*/ 45 w 339"/>
                <a:gd name="T35" fmla="*/ 128 h 293"/>
                <a:gd name="T36" fmla="*/ 71 w 339"/>
                <a:gd name="T37" fmla="*/ 128 h 293"/>
                <a:gd name="T38" fmla="*/ 71 w 339"/>
                <a:gd name="T39" fmla="*/ 151 h 293"/>
                <a:gd name="T40" fmla="*/ 48 w 339"/>
                <a:gd name="T41" fmla="*/ 151 h 293"/>
                <a:gd name="T42" fmla="*/ 45 w 339"/>
                <a:gd name="T43" fmla="*/ 148 h 293"/>
                <a:gd name="T44" fmla="*/ 59 w 339"/>
                <a:gd name="T45" fmla="*/ 166 h 293"/>
                <a:gd name="T46" fmla="*/ 83 w 339"/>
                <a:gd name="T47" fmla="*/ 166 h 293"/>
                <a:gd name="T48" fmla="*/ 83 w 339"/>
                <a:gd name="T49" fmla="*/ 188 h 293"/>
                <a:gd name="T50" fmla="*/ 59 w 339"/>
                <a:gd name="T51" fmla="*/ 188 h 293"/>
                <a:gd name="T52" fmla="*/ 59 w 339"/>
                <a:gd name="T53" fmla="*/ 16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9" h="293">
                  <a:moveTo>
                    <a:pt x="279" y="238"/>
                  </a:moveTo>
                  <a:cubicBezTo>
                    <a:pt x="331" y="190"/>
                    <a:pt x="339" y="116"/>
                    <a:pt x="298" y="61"/>
                  </a:cubicBezTo>
                  <a:cubicBezTo>
                    <a:pt x="267" y="19"/>
                    <a:pt x="223" y="1"/>
                    <a:pt x="179" y="0"/>
                  </a:cubicBezTo>
                  <a:cubicBezTo>
                    <a:pt x="137" y="0"/>
                    <a:pt x="105" y="9"/>
                    <a:pt x="77" y="30"/>
                  </a:cubicBezTo>
                  <a:cubicBezTo>
                    <a:pt x="6" y="81"/>
                    <a:pt x="0" y="176"/>
                    <a:pt x="63" y="237"/>
                  </a:cubicBezTo>
                  <a:cubicBezTo>
                    <a:pt x="121" y="292"/>
                    <a:pt x="220" y="293"/>
                    <a:pt x="279" y="238"/>
                  </a:cubicBezTo>
                  <a:close/>
                  <a:moveTo>
                    <a:pt x="184" y="52"/>
                  </a:moveTo>
                  <a:cubicBezTo>
                    <a:pt x="232" y="51"/>
                    <a:pt x="272" y="90"/>
                    <a:pt x="272" y="138"/>
                  </a:cubicBezTo>
                  <a:cubicBezTo>
                    <a:pt x="272" y="187"/>
                    <a:pt x="234" y="226"/>
                    <a:pt x="185" y="227"/>
                  </a:cubicBezTo>
                  <a:cubicBezTo>
                    <a:pt x="137" y="227"/>
                    <a:pt x="97" y="188"/>
                    <a:pt x="97" y="139"/>
                  </a:cubicBezTo>
                  <a:cubicBezTo>
                    <a:pt x="97" y="91"/>
                    <a:pt x="136" y="52"/>
                    <a:pt x="184" y="52"/>
                  </a:cubicBezTo>
                  <a:close/>
                  <a:moveTo>
                    <a:pt x="58" y="90"/>
                  </a:moveTo>
                  <a:cubicBezTo>
                    <a:pt x="67" y="90"/>
                    <a:pt x="75" y="90"/>
                    <a:pt x="83" y="90"/>
                  </a:cubicBezTo>
                  <a:cubicBezTo>
                    <a:pt x="83" y="97"/>
                    <a:pt x="83" y="104"/>
                    <a:pt x="83" y="112"/>
                  </a:cubicBezTo>
                  <a:cubicBezTo>
                    <a:pt x="76" y="112"/>
                    <a:pt x="67" y="112"/>
                    <a:pt x="58" y="112"/>
                  </a:cubicBezTo>
                  <a:cubicBezTo>
                    <a:pt x="58" y="105"/>
                    <a:pt x="58" y="98"/>
                    <a:pt x="58" y="90"/>
                  </a:cubicBezTo>
                  <a:close/>
                  <a:moveTo>
                    <a:pt x="45" y="148"/>
                  </a:moveTo>
                  <a:cubicBezTo>
                    <a:pt x="45" y="141"/>
                    <a:pt x="45" y="135"/>
                    <a:pt x="45" y="128"/>
                  </a:cubicBezTo>
                  <a:cubicBezTo>
                    <a:pt x="54" y="128"/>
                    <a:pt x="62" y="128"/>
                    <a:pt x="71" y="128"/>
                  </a:cubicBezTo>
                  <a:cubicBezTo>
                    <a:pt x="71" y="135"/>
                    <a:pt x="71" y="142"/>
                    <a:pt x="71" y="151"/>
                  </a:cubicBezTo>
                  <a:cubicBezTo>
                    <a:pt x="63" y="151"/>
                    <a:pt x="55" y="151"/>
                    <a:pt x="48" y="151"/>
                  </a:cubicBezTo>
                  <a:cubicBezTo>
                    <a:pt x="47" y="151"/>
                    <a:pt x="45" y="149"/>
                    <a:pt x="45" y="148"/>
                  </a:cubicBezTo>
                  <a:close/>
                  <a:moveTo>
                    <a:pt x="59" y="166"/>
                  </a:moveTo>
                  <a:cubicBezTo>
                    <a:pt x="67" y="166"/>
                    <a:pt x="75" y="166"/>
                    <a:pt x="83" y="166"/>
                  </a:cubicBezTo>
                  <a:cubicBezTo>
                    <a:pt x="83" y="173"/>
                    <a:pt x="83" y="181"/>
                    <a:pt x="83" y="188"/>
                  </a:cubicBezTo>
                  <a:cubicBezTo>
                    <a:pt x="75" y="188"/>
                    <a:pt x="67" y="188"/>
                    <a:pt x="59" y="188"/>
                  </a:cubicBezTo>
                  <a:cubicBezTo>
                    <a:pt x="59" y="181"/>
                    <a:pt x="59" y="173"/>
                    <a:pt x="59" y="16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8948738" y="2065338"/>
              <a:ext cx="387350" cy="388938"/>
            </a:xfrm>
            <a:custGeom>
              <a:avLst/>
              <a:gdLst>
                <a:gd name="T0" fmla="*/ 89 w 177"/>
                <a:gd name="T1" fmla="*/ 177 h 177"/>
                <a:gd name="T2" fmla="*/ 177 w 177"/>
                <a:gd name="T3" fmla="*/ 88 h 177"/>
                <a:gd name="T4" fmla="*/ 88 w 177"/>
                <a:gd name="T5" fmla="*/ 0 h 177"/>
                <a:gd name="T6" fmla="*/ 0 w 177"/>
                <a:gd name="T7" fmla="*/ 88 h 177"/>
                <a:gd name="T8" fmla="*/ 89 w 1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89" y="177"/>
                  </a:moveTo>
                  <a:cubicBezTo>
                    <a:pt x="137" y="176"/>
                    <a:pt x="177" y="137"/>
                    <a:pt x="177" y="88"/>
                  </a:cubicBezTo>
                  <a:cubicBezTo>
                    <a:pt x="177" y="39"/>
                    <a:pt x="137" y="0"/>
                    <a:pt x="88" y="0"/>
                  </a:cubicBezTo>
                  <a:cubicBezTo>
                    <a:pt x="40" y="0"/>
                    <a:pt x="0" y="40"/>
                    <a:pt x="0" y="88"/>
                  </a:cubicBezTo>
                  <a:cubicBezTo>
                    <a:pt x="0" y="137"/>
                    <a:pt x="40" y="177"/>
                    <a:pt x="89" y="1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9193213" y="3824288"/>
              <a:ext cx="153987" cy="155575"/>
            </a:xfrm>
            <a:custGeom>
              <a:avLst/>
              <a:gdLst>
                <a:gd name="T0" fmla="*/ 35 w 70"/>
                <a:gd name="T1" fmla="*/ 71 h 71"/>
                <a:gd name="T2" fmla="*/ 70 w 70"/>
                <a:gd name="T3" fmla="*/ 35 h 71"/>
                <a:gd name="T4" fmla="*/ 35 w 70"/>
                <a:gd name="T5" fmla="*/ 0 h 71"/>
                <a:gd name="T6" fmla="*/ 0 w 70"/>
                <a:gd name="T7" fmla="*/ 36 h 71"/>
                <a:gd name="T8" fmla="*/ 35 w 7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35" y="71"/>
                  </a:moveTo>
                  <a:cubicBezTo>
                    <a:pt x="55" y="71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ubicBezTo>
                    <a:pt x="16" y="1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9582150" y="1555750"/>
              <a:ext cx="244475" cy="244475"/>
            </a:xfrm>
            <a:custGeom>
              <a:avLst/>
              <a:gdLst>
                <a:gd name="T0" fmla="*/ 56 w 111"/>
                <a:gd name="T1" fmla="*/ 111 h 111"/>
                <a:gd name="T2" fmla="*/ 111 w 111"/>
                <a:gd name="T3" fmla="*/ 55 h 111"/>
                <a:gd name="T4" fmla="*/ 56 w 111"/>
                <a:gd name="T5" fmla="*/ 0 h 111"/>
                <a:gd name="T6" fmla="*/ 0 w 111"/>
                <a:gd name="T7" fmla="*/ 55 h 111"/>
                <a:gd name="T8" fmla="*/ 56 w 111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111"/>
                  </a:moveTo>
                  <a:cubicBezTo>
                    <a:pt x="87" y="111"/>
                    <a:pt x="111" y="86"/>
                    <a:pt x="111" y="55"/>
                  </a:cubicBezTo>
                  <a:cubicBezTo>
                    <a:pt x="111" y="25"/>
                    <a:pt x="86" y="0"/>
                    <a:pt x="56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86"/>
                    <a:pt x="25" y="111"/>
                    <a:pt x="56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61"/>
            <p:cNvSpPr>
              <a:spLocks noEditPoints="1"/>
            </p:cNvSpPr>
            <p:nvPr/>
          </p:nvSpPr>
          <p:spPr bwMode="auto">
            <a:xfrm>
              <a:off x="10961688" y="2489200"/>
              <a:ext cx="644525" cy="558800"/>
            </a:xfrm>
            <a:custGeom>
              <a:avLst/>
              <a:gdLst>
                <a:gd name="T0" fmla="*/ 242 w 294"/>
                <a:gd name="T1" fmla="*/ 207 h 254"/>
                <a:gd name="T2" fmla="*/ 258 w 294"/>
                <a:gd name="T3" fmla="*/ 53 h 254"/>
                <a:gd name="T4" fmla="*/ 155 w 294"/>
                <a:gd name="T5" fmla="*/ 0 h 254"/>
                <a:gd name="T6" fmla="*/ 67 w 294"/>
                <a:gd name="T7" fmla="*/ 26 h 254"/>
                <a:gd name="T8" fmla="*/ 54 w 294"/>
                <a:gd name="T9" fmla="*/ 205 h 254"/>
                <a:gd name="T10" fmla="*/ 242 w 294"/>
                <a:gd name="T11" fmla="*/ 207 h 254"/>
                <a:gd name="T12" fmla="*/ 154 w 294"/>
                <a:gd name="T13" fmla="*/ 40 h 254"/>
                <a:gd name="T14" fmla="*/ 236 w 294"/>
                <a:gd name="T15" fmla="*/ 120 h 254"/>
                <a:gd name="T16" fmla="*/ 156 w 294"/>
                <a:gd name="T17" fmla="*/ 201 h 254"/>
                <a:gd name="T18" fmla="*/ 75 w 294"/>
                <a:gd name="T19" fmla="*/ 121 h 254"/>
                <a:gd name="T20" fmla="*/ 154 w 294"/>
                <a:gd name="T21" fmla="*/ 40 h 254"/>
                <a:gd name="T22" fmla="*/ 39 w 294"/>
                <a:gd name="T23" fmla="*/ 75 h 254"/>
                <a:gd name="T24" fmla="*/ 62 w 294"/>
                <a:gd name="T25" fmla="*/ 75 h 254"/>
                <a:gd name="T26" fmla="*/ 62 w 294"/>
                <a:gd name="T27" fmla="*/ 96 h 254"/>
                <a:gd name="T28" fmla="*/ 39 w 294"/>
                <a:gd name="T29" fmla="*/ 96 h 254"/>
                <a:gd name="T30" fmla="*/ 39 w 294"/>
                <a:gd name="T31" fmla="*/ 75 h 254"/>
                <a:gd name="T32" fmla="*/ 39 w 294"/>
                <a:gd name="T33" fmla="*/ 111 h 254"/>
                <a:gd name="T34" fmla="*/ 61 w 294"/>
                <a:gd name="T35" fmla="*/ 111 h 254"/>
                <a:gd name="T36" fmla="*/ 61 w 294"/>
                <a:gd name="T37" fmla="*/ 131 h 254"/>
                <a:gd name="T38" fmla="*/ 41 w 294"/>
                <a:gd name="T39" fmla="*/ 131 h 254"/>
                <a:gd name="T40" fmla="*/ 39 w 294"/>
                <a:gd name="T41" fmla="*/ 128 h 254"/>
                <a:gd name="T42" fmla="*/ 39 w 294"/>
                <a:gd name="T43" fmla="*/ 111 h 254"/>
                <a:gd name="T44" fmla="*/ 39 w 294"/>
                <a:gd name="T45" fmla="*/ 145 h 254"/>
                <a:gd name="T46" fmla="*/ 62 w 294"/>
                <a:gd name="T47" fmla="*/ 145 h 254"/>
                <a:gd name="T48" fmla="*/ 62 w 294"/>
                <a:gd name="T49" fmla="*/ 166 h 254"/>
                <a:gd name="T50" fmla="*/ 39 w 294"/>
                <a:gd name="T51" fmla="*/ 166 h 254"/>
                <a:gd name="T52" fmla="*/ 39 w 294"/>
                <a:gd name="T53" fmla="*/ 14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54">
                  <a:moveTo>
                    <a:pt x="242" y="207"/>
                  </a:moveTo>
                  <a:cubicBezTo>
                    <a:pt x="287" y="165"/>
                    <a:pt x="294" y="101"/>
                    <a:pt x="258" y="53"/>
                  </a:cubicBezTo>
                  <a:cubicBezTo>
                    <a:pt x="231" y="17"/>
                    <a:pt x="194" y="0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5" y="71"/>
                    <a:pt x="0" y="153"/>
                    <a:pt x="54" y="205"/>
                  </a:cubicBezTo>
                  <a:cubicBezTo>
                    <a:pt x="105" y="253"/>
                    <a:pt x="191" y="254"/>
                    <a:pt x="242" y="207"/>
                  </a:cubicBezTo>
                  <a:close/>
                  <a:moveTo>
                    <a:pt x="154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1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4" y="77"/>
                    <a:pt x="110" y="40"/>
                    <a:pt x="154" y="40"/>
                  </a:cubicBezTo>
                  <a:close/>
                  <a:moveTo>
                    <a:pt x="39" y="75"/>
                  </a:moveTo>
                  <a:cubicBezTo>
                    <a:pt x="47" y="75"/>
                    <a:pt x="54" y="75"/>
                    <a:pt x="62" y="75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7" y="96"/>
                    <a:pt x="39" y="96"/>
                  </a:cubicBezTo>
                  <a:cubicBezTo>
                    <a:pt x="39" y="89"/>
                    <a:pt x="39" y="82"/>
                    <a:pt x="39" y="75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4" y="131"/>
                    <a:pt x="48" y="131"/>
                    <a:pt x="41" y="131"/>
                  </a:cubicBezTo>
                  <a:cubicBezTo>
                    <a:pt x="41" y="131"/>
                    <a:pt x="39" y="129"/>
                    <a:pt x="39" y="128"/>
                  </a:cubicBezTo>
                  <a:cubicBezTo>
                    <a:pt x="39" y="122"/>
                    <a:pt x="39" y="117"/>
                    <a:pt x="39" y="111"/>
                  </a:cubicBezTo>
                  <a:close/>
                  <a:moveTo>
                    <a:pt x="39" y="145"/>
                  </a:moveTo>
                  <a:cubicBezTo>
                    <a:pt x="47" y="145"/>
                    <a:pt x="54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ubicBezTo>
                    <a:pt x="54" y="166"/>
                    <a:pt x="47" y="166"/>
                    <a:pt x="39" y="166"/>
                  </a:cubicBezTo>
                  <a:cubicBezTo>
                    <a:pt x="39" y="159"/>
                    <a:pt x="39" y="152"/>
                    <a:pt x="39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9026525" y="850900"/>
              <a:ext cx="153987" cy="155575"/>
            </a:xfrm>
            <a:custGeom>
              <a:avLst/>
              <a:gdLst>
                <a:gd name="T0" fmla="*/ 35 w 70"/>
                <a:gd name="T1" fmla="*/ 71 h 71"/>
                <a:gd name="T2" fmla="*/ 70 w 70"/>
                <a:gd name="T3" fmla="*/ 35 h 71"/>
                <a:gd name="T4" fmla="*/ 35 w 70"/>
                <a:gd name="T5" fmla="*/ 0 h 71"/>
                <a:gd name="T6" fmla="*/ 0 w 70"/>
                <a:gd name="T7" fmla="*/ 35 h 71"/>
                <a:gd name="T8" fmla="*/ 35 w 7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35" y="71"/>
                  </a:move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7356475" y="714375"/>
              <a:ext cx="246062" cy="246063"/>
            </a:xfrm>
            <a:custGeom>
              <a:avLst/>
              <a:gdLst>
                <a:gd name="T0" fmla="*/ 53 w 112"/>
                <a:gd name="T1" fmla="*/ 111 h 112"/>
                <a:gd name="T2" fmla="*/ 111 w 112"/>
                <a:gd name="T3" fmla="*/ 57 h 112"/>
                <a:gd name="T4" fmla="*/ 56 w 112"/>
                <a:gd name="T5" fmla="*/ 1 h 112"/>
                <a:gd name="T6" fmla="*/ 1 w 112"/>
                <a:gd name="T7" fmla="*/ 53 h 112"/>
                <a:gd name="T8" fmla="*/ 53 w 1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53" y="111"/>
                  </a:moveTo>
                  <a:cubicBezTo>
                    <a:pt x="85" y="112"/>
                    <a:pt x="110" y="88"/>
                    <a:pt x="111" y="57"/>
                  </a:cubicBezTo>
                  <a:cubicBezTo>
                    <a:pt x="112" y="27"/>
                    <a:pt x="87" y="2"/>
                    <a:pt x="56" y="1"/>
                  </a:cubicBez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8159750" y="2678113"/>
              <a:ext cx="153987" cy="153988"/>
            </a:xfrm>
            <a:custGeom>
              <a:avLst/>
              <a:gdLst>
                <a:gd name="T0" fmla="*/ 35 w 70"/>
                <a:gd name="T1" fmla="*/ 70 h 70"/>
                <a:gd name="T2" fmla="*/ 70 w 70"/>
                <a:gd name="T3" fmla="*/ 35 h 70"/>
                <a:gd name="T4" fmla="*/ 35 w 70"/>
                <a:gd name="T5" fmla="*/ 0 h 70"/>
                <a:gd name="T6" fmla="*/ 0 w 70"/>
                <a:gd name="T7" fmla="*/ 35 h 70"/>
                <a:gd name="T8" fmla="*/ 35 w 7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54" y="70"/>
                    <a:pt x="70" y="54"/>
                    <a:pt x="70" y="35"/>
                  </a:cubicBezTo>
                  <a:cubicBezTo>
                    <a:pt x="70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5"/>
            <p:cNvSpPr>
              <a:spLocks noEditPoints="1"/>
            </p:cNvSpPr>
            <p:nvPr/>
          </p:nvSpPr>
          <p:spPr bwMode="auto">
            <a:xfrm>
              <a:off x="8583613" y="1836738"/>
              <a:ext cx="1027112" cy="887413"/>
            </a:xfrm>
            <a:custGeom>
              <a:avLst/>
              <a:gdLst>
                <a:gd name="T0" fmla="*/ 87 w 468"/>
                <a:gd name="T1" fmla="*/ 327 h 404"/>
                <a:gd name="T2" fmla="*/ 386 w 468"/>
                <a:gd name="T3" fmla="*/ 329 h 404"/>
                <a:gd name="T4" fmla="*/ 411 w 468"/>
                <a:gd name="T5" fmla="*/ 85 h 404"/>
                <a:gd name="T6" fmla="*/ 247 w 468"/>
                <a:gd name="T7" fmla="*/ 0 h 404"/>
                <a:gd name="T8" fmla="*/ 107 w 468"/>
                <a:gd name="T9" fmla="*/ 41 h 404"/>
                <a:gd name="T10" fmla="*/ 87 w 468"/>
                <a:gd name="T11" fmla="*/ 327 h 404"/>
                <a:gd name="T12" fmla="*/ 253 w 468"/>
                <a:gd name="T13" fmla="*/ 72 h 404"/>
                <a:gd name="T14" fmla="*/ 375 w 468"/>
                <a:gd name="T15" fmla="*/ 191 h 404"/>
                <a:gd name="T16" fmla="*/ 255 w 468"/>
                <a:gd name="T17" fmla="*/ 313 h 404"/>
                <a:gd name="T18" fmla="*/ 134 w 468"/>
                <a:gd name="T19" fmla="*/ 193 h 404"/>
                <a:gd name="T20" fmla="*/ 253 w 468"/>
                <a:gd name="T21" fmla="*/ 72 h 404"/>
                <a:gd name="T22" fmla="*/ 115 w 468"/>
                <a:gd name="T23" fmla="*/ 260 h 404"/>
                <a:gd name="T24" fmla="*/ 81 w 468"/>
                <a:gd name="T25" fmla="*/ 260 h 404"/>
                <a:gd name="T26" fmla="*/ 81 w 468"/>
                <a:gd name="T27" fmla="*/ 229 h 404"/>
                <a:gd name="T28" fmla="*/ 115 w 468"/>
                <a:gd name="T29" fmla="*/ 229 h 404"/>
                <a:gd name="T30" fmla="*/ 115 w 468"/>
                <a:gd name="T31" fmla="*/ 260 h 404"/>
                <a:gd name="T32" fmla="*/ 81 w 468"/>
                <a:gd name="T33" fmla="*/ 125 h 404"/>
                <a:gd name="T34" fmla="*/ 115 w 468"/>
                <a:gd name="T35" fmla="*/ 125 h 404"/>
                <a:gd name="T36" fmla="*/ 115 w 468"/>
                <a:gd name="T37" fmla="*/ 155 h 404"/>
                <a:gd name="T38" fmla="*/ 81 w 468"/>
                <a:gd name="T39" fmla="*/ 155 h 404"/>
                <a:gd name="T40" fmla="*/ 81 w 468"/>
                <a:gd name="T41" fmla="*/ 125 h 404"/>
                <a:gd name="T42" fmla="*/ 97 w 468"/>
                <a:gd name="T43" fmla="*/ 176 h 404"/>
                <a:gd name="T44" fmla="*/ 97 w 468"/>
                <a:gd name="T45" fmla="*/ 209 h 404"/>
                <a:gd name="T46" fmla="*/ 66 w 468"/>
                <a:gd name="T47" fmla="*/ 209 h 404"/>
                <a:gd name="T48" fmla="*/ 63 w 468"/>
                <a:gd name="T49" fmla="*/ 204 h 404"/>
                <a:gd name="T50" fmla="*/ 62 w 468"/>
                <a:gd name="T51" fmla="*/ 176 h 404"/>
                <a:gd name="T52" fmla="*/ 97 w 468"/>
                <a:gd name="T53" fmla="*/ 17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8" h="404">
                  <a:moveTo>
                    <a:pt x="87" y="327"/>
                  </a:moveTo>
                  <a:cubicBezTo>
                    <a:pt x="167" y="403"/>
                    <a:pt x="304" y="404"/>
                    <a:pt x="386" y="329"/>
                  </a:cubicBezTo>
                  <a:cubicBezTo>
                    <a:pt x="457" y="263"/>
                    <a:pt x="468" y="161"/>
                    <a:pt x="411" y="85"/>
                  </a:cubicBezTo>
                  <a:cubicBezTo>
                    <a:pt x="368" y="27"/>
                    <a:pt x="308" y="1"/>
                    <a:pt x="247" y="0"/>
                  </a:cubicBezTo>
                  <a:cubicBezTo>
                    <a:pt x="189" y="0"/>
                    <a:pt x="145" y="13"/>
                    <a:pt x="107" y="41"/>
                  </a:cubicBezTo>
                  <a:cubicBezTo>
                    <a:pt x="9" y="113"/>
                    <a:pt x="0" y="244"/>
                    <a:pt x="87" y="327"/>
                  </a:cubicBezTo>
                  <a:close/>
                  <a:moveTo>
                    <a:pt x="253" y="72"/>
                  </a:moveTo>
                  <a:cubicBezTo>
                    <a:pt x="320" y="71"/>
                    <a:pt x="375" y="125"/>
                    <a:pt x="375" y="191"/>
                  </a:cubicBezTo>
                  <a:cubicBezTo>
                    <a:pt x="376" y="258"/>
                    <a:pt x="323" y="312"/>
                    <a:pt x="255" y="313"/>
                  </a:cubicBezTo>
                  <a:cubicBezTo>
                    <a:pt x="189" y="314"/>
                    <a:pt x="134" y="260"/>
                    <a:pt x="134" y="193"/>
                  </a:cubicBezTo>
                  <a:cubicBezTo>
                    <a:pt x="134" y="126"/>
                    <a:pt x="187" y="72"/>
                    <a:pt x="253" y="72"/>
                  </a:cubicBezTo>
                  <a:close/>
                  <a:moveTo>
                    <a:pt x="115" y="260"/>
                  </a:moveTo>
                  <a:cubicBezTo>
                    <a:pt x="104" y="260"/>
                    <a:pt x="92" y="260"/>
                    <a:pt x="81" y="260"/>
                  </a:cubicBezTo>
                  <a:cubicBezTo>
                    <a:pt x="81" y="250"/>
                    <a:pt x="81" y="240"/>
                    <a:pt x="81" y="229"/>
                  </a:cubicBezTo>
                  <a:cubicBezTo>
                    <a:pt x="93" y="229"/>
                    <a:pt x="104" y="229"/>
                    <a:pt x="115" y="229"/>
                  </a:cubicBezTo>
                  <a:cubicBezTo>
                    <a:pt x="115" y="239"/>
                    <a:pt x="115" y="249"/>
                    <a:pt x="115" y="260"/>
                  </a:cubicBezTo>
                  <a:close/>
                  <a:moveTo>
                    <a:pt x="81" y="125"/>
                  </a:moveTo>
                  <a:cubicBezTo>
                    <a:pt x="92" y="125"/>
                    <a:pt x="103" y="125"/>
                    <a:pt x="115" y="125"/>
                  </a:cubicBezTo>
                  <a:cubicBezTo>
                    <a:pt x="115" y="134"/>
                    <a:pt x="115" y="144"/>
                    <a:pt x="115" y="155"/>
                  </a:cubicBezTo>
                  <a:cubicBezTo>
                    <a:pt x="104" y="155"/>
                    <a:pt x="93" y="155"/>
                    <a:pt x="81" y="155"/>
                  </a:cubicBezTo>
                  <a:cubicBezTo>
                    <a:pt x="81" y="145"/>
                    <a:pt x="81" y="135"/>
                    <a:pt x="81" y="125"/>
                  </a:cubicBezTo>
                  <a:close/>
                  <a:moveTo>
                    <a:pt x="97" y="176"/>
                  </a:moveTo>
                  <a:cubicBezTo>
                    <a:pt x="97" y="187"/>
                    <a:pt x="97" y="197"/>
                    <a:pt x="97" y="209"/>
                  </a:cubicBezTo>
                  <a:cubicBezTo>
                    <a:pt x="87" y="209"/>
                    <a:pt x="77" y="209"/>
                    <a:pt x="66" y="209"/>
                  </a:cubicBezTo>
                  <a:cubicBezTo>
                    <a:pt x="65" y="208"/>
                    <a:pt x="63" y="206"/>
                    <a:pt x="63" y="204"/>
                  </a:cubicBezTo>
                  <a:cubicBezTo>
                    <a:pt x="62" y="195"/>
                    <a:pt x="62" y="186"/>
                    <a:pt x="62" y="176"/>
                  </a:cubicBezTo>
                  <a:cubicBezTo>
                    <a:pt x="75" y="176"/>
                    <a:pt x="86" y="176"/>
                    <a:pt x="97" y="17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8774113" y="2957513"/>
              <a:ext cx="388937" cy="388938"/>
            </a:xfrm>
            <a:custGeom>
              <a:avLst/>
              <a:gdLst>
                <a:gd name="T0" fmla="*/ 89 w 177"/>
                <a:gd name="T1" fmla="*/ 1 h 177"/>
                <a:gd name="T2" fmla="*/ 1 w 177"/>
                <a:gd name="T3" fmla="*/ 84 h 177"/>
                <a:gd name="T4" fmla="*/ 84 w 177"/>
                <a:gd name="T5" fmla="*/ 176 h 177"/>
                <a:gd name="T6" fmla="*/ 176 w 177"/>
                <a:gd name="T7" fmla="*/ 90 h 177"/>
                <a:gd name="T8" fmla="*/ 89 w 177"/>
                <a:gd name="T9" fmla="*/ 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89" y="1"/>
                  </a:moveTo>
                  <a:cubicBezTo>
                    <a:pt x="43" y="0"/>
                    <a:pt x="2" y="38"/>
                    <a:pt x="1" y="84"/>
                  </a:cubicBezTo>
                  <a:cubicBezTo>
                    <a:pt x="0" y="133"/>
                    <a:pt x="37" y="174"/>
                    <a:pt x="84" y="176"/>
                  </a:cubicBezTo>
                  <a:cubicBezTo>
                    <a:pt x="135" y="177"/>
                    <a:pt x="175" y="140"/>
                    <a:pt x="176" y="90"/>
                  </a:cubicBezTo>
                  <a:cubicBezTo>
                    <a:pt x="177" y="42"/>
                    <a:pt x="138" y="2"/>
                    <a:pt x="8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7"/>
            <p:cNvSpPr>
              <a:spLocks noEditPoints="1"/>
            </p:cNvSpPr>
            <p:nvPr/>
          </p:nvSpPr>
          <p:spPr bwMode="auto">
            <a:xfrm>
              <a:off x="10075863" y="661988"/>
              <a:ext cx="647700" cy="560388"/>
            </a:xfrm>
            <a:custGeom>
              <a:avLst/>
              <a:gdLst>
                <a:gd name="T0" fmla="*/ 243 w 295"/>
                <a:gd name="T1" fmla="*/ 207 h 255"/>
                <a:gd name="T2" fmla="*/ 259 w 295"/>
                <a:gd name="T3" fmla="*/ 54 h 255"/>
                <a:gd name="T4" fmla="*/ 156 w 295"/>
                <a:gd name="T5" fmla="*/ 0 h 255"/>
                <a:gd name="T6" fmla="*/ 67 w 295"/>
                <a:gd name="T7" fmla="*/ 27 h 255"/>
                <a:gd name="T8" fmla="*/ 55 w 295"/>
                <a:gd name="T9" fmla="*/ 206 h 255"/>
                <a:gd name="T10" fmla="*/ 243 w 295"/>
                <a:gd name="T11" fmla="*/ 207 h 255"/>
                <a:gd name="T12" fmla="*/ 155 w 295"/>
                <a:gd name="T13" fmla="*/ 41 h 255"/>
                <a:gd name="T14" fmla="*/ 236 w 295"/>
                <a:gd name="T15" fmla="*/ 120 h 255"/>
                <a:gd name="T16" fmla="*/ 156 w 295"/>
                <a:gd name="T17" fmla="*/ 202 h 255"/>
                <a:gd name="T18" fmla="*/ 75 w 295"/>
                <a:gd name="T19" fmla="*/ 122 h 255"/>
                <a:gd name="T20" fmla="*/ 155 w 295"/>
                <a:gd name="T21" fmla="*/ 41 h 255"/>
                <a:gd name="T22" fmla="*/ 40 w 295"/>
                <a:gd name="T23" fmla="*/ 76 h 255"/>
                <a:gd name="T24" fmla="*/ 63 w 295"/>
                <a:gd name="T25" fmla="*/ 76 h 255"/>
                <a:gd name="T26" fmla="*/ 63 w 295"/>
                <a:gd name="T27" fmla="*/ 97 h 255"/>
                <a:gd name="T28" fmla="*/ 40 w 295"/>
                <a:gd name="T29" fmla="*/ 97 h 255"/>
                <a:gd name="T30" fmla="*/ 40 w 295"/>
                <a:gd name="T31" fmla="*/ 76 h 255"/>
                <a:gd name="T32" fmla="*/ 40 w 295"/>
                <a:gd name="T33" fmla="*/ 111 h 255"/>
                <a:gd name="T34" fmla="*/ 62 w 295"/>
                <a:gd name="T35" fmla="*/ 111 h 255"/>
                <a:gd name="T36" fmla="*/ 62 w 295"/>
                <a:gd name="T37" fmla="*/ 132 h 255"/>
                <a:gd name="T38" fmla="*/ 42 w 295"/>
                <a:gd name="T39" fmla="*/ 132 h 255"/>
                <a:gd name="T40" fmla="*/ 40 w 295"/>
                <a:gd name="T41" fmla="*/ 129 h 255"/>
                <a:gd name="T42" fmla="*/ 40 w 295"/>
                <a:gd name="T43" fmla="*/ 111 h 255"/>
                <a:gd name="T44" fmla="*/ 40 w 295"/>
                <a:gd name="T45" fmla="*/ 146 h 255"/>
                <a:gd name="T46" fmla="*/ 63 w 295"/>
                <a:gd name="T47" fmla="*/ 146 h 255"/>
                <a:gd name="T48" fmla="*/ 63 w 295"/>
                <a:gd name="T49" fmla="*/ 167 h 255"/>
                <a:gd name="T50" fmla="*/ 40 w 295"/>
                <a:gd name="T51" fmla="*/ 167 h 255"/>
                <a:gd name="T52" fmla="*/ 40 w 295"/>
                <a:gd name="T53" fmla="*/ 1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5">
                  <a:moveTo>
                    <a:pt x="243" y="207"/>
                  </a:moveTo>
                  <a:cubicBezTo>
                    <a:pt x="288" y="166"/>
                    <a:pt x="295" y="102"/>
                    <a:pt x="259" y="54"/>
                  </a:cubicBezTo>
                  <a:cubicBezTo>
                    <a:pt x="232" y="18"/>
                    <a:pt x="194" y="1"/>
                    <a:pt x="156" y="0"/>
                  </a:cubicBezTo>
                  <a:cubicBezTo>
                    <a:pt x="119" y="0"/>
                    <a:pt x="92" y="9"/>
                    <a:pt x="67" y="27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2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1"/>
                    <a:pt x="236" y="77"/>
                    <a:pt x="236" y="120"/>
                  </a:cubicBezTo>
                  <a:cubicBezTo>
                    <a:pt x="237" y="166"/>
                    <a:pt x="201" y="202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40" y="76"/>
                  </a:moveTo>
                  <a:cubicBezTo>
                    <a:pt x="47" y="76"/>
                    <a:pt x="55" y="76"/>
                    <a:pt x="63" y="76"/>
                  </a:cubicBezTo>
                  <a:cubicBezTo>
                    <a:pt x="63" y="83"/>
                    <a:pt x="63" y="89"/>
                    <a:pt x="63" y="97"/>
                  </a:cubicBezTo>
                  <a:cubicBezTo>
                    <a:pt x="55" y="97"/>
                    <a:pt x="48" y="97"/>
                    <a:pt x="40" y="97"/>
                  </a:cubicBezTo>
                  <a:cubicBezTo>
                    <a:pt x="40" y="90"/>
                    <a:pt x="40" y="83"/>
                    <a:pt x="40" y="76"/>
                  </a:cubicBezTo>
                  <a:close/>
                  <a:moveTo>
                    <a:pt x="40" y="111"/>
                  </a:moveTo>
                  <a:cubicBezTo>
                    <a:pt x="47" y="111"/>
                    <a:pt x="54" y="111"/>
                    <a:pt x="62" y="111"/>
                  </a:cubicBezTo>
                  <a:cubicBezTo>
                    <a:pt x="62" y="118"/>
                    <a:pt x="62" y="124"/>
                    <a:pt x="62" y="132"/>
                  </a:cubicBezTo>
                  <a:cubicBezTo>
                    <a:pt x="55" y="132"/>
                    <a:pt x="49" y="132"/>
                    <a:pt x="42" y="132"/>
                  </a:cubicBezTo>
                  <a:cubicBezTo>
                    <a:pt x="41" y="132"/>
                    <a:pt x="40" y="130"/>
                    <a:pt x="40" y="129"/>
                  </a:cubicBezTo>
                  <a:cubicBezTo>
                    <a:pt x="40" y="123"/>
                    <a:pt x="40" y="117"/>
                    <a:pt x="40" y="111"/>
                  </a:cubicBezTo>
                  <a:close/>
                  <a:moveTo>
                    <a:pt x="40" y="146"/>
                  </a:moveTo>
                  <a:cubicBezTo>
                    <a:pt x="48" y="146"/>
                    <a:pt x="55" y="146"/>
                    <a:pt x="63" y="146"/>
                  </a:cubicBezTo>
                  <a:cubicBezTo>
                    <a:pt x="63" y="153"/>
                    <a:pt x="63" y="160"/>
                    <a:pt x="63" y="167"/>
                  </a:cubicBezTo>
                  <a:cubicBezTo>
                    <a:pt x="55" y="167"/>
                    <a:pt x="48" y="167"/>
                    <a:pt x="40" y="167"/>
                  </a:cubicBezTo>
                  <a:cubicBezTo>
                    <a:pt x="40" y="160"/>
                    <a:pt x="40" y="153"/>
                    <a:pt x="40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10288588" y="800100"/>
              <a:ext cx="260350" cy="257175"/>
            </a:xfrm>
            <a:custGeom>
              <a:avLst/>
              <a:gdLst>
                <a:gd name="T0" fmla="*/ 59 w 118"/>
                <a:gd name="T1" fmla="*/ 117 h 117"/>
                <a:gd name="T2" fmla="*/ 118 w 118"/>
                <a:gd name="T3" fmla="*/ 58 h 117"/>
                <a:gd name="T4" fmla="*/ 59 w 118"/>
                <a:gd name="T5" fmla="*/ 0 h 117"/>
                <a:gd name="T6" fmla="*/ 0 w 118"/>
                <a:gd name="T7" fmla="*/ 59 h 117"/>
                <a:gd name="T8" fmla="*/ 59 w 11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7">
                  <a:moveTo>
                    <a:pt x="59" y="117"/>
                  </a:moveTo>
                  <a:cubicBezTo>
                    <a:pt x="91" y="117"/>
                    <a:pt x="118" y="91"/>
                    <a:pt x="118" y="58"/>
                  </a:cubicBezTo>
                  <a:cubicBezTo>
                    <a:pt x="118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7"/>
                    <a:pt x="59" y="11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9"/>
            <p:cNvSpPr>
              <a:spLocks noEditPoints="1"/>
            </p:cNvSpPr>
            <p:nvPr/>
          </p:nvSpPr>
          <p:spPr bwMode="auto">
            <a:xfrm>
              <a:off x="9793288" y="1920875"/>
              <a:ext cx="808037" cy="803275"/>
            </a:xfrm>
            <a:custGeom>
              <a:avLst/>
              <a:gdLst>
                <a:gd name="T0" fmla="*/ 183 w 368"/>
                <a:gd name="T1" fmla="*/ 364 h 366"/>
                <a:gd name="T2" fmla="*/ 367 w 368"/>
                <a:gd name="T3" fmla="*/ 184 h 366"/>
                <a:gd name="T4" fmla="*/ 185 w 368"/>
                <a:gd name="T5" fmla="*/ 1 h 366"/>
                <a:gd name="T6" fmla="*/ 3 w 368"/>
                <a:gd name="T7" fmla="*/ 179 h 366"/>
                <a:gd name="T8" fmla="*/ 183 w 368"/>
                <a:gd name="T9" fmla="*/ 364 h 366"/>
                <a:gd name="T10" fmla="*/ 278 w 368"/>
                <a:gd name="T11" fmla="*/ 309 h 366"/>
                <a:gd name="T12" fmla="*/ 244 w 368"/>
                <a:gd name="T13" fmla="*/ 309 h 366"/>
                <a:gd name="T14" fmla="*/ 244 w 368"/>
                <a:gd name="T15" fmla="*/ 278 h 366"/>
                <a:gd name="T16" fmla="*/ 278 w 368"/>
                <a:gd name="T17" fmla="*/ 278 h 366"/>
                <a:gd name="T18" fmla="*/ 278 w 368"/>
                <a:gd name="T19" fmla="*/ 309 h 366"/>
                <a:gd name="T20" fmla="*/ 313 w 368"/>
                <a:gd name="T21" fmla="*/ 257 h 366"/>
                <a:gd name="T22" fmla="*/ 279 w 368"/>
                <a:gd name="T23" fmla="*/ 257 h 366"/>
                <a:gd name="T24" fmla="*/ 279 w 368"/>
                <a:gd name="T25" fmla="*/ 226 h 366"/>
                <a:gd name="T26" fmla="*/ 313 w 368"/>
                <a:gd name="T27" fmla="*/ 226 h 366"/>
                <a:gd name="T28" fmla="*/ 313 w 368"/>
                <a:gd name="T29" fmla="*/ 257 h 366"/>
                <a:gd name="T30" fmla="*/ 125 w 368"/>
                <a:gd name="T31" fmla="*/ 57 h 366"/>
                <a:gd name="T32" fmla="*/ 278 w 368"/>
                <a:gd name="T33" fmla="*/ 87 h 366"/>
                <a:gd name="T34" fmla="*/ 221 w 368"/>
                <a:gd name="T35" fmla="*/ 253 h 366"/>
                <a:gd name="T36" fmla="*/ 188 w 368"/>
                <a:gd name="T37" fmla="*/ 259 h 366"/>
                <a:gd name="T38" fmla="*/ 72 w 368"/>
                <a:gd name="T39" fmla="*/ 163 h 366"/>
                <a:gd name="T40" fmla="*/ 125 w 368"/>
                <a:gd name="T41" fmla="*/ 5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8" h="366">
                  <a:moveTo>
                    <a:pt x="183" y="364"/>
                  </a:moveTo>
                  <a:cubicBezTo>
                    <a:pt x="283" y="366"/>
                    <a:pt x="366" y="285"/>
                    <a:pt x="367" y="184"/>
                  </a:cubicBezTo>
                  <a:cubicBezTo>
                    <a:pt x="368" y="84"/>
                    <a:pt x="287" y="2"/>
                    <a:pt x="185" y="1"/>
                  </a:cubicBezTo>
                  <a:cubicBezTo>
                    <a:pt x="87" y="0"/>
                    <a:pt x="6" y="80"/>
                    <a:pt x="3" y="179"/>
                  </a:cubicBezTo>
                  <a:cubicBezTo>
                    <a:pt x="0" y="275"/>
                    <a:pt x="78" y="363"/>
                    <a:pt x="183" y="364"/>
                  </a:cubicBezTo>
                  <a:close/>
                  <a:moveTo>
                    <a:pt x="278" y="309"/>
                  </a:moveTo>
                  <a:cubicBezTo>
                    <a:pt x="267" y="309"/>
                    <a:pt x="256" y="309"/>
                    <a:pt x="244" y="309"/>
                  </a:cubicBezTo>
                  <a:cubicBezTo>
                    <a:pt x="244" y="298"/>
                    <a:pt x="244" y="289"/>
                    <a:pt x="244" y="278"/>
                  </a:cubicBezTo>
                  <a:cubicBezTo>
                    <a:pt x="255" y="278"/>
                    <a:pt x="266" y="278"/>
                    <a:pt x="278" y="278"/>
                  </a:cubicBezTo>
                  <a:cubicBezTo>
                    <a:pt x="278" y="288"/>
                    <a:pt x="278" y="298"/>
                    <a:pt x="278" y="309"/>
                  </a:cubicBezTo>
                  <a:close/>
                  <a:moveTo>
                    <a:pt x="313" y="257"/>
                  </a:moveTo>
                  <a:cubicBezTo>
                    <a:pt x="302" y="257"/>
                    <a:pt x="290" y="257"/>
                    <a:pt x="279" y="257"/>
                  </a:cubicBezTo>
                  <a:cubicBezTo>
                    <a:pt x="279" y="247"/>
                    <a:pt x="279" y="237"/>
                    <a:pt x="279" y="226"/>
                  </a:cubicBezTo>
                  <a:cubicBezTo>
                    <a:pt x="290" y="226"/>
                    <a:pt x="301" y="226"/>
                    <a:pt x="313" y="226"/>
                  </a:cubicBezTo>
                  <a:cubicBezTo>
                    <a:pt x="313" y="236"/>
                    <a:pt x="313" y="246"/>
                    <a:pt x="313" y="257"/>
                  </a:cubicBezTo>
                  <a:close/>
                  <a:moveTo>
                    <a:pt x="125" y="57"/>
                  </a:moveTo>
                  <a:cubicBezTo>
                    <a:pt x="175" y="29"/>
                    <a:pt x="242" y="42"/>
                    <a:pt x="278" y="87"/>
                  </a:cubicBezTo>
                  <a:cubicBezTo>
                    <a:pt x="325" y="147"/>
                    <a:pt x="296" y="233"/>
                    <a:pt x="221" y="253"/>
                  </a:cubicBezTo>
                  <a:cubicBezTo>
                    <a:pt x="210" y="256"/>
                    <a:pt x="199" y="257"/>
                    <a:pt x="188" y="259"/>
                  </a:cubicBezTo>
                  <a:cubicBezTo>
                    <a:pt x="129" y="257"/>
                    <a:pt x="82" y="219"/>
                    <a:pt x="72" y="163"/>
                  </a:cubicBezTo>
                  <a:cubicBezTo>
                    <a:pt x="64" y="122"/>
                    <a:pt x="86" y="79"/>
                    <a:pt x="125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10996613" y="3613150"/>
              <a:ext cx="150812" cy="153988"/>
            </a:xfrm>
            <a:custGeom>
              <a:avLst/>
              <a:gdLst>
                <a:gd name="T0" fmla="*/ 35 w 69"/>
                <a:gd name="T1" fmla="*/ 70 h 70"/>
                <a:gd name="T2" fmla="*/ 69 w 69"/>
                <a:gd name="T3" fmla="*/ 35 h 70"/>
                <a:gd name="T4" fmla="*/ 35 w 69"/>
                <a:gd name="T5" fmla="*/ 0 h 70"/>
                <a:gd name="T6" fmla="*/ 0 w 69"/>
                <a:gd name="T7" fmla="*/ 35 h 70"/>
                <a:gd name="T8" fmla="*/ 35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9698038" y="2898775"/>
              <a:ext cx="327025" cy="328613"/>
            </a:xfrm>
            <a:custGeom>
              <a:avLst/>
              <a:gdLst>
                <a:gd name="T0" fmla="*/ 74 w 149"/>
                <a:gd name="T1" fmla="*/ 0 h 150"/>
                <a:gd name="T2" fmla="*/ 0 w 149"/>
                <a:gd name="T3" fmla="*/ 75 h 150"/>
                <a:gd name="T4" fmla="*/ 74 w 149"/>
                <a:gd name="T5" fmla="*/ 150 h 150"/>
                <a:gd name="T6" fmla="*/ 149 w 149"/>
                <a:gd name="T7" fmla="*/ 75 h 150"/>
                <a:gd name="T8" fmla="*/ 74 w 14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0">
                  <a:moveTo>
                    <a:pt x="74" y="0"/>
                  </a:moveTo>
                  <a:cubicBezTo>
                    <a:pt x="32" y="1"/>
                    <a:pt x="0" y="34"/>
                    <a:pt x="0" y="75"/>
                  </a:cubicBezTo>
                  <a:cubicBezTo>
                    <a:pt x="0" y="116"/>
                    <a:pt x="34" y="150"/>
                    <a:pt x="74" y="150"/>
                  </a:cubicBezTo>
                  <a:cubicBezTo>
                    <a:pt x="115" y="149"/>
                    <a:pt x="149" y="115"/>
                    <a:pt x="149" y="75"/>
                  </a:cubicBezTo>
                  <a:cubicBezTo>
                    <a:pt x="149" y="34"/>
                    <a:pt x="115" y="0"/>
                    <a:pt x="7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9979025" y="2082800"/>
              <a:ext cx="423862" cy="357188"/>
            </a:xfrm>
            <a:custGeom>
              <a:avLst/>
              <a:gdLst>
                <a:gd name="T0" fmla="*/ 154 w 193"/>
                <a:gd name="T1" fmla="*/ 135 h 162"/>
                <a:gd name="T2" fmla="*/ 169 w 193"/>
                <a:gd name="T3" fmla="*/ 35 h 162"/>
                <a:gd name="T4" fmla="*/ 98 w 193"/>
                <a:gd name="T5" fmla="*/ 0 h 162"/>
                <a:gd name="T6" fmla="*/ 81 w 193"/>
                <a:gd name="T7" fmla="*/ 2 h 162"/>
                <a:gd name="T8" fmla="*/ 33 w 193"/>
                <a:gd name="T9" fmla="*/ 118 h 162"/>
                <a:gd name="T10" fmla="*/ 154 w 193"/>
                <a:gd name="T11" fmla="*/ 1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162">
                  <a:moveTo>
                    <a:pt x="154" y="135"/>
                  </a:moveTo>
                  <a:cubicBezTo>
                    <a:pt x="187" y="111"/>
                    <a:pt x="193" y="68"/>
                    <a:pt x="169" y="35"/>
                  </a:cubicBezTo>
                  <a:cubicBezTo>
                    <a:pt x="152" y="12"/>
                    <a:pt x="127" y="2"/>
                    <a:pt x="98" y="0"/>
                  </a:cubicBezTo>
                  <a:cubicBezTo>
                    <a:pt x="93" y="1"/>
                    <a:pt x="87" y="1"/>
                    <a:pt x="81" y="2"/>
                  </a:cubicBezTo>
                  <a:cubicBezTo>
                    <a:pt x="25" y="12"/>
                    <a:pt x="0" y="74"/>
                    <a:pt x="33" y="118"/>
                  </a:cubicBezTo>
                  <a:cubicBezTo>
                    <a:pt x="61" y="154"/>
                    <a:pt x="117" y="162"/>
                    <a:pt x="154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9350375" y="2608263"/>
              <a:ext cx="976312" cy="800100"/>
            </a:xfrm>
            <a:custGeom>
              <a:avLst/>
              <a:gdLst>
                <a:gd name="T0" fmla="*/ 383 w 445"/>
                <a:gd name="T1" fmla="*/ 84 h 364"/>
                <a:gd name="T2" fmla="*/ 355 w 445"/>
                <a:gd name="T3" fmla="*/ 82 h 364"/>
                <a:gd name="T4" fmla="*/ 221 w 445"/>
                <a:gd name="T5" fmla="*/ 5 h 364"/>
                <a:gd name="T6" fmla="*/ 210 w 445"/>
                <a:gd name="T7" fmla="*/ 1 h 364"/>
                <a:gd name="T8" fmla="*/ 110 w 445"/>
                <a:gd name="T9" fmla="*/ 34 h 364"/>
                <a:gd name="T10" fmla="*/ 55 w 445"/>
                <a:gd name="T11" fmla="*/ 276 h 364"/>
                <a:gd name="T12" fmla="*/ 221 w 445"/>
                <a:gd name="T13" fmla="*/ 364 h 364"/>
                <a:gd name="T14" fmla="*/ 354 w 445"/>
                <a:gd name="T15" fmla="*/ 320 h 364"/>
                <a:gd name="T16" fmla="*/ 398 w 445"/>
                <a:gd name="T17" fmla="*/ 92 h 364"/>
                <a:gd name="T18" fmla="*/ 383 w 445"/>
                <a:gd name="T19" fmla="*/ 84 h 364"/>
                <a:gd name="T20" fmla="*/ 93 w 445"/>
                <a:gd name="T21" fmla="*/ 148 h 364"/>
                <a:gd name="T22" fmla="*/ 60 w 445"/>
                <a:gd name="T23" fmla="*/ 148 h 364"/>
                <a:gd name="T24" fmla="*/ 60 w 445"/>
                <a:gd name="T25" fmla="*/ 117 h 364"/>
                <a:gd name="T26" fmla="*/ 93 w 445"/>
                <a:gd name="T27" fmla="*/ 117 h 364"/>
                <a:gd name="T28" fmla="*/ 93 w 445"/>
                <a:gd name="T29" fmla="*/ 148 h 364"/>
                <a:gd name="T30" fmla="*/ 233 w 445"/>
                <a:gd name="T31" fmla="*/ 314 h 364"/>
                <a:gd name="T32" fmla="*/ 126 w 445"/>
                <a:gd name="T33" fmla="*/ 207 h 364"/>
                <a:gd name="T34" fmla="*/ 233 w 445"/>
                <a:gd name="T35" fmla="*/ 100 h 364"/>
                <a:gd name="T36" fmla="*/ 340 w 445"/>
                <a:gd name="T37" fmla="*/ 207 h 364"/>
                <a:gd name="T38" fmla="*/ 233 w 445"/>
                <a:gd name="T39" fmla="*/ 314 h 364"/>
                <a:gd name="T40" fmla="*/ 406 w 445"/>
                <a:gd name="T41" fmla="*/ 214 h 364"/>
                <a:gd name="T42" fmla="*/ 374 w 445"/>
                <a:gd name="T43" fmla="*/ 214 h 364"/>
                <a:gd name="T44" fmla="*/ 374 w 445"/>
                <a:gd name="T45" fmla="*/ 183 h 364"/>
                <a:gd name="T46" fmla="*/ 406 w 445"/>
                <a:gd name="T47" fmla="*/ 183 h 364"/>
                <a:gd name="T48" fmla="*/ 406 w 445"/>
                <a:gd name="T49" fmla="*/ 21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5" h="364">
                  <a:moveTo>
                    <a:pt x="383" y="84"/>
                  </a:moveTo>
                  <a:cubicBezTo>
                    <a:pt x="374" y="84"/>
                    <a:pt x="364" y="83"/>
                    <a:pt x="355" y="82"/>
                  </a:cubicBezTo>
                  <a:cubicBezTo>
                    <a:pt x="301" y="73"/>
                    <a:pt x="256" y="47"/>
                    <a:pt x="221" y="5"/>
                  </a:cubicBezTo>
                  <a:cubicBezTo>
                    <a:pt x="218" y="3"/>
                    <a:pt x="213" y="0"/>
                    <a:pt x="210" y="1"/>
                  </a:cubicBezTo>
                  <a:cubicBezTo>
                    <a:pt x="174" y="4"/>
                    <a:pt x="141" y="14"/>
                    <a:pt x="110" y="34"/>
                  </a:cubicBezTo>
                  <a:cubicBezTo>
                    <a:pt x="25" y="89"/>
                    <a:pt x="0" y="195"/>
                    <a:pt x="55" y="276"/>
                  </a:cubicBezTo>
                  <a:cubicBezTo>
                    <a:pt x="95" y="336"/>
                    <a:pt x="154" y="362"/>
                    <a:pt x="221" y="364"/>
                  </a:cubicBezTo>
                  <a:cubicBezTo>
                    <a:pt x="273" y="364"/>
                    <a:pt x="316" y="350"/>
                    <a:pt x="354" y="320"/>
                  </a:cubicBezTo>
                  <a:cubicBezTo>
                    <a:pt x="426" y="264"/>
                    <a:pt x="445" y="166"/>
                    <a:pt x="398" y="92"/>
                  </a:cubicBezTo>
                  <a:cubicBezTo>
                    <a:pt x="394" y="87"/>
                    <a:pt x="390" y="84"/>
                    <a:pt x="383" y="84"/>
                  </a:cubicBezTo>
                  <a:close/>
                  <a:moveTo>
                    <a:pt x="93" y="148"/>
                  </a:moveTo>
                  <a:cubicBezTo>
                    <a:pt x="81" y="148"/>
                    <a:pt x="71" y="148"/>
                    <a:pt x="60" y="148"/>
                  </a:cubicBezTo>
                  <a:cubicBezTo>
                    <a:pt x="60" y="138"/>
                    <a:pt x="60" y="128"/>
                    <a:pt x="60" y="117"/>
                  </a:cubicBezTo>
                  <a:cubicBezTo>
                    <a:pt x="71" y="117"/>
                    <a:pt x="81" y="117"/>
                    <a:pt x="93" y="117"/>
                  </a:cubicBezTo>
                  <a:cubicBezTo>
                    <a:pt x="93" y="127"/>
                    <a:pt x="93" y="137"/>
                    <a:pt x="93" y="148"/>
                  </a:cubicBezTo>
                  <a:close/>
                  <a:moveTo>
                    <a:pt x="233" y="314"/>
                  </a:moveTo>
                  <a:cubicBezTo>
                    <a:pt x="174" y="314"/>
                    <a:pt x="126" y="266"/>
                    <a:pt x="126" y="207"/>
                  </a:cubicBezTo>
                  <a:cubicBezTo>
                    <a:pt x="126" y="149"/>
                    <a:pt x="175" y="99"/>
                    <a:pt x="233" y="100"/>
                  </a:cubicBezTo>
                  <a:cubicBezTo>
                    <a:pt x="292" y="100"/>
                    <a:pt x="340" y="148"/>
                    <a:pt x="340" y="207"/>
                  </a:cubicBezTo>
                  <a:cubicBezTo>
                    <a:pt x="340" y="267"/>
                    <a:pt x="292" y="314"/>
                    <a:pt x="233" y="314"/>
                  </a:cubicBezTo>
                  <a:close/>
                  <a:moveTo>
                    <a:pt x="406" y="214"/>
                  </a:moveTo>
                  <a:cubicBezTo>
                    <a:pt x="396" y="214"/>
                    <a:pt x="385" y="214"/>
                    <a:pt x="374" y="214"/>
                  </a:cubicBezTo>
                  <a:cubicBezTo>
                    <a:pt x="374" y="204"/>
                    <a:pt x="374" y="194"/>
                    <a:pt x="374" y="183"/>
                  </a:cubicBezTo>
                  <a:cubicBezTo>
                    <a:pt x="385" y="183"/>
                    <a:pt x="395" y="183"/>
                    <a:pt x="406" y="183"/>
                  </a:cubicBezTo>
                  <a:cubicBezTo>
                    <a:pt x="406" y="193"/>
                    <a:pt x="406" y="204"/>
                    <a:pt x="406" y="21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6302375" y="887413"/>
              <a:ext cx="141287" cy="139700"/>
            </a:xfrm>
            <a:custGeom>
              <a:avLst/>
              <a:gdLst>
                <a:gd name="T0" fmla="*/ 32 w 64"/>
                <a:gd name="T1" fmla="*/ 63 h 63"/>
                <a:gd name="T2" fmla="*/ 64 w 64"/>
                <a:gd name="T3" fmla="*/ 32 h 63"/>
                <a:gd name="T4" fmla="*/ 32 w 64"/>
                <a:gd name="T5" fmla="*/ 0 h 63"/>
                <a:gd name="T6" fmla="*/ 0 w 64"/>
                <a:gd name="T7" fmla="*/ 32 h 63"/>
                <a:gd name="T8" fmla="*/ 32 w 6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2" y="63"/>
                  </a:moveTo>
                  <a:cubicBezTo>
                    <a:pt x="49" y="63"/>
                    <a:pt x="64" y="49"/>
                    <a:pt x="64" y="32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1" y="49"/>
                    <a:pt x="15" y="63"/>
                    <a:pt x="32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9444038" y="4157663"/>
              <a:ext cx="265112" cy="223838"/>
            </a:xfrm>
            <a:custGeom>
              <a:avLst/>
              <a:gdLst>
                <a:gd name="T0" fmla="*/ 61 w 121"/>
                <a:gd name="T1" fmla="*/ 0 h 102"/>
                <a:gd name="T2" fmla="*/ 51 w 121"/>
                <a:gd name="T3" fmla="*/ 1 h 102"/>
                <a:gd name="T4" fmla="*/ 21 w 121"/>
                <a:gd name="T5" fmla="*/ 73 h 102"/>
                <a:gd name="T6" fmla="*/ 97 w 121"/>
                <a:gd name="T7" fmla="*/ 84 h 102"/>
                <a:gd name="T8" fmla="*/ 106 w 121"/>
                <a:gd name="T9" fmla="*/ 22 h 102"/>
                <a:gd name="T10" fmla="*/ 61 w 121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02">
                  <a:moveTo>
                    <a:pt x="61" y="0"/>
                  </a:moveTo>
                  <a:cubicBezTo>
                    <a:pt x="58" y="0"/>
                    <a:pt x="54" y="0"/>
                    <a:pt x="51" y="1"/>
                  </a:cubicBezTo>
                  <a:cubicBezTo>
                    <a:pt x="16" y="7"/>
                    <a:pt x="0" y="46"/>
                    <a:pt x="21" y="73"/>
                  </a:cubicBezTo>
                  <a:cubicBezTo>
                    <a:pt x="38" y="97"/>
                    <a:pt x="74" y="102"/>
                    <a:pt x="97" y="84"/>
                  </a:cubicBezTo>
                  <a:cubicBezTo>
                    <a:pt x="117" y="69"/>
                    <a:pt x="121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6"/>
            <p:cNvSpPr>
              <a:spLocks noEditPoints="1"/>
            </p:cNvSpPr>
            <p:nvPr/>
          </p:nvSpPr>
          <p:spPr bwMode="auto">
            <a:xfrm>
              <a:off x="9328150" y="4054475"/>
              <a:ext cx="506412" cy="504825"/>
            </a:xfrm>
            <a:custGeom>
              <a:avLst/>
              <a:gdLst>
                <a:gd name="T0" fmla="*/ 116 w 231"/>
                <a:gd name="T1" fmla="*/ 1 h 230"/>
                <a:gd name="T2" fmla="*/ 1 w 231"/>
                <a:gd name="T3" fmla="*/ 112 h 230"/>
                <a:gd name="T4" fmla="*/ 114 w 231"/>
                <a:gd name="T5" fmla="*/ 229 h 230"/>
                <a:gd name="T6" fmla="*/ 230 w 231"/>
                <a:gd name="T7" fmla="*/ 116 h 230"/>
                <a:gd name="T8" fmla="*/ 116 w 231"/>
                <a:gd name="T9" fmla="*/ 1 h 230"/>
                <a:gd name="T10" fmla="*/ 117 w 231"/>
                <a:gd name="T11" fmla="*/ 163 h 230"/>
                <a:gd name="T12" fmla="*/ 45 w 231"/>
                <a:gd name="T13" fmla="*/ 102 h 230"/>
                <a:gd name="T14" fmla="*/ 78 w 231"/>
                <a:gd name="T15" fmla="*/ 36 h 230"/>
                <a:gd name="T16" fmla="*/ 174 w 231"/>
                <a:gd name="T17" fmla="*/ 55 h 230"/>
                <a:gd name="T18" fmla="*/ 138 w 231"/>
                <a:gd name="T19" fmla="*/ 159 h 230"/>
                <a:gd name="T20" fmla="*/ 117 w 231"/>
                <a:gd name="T21" fmla="*/ 163 h 230"/>
                <a:gd name="T22" fmla="*/ 174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4 w 231"/>
                <a:gd name="T29" fmla="*/ 175 h 230"/>
                <a:gd name="T30" fmla="*/ 174 w 231"/>
                <a:gd name="T31" fmla="*/ 194 h 230"/>
                <a:gd name="T32" fmla="*/ 196 w 231"/>
                <a:gd name="T33" fmla="*/ 161 h 230"/>
                <a:gd name="T34" fmla="*/ 175 w 231"/>
                <a:gd name="T35" fmla="*/ 161 h 230"/>
                <a:gd name="T36" fmla="*/ 175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1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9" y="228"/>
                    <a:pt x="114" y="229"/>
                  </a:cubicBezTo>
                  <a:cubicBezTo>
                    <a:pt x="177" y="230"/>
                    <a:pt x="230" y="179"/>
                    <a:pt x="230" y="116"/>
                  </a:cubicBezTo>
                  <a:cubicBezTo>
                    <a:pt x="231" y="53"/>
                    <a:pt x="180" y="1"/>
                    <a:pt x="116" y="1"/>
                  </a:cubicBezTo>
                  <a:close/>
                  <a:moveTo>
                    <a:pt x="117" y="163"/>
                  </a:moveTo>
                  <a:cubicBezTo>
                    <a:pt x="81" y="162"/>
                    <a:pt x="51" y="138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4" y="55"/>
                  </a:cubicBezTo>
                  <a:cubicBezTo>
                    <a:pt x="204" y="92"/>
                    <a:pt x="185" y="147"/>
                    <a:pt x="138" y="159"/>
                  </a:cubicBezTo>
                  <a:cubicBezTo>
                    <a:pt x="131" y="161"/>
                    <a:pt x="124" y="162"/>
                    <a:pt x="117" y="163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8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5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7"/>
            <p:cNvSpPr>
              <a:spLocks noEditPoints="1"/>
            </p:cNvSpPr>
            <p:nvPr/>
          </p:nvSpPr>
          <p:spPr bwMode="auto">
            <a:xfrm>
              <a:off x="9048750" y="4487863"/>
              <a:ext cx="612775" cy="501650"/>
            </a:xfrm>
            <a:custGeom>
              <a:avLst/>
              <a:gdLst>
                <a:gd name="T0" fmla="*/ 240 w 279"/>
                <a:gd name="T1" fmla="*/ 53 h 229"/>
                <a:gd name="T2" fmla="*/ 223 w 279"/>
                <a:gd name="T3" fmla="*/ 51 h 229"/>
                <a:gd name="T4" fmla="*/ 138 w 279"/>
                <a:gd name="T5" fmla="*/ 3 h 229"/>
                <a:gd name="T6" fmla="*/ 131 w 279"/>
                <a:gd name="T7" fmla="*/ 0 h 229"/>
                <a:gd name="T8" fmla="*/ 69 w 279"/>
                <a:gd name="T9" fmla="*/ 21 h 229"/>
                <a:gd name="T10" fmla="*/ 34 w 279"/>
                <a:gd name="T11" fmla="*/ 173 h 229"/>
                <a:gd name="T12" fmla="*/ 138 w 279"/>
                <a:gd name="T13" fmla="*/ 229 h 229"/>
                <a:gd name="T14" fmla="*/ 222 w 279"/>
                <a:gd name="T15" fmla="*/ 201 h 229"/>
                <a:gd name="T16" fmla="*/ 250 w 279"/>
                <a:gd name="T17" fmla="*/ 58 h 229"/>
                <a:gd name="T18" fmla="*/ 240 w 279"/>
                <a:gd name="T19" fmla="*/ 53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3 h 229"/>
                <a:gd name="T26" fmla="*/ 58 w 279"/>
                <a:gd name="T27" fmla="*/ 73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2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5 h 229"/>
                <a:gd name="T42" fmla="*/ 235 w 279"/>
                <a:gd name="T43" fmla="*/ 135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3"/>
                  </a:moveTo>
                  <a:cubicBezTo>
                    <a:pt x="234" y="53"/>
                    <a:pt x="229" y="52"/>
                    <a:pt x="223" y="51"/>
                  </a:cubicBezTo>
                  <a:cubicBezTo>
                    <a:pt x="189" y="46"/>
                    <a:pt x="160" y="30"/>
                    <a:pt x="138" y="3"/>
                  </a:cubicBezTo>
                  <a:cubicBezTo>
                    <a:pt x="137" y="1"/>
                    <a:pt x="134" y="0"/>
                    <a:pt x="131" y="0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3"/>
                  </a:cubicBezTo>
                  <a:cubicBezTo>
                    <a:pt x="59" y="211"/>
                    <a:pt x="96" y="227"/>
                    <a:pt x="138" y="229"/>
                  </a:cubicBezTo>
                  <a:cubicBezTo>
                    <a:pt x="171" y="228"/>
                    <a:pt x="198" y="220"/>
                    <a:pt x="222" y="201"/>
                  </a:cubicBezTo>
                  <a:cubicBezTo>
                    <a:pt x="267" y="166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8" y="93"/>
                    <a:pt x="109" y="62"/>
                    <a:pt x="146" y="62"/>
                  </a:cubicBezTo>
                  <a:cubicBezTo>
                    <a:pt x="183" y="62"/>
                    <a:pt x="213" y="93"/>
                    <a:pt x="213" y="130"/>
                  </a:cubicBezTo>
                  <a:cubicBezTo>
                    <a:pt x="213" y="168"/>
                    <a:pt x="183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1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13923963" y="4873625"/>
              <a:ext cx="168275" cy="169863"/>
            </a:xfrm>
            <a:custGeom>
              <a:avLst/>
              <a:gdLst>
                <a:gd name="T0" fmla="*/ 39 w 76"/>
                <a:gd name="T1" fmla="*/ 1 h 77"/>
                <a:gd name="T2" fmla="*/ 0 w 76"/>
                <a:gd name="T3" fmla="*/ 38 h 77"/>
                <a:gd name="T4" fmla="*/ 37 w 76"/>
                <a:gd name="T5" fmla="*/ 76 h 77"/>
                <a:gd name="T6" fmla="*/ 76 w 76"/>
                <a:gd name="T7" fmla="*/ 39 h 77"/>
                <a:gd name="T8" fmla="*/ 39 w 76"/>
                <a:gd name="T9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7">
                  <a:moveTo>
                    <a:pt x="39" y="1"/>
                  </a:moveTo>
                  <a:cubicBezTo>
                    <a:pt x="19" y="0"/>
                    <a:pt x="1" y="18"/>
                    <a:pt x="0" y="38"/>
                  </a:cubicBezTo>
                  <a:cubicBezTo>
                    <a:pt x="0" y="58"/>
                    <a:pt x="17" y="76"/>
                    <a:pt x="37" y="76"/>
                  </a:cubicBezTo>
                  <a:cubicBezTo>
                    <a:pt x="58" y="77"/>
                    <a:pt x="75" y="60"/>
                    <a:pt x="76" y="39"/>
                  </a:cubicBezTo>
                  <a:cubicBezTo>
                    <a:pt x="76" y="18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13061950" y="4386263"/>
              <a:ext cx="390525" cy="390525"/>
            </a:xfrm>
            <a:custGeom>
              <a:avLst/>
              <a:gdLst>
                <a:gd name="T0" fmla="*/ 88 w 178"/>
                <a:gd name="T1" fmla="*/ 1 h 178"/>
                <a:gd name="T2" fmla="*/ 0 w 178"/>
                <a:gd name="T3" fmla="*/ 89 h 178"/>
                <a:gd name="T4" fmla="*/ 89 w 178"/>
                <a:gd name="T5" fmla="*/ 178 h 178"/>
                <a:gd name="T6" fmla="*/ 178 w 178"/>
                <a:gd name="T7" fmla="*/ 89 h 178"/>
                <a:gd name="T8" fmla="*/ 88 w 178"/>
                <a:gd name="T9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">
                  <a:moveTo>
                    <a:pt x="88" y="1"/>
                  </a:moveTo>
                  <a:cubicBezTo>
                    <a:pt x="39" y="1"/>
                    <a:pt x="0" y="40"/>
                    <a:pt x="0" y="89"/>
                  </a:cubicBezTo>
                  <a:cubicBezTo>
                    <a:pt x="0" y="138"/>
                    <a:pt x="41" y="178"/>
                    <a:pt x="89" y="178"/>
                  </a:cubicBezTo>
                  <a:cubicBezTo>
                    <a:pt x="138" y="178"/>
                    <a:pt x="178" y="137"/>
                    <a:pt x="178" y="89"/>
                  </a:cubicBezTo>
                  <a:cubicBezTo>
                    <a:pt x="177" y="40"/>
                    <a:pt x="137" y="0"/>
                    <a:pt x="8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80"/>
            <p:cNvSpPr>
              <a:spLocks noEditPoints="1"/>
            </p:cNvSpPr>
            <p:nvPr/>
          </p:nvSpPr>
          <p:spPr bwMode="auto">
            <a:xfrm>
              <a:off x="12649200" y="4043363"/>
              <a:ext cx="1158875" cy="949325"/>
            </a:xfrm>
            <a:custGeom>
              <a:avLst/>
              <a:gdLst>
                <a:gd name="T0" fmla="*/ 455 w 528"/>
                <a:gd name="T1" fmla="*/ 99 h 432"/>
                <a:gd name="T2" fmla="*/ 422 w 528"/>
                <a:gd name="T3" fmla="*/ 96 h 432"/>
                <a:gd name="T4" fmla="*/ 262 w 528"/>
                <a:gd name="T5" fmla="*/ 5 h 432"/>
                <a:gd name="T6" fmla="*/ 249 w 528"/>
                <a:gd name="T7" fmla="*/ 0 h 432"/>
                <a:gd name="T8" fmla="*/ 130 w 528"/>
                <a:gd name="T9" fmla="*/ 39 h 432"/>
                <a:gd name="T10" fmla="*/ 65 w 528"/>
                <a:gd name="T11" fmla="*/ 327 h 432"/>
                <a:gd name="T12" fmla="*/ 262 w 528"/>
                <a:gd name="T13" fmla="*/ 432 h 432"/>
                <a:gd name="T14" fmla="*/ 421 w 528"/>
                <a:gd name="T15" fmla="*/ 379 h 432"/>
                <a:gd name="T16" fmla="*/ 472 w 528"/>
                <a:gd name="T17" fmla="*/ 109 h 432"/>
                <a:gd name="T18" fmla="*/ 455 w 528"/>
                <a:gd name="T19" fmla="*/ 99 h 432"/>
                <a:gd name="T20" fmla="*/ 110 w 528"/>
                <a:gd name="T21" fmla="*/ 176 h 432"/>
                <a:gd name="T22" fmla="*/ 71 w 528"/>
                <a:gd name="T23" fmla="*/ 176 h 432"/>
                <a:gd name="T24" fmla="*/ 71 w 528"/>
                <a:gd name="T25" fmla="*/ 138 h 432"/>
                <a:gd name="T26" fmla="*/ 110 w 528"/>
                <a:gd name="T27" fmla="*/ 138 h 432"/>
                <a:gd name="T28" fmla="*/ 110 w 528"/>
                <a:gd name="T29" fmla="*/ 176 h 432"/>
                <a:gd name="T30" fmla="*/ 276 w 528"/>
                <a:gd name="T31" fmla="*/ 372 h 432"/>
                <a:gd name="T32" fmla="*/ 149 w 528"/>
                <a:gd name="T33" fmla="*/ 245 h 432"/>
                <a:gd name="T34" fmla="*/ 277 w 528"/>
                <a:gd name="T35" fmla="*/ 117 h 432"/>
                <a:gd name="T36" fmla="*/ 404 w 528"/>
                <a:gd name="T37" fmla="*/ 245 h 432"/>
                <a:gd name="T38" fmla="*/ 276 w 528"/>
                <a:gd name="T39" fmla="*/ 372 h 432"/>
                <a:gd name="T40" fmla="*/ 483 w 528"/>
                <a:gd name="T41" fmla="*/ 254 h 432"/>
                <a:gd name="T42" fmla="*/ 444 w 528"/>
                <a:gd name="T43" fmla="*/ 254 h 432"/>
                <a:gd name="T44" fmla="*/ 444 w 528"/>
                <a:gd name="T45" fmla="*/ 217 h 432"/>
                <a:gd name="T46" fmla="*/ 483 w 528"/>
                <a:gd name="T47" fmla="*/ 217 h 432"/>
                <a:gd name="T48" fmla="*/ 483 w 528"/>
                <a:gd name="T49" fmla="*/ 25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432">
                  <a:moveTo>
                    <a:pt x="455" y="99"/>
                  </a:moveTo>
                  <a:cubicBezTo>
                    <a:pt x="444" y="99"/>
                    <a:pt x="433" y="98"/>
                    <a:pt x="422" y="96"/>
                  </a:cubicBezTo>
                  <a:cubicBezTo>
                    <a:pt x="357" y="86"/>
                    <a:pt x="304" y="55"/>
                    <a:pt x="262" y="5"/>
                  </a:cubicBezTo>
                  <a:cubicBezTo>
                    <a:pt x="259" y="2"/>
                    <a:pt x="253" y="0"/>
                    <a:pt x="249" y="0"/>
                  </a:cubicBezTo>
                  <a:cubicBezTo>
                    <a:pt x="206" y="3"/>
                    <a:pt x="167" y="16"/>
                    <a:pt x="130" y="39"/>
                  </a:cubicBezTo>
                  <a:cubicBezTo>
                    <a:pt x="29" y="105"/>
                    <a:pt x="0" y="231"/>
                    <a:pt x="65" y="327"/>
                  </a:cubicBezTo>
                  <a:cubicBezTo>
                    <a:pt x="113" y="398"/>
                    <a:pt x="183" y="429"/>
                    <a:pt x="262" y="432"/>
                  </a:cubicBezTo>
                  <a:cubicBezTo>
                    <a:pt x="324" y="431"/>
                    <a:pt x="376" y="415"/>
                    <a:pt x="421" y="379"/>
                  </a:cubicBezTo>
                  <a:cubicBezTo>
                    <a:pt x="506" y="312"/>
                    <a:pt x="528" y="197"/>
                    <a:pt x="472" y="109"/>
                  </a:cubicBezTo>
                  <a:cubicBezTo>
                    <a:pt x="468" y="102"/>
                    <a:pt x="464" y="98"/>
                    <a:pt x="455" y="99"/>
                  </a:cubicBezTo>
                  <a:close/>
                  <a:moveTo>
                    <a:pt x="110" y="176"/>
                  </a:moveTo>
                  <a:cubicBezTo>
                    <a:pt x="96" y="176"/>
                    <a:pt x="84" y="176"/>
                    <a:pt x="71" y="176"/>
                  </a:cubicBezTo>
                  <a:cubicBezTo>
                    <a:pt x="71" y="163"/>
                    <a:pt x="71" y="151"/>
                    <a:pt x="71" y="138"/>
                  </a:cubicBezTo>
                  <a:cubicBezTo>
                    <a:pt x="84" y="138"/>
                    <a:pt x="96" y="138"/>
                    <a:pt x="110" y="138"/>
                  </a:cubicBezTo>
                  <a:cubicBezTo>
                    <a:pt x="110" y="150"/>
                    <a:pt x="110" y="162"/>
                    <a:pt x="110" y="176"/>
                  </a:cubicBezTo>
                  <a:close/>
                  <a:moveTo>
                    <a:pt x="276" y="372"/>
                  </a:moveTo>
                  <a:cubicBezTo>
                    <a:pt x="207" y="372"/>
                    <a:pt x="150" y="315"/>
                    <a:pt x="149" y="245"/>
                  </a:cubicBezTo>
                  <a:cubicBezTo>
                    <a:pt x="149" y="176"/>
                    <a:pt x="207" y="117"/>
                    <a:pt x="277" y="117"/>
                  </a:cubicBezTo>
                  <a:cubicBezTo>
                    <a:pt x="347" y="117"/>
                    <a:pt x="404" y="175"/>
                    <a:pt x="404" y="245"/>
                  </a:cubicBezTo>
                  <a:cubicBezTo>
                    <a:pt x="404" y="316"/>
                    <a:pt x="347" y="372"/>
                    <a:pt x="276" y="372"/>
                  </a:cubicBezTo>
                  <a:close/>
                  <a:moveTo>
                    <a:pt x="483" y="254"/>
                  </a:moveTo>
                  <a:cubicBezTo>
                    <a:pt x="470" y="254"/>
                    <a:pt x="458" y="254"/>
                    <a:pt x="444" y="254"/>
                  </a:cubicBezTo>
                  <a:cubicBezTo>
                    <a:pt x="444" y="242"/>
                    <a:pt x="444" y="230"/>
                    <a:pt x="444" y="217"/>
                  </a:cubicBezTo>
                  <a:cubicBezTo>
                    <a:pt x="457" y="217"/>
                    <a:pt x="469" y="217"/>
                    <a:pt x="483" y="217"/>
                  </a:cubicBezTo>
                  <a:cubicBezTo>
                    <a:pt x="483" y="229"/>
                    <a:pt x="483" y="241"/>
                    <a:pt x="483" y="25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81"/>
            <p:cNvSpPr>
              <a:spLocks noEditPoints="1"/>
            </p:cNvSpPr>
            <p:nvPr/>
          </p:nvSpPr>
          <p:spPr bwMode="auto">
            <a:xfrm>
              <a:off x="13176250" y="3221038"/>
              <a:ext cx="958850" cy="958850"/>
            </a:xfrm>
            <a:custGeom>
              <a:avLst/>
              <a:gdLst>
                <a:gd name="T0" fmla="*/ 220 w 437"/>
                <a:gd name="T1" fmla="*/ 2 h 436"/>
                <a:gd name="T2" fmla="*/ 3 w 437"/>
                <a:gd name="T3" fmla="*/ 213 h 436"/>
                <a:gd name="T4" fmla="*/ 217 w 437"/>
                <a:gd name="T5" fmla="*/ 434 h 436"/>
                <a:gd name="T6" fmla="*/ 436 w 437"/>
                <a:gd name="T7" fmla="*/ 219 h 436"/>
                <a:gd name="T8" fmla="*/ 220 w 437"/>
                <a:gd name="T9" fmla="*/ 2 h 436"/>
                <a:gd name="T10" fmla="*/ 223 w 437"/>
                <a:gd name="T11" fmla="*/ 308 h 436"/>
                <a:gd name="T12" fmla="*/ 85 w 437"/>
                <a:gd name="T13" fmla="*/ 194 h 436"/>
                <a:gd name="T14" fmla="*/ 148 w 437"/>
                <a:gd name="T15" fmla="*/ 69 h 436"/>
                <a:gd name="T16" fmla="*/ 330 w 437"/>
                <a:gd name="T17" fmla="*/ 104 h 436"/>
                <a:gd name="T18" fmla="*/ 262 w 437"/>
                <a:gd name="T19" fmla="*/ 302 h 436"/>
                <a:gd name="T20" fmla="*/ 223 w 437"/>
                <a:gd name="T21" fmla="*/ 308 h 436"/>
                <a:gd name="T22" fmla="*/ 330 w 437"/>
                <a:gd name="T23" fmla="*/ 368 h 436"/>
                <a:gd name="T24" fmla="*/ 290 w 437"/>
                <a:gd name="T25" fmla="*/ 368 h 436"/>
                <a:gd name="T26" fmla="*/ 290 w 437"/>
                <a:gd name="T27" fmla="*/ 332 h 436"/>
                <a:gd name="T28" fmla="*/ 330 w 437"/>
                <a:gd name="T29" fmla="*/ 332 h 436"/>
                <a:gd name="T30" fmla="*/ 330 w 437"/>
                <a:gd name="T31" fmla="*/ 368 h 436"/>
                <a:gd name="T32" fmla="*/ 372 w 437"/>
                <a:gd name="T33" fmla="*/ 306 h 436"/>
                <a:gd name="T34" fmla="*/ 331 w 437"/>
                <a:gd name="T35" fmla="*/ 306 h 436"/>
                <a:gd name="T36" fmla="*/ 331 w 437"/>
                <a:gd name="T37" fmla="*/ 269 h 436"/>
                <a:gd name="T38" fmla="*/ 372 w 437"/>
                <a:gd name="T39" fmla="*/ 269 h 436"/>
                <a:gd name="T40" fmla="*/ 372 w 437"/>
                <a:gd name="T41" fmla="*/ 30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7" h="436">
                  <a:moveTo>
                    <a:pt x="220" y="2"/>
                  </a:moveTo>
                  <a:cubicBezTo>
                    <a:pt x="103" y="0"/>
                    <a:pt x="6" y="96"/>
                    <a:pt x="3" y="213"/>
                  </a:cubicBezTo>
                  <a:cubicBezTo>
                    <a:pt x="0" y="328"/>
                    <a:pt x="93" y="433"/>
                    <a:pt x="217" y="434"/>
                  </a:cubicBezTo>
                  <a:cubicBezTo>
                    <a:pt x="336" y="436"/>
                    <a:pt x="435" y="340"/>
                    <a:pt x="436" y="219"/>
                  </a:cubicBezTo>
                  <a:cubicBezTo>
                    <a:pt x="437" y="100"/>
                    <a:pt x="341" y="3"/>
                    <a:pt x="220" y="2"/>
                  </a:cubicBezTo>
                  <a:close/>
                  <a:moveTo>
                    <a:pt x="223" y="308"/>
                  </a:moveTo>
                  <a:cubicBezTo>
                    <a:pt x="153" y="307"/>
                    <a:pt x="98" y="261"/>
                    <a:pt x="85" y="194"/>
                  </a:cubicBezTo>
                  <a:cubicBezTo>
                    <a:pt x="76" y="146"/>
                    <a:pt x="102" y="95"/>
                    <a:pt x="148" y="69"/>
                  </a:cubicBezTo>
                  <a:cubicBezTo>
                    <a:pt x="208" y="35"/>
                    <a:pt x="288" y="50"/>
                    <a:pt x="330" y="104"/>
                  </a:cubicBezTo>
                  <a:cubicBezTo>
                    <a:pt x="387" y="176"/>
                    <a:pt x="351" y="278"/>
                    <a:pt x="262" y="302"/>
                  </a:cubicBezTo>
                  <a:cubicBezTo>
                    <a:pt x="249" y="305"/>
                    <a:pt x="236" y="306"/>
                    <a:pt x="223" y="308"/>
                  </a:cubicBezTo>
                  <a:close/>
                  <a:moveTo>
                    <a:pt x="330" y="368"/>
                  </a:moveTo>
                  <a:cubicBezTo>
                    <a:pt x="317" y="368"/>
                    <a:pt x="304" y="368"/>
                    <a:pt x="290" y="368"/>
                  </a:cubicBezTo>
                  <a:cubicBezTo>
                    <a:pt x="290" y="356"/>
                    <a:pt x="290" y="344"/>
                    <a:pt x="290" y="332"/>
                  </a:cubicBezTo>
                  <a:cubicBezTo>
                    <a:pt x="303" y="332"/>
                    <a:pt x="316" y="332"/>
                    <a:pt x="330" y="332"/>
                  </a:cubicBezTo>
                  <a:cubicBezTo>
                    <a:pt x="330" y="344"/>
                    <a:pt x="330" y="355"/>
                    <a:pt x="330" y="368"/>
                  </a:cubicBezTo>
                  <a:close/>
                  <a:moveTo>
                    <a:pt x="372" y="306"/>
                  </a:moveTo>
                  <a:cubicBezTo>
                    <a:pt x="358" y="306"/>
                    <a:pt x="345" y="306"/>
                    <a:pt x="331" y="306"/>
                  </a:cubicBezTo>
                  <a:cubicBezTo>
                    <a:pt x="331" y="294"/>
                    <a:pt x="331" y="282"/>
                    <a:pt x="331" y="269"/>
                  </a:cubicBezTo>
                  <a:cubicBezTo>
                    <a:pt x="345" y="269"/>
                    <a:pt x="358" y="269"/>
                    <a:pt x="372" y="269"/>
                  </a:cubicBezTo>
                  <a:cubicBezTo>
                    <a:pt x="372" y="281"/>
                    <a:pt x="372" y="293"/>
                    <a:pt x="372" y="30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9723438" y="4926013"/>
              <a:ext cx="87312" cy="90488"/>
            </a:xfrm>
            <a:custGeom>
              <a:avLst/>
              <a:gdLst>
                <a:gd name="T0" fmla="*/ 21 w 40"/>
                <a:gd name="T1" fmla="*/ 1 h 41"/>
                <a:gd name="T2" fmla="*/ 0 w 40"/>
                <a:gd name="T3" fmla="*/ 20 h 41"/>
                <a:gd name="T4" fmla="*/ 20 w 40"/>
                <a:gd name="T5" fmla="*/ 41 h 41"/>
                <a:gd name="T6" fmla="*/ 40 w 40"/>
                <a:gd name="T7" fmla="*/ 21 h 41"/>
                <a:gd name="T8" fmla="*/ 21 w 40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1" y="1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9" y="40"/>
                    <a:pt x="20" y="41"/>
                  </a:cubicBezTo>
                  <a:cubicBezTo>
                    <a:pt x="31" y="41"/>
                    <a:pt x="40" y="32"/>
                    <a:pt x="40" y="21"/>
                  </a:cubicBezTo>
                  <a:cubicBezTo>
                    <a:pt x="40" y="10"/>
                    <a:pt x="31" y="1"/>
                    <a:pt x="21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9266238" y="4668838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2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13398500" y="3416300"/>
              <a:ext cx="501650" cy="425450"/>
            </a:xfrm>
            <a:custGeom>
              <a:avLst/>
              <a:gdLst>
                <a:gd name="T0" fmla="*/ 116 w 229"/>
                <a:gd name="T1" fmla="*/ 0 h 193"/>
                <a:gd name="T2" fmla="*/ 96 w 229"/>
                <a:gd name="T3" fmla="*/ 3 h 193"/>
                <a:gd name="T4" fmla="*/ 39 w 229"/>
                <a:gd name="T5" fmla="*/ 140 h 193"/>
                <a:gd name="T6" fmla="*/ 183 w 229"/>
                <a:gd name="T7" fmla="*/ 160 h 193"/>
                <a:gd name="T8" fmla="*/ 201 w 229"/>
                <a:gd name="T9" fmla="*/ 42 h 193"/>
                <a:gd name="T10" fmla="*/ 116 w 229"/>
                <a:gd name="T1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193">
                  <a:moveTo>
                    <a:pt x="116" y="0"/>
                  </a:moveTo>
                  <a:cubicBezTo>
                    <a:pt x="110" y="1"/>
                    <a:pt x="103" y="1"/>
                    <a:pt x="96" y="3"/>
                  </a:cubicBezTo>
                  <a:cubicBezTo>
                    <a:pt x="30" y="15"/>
                    <a:pt x="0" y="88"/>
                    <a:pt x="39" y="140"/>
                  </a:cubicBezTo>
                  <a:cubicBezTo>
                    <a:pt x="72" y="183"/>
                    <a:pt x="139" y="193"/>
                    <a:pt x="183" y="160"/>
                  </a:cubicBezTo>
                  <a:cubicBezTo>
                    <a:pt x="222" y="131"/>
                    <a:pt x="229" y="80"/>
                    <a:pt x="201" y="42"/>
                  </a:cubicBezTo>
                  <a:cubicBezTo>
                    <a:pt x="180" y="14"/>
                    <a:pt x="151" y="2"/>
                    <a:pt x="11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5"/>
            <p:cNvSpPr>
              <a:spLocks noEditPoints="1"/>
            </p:cNvSpPr>
            <p:nvPr/>
          </p:nvSpPr>
          <p:spPr bwMode="auto">
            <a:xfrm>
              <a:off x="11736388" y="3122613"/>
              <a:ext cx="1222375" cy="1058863"/>
            </a:xfrm>
            <a:custGeom>
              <a:avLst/>
              <a:gdLst>
                <a:gd name="T0" fmla="*/ 459 w 557"/>
                <a:gd name="T1" fmla="*/ 392 h 482"/>
                <a:gd name="T2" fmla="*/ 490 w 557"/>
                <a:gd name="T3" fmla="*/ 101 h 482"/>
                <a:gd name="T4" fmla="*/ 294 w 557"/>
                <a:gd name="T5" fmla="*/ 0 h 482"/>
                <a:gd name="T6" fmla="*/ 127 w 557"/>
                <a:gd name="T7" fmla="*/ 50 h 482"/>
                <a:gd name="T8" fmla="*/ 104 w 557"/>
                <a:gd name="T9" fmla="*/ 389 h 482"/>
                <a:gd name="T10" fmla="*/ 459 w 557"/>
                <a:gd name="T11" fmla="*/ 392 h 482"/>
                <a:gd name="T12" fmla="*/ 302 w 557"/>
                <a:gd name="T13" fmla="*/ 86 h 482"/>
                <a:gd name="T14" fmla="*/ 447 w 557"/>
                <a:gd name="T15" fmla="*/ 227 h 482"/>
                <a:gd name="T16" fmla="*/ 304 w 557"/>
                <a:gd name="T17" fmla="*/ 373 h 482"/>
                <a:gd name="T18" fmla="*/ 160 w 557"/>
                <a:gd name="T19" fmla="*/ 230 h 482"/>
                <a:gd name="T20" fmla="*/ 302 w 557"/>
                <a:gd name="T21" fmla="*/ 86 h 482"/>
                <a:gd name="T22" fmla="*/ 96 w 557"/>
                <a:gd name="T23" fmla="*/ 149 h 482"/>
                <a:gd name="T24" fmla="*/ 137 w 557"/>
                <a:gd name="T25" fmla="*/ 149 h 482"/>
                <a:gd name="T26" fmla="*/ 137 w 557"/>
                <a:gd name="T27" fmla="*/ 185 h 482"/>
                <a:gd name="T28" fmla="*/ 96 w 557"/>
                <a:gd name="T29" fmla="*/ 185 h 482"/>
                <a:gd name="T30" fmla="*/ 96 w 557"/>
                <a:gd name="T31" fmla="*/ 149 h 482"/>
                <a:gd name="T32" fmla="*/ 75 w 557"/>
                <a:gd name="T33" fmla="*/ 244 h 482"/>
                <a:gd name="T34" fmla="*/ 75 w 557"/>
                <a:gd name="T35" fmla="*/ 210 h 482"/>
                <a:gd name="T36" fmla="*/ 116 w 557"/>
                <a:gd name="T37" fmla="*/ 210 h 482"/>
                <a:gd name="T38" fmla="*/ 116 w 557"/>
                <a:gd name="T39" fmla="*/ 249 h 482"/>
                <a:gd name="T40" fmla="*/ 79 w 557"/>
                <a:gd name="T41" fmla="*/ 249 h 482"/>
                <a:gd name="T42" fmla="*/ 75 w 557"/>
                <a:gd name="T43" fmla="*/ 244 h 482"/>
                <a:gd name="T44" fmla="*/ 97 w 557"/>
                <a:gd name="T45" fmla="*/ 273 h 482"/>
                <a:gd name="T46" fmla="*/ 137 w 557"/>
                <a:gd name="T47" fmla="*/ 273 h 482"/>
                <a:gd name="T48" fmla="*/ 137 w 557"/>
                <a:gd name="T49" fmla="*/ 310 h 482"/>
                <a:gd name="T50" fmla="*/ 97 w 557"/>
                <a:gd name="T51" fmla="*/ 310 h 482"/>
                <a:gd name="T52" fmla="*/ 97 w 557"/>
                <a:gd name="T53" fmla="*/ 273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7" h="482">
                  <a:moveTo>
                    <a:pt x="459" y="392"/>
                  </a:moveTo>
                  <a:cubicBezTo>
                    <a:pt x="544" y="313"/>
                    <a:pt x="557" y="192"/>
                    <a:pt x="490" y="101"/>
                  </a:cubicBezTo>
                  <a:cubicBezTo>
                    <a:pt x="438" y="33"/>
                    <a:pt x="367" y="2"/>
                    <a:pt x="294" y="0"/>
                  </a:cubicBezTo>
                  <a:cubicBezTo>
                    <a:pt x="226" y="0"/>
                    <a:pt x="173" y="16"/>
                    <a:pt x="127" y="50"/>
                  </a:cubicBezTo>
                  <a:cubicBezTo>
                    <a:pt x="11" y="135"/>
                    <a:pt x="0" y="291"/>
                    <a:pt x="104" y="389"/>
                  </a:cubicBezTo>
                  <a:cubicBezTo>
                    <a:pt x="199" y="480"/>
                    <a:pt x="362" y="482"/>
                    <a:pt x="459" y="392"/>
                  </a:cubicBezTo>
                  <a:close/>
                  <a:moveTo>
                    <a:pt x="302" y="86"/>
                  </a:moveTo>
                  <a:cubicBezTo>
                    <a:pt x="381" y="85"/>
                    <a:pt x="446" y="149"/>
                    <a:pt x="447" y="227"/>
                  </a:cubicBezTo>
                  <a:cubicBezTo>
                    <a:pt x="447" y="308"/>
                    <a:pt x="384" y="372"/>
                    <a:pt x="304" y="373"/>
                  </a:cubicBezTo>
                  <a:cubicBezTo>
                    <a:pt x="225" y="374"/>
                    <a:pt x="160" y="309"/>
                    <a:pt x="160" y="230"/>
                  </a:cubicBezTo>
                  <a:cubicBezTo>
                    <a:pt x="159" y="151"/>
                    <a:pt x="223" y="86"/>
                    <a:pt x="302" y="86"/>
                  </a:cubicBezTo>
                  <a:close/>
                  <a:moveTo>
                    <a:pt x="96" y="149"/>
                  </a:moveTo>
                  <a:cubicBezTo>
                    <a:pt x="110" y="149"/>
                    <a:pt x="123" y="149"/>
                    <a:pt x="137" y="149"/>
                  </a:cubicBezTo>
                  <a:cubicBezTo>
                    <a:pt x="137" y="161"/>
                    <a:pt x="137" y="172"/>
                    <a:pt x="137" y="185"/>
                  </a:cubicBezTo>
                  <a:cubicBezTo>
                    <a:pt x="124" y="185"/>
                    <a:pt x="111" y="185"/>
                    <a:pt x="96" y="185"/>
                  </a:cubicBezTo>
                  <a:cubicBezTo>
                    <a:pt x="96" y="173"/>
                    <a:pt x="96" y="161"/>
                    <a:pt x="96" y="149"/>
                  </a:cubicBezTo>
                  <a:close/>
                  <a:moveTo>
                    <a:pt x="75" y="244"/>
                  </a:moveTo>
                  <a:cubicBezTo>
                    <a:pt x="74" y="233"/>
                    <a:pt x="75" y="222"/>
                    <a:pt x="75" y="210"/>
                  </a:cubicBezTo>
                  <a:cubicBezTo>
                    <a:pt x="89" y="210"/>
                    <a:pt x="102" y="210"/>
                    <a:pt x="116" y="210"/>
                  </a:cubicBezTo>
                  <a:cubicBezTo>
                    <a:pt x="116" y="223"/>
                    <a:pt x="116" y="235"/>
                    <a:pt x="116" y="249"/>
                  </a:cubicBezTo>
                  <a:cubicBezTo>
                    <a:pt x="104" y="249"/>
                    <a:pt x="91" y="249"/>
                    <a:pt x="79" y="249"/>
                  </a:cubicBezTo>
                  <a:cubicBezTo>
                    <a:pt x="78" y="249"/>
                    <a:pt x="75" y="245"/>
                    <a:pt x="75" y="244"/>
                  </a:cubicBezTo>
                  <a:close/>
                  <a:moveTo>
                    <a:pt x="97" y="273"/>
                  </a:moveTo>
                  <a:cubicBezTo>
                    <a:pt x="111" y="273"/>
                    <a:pt x="124" y="273"/>
                    <a:pt x="137" y="273"/>
                  </a:cubicBezTo>
                  <a:cubicBezTo>
                    <a:pt x="137" y="285"/>
                    <a:pt x="137" y="297"/>
                    <a:pt x="137" y="310"/>
                  </a:cubicBezTo>
                  <a:cubicBezTo>
                    <a:pt x="124" y="310"/>
                    <a:pt x="110" y="310"/>
                    <a:pt x="97" y="310"/>
                  </a:cubicBezTo>
                  <a:cubicBezTo>
                    <a:pt x="97" y="298"/>
                    <a:pt x="97" y="286"/>
                    <a:pt x="97" y="27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6"/>
            <p:cNvSpPr>
              <a:spLocks noEditPoints="1"/>
            </p:cNvSpPr>
            <p:nvPr/>
          </p:nvSpPr>
          <p:spPr bwMode="auto">
            <a:xfrm>
              <a:off x="10783888" y="4168775"/>
              <a:ext cx="506412" cy="504825"/>
            </a:xfrm>
            <a:custGeom>
              <a:avLst/>
              <a:gdLst>
                <a:gd name="T0" fmla="*/ 116 w 231"/>
                <a:gd name="T1" fmla="*/ 0 h 230"/>
                <a:gd name="T2" fmla="*/ 1 w 231"/>
                <a:gd name="T3" fmla="*/ 112 h 230"/>
                <a:gd name="T4" fmla="*/ 114 w 231"/>
                <a:gd name="T5" fmla="*/ 229 h 230"/>
                <a:gd name="T6" fmla="*/ 230 w 231"/>
                <a:gd name="T7" fmla="*/ 115 h 230"/>
                <a:gd name="T8" fmla="*/ 116 w 231"/>
                <a:gd name="T9" fmla="*/ 0 h 230"/>
                <a:gd name="T10" fmla="*/ 117 w 231"/>
                <a:gd name="T11" fmla="*/ 162 h 230"/>
                <a:gd name="T12" fmla="*/ 44 w 231"/>
                <a:gd name="T13" fmla="*/ 102 h 230"/>
                <a:gd name="T14" fmla="*/ 78 w 231"/>
                <a:gd name="T15" fmla="*/ 36 h 230"/>
                <a:gd name="T16" fmla="*/ 174 w 231"/>
                <a:gd name="T17" fmla="*/ 54 h 230"/>
                <a:gd name="T18" fmla="*/ 138 w 231"/>
                <a:gd name="T19" fmla="*/ 159 h 230"/>
                <a:gd name="T20" fmla="*/ 117 w 231"/>
                <a:gd name="T21" fmla="*/ 162 h 230"/>
                <a:gd name="T22" fmla="*/ 174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4 w 231"/>
                <a:gd name="T29" fmla="*/ 175 h 230"/>
                <a:gd name="T30" fmla="*/ 174 w 231"/>
                <a:gd name="T31" fmla="*/ 194 h 230"/>
                <a:gd name="T32" fmla="*/ 196 w 231"/>
                <a:gd name="T33" fmla="*/ 161 h 230"/>
                <a:gd name="T34" fmla="*/ 174 w 231"/>
                <a:gd name="T35" fmla="*/ 161 h 230"/>
                <a:gd name="T36" fmla="*/ 174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0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8" y="228"/>
                    <a:pt x="114" y="229"/>
                  </a:cubicBezTo>
                  <a:cubicBezTo>
                    <a:pt x="177" y="230"/>
                    <a:pt x="229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7" y="162"/>
                  </a:moveTo>
                  <a:cubicBezTo>
                    <a:pt x="80" y="161"/>
                    <a:pt x="51" y="137"/>
                    <a:pt x="44" y="102"/>
                  </a:cubicBezTo>
                  <a:cubicBezTo>
                    <a:pt x="40" y="77"/>
                    <a:pt x="53" y="50"/>
                    <a:pt x="78" y="36"/>
                  </a:cubicBezTo>
                  <a:cubicBezTo>
                    <a:pt x="109" y="18"/>
                    <a:pt x="152" y="26"/>
                    <a:pt x="174" y="54"/>
                  </a:cubicBezTo>
                  <a:cubicBezTo>
                    <a:pt x="204" y="92"/>
                    <a:pt x="185" y="146"/>
                    <a:pt x="138" y="159"/>
                  </a:cubicBezTo>
                  <a:cubicBezTo>
                    <a:pt x="131" y="161"/>
                    <a:pt x="124" y="161"/>
                    <a:pt x="117" y="162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7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4" y="161"/>
                  </a:cubicBezTo>
                  <a:cubicBezTo>
                    <a:pt x="174" y="155"/>
                    <a:pt x="174" y="149"/>
                    <a:pt x="174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10899775" y="4268788"/>
              <a:ext cx="265112" cy="225425"/>
            </a:xfrm>
            <a:custGeom>
              <a:avLst/>
              <a:gdLst>
                <a:gd name="T0" fmla="*/ 61 w 121"/>
                <a:gd name="T1" fmla="*/ 0 h 102"/>
                <a:gd name="T2" fmla="*/ 50 w 121"/>
                <a:gd name="T3" fmla="*/ 2 h 102"/>
                <a:gd name="T4" fmla="*/ 21 w 121"/>
                <a:gd name="T5" fmla="*/ 74 h 102"/>
                <a:gd name="T6" fmla="*/ 97 w 121"/>
                <a:gd name="T7" fmla="*/ 85 h 102"/>
                <a:gd name="T8" fmla="*/ 106 w 121"/>
                <a:gd name="T9" fmla="*/ 22 h 102"/>
                <a:gd name="T10" fmla="*/ 61 w 121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02">
                  <a:moveTo>
                    <a:pt x="61" y="0"/>
                  </a:moveTo>
                  <a:cubicBezTo>
                    <a:pt x="58" y="1"/>
                    <a:pt x="54" y="1"/>
                    <a:pt x="50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8" y="97"/>
                    <a:pt x="73" y="102"/>
                    <a:pt x="97" y="85"/>
                  </a:cubicBezTo>
                  <a:cubicBezTo>
                    <a:pt x="117" y="70"/>
                    <a:pt x="121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8686800" y="4706938"/>
              <a:ext cx="242887" cy="244475"/>
            </a:xfrm>
            <a:custGeom>
              <a:avLst/>
              <a:gdLst>
                <a:gd name="T0" fmla="*/ 56 w 111"/>
                <a:gd name="T1" fmla="*/ 0 h 111"/>
                <a:gd name="T2" fmla="*/ 0 w 111"/>
                <a:gd name="T3" fmla="*/ 52 h 111"/>
                <a:gd name="T4" fmla="*/ 53 w 111"/>
                <a:gd name="T5" fmla="*/ 110 h 111"/>
                <a:gd name="T6" fmla="*/ 110 w 111"/>
                <a:gd name="T7" fmla="*/ 56 h 111"/>
                <a:gd name="T8" fmla="*/ 56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0" y="56"/>
                  </a:cubicBezTo>
                  <a:cubicBezTo>
                    <a:pt x="111" y="26"/>
                    <a:pt x="86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12171363" y="3397250"/>
              <a:ext cx="460375" cy="458788"/>
            </a:xfrm>
            <a:custGeom>
              <a:avLst/>
              <a:gdLst>
                <a:gd name="T0" fmla="*/ 105 w 210"/>
                <a:gd name="T1" fmla="*/ 209 h 209"/>
                <a:gd name="T2" fmla="*/ 210 w 210"/>
                <a:gd name="T3" fmla="*/ 104 h 209"/>
                <a:gd name="T4" fmla="*/ 105 w 210"/>
                <a:gd name="T5" fmla="*/ 0 h 209"/>
                <a:gd name="T6" fmla="*/ 0 w 210"/>
                <a:gd name="T7" fmla="*/ 105 h 209"/>
                <a:gd name="T8" fmla="*/ 105 w 210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9">
                  <a:moveTo>
                    <a:pt x="105" y="209"/>
                  </a:moveTo>
                  <a:cubicBezTo>
                    <a:pt x="163" y="209"/>
                    <a:pt x="210" y="162"/>
                    <a:pt x="210" y="104"/>
                  </a:cubicBezTo>
                  <a:cubicBezTo>
                    <a:pt x="210" y="46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62"/>
                    <a:pt x="48" y="209"/>
                    <a:pt x="105" y="20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11964988" y="4456113"/>
              <a:ext cx="461962" cy="461963"/>
            </a:xfrm>
            <a:custGeom>
              <a:avLst/>
              <a:gdLst>
                <a:gd name="T0" fmla="*/ 106 w 211"/>
                <a:gd name="T1" fmla="*/ 1 h 210"/>
                <a:gd name="T2" fmla="*/ 1 w 211"/>
                <a:gd name="T3" fmla="*/ 100 h 210"/>
                <a:gd name="T4" fmla="*/ 100 w 211"/>
                <a:gd name="T5" fmla="*/ 209 h 210"/>
                <a:gd name="T6" fmla="*/ 209 w 211"/>
                <a:gd name="T7" fmla="*/ 107 h 210"/>
                <a:gd name="T8" fmla="*/ 106 w 211"/>
                <a:gd name="T9" fmla="*/ 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0">
                  <a:moveTo>
                    <a:pt x="106" y="1"/>
                  </a:moveTo>
                  <a:cubicBezTo>
                    <a:pt x="51" y="0"/>
                    <a:pt x="2" y="46"/>
                    <a:pt x="1" y="100"/>
                  </a:cubicBezTo>
                  <a:cubicBezTo>
                    <a:pt x="0" y="159"/>
                    <a:pt x="44" y="207"/>
                    <a:pt x="100" y="209"/>
                  </a:cubicBezTo>
                  <a:cubicBezTo>
                    <a:pt x="160" y="210"/>
                    <a:pt x="208" y="166"/>
                    <a:pt x="209" y="107"/>
                  </a:cubicBezTo>
                  <a:cubicBezTo>
                    <a:pt x="211" y="50"/>
                    <a:pt x="164" y="2"/>
                    <a:pt x="10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10423525" y="3309938"/>
              <a:ext cx="139700" cy="139700"/>
            </a:xfrm>
            <a:custGeom>
              <a:avLst/>
              <a:gdLst>
                <a:gd name="T0" fmla="*/ 33 w 64"/>
                <a:gd name="T1" fmla="*/ 0 h 64"/>
                <a:gd name="T2" fmla="*/ 0 w 64"/>
                <a:gd name="T3" fmla="*/ 32 h 64"/>
                <a:gd name="T4" fmla="*/ 31 w 64"/>
                <a:gd name="T5" fmla="*/ 64 h 64"/>
                <a:gd name="T6" fmla="*/ 64 w 64"/>
                <a:gd name="T7" fmla="*/ 32 h 64"/>
                <a:gd name="T8" fmla="*/ 33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3" y="0"/>
                  </a:moveTo>
                  <a:cubicBezTo>
                    <a:pt x="16" y="0"/>
                    <a:pt x="1" y="14"/>
                    <a:pt x="0" y="32"/>
                  </a:cubicBezTo>
                  <a:cubicBezTo>
                    <a:pt x="0" y="49"/>
                    <a:pt x="14" y="63"/>
                    <a:pt x="31" y="64"/>
                  </a:cubicBezTo>
                  <a:cubicBezTo>
                    <a:pt x="49" y="64"/>
                    <a:pt x="64" y="50"/>
                    <a:pt x="64" y="32"/>
                  </a:cubicBezTo>
                  <a:cubicBezTo>
                    <a:pt x="64" y="15"/>
                    <a:pt x="50" y="1"/>
                    <a:pt x="3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92"/>
            <p:cNvSpPr>
              <a:spLocks noEditPoints="1"/>
            </p:cNvSpPr>
            <p:nvPr/>
          </p:nvSpPr>
          <p:spPr bwMode="auto">
            <a:xfrm>
              <a:off x="10502900" y="4600575"/>
              <a:ext cx="614362" cy="503238"/>
            </a:xfrm>
            <a:custGeom>
              <a:avLst/>
              <a:gdLst>
                <a:gd name="T0" fmla="*/ 241 w 280"/>
                <a:gd name="T1" fmla="*/ 52 h 229"/>
                <a:gd name="T2" fmla="*/ 224 w 280"/>
                <a:gd name="T3" fmla="*/ 51 h 229"/>
                <a:gd name="T4" fmla="*/ 139 w 280"/>
                <a:gd name="T5" fmla="*/ 3 h 229"/>
                <a:gd name="T6" fmla="*/ 132 w 280"/>
                <a:gd name="T7" fmla="*/ 0 h 229"/>
                <a:gd name="T8" fmla="*/ 69 w 280"/>
                <a:gd name="T9" fmla="*/ 21 h 229"/>
                <a:gd name="T10" fmla="*/ 35 w 280"/>
                <a:gd name="T11" fmla="*/ 173 h 229"/>
                <a:gd name="T12" fmla="*/ 139 w 280"/>
                <a:gd name="T13" fmla="*/ 229 h 229"/>
                <a:gd name="T14" fmla="*/ 223 w 280"/>
                <a:gd name="T15" fmla="*/ 201 h 229"/>
                <a:gd name="T16" fmla="*/ 250 w 280"/>
                <a:gd name="T17" fmla="*/ 58 h 229"/>
                <a:gd name="T18" fmla="*/ 241 w 280"/>
                <a:gd name="T19" fmla="*/ 52 h 229"/>
                <a:gd name="T20" fmla="*/ 58 w 280"/>
                <a:gd name="T21" fmla="*/ 93 h 229"/>
                <a:gd name="T22" fmla="*/ 38 w 280"/>
                <a:gd name="T23" fmla="*/ 93 h 229"/>
                <a:gd name="T24" fmla="*/ 38 w 280"/>
                <a:gd name="T25" fmla="*/ 73 h 229"/>
                <a:gd name="T26" fmla="*/ 58 w 280"/>
                <a:gd name="T27" fmla="*/ 73 h 229"/>
                <a:gd name="T28" fmla="*/ 58 w 280"/>
                <a:gd name="T29" fmla="*/ 93 h 229"/>
                <a:gd name="T30" fmla="*/ 147 w 280"/>
                <a:gd name="T31" fmla="*/ 197 h 229"/>
                <a:gd name="T32" fmla="*/ 79 w 280"/>
                <a:gd name="T33" fmla="*/ 130 h 229"/>
                <a:gd name="T34" fmla="*/ 147 w 280"/>
                <a:gd name="T35" fmla="*/ 62 h 229"/>
                <a:gd name="T36" fmla="*/ 214 w 280"/>
                <a:gd name="T37" fmla="*/ 130 h 229"/>
                <a:gd name="T38" fmla="*/ 147 w 280"/>
                <a:gd name="T39" fmla="*/ 197 h 229"/>
                <a:gd name="T40" fmla="*/ 256 w 280"/>
                <a:gd name="T41" fmla="*/ 134 h 229"/>
                <a:gd name="T42" fmla="*/ 235 w 280"/>
                <a:gd name="T43" fmla="*/ 134 h 229"/>
                <a:gd name="T44" fmla="*/ 235 w 280"/>
                <a:gd name="T45" fmla="*/ 115 h 229"/>
                <a:gd name="T46" fmla="*/ 256 w 280"/>
                <a:gd name="T47" fmla="*/ 115 h 229"/>
                <a:gd name="T48" fmla="*/ 256 w 280"/>
                <a:gd name="T49" fmla="*/ 1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229">
                  <a:moveTo>
                    <a:pt x="241" y="52"/>
                  </a:moveTo>
                  <a:cubicBezTo>
                    <a:pt x="235" y="52"/>
                    <a:pt x="229" y="52"/>
                    <a:pt x="224" y="51"/>
                  </a:cubicBezTo>
                  <a:cubicBezTo>
                    <a:pt x="189" y="45"/>
                    <a:pt x="161" y="29"/>
                    <a:pt x="139" y="3"/>
                  </a:cubicBezTo>
                  <a:cubicBezTo>
                    <a:pt x="138" y="1"/>
                    <a:pt x="134" y="0"/>
                    <a:pt x="132" y="0"/>
                  </a:cubicBezTo>
                  <a:cubicBezTo>
                    <a:pt x="110" y="2"/>
                    <a:pt x="89" y="8"/>
                    <a:pt x="69" y="21"/>
                  </a:cubicBezTo>
                  <a:cubicBezTo>
                    <a:pt x="16" y="55"/>
                    <a:pt x="0" y="122"/>
                    <a:pt x="35" y="173"/>
                  </a:cubicBezTo>
                  <a:cubicBezTo>
                    <a:pt x="60" y="211"/>
                    <a:pt x="97" y="227"/>
                    <a:pt x="139" y="229"/>
                  </a:cubicBezTo>
                  <a:cubicBezTo>
                    <a:pt x="172" y="228"/>
                    <a:pt x="199" y="219"/>
                    <a:pt x="223" y="201"/>
                  </a:cubicBezTo>
                  <a:cubicBezTo>
                    <a:pt x="268" y="165"/>
                    <a:pt x="280" y="104"/>
                    <a:pt x="250" y="58"/>
                  </a:cubicBezTo>
                  <a:cubicBezTo>
                    <a:pt x="248" y="54"/>
                    <a:pt x="246" y="52"/>
                    <a:pt x="241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5" y="93"/>
                    <a:pt x="38" y="93"/>
                  </a:cubicBezTo>
                  <a:cubicBezTo>
                    <a:pt x="38" y="86"/>
                    <a:pt x="38" y="80"/>
                    <a:pt x="38" y="73"/>
                  </a:cubicBezTo>
                  <a:cubicBezTo>
                    <a:pt x="45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7" y="197"/>
                  </a:moveTo>
                  <a:cubicBezTo>
                    <a:pt x="110" y="197"/>
                    <a:pt x="80" y="167"/>
                    <a:pt x="79" y="130"/>
                  </a:cubicBezTo>
                  <a:cubicBezTo>
                    <a:pt x="79" y="93"/>
                    <a:pt x="110" y="62"/>
                    <a:pt x="147" y="62"/>
                  </a:cubicBezTo>
                  <a:cubicBezTo>
                    <a:pt x="184" y="62"/>
                    <a:pt x="214" y="92"/>
                    <a:pt x="214" y="130"/>
                  </a:cubicBezTo>
                  <a:cubicBezTo>
                    <a:pt x="214" y="167"/>
                    <a:pt x="184" y="197"/>
                    <a:pt x="147" y="197"/>
                  </a:cubicBezTo>
                  <a:close/>
                  <a:moveTo>
                    <a:pt x="256" y="134"/>
                  </a:moveTo>
                  <a:cubicBezTo>
                    <a:pt x="249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9" y="115"/>
                    <a:pt x="256" y="115"/>
                  </a:cubicBezTo>
                  <a:cubicBezTo>
                    <a:pt x="256" y="121"/>
                    <a:pt x="256" y="128"/>
                    <a:pt x="256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10156825" y="4168775"/>
              <a:ext cx="246062" cy="242888"/>
            </a:xfrm>
            <a:custGeom>
              <a:avLst/>
              <a:gdLst>
                <a:gd name="T0" fmla="*/ 56 w 112"/>
                <a:gd name="T1" fmla="*/ 0 h 111"/>
                <a:gd name="T2" fmla="*/ 1 w 112"/>
                <a:gd name="T3" fmla="*/ 53 h 111"/>
                <a:gd name="T4" fmla="*/ 53 w 112"/>
                <a:gd name="T5" fmla="*/ 110 h 111"/>
                <a:gd name="T6" fmla="*/ 111 w 112"/>
                <a:gd name="T7" fmla="*/ 56 h 111"/>
                <a:gd name="T8" fmla="*/ 56 w 11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56" y="0"/>
                  </a:move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2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10721975" y="4783138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6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11456988" y="4919663"/>
              <a:ext cx="244475" cy="244475"/>
            </a:xfrm>
            <a:custGeom>
              <a:avLst/>
              <a:gdLst>
                <a:gd name="T0" fmla="*/ 56 w 111"/>
                <a:gd name="T1" fmla="*/ 0 h 111"/>
                <a:gd name="T2" fmla="*/ 0 w 111"/>
                <a:gd name="T3" fmla="*/ 52 h 111"/>
                <a:gd name="T4" fmla="*/ 53 w 111"/>
                <a:gd name="T5" fmla="*/ 110 h 111"/>
                <a:gd name="T6" fmla="*/ 111 w 111"/>
                <a:gd name="T7" fmla="*/ 56 h 111"/>
                <a:gd name="T8" fmla="*/ 56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6"/>
            <p:cNvSpPr>
              <a:spLocks noEditPoints="1"/>
            </p:cNvSpPr>
            <p:nvPr/>
          </p:nvSpPr>
          <p:spPr bwMode="auto">
            <a:xfrm>
              <a:off x="8566150" y="4002088"/>
              <a:ext cx="647700" cy="557213"/>
            </a:xfrm>
            <a:custGeom>
              <a:avLst/>
              <a:gdLst>
                <a:gd name="T0" fmla="*/ 242 w 295"/>
                <a:gd name="T1" fmla="*/ 207 h 254"/>
                <a:gd name="T2" fmla="*/ 259 w 295"/>
                <a:gd name="T3" fmla="*/ 53 h 254"/>
                <a:gd name="T4" fmla="*/ 155 w 295"/>
                <a:gd name="T5" fmla="*/ 0 h 254"/>
                <a:gd name="T6" fmla="*/ 67 w 295"/>
                <a:gd name="T7" fmla="*/ 26 h 254"/>
                <a:gd name="T8" fmla="*/ 55 w 295"/>
                <a:gd name="T9" fmla="*/ 206 h 254"/>
                <a:gd name="T10" fmla="*/ 242 w 295"/>
                <a:gd name="T11" fmla="*/ 207 h 254"/>
                <a:gd name="T12" fmla="*/ 159 w 295"/>
                <a:gd name="T13" fmla="*/ 45 h 254"/>
                <a:gd name="T14" fmla="*/ 236 w 295"/>
                <a:gd name="T15" fmla="*/ 120 h 254"/>
                <a:gd name="T16" fmla="*/ 161 w 295"/>
                <a:gd name="T17" fmla="*/ 197 h 254"/>
                <a:gd name="T18" fmla="*/ 84 w 295"/>
                <a:gd name="T19" fmla="*/ 121 h 254"/>
                <a:gd name="T20" fmla="*/ 159 w 295"/>
                <a:gd name="T21" fmla="*/ 45 h 254"/>
                <a:gd name="T22" fmla="*/ 51 w 295"/>
                <a:gd name="T23" fmla="*/ 78 h 254"/>
                <a:gd name="T24" fmla="*/ 72 w 295"/>
                <a:gd name="T25" fmla="*/ 78 h 254"/>
                <a:gd name="T26" fmla="*/ 72 w 295"/>
                <a:gd name="T27" fmla="*/ 98 h 254"/>
                <a:gd name="T28" fmla="*/ 51 w 295"/>
                <a:gd name="T29" fmla="*/ 98 h 254"/>
                <a:gd name="T30" fmla="*/ 51 w 295"/>
                <a:gd name="T31" fmla="*/ 78 h 254"/>
                <a:gd name="T32" fmla="*/ 39 w 295"/>
                <a:gd name="T33" fmla="*/ 129 h 254"/>
                <a:gd name="T34" fmla="*/ 39 w 295"/>
                <a:gd name="T35" fmla="*/ 111 h 254"/>
                <a:gd name="T36" fmla="*/ 61 w 295"/>
                <a:gd name="T37" fmla="*/ 111 h 254"/>
                <a:gd name="T38" fmla="*/ 61 w 295"/>
                <a:gd name="T39" fmla="*/ 131 h 254"/>
                <a:gd name="T40" fmla="*/ 42 w 295"/>
                <a:gd name="T41" fmla="*/ 131 h 254"/>
                <a:gd name="T42" fmla="*/ 39 w 295"/>
                <a:gd name="T43" fmla="*/ 129 h 254"/>
                <a:gd name="T44" fmla="*/ 51 w 295"/>
                <a:gd name="T45" fmla="*/ 144 h 254"/>
                <a:gd name="T46" fmla="*/ 72 w 295"/>
                <a:gd name="T47" fmla="*/ 144 h 254"/>
                <a:gd name="T48" fmla="*/ 72 w 295"/>
                <a:gd name="T49" fmla="*/ 164 h 254"/>
                <a:gd name="T50" fmla="*/ 51 w 295"/>
                <a:gd name="T51" fmla="*/ 164 h 254"/>
                <a:gd name="T52" fmla="*/ 51 w 295"/>
                <a:gd name="T53" fmla="*/ 14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242" y="207"/>
                  </a:moveTo>
                  <a:cubicBezTo>
                    <a:pt x="287" y="165"/>
                    <a:pt x="295" y="101"/>
                    <a:pt x="259" y="53"/>
                  </a:cubicBezTo>
                  <a:cubicBezTo>
                    <a:pt x="231" y="17"/>
                    <a:pt x="194" y="1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4"/>
                    <a:pt x="242" y="207"/>
                  </a:cubicBezTo>
                  <a:close/>
                  <a:moveTo>
                    <a:pt x="159" y="45"/>
                  </a:moveTo>
                  <a:cubicBezTo>
                    <a:pt x="201" y="45"/>
                    <a:pt x="236" y="79"/>
                    <a:pt x="236" y="120"/>
                  </a:cubicBezTo>
                  <a:cubicBezTo>
                    <a:pt x="236" y="163"/>
                    <a:pt x="203" y="197"/>
                    <a:pt x="161" y="197"/>
                  </a:cubicBezTo>
                  <a:cubicBezTo>
                    <a:pt x="119" y="198"/>
                    <a:pt x="84" y="163"/>
                    <a:pt x="84" y="121"/>
                  </a:cubicBezTo>
                  <a:cubicBezTo>
                    <a:pt x="84" y="80"/>
                    <a:pt x="118" y="45"/>
                    <a:pt x="159" y="45"/>
                  </a:cubicBezTo>
                  <a:close/>
                  <a:moveTo>
                    <a:pt x="51" y="78"/>
                  </a:moveTo>
                  <a:cubicBezTo>
                    <a:pt x="58" y="78"/>
                    <a:pt x="65" y="78"/>
                    <a:pt x="72" y="78"/>
                  </a:cubicBezTo>
                  <a:cubicBezTo>
                    <a:pt x="72" y="85"/>
                    <a:pt x="72" y="91"/>
                    <a:pt x="72" y="98"/>
                  </a:cubicBezTo>
                  <a:cubicBezTo>
                    <a:pt x="66" y="98"/>
                    <a:pt x="58" y="98"/>
                    <a:pt x="51" y="98"/>
                  </a:cubicBezTo>
                  <a:cubicBezTo>
                    <a:pt x="51" y="91"/>
                    <a:pt x="51" y="85"/>
                    <a:pt x="51" y="78"/>
                  </a:cubicBezTo>
                  <a:close/>
                  <a:moveTo>
                    <a:pt x="39" y="129"/>
                  </a:moveTo>
                  <a:cubicBezTo>
                    <a:pt x="39" y="123"/>
                    <a:pt x="39" y="117"/>
                    <a:pt x="39" y="111"/>
                  </a:cubicBez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2"/>
                    <a:pt x="42" y="131"/>
                  </a:cubicBezTo>
                  <a:cubicBezTo>
                    <a:pt x="41" y="131"/>
                    <a:pt x="39" y="130"/>
                    <a:pt x="39" y="129"/>
                  </a:cubicBezTo>
                  <a:close/>
                  <a:moveTo>
                    <a:pt x="51" y="144"/>
                  </a:moveTo>
                  <a:cubicBezTo>
                    <a:pt x="58" y="144"/>
                    <a:pt x="65" y="144"/>
                    <a:pt x="72" y="144"/>
                  </a:cubicBezTo>
                  <a:cubicBezTo>
                    <a:pt x="72" y="151"/>
                    <a:pt x="72" y="157"/>
                    <a:pt x="72" y="164"/>
                  </a:cubicBezTo>
                  <a:cubicBezTo>
                    <a:pt x="65" y="164"/>
                    <a:pt x="58" y="164"/>
                    <a:pt x="51" y="164"/>
                  </a:cubicBezTo>
                  <a:cubicBezTo>
                    <a:pt x="51" y="157"/>
                    <a:pt x="51" y="151"/>
                    <a:pt x="51" y="14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13811250" y="2447925"/>
              <a:ext cx="258762" cy="258763"/>
            </a:xfrm>
            <a:custGeom>
              <a:avLst/>
              <a:gdLst>
                <a:gd name="T0" fmla="*/ 58 w 118"/>
                <a:gd name="T1" fmla="*/ 0 h 118"/>
                <a:gd name="T2" fmla="*/ 0 w 118"/>
                <a:gd name="T3" fmla="*/ 59 h 118"/>
                <a:gd name="T4" fmla="*/ 59 w 118"/>
                <a:gd name="T5" fmla="*/ 118 h 118"/>
                <a:gd name="T6" fmla="*/ 117 w 118"/>
                <a:gd name="T7" fmla="*/ 59 h 118"/>
                <a:gd name="T8" fmla="*/ 58 w 1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8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ubicBezTo>
                    <a:pt x="91" y="118"/>
                    <a:pt x="118" y="91"/>
                    <a:pt x="117" y="59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8"/>
            <p:cNvSpPr>
              <a:spLocks noEditPoints="1"/>
            </p:cNvSpPr>
            <p:nvPr/>
          </p:nvSpPr>
          <p:spPr bwMode="auto">
            <a:xfrm>
              <a:off x="13596938" y="2311400"/>
              <a:ext cx="647700" cy="558800"/>
            </a:xfrm>
            <a:custGeom>
              <a:avLst/>
              <a:gdLst>
                <a:gd name="T0" fmla="*/ 155 w 295"/>
                <a:gd name="T1" fmla="*/ 0 h 254"/>
                <a:gd name="T2" fmla="*/ 67 w 295"/>
                <a:gd name="T3" fmla="*/ 26 h 254"/>
                <a:gd name="T4" fmla="*/ 55 w 295"/>
                <a:gd name="T5" fmla="*/ 206 h 254"/>
                <a:gd name="T6" fmla="*/ 243 w 295"/>
                <a:gd name="T7" fmla="*/ 207 h 254"/>
                <a:gd name="T8" fmla="*/ 259 w 295"/>
                <a:gd name="T9" fmla="*/ 53 h 254"/>
                <a:gd name="T10" fmla="*/ 155 w 295"/>
                <a:gd name="T11" fmla="*/ 0 h 254"/>
                <a:gd name="T12" fmla="*/ 39 w 295"/>
                <a:gd name="T13" fmla="*/ 76 h 254"/>
                <a:gd name="T14" fmla="*/ 62 w 295"/>
                <a:gd name="T15" fmla="*/ 76 h 254"/>
                <a:gd name="T16" fmla="*/ 62 w 295"/>
                <a:gd name="T17" fmla="*/ 96 h 254"/>
                <a:gd name="T18" fmla="*/ 39 w 295"/>
                <a:gd name="T19" fmla="*/ 96 h 254"/>
                <a:gd name="T20" fmla="*/ 39 w 295"/>
                <a:gd name="T21" fmla="*/ 76 h 254"/>
                <a:gd name="T22" fmla="*/ 39 w 295"/>
                <a:gd name="T23" fmla="*/ 111 h 254"/>
                <a:gd name="T24" fmla="*/ 61 w 295"/>
                <a:gd name="T25" fmla="*/ 111 h 254"/>
                <a:gd name="T26" fmla="*/ 61 w 295"/>
                <a:gd name="T27" fmla="*/ 131 h 254"/>
                <a:gd name="T28" fmla="*/ 42 w 295"/>
                <a:gd name="T29" fmla="*/ 131 h 254"/>
                <a:gd name="T30" fmla="*/ 40 w 295"/>
                <a:gd name="T31" fmla="*/ 129 h 254"/>
                <a:gd name="T32" fmla="*/ 39 w 295"/>
                <a:gd name="T33" fmla="*/ 111 h 254"/>
                <a:gd name="T34" fmla="*/ 62 w 295"/>
                <a:gd name="T35" fmla="*/ 166 h 254"/>
                <a:gd name="T36" fmla="*/ 39 w 295"/>
                <a:gd name="T37" fmla="*/ 166 h 254"/>
                <a:gd name="T38" fmla="*/ 39 w 295"/>
                <a:gd name="T39" fmla="*/ 145 h 254"/>
                <a:gd name="T40" fmla="*/ 62 w 295"/>
                <a:gd name="T41" fmla="*/ 145 h 254"/>
                <a:gd name="T42" fmla="*/ 62 w 295"/>
                <a:gd name="T43" fmla="*/ 166 h 254"/>
                <a:gd name="T44" fmla="*/ 156 w 295"/>
                <a:gd name="T45" fmla="*/ 202 h 254"/>
                <a:gd name="T46" fmla="*/ 75 w 295"/>
                <a:gd name="T47" fmla="*/ 121 h 254"/>
                <a:gd name="T48" fmla="*/ 155 w 295"/>
                <a:gd name="T49" fmla="*/ 40 h 254"/>
                <a:gd name="T50" fmla="*/ 236 w 295"/>
                <a:gd name="T51" fmla="*/ 120 h 254"/>
                <a:gd name="T52" fmla="*/ 156 w 295"/>
                <a:gd name="T53" fmla="*/ 20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155" y="0"/>
                  </a:move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6"/>
                  </a:cubicBezTo>
                  <a:cubicBezTo>
                    <a:pt x="105" y="254"/>
                    <a:pt x="191" y="254"/>
                    <a:pt x="243" y="207"/>
                  </a:cubicBez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30"/>
                    <a:pt x="40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62" y="166"/>
                  </a:moveTo>
                  <a:cubicBezTo>
                    <a:pt x="55" y="166"/>
                    <a:pt x="47" y="166"/>
                    <a:pt x="39" y="166"/>
                  </a:cubicBezTo>
                  <a:cubicBezTo>
                    <a:pt x="39" y="159"/>
                    <a:pt x="39" y="153"/>
                    <a:pt x="39" y="145"/>
                  </a:cubicBezTo>
                  <a:cubicBezTo>
                    <a:pt x="47" y="145"/>
                    <a:pt x="55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lose/>
                  <a:moveTo>
                    <a:pt x="156" y="202"/>
                  </a:move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1"/>
                    <a:pt x="155" y="40"/>
                  </a:cubicBez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8796338" y="4146550"/>
              <a:ext cx="244475" cy="244475"/>
            </a:xfrm>
            <a:custGeom>
              <a:avLst/>
              <a:gdLst>
                <a:gd name="T0" fmla="*/ 55 w 111"/>
                <a:gd name="T1" fmla="*/ 111 h 111"/>
                <a:gd name="T2" fmla="*/ 111 w 111"/>
                <a:gd name="T3" fmla="*/ 55 h 111"/>
                <a:gd name="T4" fmla="*/ 55 w 111"/>
                <a:gd name="T5" fmla="*/ 0 h 111"/>
                <a:gd name="T6" fmla="*/ 0 w 111"/>
                <a:gd name="T7" fmla="*/ 55 h 111"/>
                <a:gd name="T8" fmla="*/ 55 w 111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5" y="111"/>
                  </a:moveTo>
                  <a:cubicBezTo>
                    <a:pt x="86" y="111"/>
                    <a:pt x="111" y="86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86"/>
                    <a:pt x="25" y="111"/>
                    <a:pt x="55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84057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30465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4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17243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580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227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04FEC5A-FE9A-463C-92F8-C2BB350D4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2175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70E1C65B-FA29-49FA-876E-B8BDE06EA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DBE40ED-7CE2-4516-8B07-D034A986D5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47756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2448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9734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8996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402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28244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32648F-D2D9-4800-A52A-5BAC2CD19214}"/>
              </a:ext>
            </a:extLst>
          </p:cNvPr>
          <p:cNvGrpSpPr/>
          <p:nvPr userDrawn="1"/>
        </p:nvGrpSpPr>
        <p:grpSpPr>
          <a:xfrm>
            <a:off x="11766624" y="0"/>
            <a:ext cx="425376" cy="6858000"/>
            <a:chOff x="11760629" y="0"/>
            <a:chExt cx="425376" cy="685800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21817B51-CDC2-4F69-A281-89B84C29BEC1}"/>
                </a:ext>
              </a:extLst>
            </p:cNvPr>
            <p:cNvSpPr/>
            <p:nvPr userDrawn="1"/>
          </p:nvSpPr>
          <p:spPr>
            <a:xfrm>
              <a:off x="11973317" y="0"/>
              <a:ext cx="21268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3D01B805-68A9-4B26-9376-83768382CD27}"/>
                </a:ext>
              </a:extLst>
            </p:cNvPr>
            <p:cNvSpPr/>
            <p:nvPr userDrawn="1"/>
          </p:nvSpPr>
          <p:spPr>
            <a:xfrm>
              <a:off x="11760629" y="0"/>
              <a:ext cx="212688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385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BDD51FB4-1B36-409D-899E-5B0AB0DF70DE}"/>
              </a:ext>
            </a:extLst>
          </p:cNvPr>
          <p:cNvSpPr/>
          <p:nvPr userDrawn="1"/>
        </p:nvSpPr>
        <p:spPr>
          <a:xfrm>
            <a:off x="0" y="4702631"/>
            <a:ext cx="12192000" cy="2155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608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 userDrawn="1"/>
        </p:nvGrpSpPr>
        <p:grpSpPr>
          <a:xfrm>
            <a:off x="0" y="7022"/>
            <a:ext cx="12192000" cy="1270665"/>
            <a:chOff x="0" y="0"/>
            <a:chExt cx="13952538" cy="1454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13952538" cy="1454150"/>
            </a:xfrm>
            <a:prstGeom prst="rect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12499975" y="211138"/>
              <a:ext cx="739775" cy="722313"/>
            </a:xfrm>
            <a:custGeom>
              <a:avLst/>
              <a:gdLst>
                <a:gd name="T0" fmla="*/ 0 w 197"/>
                <a:gd name="T1" fmla="*/ 85 h 191"/>
                <a:gd name="T2" fmla="*/ 5 w 197"/>
                <a:gd name="T3" fmla="*/ 67 h 191"/>
                <a:gd name="T4" fmla="*/ 69 w 197"/>
                <a:gd name="T5" fmla="*/ 10 h 191"/>
                <a:gd name="T6" fmla="*/ 171 w 197"/>
                <a:gd name="T7" fmla="*/ 47 h 191"/>
                <a:gd name="T8" fmla="*/ 152 w 197"/>
                <a:gd name="T9" fmla="*/ 160 h 191"/>
                <a:gd name="T10" fmla="*/ 19 w 197"/>
                <a:gd name="T11" fmla="*/ 146 h 191"/>
                <a:gd name="T12" fmla="*/ 1 w 197"/>
                <a:gd name="T13" fmla="*/ 104 h 191"/>
                <a:gd name="T14" fmla="*/ 0 w 197"/>
                <a:gd name="T15" fmla="*/ 102 h 191"/>
                <a:gd name="T16" fmla="*/ 0 w 197"/>
                <a:gd name="T17" fmla="*/ 85 h 191"/>
                <a:gd name="T18" fmla="*/ 97 w 197"/>
                <a:gd name="T19" fmla="*/ 20 h 191"/>
                <a:gd name="T20" fmla="*/ 43 w 197"/>
                <a:gd name="T21" fmla="*/ 36 h 191"/>
                <a:gd name="T22" fmla="*/ 36 w 197"/>
                <a:gd name="T23" fmla="*/ 145 h 191"/>
                <a:gd name="T24" fmla="*/ 150 w 197"/>
                <a:gd name="T25" fmla="*/ 146 h 191"/>
                <a:gd name="T26" fmla="*/ 160 w 197"/>
                <a:gd name="T27" fmla="*/ 52 h 191"/>
                <a:gd name="T28" fmla="*/ 97 w 197"/>
                <a:gd name="T2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7" h="191">
                  <a:moveTo>
                    <a:pt x="0" y="85"/>
                  </a:moveTo>
                  <a:cubicBezTo>
                    <a:pt x="2" y="79"/>
                    <a:pt x="3" y="72"/>
                    <a:pt x="5" y="67"/>
                  </a:cubicBezTo>
                  <a:cubicBezTo>
                    <a:pt x="16" y="37"/>
                    <a:pt x="38" y="19"/>
                    <a:pt x="69" y="10"/>
                  </a:cubicBezTo>
                  <a:cubicBezTo>
                    <a:pt x="107" y="0"/>
                    <a:pt x="149" y="15"/>
                    <a:pt x="171" y="47"/>
                  </a:cubicBezTo>
                  <a:cubicBezTo>
                    <a:pt x="197" y="84"/>
                    <a:pt x="189" y="132"/>
                    <a:pt x="152" y="160"/>
                  </a:cubicBezTo>
                  <a:cubicBezTo>
                    <a:pt x="111" y="191"/>
                    <a:pt x="52" y="185"/>
                    <a:pt x="19" y="146"/>
                  </a:cubicBezTo>
                  <a:cubicBezTo>
                    <a:pt x="9" y="134"/>
                    <a:pt x="3" y="120"/>
                    <a:pt x="1" y="104"/>
                  </a:cubicBezTo>
                  <a:cubicBezTo>
                    <a:pt x="1" y="103"/>
                    <a:pt x="1" y="103"/>
                    <a:pt x="0" y="102"/>
                  </a:cubicBezTo>
                  <a:cubicBezTo>
                    <a:pt x="0" y="96"/>
                    <a:pt x="0" y="91"/>
                    <a:pt x="0" y="85"/>
                  </a:cubicBezTo>
                  <a:close/>
                  <a:moveTo>
                    <a:pt x="97" y="20"/>
                  </a:moveTo>
                  <a:cubicBezTo>
                    <a:pt x="75" y="20"/>
                    <a:pt x="58" y="25"/>
                    <a:pt x="43" y="36"/>
                  </a:cubicBezTo>
                  <a:cubicBezTo>
                    <a:pt x="6" y="63"/>
                    <a:pt x="2" y="113"/>
                    <a:pt x="36" y="145"/>
                  </a:cubicBezTo>
                  <a:cubicBezTo>
                    <a:pt x="66" y="174"/>
                    <a:pt x="119" y="175"/>
                    <a:pt x="150" y="146"/>
                  </a:cubicBezTo>
                  <a:cubicBezTo>
                    <a:pt x="177" y="120"/>
                    <a:pt x="182" y="81"/>
                    <a:pt x="160" y="52"/>
                  </a:cubicBezTo>
                  <a:cubicBezTo>
                    <a:pt x="143" y="30"/>
                    <a:pt x="120" y="20"/>
                    <a:pt x="9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2955588" y="252413"/>
              <a:ext cx="960438" cy="1141413"/>
            </a:xfrm>
            <a:custGeom>
              <a:avLst/>
              <a:gdLst>
                <a:gd name="T0" fmla="*/ 90 w 256"/>
                <a:gd name="T1" fmla="*/ 131 h 302"/>
                <a:gd name="T2" fmla="*/ 134 w 256"/>
                <a:gd name="T3" fmla="*/ 16 h 302"/>
                <a:gd name="T4" fmla="*/ 241 w 256"/>
                <a:gd name="T5" fmla="*/ 66 h 302"/>
                <a:gd name="T6" fmla="*/ 179 w 256"/>
                <a:gd name="T7" fmla="*/ 174 h 302"/>
                <a:gd name="T8" fmla="*/ 180 w 256"/>
                <a:gd name="T9" fmla="*/ 176 h 302"/>
                <a:gd name="T10" fmla="*/ 152 w 256"/>
                <a:gd name="T11" fmla="*/ 280 h 302"/>
                <a:gd name="T12" fmla="*/ 40 w 256"/>
                <a:gd name="T13" fmla="*/ 272 h 302"/>
                <a:gd name="T14" fmla="*/ 51 w 256"/>
                <a:gd name="T15" fmla="*/ 146 h 302"/>
                <a:gd name="T16" fmla="*/ 88 w 256"/>
                <a:gd name="T17" fmla="*/ 132 h 302"/>
                <a:gd name="T18" fmla="*/ 90 w 256"/>
                <a:gd name="T19" fmla="*/ 131 h 302"/>
                <a:gd name="T20" fmla="*/ 99 w 256"/>
                <a:gd name="T21" fmla="*/ 283 h 302"/>
                <a:gd name="T22" fmla="*/ 151 w 256"/>
                <a:gd name="T23" fmla="*/ 266 h 302"/>
                <a:gd name="T24" fmla="*/ 167 w 256"/>
                <a:gd name="T25" fmla="*/ 179 h 302"/>
                <a:gd name="T26" fmla="*/ 162 w 256"/>
                <a:gd name="T27" fmla="*/ 175 h 302"/>
                <a:gd name="T28" fmla="*/ 151 w 256"/>
                <a:gd name="T29" fmla="*/ 175 h 302"/>
                <a:gd name="T30" fmla="*/ 99 w 256"/>
                <a:gd name="T31" fmla="*/ 145 h 302"/>
                <a:gd name="T32" fmla="*/ 95 w 256"/>
                <a:gd name="T33" fmla="*/ 144 h 302"/>
                <a:gd name="T34" fmla="*/ 57 w 256"/>
                <a:gd name="T35" fmla="*/ 156 h 302"/>
                <a:gd name="T36" fmla="*/ 36 w 256"/>
                <a:gd name="T37" fmla="*/ 249 h 302"/>
                <a:gd name="T38" fmla="*/ 99 w 256"/>
                <a:gd name="T39" fmla="*/ 283 h 302"/>
                <a:gd name="T40" fmla="*/ 163 w 256"/>
                <a:gd name="T41" fmla="*/ 24 h 302"/>
                <a:gd name="T42" fmla="*/ 93 w 256"/>
                <a:gd name="T43" fmla="*/ 92 h 302"/>
                <a:gd name="T44" fmla="*/ 162 w 256"/>
                <a:gd name="T45" fmla="*/ 163 h 302"/>
                <a:gd name="T46" fmla="*/ 233 w 256"/>
                <a:gd name="T47" fmla="*/ 94 h 302"/>
                <a:gd name="T48" fmla="*/ 163 w 256"/>
                <a:gd name="T49" fmla="*/ 2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302">
                  <a:moveTo>
                    <a:pt x="90" y="131"/>
                  </a:moveTo>
                  <a:cubicBezTo>
                    <a:pt x="66" y="84"/>
                    <a:pt x="91" y="32"/>
                    <a:pt x="134" y="16"/>
                  </a:cubicBezTo>
                  <a:cubicBezTo>
                    <a:pt x="177" y="0"/>
                    <a:pt x="226" y="23"/>
                    <a:pt x="241" y="66"/>
                  </a:cubicBezTo>
                  <a:cubicBezTo>
                    <a:pt x="256" y="112"/>
                    <a:pt x="230" y="163"/>
                    <a:pt x="179" y="174"/>
                  </a:cubicBezTo>
                  <a:cubicBezTo>
                    <a:pt x="179" y="175"/>
                    <a:pt x="179" y="175"/>
                    <a:pt x="180" y="176"/>
                  </a:cubicBezTo>
                  <a:cubicBezTo>
                    <a:pt x="200" y="212"/>
                    <a:pt x="187" y="257"/>
                    <a:pt x="152" y="280"/>
                  </a:cubicBezTo>
                  <a:cubicBezTo>
                    <a:pt x="118" y="302"/>
                    <a:pt x="70" y="299"/>
                    <a:pt x="40" y="272"/>
                  </a:cubicBezTo>
                  <a:cubicBezTo>
                    <a:pt x="0" y="236"/>
                    <a:pt x="5" y="175"/>
                    <a:pt x="51" y="146"/>
                  </a:cubicBezTo>
                  <a:cubicBezTo>
                    <a:pt x="62" y="138"/>
                    <a:pt x="74" y="134"/>
                    <a:pt x="88" y="132"/>
                  </a:cubicBezTo>
                  <a:cubicBezTo>
                    <a:pt x="88" y="132"/>
                    <a:pt x="89" y="132"/>
                    <a:pt x="90" y="131"/>
                  </a:cubicBezTo>
                  <a:close/>
                  <a:moveTo>
                    <a:pt x="99" y="283"/>
                  </a:moveTo>
                  <a:cubicBezTo>
                    <a:pt x="119" y="282"/>
                    <a:pt x="136" y="277"/>
                    <a:pt x="151" y="266"/>
                  </a:cubicBezTo>
                  <a:cubicBezTo>
                    <a:pt x="178" y="244"/>
                    <a:pt x="185" y="207"/>
                    <a:pt x="167" y="179"/>
                  </a:cubicBezTo>
                  <a:cubicBezTo>
                    <a:pt x="166" y="176"/>
                    <a:pt x="164" y="175"/>
                    <a:pt x="162" y="175"/>
                  </a:cubicBezTo>
                  <a:cubicBezTo>
                    <a:pt x="158" y="175"/>
                    <a:pt x="154" y="175"/>
                    <a:pt x="151" y="175"/>
                  </a:cubicBezTo>
                  <a:cubicBezTo>
                    <a:pt x="130" y="171"/>
                    <a:pt x="113" y="161"/>
                    <a:pt x="99" y="145"/>
                  </a:cubicBezTo>
                  <a:cubicBezTo>
                    <a:pt x="99" y="144"/>
                    <a:pt x="97" y="143"/>
                    <a:pt x="95" y="144"/>
                  </a:cubicBezTo>
                  <a:cubicBezTo>
                    <a:pt x="82" y="145"/>
                    <a:pt x="69" y="149"/>
                    <a:pt x="57" y="156"/>
                  </a:cubicBezTo>
                  <a:cubicBezTo>
                    <a:pt x="25" y="177"/>
                    <a:pt x="15" y="218"/>
                    <a:pt x="36" y="249"/>
                  </a:cubicBezTo>
                  <a:cubicBezTo>
                    <a:pt x="51" y="272"/>
                    <a:pt x="74" y="282"/>
                    <a:pt x="99" y="283"/>
                  </a:cubicBezTo>
                  <a:close/>
                  <a:moveTo>
                    <a:pt x="163" y="24"/>
                  </a:moveTo>
                  <a:cubicBezTo>
                    <a:pt x="126" y="23"/>
                    <a:pt x="94" y="54"/>
                    <a:pt x="93" y="92"/>
                  </a:cubicBezTo>
                  <a:cubicBezTo>
                    <a:pt x="92" y="129"/>
                    <a:pt x="122" y="162"/>
                    <a:pt x="162" y="163"/>
                  </a:cubicBezTo>
                  <a:cubicBezTo>
                    <a:pt x="201" y="163"/>
                    <a:pt x="232" y="132"/>
                    <a:pt x="233" y="94"/>
                  </a:cubicBezTo>
                  <a:cubicBezTo>
                    <a:pt x="233" y="55"/>
                    <a:pt x="202" y="24"/>
                    <a:pt x="16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2587288" y="977900"/>
              <a:ext cx="344488" cy="347663"/>
            </a:xfrm>
            <a:custGeom>
              <a:avLst/>
              <a:gdLst>
                <a:gd name="T0" fmla="*/ 92 w 92"/>
                <a:gd name="T1" fmla="*/ 46 h 92"/>
                <a:gd name="T2" fmla="*/ 46 w 92"/>
                <a:gd name="T3" fmla="*/ 92 h 92"/>
                <a:gd name="T4" fmla="*/ 0 w 92"/>
                <a:gd name="T5" fmla="*/ 46 h 92"/>
                <a:gd name="T6" fmla="*/ 47 w 92"/>
                <a:gd name="T7" fmla="*/ 0 h 92"/>
                <a:gd name="T8" fmla="*/ 92 w 92"/>
                <a:gd name="T9" fmla="*/ 46 h 92"/>
                <a:gd name="T10" fmla="*/ 47 w 92"/>
                <a:gd name="T11" fmla="*/ 12 h 92"/>
                <a:gd name="T12" fmla="*/ 13 w 92"/>
                <a:gd name="T13" fmla="*/ 44 h 92"/>
                <a:gd name="T14" fmla="*/ 45 w 92"/>
                <a:gd name="T15" fmla="*/ 79 h 92"/>
                <a:gd name="T16" fmla="*/ 80 w 92"/>
                <a:gd name="T17" fmla="*/ 46 h 92"/>
                <a:gd name="T18" fmla="*/ 47 w 92"/>
                <a:gd name="T19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92" y="46"/>
                  </a:moveTo>
                  <a:cubicBezTo>
                    <a:pt x="92" y="71"/>
                    <a:pt x="72" y="92"/>
                    <a:pt x="46" y="92"/>
                  </a:cubicBezTo>
                  <a:cubicBezTo>
                    <a:pt x="21" y="92"/>
                    <a:pt x="1" y="71"/>
                    <a:pt x="0" y="46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2" y="0"/>
                    <a:pt x="92" y="21"/>
                    <a:pt x="92" y="46"/>
                  </a:cubicBezTo>
                  <a:close/>
                  <a:moveTo>
                    <a:pt x="47" y="12"/>
                  </a:moveTo>
                  <a:cubicBezTo>
                    <a:pt x="29" y="12"/>
                    <a:pt x="13" y="27"/>
                    <a:pt x="13" y="44"/>
                  </a:cubicBezTo>
                  <a:cubicBezTo>
                    <a:pt x="13" y="63"/>
                    <a:pt x="27" y="79"/>
                    <a:pt x="45" y="79"/>
                  </a:cubicBezTo>
                  <a:cubicBezTo>
                    <a:pt x="64" y="80"/>
                    <a:pt x="79" y="66"/>
                    <a:pt x="80" y="46"/>
                  </a:cubicBezTo>
                  <a:cubicBezTo>
                    <a:pt x="81" y="28"/>
                    <a:pt x="65" y="13"/>
                    <a:pt x="4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13115925" y="52388"/>
              <a:ext cx="255588" cy="257175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34 h 68"/>
                <a:gd name="T4" fmla="*/ 34 w 68"/>
                <a:gd name="T5" fmla="*/ 68 h 68"/>
                <a:gd name="T6" fmla="*/ 0 w 68"/>
                <a:gd name="T7" fmla="*/ 34 h 68"/>
                <a:gd name="T8" fmla="*/ 34 w 68"/>
                <a:gd name="T9" fmla="*/ 0 h 68"/>
                <a:gd name="T10" fmla="*/ 55 w 68"/>
                <a:gd name="T11" fmla="*/ 34 h 68"/>
                <a:gd name="T12" fmla="*/ 34 w 68"/>
                <a:gd name="T13" fmla="*/ 13 h 68"/>
                <a:gd name="T14" fmla="*/ 13 w 68"/>
                <a:gd name="T15" fmla="*/ 34 h 68"/>
                <a:gd name="T16" fmla="*/ 34 w 68"/>
                <a:gd name="T17" fmla="*/ 55 h 68"/>
                <a:gd name="T18" fmla="*/ 55 w 68"/>
                <a:gd name="T19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53" y="0"/>
                    <a:pt x="68" y="16"/>
                    <a:pt x="68" y="34"/>
                  </a:cubicBezTo>
                  <a:cubicBezTo>
                    <a:pt x="68" y="53"/>
                    <a:pt x="52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  <a:moveTo>
                    <a:pt x="55" y="34"/>
                  </a:moveTo>
                  <a:cubicBezTo>
                    <a:pt x="55" y="22"/>
                    <a:pt x="46" y="13"/>
                    <a:pt x="34" y="13"/>
                  </a:cubicBezTo>
                  <a:cubicBezTo>
                    <a:pt x="22" y="13"/>
                    <a:pt x="13" y="22"/>
                    <a:pt x="13" y="34"/>
                  </a:cubicBezTo>
                  <a:cubicBezTo>
                    <a:pt x="13" y="46"/>
                    <a:pt x="22" y="55"/>
                    <a:pt x="34" y="55"/>
                  </a:cubicBezTo>
                  <a:cubicBezTo>
                    <a:pt x="46" y="55"/>
                    <a:pt x="55" y="46"/>
                    <a:pt x="5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"/>
            <p:cNvSpPr>
              <a:spLocks noEditPoints="1"/>
            </p:cNvSpPr>
            <p:nvPr userDrawn="1"/>
          </p:nvSpPr>
          <p:spPr bwMode="auto">
            <a:xfrm>
              <a:off x="13668375" y="1209675"/>
              <a:ext cx="184150" cy="184150"/>
            </a:xfrm>
            <a:custGeom>
              <a:avLst/>
              <a:gdLst>
                <a:gd name="T0" fmla="*/ 24 w 49"/>
                <a:gd name="T1" fmla="*/ 49 h 49"/>
                <a:gd name="T2" fmla="*/ 0 w 49"/>
                <a:gd name="T3" fmla="*/ 25 h 49"/>
                <a:gd name="T4" fmla="*/ 24 w 49"/>
                <a:gd name="T5" fmla="*/ 0 h 49"/>
                <a:gd name="T6" fmla="*/ 49 w 49"/>
                <a:gd name="T7" fmla="*/ 24 h 49"/>
                <a:gd name="T8" fmla="*/ 24 w 49"/>
                <a:gd name="T9" fmla="*/ 49 h 49"/>
                <a:gd name="T10" fmla="*/ 36 w 49"/>
                <a:gd name="T11" fmla="*/ 25 h 49"/>
                <a:gd name="T12" fmla="*/ 25 w 49"/>
                <a:gd name="T13" fmla="*/ 12 h 49"/>
                <a:gd name="T14" fmla="*/ 12 w 49"/>
                <a:gd name="T15" fmla="*/ 25 h 49"/>
                <a:gd name="T16" fmla="*/ 24 w 49"/>
                <a:gd name="T17" fmla="*/ 37 h 49"/>
                <a:gd name="T18" fmla="*/ 36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49"/>
                  </a:moveTo>
                  <a:cubicBezTo>
                    <a:pt x="11" y="49"/>
                    <a:pt x="0" y="38"/>
                    <a:pt x="0" y="25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8"/>
                    <a:pt x="38" y="49"/>
                    <a:pt x="24" y="49"/>
                  </a:cubicBezTo>
                  <a:close/>
                  <a:moveTo>
                    <a:pt x="36" y="25"/>
                  </a:moveTo>
                  <a:cubicBezTo>
                    <a:pt x="37" y="18"/>
                    <a:pt x="31" y="13"/>
                    <a:pt x="25" y="12"/>
                  </a:cubicBezTo>
                  <a:cubicBezTo>
                    <a:pt x="18" y="12"/>
                    <a:pt x="12" y="18"/>
                    <a:pt x="12" y="25"/>
                  </a:cubicBezTo>
                  <a:cubicBezTo>
                    <a:pt x="12" y="31"/>
                    <a:pt x="18" y="37"/>
                    <a:pt x="24" y="37"/>
                  </a:cubicBezTo>
                  <a:cubicBezTo>
                    <a:pt x="31" y="37"/>
                    <a:pt x="36" y="32"/>
                    <a:pt x="3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2700000" y="388938"/>
              <a:ext cx="349250" cy="352425"/>
            </a:xfrm>
            <a:custGeom>
              <a:avLst/>
              <a:gdLst>
                <a:gd name="T0" fmla="*/ 1 w 93"/>
                <a:gd name="T1" fmla="*/ 47 h 93"/>
                <a:gd name="T2" fmla="*/ 46 w 93"/>
                <a:gd name="T3" fmla="*/ 0 h 93"/>
                <a:gd name="T4" fmla="*/ 93 w 93"/>
                <a:gd name="T5" fmla="*/ 46 h 93"/>
                <a:gd name="T6" fmla="*/ 47 w 93"/>
                <a:gd name="T7" fmla="*/ 93 h 93"/>
                <a:gd name="T8" fmla="*/ 1 w 93"/>
                <a:gd name="T9" fmla="*/ 47 h 93"/>
                <a:gd name="T10" fmla="*/ 47 w 93"/>
                <a:gd name="T11" fmla="*/ 13 h 93"/>
                <a:gd name="T12" fmla="*/ 13 w 93"/>
                <a:gd name="T13" fmla="*/ 47 h 93"/>
                <a:gd name="T14" fmla="*/ 47 w 93"/>
                <a:gd name="T15" fmla="*/ 80 h 93"/>
                <a:gd name="T16" fmla="*/ 81 w 93"/>
                <a:gd name="T17" fmla="*/ 46 h 93"/>
                <a:gd name="T18" fmla="*/ 47 w 93"/>
                <a:gd name="T19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3">
                  <a:moveTo>
                    <a:pt x="1" y="47"/>
                  </a:move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3" y="21"/>
                    <a:pt x="93" y="46"/>
                  </a:cubicBezTo>
                  <a:cubicBezTo>
                    <a:pt x="93" y="72"/>
                    <a:pt x="73" y="92"/>
                    <a:pt x="47" y="93"/>
                  </a:cubicBezTo>
                  <a:cubicBezTo>
                    <a:pt x="22" y="93"/>
                    <a:pt x="1" y="72"/>
                    <a:pt x="1" y="47"/>
                  </a:cubicBezTo>
                  <a:close/>
                  <a:moveTo>
                    <a:pt x="47" y="13"/>
                  </a:moveTo>
                  <a:cubicBezTo>
                    <a:pt x="28" y="13"/>
                    <a:pt x="13" y="28"/>
                    <a:pt x="13" y="47"/>
                  </a:cubicBezTo>
                  <a:cubicBezTo>
                    <a:pt x="13" y="65"/>
                    <a:pt x="28" y="80"/>
                    <a:pt x="47" y="80"/>
                  </a:cubicBezTo>
                  <a:cubicBezTo>
                    <a:pt x="65" y="80"/>
                    <a:pt x="81" y="65"/>
                    <a:pt x="81" y="46"/>
                  </a:cubicBezTo>
                  <a:cubicBezTo>
                    <a:pt x="81" y="28"/>
                    <a:pt x="65" y="13"/>
                    <a:pt x="4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12623800" y="468313"/>
              <a:ext cx="49213" cy="41275"/>
            </a:xfrm>
            <a:custGeom>
              <a:avLst/>
              <a:gdLst>
                <a:gd name="T0" fmla="*/ 0 w 13"/>
                <a:gd name="T1" fmla="*/ 11 h 11"/>
                <a:gd name="T2" fmla="*/ 0 w 13"/>
                <a:gd name="T3" fmla="*/ 0 h 11"/>
                <a:gd name="T4" fmla="*/ 13 w 13"/>
                <a:gd name="T5" fmla="*/ 0 h 11"/>
                <a:gd name="T6" fmla="*/ 13 w 13"/>
                <a:gd name="T7" fmla="*/ 11 h 11"/>
                <a:gd name="T8" fmla="*/ 0 w 1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5" y="0"/>
                    <a:pt x="9" y="0"/>
                    <a:pt x="13" y="0"/>
                  </a:cubicBezTo>
                  <a:cubicBezTo>
                    <a:pt x="13" y="3"/>
                    <a:pt x="13" y="7"/>
                    <a:pt x="13" y="11"/>
                  </a:cubicBezTo>
                  <a:cubicBezTo>
                    <a:pt x="9" y="11"/>
                    <a:pt x="5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12623800" y="615950"/>
              <a:ext cx="49213" cy="49213"/>
            </a:xfrm>
            <a:custGeom>
              <a:avLst/>
              <a:gdLst>
                <a:gd name="T0" fmla="*/ 0 w 13"/>
                <a:gd name="T1" fmla="*/ 0 h 13"/>
                <a:gd name="T2" fmla="*/ 13 w 13"/>
                <a:gd name="T3" fmla="*/ 0 h 13"/>
                <a:gd name="T4" fmla="*/ 13 w 13"/>
                <a:gd name="T5" fmla="*/ 13 h 13"/>
                <a:gd name="T6" fmla="*/ 0 w 13"/>
                <a:gd name="T7" fmla="*/ 13 h 13"/>
                <a:gd name="T8" fmla="*/ 0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cubicBezTo>
                    <a:pt x="5" y="0"/>
                    <a:pt x="9" y="0"/>
                    <a:pt x="13" y="0"/>
                  </a:cubicBezTo>
                  <a:cubicBezTo>
                    <a:pt x="13" y="5"/>
                    <a:pt x="13" y="8"/>
                    <a:pt x="13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0" y="8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12598400" y="539750"/>
              <a:ext cx="52388" cy="49213"/>
            </a:xfrm>
            <a:custGeom>
              <a:avLst/>
              <a:gdLst>
                <a:gd name="T0" fmla="*/ 14 w 14"/>
                <a:gd name="T1" fmla="*/ 0 h 13"/>
                <a:gd name="T2" fmla="*/ 14 w 14"/>
                <a:gd name="T3" fmla="*/ 13 h 13"/>
                <a:gd name="T4" fmla="*/ 2 w 14"/>
                <a:gd name="T5" fmla="*/ 13 h 13"/>
                <a:gd name="T6" fmla="*/ 0 w 14"/>
                <a:gd name="T7" fmla="*/ 11 h 13"/>
                <a:gd name="T8" fmla="*/ 0 w 14"/>
                <a:gd name="T9" fmla="*/ 0 h 13"/>
                <a:gd name="T10" fmla="*/ 14 w 1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0"/>
                  </a:moveTo>
                  <a:cubicBezTo>
                    <a:pt x="14" y="4"/>
                    <a:pt x="14" y="8"/>
                    <a:pt x="14" y="13"/>
                  </a:cubicBezTo>
                  <a:cubicBezTo>
                    <a:pt x="10" y="13"/>
                    <a:pt x="6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5"/>
            <p:cNvSpPr>
              <a:spLocks noEditPoints="1"/>
            </p:cNvSpPr>
            <p:nvPr userDrawn="1"/>
          </p:nvSpPr>
          <p:spPr bwMode="auto">
            <a:xfrm>
              <a:off x="13190538" y="936625"/>
              <a:ext cx="307975" cy="309563"/>
            </a:xfrm>
            <a:custGeom>
              <a:avLst/>
              <a:gdLst>
                <a:gd name="T0" fmla="*/ 82 w 82"/>
                <a:gd name="T1" fmla="*/ 42 h 82"/>
                <a:gd name="T2" fmla="*/ 41 w 82"/>
                <a:gd name="T3" fmla="*/ 82 h 82"/>
                <a:gd name="T4" fmla="*/ 0 w 82"/>
                <a:gd name="T5" fmla="*/ 41 h 82"/>
                <a:gd name="T6" fmla="*/ 41 w 82"/>
                <a:gd name="T7" fmla="*/ 0 h 82"/>
                <a:gd name="T8" fmla="*/ 82 w 82"/>
                <a:gd name="T9" fmla="*/ 42 h 82"/>
                <a:gd name="T10" fmla="*/ 41 w 82"/>
                <a:gd name="T11" fmla="*/ 13 h 82"/>
                <a:gd name="T12" fmla="*/ 13 w 82"/>
                <a:gd name="T13" fmla="*/ 42 h 82"/>
                <a:gd name="T14" fmla="*/ 41 w 82"/>
                <a:gd name="T15" fmla="*/ 70 h 82"/>
                <a:gd name="T16" fmla="*/ 70 w 82"/>
                <a:gd name="T17" fmla="*/ 41 h 82"/>
                <a:gd name="T18" fmla="*/ 41 w 82"/>
                <a:gd name="T1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82" y="42"/>
                  </a:moveTo>
                  <a:cubicBezTo>
                    <a:pt x="82" y="64"/>
                    <a:pt x="64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2"/>
                  </a:cubicBezTo>
                  <a:close/>
                  <a:moveTo>
                    <a:pt x="41" y="13"/>
                  </a:moveTo>
                  <a:cubicBezTo>
                    <a:pt x="25" y="13"/>
                    <a:pt x="13" y="26"/>
                    <a:pt x="13" y="42"/>
                  </a:cubicBezTo>
                  <a:cubicBezTo>
                    <a:pt x="13" y="57"/>
                    <a:pt x="26" y="70"/>
                    <a:pt x="41" y="70"/>
                  </a:cubicBezTo>
                  <a:cubicBezTo>
                    <a:pt x="57" y="70"/>
                    <a:pt x="70" y="57"/>
                    <a:pt x="70" y="41"/>
                  </a:cubicBezTo>
                  <a:cubicBezTo>
                    <a:pt x="70" y="26"/>
                    <a:pt x="57" y="13"/>
                    <a:pt x="4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6"/>
            <p:cNvSpPr>
              <a:spLocks/>
            </p:cNvSpPr>
            <p:nvPr userDrawn="1"/>
          </p:nvSpPr>
          <p:spPr bwMode="auto">
            <a:xfrm>
              <a:off x="13096875" y="963613"/>
              <a:ext cx="46038" cy="44450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12 h 12"/>
                <a:gd name="T4" fmla="*/ 0 w 12"/>
                <a:gd name="T5" fmla="*/ 0 h 12"/>
                <a:gd name="T6" fmla="*/ 12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8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2" y="4"/>
                    <a:pt x="12" y="8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13547725" y="1057275"/>
              <a:ext cx="44450" cy="46038"/>
            </a:xfrm>
            <a:custGeom>
              <a:avLst/>
              <a:gdLst>
                <a:gd name="T0" fmla="*/ 0 w 12"/>
                <a:gd name="T1" fmla="*/ 0 h 12"/>
                <a:gd name="T2" fmla="*/ 12 w 12"/>
                <a:gd name="T3" fmla="*/ 0 h 12"/>
                <a:gd name="T4" fmla="*/ 12 w 12"/>
                <a:gd name="T5" fmla="*/ 12 h 12"/>
                <a:gd name="T6" fmla="*/ 0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4" y="0"/>
                    <a:pt x="8" y="0"/>
                    <a:pt x="12" y="0"/>
                  </a:cubicBezTo>
                  <a:cubicBezTo>
                    <a:pt x="12" y="4"/>
                    <a:pt x="12" y="8"/>
                    <a:pt x="12" y="12"/>
                  </a:cubicBezTo>
                  <a:cubicBezTo>
                    <a:pt x="8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8"/>
            <p:cNvSpPr>
              <a:spLocks noEditPoints="1"/>
            </p:cNvSpPr>
            <p:nvPr userDrawn="1"/>
          </p:nvSpPr>
          <p:spPr bwMode="auto">
            <a:xfrm>
              <a:off x="13393738" y="381000"/>
              <a:ext cx="376238" cy="333375"/>
            </a:xfrm>
            <a:custGeom>
              <a:avLst/>
              <a:gdLst>
                <a:gd name="T0" fmla="*/ 47 w 100"/>
                <a:gd name="T1" fmla="*/ 88 h 88"/>
                <a:gd name="T2" fmla="*/ 3 w 100"/>
                <a:gd name="T3" fmla="*/ 52 h 88"/>
                <a:gd name="T4" fmla="*/ 23 w 100"/>
                <a:gd name="T5" fmla="*/ 11 h 88"/>
                <a:gd name="T6" fmla="*/ 82 w 100"/>
                <a:gd name="T7" fmla="*/ 23 h 88"/>
                <a:gd name="T8" fmla="*/ 60 w 100"/>
                <a:gd name="T9" fmla="*/ 86 h 88"/>
                <a:gd name="T10" fmla="*/ 47 w 100"/>
                <a:gd name="T11" fmla="*/ 88 h 88"/>
                <a:gd name="T12" fmla="*/ 45 w 100"/>
                <a:gd name="T13" fmla="*/ 18 h 88"/>
                <a:gd name="T14" fmla="*/ 39 w 100"/>
                <a:gd name="T15" fmla="*/ 19 h 88"/>
                <a:gd name="T16" fmla="*/ 21 w 100"/>
                <a:gd name="T17" fmla="*/ 63 h 88"/>
                <a:gd name="T18" fmla="*/ 67 w 100"/>
                <a:gd name="T19" fmla="*/ 69 h 88"/>
                <a:gd name="T20" fmla="*/ 72 w 100"/>
                <a:gd name="T21" fmla="*/ 31 h 88"/>
                <a:gd name="T22" fmla="*/ 45 w 100"/>
                <a:gd name="T23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88">
                  <a:moveTo>
                    <a:pt x="47" y="88"/>
                  </a:moveTo>
                  <a:cubicBezTo>
                    <a:pt x="25" y="88"/>
                    <a:pt x="7" y="73"/>
                    <a:pt x="3" y="52"/>
                  </a:cubicBezTo>
                  <a:cubicBezTo>
                    <a:pt x="0" y="36"/>
                    <a:pt x="8" y="20"/>
                    <a:pt x="23" y="11"/>
                  </a:cubicBezTo>
                  <a:cubicBezTo>
                    <a:pt x="42" y="0"/>
                    <a:pt x="68" y="5"/>
                    <a:pt x="82" y="23"/>
                  </a:cubicBezTo>
                  <a:cubicBezTo>
                    <a:pt x="100" y="46"/>
                    <a:pt x="88" y="79"/>
                    <a:pt x="60" y="86"/>
                  </a:cubicBezTo>
                  <a:cubicBezTo>
                    <a:pt x="56" y="87"/>
                    <a:pt x="51" y="88"/>
                    <a:pt x="47" y="88"/>
                  </a:cubicBezTo>
                  <a:close/>
                  <a:moveTo>
                    <a:pt x="45" y="18"/>
                  </a:moveTo>
                  <a:cubicBezTo>
                    <a:pt x="43" y="18"/>
                    <a:pt x="41" y="18"/>
                    <a:pt x="39" y="19"/>
                  </a:cubicBezTo>
                  <a:cubicBezTo>
                    <a:pt x="17" y="23"/>
                    <a:pt x="8" y="46"/>
                    <a:pt x="21" y="63"/>
                  </a:cubicBezTo>
                  <a:cubicBezTo>
                    <a:pt x="31" y="77"/>
                    <a:pt x="53" y="80"/>
                    <a:pt x="67" y="69"/>
                  </a:cubicBezTo>
                  <a:cubicBezTo>
                    <a:pt x="79" y="60"/>
                    <a:pt x="82" y="44"/>
                    <a:pt x="72" y="31"/>
                  </a:cubicBezTo>
                  <a:cubicBezTo>
                    <a:pt x="66" y="22"/>
                    <a:pt x="57" y="18"/>
                    <a:pt x="4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9"/>
            <p:cNvSpPr>
              <a:spLocks/>
            </p:cNvSpPr>
            <p:nvPr userDrawn="1"/>
          </p:nvSpPr>
          <p:spPr bwMode="auto">
            <a:xfrm>
              <a:off x="13701713" y="668338"/>
              <a:ext cx="49213" cy="46038"/>
            </a:xfrm>
            <a:custGeom>
              <a:avLst/>
              <a:gdLst>
                <a:gd name="T0" fmla="*/ 0 w 13"/>
                <a:gd name="T1" fmla="*/ 0 h 12"/>
                <a:gd name="T2" fmla="*/ 13 w 13"/>
                <a:gd name="T3" fmla="*/ 0 h 12"/>
                <a:gd name="T4" fmla="*/ 13 w 13"/>
                <a:gd name="T5" fmla="*/ 12 h 12"/>
                <a:gd name="T6" fmla="*/ 0 w 13"/>
                <a:gd name="T7" fmla="*/ 12 h 12"/>
                <a:gd name="T8" fmla="*/ 0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4" y="0"/>
                    <a:pt x="9" y="0"/>
                    <a:pt x="13" y="0"/>
                  </a:cubicBezTo>
                  <a:cubicBezTo>
                    <a:pt x="13" y="4"/>
                    <a:pt x="13" y="8"/>
                    <a:pt x="13" y="12"/>
                  </a:cubicBezTo>
                  <a:cubicBezTo>
                    <a:pt x="9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0"/>
            <p:cNvSpPr>
              <a:spLocks/>
            </p:cNvSpPr>
            <p:nvPr userDrawn="1"/>
          </p:nvSpPr>
          <p:spPr bwMode="auto">
            <a:xfrm>
              <a:off x="13652500" y="744538"/>
              <a:ext cx="49213" cy="44450"/>
            </a:xfrm>
            <a:custGeom>
              <a:avLst/>
              <a:gdLst>
                <a:gd name="T0" fmla="*/ 0 w 13"/>
                <a:gd name="T1" fmla="*/ 12 h 12"/>
                <a:gd name="T2" fmla="*/ 0 w 13"/>
                <a:gd name="T3" fmla="*/ 0 h 12"/>
                <a:gd name="T4" fmla="*/ 13 w 13"/>
                <a:gd name="T5" fmla="*/ 0 h 12"/>
                <a:gd name="T6" fmla="*/ 13 w 13"/>
                <a:gd name="T7" fmla="*/ 12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ubicBezTo>
                    <a:pt x="13" y="4"/>
                    <a:pt x="13" y="8"/>
                    <a:pt x="13" y="12"/>
                  </a:cubicBezTo>
                  <a:cubicBezTo>
                    <a:pt x="9" y="12"/>
                    <a:pt x="4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83987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7385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9895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0" y="0"/>
            <a:ext cx="1097280" cy="10972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45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265715"/>
            <a:ext cx="12192000" cy="3592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63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794695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54592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upo 167"/>
          <p:cNvGrpSpPr/>
          <p:nvPr userDrawn="1"/>
        </p:nvGrpSpPr>
        <p:grpSpPr>
          <a:xfrm>
            <a:off x="0" y="0"/>
            <a:ext cx="12191999" cy="6858000"/>
            <a:chOff x="-1103313" y="-627063"/>
            <a:chExt cx="14395451" cy="8112126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103313" y="-627063"/>
              <a:ext cx="14395451" cy="8112126"/>
            </a:xfrm>
            <a:custGeom>
              <a:avLst/>
              <a:gdLst>
                <a:gd name="T0" fmla="*/ 0 w 9068"/>
                <a:gd name="T1" fmla="*/ 0 h 5110"/>
                <a:gd name="T2" fmla="*/ 9068 w 9068"/>
                <a:gd name="T3" fmla="*/ 0 h 5110"/>
                <a:gd name="T4" fmla="*/ 9068 w 9068"/>
                <a:gd name="T5" fmla="*/ 5110 h 5110"/>
                <a:gd name="T6" fmla="*/ 0 w 9068"/>
                <a:gd name="T7" fmla="*/ 5110 h 5110"/>
                <a:gd name="T8" fmla="*/ 0 w 9068"/>
                <a:gd name="T9" fmla="*/ 0 h 5110"/>
                <a:gd name="T10" fmla="*/ 0 w 906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68" h="5110">
                  <a:moveTo>
                    <a:pt x="0" y="0"/>
                  </a:moveTo>
                  <a:lnTo>
                    <a:pt x="9068" y="0"/>
                  </a:lnTo>
                  <a:lnTo>
                    <a:pt x="9068" y="5110"/>
                  </a:lnTo>
                  <a:lnTo>
                    <a:pt x="0" y="5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9883775" y="4908550"/>
              <a:ext cx="3122613" cy="2306638"/>
            </a:xfrm>
            <a:custGeom>
              <a:avLst/>
              <a:gdLst>
                <a:gd name="T0" fmla="*/ 565 w 832"/>
                <a:gd name="T1" fmla="*/ 350 h 614"/>
                <a:gd name="T2" fmla="*/ 546 w 832"/>
                <a:gd name="T3" fmla="*/ 479 h 614"/>
                <a:gd name="T4" fmla="*/ 535 w 832"/>
                <a:gd name="T5" fmla="*/ 555 h 614"/>
                <a:gd name="T6" fmla="*/ 494 w 832"/>
                <a:gd name="T7" fmla="*/ 606 h 614"/>
                <a:gd name="T8" fmla="*/ 445 w 832"/>
                <a:gd name="T9" fmla="*/ 612 h 614"/>
                <a:gd name="T10" fmla="*/ 289 w 832"/>
                <a:gd name="T11" fmla="*/ 590 h 614"/>
                <a:gd name="T12" fmla="*/ 245 w 832"/>
                <a:gd name="T13" fmla="*/ 570 h 614"/>
                <a:gd name="T14" fmla="*/ 220 w 832"/>
                <a:gd name="T15" fmla="*/ 508 h 614"/>
                <a:gd name="T16" fmla="*/ 248 w 832"/>
                <a:gd name="T17" fmla="*/ 319 h 614"/>
                <a:gd name="T18" fmla="*/ 250 w 832"/>
                <a:gd name="T19" fmla="*/ 304 h 614"/>
                <a:gd name="T20" fmla="*/ 197 w 832"/>
                <a:gd name="T21" fmla="*/ 296 h 614"/>
                <a:gd name="T22" fmla="*/ 55 w 832"/>
                <a:gd name="T23" fmla="*/ 275 h 614"/>
                <a:gd name="T24" fmla="*/ 6 w 832"/>
                <a:gd name="T25" fmla="*/ 235 h 614"/>
                <a:gd name="T26" fmla="*/ 30 w 832"/>
                <a:gd name="T27" fmla="*/ 179 h 614"/>
                <a:gd name="T28" fmla="*/ 249 w 832"/>
                <a:gd name="T29" fmla="*/ 15 h 614"/>
                <a:gd name="T30" fmla="*/ 301 w 832"/>
                <a:gd name="T31" fmla="*/ 9 h 614"/>
                <a:gd name="T32" fmla="*/ 330 w 832"/>
                <a:gd name="T33" fmla="*/ 50 h 614"/>
                <a:gd name="T34" fmla="*/ 307 w 832"/>
                <a:gd name="T35" fmla="*/ 96 h 614"/>
                <a:gd name="T36" fmla="*/ 186 w 832"/>
                <a:gd name="T37" fmla="*/ 186 h 614"/>
                <a:gd name="T38" fmla="*/ 180 w 832"/>
                <a:gd name="T39" fmla="*/ 193 h 614"/>
                <a:gd name="T40" fmla="*/ 345 w 832"/>
                <a:gd name="T41" fmla="*/ 217 h 614"/>
                <a:gd name="T42" fmla="*/ 321 w 832"/>
                <a:gd name="T43" fmla="*/ 110 h 614"/>
                <a:gd name="T44" fmla="*/ 371 w 832"/>
                <a:gd name="T45" fmla="*/ 40 h 614"/>
                <a:gd name="T46" fmla="*/ 529 w 832"/>
                <a:gd name="T47" fmla="*/ 66 h 614"/>
                <a:gd name="T48" fmla="*/ 500 w 832"/>
                <a:gd name="T49" fmla="*/ 240 h 614"/>
                <a:gd name="T50" fmla="*/ 665 w 832"/>
                <a:gd name="T51" fmla="*/ 264 h 614"/>
                <a:gd name="T52" fmla="*/ 668 w 832"/>
                <a:gd name="T53" fmla="*/ 261 h 614"/>
                <a:gd name="T54" fmla="*/ 635 w 832"/>
                <a:gd name="T55" fmla="*/ 219 h 614"/>
                <a:gd name="T56" fmla="*/ 570 w 832"/>
                <a:gd name="T57" fmla="*/ 133 h 614"/>
                <a:gd name="T58" fmla="*/ 578 w 832"/>
                <a:gd name="T59" fmla="*/ 62 h 614"/>
                <a:gd name="T60" fmla="*/ 649 w 832"/>
                <a:gd name="T61" fmla="*/ 73 h 614"/>
                <a:gd name="T62" fmla="*/ 815 w 832"/>
                <a:gd name="T63" fmla="*/ 296 h 614"/>
                <a:gd name="T64" fmla="*/ 820 w 832"/>
                <a:gd name="T65" fmla="*/ 354 h 614"/>
                <a:gd name="T66" fmla="*/ 765 w 832"/>
                <a:gd name="T67" fmla="*/ 379 h 614"/>
                <a:gd name="T68" fmla="*/ 582 w 832"/>
                <a:gd name="T69" fmla="*/ 352 h 614"/>
                <a:gd name="T70" fmla="*/ 565 w 832"/>
                <a:gd name="T71" fmla="*/ 350 h 614"/>
                <a:gd name="T72" fmla="*/ 513 w 832"/>
                <a:gd name="T73" fmla="*/ 95 h 614"/>
                <a:gd name="T74" fmla="*/ 510 w 832"/>
                <a:gd name="T75" fmla="*/ 95 h 614"/>
                <a:gd name="T76" fmla="*/ 504 w 832"/>
                <a:gd name="T77" fmla="*/ 124 h 614"/>
                <a:gd name="T78" fmla="*/ 507 w 832"/>
                <a:gd name="T79" fmla="*/ 147 h 614"/>
                <a:gd name="T80" fmla="*/ 519 w 832"/>
                <a:gd name="T81" fmla="*/ 156 h 614"/>
                <a:gd name="T82" fmla="*/ 530 w 832"/>
                <a:gd name="T83" fmla="*/ 144 h 614"/>
                <a:gd name="T84" fmla="*/ 529 w 832"/>
                <a:gd name="T85" fmla="*/ 128 h 614"/>
                <a:gd name="T86" fmla="*/ 513 w 832"/>
                <a:gd name="T87" fmla="*/ 95 h 614"/>
                <a:gd name="T88" fmla="*/ 364 w 832"/>
                <a:gd name="T89" fmla="*/ 119 h 614"/>
                <a:gd name="T90" fmla="*/ 361 w 832"/>
                <a:gd name="T91" fmla="*/ 118 h 614"/>
                <a:gd name="T92" fmla="*/ 343 w 832"/>
                <a:gd name="T93" fmla="*/ 143 h 614"/>
                <a:gd name="T94" fmla="*/ 347 w 832"/>
                <a:gd name="T95" fmla="*/ 163 h 614"/>
                <a:gd name="T96" fmla="*/ 362 w 832"/>
                <a:gd name="T97" fmla="*/ 150 h 614"/>
                <a:gd name="T98" fmla="*/ 364 w 832"/>
                <a:gd name="T99" fmla="*/ 119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32" h="614">
                  <a:moveTo>
                    <a:pt x="565" y="350"/>
                  </a:moveTo>
                  <a:cubicBezTo>
                    <a:pt x="558" y="394"/>
                    <a:pt x="552" y="437"/>
                    <a:pt x="546" y="479"/>
                  </a:cubicBezTo>
                  <a:cubicBezTo>
                    <a:pt x="542" y="505"/>
                    <a:pt x="538" y="530"/>
                    <a:pt x="535" y="555"/>
                  </a:cubicBezTo>
                  <a:cubicBezTo>
                    <a:pt x="532" y="581"/>
                    <a:pt x="517" y="598"/>
                    <a:pt x="494" y="606"/>
                  </a:cubicBezTo>
                  <a:cubicBezTo>
                    <a:pt x="478" y="611"/>
                    <a:pt x="461" y="614"/>
                    <a:pt x="445" y="612"/>
                  </a:cubicBezTo>
                  <a:cubicBezTo>
                    <a:pt x="393" y="606"/>
                    <a:pt x="341" y="599"/>
                    <a:pt x="289" y="590"/>
                  </a:cubicBezTo>
                  <a:cubicBezTo>
                    <a:pt x="273" y="587"/>
                    <a:pt x="258" y="579"/>
                    <a:pt x="245" y="570"/>
                  </a:cubicBezTo>
                  <a:cubicBezTo>
                    <a:pt x="224" y="556"/>
                    <a:pt x="216" y="534"/>
                    <a:pt x="220" y="508"/>
                  </a:cubicBezTo>
                  <a:cubicBezTo>
                    <a:pt x="229" y="445"/>
                    <a:pt x="238" y="382"/>
                    <a:pt x="248" y="319"/>
                  </a:cubicBezTo>
                  <a:cubicBezTo>
                    <a:pt x="248" y="314"/>
                    <a:pt x="249" y="310"/>
                    <a:pt x="250" y="304"/>
                  </a:cubicBezTo>
                  <a:cubicBezTo>
                    <a:pt x="231" y="301"/>
                    <a:pt x="214" y="299"/>
                    <a:pt x="197" y="296"/>
                  </a:cubicBezTo>
                  <a:cubicBezTo>
                    <a:pt x="150" y="289"/>
                    <a:pt x="102" y="282"/>
                    <a:pt x="55" y="275"/>
                  </a:cubicBezTo>
                  <a:cubicBezTo>
                    <a:pt x="27" y="271"/>
                    <a:pt x="12" y="259"/>
                    <a:pt x="6" y="235"/>
                  </a:cubicBezTo>
                  <a:cubicBezTo>
                    <a:pt x="0" y="210"/>
                    <a:pt x="10" y="193"/>
                    <a:pt x="30" y="179"/>
                  </a:cubicBezTo>
                  <a:cubicBezTo>
                    <a:pt x="103" y="124"/>
                    <a:pt x="176" y="70"/>
                    <a:pt x="249" y="15"/>
                  </a:cubicBezTo>
                  <a:cubicBezTo>
                    <a:pt x="265" y="3"/>
                    <a:pt x="283" y="0"/>
                    <a:pt x="301" y="9"/>
                  </a:cubicBezTo>
                  <a:cubicBezTo>
                    <a:pt x="319" y="17"/>
                    <a:pt x="328" y="31"/>
                    <a:pt x="330" y="50"/>
                  </a:cubicBezTo>
                  <a:cubicBezTo>
                    <a:pt x="332" y="69"/>
                    <a:pt x="323" y="84"/>
                    <a:pt x="307" y="96"/>
                  </a:cubicBezTo>
                  <a:cubicBezTo>
                    <a:pt x="267" y="126"/>
                    <a:pt x="226" y="156"/>
                    <a:pt x="186" y="186"/>
                  </a:cubicBezTo>
                  <a:cubicBezTo>
                    <a:pt x="184" y="188"/>
                    <a:pt x="181" y="189"/>
                    <a:pt x="180" y="193"/>
                  </a:cubicBezTo>
                  <a:cubicBezTo>
                    <a:pt x="235" y="200"/>
                    <a:pt x="289" y="208"/>
                    <a:pt x="345" y="217"/>
                  </a:cubicBezTo>
                  <a:cubicBezTo>
                    <a:pt x="321" y="184"/>
                    <a:pt x="311" y="149"/>
                    <a:pt x="321" y="110"/>
                  </a:cubicBezTo>
                  <a:cubicBezTo>
                    <a:pt x="328" y="81"/>
                    <a:pt x="345" y="57"/>
                    <a:pt x="371" y="40"/>
                  </a:cubicBezTo>
                  <a:cubicBezTo>
                    <a:pt x="423" y="7"/>
                    <a:pt x="491" y="18"/>
                    <a:pt x="529" y="66"/>
                  </a:cubicBezTo>
                  <a:cubicBezTo>
                    <a:pt x="561" y="108"/>
                    <a:pt x="572" y="184"/>
                    <a:pt x="500" y="240"/>
                  </a:cubicBezTo>
                  <a:cubicBezTo>
                    <a:pt x="556" y="248"/>
                    <a:pt x="610" y="256"/>
                    <a:pt x="665" y="264"/>
                  </a:cubicBezTo>
                  <a:cubicBezTo>
                    <a:pt x="666" y="263"/>
                    <a:pt x="667" y="262"/>
                    <a:pt x="668" y="261"/>
                  </a:cubicBezTo>
                  <a:cubicBezTo>
                    <a:pt x="657" y="247"/>
                    <a:pt x="645" y="234"/>
                    <a:pt x="635" y="219"/>
                  </a:cubicBezTo>
                  <a:cubicBezTo>
                    <a:pt x="613" y="191"/>
                    <a:pt x="591" y="162"/>
                    <a:pt x="570" y="133"/>
                  </a:cubicBezTo>
                  <a:cubicBezTo>
                    <a:pt x="552" y="108"/>
                    <a:pt x="556" y="78"/>
                    <a:pt x="578" y="62"/>
                  </a:cubicBezTo>
                  <a:cubicBezTo>
                    <a:pt x="601" y="45"/>
                    <a:pt x="631" y="49"/>
                    <a:pt x="649" y="73"/>
                  </a:cubicBezTo>
                  <a:cubicBezTo>
                    <a:pt x="705" y="147"/>
                    <a:pt x="760" y="222"/>
                    <a:pt x="815" y="296"/>
                  </a:cubicBezTo>
                  <a:cubicBezTo>
                    <a:pt x="829" y="314"/>
                    <a:pt x="832" y="334"/>
                    <a:pt x="820" y="354"/>
                  </a:cubicBezTo>
                  <a:cubicBezTo>
                    <a:pt x="808" y="374"/>
                    <a:pt x="789" y="382"/>
                    <a:pt x="765" y="379"/>
                  </a:cubicBezTo>
                  <a:cubicBezTo>
                    <a:pt x="704" y="370"/>
                    <a:pt x="643" y="361"/>
                    <a:pt x="582" y="352"/>
                  </a:cubicBezTo>
                  <a:cubicBezTo>
                    <a:pt x="576" y="351"/>
                    <a:pt x="571" y="351"/>
                    <a:pt x="565" y="350"/>
                  </a:cubicBezTo>
                  <a:close/>
                  <a:moveTo>
                    <a:pt x="513" y="95"/>
                  </a:moveTo>
                  <a:cubicBezTo>
                    <a:pt x="512" y="95"/>
                    <a:pt x="511" y="95"/>
                    <a:pt x="510" y="95"/>
                  </a:cubicBezTo>
                  <a:cubicBezTo>
                    <a:pt x="508" y="104"/>
                    <a:pt x="505" y="114"/>
                    <a:pt x="504" y="124"/>
                  </a:cubicBezTo>
                  <a:cubicBezTo>
                    <a:pt x="504" y="131"/>
                    <a:pt x="505" y="140"/>
                    <a:pt x="507" y="147"/>
                  </a:cubicBezTo>
                  <a:cubicBezTo>
                    <a:pt x="509" y="151"/>
                    <a:pt x="516" y="156"/>
                    <a:pt x="519" y="156"/>
                  </a:cubicBezTo>
                  <a:cubicBezTo>
                    <a:pt x="523" y="155"/>
                    <a:pt x="528" y="149"/>
                    <a:pt x="530" y="144"/>
                  </a:cubicBezTo>
                  <a:cubicBezTo>
                    <a:pt x="531" y="139"/>
                    <a:pt x="531" y="132"/>
                    <a:pt x="529" y="128"/>
                  </a:cubicBezTo>
                  <a:cubicBezTo>
                    <a:pt x="525" y="116"/>
                    <a:pt x="519" y="106"/>
                    <a:pt x="513" y="95"/>
                  </a:cubicBezTo>
                  <a:close/>
                  <a:moveTo>
                    <a:pt x="364" y="119"/>
                  </a:moveTo>
                  <a:cubicBezTo>
                    <a:pt x="363" y="119"/>
                    <a:pt x="362" y="118"/>
                    <a:pt x="361" y="118"/>
                  </a:cubicBezTo>
                  <a:cubicBezTo>
                    <a:pt x="355" y="126"/>
                    <a:pt x="348" y="134"/>
                    <a:pt x="343" y="143"/>
                  </a:cubicBezTo>
                  <a:cubicBezTo>
                    <a:pt x="339" y="150"/>
                    <a:pt x="338" y="160"/>
                    <a:pt x="347" y="163"/>
                  </a:cubicBezTo>
                  <a:cubicBezTo>
                    <a:pt x="351" y="164"/>
                    <a:pt x="360" y="155"/>
                    <a:pt x="362" y="150"/>
                  </a:cubicBezTo>
                  <a:cubicBezTo>
                    <a:pt x="364" y="140"/>
                    <a:pt x="363" y="129"/>
                    <a:pt x="364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11374438" y="3992563"/>
              <a:ext cx="341313" cy="838200"/>
            </a:xfrm>
            <a:custGeom>
              <a:avLst/>
              <a:gdLst>
                <a:gd name="T0" fmla="*/ 51 w 91"/>
                <a:gd name="T1" fmla="*/ 222 h 223"/>
                <a:gd name="T2" fmla="*/ 68 w 91"/>
                <a:gd name="T3" fmla="*/ 108 h 223"/>
                <a:gd name="T4" fmla="*/ 0 w 91"/>
                <a:gd name="T5" fmla="*/ 110 h 223"/>
                <a:gd name="T6" fmla="*/ 37 w 91"/>
                <a:gd name="T7" fmla="*/ 0 h 223"/>
                <a:gd name="T8" fmla="*/ 39 w 91"/>
                <a:gd name="T9" fmla="*/ 0 h 223"/>
                <a:gd name="T10" fmla="*/ 26 w 91"/>
                <a:gd name="T11" fmla="*/ 91 h 223"/>
                <a:gd name="T12" fmla="*/ 91 w 91"/>
                <a:gd name="T13" fmla="*/ 88 h 223"/>
                <a:gd name="T14" fmla="*/ 56 w 91"/>
                <a:gd name="T15" fmla="*/ 223 h 223"/>
                <a:gd name="T16" fmla="*/ 51 w 91"/>
                <a:gd name="T17" fmla="*/ 2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223">
                  <a:moveTo>
                    <a:pt x="51" y="222"/>
                  </a:moveTo>
                  <a:cubicBezTo>
                    <a:pt x="57" y="185"/>
                    <a:pt x="62" y="147"/>
                    <a:pt x="68" y="108"/>
                  </a:cubicBezTo>
                  <a:cubicBezTo>
                    <a:pt x="46" y="109"/>
                    <a:pt x="24" y="109"/>
                    <a:pt x="0" y="110"/>
                  </a:cubicBezTo>
                  <a:cubicBezTo>
                    <a:pt x="13" y="72"/>
                    <a:pt x="25" y="36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5" y="30"/>
                    <a:pt x="30" y="60"/>
                    <a:pt x="26" y="91"/>
                  </a:cubicBezTo>
                  <a:cubicBezTo>
                    <a:pt x="46" y="90"/>
                    <a:pt x="67" y="89"/>
                    <a:pt x="91" y="88"/>
                  </a:cubicBezTo>
                  <a:cubicBezTo>
                    <a:pt x="79" y="134"/>
                    <a:pt x="68" y="179"/>
                    <a:pt x="56" y="223"/>
                  </a:cubicBezTo>
                  <a:cubicBezTo>
                    <a:pt x="55" y="223"/>
                    <a:pt x="53" y="223"/>
                    <a:pt x="51" y="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2365038" y="4556125"/>
              <a:ext cx="649288" cy="439738"/>
            </a:xfrm>
            <a:custGeom>
              <a:avLst/>
              <a:gdLst>
                <a:gd name="T0" fmla="*/ 0 w 173"/>
                <a:gd name="T1" fmla="*/ 113 h 117"/>
                <a:gd name="T2" fmla="*/ 99 w 173"/>
                <a:gd name="T3" fmla="*/ 75 h 117"/>
                <a:gd name="T4" fmla="*/ 65 w 173"/>
                <a:gd name="T5" fmla="*/ 18 h 117"/>
                <a:gd name="T6" fmla="*/ 172 w 173"/>
                <a:gd name="T7" fmla="*/ 0 h 117"/>
                <a:gd name="T8" fmla="*/ 173 w 173"/>
                <a:gd name="T9" fmla="*/ 3 h 117"/>
                <a:gd name="T10" fmla="*/ 94 w 173"/>
                <a:gd name="T11" fmla="*/ 30 h 117"/>
                <a:gd name="T12" fmla="*/ 129 w 173"/>
                <a:gd name="T13" fmla="*/ 87 h 117"/>
                <a:gd name="T14" fmla="*/ 2 w 173"/>
                <a:gd name="T15" fmla="*/ 117 h 117"/>
                <a:gd name="T16" fmla="*/ 0 w 173"/>
                <a:gd name="T17" fmla="*/ 1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17">
                  <a:moveTo>
                    <a:pt x="0" y="113"/>
                  </a:moveTo>
                  <a:cubicBezTo>
                    <a:pt x="33" y="100"/>
                    <a:pt x="66" y="87"/>
                    <a:pt x="99" y="75"/>
                  </a:cubicBezTo>
                  <a:cubicBezTo>
                    <a:pt x="88" y="56"/>
                    <a:pt x="78" y="38"/>
                    <a:pt x="65" y="18"/>
                  </a:cubicBezTo>
                  <a:cubicBezTo>
                    <a:pt x="102" y="11"/>
                    <a:pt x="137" y="5"/>
                    <a:pt x="172" y="0"/>
                  </a:cubicBezTo>
                  <a:cubicBezTo>
                    <a:pt x="173" y="1"/>
                    <a:pt x="173" y="2"/>
                    <a:pt x="173" y="3"/>
                  </a:cubicBezTo>
                  <a:cubicBezTo>
                    <a:pt x="147" y="12"/>
                    <a:pt x="121" y="21"/>
                    <a:pt x="94" y="30"/>
                  </a:cubicBezTo>
                  <a:cubicBezTo>
                    <a:pt x="105" y="48"/>
                    <a:pt x="117" y="66"/>
                    <a:pt x="129" y="87"/>
                  </a:cubicBezTo>
                  <a:cubicBezTo>
                    <a:pt x="86" y="97"/>
                    <a:pt x="44" y="107"/>
                    <a:pt x="2" y="117"/>
                  </a:cubicBezTo>
                  <a:cubicBezTo>
                    <a:pt x="1" y="116"/>
                    <a:pt x="1" y="114"/>
                    <a:pt x="0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1052175" y="4578350"/>
              <a:ext cx="261938" cy="334963"/>
            </a:xfrm>
            <a:custGeom>
              <a:avLst/>
              <a:gdLst>
                <a:gd name="T0" fmla="*/ 70 w 70"/>
                <a:gd name="T1" fmla="*/ 89 h 89"/>
                <a:gd name="T2" fmla="*/ 23 w 70"/>
                <a:gd name="T3" fmla="*/ 64 h 89"/>
                <a:gd name="T4" fmla="*/ 1 w 70"/>
                <a:gd name="T5" fmla="*/ 32 h 89"/>
                <a:gd name="T6" fmla="*/ 8 w 70"/>
                <a:gd name="T7" fmla="*/ 8 h 89"/>
                <a:gd name="T8" fmla="*/ 35 w 70"/>
                <a:gd name="T9" fmla="*/ 7 h 89"/>
                <a:gd name="T10" fmla="*/ 59 w 70"/>
                <a:gd name="T11" fmla="*/ 39 h 89"/>
                <a:gd name="T12" fmla="*/ 70 w 70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9">
                  <a:moveTo>
                    <a:pt x="70" y="89"/>
                  </a:moveTo>
                  <a:cubicBezTo>
                    <a:pt x="53" y="80"/>
                    <a:pt x="38" y="73"/>
                    <a:pt x="23" y="64"/>
                  </a:cubicBezTo>
                  <a:cubicBezTo>
                    <a:pt x="11" y="57"/>
                    <a:pt x="1" y="47"/>
                    <a:pt x="1" y="32"/>
                  </a:cubicBezTo>
                  <a:cubicBezTo>
                    <a:pt x="0" y="24"/>
                    <a:pt x="3" y="14"/>
                    <a:pt x="8" y="8"/>
                  </a:cubicBezTo>
                  <a:cubicBezTo>
                    <a:pt x="15" y="0"/>
                    <a:pt x="26" y="2"/>
                    <a:pt x="35" y="7"/>
                  </a:cubicBezTo>
                  <a:cubicBezTo>
                    <a:pt x="47" y="14"/>
                    <a:pt x="55" y="25"/>
                    <a:pt x="59" y="39"/>
                  </a:cubicBezTo>
                  <a:cubicBezTo>
                    <a:pt x="63" y="55"/>
                    <a:pt x="66" y="72"/>
                    <a:pt x="70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0477500" y="4214813"/>
              <a:ext cx="379413" cy="539750"/>
            </a:xfrm>
            <a:custGeom>
              <a:avLst/>
              <a:gdLst>
                <a:gd name="T0" fmla="*/ 81 w 101"/>
                <a:gd name="T1" fmla="*/ 31 h 144"/>
                <a:gd name="T2" fmla="*/ 101 w 101"/>
                <a:gd name="T3" fmla="*/ 143 h 144"/>
                <a:gd name="T4" fmla="*/ 97 w 101"/>
                <a:gd name="T5" fmla="*/ 144 h 144"/>
                <a:gd name="T6" fmla="*/ 68 w 101"/>
                <a:gd name="T7" fmla="*/ 61 h 144"/>
                <a:gd name="T8" fmla="*/ 10 w 101"/>
                <a:gd name="T9" fmla="*/ 95 h 144"/>
                <a:gd name="T10" fmla="*/ 0 w 101"/>
                <a:gd name="T11" fmla="*/ 0 h 144"/>
                <a:gd name="T12" fmla="*/ 4 w 101"/>
                <a:gd name="T13" fmla="*/ 0 h 144"/>
                <a:gd name="T14" fmla="*/ 24 w 101"/>
                <a:gd name="T15" fmla="*/ 66 h 144"/>
                <a:gd name="T16" fmla="*/ 81 w 101"/>
                <a:gd name="T17" fmla="*/ 3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44">
                  <a:moveTo>
                    <a:pt x="81" y="31"/>
                  </a:moveTo>
                  <a:cubicBezTo>
                    <a:pt x="88" y="70"/>
                    <a:pt x="94" y="107"/>
                    <a:pt x="101" y="143"/>
                  </a:cubicBezTo>
                  <a:cubicBezTo>
                    <a:pt x="100" y="144"/>
                    <a:pt x="98" y="144"/>
                    <a:pt x="97" y="144"/>
                  </a:cubicBezTo>
                  <a:cubicBezTo>
                    <a:pt x="87" y="117"/>
                    <a:pt x="77" y="89"/>
                    <a:pt x="68" y="61"/>
                  </a:cubicBezTo>
                  <a:cubicBezTo>
                    <a:pt x="49" y="72"/>
                    <a:pt x="31" y="83"/>
                    <a:pt x="10" y="95"/>
                  </a:cubicBezTo>
                  <a:cubicBezTo>
                    <a:pt x="7" y="62"/>
                    <a:pt x="4" y="3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1" y="21"/>
                    <a:pt x="17" y="43"/>
                    <a:pt x="24" y="66"/>
                  </a:cubicBezTo>
                  <a:cubicBezTo>
                    <a:pt x="42" y="55"/>
                    <a:pt x="60" y="44"/>
                    <a:pt x="8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1903075" y="4735513"/>
              <a:ext cx="352425" cy="274638"/>
            </a:xfrm>
            <a:custGeom>
              <a:avLst/>
              <a:gdLst>
                <a:gd name="T0" fmla="*/ 0 w 94"/>
                <a:gd name="T1" fmla="*/ 73 h 73"/>
                <a:gd name="T2" fmla="*/ 31 w 94"/>
                <a:gd name="T3" fmla="*/ 27 h 73"/>
                <a:gd name="T4" fmla="*/ 70 w 94"/>
                <a:gd name="T5" fmla="*/ 1 h 73"/>
                <a:gd name="T6" fmla="*/ 91 w 94"/>
                <a:gd name="T7" fmla="*/ 6 h 73"/>
                <a:gd name="T8" fmla="*/ 90 w 94"/>
                <a:gd name="T9" fmla="*/ 27 h 73"/>
                <a:gd name="T10" fmla="*/ 53 w 94"/>
                <a:gd name="T11" fmla="*/ 57 h 73"/>
                <a:gd name="T12" fmla="*/ 0 w 94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73">
                  <a:moveTo>
                    <a:pt x="0" y="73"/>
                  </a:moveTo>
                  <a:cubicBezTo>
                    <a:pt x="11" y="57"/>
                    <a:pt x="20" y="42"/>
                    <a:pt x="31" y="27"/>
                  </a:cubicBezTo>
                  <a:cubicBezTo>
                    <a:pt x="40" y="13"/>
                    <a:pt x="53" y="3"/>
                    <a:pt x="70" y="1"/>
                  </a:cubicBezTo>
                  <a:cubicBezTo>
                    <a:pt x="77" y="0"/>
                    <a:pt x="87" y="2"/>
                    <a:pt x="91" y="6"/>
                  </a:cubicBezTo>
                  <a:cubicBezTo>
                    <a:pt x="94" y="10"/>
                    <a:pt x="93" y="21"/>
                    <a:pt x="90" y="27"/>
                  </a:cubicBezTo>
                  <a:cubicBezTo>
                    <a:pt x="82" y="42"/>
                    <a:pt x="69" y="52"/>
                    <a:pt x="53" y="57"/>
                  </a:cubicBezTo>
                  <a:cubicBezTo>
                    <a:pt x="36" y="63"/>
                    <a:pt x="19" y="67"/>
                    <a:pt x="0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11787188" y="4699000"/>
              <a:ext cx="138113" cy="285750"/>
            </a:xfrm>
            <a:custGeom>
              <a:avLst/>
              <a:gdLst>
                <a:gd name="T0" fmla="*/ 0 w 37"/>
                <a:gd name="T1" fmla="*/ 76 h 76"/>
                <a:gd name="T2" fmla="*/ 3 w 37"/>
                <a:gd name="T3" fmla="*/ 30 h 76"/>
                <a:gd name="T4" fmla="*/ 17 w 37"/>
                <a:gd name="T5" fmla="*/ 5 h 76"/>
                <a:gd name="T6" fmla="*/ 30 w 37"/>
                <a:gd name="T7" fmla="*/ 2 h 76"/>
                <a:gd name="T8" fmla="*/ 37 w 37"/>
                <a:gd name="T9" fmla="*/ 14 h 76"/>
                <a:gd name="T10" fmla="*/ 29 w 37"/>
                <a:gd name="T11" fmla="*/ 41 h 76"/>
                <a:gd name="T12" fmla="*/ 0 w 37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76">
                  <a:moveTo>
                    <a:pt x="0" y="76"/>
                  </a:moveTo>
                  <a:cubicBezTo>
                    <a:pt x="1" y="58"/>
                    <a:pt x="0" y="43"/>
                    <a:pt x="3" y="30"/>
                  </a:cubicBezTo>
                  <a:cubicBezTo>
                    <a:pt x="5" y="21"/>
                    <a:pt x="11" y="13"/>
                    <a:pt x="17" y="5"/>
                  </a:cubicBezTo>
                  <a:cubicBezTo>
                    <a:pt x="19" y="2"/>
                    <a:pt x="27" y="0"/>
                    <a:pt x="30" y="2"/>
                  </a:cubicBezTo>
                  <a:cubicBezTo>
                    <a:pt x="33" y="4"/>
                    <a:pt x="37" y="10"/>
                    <a:pt x="37" y="14"/>
                  </a:cubicBezTo>
                  <a:cubicBezTo>
                    <a:pt x="36" y="24"/>
                    <a:pt x="34" y="34"/>
                    <a:pt x="29" y="41"/>
                  </a:cubicBezTo>
                  <a:cubicBezTo>
                    <a:pt x="21" y="53"/>
                    <a:pt x="11" y="62"/>
                    <a:pt x="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656638" y="1798637"/>
              <a:ext cx="1674813" cy="1206500"/>
            </a:xfrm>
            <a:custGeom>
              <a:avLst/>
              <a:gdLst>
                <a:gd name="T0" fmla="*/ 305 w 446"/>
                <a:gd name="T1" fmla="*/ 176 h 321"/>
                <a:gd name="T2" fmla="*/ 300 w 446"/>
                <a:gd name="T3" fmla="*/ 246 h 321"/>
                <a:gd name="T4" fmla="*/ 298 w 446"/>
                <a:gd name="T5" fmla="*/ 286 h 321"/>
                <a:gd name="T6" fmla="*/ 278 w 446"/>
                <a:gd name="T7" fmla="*/ 315 h 321"/>
                <a:gd name="T8" fmla="*/ 252 w 446"/>
                <a:gd name="T9" fmla="*/ 320 h 321"/>
                <a:gd name="T10" fmla="*/ 168 w 446"/>
                <a:gd name="T11" fmla="*/ 314 h 321"/>
                <a:gd name="T12" fmla="*/ 144 w 446"/>
                <a:gd name="T13" fmla="*/ 306 h 321"/>
                <a:gd name="T14" fmla="*/ 128 w 446"/>
                <a:gd name="T15" fmla="*/ 274 h 321"/>
                <a:gd name="T16" fmla="*/ 136 w 446"/>
                <a:gd name="T17" fmla="*/ 172 h 321"/>
                <a:gd name="T18" fmla="*/ 136 w 446"/>
                <a:gd name="T19" fmla="*/ 164 h 321"/>
                <a:gd name="T20" fmla="*/ 108 w 446"/>
                <a:gd name="T21" fmla="*/ 162 h 321"/>
                <a:gd name="T22" fmla="*/ 32 w 446"/>
                <a:gd name="T23" fmla="*/ 157 h 321"/>
                <a:gd name="T24" fmla="*/ 4 w 446"/>
                <a:gd name="T25" fmla="*/ 138 h 321"/>
                <a:gd name="T26" fmla="*/ 14 w 446"/>
                <a:gd name="T27" fmla="*/ 107 h 321"/>
                <a:gd name="T28" fmla="*/ 124 w 446"/>
                <a:gd name="T29" fmla="*/ 11 h 321"/>
                <a:gd name="T30" fmla="*/ 152 w 446"/>
                <a:gd name="T31" fmla="*/ 6 h 321"/>
                <a:gd name="T32" fmla="*/ 169 w 446"/>
                <a:gd name="T33" fmla="*/ 26 h 321"/>
                <a:gd name="T34" fmla="*/ 158 w 446"/>
                <a:gd name="T35" fmla="*/ 52 h 321"/>
                <a:gd name="T36" fmla="*/ 97 w 446"/>
                <a:gd name="T37" fmla="*/ 104 h 321"/>
                <a:gd name="T38" fmla="*/ 95 w 446"/>
                <a:gd name="T39" fmla="*/ 108 h 321"/>
                <a:gd name="T40" fmla="*/ 183 w 446"/>
                <a:gd name="T41" fmla="*/ 114 h 321"/>
                <a:gd name="T42" fmla="*/ 166 w 446"/>
                <a:gd name="T43" fmla="*/ 59 h 321"/>
                <a:gd name="T44" fmla="*/ 190 w 446"/>
                <a:gd name="T45" fmla="*/ 19 h 321"/>
                <a:gd name="T46" fmla="*/ 275 w 446"/>
                <a:gd name="T47" fmla="*/ 27 h 321"/>
                <a:gd name="T48" fmla="*/ 266 w 446"/>
                <a:gd name="T49" fmla="*/ 120 h 321"/>
                <a:gd name="T50" fmla="*/ 355 w 446"/>
                <a:gd name="T51" fmla="*/ 126 h 321"/>
                <a:gd name="T52" fmla="*/ 356 w 446"/>
                <a:gd name="T53" fmla="*/ 125 h 321"/>
                <a:gd name="T54" fmla="*/ 337 w 446"/>
                <a:gd name="T55" fmla="*/ 104 h 321"/>
                <a:gd name="T56" fmla="*/ 299 w 446"/>
                <a:gd name="T57" fmla="*/ 61 h 321"/>
                <a:gd name="T58" fmla="*/ 301 w 446"/>
                <a:gd name="T59" fmla="*/ 23 h 321"/>
                <a:gd name="T60" fmla="*/ 339 w 446"/>
                <a:gd name="T61" fmla="*/ 26 h 321"/>
                <a:gd name="T62" fmla="*/ 436 w 446"/>
                <a:gd name="T63" fmla="*/ 137 h 321"/>
                <a:gd name="T64" fmla="*/ 441 w 446"/>
                <a:gd name="T65" fmla="*/ 168 h 321"/>
                <a:gd name="T66" fmla="*/ 413 w 446"/>
                <a:gd name="T67" fmla="*/ 183 h 321"/>
                <a:gd name="T68" fmla="*/ 314 w 446"/>
                <a:gd name="T69" fmla="*/ 177 h 321"/>
                <a:gd name="T70" fmla="*/ 305 w 446"/>
                <a:gd name="T71" fmla="*/ 176 h 321"/>
                <a:gd name="T72" fmla="*/ 268 w 446"/>
                <a:gd name="T73" fmla="*/ 43 h 321"/>
                <a:gd name="T74" fmla="*/ 266 w 446"/>
                <a:gd name="T75" fmla="*/ 43 h 321"/>
                <a:gd name="T76" fmla="*/ 264 w 446"/>
                <a:gd name="T77" fmla="*/ 59 h 321"/>
                <a:gd name="T78" fmla="*/ 267 w 446"/>
                <a:gd name="T79" fmla="*/ 70 h 321"/>
                <a:gd name="T80" fmla="*/ 273 w 446"/>
                <a:gd name="T81" fmla="*/ 75 h 321"/>
                <a:gd name="T82" fmla="*/ 278 w 446"/>
                <a:gd name="T83" fmla="*/ 68 h 321"/>
                <a:gd name="T84" fmla="*/ 277 w 446"/>
                <a:gd name="T85" fmla="*/ 60 h 321"/>
                <a:gd name="T86" fmla="*/ 268 w 446"/>
                <a:gd name="T87" fmla="*/ 43 h 321"/>
                <a:gd name="T88" fmla="*/ 189 w 446"/>
                <a:gd name="T89" fmla="*/ 62 h 321"/>
                <a:gd name="T90" fmla="*/ 188 w 446"/>
                <a:gd name="T91" fmla="*/ 61 h 321"/>
                <a:gd name="T92" fmla="*/ 179 w 446"/>
                <a:gd name="T93" fmla="*/ 75 h 321"/>
                <a:gd name="T94" fmla="*/ 182 w 446"/>
                <a:gd name="T95" fmla="*/ 86 h 321"/>
                <a:gd name="T96" fmla="*/ 189 w 446"/>
                <a:gd name="T97" fmla="*/ 78 h 321"/>
                <a:gd name="T98" fmla="*/ 189 w 446"/>
                <a:gd name="T99" fmla="*/ 6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6" h="321">
                  <a:moveTo>
                    <a:pt x="305" y="176"/>
                  </a:moveTo>
                  <a:cubicBezTo>
                    <a:pt x="303" y="200"/>
                    <a:pt x="302" y="223"/>
                    <a:pt x="300" y="246"/>
                  </a:cubicBezTo>
                  <a:cubicBezTo>
                    <a:pt x="299" y="259"/>
                    <a:pt x="298" y="273"/>
                    <a:pt x="298" y="286"/>
                  </a:cubicBezTo>
                  <a:cubicBezTo>
                    <a:pt x="297" y="300"/>
                    <a:pt x="290" y="310"/>
                    <a:pt x="278" y="315"/>
                  </a:cubicBezTo>
                  <a:cubicBezTo>
                    <a:pt x="270" y="318"/>
                    <a:pt x="261" y="321"/>
                    <a:pt x="252" y="320"/>
                  </a:cubicBezTo>
                  <a:cubicBezTo>
                    <a:pt x="224" y="319"/>
                    <a:pt x="196" y="317"/>
                    <a:pt x="168" y="314"/>
                  </a:cubicBezTo>
                  <a:cubicBezTo>
                    <a:pt x="160" y="314"/>
                    <a:pt x="152" y="310"/>
                    <a:pt x="144" y="306"/>
                  </a:cubicBezTo>
                  <a:cubicBezTo>
                    <a:pt x="132" y="299"/>
                    <a:pt x="127" y="288"/>
                    <a:pt x="128" y="274"/>
                  </a:cubicBezTo>
                  <a:cubicBezTo>
                    <a:pt x="131" y="240"/>
                    <a:pt x="133" y="206"/>
                    <a:pt x="136" y="172"/>
                  </a:cubicBezTo>
                  <a:cubicBezTo>
                    <a:pt x="136" y="170"/>
                    <a:pt x="136" y="167"/>
                    <a:pt x="136" y="164"/>
                  </a:cubicBezTo>
                  <a:cubicBezTo>
                    <a:pt x="126" y="164"/>
                    <a:pt x="117" y="163"/>
                    <a:pt x="108" y="162"/>
                  </a:cubicBezTo>
                  <a:cubicBezTo>
                    <a:pt x="82" y="161"/>
                    <a:pt x="57" y="159"/>
                    <a:pt x="32" y="157"/>
                  </a:cubicBezTo>
                  <a:cubicBezTo>
                    <a:pt x="16" y="156"/>
                    <a:pt x="8" y="150"/>
                    <a:pt x="4" y="138"/>
                  </a:cubicBezTo>
                  <a:cubicBezTo>
                    <a:pt x="0" y="125"/>
                    <a:pt x="5" y="115"/>
                    <a:pt x="14" y="107"/>
                  </a:cubicBezTo>
                  <a:cubicBezTo>
                    <a:pt x="51" y="75"/>
                    <a:pt x="88" y="43"/>
                    <a:pt x="124" y="11"/>
                  </a:cubicBezTo>
                  <a:cubicBezTo>
                    <a:pt x="132" y="4"/>
                    <a:pt x="141" y="2"/>
                    <a:pt x="152" y="6"/>
                  </a:cubicBezTo>
                  <a:cubicBezTo>
                    <a:pt x="161" y="9"/>
                    <a:pt x="167" y="16"/>
                    <a:pt x="169" y="26"/>
                  </a:cubicBezTo>
                  <a:cubicBezTo>
                    <a:pt x="170" y="37"/>
                    <a:pt x="166" y="45"/>
                    <a:pt x="158" y="52"/>
                  </a:cubicBezTo>
                  <a:cubicBezTo>
                    <a:pt x="138" y="69"/>
                    <a:pt x="118" y="87"/>
                    <a:pt x="97" y="104"/>
                  </a:cubicBezTo>
                  <a:cubicBezTo>
                    <a:pt x="96" y="105"/>
                    <a:pt x="95" y="106"/>
                    <a:pt x="95" y="108"/>
                  </a:cubicBezTo>
                  <a:cubicBezTo>
                    <a:pt x="124" y="110"/>
                    <a:pt x="153" y="112"/>
                    <a:pt x="183" y="114"/>
                  </a:cubicBezTo>
                  <a:cubicBezTo>
                    <a:pt x="169" y="98"/>
                    <a:pt x="162" y="80"/>
                    <a:pt x="166" y="59"/>
                  </a:cubicBezTo>
                  <a:cubicBezTo>
                    <a:pt x="169" y="43"/>
                    <a:pt x="177" y="29"/>
                    <a:pt x="190" y="19"/>
                  </a:cubicBezTo>
                  <a:cubicBezTo>
                    <a:pt x="216" y="0"/>
                    <a:pt x="253" y="3"/>
                    <a:pt x="275" y="27"/>
                  </a:cubicBezTo>
                  <a:cubicBezTo>
                    <a:pt x="293" y="48"/>
                    <a:pt x="303" y="88"/>
                    <a:pt x="266" y="120"/>
                  </a:cubicBezTo>
                  <a:cubicBezTo>
                    <a:pt x="296" y="122"/>
                    <a:pt x="326" y="124"/>
                    <a:pt x="355" y="126"/>
                  </a:cubicBezTo>
                  <a:cubicBezTo>
                    <a:pt x="355" y="126"/>
                    <a:pt x="356" y="125"/>
                    <a:pt x="356" y="125"/>
                  </a:cubicBezTo>
                  <a:cubicBezTo>
                    <a:pt x="350" y="118"/>
                    <a:pt x="343" y="111"/>
                    <a:pt x="337" y="104"/>
                  </a:cubicBezTo>
                  <a:cubicBezTo>
                    <a:pt x="324" y="90"/>
                    <a:pt x="312" y="75"/>
                    <a:pt x="299" y="61"/>
                  </a:cubicBezTo>
                  <a:cubicBezTo>
                    <a:pt x="289" y="48"/>
                    <a:pt x="290" y="32"/>
                    <a:pt x="301" y="23"/>
                  </a:cubicBezTo>
                  <a:cubicBezTo>
                    <a:pt x="312" y="13"/>
                    <a:pt x="328" y="14"/>
                    <a:pt x="339" y="26"/>
                  </a:cubicBezTo>
                  <a:cubicBezTo>
                    <a:pt x="371" y="63"/>
                    <a:pt x="404" y="100"/>
                    <a:pt x="436" y="137"/>
                  </a:cubicBezTo>
                  <a:cubicBezTo>
                    <a:pt x="444" y="147"/>
                    <a:pt x="446" y="157"/>
                    <a:pt x="441" y="168"/>
                  </a:cubicBezTo>
                  <a:cubicBezTo>
                    <a:pt x="435" y="179"/>
                    <a:pt x="426" y="184"/>
                    <a:pt x="413" y="183"/>
                  </a:cubicBezTo>
                  <a:cubicBezTo>
                    <a:pt x="380" y="181"/>
                    <a:pt x="347" y="179"/>
                    <a:pt x="314" y="177"/>
                  </a:cubicBezTo>
                  <a:cubicBezTo>
                    <a:pt x="311" y="176"/>
                    <a:pt x="309" y="176"/>
                    <a:pt x="305" y="176"/>
                  </a:cubicBezTo>
                  <a:close/>
                  <a:moveTo>
                    <a:pt x="268" y="43"/>
                  </a:moveTo>
                  <a:cubicBezTo>
                    <a:pt x="267" y="43"/>
                    <a:pt x="267" y="43"/>
                    <a:pt x="266" y="43"/>
                  </a:cubicBezTo>
                  <a:cubicBezTo>
                    <a:pt x="265" y="48"/>
                    <a:pt x="264" y="53"/>
                    <a:pt x="264" y="59"/>
                  </a:cubicBezTo>
                  <a:cubicBezTo>
                    <a:pt x="264" y="63"/>
                    <a:pt x="265" y="67"/>
                    <a:pt x="267" y="70"/>
                  </a:cubicBezTo>
                  <a:cubicBezTo>
                    <a:pt x="268" y="73"/>
                    <a:pt x="271" y="75"/>
                    <a:pt x="273" y="75"/>
                  </a:cubicBezTo>
                  <a:cubicBezTo>
                    <a:pt x="275" y="74"/>
                    <a:pt x="278" y="71"/>
                    <a:pt x="278" y="68"/>
                  </a:cubicBezTo>
                  <a:cubicBezTo>
                    <a:pt x="279" y="66"/>
                    <a:pt x="278" y="62"/>
                    <a:pt x="277" y="60"/>
                  </a:cubicBezTo>
                  <a:cubicBezTo>
                    <a:pt x="274" y="54"/>
                    <a:pt x="271" y="48"/>
                    <a:pt x="268" y="43"/>
                  </a:cubicBezTo>
                  <a:close/>
                  <a:moveTo>
                    <a:pt x="189" y="62"/>
                  </a:moveTo>
                  <a:cubicBezTo>
                    <a:pt x="189" y="61"/>
                    <a:pt x="188" y="61"/>
                    <a:pt x="188" y="61"/>
                  </a:cubicBezTo>
                  <a:cubicBezTo>
                    <a:pt x="185" y="66"/>
                    <a:pt x="181" y="70"/>
                    <a:pt x="179" y="75"/>
                  </a:cubicBezTo>
                  <a:cubicBezTo>
                    <a:pt x="177" y="79"/>
                    <a:pt x="177" y="85"/>
                    <a:pt x="182" y="86"/>
                  </a:cubicBezTo>
                  <a:cubicBezTo>
                    <a:pt x="184" y="86"/>
                    <a:pt x="189" y="81"/>
                    <a:pt x="189" y="78"/>
                  </a:cubicBezTo>
                  <a:cubicBezTo>
                    <a:pt x="190" y="73"/>
                    <a:pt x="189" y="67"/>
                    <a:pt x="189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9396413" y="1295400"/>
              <a:ext cx="176213" cy="444500"/>
            </a:xfrm>
            <a:custGeom>
              <a:avLst/>
              <a:gdLst>
                <a:gd name="T0" fmla="*/ 32 w 47"/>
                <a:gd name="T1" fmla="*/ 117 h 118"/>
                <a:gd name="T2" fmla="*/ 36 w 47"/>
                <a:gd name="T3" fmla="*/ 56 h 118"/>
                <a:gd name="T4" fmla="*/ 0 w 47"/>
                <a:gd name="T5" fmla="*/ 60 h 118"/>
                <a:gd name="T6" fmla="*/ 15 w 47"/>
                <a:gd name="T7" fmla="*/ 0 h 118"/>
                <a:gd name="T8" fmla="*/ 16 w 47"/>
                <a:gd name="T9" fmla="*/ 0 h 118"/>
                <a:gd name="T10" fmla="*/ 13 w 47"/>
                <a:gd name="T11" fmla="*/ 49 h 118"/>
                <a:gd name="T12" fmla="*/ 47 w 47"/>
                <a:gd name="T13" fmla="*/ 45 h 118"/>
                <a:gd name="T14" fmla="*/ 34 w 47"/>
                <a:gd name="T15" fmla="*/ 118 h 118"/>
                <a:gd name="T16" fmla="*/ 32 w 47"/>
                <a:gd name="T17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18">
                  <a:moveTo>
                    <a:pt x="32" y="117"/>
                  </a:moveTo>
                  <a:cubicBezTo>
                    <a:pt x="33" y="97"/>
                    <a:pt x="34" y="77"/>
                    <a:pt x="36" y="56"/>
                  </a:cubicBezTo>
                  <a:cubicBezTo>
                    <a:pt x="24" y="57"/>
                    <a:pt x="13" y="59"/>
                    <a:pt x="0" y="60"/>
                  </a:cubicBezTo>
                  <a:cubicBezTo>
                    <a:pt x="5" y="39"/>
                    <a:pt x="10" y="2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5" y="16"/>
                    <a:pt x="14" y="32"/>
                    <a:pt x="13" y="49"/>
                  </a:cubicBezTo>
                  <a:cubicBezTo>
                    <a:pt x="23" y="48"/>
                    <a:pt x="34" y="46"/>
                    <a:pt x="47" y="45"/>
                  </a:cubicBezTo>
                  <a:cubicBezTo>
                    <a:pt x="43" y="70"/>
                    <a:pt x="38" y="94"/>
                    <a:pt x="34" y="118"/>
                  </a:cubicBezTo>
                  <a:cubicBezTo>
                    <a:pt x="33" y="118"/>
                    <a:pt x="32" y="118"/>
                    <a:pt x="32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9944100" y="1531937"/>
              <a:ext cx="330200" cy="263525"/>
            </a:xfrm>
            <a:custGeom>
              <a:avLst/>
              <a:gdLst>
                <a:gd name="T0" fmla="*/ 0 w 88"/>
                <a:gd name="T1" fmla="*/ 68 h 70"/>
                <a:gd name="T2" fmla="*/ 51 w 88"/>
                <a:gd name="T3" fmla="*/ 43 h 70"/>
                <a:gd name="T4" fmla="*/ 31 w 88"/>
                <a:gd name="T5" fmla="*/ 14 h 70"/>
                <a:gd name="T6" fmla="*/ 87 w 88"/>
                <a:gd name="T7" fmla="*/ 0 h 70"/>
                <a:gd name="T8" fmla="*/ 88 w 88"/>
                <a:gd name="T9" fmla="*/ 2 h 70"/>
                <a:gd name="T10" fmla="*/ 46 w 88"/>
                <a:gd name="T11" fmla="*/ 20 h 70"/>
                <a:gd name="T12" fmla="*/ 68 w 88"/>
                <a:gd name="T13" fmla="*/ 48 h 70"/>
                <a:gd name="T14" fmla="*/ 1 w 88"/>
                <a:gd name="T15" fmla="*/ 70 h 70"/>
                <a:gd name="T16" fmla="*/ 0 w 88"/>
                <a:gd name="T17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70">
                  <a:moveTo>
                    <a:pt x="0" y="68"/>
                  </a:moveTo>
                  <a:cubicBezTo>
                    <a:pt x="17" y="60"/>
                    <a:pt x="34" y="51"/>
                    <a:pt x="51" y="43"/>
                  </a:cubicBezTo>
                  <a:cubicBezTo>
                    <a:pt x="45" y="34"/>
                    <a:pt x="38" y="25"/>
                    <a:pt x="31" y="14"/>
                  </a:cubicBezTo>
                  <a:cubicBezTo>
                    <a:pt x="50" y="10"/>
                    <a:pt x="69" y="5"/>
                    <a:pt x="87" y="0"/>
                  </a:cubicBezTo>
                  <a:cubicBezTo>
                    <a:pt x="87" y="1"/>
                    <a:pt x="87" y="2"/>
                    <a:pt x="88" y="2"/>
                  </a:cubicBezTo>
                  <a:cubicBezTo>
                    <a:pt x="74" y="8"/>
                    <a:pt x="60" y="14"/>
                    <a:pt x="46" y="20"/>
                  </a:cubicBezTo>
                  <a:cubicBezTo>
                    <a:pt x="53" y="29"/>
                    <a:pt x="60" y="38"/>
                    <a:pt x="68" y="48"/>
                  </a:cubicBezTo>
                  <a:cubicBezTo>
                    <a:pt x="45" y="56"/>
                    <a:pt x="23" y="63"/>
                    <a:pt x="1" y="70"/>
                  </a:cubicBezTo>
                  <a:cubicBezTo>
                    <a:pt x="1" y="69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234488" y="1622425"/>
              <a:ext cx="147638" cy="169863"/>
            </a:xfrm>
            <a:custGeom>
              <a:avLst/>
              <a:gdLst>
                <a:gd name="T0" fmla="*/ 39 w 39"/>
                <a:gd name="T1" fmla="*/ 45 h 45"/>
                <a:gd name="T2" fmla="*/ 14 w 39"/>
                <a:gd name="T3" fmla="*/ 34 h 45"/>
                <a:gd name="T4" fmla="*/ 1 w 39"/>
                <a:gd name="T5" fmla="*/ 18 h 45"/>
                <a:gd name="T6" fmla="*/ 4 w 39"/>
                <a:gd name="T7" fmla="*/ 5 h 45"/>
                <a:gd name="T8" fmla="*/ 18 w 39"/>
                <a:gd name="T9" fmla="*/ 3 h 45"/>
                <a:gd name="T10" fmla="*/ 32 w 39"/>
                <a:gd name="T11" fmla="*/ 19 h 45"/>
                <a:gd name="T12" fmla="*/ 39 w 39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5">
                  <a:moveTo>
                    <a:pt x="39" y="45"/>
                  </a:moveTo>
                  <a:cubicBezTo>
                    <a:pt x="31" y="41"/>
                    <a:pt x="22" y="38"/>
                    <a:pt x="14" y="34"/>
                  </a:cubicBezTo>
                  <a:cubicBezTo>
                    <a:pt x="7" y="31"/>
                    <a:pt x="2" y="26"/>
                    <a:pt x="1" y="18"/>
                  </a:cubicBezTo>
                  <a:cubicBezTo>
                    <a:pt x="0" y="14"/>
                    <a:pt x="1" y="8"/>
                    <a:pt x="4" y="5"/>
                  </a:cubicBezTo>
                  <a:cubicBezTo>
                    <a:pt x="7" y="0"/>
                    <a:pt x="13" y="1"/>
                    <a:pt x="18" y="3"/>
                  </a:cubicBezTo>
                  <a:cubicBezTo>
                    <a:pt x="25" y="6"/>
                    <a:pt x="29" y="12"/>
                    <a:pt x="32" y="19"/>
                  </a:cubicBezTo>
                  <a:cubicBezTo>
                    <a:pt x="34" y="28"/>
                    <a:pt x="37" y="36"/>
                    <a:pt x="39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8912225" y="1454150"/>
              <a:ext cx="222250" cy="273050"/>
            </a:xfrm>
            <a:custGeom>
              <a:avLst/>
              <a:gdLst>
                <a:gd name="T0" fmla="*/ 44 w 59"/>
                <a:gd name="T1" fmla="*/ 14 h 73"/>
                <a:gd name="T2" fmla="*/ 59 w 59"/>
                <a:gd name="T3" fmla="*/ 72 h 73"/>
                <a:gd name="T4" fmla="*/ 57 w 59"/>
                <a:gd name="T5" fmla="*/ 73 h 73"/>
                <a:gd name="T6" fmla="*/ 38 w 59"/>
                <a:gd name="T7" fmla="*/ 30 h 73"/>
                <a:gd name="T8" fmla="*/ 9 w 59"/>
                <a:gd name="T9" fmla="*/ 51 h 73"/>
                <a:gd name="T10" fmla="*/ 0 w 59"/>
                <a:gd name="T11" fmla="*/ 1 h 73"/>
                <a:gd name="T12" fmla="*/ 2 w 59"/>
                <a:gd name="T13" fmla="*/ 0 h 73"/>
                <a:gd name="T14" fmla="*/ 15 w 59"/>
                <a:gd name="T15" fmla="*/ 35 h 73"/>
                <a:gd name="T16" fmla="*/ 44 w 59"/>
                <a:gd name="T17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73">
                  <a:moveTo>
                    <a:pt x="44" y="14"/>
                  </a:moveTo>
                  <a:cubicBezTo>
                    <a:pt x="49" y="34"/>
                    <a:pt x="54" y="53"/>
                    <a:pt x="59" y="72"/>
                  </a:cubicBezTo>
                  <a:cubicBezTo>
                    <a:pt x="58" y="73"/>
                    <a:pt x="58" y="73"/>
                    <a:pt x="57" y="73"/>
                  </a:cubicBezTo>
                  <a:cubicBezTo>
                    <a:pt x="51" y="59"/>
                    <a:pt x="45" y="45"/>
                    <a:pt x="38" y="30"/>
                  </a:cubicBezTo>
                  <a:cubicBezTo>
                    <a:pt x="29" y="37"/>
                    <a:pt x="20" y="43"/>
                    <a:pt x="9" y="51"/>
                  </a:cubicBezTo>
                  <a:cubicBezTo>
                    <a:pt x="6" y="33"/>
                    <a:pt x="3" y="17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11"/>
                    <a:pt x="10" y="23"/>
                    <a:pt x="15" y="35"/>
                  </a:cubicBezTo>
                  <a:cubicBezTo>
                    <a:pt x="24" y="28"/>
                    <a:pt x="33" y="21"/>
                    <a:pt x="4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701213" y="1663700"/>
              <a:ext cx="176213" cy="158750"/>
            </a:xfrm>
            <a:custGeom>
              <a:avLst/>
              <a:gdLst>
                <a:gd name="T0" fmla="*/ 0 w 47"/>
                <a:gd name="T1" fmla="*/ 42 h 42"/>
                <a:gd name="T2" fmla="*/ 14 w 47"/>
                <a:gd name="T3" fmla="*/ 16 h 42"/>
                <a:gd name="T4" fmla="*/ 34 w 47"/>
                <a:gd name="T5" fmla="*/ 1 h 42"/>
                <a:gd name="T6" fmla="*/ 45 w 47"/>
                <a:gd name="T7" fmla="*/ 3 h 42"/>
                <a:gd name="T8" fmla="*/ 46 w 47"/>
                <a:gd name="T9" fmla="*/ 14 h 42"/>
                <a:gd name="T10" fmla="*/ 28 w 47"/>
                <a:gd name="T11" fmla="*/ 31 h 42"/>
                <a:gd name="T12" fmla="*/ 0 w 47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2">
                  <a:moveTo>
                    <a:pt x="0" y="42"/>
                  </a:moveTo>
                  <a:cubicBezTo>
                    <a:pt x="5" y="33"/>
                    <a:pt x="10" y="24"/>
                    <a:pt x="14" y="16"/>
                  </a:cubicBezTo>
                  <a:cubicBezTo>
                    <a:pt x="19" y="8"/>
                    <a:pt x="25" y="2"/>
                    <a:pt x="34" y="1"/>
                  </a:cubicBezTo>
                  <a:cubicBezTo>
                    <a:pt x="38" y="0"/>
                    <a:pt x="43" y="0"/>
                    <a:pt x="45" y="3"/>
                  </a:cubicBezTo>
                  <a:cubicBezTo>
                    <a:pt x="47" y="5"/>
                    <a:pt x="47" y="10"/>
                    <a:pt x="46" y="14"/>
                  </a:cubicBezTo>
                  <a:cubicBezTo>
                    <a:pt x="42" y="22"/>
                    <a:pt x="36" y="28"/>
                    <a:pt x="28" y="31"/>
                  </a:cubicBezTo>
                  <a:cubicBezTo>
                    <a:pt x="19" y="35"/>
                    <a:pt x="10" y="38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9632950" y="1655762"/>
              <a:ext cx="68263" cy="153988"/>
            </a:xfrm>
            <a:custGeom>
              <a:avLst/>
              <a:gdLst>
                <a:gd name="T0" fmla="*/ 1 w 18"/>
                <a:gd name="T1" fmla="*/ 41 h 41"/>
                <a:gd name="T2" fmla="*/ 1 w 18"/>
                <a:gd name="T3" fmla="*/ 17 h 41"/>
                <a:gd name="T4" fmla="*/ 7 w 18"/>
                <a:gd name="T5" fmla="*/ 3 h 41"/>
                <a:gd name="T6" fmla="*/ 14 w 18"/>
                <a:gd name="T7" fmla="*/ 1 h 41"/>
                <a:gd name="T8" fmla="*/ 18 w 18"/>
                <a:gd name="T9" fmla="*/ 7 h 41"/>
                <a:gd name="T10" fmla="*/ 15 w 18"/>
                <a:gd name="T11" fmla="*/ 22 h 41"/>
                <a:gd name="T12" fmla="*/ 1 w 1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1">
                  <a:moveTo>
                    <a:pt x="1" y="41"/>
                  </a:moveTo>
                  <a:cubicBezTo>
                    <a:pt x="1" y="32"/>
                    <a:pt x="0" y="24"/>
                    <a:pt x="1" y="17"/>
                  </a:cubicBezTo>
                  <a:cubicBezTo>
                    <a:pt x="2" y="12"/>
                    <a:pt x="5" y="7"/>
                    <a:pt x="7" y="3"/>
                  </a:cubicBezTo>
                  <a:cubicBezTo>
                    <a:pt x="9" y="2"/>
                    <a:pt x="12" y="0"/>
                    <a:pt x="14" y="1"/>
                  </a:cubicBezTo>
                  <a:cubicBezTo>
                    <a:pt x="16" y="2"/>
                    <a:pt x="18" y="5"/>
                    <a:pt x="18" y="7"/>
                  </a:cubicBezTo>
                  <a:cubicBezTo>
                    <a:pt x="18" y="12"/>
                    <a:pt x="17" y="18"/>
                    <a:pt x="15" y="22"/>
                  </a:cubicBezTo>
                  <a:cubicBezTo>
                    <a:pt x="12" y="28"/>
                    <a:pt x="7" y="34"/>
                    <a:pt x="1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971550" y="1679575"/>
              <a:ext cx="1677988" cy="1204913"/>
            </a:xfrm>
            <a:custGeom>
              <a:avLst/>
              <a:gdLst>
                <a:gd name="T0" fmla="*/ 306 w 447"/>
                <a:gd name="T1" fmla="*/ 176 h 321"/>
                <a:gd name="T2" fmla="*/ 301 w 447"/>
                <a:gd name="T3" fmla="*/ 246 h 321"/>
                <a:gd name="T4" fmla="*/ 298 w 447"/>
                <a:gd name="T5" fmla="*/ 286 h 321"/>
                <a:gd name="T6" fmla="*/ 278 w 447"/>
                <a:gd name="T7" fmla="*/ 315 h 321"/>
                <a:gd name="T8" fmla="*/ 253 w 447"/>
                <a:gd name="T9" fmla="*/ 320 h 321"/>
                <a:gd name="T10" fmla="*/ 169 w 447"/>
                <a:gd name="T11" fmla="*/ 315 h 321"/>
                <a:gd name="T12" fmla="*/ 145 w 447"/>
                <a:gd name="T13" fmla="*/ 306 h 321"/>
                <a:gd name="T14" fmla="*/ 129 w 447"/>
                <a:gd name="T15" fmla="*/ 274 h 321"/>
                <a:gd name="T16" fmla="*/ 136 w 447"/>
                <a:gd name="T17" fmla="*/ 173 h 321"/>
                <a:gd name="T18" fmla="*/ 137 w 447"/>
                <a:gd name="T19" fmla="*/ 164 h 321"/>
                <a:gd name="T20" fmla="*/ 108 w 447"/>
                <a:gd name="T21" fmla="*/ 162 h 321"/>
                <a:gd name="T22" fmla="*/ 32 w 447"/>
                <a:gd name="T23" fmla="*/ 157 h 321"/>
                <a:gd name="T24" fmla="*/ 5 w 447"/>
                <a:gd name="T25" fmla="*/ 138 h 321"/>
                <a:gd name="T26" fmla="*/ 15 w 447"/>
                <a:gd name="T27" fmla="*/ 107 h 321"/>
                <a:gd name="T28" fmla="*/ 125 w 447"/>
                <a:gd name="T29" fmla="*/ 11 h 321"/>
                <a:gd name="T30" fmla="*/ 152 w 447"/>
                <a:gd name="T31" fmla="*/ 6 h 321"/>
                <a:gd name="T32" fmla="*/ 169 w 447"/>
                <a:gd name="T33" fmla="*/ 26 h 321"/>
                <a:gd name="T34" fmla="*/ 159 w 447"/>
                <a:gd name="T35" fmla="*/ 52 h 321"/>
                <a:gd name="T36" fmla="*/ 98 w 447"/>
                <a:gd name="T37" fmla="*/ 104 h 321"/>
                <a:gd name="T38" fmla="*/ 95 w 447"/>
                <a:gd name="T39" fmla="*/ 108 h 321"/>
                <a:gd name="T40" fmla="*/ 184 w 447"/>
                <a:gd name="T41" fmla="*/ 114 h 321"/>
                <a:gd name="T42" fmla="*/ 167 w 447"/>
                <a:gd name="T43" fmla="*/ 59 h 321"/>
                <a:gd name="T44" fmla="*/ 190 w 447"/>
                <a:gd name="T45" fmla="*/ 20 h 321"/>
                <a:gd name="T46" fmla="*/ 275 w 447"/>
                <a:gd name="T47" fmla="*/ 27 h 321"/>
                <a:gd name="T48" fmla="*/ 267 w 447"/>
                <a:gd name="T49" fmla="*/ 120 h 321"/>
                <a:gd name="T50" fmla="*/ 356 w 447"/>
                <a:gd name="T51" fmla="*/ 126 h 321"/>
                <a:gd name="T52" fmla="*/ 357 w 447"/>
                <a:gd name="T53" fmla="*/ 125 h 321"/>
                <a:gd name="T54" fmla="*/ 338 w 447"/>
                <a:gd name="T55" fmla="*/ 104 h 321"/>
                <a:gd name="T56" fmla="*/ 300 w 447"/>
                <a:gd name="T57" fmla="*/ 61 h 321"/>
                <a:gd name="T58" fmla="*/ 302 w 447"/>
                <a:gd name="T59" fmla="*/ 23 h 321"/>
                <a:gd name="T60" fmla="*/ 340 w 447"/>
                <a:gd name="T61" fmla="*/ 26 h 321"/>
                <a:gd name="T62" fmla="*/ 437 w 447"/>
                <a:gd name="T63" fmla="*/ 138 h 321"/>
                <a:gd name="T64" fmla="*/ 441 w 447"/>
                <a:gd name="T65" fmla="*/ 168 h 321"/>
                <a:gd name="T66" fmla="*/ 413 w 447"/>
                <a:gd name="T67" fmla="*/ 184 h 321"/>
                <a:gd name="T68" fmla="*/ 315 w 447"/>
                <a:gd name="T69" fmla="*/ 177 h 321"/>
                <a:gd name="T70" fmla="*/ 306 w 447"/>
                <a:gd name="T71" fmla="*/ 176 h 321"/>
                <a:gd name="T72" fmla="*/ 268 w 447"/>
                <a:gd name="T73" fmla="*/ 43 h 321"/>
                <a:gd name="T74" fmla="*/ 267 w 447"/>
                <a:gd name="T75" fmla="*/ 43 h 321"/>
                <a:gd name="T76" fmla="*/ 265 w 447"/>
                <a:gd name="T77" fmla="*/ 59 h 321"/>
                <a:gd name="T78" fmla="*/ 267 w 447"/>
                <a:gd name="T79" fmla="*/ 71 h 321"/>
                <a:gd name="T80" fmla="*/ 274 w 447"/>
                <a:gd name="T81" fmla="*/ 75 h 321"/>
                <a:gd name="T82" fmla="*/ 279 w 447"/>
                <a:gd name="T83" fmla="*/ 68 h 321"/>
                <a:gd name="T84" fmla="*/ 278 w 447"/>
                <a:gd name="T85" fmla="*/ 60 h 321"/>
                <a:gd name="T86" fmla="*/ 268 w 447"/>
                <a:gd name="T87" fmla="*/ 43 h 321"/>
                <a:gd name="T88" fmla="*/ 190 w 447"/>
                <a:gd name="T89" fmla="*/ 62 h 321"/>
                <a:gd name="T90" fmla="*/ 188 w 447"/>
                <a:gd name="T91" fmla="*/ 61 h 321"/>
                <a:gd name="T92" fmla="*/ 180 w 447"/>
                <a:gd name="T93" fmla="*/ 75 h 321"/>
                <a:gd name="T94" fmla="*/ 183 w 447"/>
                <a:gd name="T95" fmla="*/ 86 h 321"/>
                <a:gd name="T96" fmla="*/ 190 w 447"/>
                <a:gd name="T97" fmla="*/ 78 h 321"/>
                <a:gd name="T98" fmla="*/ 190 w 447"/>
                <a:gd name="T99" fmla="*/ 6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7" h="321">
                  <a:moveTo>
                    <a:pt x="306" y="176"/>
                  </a:moveTo>
                  <a:cubicBezTo>
                    <a:pt x="304" y="200"/>
                    <a:pt x="302" y="223"/>
                    <a:pt x="301" y="246"/>
                  </a:cubicBezTo>
                  <a:cubicBezTo>
                    <a:pt x="300" y="259"/>
                    <a:pt x="299" y="273"/>
                    <a:pt x="298" y="286"/>
                  </a:cubicBezTo>
                  <a:cubicBezTo>
                    <a:pt x="298" y="300"/>
                    <a:pt x="291" y="310"/>
                    <a:pt x="278" y="315"/>
                  </a:cubicBezTo>
                  <a:cubicBezTo>
                    <a:pt x="270" y="318"/>
                    <a:pt x="261" y="321"/>
                    <a:pt x="253" y="320"/>
                  </a:cubicBezTo>
                  <a:cubicBezTo>
                    <a:pt x="225" y="319"/>
                    <a:pt x="197" y="317"/>
                    <a:pt x="169" y="315"/>
                  </a:cubicBezTo>
                  <a:cubicBezTo>
                    <a:pt x="161" y="314"/>
                    <a:pt x="152" y="310"/>
                    <a:pt x="145" y="306"/>
                  </a:cubicBezTo>
                  <a:cubicBezTo>
                    <a:pt x="133" y="299"/>
                    <a:pt x="128" y="288"/>
                    <a:pt x="129" y="274"/>
                  </a:cubicBezTo>
                  <a:cubicBezTo>
                    <a:pt x="132" y="240"/>
                    <a:pt x="134" y="206"/>
                    <a:pt x="136" y="173"/>
                  </a:cubicBezTo>
                  <a:cubicBezTo>
                    <a:pt x="136" y="170"/>
                    <a:pt x="137" y="168"/>
                    <a:pt x="137" y="164"/>
                  </a:cubicBezTo>
                  <a:cubicBezTo>
                    <a:pt x="127" y="164"/>
                    <a:pt x="118" y="163"/>
                    <a:pt x="108" y="162"/>
                  </a:cubicBezTo>
                  <a:cubicBezTo>
                    <a:pt x="83" y="161"/>
                    <a:pt x="58" y="159"/>
                    <a:pt x="32" y="157"/>
                  </a:cubicBezTo>
                  <a:cubicBezTo>
                    <a:pt x="17" y="156"/>
                    <a:pt x="9" y="150"/>
                    <a:pt x="5" y="138"/>
                  </a:cubicBezTo>
                  <a:cubicBezTo>
                    <a:pt x="0" y="125"/>
                    <a:pt x="5" y="115"/>
                    <a:pt x="15" y="107"/>
                  </a:cubicBezTo>
                  <a:cubicBezTo>
                    <a:pt x="52" y="75"/>
                    <a:pt x="88" y="43"/>
                    <a:pt x="125" y="11"/>
                  </a:cubicBezTo>
                  <a:cubicBezTo>
                    <a:pt x="133" y="4"/>
                    <a:pt x="142" y="2"/>
                    <a:pt x="152" y="6"/>
                  </a:cubicBezTo>
                  <a:cubicBezTo>
                    <a:pt x="162" y="9"/>
                    <a:pt x="168" y="16"/>
                    <a:pt x="169" y="26"/>
                  </a:cubicBezTo>
                  <a:cubicBezTo>
                    <a:pt x="171" y="37"/>
                    <a:pt x="167" y="45"/>
                    <a:pt x="159" y="52"/>
                  </a:cubicBezTo>
                  <a:cubicBezTo>
                    <a:pt x="139" y="69"/>
                    <a:pt x="118" y="87"/>
                    <a:pt x="98" y="104"/>
                  </a:cubicBezTo>
                  <a:cubicBezTo>
                    <a:pt x="97" y="105"/>
                    <a:pt x="96" y="106"/>
                    <a:pt x="95" y="108"/>
                  </a:cubicBezTo>
                  <a:cubicBezTo>
                    <a:pt x="125" y="110"/>
                    <a:pt x="154" y="112"/>
                    <a:pt x="184" y="114"/>
                  </a:cubicBezTo>
                  <a:cubicBezTo>
                    <a:pt x="170" y="98"/>
                    <a:pt x="163" y="80"/>
                    <a:pt x="167" y="59"/>
                  </a:cubicBezTo>
                  <a:cubicBezTo>
                    <a:pt x="169" y="43"/>
                    <a:pt x="177" y="29"/>
                    <a:pt x="190" y="20"/>
                  </a:cubicBezTo>
                  <a:cubicBezTo>
                    <a:pt x="217" y="0"/>
                    <a:pt x="254" y="3"/>
                    <a:pt x="275" y="27"/>
                  </a:cubicBezTo>
                  <a:cubicBezTo>
                    <a:pt x="294" y="48"/>
                    <a:pt x="303" y="88"/>
                    <a:pt x="267" y="120"/>
                  </a:cubicBezTo>
                  <a:cubicBezTo>
                    <a:pt x="297" y="122"/>
                    <a:pt x="326" y="124"/>
                    <a:pt x="356" y="126"/>
                  </a:cubicBezTo>
                  <a:cubicBezTo>
                    <a:pt x="356" y="126"/>
                    <a:pt x="357" y="125"/>
                    <a:pt x="357" y="125"/>
                  </a:cubicBezTo>
                  <a:cubicBezTo>
                    <a:pt x="351" y="118"/>
                    <a:pt x="344" y="111"/>
                    <a:pt x="338" y="104"/>
                  </a:cubicBezTo>
                  <a:cubicBezTo>
                    <a:pt x="325" y="90"/>
                    <a:pt x="312" y="75"/>
                    <a:pt x="300" y="61"/>
                  </a:cubicBezTo>
                  <a:cubicBezTo>
                    <a:pt x="289" y="48"/>
                    <a:pt x="290" y="32"/>
                    <a:pt x="302" y="23"/>
                  </a:cubicBezTo>
                  <a:cubicBezTo>
                    <a:pt x="313" y="13"/>
                    <a:pt x="329" y="14"/>
                    <a:pt x="340" y="26"/>
                  </a:cubicBezTo>
                  <a:cubicBezTo>
                    <a:pt x="372" y="63"/>
                    <a:pt x="404" y="100"/>
                    <a:pt x="437" y="138"/>
                  </a:cubicBezTo>
                  <a:cubicBezTo>
                    <a:pt x="445" y="147"/>
                    <a:pt x="447" y="157"/>
                    <a:pt x="441" y="168"/>
                  </a:cubicBezTo>
                  <a:cubicBezTo>
                    <a:pt x="436" y="180"/>
                    <a:pt x="426" y="184"/>
                    <a:pt x="413" y="184"/>
                  </a:cubicBezTo>
                  <a:cubicBezTo>
                    <a:pt x="381" y="181"/>
                    <a:pt x="348" y="179"/>
                    <a:pt x="315" y="177"/>
                  </a:cubicBezTo>
                  <a:cubicBezTo>
                    <a:pt x="312" y="177"/>
                    <a:pt x="309" y="176"/>
                    <a:pt x="306" y="176"/>
                  </a:cubicBezTo>
                  <a:close/>
                  <a:moveTo>
                    <a:pt x="268" y="43"/>
                  </a:moveTo>
                  <a:cubicBezTo>
                    <a:pt x="268" y="43"/>
                    <a:pt x="267" y="43"/>
                    <a:pt x="267" y="43"/>
                  </a:cubicBezTo>
                  <a:cubicBezTo>
                    <a:pt x="266" y="48"/>
                    <a:pt x="265" y="53"/>
                    <a:pt x="265" y="59"/>
                  </a:cubicBezTo>
                  <a:cubicBezTo>
                    <a:pt x="265" y="63"/>
                    <a:pt x="265" y="67"/>
                    <a:pt x="267" y="71"/>
                  </a:cubicBezTo>
                  <a:cubicBezTo>
                    <a:pt x="268" y="73"/>
                    <a:pt x="272" y="75"/>
                    <a:pt x="274" y="75"/>
                  </a:cubicBezTo>
                  <a:cubicBezTo>
                    <a:pt x="276" y="74"/>
                    <a:pt x="278" y="71"/>
                    <a:pt x="279" y="68"/>
                  </a:cubicBezTo>
                  <a:cubicBezTo>
                    <a:pt x="280" y="66"/>
                    <a:pt x="279" y="62"/>
                    <a:pt x="278" y="60"/>
                  </a:cubicBezTo>
                  <a:cubicBezTo>
                    <a:pt x="275" y="54"/>
                    <a:pt x="272" y="48"/>
                    <a:pt x="268" y="43"/>
                  </a:cubicBezTo>
                  <a:close/>
                  <a:moveTo>
                    <a:pt x="190" y="62"/>
                  </a:moveTo>
                  <a:cubicBezTo>
                    <a:pt x="189" y="62"/>
                    <a:pt x="189" y="61"/>
                    <a:pt x="188" y="61"/>
                  </a:cubicBezTo>
                  <a:cubicBezTo>
                    <a:pt x="185" y="66"/>
                    <a:pt x="182" y="70"/>
                    <a:pt x="180" y="75"/>
                  </a:cubicBezTo>
                  <a:cubicBezTo>
                    <a:pt x="178" y="79"/>
                    <a:pt x="178" y="85"/>
                    <a:pt x="183" y="86"/>
                  </a:cubicBezTo>
                  <a:cubicBezTo>
                    <a:pt x="185" y="86"/>
                    <a:pt x="189" y="81"/>
                    <a:pt x="190" y="78"/>
                  </a:cubicBezTo>
                  <a:cubicBezTo>
                    <a:pt x="191" y="73"/>
                    <a:pt x="190" y="67"/>
                    <a:pt x="19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714500" y="1176337"/>
              <a:ext cx="176213" cy="442913"/>
            </a:xfrm>
            <a:custGeom>
              <a:avLst/>
              <a:gdLst>
                <a:gd name="T0" fmla="*/ 31 w 47"/>
                <a:gd name="T1" fmla="*/ 118 h 118"/>
                <a:gd name="T2" fmla="*/ 35 w 47"/>
                <a:gd name="T3" fmla="*/ 56 h 118"/>
                <a:gd name="T4" fmla="*/ 0 w 47"/>
                <a:gd name="T5" fmla="*/ 60 h 118"/>
                <a:gd name="T6" fmla="*/ 14 w 47"/>
                <a:gd name="T7" fmla="*/ 0 h 118"/>
                <a:gd name="T8" fmla="*/ 16 w 47"/>
                <a:gd name="T9" fmla="*/ 0 h 118"/>
                <a:gd name="T10" fmla="*/ 12 w 47"/>
                <a:gd name="T11" fmla="*/ 49 h 118"/>
                <a:gd name="T12" fmla="*/ 47 w 47"/>
                <a:gd name="T13" fmla="*/ 45 h 118"/>
                <a:gd name="T14" fmla="*/ 34 w 47"/>
                <a:gd name="T15" fmla="*/ 118 h 118"/>
                <a:gd name="T16" fmla="*/ 31 w 47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18">
                  <a:moveTo>
                    <a:pt x="31" y="118"/>
                  </a:moveTo>
                  <a:cubicBezTo>
                    <a:pt x="33" y="97"/>
                    <a:pt x="34" y="77"/>
                    <a:pt x="35" y="56"/>
                  </a:cubicBezTo>
                  <a:cubicBezTo>
                    <a:pt x="23" y="58"/>
                    <a:pt x="12" y="59"/>
                    <a:pt x="0" y="60"/>
                  </a:cubicBezTo>
                  <a:cubicBezTo>
                    <a:pt x="5" y="39"/>
                    <a:pt x="10" y="2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5" y="16"/>
                    <a:pt x="14" y="32"/>
                    <a:pt x="12" y="49"/>
                  </a:cubicBezTo>
                  <a:cubicBezTo>
                    <a:pt x="23" y="48"/>
                    <a:pt x="34" y="46"/>
                    <a:pt x="47" y="45"/>
                  </a:cubicBezTo>
                  <a:cubicBezTo>
                    <a:pt x="42" y="70"/>
                    <a:pt x="38" y="94"/>
                    <a:pt x="34" y="118"/>
                  </a:cubicBezTo>
                  <a:cubicBezTo>
                    <a:pt x="33" y="118"/>
                    <a:pt x="32" y="118"/>
                    <a:pt x="31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2262187" y="1416050"/>
              <a:ext cx="327025" cy="258763"/>
            </a:xfrm>
            <a:custGeom>
              <a:avLst/>
              <a:gdLst>
                <a:gd name="T0" fmla="*/ 0 w 87"/>
                <a:gd name="T1" fmla="*/ 67 h 69"/>
                <a:gd name="T2" fmla="*/ 51 w 87"/>
                <a:gd name="T3" fmla="*/ 42 h 69"/>
                <a:gd name="T4" fmla="*/ 31 w 87"/>
                <a:gd name="T5" fmla="*/ 13 h 69"/>
                <a:gd name="T6" fmla="*/ 87 w 87"/>
                <a:gd name="T7" fmla="*/ 0 h 69"/>
                <a:gd name="T8" fmla="*/ 87 w 87"/>
                <a:gd name="T9" fmla="*/ 2 h 69"/>
                <a:gd name="T10" fmla="*/ 46 w 87"/>
                <a:gd name="T11" fmla="*/ 19 h 69"/>
                <a:gd name="T12" fmla="*/ 67 w 87"/>
                <a:gd name="T13" fmla="*/ 48 h 69"/>
                <a:gd name="T14" fmla="*/ 1 w 87"/>
                <a:gd name="T15" fmla="*/ 69 h 69"/>
                <a:gd name="T16" fmla="*/ 0 w 87"/>
                <a:gd name="T17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69">
                  <a:moveTo>
                    <a:pt x="0" y="67"/>
                  </a:moveTo>
                  <a:cubicBezTo>
                    <a:pt x="17" y="59"/>
                    <a:pt x="34" y="51"/>
                    <a:pt x="51" y="42"/>
                  </a:cubicBezTo>
                  <a:cubicBezTo>
                    <a:pt x="44" y="33"/>
                    <a:pt x="38" y="24"/>
                    <a:pt x="31" y="13"/>
                  </a:cubicBezTo>
                  <a:cubicBezTo>
                    <a:pt x="50" y="9"/>
                    <a:pt x="68" y="4"/>
                    <a:pt x="87" y="0"/>
                  </a:cubicBezTo>
                  <a:cubicBezTo>
                    <a:pt x="87" y="0"/>
                    <a:pt x="87" y="1"/>
                    <a:pt x="87" y="2"/>
                  </a:cubicBezTo>
                  <a:cubicBezTo>
                    <a:pt x="74" y="7"/>
                    <a:pt x="60" y="13"/>
                    <a:pt x="46" y="19"/>
                  </a:cubicBezTo>
                  <a:cubicBezTo>
                    <a:pt x="53" y="28"/>
                    <a:pt x="60" y="37"/>
                    <a:pt x="67" y="48"/>
                  </a:cubicBezTo>
                  <a:cubicBezTo>
                    <a:pt x="45" y="55"/>
                    <a:pt x="23" y="62"/>
                    <a:pt x="1" y="69"/>
                  </a:cubicBezTo>
                  <a:cubicBezTo>
                    <a:pt x="0" y="68"/>
                    <a:pt x="0" y="67"/>
                    <a:pt x="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1554162" y="1501775"/>
              <a:ext cx="146050" cy="169863"/>
            </a:xfrm>
            <a:custGeom>
              <a:avLst/>
              <a:gdLst>
                <a:gd name="T0" fmla="*/ 39 w 39"/>
                <a:gd name="T1" fmla="*/ 45 h 45"/>
                <a:gd name="T2" fmla="*/ 13 w 39"/>
                <a:gd name="T3" fmla="*/ 34 h 45"/>
                <a:gd name="T4" fmla="*/ 0 w 39"/>
                <a:gd name="T5" fmla="*/ 18 h 45"/>
                <a:gd name="T6" fmla="*/ 3 w 39"/>
                <a:gd name="T7" fmla="*/ 5 h 45"/>
                <a:gd name="T8" fmla="*/ 17 w 39"/>
                <a:gd name="T9" fmla="*/ 3 h 45"/>
                <a:gd name="T10" fmla="*/ 31 w 39"/>
                <a:gd name="T11" fmla="*/ 19 h 45"/>
                <a:gd name="T12" fmla="*/ 39 w 39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5">
                  <a:moveTo>
                    <a:pt x="39" y="45"/>
                  </a:moveTo>
                  <a:cubicBezTo>
                    <a:pt x="30" y="41"/>
                    <a:pt x="22" y="38"/>
                    <a:pt x="13" y="34"/>
                  </a:cubicBezTo>
                  <a:cubicBezTo>
                    <a:pt x="6" y="31"/>
                    <a:pt x="1" y="26"/>
                    <a:pt x="0" y="18"/>
                  </a:cubicBezTo>
                  <a:cubicBezTo>
                    <a:pt x="0" y="14"/>
                    <a:pt x="1" y="8"/>
                    <a:pt x="3" y="5"/>
                  </a:cubicBezTo>
                  <a:cubicBezTo>
                    <a:pt x="7" y="0"/>
                    <a:pt x="12" y="1"/>
                    <a:pt x="17" y="3"/>
                  </a:cubicBezTo>
                  <a:cubicBezTo>
                    <a:pt x="24" y="7"/>
                    <a:pt x="29" y="12"/>
                    <a:pt x="31" y="19"/>
                  </a:cubicBezTo>
                  <a:cubicBezTo>
                    <a:pt x="34" y="28"/>
                    <a:pt x="36" y="36"/>
                    <a:pt x="39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1230312" y="1333500"/>
              <a:ext cx="222250" cy="274638"/>
            </a:xfrm>
            <a:custGeom>
              <a:avLst/>
              <a:gdLst>
                <a:gd name="T0" fmla="*/ 43 w 59"/>
                <a:gd name="T1" fmla="*/ 14 h 73"/>
                <a:gd name="T2" fmla="*/ 59 w 59"/>
                <a:gd name="T3" fmla="*/ 73 h 73"/>
                <a:gd name="T4" fmla="*/ 57 w 59"/>
                <a:gd name="T5" fmla="*/ 73 h 73"/>
                <a:gd name="T6" fmla="*/ 38 w 59"/>
                <a:gd name="T7" fmla="*/ 30 h 73"/>
                <a:gd name="T8" fmla="*/ 9 w 59"/>
                <a:gd name="T9" fmla="*/ 51 h 73"/>
                <a:gd name="T10" fmla="*/ 0 w 59"/>
                <a:gd name="T11" fmla="*/ 1 h 73"/>
                <a:gd name="T12" fmla="*/ 2 w 59"/>
                <a:gd name="T13" fmla="*/ 0 h 73"/>
                <a:gd name="T14" fmla="*/ 15 w 59"/>
                <a:gd name="T15" fmla="*/ 35 h 73"/>
                <a:gd name="T16" fmla="*/ 43 w 59"/>
                <a:gd name="T17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73">
                  <a:moveTo>
                    <a:pt x="43" y="14"/>
                  </a:moveTo>
                  <a:cubicBezTo>
                    <a:pt x="49" y="34"/>
                    <a:pt x="54" y="53"/>
                    <a:pt x="59" y="73"/>
                  </a:cubicBezTo>
                  <a:cubicBezTo>
                    <a:pt x="58" y="73"/>
                    <a:pt x="57" y="73"/>
                    <a:pt x="57" y="73"/>
                  </a:cubicBezTo>
                  <a:cubicBezTo>
                    <a:pt x="50" y="59"/>
                    <a:pt x="44" y="45"/>
                    <a:pt x="38" y="30"/>
                  </a:cubicBezTo>
                  <a:cubicBezTo>
                    <a:pt x="28" y="37"/>
                    <a:pt x="19" y="43"/>
                    <a:pt x="9" y="51"/>
                  </a:cubicBezTo>
                  <a:cubicBezTo>
                    <a:pt x="6" y="33"/>
                    <a:pt x="3" y="17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11"/>
                    <a:pt x="10" y="23"/>
                    <a:pt x="15" y="35"/>
                  </a:cubicBezTo>
                  <a:cubicBezTo>
                    <a:pt x="24" y="28"/>
                    <a:pt x="33" y="21"/>
                    <a:pt x="4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2019300" y="1543050"/>
              <a:ext cx="176213" cy="158750"/>
            </a:xfrm>
            <a:custGeom>
              <a:avLst/>
              <a:gdLst>
                <a:gd name="T0" fmla="*/ 0 w 47"/>
                <a:gd name="T1" fmla="*/ 42 h 42"/>
                <a:gd name="T2" fmla="*/ 14 w 47"/>
                <a:gd name="T3" fmla="*/ 16 h 42"/>
                <a:gd name="T4" fmla="*/ 34 w 47"/>
                <a:gd name="T5" fmla="*/ 1 h 42"/>
                <a:gd name="T6" fmla="*/ 45 w 47"/>
                <a:gd name="T7" fmla="*/ 3 h 42"/>
                <a:gd name="T8" fmla="*/ 45 w 47"/>
                <a:gd name="T9" fmla="*/ 14 h 42"/>
                <a:gd name="T10" fmla="*/ 27 w 47"/>
                <a:gd name="T11" fmla="*/ 31 h 42"/>
                <a:gd name="T12" fmla="*/ 0 w 47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2">
                  <a:moveTo>
                    <a:pt x="0" y="42"/>
                  </a:moveTo>
                  <a:cubicBezTo>
                    <a:pt x="5" y="33"/>
                    <a:pt x="9" y="24"/>
                    <a:pt x="14" y="16"/>
                  </a:cubicBezTo>
                  <a:cubicBezTo>
                    <a:pt x="19" y="8"/>
                    <a:pt x="25" y="3"/>
                    <a:pt x="34" y="1"/>
                  </a:cubicBezTo>
                  <a:cubicBezTo>
                    <a:pt x="37" y="0"/>
                    <a:pt x="43" y="1"/>
                    <a:pt x="45" y="3"/>
                  </a:cubicBezTo>
                  <a:cubicBezTo>
                    <a:pt x="47" y="5"/>
                    <a:pt x="47" y="11"/>
                    <a:pt x="45" y="14"/>
                  </a:cubicBezTo>
                  <a:cubicBezTo>
                    <a:pt x="42" y="22"/>
                    <a:pt x="35" y="28"/>
                    <a:pt x="27" y="31"/>
                  </a:cubicBezTo>
                  <a:cubicBezTo>
                    <a:pt x="18" y="35"/>
                    <a:pt x="9" y="38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951037" y="1536700"/>
              <a:ext cx="68263" cy="153988"/>
            </a:xfrm>
            <a:custGeom>
              <a:avLst/>
              <a:gdLst>
                <a:gd name="T0" fmla="*/ 1 w 18"/>
                <a:gd name="T1" fmla="*/ 41 h 41"/>
                <a:gd name="T2" fmla="*/ 1 w 18"/>
                <a:gd name="T3" fmla="*/ 17 h 41"/>
                <a:gd name="T4" fmla="*/ 7 w 18"/>
                <a:gd name="T5" fmla="*/ 3 h 41"/>
                <a:gd name="T6" fmla="*/ 14 w 18"/>
                <a:gd name="T7" fmla="*/ 1 h 41"/>
                <a:gd name="T8" fmla="*/ 18 w 18"/>
                <a:gd name="T9" fmla="*/ 7 h 41"/>
                <a:gd name="T10" fmla="*/ 15 w 18"/>
                <a:gd name="T11" fmla="*/ 22 h 41"/>
                <a:gd name="T12" fmla="*/ 1 w 1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1">
                  <a:moveTo>
                    <a:pt x="1" y="41"/>
                  </a:moveTo>
                  <a:cubicBezTo>
                    <a:pt x="1" y="32"/>
                    <a:pt x="0" y="24"/>
                    <a:pt x="1" y="17"/>
                  </a:cubicBezTo>
                  <a:cubicBezTo>
                    <a:pt x="2" y="12"/>
                    <a:pt x="4" y="7"/>
                    <a:pt x="7" y="3"/>
                  </a:cubicBezTo>
                  <a:cubicBezTo>
                    <a:pt x="8" y="2"/>
                    <a:pt x="12" y="0"/>
                    <a:pt x="14" y="1"/>
                  </a:cubicBezTo>
                  <a:cubicBezTo>
                    <a:pt x="16" y="2"/>
                    <a:pt x="18" y="5"/>
                    <a:pt x="18" y="7"/>
                  </a:cubicBezTo>
                  <a:cubicBezTo>
                    <a:pt x="18" y="12"/>
                    <a:pt x="17" y="18"/>
                    <a:pt x="15" y="22"/>
                  </a:cubicBezTo>
                  <a:cubicBezTo>
                    <a:pt x="11" y="28"/>
                    <a:pt x="6" y="34"/>
                    <a:pt x="1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4645025" y="2411412"/>
              <a:ext cx="2643188" cy="1944688"/>
            </a:xfrm>
            <a:custGeom>
              <a:avLst/>
              <a:gdLst>
                <a:gd name="T0" fmla="*/ 490 w 704"/>
                <a:gd name="T1" fmla="*/ 259 h 518"/>
                <a:gd name="T2" fmla="*/ 504 w 704"/>
                <a:gd name="T3" fmla="*/ 369 h 518"/>
                <a:gd name="T4" fmla="*/ 512 w 704"/>
                <a:gd name="T5" fmla="*/ 433 h 518"/>
                <a:gd name="T6" fmla="*/ 491 w 704"/>
                <a:gd name="T7" fmla="*/ 484 h 518"/>
                <a:gd name="T8" fmla="*/ 452 w 704"/>
                <a:gd name="T9" fmla="*/ 500 h 518"/>
                <a:gd name="T10" fmla="*/ 320 w 704"/>
                <a:gd name="T11" fmla="*/ 517 h 518"/>
                <a:gd name="T12" fmla="*/ 280 w 704"/>
                <a:gd name="T13" fmla="*/ 511 h 518"/>
                <a:gd name="T14" fmla="*/ 246 w 704"/>
                <a:gd name="T15" fmla="*/ 466 h 518"/>
                <a:gd name="T16" fmla="*/ 226 w 704"/>
                <a:gd name="T17" fmla="*/ 306 h 518"/>
                <a:gd name="T18" fmla="*/ 224 w 704"/>
                <a:gd name="T19" fmla="*/ 293 h 518"/>
                <a:gd name="T20" fmla="*/ 179 w 704"/>
                <a:gd name="T21" fmla="*/ 299 h 518"/>
                <a:gd name="T22" fmla="*/ 59 w 704"/>
                <a:gd name="T23" fmla="*/ 314 h 518"/>
                <a:gd name="T24" fmla="*/ 10 w 704"/>
                <a:gd name="T25" fmla="*/ 292 h 518"/>
                <a:gd name="T26" fmla="*/ 17 w 704"/>
                <a:gd name="T27" fmla="*/ 241 h 518"/>
                <a:gd name="T28" fmla="*/ 158 w 704"/>
                <a:gd name="T29" fmla="*/ 59 h 518"/>
                <a:gd name="T30" fmla="*/ 199 w 704"/>
                <a:gd name="T31" fmla="*/ 42 h 518"/>
                <a:gd name="T32" fmla="*/ 232 w 704"/>
                <a:gd name="T33" fmla="*/ 69 h 518"/>
                <a:gd name="T34" fmla="*/ 224 w 704"/>
                <a:gd name="T35" fmla="*/ 111 h 518"/>
                <a:gd name="T36" fmla="*/ 145 w 704"/>
                <a:gd name="T37" fmla="*/ 212 h 518"/>
                <a:gd name="T38" fmla="*/ 142 w 704"/>
                <a:gd name="T39" fmla="*/ 219 h 518"/>
                <a:gd name="T40" fmla="*/ 282 w 704"/>
                <a:gd name="T41" fmla="*/ 201 h 518"/>
                <a:gd name="T42" fmla="*/ 238 w 704"/>
                <a:gd name="T43" fmla="*/ 120 h 518"/>
                <a:gd name="T44" fmla="*/ 263 w 704"/>
                <a:gd name="T45" fmla="*/ 52 h 518"/>
                <a:gd name="T46" fmla="*/ 397 w 704"/>
                <a:gd name="T47" fmla="*/ 37 h 518"/>
                <a:gd name="T48" fmla="*/ 413 w 704"/>
                <a:gd name="T49" fmla="*/ 184 h 518"/>
                <a:gd name="T50" fmla="*/ 553 w 704"/>
                <a:gd name="T51" fmla="*/ 167 h 518"/>
                <a:gd name="T52" fmla="*/ 554 w 704"/>
                <a:gd name="T53" fmla="*/ 164 h 518"/>
                <a:gd name="T54" fmla="*/ 518 w 704"/>
                <a:gd name="T55" fmla="*/ 138 h 518"/>
                <a:gd name="T56" fmla="*/ 446 w 704"/>
                <a:gd name="T57" fmla="*/ 82 h 518"/>
                <a:gd name="T58" fmla="*/ 436 w 704"/>
                <a:gd name="T59" fmla="*/ 22 h 518"/>
                <a:gd name="T60" fmla="*/ 497 w 704"/>
                <a:gd name="T61" fmla="*/ 16 h 518"/>
                <a:gd name="T62" fmla="*/ 682 w 704"/>
                <a:gd name="T63" fmla="*/ 159 h 518"/>
                <a:gd name="T64" fmla="*/ 699 w 704"/>
                <a:gd name="T65" fmla="*/ 205 h 518"/>
                <a:gd name="T66" fmla="*/ 660 w 704"/>
                <a:gd name="T67" fmla="*/ 238 h 518"/>
                <a:gd name="T68" fmla="*/ 505 w 704"/>
                <a:gd name="T69" fmla="*/ 258 h 518"/>
                <a:gd name="T70" fmla="*/ 490 w 704"/>
                <a:gd name="T71" fmla="*/ 259 h 518"/>
                <a:gd name="T72" fmla="*/ 391 w 704"/>
                <a:gd name="T73" fmla="*/ 64 h 518"/>
                <a:gd name="T74" fmla="*/ 388 w 704"/>
                <a:gd name="T75" fmla="*/ 64 h 518"/>
                <a:gd name="T76" fmla="*/ 390 w 704"/>
                <a:gd name="T77" fmla="*/ 90 h 518"/>
                <a:gd name="T78" fmla="*/ 398 w 704"/>
                <a:gd name="T79" fmla="*/ 107 h 518"/>
                <a:gd name="T80" fmla="*/ 410 w 704"/>
                <a:gd name="T81" fmla="*/ 112 h 518"/>
                <a:gd name="T82" fmla="*/ 415 w 704"/>
                <a:gd name="T83" fmla="*/ 100 h 518"/>
                <a:gd name="T84" fmla="*/ 411 w 704"/>
                <a:gd name="T85" fmla="*/ 87 h 518"/>
                <a:gd name="T86" fmla="*/ 391 w 704"/>
                <a:gd name="T87" fmla="*/ 64 h 518"/>
                <a:gd name="T88" fmla="*/ 275 w 704"/>
                <a:gd name="T89" fmla="*/ 117 h 518"/>
                <a:gd name="T90" fmla="*/ 272 w 704"/>
                <a:gd name="T91" fmla="*/ 117 h 518"/>
                <a:gd name="T92" fmla="*/ 263 w 704"/>
                <a:gd name="T93" fmla="*/ 142 h 518"/>
                <a:gd name="T94" fmla="*/ 272 w 704"/>
                <a:gd name="T95" fmla="*/ 157 h 518"/>
                <a:gd name="T96" fmla="*/ 280 w 704"/>
                <a:gd name="T97" fmla="*/ 143 h 518"/>
                <a:gd name="T98" fmla="*/ 275 w 704"/>
                <a:gd name="T99" fmla="*/ 11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4" h="518">
                  <a:moveTo>
                    <a:pt x="490" y="259"/>
                  </a:moveTo>
                  <a:cubicBezTo>
                    <a:pt x="495" y="297"/>
                    <a:pt x="500" y="333"/>
                    <a:pt x="504" y="369"/>
                  </a:cubicBezTo>
                  <a:cubicBezTo>
                    <a:pt x="507" y="390"/>
                    <a:pt x="509" y="412"/>
                    <a:pt x="512" y="433"/>
                  </a:cubicBezTo>
                  <a:cubicBezTo>
                    <a:pt x="516" y="455"/>
                    <a:pt x="508" y="472"/>
                    <a:pt x="491" y="484"/>
                  </a:cubicBezTo>
                  <a:cubicBezTo>
                    <a:pt x="479" y="492"/>
                    <a:pt x="466" y="498"/>
                    <a:pt x="452" y="500"/>
                  </a:cubicBezTo>
                  <a:cubicBezTo>
                    <a:pt x="409" y="507"/>
                    <a:pt x="364" y="513"/>
                    <a:pt x="320" y="517"/>
                  </a:cubicBezTo>
                  <a:cubicBezTo>
                    <a:pt x="307" y="518"/>
                    <a:pt x="293" y="515"/>
                    <a:pt x="280" y="511"/>
                  </a:cubicBezTo>
                  <a:cubicBezTo>
                    <a:pt x="260" y="504"/>
                    <a:pt x="248" y="488"/>
                    <a:pt x="246" y="466"/>
                  </a:cubicBezTo>
                  <a:cubicBezTo>
                    <a:pt x="239" y="413"/>
                    <a:pt x="232" y="359"/>
                    <a:pt x="226" y="306"/>
                  </a:cubicBezTo>
                  <a:cubicBezTo>
                    <a:pt x="225" y="302"/>
                    <a:pt x="225" y="298"/>
                    <a:pt x="224" y="293"/>
                  </a:cubicBezTo>
                  <a:cubicBezTo>
                    <a:pt x="208" y="295"/>
                    <a:pt x="194" y="297"/>
                    <a:pt x="179" y="299"/>
                  </a:cubicBezTo>
                  <a:cubicBezTo>
                    <a:pt x="139" y="304"/>
                    <a:pt x="99" y="309"/>
                    <a:pt x="59" y="314"/>
                  </a:cubicBezTo>
                  <a:cubicBezTo>
                    <a:pt x="35" y="317"/>
                    <a:pt x="20" y="311"/>
                    <a:pt x="10" y="292"/>
                  </a:cubicBezTo>
                  <a:cubicBezTo>
                    <a:pt x="0" y="274"/>
                    <a:pt x="4" y="257"/>
                    <a:pt x="17" y="241"/>
                  </a:cubicBezTo>
                  <a:cubicBezTo>
                    <a:pt x="64" y="181"/>
                    <a:pt x="111" y="120"/>
                    <a:pt x="158" y="59"/>
                  </a:cubicBezTo>
                  <a:cubicBezTo>
                    <a:pt x="169" y="45"/>
                    <a:pt x="182" y="39"/>
                    <a:pt x="199" y="42"/>
                  </a:cubicBezTo>
                  <a:cubicBezTo>
                    <a:pt x="215" y="44"/>
                    <a:pt x="226" y="54"/>
                    <a:pt x="232" y="69"/>
                  </a:cubicBezTo>
                  <a:cubicBezTo>
                    <a:pt x="238" y="84"/>
                    <a:pt x="234" y="98"/>
                    <a:pt x="224" y="111"/>
                  </a:cubicBezTo>
                  <a:cubicBezTo>
                    <a:pt x="197" y="145"/>
                    <a:pt x="171" y="178"/>
                    <a:pt x="145" y="212"/>
                  </a:cubicBezTo>
                  <a:cubicBezTo>
                    <a:pt x="144" y="214"/>
                    <a:pt x="142" y="215"/>
                    <a:pt x="142" y="219"/>
                  </a:cubicBezTo>
                  <a:cubicBezTo>
                    <a:pt x="188" y="213"/>
                    <a:pt x="234" y="207"/>
                    <a:pt x="282" y="201"/>
                  </a:cubicBezTo>
                  <a:cubicBezTo>
                    <a:pt x="254" y="180"/>
                    <a:pt x="239" y="154"/>
                    <a:pt x="238" y="120"/>
                  </a:cubicBezTo>
                  <a:cubicBezTo>
                    <a:pt x="237" y="94"/>
                    <a:pt x="245" y="71"/>
                    <a:pt x="263" y="52"/>
                  </a:cubicBezTo>
                  <a:cubicBezTo>
                    <a:pt x="298" y="12"/>
                    <a:pt x="356" y="7"/>
                    <a:pt x="397" y="37"/>
                  </a:cubicBezTo>
                  <a:cubicBezTo>
                    <a:pt x="432" y="63"/>
                    <a:pt x="459" y="123"/>
                    <a:pt x="413" y="184"/>
                  </a:cubicBezTo>
                  <a:cubicBezTo>
                    <a:pt x="460" y="178"/>
                    <a:pt x="506" y="173"/>
                    <a:pt x="553" y="167"/>
                  </a:cubicBezTo>
                  <a:cubicBezTo>
                    <a:pt x="553" y="166"/>
                    <a:pt x="554" y="165"/>
                    <a:pt x="554" y="164"/>
                  </a:cubicBezTo>
                  <a:cubicBezTo>
                    <a:pt x="542" y="155"/>
                    <a:pt x="530" y="147"/>
                    <a:pt x="518" y="138"/>
                  </a:cubicBezTo>
                  <a:cubicBezTo>
                    <a:pt x="494" y="119"/>
                    <a:pt x="470" y="101"/>
                    <a:pt x="446" y="82"/>
                  </a:cubicBezTo>
                  <a:cubicBezTo>
                    <a:pt x="426" y="66"/>
                    <a:pt x="422" y="41"/>
                    <a:pt x="436" y="22"/>
                  </a:cubicBezTo>
                  <a:cubicBezTo>
                    <a:pt x="451" y="3"/>
                    <a:pt x="476" y="0"/>
                    <a:pt x="497" y="16"/>
                  </a:cubicBezTo>
                  <a:cubicBezTo>
                    <a:pt x="558" y="63"/>
                    <a:pt x="620" y="111"/>
                    <a:pt x="682" y="159"/>
                  </a:cubicBezTo>
                  <a:cubicBezTo>
                    <a:pt x="697" y="171"/>
                    <a:pt x="704" y="186"/>
                    <a:pt x="699" y="205"/>
                  </a:cubicBezTo>
                  <a:cubicBezTo>
                    <a:pt x="693" y="225"/>
                    <a:pt x="680" y="235"/>
                    <a:pt x="660" y="238"/>
                  </a:cubicBezTo>
                  <a:cubicBezTo>
                    <a:pt x="608" y="244"/>
                    <a:pt x="556" y="251"/>
                    <a:pt x="505" y="258"/>
                  </a:cubicBezTo>
                  <a:cubicBezTo>
                    <a:pt x="500" y="258"/>
                    <a:pt x="496" y="259"/>
                    <a:pt x="490" y="259"/>
                  </a:cubicBezTo>
                  <a:close/>
                  <a:moveTo>
                    <a:pt x="391" y="64"/>
                  </a:moveTo>
                  <a:cubicBezTo>
                    <a:pt x="390" y="64"/>
                    <a:pt x="389" y="64"/>
                    <a:pt x="388" y="64"/>
                  </a:cubicBezTo>
                  <a:cubicBezTo>
                    <a:pt x="389" y="73"/>
                    <a:pt x="389" y="81"/>
                    <a:pt x="390" y="90"/>
                  </a:cubicBezTo>
                  <a:cubicBezTo>
                    <a:pt x="391" y="96"/>
                    <a:pt x="394" y="102"/>
                    <a:pt x="398" y="107"/>
                  </a:cubicBezTo>
                  <a:cubicBezTo>
                    <a:pt x="400" y="110"/>
                    <a:pt x="407" y="113"/>
                    <a:pt x="410" y="112"/>
                  </a:cubicBezTo>
                  <a:cubicBezTo>
                    <a:pt x="413" y="110"/>
                    <a:pt x="415" y="104"/>
                    <a:pt x="415" y="100"/>
                  </a:cubicBezTo>
                  <a:cubicBezTo>
                    <a:pt x="415" y="96"/>
                    <a:pt x="414" y="90"/>
                    <a:pt x="411" y="87"/>
                  </a:cubicBezTo>
                  <a:cubicBezTo>
                    <a:pt x="405" y="79"/>
                    <a:pt x="398" y="71"/>
                    <a:pt x="391" y="64"/>
                  </a:cubicBezTo>
                  <a:close/>
                  <a:moveTo>
                    <a:pt x="275" y="117"/>
                  </a:moveTo>
                  <a:cubicBezTo>
                    <a:pt x="274" y="117"/>
                    <a:pt x="273" y="117"/>
                    <a:pt x="272" y="117"/>
                  </a:cubicBezTo>
                  <a:cubicBezTo>
                    <a:pt x="269" y="125"/>
                    <a:pt x="265" y="133"/>
                    <a:pt x="263" y="142"/>
                  </a:cubicBezTo>
                  <a:cubicBezTo>
                    <a:pt x="262" y="148"/>
                    <a:pt x="263" y="157"/>
                    <a:pt x="272" y="157"/>
                  </a:cubicBezTo>
                  <a:cubicBezTo>
                    <a:pt x="274" y="157"/>
                    <a:pt x="280" y="148"/>
                    <a:pt x="280" y="143"/>
                  </a:cubicBezTo>
                  <a:cubicBezTo>
                    <a:pt x="280" y="134"/>
                    <a:pt x="277" y="126"/>
                    <a:pt x="275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565775" y="1682750"/>
              <a:ext cx="265113" cy="668338"/>
            </a:xfrm>
            <a:custGeom>
              <a:avLst/>
              <a:gdLst>
                <a:gd name="T0" fmla="*/ 67 w 71"/>
                <a:gd name="T1" fmla="*/ 178 h 178"/>
                <a:gd name="T2" fmla="*/ 55 w 71"/>
                <a:gd name="T3" fmla="*/ 81 h 178"/>
                <a:gd name="T4" fmla="*/ 0 w 71"/>
                <a:gd name="T5" fmla="*/ 98 h 178"/>
                <a:gd name="T6" fmla="*/ 5 w 71"/>
                <a:gd name="T7" fmla="*/ 0 h 178"/>
                <a:gd name="T8" fmla="*/ 7 w 71"/>
                <a:gd name="T9" fmla="*/ 0 h 178"/>
                <a:gd name="T10" fmla="*/ 16 w 71"/>
                <a:gd name="T11" fmla="*/ 77 h 178"/>
                <a:gd name="T12" fmla="*/ 69 w 71"/>
                <a:gd name="T13" fmla="*/ 60 h 178"/>
                <a:gd name="T14" fmla="*/ 71 w 71"/>
                <a:gd name="T15" fmla="*/ 177 h 178"/>
                <a:gd name="T16" fmla="*/ 67 w 71"/>
                <a:gd name="T17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78">
                  <a:moveTo>
                    <a:pt x="67" y="178"/>
                  </a:moveTo>
                  <a:cubicBezTo>
                    <a:pt x="63" y="146"/>
                    <a:pt x="59" y="114"/>
                    <a:pt x="55" y="81"/>
                  </a:cubicBezTo>
                  <a:cubicBezTo>
                    <a:pt x="36" y="87"/>
                    <a:pt x="19" y="92"/>
                    <a:pt x="0" y="98"/>
                  </a:cubicBezTo>
                  <a:cubicBezTo>
                    <a:pt x="1" y="64"/>
                    <a:pt x="3" y="32"/>
                    <a:pt x="5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0" y="25"/>
                    <a:pt x="13" y="50"/>
                    <a:pt x="16" y="77"/>
                  </a:cubicBezTo>
                  <a:cubicBezTo>
                    <a:pt x="33" y="71"/>
                    <a:pt x="49" y="66"/>
                    <a:pt x="69" y="60"/>
                  </a:cubicBezTo>
                  <a:cubicBezTo>
                    <a:pt x="70" y="100"/>
                    <a:pt x="70" y="139"/>
                    <a:pt x="71" y="177"/>
                  </a:cubicBezTo>
                  <a:cubicBezTo>
                    <a:pt x="70" y="177"/>
                    <a:pt x="68" y="178"/>
                    <a:pt x="67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9225" y="1803400"/>
              <a:ext cx="434975" cy="503238"/>
            </a:xfrm>
            <a:custGeom>
              <a:avLst/>
              <a:gdLst>
                <a:gd name="T0" fmla="*/ 0 w 116"/>
                <a:gd name="T1" fmla="*/ 131 h 134"/>
                <a:gd name="T2" fmla="*/ 72 w 116"/>
                <a:gd name="T3" fmla="*/ 77 h 134"/>
                <a:gd name="T4" fmla="*/ 31 w 116"/>
                <a:gd name="T5" fmla="*/ 38 h 134"/>
                <a:gd name="T6" fmla="*/ 114 w 116"/>
                <a:gd name="T7" fmla="*/ 0 h 134"/>
                <a:gd name="T8" fmla="*/ 116 w 116"/>
                <a:gd name="T9" fmla="*/ 2 h 134"/>
                <a:gd name="T10" fmla="*/ 57 w 116"/>
                <a:gd name="T11" fmla="*/ 42 h 134"/>
                <a:gd name="T12" fmla="*/ 99 w 116"/>
                <a:gd name="T13" fmla="*/ 80 h 134"/>
                <a:gd name="T14" fmla="*/ 2 w 116"/>
                <a:gd name="T15" fmla="*/ 134 h 134"/>
                <a:gd name="T16" fmla="*/ 0 w 116"/>
                <a:gd name="T17" fmla="*/ 13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34">
                  <a:moveTo>
                    <a:pt x="0" y="131"/>
                  </a:moveTo>
                  <a:cubicBezTo>
                    <a:pt x="24" y="113"/>
                    <a:pt x="48" y="95"/>
                    <a:pt x="72" y="77"/>
                  </a:cubicBezTo>
                  <a:cubicBezTo>
                    <a:pt x="59" y="65"/>
                    <a:pt x="46" y="52"/>
                    <a:pt x="31" y="38"/>
                  </a:cubicBezTo>
                  <a:cubicBezTo>
                    <a:pt x="60" y="25"/>
                    <a:pt x="87" y="12"/>
                    <a:pt x="114" y="0"/>
                  </a:cubicBezTo>
                  <a:cubicBezTo>
                    <a:pt x="115" y="1"/>
                    <a:pt x="116" y="1"/>
                    <a:pt x="116" y="2"/>
                  </a:cubicBezTo>
                  <a:cubicBezTo>
                    <a:pt x="97" y="15"/>
                    <a:pt x="77" y="29"/>
                    <a:pt x="57" y="42"/>
                  </a:cubicBezTo>
                  <a:cubicBezTo>
                    <a:pt x="71" y="54"/>
                    <a:pt x="84" y="66"/>
                    <a:pt x="99" y="80"/>
                  </a:cubicBezTo>
                  <a:cubicBezTo>
                    <a:pt x="66" y="98"/>
                    <a:pt x="34" y="116"/>
                    <a:pt x="2" y="134"/>
                  </a:cubicBezTo>
                  <a:cubicBezTo>
                    <a:pt x="1" y="133"/>
                    <a:pt x="1" y="132"/>
                    <a:pt x="0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5362575" y="2249487"/>
              <a:ext cx="266700" cy="225425"/>
            </a:xfrm>
            <a:custGeom>
              <a:avLst/>
              <a:gdLst>
                <a:gd name="T0" fmla="*/ 71 w 71"/>
                <a:gd name="T1" fmla="*/ 60 h 60"/>
                <a:gd name="T2" fmla="*/ 27 w 71"/>
                <a:gd name="T3" fmla="*/ 51 h 60"/>
                <a:gd name="T4" fmla="*/ 2 w 71"/>
                <a:gd name="T5" fmla="*/ 30 h 60"/>
                <a:gd name="T6" fmla="*/ 2 w 71"/>
                <a:gd name="T7" fmla="*/ 8 h 60"/>
                <a:gd name="T8" fmla="*/ 24 w 71"/>
                <a:gd name="T9" fmla="*/ 2 h 60"/>
                <a:gd name="T10" fmla="*/ 51 w 71"/>
                <a:gd name="T11" fmla="*/ 22 h 60"/>
                <a:gd name="T12" fmla="*/ 71 w 71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0">
                  <a:moveTo>
                    <a:pt x="71" y="60"/>
                  </a:moveTo>
                  <a:cubicBezTo>
                    <a:pt x="56" y="57"/>
                    <a:pt x="42" y="54"/>
                    <a:pt x="27" y="51"/>
                  </a:cubicBezTo>
                  <a:cubicBezTo>
                    <a:pt x="16" y="48"/>
                    <a:pt x="6" y="42"/>
                    <a:pt x="2" y="30"/>
                  </a:cubicBezTo>
                  <a:cubicBezTo>
                    <a:pt x="0" y="23"/>
                    <a:pt x="0" y="14"/>
                    <a:pt x="2" y="8"/>
                  </a:cubicBezTo>
                  <a:cubicBezTo>
                    <a:pt x="6" y="0"/>
                    <a:pt x="16" y="0"/>
                    <a:pt x="24" y="2"/>
                  </a:cubicBezTo>
                  <a:cubicBezTo>
                    <a:pt x="36" y="5"/>
                    <a:pt x="45" y="12"/>
                    <a:pt x="51" y="22"/>
                  </a:cubicBezTo>
                  <a:cubicBezTo>
                    <a:pt x="57" y="34"/>
                    <a:pt x="64" y="47"/>
                    <a:pt x="7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4792662" y="2092325"/>
              <a:ext cx="427038" cy="363538"/>
            </a:xfrm>
            <a:custGeom>
              <a:avLst/>
              <a:gdLst>
                <a:gd name="T0" fmla="*/ 72 w 114"/>
                <a:gd name="T1" fmla="*/ 8 h 97"/>
                <a:gd name="T2" fmla="*/ 114 w 114"/>
                <a:gd name="T3" fmla="*/ 95 h 97"/>
                <a:gd name="T4" fmla="*/ 111 w 114"/>
                <a:gd name="T5" fmla="*/ 97 h 97"/>
                <a:gd name="T6" fmla="*/ 69 w 114"/>
                <a:gd name="T7" fmla="*/ 36 h 97"/>
                <a:gd name="T8" fmla="*/ 30 w 114"/>
                <a:gd name="T9" fmla="*/ 77 h 97"/>
                <a:gd name="T10" fmla="*/ 0 w 114"/>
                <a:gd name="T11" fmla="*/ 2 h 97"/>
                <a:gd name="T12" fmla="*/ 3 w 114"/>
                <a:gd name="T13" fmla="*/ 0 h 97"/>
                <a:gd name="T14" fmla="*/ 34 w 114"/>
                <a:gd name="T15" fmla="*/ 50 h 97"/>
                <a:gd name="T16" fmla="*/ 72 w 114"/>
                <a:gd name="T17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97">
                  <a:moveTo>
                    <a:pt x="72" y="8"/>
                  </a:moveTo>
                  <a:cubicBezTo>
                    <a:pt x="87" y="39"/>
                    <a:pt x="101" y="67"/>
                    <a:pt x="114" y="95"/>
                  </a:cubicBezTo>
                  <a:cubicBezTo>
                    <a:pt x="113" y="96"/>
                    <a:pt x="112" y="96"/>
                    <a:pt x="111" y="97"/>
                  </a:cubicBezTo>
                  <a:cubicBezTo>
                    <a:pt x="97" y="77"/>
                    <a:pt x="83" y="57"/>
                    <a:pt x="69" y="36"/>
                  </a:cubicBezTo>
                  <a:cubicBezTo>
                    <a:pt x="56" y="49"/>
                    <a:pt x="44" y="62"/>
                    <a:pt x="30" y="77"/>
                  </a:cubicBezTo>
                  <a:cubicBezTo>
                    <a:pt x="20" y="51"/>
                    <a:pt x="10" y="26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13" y="17"/>
                    <a:pt x="23" y="33"/>
                    <a:pt x="34" y="50"/>
                  </a:cubicBezTo>
                  <a:cubicBezTo>
                    <a:pt x="46" y="37"/>
                    <a:pt x="58" y="24"/>
                    <a:pt x="7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32513" y="2133600"/>
              <a:ext cx="234950" cy="288925"/>
            </a:xfrm>
            <a:custGeom>
              <a:avLst/>
              <a:gdLst>
                <a:gd name="T0" fmla="*/ 0 w 63"/>
                <a:gd name="T1" fmla="*/ 77 h 77"/>
                <a:gd name="T2" fmla="*/ 14 w 63"/>
                <a:gd name="T3" fmla="*/ 33 h 77"/>
                <a:gd name="T4" fmla="*/ 40 w 63"/>
                <a:gd name="T5" fmla="*/ 3 h 77"/>
                <a:gd name="T6" fmla="*/ 58 w 63"/>
                <a:gd name="T7" fmla="*/ 2 h 77"/>
                <a:gd name="T8" fmla="*/ 62 w 63"/>
                <a:gd name="T9" fmla="*/ 19 h 77"/>
                <a:gd name="T10" fmla="*/ 39 w 63"/>
                <a:gd name="T11" fmla="*/ 52 h 77"/>
                <a:gd name="T12" fmla="*/ 0 w 63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77">
                  <a:moveTo>
                    <a:pt x="0" y="77"/>
                  </a:moveTo>
                  <a:cubicBezTo>
                    <a:pt x="5" y="61"/>
                    <a:pt x="9" y="47"/>
                    <a:pt x="14" y="33"/>
                  </a:cubicBezTo>
                  <a:cubicBezTo>
                    <a:pt x="19" y="19"/>
                    <a:pt x="27" y="8"/>
                    <a:pt x="40" y="3"/>
                  </a:cubicBezTo>
                  <a:cubicBezTo>
                    <a:pt x="45" y="0"/>
                    <a:pt x="54" y="0"/>
                    <a:pt x="58" y="2"/>
                  </a:cubicBezTo>
                  <a:cubicBezTo>
                    <a:pt x="62" y="5"/>
                    <a:pt x="63" y="14"/>
                    <a:pt x="62" y="19"/>
                  </a:cubicBezTo>
                  <a:cubicBezTo>
                    <a:pt x="59" y="33"/>
                    <a:pt x="51" y="44"/>
                    <a:pt x="39" y="52"/>
                  </a:cubicBezTo>
                  <a:cubicBezTo>
                    <a:pt x="27" y="60"/>
                    <a:pt x="14" y="68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000750" y="2174875"/>
              <a:ext cx="96838" cy="250825"/>
            </a:xfrm>
            <a:custGeom>
              <a:avLst/>
              <a:gdLst>
                <a:gd name="T0" fmla="*/ 8 w 26"/>
                <a:gd name="T1" fmla="*/ 67 h 67"/>
                <a:gd name="T2" fmla="*/ 0 w 26"/>
                <a:gd name="T3" fmla="*/ 29 h 67"/>
                <a:gd name="T4" fmla="*/ 6 w 26"/>
                <a:gd name="T5" fmla="*/ 6 h 67"/>
                <a:gd name="T6" fmla="*/ 15 w 26"/>
                <a:gd name="T7" fmla="*/ 1 h 67"/>
                <a:gd name="T8" fmla="*/ 24 w 26"/>
                <a:gd name="T9" fmla="*/ 9 h 67"/>
                <a:gd name="T10" fmla="*/ 23 w 26"/>
                <a:gd name="T11" fmla="*/ 33 h 67"/>
                <a:gd name="T12" fmla="*/ 8 w 26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67">
                  <a:moveTo>
                    <a:pt x="8" y="67"/>
                  </a:moveTo>
                  <a:cubicBezTo>
                    <a:pt x="5" y="52"/>
                    <a:pt x="1" y="41"/>
                    <a:pt x="0" y="29"/>
                  </a:cubicBezTo>
                  <a:cubicBezTo>
                    <a:pt x="0" y="21"/>
                    <a:pt x="3" y="13"/>
                    <a:pt x="6" y="6"/>
                  </a:cubicBezTo>
                  <a:cubicBezTo>
                    <a:pt x="7" y="3"/>
                    <a:pt x="13" y="0"/>
                    <a:pt x="15" y="1"/>
                  </a:cubicBezTo>
                  <a:cubicBezTo>
                    <a:pt x="19" y="1"/>
                    <a:pt x="23" y="6"/>
                    <a:pt x="24" y="9"/>
                  </a:cubicBezTo>
                  <a:cubicBezTo>
                    <a:pt x="25" y="17"/>
                    <a:pt x="26" y="25"/>
                    <a:pt x="23" y="33"/>
                  </a:cubicBezTo>
                  <a:cubicBezTo>
                    <a:pt x="20" y="44"/>
                    <a:pt x="14" y="54"/>
                    <a:pt x="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8031163" y="6376988"/>
              <a:ext cx="828675" cy="585788"/>
            </a:xfrm>
            <a:custGeom>
              <a:avLst/>
              <a:gdLst>
                <a:gd name="T0" fmla="*/ 152 w 221"/>
                <a:gd name="T1" fmla="*/ 82 h 156"/>
                <a:gd name="T2" fmla="*/ 153 w 221"/>
                <a:gd name="T3" fmla="*/ 117 h 156"/>
                <a:gd name="T4" fmla="*/ 153 w 221"/>
                <a:gd name="T5" fmla="*/ 137 h 156"/>
                <a:gd name="T6" fmla="*/ 145 w 221"/>
                <a:gd name="T7" fmla="*/ 152 h 156"/>
                <a:gd name="T8" fmla="*/ 133 w 221"/>
                <a:gd name="T9" fmla="*/ 155 h 156"/>
                <a:gd name="T10" fmla="*/ 91 w 221"/>
                <a:gd name="T11" fmla="*/ 156 h 156"/>
                <a:gd name="T12" fmla="*/ 79 w 221"/>
                <a:gd name="T13" fmla="*/ 153 h 156"/>
                <a:gd name="T14" fmla="*/ 70 w 221"/>
                <a:gd name="T15" fmla="*/ 138 h 156"/>
                <a:gd name="T16" fmla="*/ 69 w 221"/>
                <a:gd name="T17" fmla="*/ 88 h 156"/>
                <a:gd name="T18" fmla="*/ 69 w 221"/>
                <a:gd name="T19" fmla="*/ 84 h 156"/>
                <a:gd name="T20" fmla="*/ 55 w 221"/>
                <a:gd name="T21" fmla="*/ 84 h 156"/>
                <a:gd name="T22" fmla="*/ 17 w 221"/>
                <a:gd name="T23" fmla="*/ 85 h 156"/>
                <a:gd name="T24" fmla="*/ 3 w 221"/>
                <a:gd name="T25" fmla="*/ 77 h 156"/>
                <a:gd name="T26" fmla="*/ 7 w 221"/>
                <a:gd name="T27" fmla="*/ 61 h 156"/>
                <a:gd name="T28" fmla="*/ 57 w 221"/>
                <a:gd name="T29" fmla="*/ 9 h 156"/>
                <a:gd name="T30" fmla="*/ 70 w 221"/>
                <a:gd name="T31" fmla="*/ 5 h 156"/>
                <a:gd name="T32" fmla="*/ 79 w 221"/>
                <a:gd name="T33" fmla="*/ 15 h 156"/>
                <a:gd name="T34" fmla="*/ 75 w 221"/>
                <a:gd name="T35" fmla="*/ 28 h 156"/>
                <a:gd name="T36" fmla="*/ 47 w 221"/>
                <a:gd name="T37" fmla="*/ 56 h 156"/>
                <a:gd name="T38" fmla="*/ 46 w 221"/>
                <a:gd name="T39" fmla="*/ 58 h 156"/>
                <a:gd name="T40" fmla="*/ 90 w 221"/>
                <a:gd name="T41" fmla="*/ 57 h 156"/>
                <a:gd name="T42" fmla="*/ 79 w 221"/>
                <a:gd name="T43" fmla="*/ 31 h 156"/>
                <a:gd name="T44" fmla="*/ 89 w 221"/>
                <a:gd name="T45" fmla="*/ 11 h 156"/>
                <a:gd name="T46" fmla="*/ 131 w 221"/>
                <a:gd name="T47" fmla="*/ 11 h 156"/>
                <a:gd name="T48" fmla="*/ 131 w 221"/>
                <a:gd name="T49" fmla="*/ 57 h 156"/>
                <a:gd name="T50" fmla="*/ 175 w 221"/>
                <a:gd name="T51" fmla="*/ 56 h 156"/>
                <a:gd name="T52" fmla="*/ 175 w 221"/>
                <a:gd name="T53" fmla="*/ 55 h 156"/>
                <a:gd name="T54" fmla="*/ 165 w 221"/>
                <a:gd name="T55" fmla="*/ 46 h 156"/>
                <a:gd name="T56" fmla="*/ 145 w 221"/>
                <a:gd name="T57" fmla="*/ 26 h 156"/>
                <a:gd name="T58" fmla="*/ 144 w 221"/>
                <a:gd name="T59" fmla="*/ 7 h 156"/>
                <a:gd name="T60" fmla="*/ 163 w 221"/>
                <a:gd name="T61" fmla="*/ 7 h 156"/>
                <a:gd name="T62" fmla="*/ 215 w 221"/>
                <a:gd name="T63" fmla="*/ 58 h 156"/>
                <a:gd name="T64" fmla="*/ 219 w 221"/>
                <a:gd name="T65" fmla="*/ 73 h 156"/>
                <a:gd name="T66" fmla="*/ 206 w 221"/>
                <a:gd name="T67" fmla="*/ 81 h 156"/>
                <a:gd name="T68" fmla="*/ 157 w 221"/>
                <a:gd name="T69" fmla="*/ 82 h 156"/>
                <a:gd name="T70" fmla="*/ 152 w 221"/>
                <a:gd name="T71" fmla="*/ 82 h 156"/>
                <a:gd name="T72" fmla="*/ 128 w 221"/>
                <a:gd name="T73" fmla="*/ 19 h 156"/>
                <a:gd name="T74" fmla="*/ 127 w 221"/>
                <a:gd name="T75" fmla="*/ 19 h 156"/>
                <a:gd name="T76" fmla="*/ 127 w 221"/>
                <a:gd name="T77" fmla="*/ 27 h 156"/>
                <a:gd name="T78" fmla="*/ 129 w 221"/>
                <a:gd name="T79" fmla="*/ 32 h 156"/>
                <a:gd name="T80" fmla="*/ 132 w 221"/>
                <a:gd name="T81" fmla="*/ 34 h 156"/>
                <a:gd name="T82" fmla="*/ 135 w 221"/>
                <a:gd name="T83" fmla="*/ 31 h 156"/>
                <a:gd name="T84" fmla="*/ 134 w 221"/>
                <a:gd name="T85" fmla="*/ 26 h 156"/>
                <a:gd name="T86" fmla="*/ 128 w 221"/>
                <a:gd name="T87" fmla="*/ 19 h 156"/>
                <a:gd name="T88" fmla="*/ 91 w 221"/>
                <a:gd name="T89" fmla="*/ 31 h 156"/>
                <a:gd name="T90" fmla="*/ 90 w 221"/>
                <a:gd name="T91" fmla="*/ 31 h 156"/>
                <a:gd name="T92" fmla="*/ 86 w 221"/>
                <a:gd name="T93" fmla="*/ 38 h 156"/>
                <a:gd name="T94" fmla="*/ 88 w 221"/>
                <a:gd name="T95" fmla="*/ 43 h 156"/>
                <a:gd name="T96" fmla="*/ 91 w 221"/>
                <a:gd name="T97" fmla="*/ 39 h 156"/>
                <a:gd name="T98" fmla="*/ 91 w 221"/>
                <a:gd name="T99" fmla="*/ 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1" h="156">
                  <a:moveTo>
                    <a:pt x="152" y="82"/>
                  </a:moveTo>
                  <a:cubicBezTo>
                    <a:pt x="153" y="94"/>
                    <a:pt x="153" y="105"/>
                    <a:pt x="153" y="117"/>
                  </a:cubicBezTo>
                  <a:cubicBezTo>
                    <a:pt x="153" y="123"/>
                    <a:pt x="153" y="130"/>
                    <a:pt x="153" y="137"/>
                  </a:cubicBezTo>
                  <a:cubicBezTo>
                    <a:pt x="154" y="144"/>
                    <a:pt x="151" y="149"/>
                    <a:pt x="145" y="152"/>
                  </a:cubicBezTo>
                  <a:cubicBezTo>
                    <a:pt x="141" y="154"/>
                    <a:pt x="137" y="155"/>
                    <a:pt x="133" y="155"/>
                  </a:cubicBezTo>
                  <a:cubicBezTo>
                    <a:pt x="119" y="156"/>
                    <a:pt x="105" y="156"/>
                    <a:pt x="91" y="156"/>
                  </a:cubicBezTo>
                  <a:cubicBezTo>
                    <a:pt x="87" y="156"/>
                    <a:pt x="83" y="155"/>
                    <a:pt x="79" y="153"/>
                  </a:cubicBezTo>
                  <a:cubicBezTo>
                    <a:pt x="73" y="150"/>
                    <a:pt x="70" y="145"/>
                    <a:pt x="70" y="138"/>
                  </a:cubicBezTo>
                  <a:cubicBezTo>
                    <a:pt x="70" y="121"/>
                    <a:pt x="69" y="105"/>
                    <a:pt x="69" y="88"/>
                  </a:cubicBezTo>
                  <a:cubicBezTo>
                    <a:pt x="69" y="87"/>
                    <a:pt x="69" y="85"/>
                    <a:pt x="69" y="84"/>
                  </a:cubicBezTo>
                  <a:cubicBezTo>
                    <a:pt x="64" y="84"/>
                    <a:pt x="60" y="84"/>
                    <a:pt x="55" y="84"/>
                  </a:cubicBezTo>
                  <a:cubicBezTo>
                    <a:pt x="42" y="84"/>
                    <a:pt x="30" y="85"/>
                    <a:pt x="17" y="85"/>
                  </a:cubicBezTo>
                  <a:cubicBezTo>
                    <a:pt x="10" y="85"/>
                    <a:pt x="5" y="82"/>
                    <a:pt x="3" y="77"/>
                  </a:cubicBezTo>
                  <a:cubicBezTo>
                    <a:pt x="0" y="70"/>
                    <a:pt x="2" y="65"/>
                    <a:pt x="7" y="61"/>
                  </a:cubicBezTo>
                  <a:cubicBezTo>
                    <a:pt x="23" y="44"/>
                    <a:pt x="40" y="26"/>
                    <a:pt x="57" y="9"/>
                  </a:cubicBezTo>
                  <a:cubicBezTo>
                    <a:pt x="60" y="5"/>
                    <a:pt x="65" y="4"/>
                    <a:pt x="70" y="5"/>
                  </a:cubicBezTo>
                  <a:cubicBezTo>
                    <a:pt x="75" y="7"/>
                    <a:pt x="78" y="10"/>
                    <a:pt x="79" y="15"/>
                  </a:cubicBezTo>
                  <a:cubicBezTo>
                    <a:pt x="80" y="20"/>
                    <a:pt x="79" y="24"/>
                    <a:pt x="75" y="28"/>
                  </a:cubicBezTo>
                  <a:cubicBezTo>
                    <a:pt x="66" y="37"/>
                    <a:pt x="57" y="47"/>
                    <a:pt x="47" y="56"/>
                  </a:cubicBezTo>
                  <a:cubicBezTo>
                    <a:pt x="47" y="57"/>
                    <a:pt x="46" y="57"/>
                    <a:pt x="46" y="58"/>
                  </a:cubicBezTo>
                  <a:cubicBezTo>
                    <a:pt x="61" y="58"/>
                    <a:pt x="75" y="58"/>
                    <a:pt x="90" y="57"/>
                  </a:cubicBezTo>
                  <a:cubicBezTo>
                    <a:pt x="82" y="50"/>
                    <a:pt x="78" y="41"/>
                    <a:pt x="79" y="31"/>
                  </a:cubicBezTo>
                  <a:cubicBezTo>
                    <a:pt x="80" y="23"/>
                    <a:pt x="83" y="16"/>
                    <a:pt x="89" y="11"/>
                  </a:cubicBezTo>
                  <a:cubicBezTo>
                    <a:pt x="101" y="0"/>
                    <a:pt x="119" y="0"/>
                    <a:pt x="131" y="11"/>
                  </a:cubicBezTo>
                  <a:cubicBezTo>
                    <a:pt x="141" y="20"/>
                    <a:pt x="147" y="39"/>
                    <a:pt x="131" y="57"/>
                  </a:cubicBezTo>
                  <a:cubicBezTo>
                    <a:pt x="146" y="56"/>
                    <a:pt x="160" y="56"/>
                    <a:pt x="175" y="56"/>
                  </a:cubicBezTo>
                  <a:cubicBezTo>
                    <a:pt x="175" y="56"/>
                    <a:pt x="175" y="55"/>
                    <a:pt x="175" y="55"/>
                  </a:cubicBezTo>
                  <a:cubicBezTo>
                    <a:pt x="172" y="52"/>
                    <a:pt x="168" y="49"/>
                    <a:pt x="165" y="46"/>
                  </a:cubicBezTo>
                  <a:cubicBezTo>
                    <a:pt x="158" y="39"/>
                    <a:pt x="151" y="33"/>
                    <a:pt x="145" y="26"/>
                  </a:cubicBezTo>
                  <a:cubicBezTo>
                    <a:pt x="139" y="20"/>
                    <a:pt x="139" y="13"/>
                    <a:pt x="144" y="7"/>
                  </a:cubicBezTo>
                  <a:cubicBezTo>
                    <a:pt x="149" y="2"/>
                    <a:pt x="157" y="2"/>
                    <a:pt x="163" y="7"/>
                  </a:cubicBezTo>
                  <a:cubicBezTo>
                    <a:pt x="180" y="24"/>
                    <a:pt x="198" y="41"/>
                    <a:pt x="215" y="58"/>
                  </a:cubicBezTo>
                  <a:cubicBezTo>
                    <a:pt x="219" y="62"/>
                    <a:pt x="221" y="67"/>
                    <a:pt x="219" y="73"/>
                  </a:cubicBezTo>
                  <a:cubicBezTo>
                    <a:pt x="216" y="78"/>
                    <a:pt x="212" y="81"/>
                    <a:pt x="206" y="81"/>
                  </a:cubicBezTo>
                  <a:cubicBezTo>
                    <a:pt x="189" y="82"/>
                    <a:pt x="173" y="82"/>
                    <a:pt x="157" y="82"/>
                  </a:cubicBezTo>
                  <a:cubicBezTo>
                    <a:pt x="156" y="82"/>
                    <a:pt x="154" y="82"/>
                    <a:pt x="152" y="82"/>
                  </a:cubicBezTo>
                  <a:close/>
                  <a:moveTo>
                    <a:pt x="128" y="19"/>
                  </a:moveTo>
                  <a:cubicBezTo>
                    <a:pt x="128" y="19"/>
                    <a:pt x="128" y="19"/>
                    <a:pt x="127" y="19"/>
                  </a:cubicBezTo>
                  <a:cubicBezTo>
                    <a:pt x="127" y="21"/>
                    <a:pt x="127" y="24"/>
                    <a:pt x="127" y="27"/>
                  </a:cubicBezTo>
                  <a:cubicBezTo>
                    <a:pt x="127" y="28"/>
                    <a:pt x="128" y="31"/>
                    <a:pt x="129" y="32"/>
                  </a:cubicBezTo>
                  <a:cubicBezTo>
                    <a:pt x="130" y="33"/>
                    <a:pt x="131" y="34"/>
                    <a:pt x="132" y="34"/>
                  </a:cubicBezTo>
                  <a:cubicBezTo>
                    <a:pt x="133" y="34"/>
                    <a:pt x="134" y="32"/>
                    <a:pt x="135" y="31"/>
                  </a:cubicBezTo>
                  <a:cubicBezTo>
                    <a:pt x="135" y="29"/>
                    <a:pt x="134" y="28"/>
                    <a:pt x="134" y="26"/>
                  </a:cubicBezTo>
                  <a:cubicBezTo>
                    <a:pt x="132" y="24"/>
                    <a:pt x="130" y="21"/>
                    <a:pt x="128" y="19"/>
                  </a:cubicBezTo>
                  <a:close/>
                  <a:moveTo>
                    <a:pt x="91" y="31"/>
                  </a:moveTo>
                  <a:cubicBezTo>
                    <a:pt x="90" y="31"/>
                    <a:pt x="90" y="31"/>
                    <a:pt x="90" y="31"/>
                  </a:cubicBezTo>
                  <a:cubicBezTo>
                    <a:pt x="89" y="34"/>
                    <a:pt x="87" y="36"/>
                    <a:pt x="86" y="38"/>
                  </a:cubicBezTo>
                  <a:cubicBezTo>
                    <a:pt x="86" y="40"/>
                    <a:pt x="86" y="43"/>
                    <a:pt x="88" y="43"/>
                  </a:cubicBezTo>
                  <a:cubicBezTo>
                    <a:pt x="89" y="43"/>
                    <a:pt x="91" y="41"/>
                    <a:pt x="91" y="39"/>
                  </a:cubicBezTo>
                  <a:cubicBezTo>
                    <a:pt x="92" y="37"/>
                    <a:pt x="91" y="34"/>
                    <a:pt x="9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8361363" y="6129338"/>
              <a:ext cx="85725" cy="214313"/>
            </a:xfrm>
            <a:custGeom>
              <a:avLst/>
              <a:gdLst>
                <a:gd name="T0" fmla="*/ 19 w 23"/>
                <a:gd name="T1" fmla="*/ 57 h 57"/>
                <a:gd name="T2" fmla="*/ 18 w 23"/>
                <a:gd name="T3" fmla="*/ 27 h 57"/>
                <a:gd name="T4" fmla="*/ 0 w 23"/>
                <a:gd name="T5" fmla="*/ 30 h 57"/>
                <a:gd name="T6" fmla="*/ 5 w 23"/>
                <a:gd name="T7" fmla="*/ 0 h 57"/>
                <a:gd name="T8" fmla="*/ 6 w 23"/>
                <a:gd name="T9" fmla="*/ 0 h 57"/>
                <a:gd name="T10" fmla="*/ 6 w 23"/>
                <a:gd name="T11" fmla="*/ 24 h 57"/>
                <a:gd name="T12" fmla="*/ 23 w 23"/>
                <a:gd name="T13" fmla="*/ 21 h 57"/>
                <a:gd name="T14" fmla="*/ 20 w 23"/>
                <a:gd name="T15" fmla="*/ 57 h 57"/>
                <a:gd name="T16" fmla="*/ 19 w 23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19" y="57"/>
                  </a:moveTo>
                  <a:cubicBezTo>
                    <a:pt x="18" y="47"/>
                    <a:pt x="18" y="37"/>
                    <a:pt x="18" y="27"/>
                  </a:cubicBezTo>
                  <a:cubicBezTo>
                    <a:pt x="12" y="28"/>
                    <a:pt x="7" y="29"/>
                    <a:pt x="0" y="30"/>
                  </a:cubicBezTo>
                  <a:cubicBezTo>
                    <a:pt x="2" y="20"/>
                    <a:pt x="4" y="1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8"/>
                    <a:pt x="6" y="16"/>
                    <a:pt x="6" y="24"/>
                  </a:cubicBezTo>
                  <a:cubicBezTo>
                    <a:pt x="11" y="23"/>
                    <a:pt x="17" y="22"/>
                    <a:pt x="23" y="21"/>
                  </a:cubicBezTo>
                  <a:cubicBezTo>
                    <a:pt x="22" y="33"/>
                    <a:pt x="21" y="45"/>
                    <a:pt x="20" y="57"/>
                  </a:cubicBezTo>
                  <a:cubicBezTo>
                    <a:pt x="19" y="57"/>
                    <a:pt x="19" y="57"/>
                    <a:pt x="1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8642350" y="6211888"/>
              <a:ext cx="149225" cy="142875"/>
            </a:xfrm>
            <a:custGeom>
              <a:avLst/>
              <a:gdLst>
                <a:gd name="T0" fmla="*/ 0 w 40"/>
                <a:gd name="T1" fmla="*/ 37 h 38"/>
                <a:gd name="T2" fmla="*/ 24 w 40"/>
                <a:gd name="T3" fmla="*/ 22 h 38"/>
                <a:gd name="T4" fmla="*/ 13 w 40"/>
                <a:gd name="T5" fmla="*/ 9 h 38"/>
                <a:gd name="T6" fmla="*/ 40 w 40"/>
                <a:gd name="T7" fmla="*/ 0 h 38"/>
                <a:gd name="T8" fmla="*/ 40 w 40"/>
                <a:gd name="T9" fmla="*/ 1 h 38"/>
                <a:gd name="T10" fmla="*/ 21 w 40"/>
                <a:gd name="T11" fmla="*/ 11 h 38"/>
                <a:gd name="T12" fmla="*/ 33 w 40"/>
                <a:gd name="T13" fmla="*/ 24 h 38"/>
                <a:gd name="T14" fmla="*/ 1 w 40"/>
                <a:gd name="T15" fmla="*/ 38 h 38"/>
                <a:gd name="T16" fmla="*/ 0 w 40"/>
                <a:gd name="T1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8">
                  <a:moveTo>
                    <a:pt x="0" y="37"/>
                  </a:moveTo>
                  <a:cubicBezTo>
                    <a:pt x="8" y="32"/>
                    <a:pt x="16" y="27"/>
                    <a:pt x="24" y="22"/>
                  </a:cubicBezTo>
                  <a:cubicBezTo>
                    <a:pt x="21" y="18"/>
                    <a:pt x="17" y="14"/>
                    <a:pt x="13" y="9"/>
                  </a:cubicBezTo>
                  <a:cubicBezTo>
                    <a:pt x="22" y="6"/>
                    <a:pt x="31" y="3"/>
                    <a:pt x="40" y="0"/>
                  </a:cubicBezTo>
                  <a:cubicBezTo>
                    <a:pt x="40" y="0"/>
                    <a:pt x="40" y="1"/>
                    <a:pt x="40" y="1"/>
                  </a:cubicBezTo>
                  <a:cubicBezTo>
                    <a:pt x="34" y="4"/>
                    <a:pt x="28" y="8"/>
                    <a:pt x="21" y="11"/>
                  </a:cubicBezTo>
                  <a:cubicBezTo>
                    <a:pt x="25" y="15"/>
                    <a:pt x="28" y="20"/>
                    <a:pt x="33" y="24"/>
                  </a:cubicBezTo>
                  <a:cubicBezTo>
                    <a:pt x="22" y="29"/>
                    <a:pt x="11" y="33"/>
                    <a:pt x="1" y="38"/>
                  </a:cubicBezTo>
                  <a:cubicBezTo>
                    <a:pt x="1" y="37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8289925" y="6299200"/>
              <a:ext cx="77788" cy="77788"/>
            </a:xfrm>
            <a:custGeom>
              <a:avLst/>
              <a:gdLst>
                <a:gd name="T0" fmla="*/ 21 w 21"/>
                <a:gd name="T1" fmla="*/ 21 h 21"/>
                <a:gd name="T2" fmla="*/ 8 w 21"/>
                <a:gd name="T3" fmla="*/ 17 h 21"/>
                <a:gd name="T4" fmla="*/ 1 w 21"/>
                <a:gd name="T5" fmla="*/ 9 h 21"/>
                <a:gd name="T6" fmla="*/ 2 w 21"/>
                <a:gd name="T7" fmla="*/ 3 h 21"/>
                <a:gd name="T8" fmla="*/ 8 w 21"/>
                <a:gd name="T9" fmla="*/ 1 h 21"/>
                <a:gd name="T10" fmla="*/ 16 w 21"/>
                <a:gd name="T11" fmla="*/ 8 h 21"/>
                <a:gd name="T12" fmla="*/ 21 w 2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cubicBezTo>
                    <a:pt x="16" y="19"/>
                    <a:pt x="12" y="18"/>
                    <a:pt x="8" y="17"/>
                  </a:cubicBezTo>
                  <a:cubicBezTo>
                    <a:pt x="4" y="15"/>
                    <a:pt x="1" y="13"/>
                    <a:pt x="1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12" y="3"/>
                    <a:pt x="14" y="5"/>
                    <a:pt x="16" y="8"/>
                  </a:cubicBezTo>
                  <a:cubicBezTo>
                    <a:pt x="18" y="12"/>
                    <a:pt x="19" y="17"/>
                    <a:pt x="2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8124825" y="6230938"/>
              <a:ext cx="119063" cy="127000"/>
            </a:xfrm>
            <a:custGeom>
              <a:avLst/>
              <a:gdLst>
                <a:gd name="T0" fmla="*/ 22 w 32"/>
                <a:gd name="T1" fmla="*/ 5 h 34"/>
                <a:gd name="T2" fmla="*/ 32 w 32"/>
                <a:gd name="T3" fmla="*/ 33 h 34"/>
                <a:gd name="T4" fmla="*/ 31 w 32"/>
                <a:gd name="T5" fmla="*/ 34 h 34"/>
                <a:gd name="T6" fmla="*/ 19 w 32"/>
                <a:gd name="T7" fmla="*/ 13 h 34"/>
                <a:gd name="T8" fmla="*/ 6 w 32"/>
                <a:gd name="T9" fmla="*/ 24 h 34"/>
                <a:gd name="T10" fmla="*/ 0 w 32"/>
                <a:gd name="T11" fmla="*/ 0 h 34"/>
                <a:gd name="T12" fmla="*/ 0 w 32"/>
                <a:gd name="T13" fmla="*/ 0 h 34"/>
                <a:gd name="T14" fmla="*/ 8 w 32"/>
                <a:gd name="T15" fmla="*/ 16 h 34"/>
                <a:gd name="T16" fmla="*/ 22 w 32"/>
                <a:gd name="T1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22" y="5"/>
                  </a:moveTo>
                  <a:cubicBezTo>
                    <a:pt x="25" y="15"/>
                    <a:pt x="28" y="24"/>
                    <a:pt x="32" y="33"/>
                  </a:cubicBezTo>
                  <a:cubicBezTo>
                    <a:pt x="31" y="33"/>
                    <a:pt x="31" y="33"/>
                    <a:pt x="31" y="34"/>
                  </a:cubicBezTo>
                  <a:cubicBezTo>
                    <a:pt x="27" y="27"/>
                    <a:pt x="23" y="20"/>
                    <a:pt x="19" y="13"/>
                  </a:cubicBezTo>
                  <a:cubicBezTo>
                    <a:pt x="15" y="17"/>
                    <a:pt x="11" y="20"/>
                    <a:pt x="6" y="24"/>
                  </a:cubicBezTo>
                  <a:cubicBezTo>
                    <a:pt x="4" y="16"/>
                    <a:pt x="2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5"/>
                    <a:pt x="6" y="11"/>
                    <a:pt x="8" y="16"/>
                  </a:cubicBezTo>
                  <a:cubicBezTo>
                    <a:pt x="13" y="13"/>
                    <a:pt x="17" y="9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8526463" y="6294438"/>
              <a:ext cx="77788" cy="82550"/>
            </a:xfrm>
            <a:custGeom>
              <a:avLst/>
              <a:gdLst>
                <a:gd name="T0" fmla="*/ 0 w 21"/>
                <a:gd name="T1" fmla="*/ 22 h 22"/>
                <a:gd name="T2" fmla="*/ 6 w 21"/>
                <a:gd name="T3" fmla="*/ 9 h 22"/>
                <a:gd name="T4" fmla="*/ 15 w 21"/>
                <a:gd name="T5" fmla="*/ 0 h 22"/>
                <a:gd name="T6" fmla="*/ 20 w 21"/>
                <a:gd name="T7" fmla="*/ 1 h 22"/>
                <a:gd name="T8" fmla="*/ 21 w 21"/>
                <a:gd name="T9" fmla="*/ 6 h 22"/>
                <a:gd name="T10" fmla="*/ 13 w 21"/>
                <a:gd name="T11" fmla="*/ 16 h 22"/>
                <a:gd name="T12" fmla="*/ 0 w 21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2">
                  <a:moveTo>
                    <a:pt x="0" y="22"/>
                  </a:moveTo>
                  <a:cubicBezTo>
                    <a:pt x="2" y="17"/>
                    <a:pt x="4" y="13"/>
                    <a:pt x="6" y="9"/>
                  </a:cubicBezTo>
                  <a:cubicBezTo>
                    <a:pt x="8" y="5"/>
                    <a:pt x="10" y="2"/>
                    <a:pt x="15" y="0"/>
                  </a:cubicBezTo>
                  <a:cubicBezTo>
                    <a:pt x="16" y="0"/>
                    <a:pt x="19" y="0"/>
                    <a:pt x="20" y="1"/>
                  </a:cubicBezTo>
                  <a:cubicBezTo>
                    <a:pt x="21" y="2"/>
                    <a:pt x="21" y="5"/>
                    <a:pt x="21" y="6"/>
                  </a:cubicBezTo>
                  <a:cubicBezTo>
                    <a:pt x="20" y="10"/>
                    <a:pt x="17" y="14"/>
                    <a:pt x="13" y="16"/>
                  </a:cubicBezTo>
                  <a:cubicBezTo>
                    <a:pt x="9" y="18"/>
                    <a:pt x="4" y="20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8488363" y="6299200"/>
              <a:ext cx="30163" cy="74613"/>
            </a:xfrm>
            <a:custGeom>
              <a:avLst/>
              <a:gdLst>
                <a:gd name="T0" fmla="*/ 1 w 8"/>
                <a:gd name="T1" fmla="*/ 20 h 20"/>
                <a:gd name="T2" fmla="*/ 0 w 8"/>
                <a:gd name="T3" fmla="*/ 8 h 20"/>
                <a:gd name="T4" fmla="*/ 3 w 8"/>
                <a:gd name="T5" fmla="*/ 1 h 20"/>
                <a:gd name="T6" fmla="*/ 6 w 8"/>
                <a:gd name="T7" fmla="*/ 0 h 20"/>
                <a:gd name="T8" fmla="*/ 8 w 8"/>
                <a:gd name="T9" fmla="*/ 3 h 20"/>
                <a:gd name="T10" fmla="*/ 7 w 8"/>
                <a:gd name="T11" fmla="*/ 10 h 20"/>
                <a:gd name="T12" fmla="*/ 1 w 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0">
                  <a:moveTo>
                    <a:pt x="1" y="20"/>
                  </a:moveTo>
                  <a:cubicBezTo>
                    <a:pt x="1" y="16"/>
                    <a:pt x="0" y="12"/>
                    <a:pt x="0" y="8"/>
                  </a:cubicBezTo>
                  <a:cubicBezTo>
                    <a:pt x="0" y="6"/>
                    <a:pt x="2" y="4"/>
                    <a:pt x="3" y="1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7" y="0"/>
                    <a:pt x="8" y="2"/>
                    <a:pt x="8" y="3"/>
                  </a:cubicBezTo>
                  <a:cubicBezTo>
                    <a:pt x="8" y="5"/>
                    <a:pt x="8" y="8"/>
                    <a:pt x="7" y="10"/>
                  </a:cubicBezTo>
                  <a:cubicBezTo>
                    <a:pt x="6" y="14"/>
                    <a:pt x="4" y="17"/>
                    <a:pt x="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5554662" y="22225"/>
              <a:ext cx="825500" cy="590550"/>
            </a:xfrm>
            <a:custGeom>
              <a:avLst/>
              <a:gdLst>
                <a:gd name="T0" fmla="*/ 152 w 220"/>
                <a:gd name="T1" fmla="*/ 83 h 157"/>
                <a:gd name="T2" fmla="*/ 152 w 220"/>
                <a:gd name="T3" fmla="*/ 117 h 157"/>
                <a:gd name="T4" fmla="*/ 153 w 220"/>
                <a:gd name="T5" fmla="*/ 137 h 157"/>
                <a:gd name="T6" fmla="*/ 144 w 220"/>
                <a:gd name="T7" fmla="*/ 152 h 157"/>
                <a:gd name="T8" fmla="*/ 132 w 220"/>
                <a:gd name="T9" fmla="*/ 156 h 157"/>
                <a:gd name="T10" fmla="*/ 90 w 220"/>
                <a:gd name="T11" fmla="*/ 157 h 157"/>
                <a:gd name="T12" fmla="*/ 78 w 220"/>
                <a:gd name="T13" fmla="*/ 154 h 157"/>
                <a:gd name="T14" fmla="*/ 69 w 220"/>
                <a:gd name="T15" fmla="*/ 139 h 157"/>
                <a:gd name="T16" fmla="*/ 68 w 220"/>
                <a:gd name="T17" fmla="*/ 89 h 157"/>
                <a:gd name="T18" fmla="*/ 68 w 220"/>
                <a:gd name="T19" fmla="*/ 85 h 157"/>
                <a:gd name="T20" fmla="*/ 54 w 220"/>
                <a:gd name="T21" fmla="*/ 85 h 157"/>
                <a:gd name="T22" fmla="*/ 17 w 220"/>
                <a:gd name="T23" fmla="*/ 86 h 157"/>
                <a:gd name="T24" fmla="*/ 2 w 220"/>
                <a:gd name="T25" fmla="*/ 77 h 157"/>
                <a:gd name="T26" fmla="*/ 6 w 220"/>
                <a:gd name="T27" fmla="*/ 62 h 157"/>
                <a:gd name="T28" fmla="*/ 56 w 220"/>
                <a:gd name="T29" fmla="*/ 10 h 157"/>
                <a:gd name="T30" fmla="*/ 69 w 220"/>
                <a:gd name="T31" fmla="*/ 6 h 157"/>
                <a:gd name="T32" fmla="*/ 78 w 220"/>
                <a:gd name="T33" fmla="*/ 15 h 157"/>
                <a:gd name="T34" fmla="*/ 74 w 220"/>
                <a:gd name="T35" fmla="*/ 28 h 157"/>
                <a:gd name="T36" fmla="*/ 47 w 220"/>
                <a:gd name="T37" fmla="*/ 57 h 157"/>
                <a:gd name="T38" fmla="*/ 45 w 220"/>
                <a:gd name="T39" fmla="*/ 59 h 157"/>
                <a:gd name="T40" fmla="*/ 89 w 220"/>
                <a:gd name="T41" fmla="*/ 58 h 157"/>
                <a:gd name="T42" fmla="*/ 78 w 220"/>
                <a:gd name="T43" fmla="*/ 31 h 157"/>
                <a:gd name="T44" fmla="*/ 88 w 220"/>
                <a:gd name="T45" fmla="*/ 11 h 157"/>
                <a:gd name="T46" fmla="*/ 130 w 220"/>
                <a:gd name="T47" fmla="*/ 11 h 157"/>
                <a:gd name="T48" fmla="*/ 130 w 220"/>
                <a:gd name="T49" fmla="*/ 57 h 157"/>
                <a:gd name="T50" fmla="*/ 174 w 220"/>
                <a:gd name="T51" fmla="*/ 57 h 157"/>
                <a:gd name="T52" fmla="*/ 175 w 220"/>
                <a:gd name="T53" fmla="*/ 56 h 157"/>
                <a:gd name="T54" fmla="*/ 164 w 220"/>
                <a:gd name="T55" fmla="*/ 46 h 157"/>
                <a:gd name="T56" fmla="*/ 144 w 220"/>
                <a:gd name="T57" fmla="*/ 27 h 157"/>
                <a:gd name="T58" fmla="*/ 143 w 220"/>
                <a:gd name="T59" fmla="*/ 8 h 157"/>
                <a:gd name="T60" fmla="*/ 162 w 220"/>
                <a:gd name="T61" fmla="*/ 8 h 157"/>
                <a:gd name="T62" fmla="*/ 214 w 220"/>
                <a:gd name="T63" fmla="*/ 59 h 157"/>
                <a:gd name="T64" fmla="*/ 218 w 220"/>
                <a:gd name="T65" fmla="*/ 73 h 157"/>
                <a:gd name="T66" fmla="*/ 205 w 220"/>
                <a:gd name="T67" fmla="*/ 82 h 157"/>
                <a:gd name="T68" fmla="*/ 156 w 220"/>
                <a:gd name="T69" fmla="*/ 83 h 157"/>
                <a:gd name="T70" fmla="*/ 152 w 220"/>
                <a:gd name="T71" fmla="*/ 83 h 157"/>
                <a:gd name="T72" fmla="*/ 127 w 220"/>
                <a:gd name="T73" fmla="*/ 19 h 157"/>
                <a:gd name="T74" fmla="*/ 127 w 220"/>
                <a:gd name="T75" fmla="*/ 19 h 157"/>
                <a:gd name="T76" fmla="*/ 126 w 220"/>
                <a:gd name="T77" fmla="*/ 27 h 157"/>
                <a:gd name="T78" fmla="*/ 128 w 220"/>
                <a:gd name="T79" fmla="*/ 33 h 157"/>
                <a:gd name="T80" fmla="*/ 132 w 220"/>
                <a:gd name="T81" fmla="*/ 35 h 157"/>
                <a:gd name="T82" fmla="*/ 134 w 220"/>
                <a:gd name="T83" fmla="*/ 31 h 157"/>
                <a:gd name="T84" fmla="*/ 133 w 220"/>
                <a:gd name="T85" fmla="*/ 27 h 157"/>
                <a:gd name="T86" fmla="*/ 127 w 220"/>
                <a:gd name="T87" fmla="*/ 19 h 157"/>
                <a:gd name="T88" fmla="*/ 90 w 220"/>
                <a:gd name="T89" fmla="*/ 32 h 157"/>
                <a:gd name="T90" fmla="*/ 89 w 220"/>
                <a:gd name="T91" fmla="*/ 32 h 157"/>
                <a:gd name="T92" fmla="*/ 85 w 220"/>
                <a:gd name="T93" fmla="*/ 39 h 157"/>
                <a:gd name="T94" fmla="*/ 87 w 220"/>
                <a:gd name="T95" fmla="*/ 44 h 157"/>
                <a:gd name="T96" fmla="*/ 91 w 220"/>
                <a:gd name="T97" fmla="*/ 40 h 157"/>
                <a:gd name="T98" fmla="*/ 90 w 220"/>
                <a:gd name="T99" fmla="*/ 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0" h="157">
                  <a:moveTo>
                    <a:pt x="152" y="83"/>
                  </a:moveTo>
                  <a:cubicBezTo>
                    <a:pt x="152" y="95"/>
                    <a:pt x="152" y="106"/>
                    <a:pt x="152" y="117"/>
                  </a:cubicBezTo>
                  <a:cubicBezTo>
                    <a:pt x="152" y="124"/>
                    <a:pt x="152" y="131"/>
                    <a:pt x="153" y="137"/>
                  </a:cubicBezTo>
                  <a:cubicBezTo>
                    <a:pt x="153" y="144"/>
                    <a:pt x="150" y="149"/>
                    <a:pt x="144" y="152"/>
                  </a:cubicBezTo>
                  <a:cubicBezTo>
                    <a:pt x="140" y="154"/>
                    <a:pt x="136" y="156"/>
                    <a:pt x="132" y="156"/>
                  </a:cubicBezTo>
                  <a:cubicBezTo>
                    <a:pt x="118" y="157"/>
                    <a:pt x="104" y="157"/>
                    <a:pt x="90" y="157"/>
                  </a:cubicBezTo>
                  <a:cubicBezTo>
                    <a:pt x="86" y="157"/>
                    <a:pt x="82" y="155"/>
                    <a:pt x="78" y="154"/>
                  </a:cubicBezTo>
                  <a:cubicBezTo>
                    <a:pt x="72" y="151"/>
                    <a:pt x="69" y="146"/>
                    <a:pt x="69" y="139"/>
                  </a:cubicBezTo>
                  <a:cubicBezTo>
                    <a:pt x="69" y="122"/>
                    <a:pt x="69" y="105"/>
                    <a:pt x="68" y="89"/>
                  </a:cubicBezTo>
                  <a:cubicBezTo>
                    <a:pt x="68" y="87"/>
                    <a:pt x="68" y="86"/>
                    <a:pt x="68" y="85"/>
                  </a:cubicBezTo>
                  <a:cubicBezTo>
                    <a:pt x="63" y="85"/>
                    <a:pt x="59" y="85"/>
                    <a:pt x="54" y="85"/>
                  </a:cubicBezTo>
                  <a:cubicBezTo>
                    <a:pt x="42" y="85"/>
                    <a:pt x="29" y="85"/>
                    <a:pt x="17" y="86"/>
                  </a:cubicBezTo>
                  <a:cubicBezTo>
                    <a:pt x="9" y="86"/>
                    <a:pt x="5" y="83"/>
                    <a:pt x="2" y="77"/>
                  </a:cubicBezTo>
                  <a:cubicBezTo>
                    <a:pt x="0" y="71"/>
                    <a:pt x="2" y="66"/>
                    <a:pt x="6" y="62"/>
                  </a:cubicBezTo>
                  <a:cubicBezTo>
                    <a:pt x="23" y="44"/>
                    <a:pt x="39" y="27"/>
                    <a:pt x="56" y="10"/>
                  </a:cubicBezTo>
                  <a:cubicBezTo>
                    <a:pt x="59" y="6"/>
                    <a:pt x="64" y="5"/>
                    <a:pt x="69" y="6"/>
                  </a:cubicBezTo>
                  <a:cubicBezTo>
                    <a:pt x="74" y="7"/>
                    <a:pt x="77" y="11"/>
                    <a:pt x="78" y="15"/>
                  </a:cubicBezTo>
                  <a:cubicBezTo>
                    <a:pt x="79" y="20"/>
                    <a:pt x="78" y="25"/>
                    <a:pt x="74" y="28"/>
                  </a:cubicBezTo>
                  <a:cubicBezTo>
                    <a:pt x="65" y="38"/>
                    <a:pt x="56" y="47"/>
                    <a:pt x="47" y="57"/>
                  </a:cubicBezTo>
                  <a:cubicBezTo>
                    <a:pt x="46" y="57"/>
                    <a:pt x="46" y="58"/>
                    <a:pt x="45" y="59"/>
                  </a:cubicBezTo>
                  <a:cubicBezTo>
                    <a:pt x="60" y="59"/>
                    <a:pt x="74" y="58"/>
                    <a:pt x="89" y="58"/>
                  </a:cubicBezTo>
                  <a:cubicBezTo>
                    <a:pt x="81" y="51"/>
                    <a:pt x="77" y="42"/>
                    <a:pt x="78" y="31"/>
                  </a:cubicBezTo>
                  <a:cubicBezTo>
                    <a:pt x="79" y="24"/>
                    <a:pt x="82" y="17"/>
                    <a:pt x="88" y="11"/>
                  </a:cubicBezTo>
                  <a:cubicBezTo>
                    <a:pt x="100" y="0"/>
                    <a:pt x="119" y="0"/>
                    <a:pt x="130" y="11"/>
                  </a:cubicBezTo>
                  <a:cubicBezTo>
                    <a:pt x="140" y="21"/>
                    <a:pt x="147" y="40"/>
                    <a:pt x="130" y="57"/>
                  </a:cubicBezTo>
                  <a:cubicBezTo>
                    <a:pt x="145" y="57"/>
                    <a:pt x="159" y="57"/>
                    <a:pt x="174" y="57"/>
                  </a:cubicBezTo>
                  <a:cubicBezTo>
                    <a:pt x="174" y="56"/>
                    <a:pt x="174" y="56"/>
                    <a:pt x="175" y="56"/>
                  </a:cubicBezTo>
                  <a:cubicBezTo>
                    <a:pt x="171" y="53"/>
                    <a:pt x="168" y="50"/>
                    <a:pt x="164" y="46"/>
                  </a:cubicBezTo>
                  <a:cubicBezTo>
                    <a:pt x="157" y="40"/>
                    <a:pt x="151" y="33"/>
                    <a:pt x="144" y="27"/>
                  </a:cubicBezTo>
                  <a:cubicBezTo>
                    <a:pt x="138" y="21"/>
                    <a:pt x="138" y="13"/>
                    <a:pt x="143" y="8"/>
                  </a:cubicBezTo>
                  <a:cubicBezTo>
                    <a:pt x="148" y="3"/>
                    <a:pt x="156" y="2"/>
                    <a:pt x="162" y="8"/>
                  </a:cubicBezTo>
                  <a:cubicBezTo>
                    <a:pt x="179" y="25"/>
                    <a:pt x="197" y="42"/>
                    <a:pt x="214" y="59"/>
                  </a:cubicBezTo>
                  <a:cubicBezTo>
                    <a:pt x="219" y="63"/>
                    <a:pt x="220" y="68"/>
                    <a:pt x="218" y="73"/>
                  </a:cubicBezTo>
                  <a:cubicBezTo>
                    <a:pt x="216" y="79"/>
                    <a:pt x="211" y="82"/>
                    <a:pt x="205" y="82"/>
                  </a:cubicBezTo>
                  <a:cubicBezTo>
                    <a:pt x="189" y="82"/>
                    <a:pt x="172" y="83"/>
                    <a:pt x="156" y="83"/>
                  </a:cubicBezTo>
                  <a:cubicBezTo>
                    <a:pt x="155" y="83"/>
                    <a:pt x="153" y="83"/>
                    <a:pt x="152" y="83"/>
                  </a:cubicBezTo>
                  <a:close/>
                  <a:moveTo>
                    <a:pt x="127" y="19"/>
                  </a:moveTo>
                  <a:cubicBezTo>
                    <a:pt x="127" y="19"/>
                    <a:pt x="127" y="19"/>
                    <a:pt x="127" y="19"/>
                  </a:cubicBezTo>
                  <a:cubicBezTo>
                    <a:pt x="127" y="22"/>
                    <a:pt x="126" y="25"/>
                    <a:pt x="126" y="27"/>
                  </a:cubicBezTo>
                  <a:cubicBezTo>
                    <a:pt x="127" y="29"/>
                    <a:pt x="127" y="31"/>
                    <a:pt x="128" y="33"/>
                  </a:cubicBezTo>
                  <a:cubicBezTo>
                    <a:pt x="129" y="34"/>
                    <a:pt x="131" y="35"/>
                    <a:pt x="132" y="35"/>
                  </a:cubicBezTo>
                  <a:cubicBezTo>
                    <a:pt x="133" y="34"/>
                    <a:pt x="134" y="33"/>
                    <a:pt x="134" y="31"/>
                  </a:cubicBezTo>
                  <a:cubicBezTo>
                    <a:pt x="134" y="30"/>
                    <a:pt x="134" y="28"/>
                    <a:pt x="133" y="27"/>
                  </a:cubicBezTo>
                  <a:cubicBezTo>
                    <a:pt x="131" y="24"/>
                    <a:pt x="129" y="22"/>
                    <a:pt x="127" y="19"/>
                  </a:cubicBezTo>
                  <a:close/>
                  <a:moveTo>
                    <a:pt x="90" y="32"/>
                  </a:moveTo>
                  <a:cubicBezTo>
                    <a:pt x="90" y="32"/>
                    <a:pt x="89" y="32"/>
                    <a:pt x="89" y="32"/>
                  </a:cubicBezTo>
                  <a:cubicBezTo>
                    <a:pt x="88" y="34"/>
                    <a:pt x="86" y="37"/>
                    <a:pt x="85" y="39"/>
                  </a:cubicBezTo>
                  <a:cubicBezTo>
                    <a:pt x="85" y="41"/>
                    <a:pt x="85" y="44"/>
                    <a:pt x="87" y="44"/>
                  </a:cubicBezTo>
                  <a:cubicBezTo>
                    <a:pt x="88" y="44"/>
                    <a:pt x="90" y="42"/>
                    <a:pt x="91" y="40"/>
                  </a:cubicBezTo>
                  <a:cubicBezTo>
                    <a:pt x="91" y="37"/>
                    <a:pt x="90" y="35"/>
                    <a:pt x="9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5884862" y="-220663"/>
              <a:ext cx="82550" cy="212725"/>
            </a:xfrm>
            <a:custGeom>
              <a:avLst/>
              <a:gdLst>
                <a:gd name="T0" fmla="*/ 18 w 22"/>
                <a:gd name="T1" fmla="*/ 57 h 57"/>
                <a:gd name="T2" fmla="*/ 17 w 22"/>
                <a:gd name="T3" fmla="*/ 27 h 57"/>
                <a:gd name="T4" fmla="*/ 0 w 22"/>
                <a:gd name="T5" fmla="*/ 30 h 57"/>
                <a:gd name="T6" fmla="*/ 4 w 22"/>
                <a:gd name="T7" fmla="*/ 0 h 57"/>
                <a:gd name="T8" fmla="*/ 5 w 22"/>
                <a:gd name="T9" fmla="*/ 0 h 57"/>
                <a:gd name="T10" fmla="*/ 5 w 22"/>
                <a:gd name="T11" fmla="*/ 24 h 57"/>
                <a:gd name="T12" fmla="*/ 22 w 22"/>
                <a:gd name="T13" fmla="*/ 20 h 57"/>
                <a:gd name="T14" fmla="*/ 19 w 22"/>
                <a:gd name="T15" fmla="*/ 57 h 57"/>
                <a:gd name="T16" fmla="*/ 18 w 22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7">
                  <a:moveTo>
                    <a:pt x="18" y="57"/>
                  </a:moveTo>
                  <a:cubicBezTo>
                    <a:pt x="18" y="47"/>
                    <a:pt x="17" y="37"/>
                    <a:pt x="17" y="27"/>
                  </a:cubicBezTo>
                  <a:cubicBezTo>
                    <a:pt x="11" y="28"/>
                    <a:pt x="6" y="29"/>
                    <a:pt x="0" y="30"/>
                  </a:cubicBezTo>
                  <a:cubicBezTo>
                    <a:pt x="1" y="20"/>
                    <a:pt x="3" y="1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8"/>
                    <a:pt x="5" y="16"/>
                    <a:pt x="5" y="24"/>
                  </a:cubicBezTo>
                  <a:cubicBezTo>
                    <a:pt x="11" y="23"/>
                    <a:pt x="16" y="22"/>
                    <a:pt x="22" y="20"/>
                  </a:cubicBezTo>
                  <a:cubicBezTo>
                    <a:pt x="21" y="33"/>
                    <a:pt x="20" y="45"/>
                    <a:pt x="19" y="57"/>
                  </a:cubicBezTo>
                  <a:cubicBezTo>
                    <a:pt x="19" y="57"/>
                    <a:pt x="18" y="57"/>
                    <a:pt x="18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6165850" y="-138113"/>
              <a:ext cx="149225" cy="138113"/>
            </a:xfrm>
            <a:custGeom>
              <a:avLst/>
              <a:gdLst>
                <a:gd name="T0" fmla="*/ 0 w 40"/>
                <a:gd name="T1" fmla="*/ 36 h 37"/>
                <a:gd name="T2" fmla="*/ 24 w 40"/>
                <a:gd name="T3" fmla="*/ 22 h 37"/>
                <a:gd name="T4" fmla="*/ 12 w 40"/>
                <a:gd name="T5" fmla="*/ 9 h 37"/>
                <a:gd name="T6" fmla="*/ 39 w 40"/>
                <a:gd name="T7" fmla="*/ 0 h 37"/>
                <a:gd name="T8" fmla="*/ 40 w 40"/>
                <a:gd name="T9" fmla="*/ 1 h 37"/>
                <a:gd name="T10" fmla="*/ 20 w 40"/>
                <a:gd name="T11" fmla="*/ 11 h 37"/>
                <a:gd name="T12" fmla="*/ 32 w 40"/>
                <a:gd name="T13" fmla="*/ 24 h 37"/>
                <a:gd name="T14" fmla="*/ 0 w 40"/>
                <a:gd name="T15" fmla="*/ 37 h 37"/>
                <a:gd name="T16" fmla="*/ 0 w 40"/>
                <a:gd name="T1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7">
                  <a:moveTo>
                    <a:pt x="0" y="36"/>
                  </a:moveTo>
                  <a:cubicBezTo>
                    <a:pt x="7" y="32"/>
                    <a:pt x="15" y="27"/>
                    <a:pt x="24" y="22"/>
                  </a:cubicBezTo>
                  <a:cubicBezTo>
                    <a:pt x="20" y="18"/>
                    <a:pt x="16" y="14"/>
                    <a:pt x="12" y="9"/>
                  </a:cubicBezTo>
                  <a:cubicBezTo>
                    <a:pt x="22" y="6"/>
                    <a:pt x="30" y="3"/>
                    <a:pt x="39" y="0"/>
                  </a:cubicBezTo>
                  <a:cubicBezTo>
                    <a:pt x="39" y="0"/>
                    <a:pt x="40" y="0"/>
                    <a:pt x="40" y="1"/>
                  </a:cubicBezTo>
                  <a:cubicBezTo>
                    <a:pt x="33" y="4"/>
                    <a:pt x="27" y="7"/>
                    <a:pt x="20" y="11"/>
                  </a:cubicBezTo>
                  <a:cubicBezTo>
                    <a:pt x="24" y="15"/>
                    <a:pt x="28" y="19"/>
                    <a:pt x="32" y="24"/>
                  </a:cubicBezTo>
                  <a:cubicBezTo>
                    <a:pt x="21" y="29"/>
                    <a:pt x="11" y="33"/>
                    <a:pt x="0" y="37"/>
                  </a:cubicBezTo>
                  <a:cubicBezTo>
                    <a:pt x="0" y="37"/>
                    <a:pt x="0" y="37"/>
                    <a:pt x="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5808662" y="-52388"/>
              <a:ext cx="79375" cy="79375"/>
            </a:xfrm>
            <a:custGeom>
              <a:avLst/>
              <a:gdLst>
                <a:gd name="T0" fmla="*/ 21 w 21"/>
                <a:gd name="T1" fmla="*/ 21 h 21"/>
                <a:gd name="T2" fmla="*/ 8 w 21"/>
                <a:gd name="T3" fmla="*/ 16 h 21"/>
                <a:gd name="T4" fmla="*/ 1 w 21"/>
                <a:gd name="T5" fmla="*/ 9 h 21"/>
                <a:gd name="T6" fmla="*/ 2 w 21"/>
                <a:gd name="T7" fmla="*/ 2 h 21"/>
                <a:gd name="T8" fmla="*/ 9 w 21"/>
                <a:gd name="T9" fmla="*/ 1 h 21"/>
                <a:gd name="T10" fmla="*/ 16 w 21"/>
                <a:gd name="T11" fmla="*/ 8 h 21"/>
                <a:gd name="T12" fmla="*/ 21 w 21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cubicBezTo>
                    <a:pt x="17" y="19"/>
                    <a:pt x="12" y="18"/>
                    <a:pt x="8" y="16"/>
                  </a:cubicBezTo>
                  <a:cubicBezTo>
                    <a:pt x="5" y="15"/>
                    <a:pt x="2" y="13"/>
                    <a:pt x="1" y="9"/>
                  </a:cubicBezTo>
                  <a:cubicBezTo>
                    <a:pt x="0" y="7"/>
                    <a:pt x="1" y="4"/>
                    <a:pt x="2" y="2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12" y="2"/>
                    <a:pt x="15" y="5"/>
                    <a:pt x="16" y="8"/>
                  </a:cubicBezTo>
                  <a:cubicBezTo>
                    <a:pt x="18" y="12"/>
                    <a:pt x="19" y="16"/>
                    <a:pt x="2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5643562" y="-120650"/>
              <a:ext cx="120650" cy="125413"/>
            </a:xfrm>
            <a:custGeom>
              <a:avLst/>
              <a:gdLst>
                <a:gd name="T0" fmla="*/ 22 w 32"/>
                <a:gd name="T1" fmla="*/ 5 h 33"/>
                <a:gd name="T2" fmla="*/ 32 w 32"/>
                <a:gd name="T3" fmla="*/ 33 h 33"/>
                <a:gd name="T4" fmla="*/ 31 w 32"/>
                <a:gd name="T5" fmla="*/ 33 h 33"/>
                <a:gd name="T6" fmla="*/ 20 w 32"/>
                <a:gd name="T7" fmla="*/ 13 h 33"/>
                <a:gd name="T8" fmla="*/ 6 w 32"/>
                <a:gd name="T9" fmla="*/ 24 h 33"/>
                <a:gd name="T10" fmla="*/ 0 w 32"/>
                <a:gd name="T11" fmla="*/ 0 h 33"/>
                <a:gd name="T12" fmla="*/ 1 w 32"/>
                <a:gd name="T13" fmla="*/ 0 h 33"/>
                <a:gd name="T14" fmla="*/ 9 w 32"/>
                <a:gd name="T15" fmla="*/ 16 h 33"/>
                <a:gd name="T16" fmla="*/ 22 w 32"/>
                <a:gd name="T17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22" y="5"/>
                  </a:moveTo>
                  <a:cubicBezTo>
                    <a:pt x="25" y="14"/>
                    <a:pt x="29" y="24"/>
                    <a:pt x="32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27"/>
                    <a:pt x="23" y="20"/>
                    <a:pt x="20" y="13"/>
                  </a:cubicBezTo>
                  <a:cubicBezTo>
                    <a:pt x="15" y="17"/>
                    <a:pt x="11" y="20"/>
                    <a:pt x="6" y="24"/>
                  </a:cubicBezTo>
                  <a:cubicBezTo>
                    <a:pt x="4" y="16"/>
                    <a:pt x="2" y="8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5"/>
                    <a:pt x="6" y="10"/>
                    <a:pt x="9" y="16"/>
                  </a:cubicBezTo>
                  <a:cubicBezTo>
                    <a:pt x="13" y="12"/>
                    <a:pt x="17" y="9"/>
                    <a:pt x="2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6045200" y="-60325"/>
              <a:ext cx="82550" cy="87313"/>
            </a:xfrm>
            <a:custGeom>
              <a:avLst/>
              <a:gdLst>
                <a:gd name="T0" fmla="*/ 0 w 22"/>
                <a:gd name="T1" fmla="*/ 23 h 23"/>
                <a:gd name="T2" fmla="*/ 6 w 22"/>
                <a:gd name="T3" fmla="*/ 9 h 23"/>
                <a:gd name="T4" fmla="*/ 15 w 22"/>
                <a:gd name="T5" fmla="*/ 1 h 23"/>
                <a:gd name="T6" fmla="*/ 21 w 22"/>
                <a:gd name="T7" fmla="*/ 2 h 23"/>
                <a:gd name="T8" fmla="*/ 21 w 22"/>
                <a:gd name="T9" fmla="*/ 7 h 23"/>
                <a:gd name="T10" fmla="*/ 13 w 22"/>
                <a:gd name="T11" fmla="*/ 16 h 23"/>
                <a:gd name="T12" fmla="*/ 0 w 2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0" y="23"/>
                  </a:moveTo>
                  <a:cubicBezTo>
                    <a:pt x="2" y="18"/>
                    <a:pt x="4" y="14"/>
                    <a:pt x="6" y="9"/>
                  </a:cubicBezTo>
                  <a:cubicBezTo>
                    <a:pt x="8" y="5"/>
                    <a:pt x="11" y="2"/>
                    <a:pt x="15" y="1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2" y="2"/>
                    <a:pt x="22" y="5"/>
                    <a:pt x="21" y="7"/>
                  </a:cubicBezTo>
                  <a:cubicBezTo>
                    <a:pt x="20" y="11"/>
                    <a:pt x="17" y="14"/>
                    <a:pt x="13" y="16"/>
                  </a:cubicBezTo>
                  <a:cubicBezTo>
                    <a:pt x="9" y="18"/>
                    <a:pt x="5" y="20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6008687" y="-55563"/>
              <a:ext cx="33338" cy="77788"/>
            </a:xfrm>
            <a:custGeom>
              <a:avLst/>
              <a:gdLst>
                <a:gd name="T0" fmla="*/ 2 w 9"/>
                <a:gd name="T1" fmla="*/ 21 h 21"/>
                <a:gd name="T2" fmla="*/ 1 w 9"/>
                <a:gd name="T3" fmla="*/ 9 h 21"/>
                <a:gd name="T4" fmla="*/ 3 w 9"/>
                <a:gd name="T5" fmla="*/ 2 h 21"/>
                <a:gd name="T6" fmla="*/ 6 w 9"/>
                <a:gd name="T7" fmla="*/ 1 h 21"/>
                <a:gd name="T8" fmla="*/ 9 w 9"/>
                <a:gd name="T9" fmla="*/ 4 h 21"/>
                <a:gd name="T10" fmla="*/ 8 w 9"/>
                <a:gd name="T11" fmla="*/ 11 h 21"/>
                <a:gd name="T12" fmla="*/ 2 w 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2" y="21"/>
                  </a:moveTo>
                  <a:cubicBezTo>
                    <a:pt x="1" y="16"/>
                    <a:pt x="0" y="13"/>
                    <a:pt x="1" y="9"/>
                  </a:cubicBezTo>
                  <a:cubicBezTo>
                    <a:pt x="1" y="7"/>
                    <a:pt x="2" y="4"/>
                    <a:pt x="3" y="2"/>
                  </a:cubicBezTo>
                  <a:cubicBezTo>
                    <a:pt x="4" y="1"/>
                    <a:pt x="5" y="0"/>
                    <a:pt x="6" y="1"/>
                  </a:cubicBezTo>
                  <a:cubicBezTo>
                    <a:pt x="7" y="1"/>
                    <a:pt x="8" y="3"/>
                    <a:pt x="9" y="4"/>
                  </a:cubicBezTo>
                  <a:cubicBezTo>
                    <a:pt x="9" y="6"/>
                    <a:pt x="9" y="9"/>
                    <a:pt x="8" y="11"/>
                  </a:cubicBezTo>
                  <a:cubicBezTo>
                    <a:pt x="6" y="14"/>
                    <a:pt x="4" y="17"/>
                    <a:pt x="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3560762" y="3390900"/>
              <a:ext cx="360363" cy="266700"/>
            </a:xfrm>
            <a:custGeom>
              <a:avLst/>
              <a:gdLst>
                <a:gd name="T0" fmla="*/ 65 w 96"/>
                <a:gd name="T1" fmla="*/ 40 h 71"/>
                <a:gd name="T2" fmla="*/ 63 w 96"/>
                <a:gd name="T3" fmla="*/ 55 h 71"/>
                <a:gd name="T4" fmla="*/ 62 w 96"/>
                <a:gd name="T5" fmla="*/ 64 h 71"/>
                <a:gd name="T6" fmla="*/ 57 w 96"/>
                <a:gd name="T7" fmla="*/ 70 h 71"/>
                <a:gd name="T8" fmla="*/ 52 w 96"/>
                <a:gd name="T9" fmla="*/ 70 h 71"/>
                <a:gd name="T10" fmla="*/ 34 w 96"/>
                <a:gd name="T11" fmla="*/ 68 h 71"/>
                <a:gd name="T12" fmla="*/ 29 w 96"/>
                <a:gd name="T13" fmla="*/ 66 h 71"/>
                <a:gd name="T14" fmla="*/ 26 w 96"/>
                <a:gd name="T15" fmla="*/ 59 h 71"/>
                <a:gd name="T16" fmla="*/ 28 w 96"/>
                <a:gd name="T17" fmla="*/ 37 h 71"/>
                <a:gd name="T18" fmla="*/ 29 w 96"/>
                <a:gd name="T19" fmla="*/ 35 h 71"/>
                <a:gd name="T20" fmla="*/ 23 w 96"/>
                <a:gd name="T21" fmla="*/ 34 h 71"/>
                <a:gd name="T22" fmla="*/ 6 w 96"/>
                <a:gd name="T23" fmla="*/ 32 h 71"/>
                <a:gd name="T24" fmla="*/ 0 w 96"/>
                <a:gd name="T25" fmla="*/ 28 h 71"/>
                <a:gd name="T26" fmla="*/ 3 w 96"/>
                <a:gd name="T27" fmla="*/ 21 h 71"/>
                <a:gd name="T28" fmla="*/ 28 w 96"/>
                <a:gd name="T29" fmla="*/ 2 h 71"/>
                <a:gd name="T30" fmla="*/ 34 w 96"/>
                <a:gd name="T31" fmla="*/ 1 h 71"/>
                <a:gd name="T32" fmla="*/ 37 w 96"/>
                <a:gd name="T33" fmla="*/ 6 h 71"/>
                <a:gd name="T34" fmla="*/ 35 w 96"/>
                <a:gd name="T35" fmla="*/ 11 h 71"/>
                <a:gd name="T36" fmla="*/ 21 w 96"/>
                <a:gd name="T37" fmla="*/ 22 h 71"/>
                <a:gd name="T38" fmla="*/ 20 w 96"/>
                <a:gd name="T39" fmla="*/ 22 h 71"/>
                <a:gd name="T40" fmla="*/ 39 w 96"/>
                <a:gd name="T41" fmla="*/ 25 h 71"/>
                <a:gd name="T42" fmla="*/ 36 w 96"/>
                <a:gd name="T43" fmla="*/ 13 h 71"/>
                <a:gd name="T44" fmla="*/ 42 w 96"/>
                <a:gd name="T45" fmla="*/ 5 h 71"/>
                <a:gd name="T46" fmla="*/ 60 w 96"/>
                <a:gd name="T47" fmla="*/ 7 h 71"/>
                <a:gd name="T48" fmla="*/ 57 w 96"/>
                <a:gd name="T49" fmla="*/ 27 h 71"/>
                <a:gd name="T50" fmla="*/ 76 w 96"/>
                <a:gd name="T51" fmla="*/ 30 h 71"/>
                <a:gd name="T52" fmla="*/ 77 w 96"/>
                <a:gd name="T53" fmla="*/ 30 h 71"/>
                <a:gd name="T54" fmla="*/ 73 w 96"/>
                <a:gd name="T55" fmla="*/ 25 h 71"/>
                <a:gd name="T56" fmla="*/ 65 w 96"/>
                <a:gd name="T57" fmla="*/ 15 h 71"/>
                <a:gd name="T58" fmla="*/ 66 w 96"/>
                <a:gd name="T59" fmla="*/ 7 h 71"/>
                <a:gd name="T60" fmla="*/ 74 w 96"/>
                <a:gd name="T61" fmla="*/ 8 h 71"/>
                <a:gd name="T62" fmla="*/ 94 w 96"/>
                <a:gd name="T63" fmla="*/ 33 h 71"/>
                <a:gd name="T64" fmla="*/ 94 w 96"/>
                <a:gd name="T65" fmla="*/ 40 h 71"/>
                <a:gd name="T66" fmla="*/ 88 w 96"/>
                <a:gd name="T67" fmla="*/ 43 h 71"/>
                <a:gd name="T68" fmla="*/ 67 w 96"/>
                <a:gd name="T69" fmla="*/ 40 h 71"/>
                <a:gd name="T70" fmla="*/ 65 w 96"/>
                <a:gd name="T71" fmla="*/ 40 h 71"/>
                <a:gd name="T72" fmla="*/ 59 w 96"/>
                <a:gd name="T73" fmla="*/ 11 h 71"/>
                <a:gd name="T74" fmla="*/ 58 w 96"/>
                <a:gd name="T75" fmla="*/ 11 h 71"/>
                <a:gd name="T76" fmla="*/ 58 w 96"/>
                <a:gd name="T77" fmla="*/ 14 h 71"/>
                <a:gd name="T78" fmla="*/ 58 w 96"/>
                <a:gd name="T79" fmla="*/ 17 h 71"/>
                <a:gd name="T80" fmla="*/ 59 w 96"/>
                <a:gd name="T81" fmla="*/ 18 h 71"/>
                <a:gd name="T82" fmla="*/ 61 w 96"/>
                <a:gd name="T83" fmla="*/ 16 h 71"/>
                <a:gd name="T84" fmla="*/ 60 w 96"/>
                <a:gd name="T85" fmla="*/ 14 h 71"/>
                <a:gd name="T86" fmla="*/ 59 w 96"/>
                <a:gd name="T87" fmla="*/ 11 h 71"/>
                <a:gd name="T88" fmla="*/ 41 w 96"/>
                <a:gd name="T89" fmla="*/ 14 h 71"/>
                <a:gd name="T90" fmla="*/ 41 w 96"/>
                <a:gd name="T91" fmla="*/ 14 h 71"/>
                <a:gd name="T92" fmla="*/ 39 w 96"/>
                <a:gd name="T93" fmla="*/ 17 h 71"/>
                <a:gd name="T94" fmla="*/ 40 w 96"/>
                <a:gd name="T95" fmla="*/ 19 h 71"/>
                <a:gd name="T96" fmla="*/ 41 w 96"/>
                <a:gd name="T97" fmla="*/ 17 h 71"/>
                <a:gd name="T98" fmla="*/ 41 w 96"/>
                <a:gd name="T99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71">
                  <a:moveTo>
                    <a:pt x="65" y="40"/>
                  </a:moveTo>
                  <a:cubicBezTo>
                    <a:pt x="64" y="45"/>
                    <a:pt x="64" y="50"/>
                    <a:pt x="63" y="55"/>
                  </a:cubicBezTo>
                  <a:cubicBezTo>
                    <a:pt x="63" y="58"/>
                    <a:pt x="62" y="61"/>
                    <a:pt x="62" y="64"/>
                  </a:cubicBezTo>
                  <a:cubicBezTo>
                    <a:pt x="62" y="67"/>
                    <a:pt x="60" y="69"/>
                    <a:pt x="57" y="70"/>
                  </a:cubicBezTo>
                  <a:cubicBezTo>
                    <a:pt x="55" y="70"/>
                    <a:pt x="53" y="71"/>
                    <a:pt x="52" y="70"/>
                  </a:cubicBezTo>
                  <a:cubicBezTo>
                    <a:pt x="46" y="70"/>
                    <a:pt x="40" y="69"/>
                    <a:pt x="34" y="68"/>
                  </a:cubicBezTo>
                  <a:cubicBezTo>
                    <a:pt x="32" y="68"/>
                    <a:pt x="30" y="67"/>
                    <a:pt x="29" y="66"/>
                  </a:cubicBezTo>
                  <a:cubicBezTo>
                    <a:pt x="26" y="64"/>
                    <a:pt x="25" y="62"/>
                    <a:pt x="26" y="59"/>
                  </a:cubicBezTo>
                  <a:cubicBezTo>
                    <a:pt x="27" y="51"/>
                    <a:pt x="27" y="44"/>
                    <a:pt x="28" y="37"/>
                  </a:cubicBezTo>
                  <a:cubicBezTo>
                    <a:pt x="28" y="36"/>
                    <a:pt x="29" y="36"/>
                    <a:pt x="29" y="35"/>
                  </a:cubicBezTo>
                  <a:cubicBezTo>
                    <a:pt x="27" y="35"/>
                    <a:pt x="25" y="35"/>
                    <a:pt x="23" y="34"/>
                  </a:cubicBezTo>
                  <a:cubicBezTo>
                    <a:pt x="17" y="34"/>
                    <a:pt x="12" y="33"/>
                    <a:pt x="6" y="32"/>
                  </a:cubicBezTo>
                  <a:cubicBezTo>
                    <a:pt x="3" y="32"/>
                    <a:pt x="1" y="30"/>
                    <a:pt x="0" y="28"/>
                  </a:cubicBezTo>
                  <a:cubicBezTo>
                    <a:pt x="0" y="25"/>
                    <a:pt x="1" y="23"/>
                    <a:pt x="3" y="21"/>
                  </a:cubicBezTo>
                  <a:cubicBezTo>
                    <a:pt x="11" y="15"/>
                    <a:pt x="20" y="8"/>
                    <a:pt x="28" y="2"/>
                  </a:cubicBezTo>
                  <a:cubicBezTo>
                    <a:pt x="30" y="1"/>
                    <a:pt x="32" y="0"/>
                    <a:pt x="34" y="1"/>
                  </a:cubicBezTo>
                  <a:cubicBezTo>
                    <a:pt x="36" y="2"/>
                    <a:pt x="37" y="4"/>
                    <a:pt x="37" y="6"/>
                  </a:cubicBezTo>
                  <a:cubicBezTo>
                    <a:pt x="38" y="8"/>
                    <a:pt x="37" y="10"/>
                    <a:pt x="35" y="11"/>
                  </a:cubicBezTo>
                  <a:cubicBezTo>
                    <a:pt x="30" y="15"/>
                    <a:pt x="26" y="18"/>
                    <a:pt x="21" y="22"/>
                  </a:cubicBezTo>
                  <a:cubicBezTo>
                    <a:pt x="21" y="22"/>
                    <a:pt x="21" y="22"/>
                    <a:pt x="20" y="22"/>
                  </a:cubicBezTo>
                  <a:cubicBezTo>
                    <a:pt x="27" y="23"/>
                    <a:pt x="33" y="24"/>
                    <a:pt x="39" y="25"/>
                  </a:cubicBezTo>
                  <a:cubicBezTo>
                    <a:pt x="37" y="21"/>
                    <a:pt x="35" y="17"/>
                    <a:pt x="36" y="13"/>
                  </a:cubicBezTo>
                  <a:cubicBezTo>
                    <a:pt x="37" y="9"/>
                    <a:pt x="39" y="7"/>
                    <a:pt x="42" y="5"/>
                  </a:cubicBezTo>
                  <a:cubicBezTo>
                    <a:pt x="48" y="1"/>
                    <a:pt x="56" y="2"/>
                    <a:pt x="60" y="7"/>
                  </a:cubicBezTo>
                  <a:cubicBezTo>
                    <a:pt x="64" y="12"/>
                    <a:pt x="66" y="21"/>
                    <a:pt x="57" y="27"/>
                  </a:cubicBezTo>
                  <a:cubicBezTo>
                    <a:pt x="64" y="28"/>
                    <a:pt x="70" y="29"/>
                    <a:pt x="76" y="30"/>
                  </a:cubicBezTo>
                  <a:cubicBezTo>
                    <a:pt x="76" y="30"/>
                    <a:pt x="77" y="30"/>
                    <a:pt x="77" y="30"/>
                  </a:cubicBezTo>
                  <a:cubicBezTo>
                    <a:pt x="75" y="28"/>
                    <a:pt x="74" y="26"/>
                    <a:pt x="73" y="25"/>
                  </a:cubicBezTo>
                  <a:cubicBezTo>
                    <a:pt x="70" y="22"/>
                    <a:pt x="68" y="18"/>
                    <a:pt x="65" y="15"/>
                  </a:cubicBezTo>
                  <a:cubicBezTo>
                    <a:pt x="63" y="12"/>
                    <a:pt x="63" y="9"/>
                    <a:pt x="66" y="7"/>
                  </a:cubicBezTo>
                  <a:cubicBezTo>
                    <a:pt x="69" y="5"/>
                    <a:pt x="72" y="5"/>
                    <a:pt x="74" y="8"/>
                  </a:cubicBezTo>
                  <a:cubicBezTo>
                    <a:pt x="81" y="16"/>
                    <a:pt x="87" y="25"/>
                    <a:pt x="94" y="33"/>
                  </a:cubicBezTo>
                  <a:cubicBezTo>
                    <a:pt x="95" y="35"/>
                    <a:pt x="96" y="38"/>
                    <a:pt x="94" y="40"/>
                  </a:cubicBezTo>
                  <a:cubicBezTo>
                    <a:pt x="93" y="42"/>
                    <a:pt x="91" y="43"/>
                    <a:pt x="88" y="43"/>
                  </a:cubicBezTo>
                  <a:cubicBezTo>
                    <a:pt x="81" y="42"/>
                    <a:pt x="74" y="41"/>
                    <a:pt x="67" y="40"/>
                  </a:cubicBezTo>
                  <a:cubicBezTo>
                    <a:pt x="66" y="40"/>
                    <a:pt x="66" y="40"/>
                    <a:pt x="65" y="40"/>
                  </a:cubicBezTo>
                  <a:close/>
                  <a:moveTo>
                    <a:pt x="59" y="11"/>
                  </a:moveTo>
                  <a:cubicBezTo>
                    <a:pt x="59" y="11"/>
                    <a:pt x="58" y="11"/>
                    <a:pt x="58" y="11"/>
                  </a:cubicBezTo>
                  <a:cubicBezTo>
                    <a:pt x="58" y="12"/>
                    <a:pt x="58" y="13"/>
                    <a:pt x="58" y="14"/>
                  </a:cubicBezTo>
                  <a:cubicBezTo>
                    <a:pt x="58" y="15"/>
                    <a:pt x="58" y="16"/>
                    <a:pt x="58" y="17"/>
                  </a:cubicBezTo>
                  <a:cubicBezTo>
                    <a:pt x="58" y="17"/>
                    <a:pt x="59" y="18"/>
                    <a:pt x="59" y="18"/>
                  </a:cubicBezTo>
                  <a:cubicBezTo>
                    <a:pt x="60" y="18"/>
                    <a:pt x="60" y="17"/>
                    <a:pt x="61" y="16"/>
                  </a:cubicBezTo>
                  <a:cubicBezTo>
                    <a:pt x="61" y="16"/>
                    <a:pt x="61" y="15"/>
                    <a:pt x="60" y="14"/>
                  </a:cubicBezTo>
                  <a:cubicBezTo>
                    <a:pt x="60" y="13"/>
                    <a:pt x="59" y="12"/>
                    <a:pt x="59" y="11"/>
                  </a:cubicBezTo>
                  <a:close/>
                  <a:moveTo>
                    <a:pt x="41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0" y="15"/>
                    <a:pt x="40" y="15"/>
                    <a:pt x="39" y="17"/>
                  </a:cubicBezTo>
                  <a:cubicBezTo>
                    <a:pt x="39" y="17"/>
                    <a:pt x="39" y="18"/>
                    <a:pt x="40" y="19"/>
                  </a:cubicBezTo>
                  <a:cubicBezTo>
                    <a:pt x="40" y="19"/>
                    <a:pt x="41" y="18"/>
                    <a:pt x="41" y="17"/>
                  </a:cubicBezTo>
                  <a:cubicBezTo>
                    <a:pt x="42" y="16"/>
                    <a:pt x="41" y="15"/>
                    <a:pt x="4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3730625" y="3286125"/>
              <a:ext cx="36513" cy="93663"/>
            </a:xfrm>
            <a:custGeom>
              <a:avLst/>
              <a:gdLst>
                <a:gd name="T0" fmla="*/ 6 w 10"/>
                <a:gd name="T1" fmla="*/ 25 h 25"/>
                <a:gd name="T2" fmla="*/ 8 w 10"/>
                <a:gd name="T3" fmla="*/ 12 h 25"/>
                <a:gd name="T4" fmla="*/ 0 w 10"/>
                <a:gd name="T5" fmla="*/ 12 h 25"/>
                <a:gd name="T6" fmla="*/ 4 w 10"/>
                <a:gd name="T7" fmla="*/ 0 h 25"/>
                <a:gd name="T8" fmla="*/ 4 w 10"/>
                <a:gd name="T9" fmla="*/ 0 h 25"/>
                <a:gd name="T10" fmla="*/ 3 w 10"/>
                <a:gd name="T11" fmla="*/ 10 h 25"/>
                <a:gd name="T12" fmla="*/ 10 w 10"/>
                <a:gd name="T13" fmla="*/ 10 h 25"/>
                <a:gd name="T14" fmla="*/ 6 w 10"/>
                <a:gd name="T15" fmla="*/ 25 h 25"/>
                <a:gd name="T16" fmla="*/ 6 w 10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5">
                  <a:moveTo>
                    <a:pt x="6" y="25"/>
                  </a:moveTo>
                  <a:cubicBezTo>
                    <a:pt x="7" y="21"/>
                    <a:pt x="7" y="17"/>
                    <a:pt x="8" y="12"/>
                  </a:cubicBezTo>
                  <a:cubicBezTo>
                    <a:pt x="5" y="12"/>
                    <a:pt x="3" y="12"/>
                    <a:pt x="0" y="12"/>
                  </a:cubicBezTo>
                  <a:cubicBezTo>
                    <a:pt x="1" y="8"/>
                    <a:pt x="3" y="4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3" y="7"/>
                    <a:pt x="3" y="10"/>
                  </a:cubicBezTo>
                  <a:cubicBezTo>
                    <a:pt x="5" y="10"/>
                    <a:pt x="7" y="10"/>
                    <a:pt x="10" y="10"/>
                  </a:cubicBezTo>
                  <a:cubicBezTo>
                    <a:pt x="9" y="15"/>
                    <a:pt x="8" y="20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3846512" y="3346450"/>
              <a:ext cx="71438" cy="52388"/>
            </a:xfrm>
            <a:custGeom>
              <a:avLst/>
              <a:gdLst>
                <a:gd name="T0" fmla="*/ 0 w 19"/>
                <a:gd name="T1" fmla="*/ 14 h 14"/>
                <a:gd name="T2" fmla="*/ 11 w 19"/>
                <a:gd name="T3" fmla="*/ 9 h 14"/>
                <a:gd name="T4" fmla="*/ 7 w 19"/>
                <a:gd name="T5" fmla="*/ 3 h 14"/>
                <a:gd name="T6" fmla="*/ 19 w 19"/>
                <a:gd name="T7" fmla="*/ 0 h 14"/>
                <a:gd name="T8" fmla="*/ 19 w 19"/>
                <a:gd name="T9" fmla="*/ 1 h 14"/>
                <a:gd name="T10" fmla="*/ 10 w 19"/>
                <a:gd name="T11" fmla="*/ 4 h 14"/>
                <a:gd name="T12" fmla="*/ 14 w 19"/>
                <a:gd name="T13" fmla="*/ 10 h 14"/>
                <a:gd name="T14" fmla="*/ 0 w 19"/>
                <a:gd name="T15" fmla="*/ 14 h 14"/>
                <a:gd name="T16" fmla="*/ 0 w 19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4">
                  <a:moveTo>
                    <a:pt x="0" y="14"/>
                  </a:moveTo>
                  <a:cubicBezTo>
                    <a:pt x="3" y="12"/>
                    <a:pt x="7" y="11"/>
                    <a:pt x="11" y="9"/>
                  </a:cubicBezTo>
                  <a:cubicBezTo>
                    <a:pt x="10" y="7"/>
                    <a:pt x="8" y="5"/>
                    <a:pt x="7" y="3"/>
                  </a:cubicBezTo>
                  <a:cubicBezTo>
                    <a:pt x="11" y="2"/>
                    <a:pt x="15" y="1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6" y="2"/>
                    <a:pt x="13" y="3"/>
                    <a:pt x="10" y="4"/>
                  </a:cubicBezTo>
                  <a:cubicBezTo>
                    <a:pt x="11" y="6"/>
                    <a:pt x="13" y="8"/>
                    <a:pt x="14" y="10"/>
                  </a:cubicBezTo>
                  <a:cubicBezTo>
                    <a:pt x="9" y="12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3692525" y="3354387"/>
              <a:ext cx="30163" cy="36513"/>
            </a:xfrm>
            <a:custGeom>
              <a:avLst/>
              <a:gdLst>
                <a:gd name="T0" fmla="*/ 8 w 8"/>
                <a:gd name="T1" fmla="*/ 10 h 10"/>
                <a:gd name="T2" fmla="*/ 3 w 8"/>
                <a:gd name="T3" fmla="*/ 7 h 10"/>
                <a:gd name="T4" fmla="*/ 0 w 8"/>
                <a:gd name="T5" fmla="*/ 4 h 10"/>
                <a:gd name="T6" fmla="*/ 1 w 8"/>
                <a:gd name="T7" fmla="*/ 1 h 10"/>
                <a:gd name="T8" fmla="*/ 4 w 8"/>
                <a:gd name="T9" fmla="*/ 1 h 10"/>
                <a:gd name="T10" fmla="*/ 7 w 8"/>
                <a:gd name="T11" fmla="*/ 4 h 10"/>
                <a:gd name="T12" fmla="*/ 8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cubicBezTo>
                    <a:pt x="6" y="9"/>
                    <a:pt x="5" y="8"/>
                    <a:pt x="3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6"/>
                    <a:pt x="8" y="8"/>
                    <a:pt x="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3625850" y="3313112"/>
              <a:ext cx="44450" cy="60325"/>
            </a:xfrm>
            <a:custGeom>
              <a:avLst/>
              <a:gdLst>
                <a:gd name="T0" fmla="*/ 10 w 12"/>
                <a:gd name="T1" fmla="*/ 3 h 16"/>
                <a:gd name="T2" fmla="*/ 12 w 12"/>
                <a:gd name="T3" fmla="*/ 16 h 16"/>
                <a:gd name="T4" fmla="*/ 12 w 12"/>
                <a:gd name="T5" fmla="*/ 16 h 16"/>
                <a:gd name="T6" fmla="*/ 8 w 12"/>
                <a:gd name="T7" fmla="*/ 7 h 16"/>
                <a:gd name="T8" fmla="*/ 2 w 12"/>
                <a:gd name="T9" fmla="*/ 11 h 16"/>
                <a:gd name="T10" fmla="*/ 0 w 12"/>
                <a:gd name="T11" fmla="*/ 0 h 16"/>
                <a:gd name="T12" fmla="*/ 1 w 12"/>
                <a:gd name="T13" fmla="*/ 0 h 16"/>
                <a:gd name="T14" fmla="*/ 3 w 12"/>
                <a:gd name="T15" fmla="*/ 8 h 16"/>
                <a:gd name="T16" fmla="*/ 10 w 12"/>
                <a:gd name="T1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10" y="3"/>
                  </a:moveTo>
                  <a:cubicBezTo>
                    <a:pt x="10" y="8"/>
                    <a:pt x="11" y="12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0" y="13"/>
                    <a:pt x="9" y="10"/>
                    <a:pt x="8" y="7"/>
                  </a:cubicBezTo>
                  <a:cubicBezTo>
                    <a:pt x="6" y="8"/>
                    <a:pt x="4" y="10"/>
                    <a:pt x="2" y="11"/>
                  </a:cubicBezTo>
                  <a:cubicBezTo>
                    <a:pt x="1" y="7"/>
                    <a:pt x="1" y="4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2"/>
                    <a:pt x="2" y="5"/>
                    <a:pt x="3" y="8"/>
                  </a:cubicBezTo>
                  <a:cubicBezTo>
                    <a:pt x="5" y="6"/>
                    <a:pt x="7" y="5"/>
                    <a:pt x="1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3790950" y="3368675"/>
              <a:ext cx="41275" cy="34925"/>
            </a:xfrm>
            <a:custGeom>
              <a:avLst/>
              <a:gdLst>
                <a:gd name="T0" fmla="*/ 0 w 11"/>
                <a:gd name="T1" fmla="*/ 9 h 9"/>
                <a:gd name="T2" fmla="*/ 4 w 11"/>
                <a:gd name="T3" fmla="*/ 3 h 9"/>
                <a:gd name="T4" fmla="*/ 8 w 11"/>
                <a:gd name="T5" fmla="*/ 0 h 9"/>
                <a:gd name="T6" fmla="*/ 11 w 11"/>
                <a:gd name="T7" fmla="*/ 1 h 9"/>
                <a:gd name="T8" fmla="*/ 11 w 11"/>
                <a:gd name="T9" fmla="*/ 3 h 9"/>
                <a:gd name="T10" fmla="*/ 6 w 11"/>
                <a:gd name="T11" fmla="*/ 7 h 9"/>
                <a:gd name="T12" fmla="*/ 0 w 1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cubicBezTo>
                    <a:pt x="2" y="7"/>
                    <a:pt x="3" y="5"/>
                    <a:pt x="4" y="3"/>
                  </a:cubicBezTo>
                  <a:cubicBezTo>
                    <a:pt x="5" y="2"/>
                    <a:pt x="6" y="1"/>
                    <a:pt x="8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1" y="3"/>
                    <a:pt x="11" y="3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4" y="8"/>
                    <a:pt x="3" y="8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3778250" y="3365500"/>
              <a:ext cx="15875" cy="33338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4 h 9"/>
                <a:gd name="T4" fmla="*/ 2 w 4"/>
                <a:gd name="T5" fmla="*/ 1 h 9"/>
                <a:gd name="T6" fmla="*/ 3 w 4"/>
                <a:gd name="T7" fmla="*/ 0 h 9"/>
                <a:gd name="T8" fmla="*/ 4 w 4"/>
                <a:gd name="T9" fmla="*/ 2 h 9"/>
                <a:gd name="T10" fmla="*/ 3 w 4"/>
                <a:gd name="T11" fmla="*/ 5 h 9"/>
                <a:gd name="T12" fmla="*/ 0 w 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cubicBezTo>
                    <a:pt x="0" y="7"/>
                    <a:pt x="0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6"/>
                    <a:pt x="1" y="7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2112962" y="-60325"/>
              <a:ext cx="360363" cy="266700"/>
            </a:xfrm>
            <a:custGeom>
              <a:avLst/>
              <a:gdLst>
                <a:gd name="T0" fmla="*/ 65 w 96"/>
                <a:gd name="T1" fmla="*/ 40 h 71"/>
                <a:gd name="T2" fmla="*/ 63 w 96"/>
                <a:gd name="T3" fmla="*/ 55 h 71"/>
                <a:gd name="T4" fmla="*/ 62 w 96"/>
                <a:gd name="T5" fmla="*/ 64 h 71"/>
                <a:gd name="T6" fmla="*/ 57 w 96"/>
                <a:gd name="T7" fmla="*/ 70 h 71"/>
                <a:gd name="T8" fmla="*/ 52 w 96"/>
                <a:gd name="T9" fmla="*/ 71 h 71"/>
                <a:gd name="T10" fmla="*/ 34 w 96"/>
                <a:gd name="T11" fmla="*/ 68 h 71"/>
                <a:gd name="T12" fmla="*/ 28 w 96"/>
                <a:gd name="T13" fmla="*/ 66 h 71"/>
                <a:gd name="T14" fmla="*/ 25 w 96"/>
                <a:gd name="T15" fmla="*/ 59 h 71"/>
                <a:gd name="T16" fmla="*/ 28 w 96"/>
                <a:gd name="T17" fmla="*/ 37 h 71"/>
                <a:gd name="T18" fmla="*/ 29 w 96"/>
                <a:gd name="T19" fmla="*/ 35 h 71"/>
                <a:gd name="T20" fmla="*/ 22 w 96"/>
                <a:gd name="T21" fmla="*/ 35 h 71"/>
                <a:gd name="T22" fmla="*/ 6 w 96"/>
                <a:gd name="T23" fmla="*/ 32 h 71"/>
                <a:gd name="T24" fmla="*/ 0 w 96"/>
                <a:gd name="T25" fmla="*/ 28 h 71"/>
                <a:gd name="T26" fmla="*/ 3 w 96"/>
                <a:gd name="T27" fmla="*/ 21 h 71"/>
                <a:gd name="T28" fmla="*/ 28 w 96"/>
                <a:gd name="T29" fmla="*/ 2 h 71"/>
                <a:gd name="T30" fmla="*/ 34 w 96"/>
                <a:gd name="T31" fmla="*/ 1 h 71"/>
                <a:gd name="T32" fmla="*/ 37 w 96"/>
                <a:gd name="T33" fmla="*/ 6 h 71"/>
                <a:gd name="T34" fmla="*/ 35 w 96"/>
                <a:gd name="T35" fmla="*/ 11 h 71"/>
                <a:gd name="T36" fmla="*/ 21 w 96"/>
                <a:gd name="T37" fmla="*/ 22 h 71"/>
                <a:gd name="T38" fmla="*/ 20 w 96"/>
                <a:gd name="T39" fmla="*/ 23 h 71"/>
                <a:gd name="T40" fmla="*/ 39 w 96"/>
                <a:gd name="T41" fmla="*/ 25 h 71"/>
                <a:gd name="T42" fmla="*/ 36 w 96"/>
                <a:gd name="T43" fmla="*/ 13 h 71"/>
                <a:gd name="T44" fmla="*/ 42 w 96"/>
                <a:gd name="T45" fmla="*/ 5 h 71"/>
                <a:gd name="T46" fmla="*/ 60 w 96"/>
                <a:gd name="T47" fmla="*/ 8 h 71"/>
                <a:gd name="T48" fmla="*/ 57 w 96"/>
                <a:gd name="T49" fmla="*/ 28 h 71"/>
                <a:gd name="T50" fmla="*/ 76 w 96"/>
                <a:gd name="T51" fmla="*/ 30 h 71"/>
                <a:gd name="T52" fmla="*/ 77 w 96"/>
                <a:gd name="T53" fmla="*/ 30 h 71"/>
                <a:gd name="T54" fmla="*/ 73 w 96"/>
                <a:gd name="T55" fmla="*/ 25 h 71"/>
                <a:gd name="T56" fmla="*/ 65 w 96"/>
                <a:gd name="T57" fmla="*/ 15 h 71"/>
                <a:gd name="T58" fmla="*/ 66 w 96"/>
                <a:gd name="T59" fmla="*/ 7 h 71"/>
                <a:gd name="T60" fmla="*/ 74 w 96"/>
                <a:gd name="T61" fmla="*/ 8 h 71"/>
                <a:gd name="T62" fmla="*/ 94 w 96"/>
                <a:gd name="T63" fmla="*/ 33 h 71"/>
                <a:gd name="T64" fmla="*/ 94 w 96"/>
                <a:gd name="T65" fmla="*/ 40 h 71"/>
                <a:gd name="T66" fmla="*/ 88 w 96"/>
                <a:gd name="T67" fmla="*/ 43 h 71"/>
                <a:gd name="T68" fmla="*/ 67 w 96"/>
                <a:gd name="T69" fmla="*/ 40 h 71"/>
                <a:gd name="T70" fmla="*/ 65 w 96"/>
                <a:gd name="T71" fmla="*/ 40 h 71"/>
                <a:gd name="T72" fmla="*/ 59 w 96"/>
                <a:gd name="T73" fmla="*/ 11 h 71"/>
                <a:gd name="T74" fmla="*/ 58 w 96"/>
                <a:gd name="T75" fmla="*/ 11 h 71"/>
                <a:gd name="T76" fmla="*/ 58 w 96"/>
                <a:gd name="T77" fmla="*/ 14 h 71"/>
                <a:gd name="T78" fmla="*/ 58 w 96"/>
                <a:gd name="T79" fmla="*/ 17 h 71"/>
                <a:gd name="T80" fmla="*/ 59 w 96"/>
                <a:gd name="T81" fmla="*/ 18 h 71"/>
                <a:gd name="T82" fmla="*/ 61 w 96"/>
                <a:gd name="T83" fmla="*/ 16 h 71"/>
                <a:gd name="T84" fmla="*/ 60 w 96"/>
                <a:gd name="T85" fmla="*/ 15 h 71"/>
                <a:gd name="T86" fmla="*/ 59 w 96"/>
                <a:gd name="T87" fmla="*/ 11 h 71"/>
                <a:gd name="T88" fmla="*/ 41 w 96"/>
                <a:gd name="T89" fmla="*/ 14 h 71"/>
                <a:gd name="T90" fmla="*/ 41 w 96"/>
                <a:gd name="T91" fmla="*/ 14 h 71"/>
                <a:gd name="T92" fmla="*/ 39 w 96"/>
                <a:gd name="T93" fmla="*/ 17 h 71"/>
                <a:gd name="T94" fmla="*/ 40 w 96"/>
                <a:gd name="T95" fmla="*/ 19 h 71"/>
                <a:gd name="T96" fmla="*/ 41 w 96"/>
                <a:gd name="T97" fmla="*/ 17 h 71"/>
                <a:gd name="T98" fmla="*/ 41 w 96"/>
                <a:gd name="T99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71">
                  <a:moveTo>
                    <a:pt x="65" y="40"/>
                  </a:moveTo>
                  <a:cubicBezTo>
                    <a:pt x="64" y="45"/>
                    <a:pt x="64" y="50"/>
                    <a:pt x="63" y="55"/>
                  </a:cubicBezTo>
                  <a:cubicBezTo>
                    <a:pt x="63" y="58"/>
                    <a:pt x="62" y="61"/>
                    <a:pt x="62" y="64"/>
                  </a:cubicBezTo>
                  <a:cubicBezTo>
                    <a:pt x="62" y="67"/>
                    <a:pt x="60" y="69"/>
                    <a:pt x="57" y="70"/>
                  </a:cubicBezTo>
                  <a:cubicBezTo>
                    <a:pt x="55" y="70"/>
                    <a:pt x="53" y="71"/>
                    <a:pt x="52" y="71"/>
                  </a:cubicBezTo>
                  <a:cubicBezTo>
                    <a:pt x="46" y="70"/>
                    <a:pt x="40" y="69"/>
                    <a:pt x="34" y="68"/>
                  </a:cubicBezTo>
                  <a:cubicBezTo>
                    <a:pt x="32" y="68"/>
                    <a:pt x="30" y="67"/>
                    <a:pt x="28" y="66"/>
                  </a:cubicBezTo>
                  <a:cubicBezTo>
                    <a:pt x="26" y="64"/>
                    <a:pt x="25" y="62"/>
                    <a:pt x="25" y="59"/>
                  </a:cubicBezTo>
                  <a:cubicBezTo>
                    <a:pt x="26" y="52"/>
                    <a:pt x="27" y="44"/>
                    <a:pt x="28" y="37"/>
                  </a:cubicBezTo>
                  <a:cubicBezTo>
                    <a:pt x="28" y="37"/>
                    <a:pt x="28" y="36"/>
                    <a:pt x="29" y="35"/>
                  </a:cubicBezTo>
                  <a:cubicBezTo>
                    <a:pt x="26" y="35"/>
                    <a:pt x="24" y="35"/>
                    <a:pt x="22" y="35"/>
                  </a:cubicBezTo>
                  <a:cubicBezTo>
                    <a:pt x="17" y="34"/>
                    <a:pt x="12" y="33"/>
                    <a:pt x="6" y="32"/>
                  </a:cubicBezTo>
                  <a:cubicBezTo>
                    <a:pt x="3" y="32"/>
                    <a:pt x="1" y="31"/>
                    <a:pt x="0" y="28"/>
                  </a:cubicBezTo>
                  <a:cubicBezTo>
                    <a:pt x="0" y="25"/>
                    <a:pt x="1" y="23"/>
                    <a:pt x="3" y="21"/>
                  </a:cubicBezTo>
                  <a:cubicBezTo>
                    <a:pt x="11" y="15"/>
                    <a:pt x="20" y="9"/>
                    <a:pt x="28" y="2"/>
                  </a:cubicBezTo>
                  <a:cubicBezTo>
                    <a:pt x="30" y="1"/>
                    <a:pt x="32" y="0"/>
                    <a:pt x="34" y="1"/>
                  </a:cubicBezTo>
                  <a:cubicBezTo>
                    <a:pt x="36" y="2"/>
                    <a:pt x="37" y="4"/>
                    <a:pt x="37" y="6"/>
                  </a:cubicBezTo>
                  <a:cubicBezTo>
                    <a:pt x="38" y="8"/>
                    <a:pt x="37" y="10"/>
                    <a:pt x="35" y="11"/>
                  </a:cubicBezTo>
                  <a:cubicBezTo>
                    <a:pt x="30" y="15"/>
                    <a:pt x="26" y="18"/>
                    <a:pt x="21" y="22"/>
                  </a:cubicBezTo>
                  <a:cubicBezTo>
                    <a:pt x="21" y="22"/>
                    <a:pt x="20" y="22"/>
                    <a:pt x="20" y="23"/>
                  </a:cubicBezTo>
                  <a:cubicBezTo>
                    <a:pt x="27" y="23"/>
                    <a:pt x="33" y="24"/>
                    <a:pt x="39" y="25"/>
                  </a:cubicBezTo>
                  <a:cubicBezTo>
                    <a:pt x="37" y="21"/>
                    <a:pt x="35" y="17"/>
                    <a:pt x="36" y="13"/>
                  </a:cubicBezTo>
                  <a:cubicBezTo>
                    <a:pt x="37" y="10"/>
                    <a:pt x="39" y="7"/>
                    <a:pt x="42" y="5"/>
                  </a:cubicBezTo>
                  <a:cubicBezTo>
                    <a:pt x="48" y="1"/>
                    <a:pt x="56" y="2"/>
                    <a:pt x="60" y="8"/>
                  </a:cubicBezTo>
                  <a:cubicBezTo>
                    <a:pt x="64" y="12"/>
                    <a:pt x="66" y="21"/>
                    <a:pt x="57" y="28"/>
                  </a:cubicBezTo>
                  <a:cubicBezTo>
                    <a:pt x="64" y="28"/>
                    <a:pt x="70" y="29"/>
                    <a:pt x="76" y="30"/>
                  </a:cubicBezTo>
                  <a:cubicBezTo>
                    <a:pt x="76" y="30"/>
                    <a:pt x="77" y="30"/>
                    <a:pt x="77" y="30"/>
                  </a:cubicBezTo>
                  <a:cubicBezTo>
                    <a:pt x="75" y="28"/>
                    <a:pt x="74" y="27"/>
                    <a:pt x="73" y="25"/>
                  </a:cubicBezTo>
                  <a:cubicBezTo>
                    <a:pt x="70" y="22"/>
                    <a:pt x="68" y="18"/>
                    <a:pt x="65" y="15"/>
                  </a:cubicBezTo>
                  <a:cubicBezTo>
                    <a:pt x="63" y="12"/>
                    <a:pt x="63" y="9"/>
                    <a:pt x="66" y="7"/>
                  </a:cubicBezTo>
                  <a:cubicBezTo>
                    <a:pt x="69" y="5"/>
                    <a:pt x="72" y="5"/>
                    <a:pt x="74" y="8"/>
                  </a:cubicBezTo>
                  <a:cubicBezTo>
                    <a:pt x="81" y="17"/>
                    <a:pt x="87" y="25"/>
                    <a:pt x="94" y="33"/>
                  </a:cubicBezTo>
                  <a:cubicBezTo>
                    <a:pt x="95" y="36"/>
                    <a:pt x="96" y="38"/>
                    <a:pt x="94" y="40"/>
                  </a:cubicBezTo>
                  <a:cubicBezTo>
                    <a:pt x="93" y="43"/>
                    <a:pt x="91" y="43"/>
                    <a:pt x="88" y="43"/>
                  </a:cubicBezTo>
                  <a:cubicBezTo>
                    <a:pt x="81" y="42"/>
                    <a:pt x="74" y="41"/>
                    <a:pt x="67" y="40"/>
                  </a:cubicBezTo>
                  <a:cubicBezTo>
                    <a:pt x="66" y="40"/>
                    <a:pt x="66" y="40"/>
                    <a:pt x="65" y="40"/>
                  </a:cubicBezTo>
                  <a:close/>
                  <a:moveTo>
                    <a:pt x="59" y="11"/>
                  </a:moveTo>
                  <a:cubicBezTo>
                    <a:pt x="58" y="11"/>
                    <a:pt x="58" y="11"/>
                    <a:pt x="58" y="11"/>
                  </a:cubicBezTo>
                  <a:cubicBezTo>
                    <a:pt x="58" y="12"/>
                    <a:pt x="58" y="13"/>
                    <a:pt x="58" y="14"/>
                  </a:cubicBezTo>
                  <a:cubicBezTo>
                    <a:pt x="58" y="15"/>
                    <a:pt x="58" y="16"/>
                    <a:pt x="58" y="17"/>
                  </a:cubicBezTo>
                  <a:cubicBezTo>
                    <a:pt x="58" y="17"/>
                    <a:pt x="59" y="18"/>
                    <a:pt x="59" y="18"/>
                  </a:cubicBezTo>
                  <a:cubicBezTo>
                    <a:pt x="60" y="18"/>
                    <a:pt x="60" y="17"/>
                    <a:pt x="61" y="16"/>
                  </a:cubicBezTo>
                  <a:cubicBezTo>
                    <a:pt x="61" y="16"/>
                    <a:pt x="61" y="15"/>
                    <a:pt x="60" y="15"/>
                  </a:cubicBezTo>
                  <a:cubicBezTo>
                    <a:pt x="60" y="13"/>
                    <a:pt x="59" y="12"/>
                    <a:pt x="59" y="11"/>
                  </a:cubicBezTo>
                  <a:close/>
                  <a:moveTo>
                    <a:pt x="41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0" y="15"/>
                    <a:pt x="40" y="16"/>
                    <a:pt x="39" y="17"/>
                  </a:cubicBezTo>
                  <a:cubicBezTo>
                    <a:pt x="39" y="18"/>
                    <a:pt x="38" y="19"/>
                    <a:pt x="40" y="19"/>
                  </a:cubicBezTo>
                  <a:cubicBezTo>
                    <a:pt x="40" y="19"/>
                    <a:pt x="41" y="18"/>
                    <a:pt x="41" y="17"/>
                  </a:cubicBezTo>
                  <a:cubicBezTo>
                    <a:pt x="41" y="16"/>
                    <a:pt x="41" y="15"/>
                    <a:pt x="4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2281237" y="-165100"/>
              <a:ext cx="38100" cy="98425"/>
            </a:xfrm>
            <a:custGeom>
              <a:avLst/>
              <a:gdLst>
                <a:gd name="T0" fmla="*/ 6 w 10"/>
                <a:gd name="T1" fmla="*/ 26 h 26"/>
                <a:gd name="T2" fmla="*/ 8 w 10"/>
                <a:gd name="T3" fmla="*/ 12 h 26"/>
                <a:gd name="T4" fmla="*/ 0 w 10"/>
                <a:gd name="T5" fmla="*/ 13 h 26"/>
                <a:gd name="T6" fmla="*/ 4 w 10"/>
                <a:gd name="T7" fmla="*/ 0 h 26"/>
                <a:gd name="T8" fmla="*/ 4 w 10"/>
                <a:gd name="T9" fmla="*/ 0 h 26"/>
                <a:gd name="T10" fmla="*/ 3 w 10"/>
                <a:gd name="T11" fmla="*/ 10 h 26"/>
                <a:gd name="T12" fmla="*/ 10 w 10"/>
                <a:gd name="T13" fmla="*/ 10 h 26"/>
                <a:gd name="T14" fmla="*/ 6 w 10"/>
                <a:gd name="T15" fmla="*/ 26 h 26"/>
                <a:gd name="T16" fmla="*/ 6 w 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6">
                  <a:moveTo>
                    <a:pt x="6" y="26"/>
                  </a:moveTo>
                  <a:cubicBezTo>
                    <a:pt x="6" y="21"/>
                    <a:pt x="7" y="17"/>
                    <a:pt x="8" y="12"/>
                  </a:cubicBezTo>
                  <a:cubicBezTo>
                    <a:pt x="5" y="12"/>
                    <a:pt x="3" y="13"/>
                    <a:pt x="0" y="13"/>
                  </a:cubicBezTo>
                  <a:cubicBezTo>
                    <a:pt x="1" y="8"/>
                    <a:pt x="3" y="4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3" y="7"/>
                    <a:pt x="3" y="10"/>
                  </a:cubicBezTo>
                  <a:cubicBezTo>
                    <a:pt x="5" y="10"/>
                    <a:pt x="7" y="10"/>
                    <a:pt x="10" y="10"/>
                  </a:cubicBezTo>
                  <a:cubicBezTo>
                    <a:pt x="9" y="15"/>
                    <a:pt x="8" y="20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2393950" y="-104775"/>
              <a:ext cx="74613" cy="52388"/>
            </a:xfrm>
            <a:custGeom>
              <a:avLst/>
              <a:gdLst>
                <a:gd name="T0" fmla="*/ 0 w 20"/>
                <a:gd name="T1" fmla="*/ 14 h 14"/>
                <a:gd name="T2" fmla="*/ 12 w 20"/>
                <a:gd name="T3" fmla="*/ 9 h 14"/>
                <a:gd name="T4" fmla="*/ 8 w 20"/>
                <a:gd name="T5" fmla="*/ 3 h 14"/>
                <a:gd name="T6" fmla="*/ 20 w 20"/>
                <a:gd name="T7" fmla="*/ 0 h 14"/>
                <a:gd name="T8" fmla="*/ 20 w 20"/>
                <a:gd name="T9" fmla="*/ 1 h 14"/>
                <a:gd name="T10" fmla="*/ 11 w 20"/>
                <a:gd name="T11" fmla="*/ 4 h 14"/>
                <a:gd name="T12" fmla="*/ 15 w 20"/>
                <a:gd name="T13" fmla="*/ 11 h 14"/>
                <a:gd name="T14" fmla="*/ 1 w 20"/>
                <a:gd name="T15" fmla="*/ 14 h 14"/>
                <a:gd name="T16" fmla="*/ 0 w 20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0" y="14"/>
                  </a:moveTo>
                  <a:cubicBezTo>
                    <a:pt x="4" y="12"/>
                    <a:pt x="8" y="11"/>
                    <a:pt x="12" y="9"/>
                  </a:cubicBezTo>
                  <a:cubicBezTo>
                    <a:pt x="11" y="7"/>
                    <a:pt x="9" y="5"/>
                    <a:pt x="8" y="3"/>
                  </a:cubicBezTo>
                  <a:cubicBezTo>
                    <a:pt x="12" y="2"/>
                    <a:pt x="16" y="1"/>
                    <a:pt x="20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2"/>
                    <a:pt x="14" y="3"/>
                    <a:pt x="11" y="4"/>
                  </a:cubicBezTo>
                  <a:cubicBezTo>
                    <a:pt x="12" y="6"/>
                    <a:pt x="14" y="8"/>
                    <a:pt x="15" y="11"/>
                  </a:cubicBezTo>
                  <a:cubicBezTo>
                    <a:pt x="10" y="12"/>
                    <a:pt x="5" y="13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244725" y="-96838"/>
              <a:ext cx="30163" cy="36513"/>
            </a:xfrm>
            <a:custGeom>
              <a:avLst/>
              <a:gdLst>
                <a:gd name="T0" fmla="*/ 8 w 8"/>
                <a:gd name="T1" fmla="*/ 10 h 10"/>
                <a:gd name="T2" fmla="*/ 3 w 8"/>
                <a:gd name="T3" fmla="*/ 7 h 10"/>
                <a:gd name="T4" fmla="*/ 0 w 8"/>
                <a:gd name="T5" fmla="*/ 4 h 10"/>
                <a:gd name="T6" fmla="*/ 1 w 8"/>
                <a:gd name="T7" fmla="*/ 1 h 10"/>
                <a:gd name="T8" fmla="*/ 4 w 8"/>
                <a:gd name="T9" fmla="*/ 1 h 10"/>
                <a:gd name="T10" fmla="*/ 7 w 8"/>
                <a:gd name="T11" fmla="*/ 4 h 10"/>
                <a:gd name="T12" fmla="*/ 8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cubicBezTo>
                    <a:pt x="6" y="9"/>
                    <a:pt x="4" y="8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6"/>
                    <a:pt x="8" y="8"/>
                    <a:pt x="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2176462" y="-138113"/>
              <a:ext cx="44450" cy="63500"/>
            </a:xfrm>
            <a:custGeom>
              <a:avLst/>
              <a:gdLst>
                <a:gd name="T0" fmla="*/ 10 w 12"/>
                <a:gd name="T1" fmla="*/ 4 h 17"/>
                <a:gd name="T2" fmla="*/ 12 w 12"/>
                <a:gd name="T3" fmla="*/ 17 h 17"/>
                <a:gd name="T4" fmla="*/ 12 w 12"/>
                <a:gd name="T5" fmla="*/ 17 h 17"/>
                <a:gd name="T6" fmla="*/ 8 w 12"/>
                <a:gd name="T7" fmla="*/ 7 h 17"/>
                <a:gd name="T8" fmla="*/ 2 w 12"/>
                <a:gd name="T9" fmla="*/ 11 h 17"/>
                <a:gd name="T10" fmla="*/ 0 w 12"/>
                <a:gd name="T11" fmla="*/ 0 h 17"/>
                <a:gd name="T12" fmla="*/ 1 w 12"/>
                <a:gd name="T13" fmla="*/ 0 h 17"/>
                <a:gd name="T14" fmla="*/ 3 w 12"/>
                <a:gd name="T15" fmla="*/ 8 h 17"/>
                <a:gd name="T16" fmla="*/ 10 w 12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7">
                  <a:moveTo>
                    <a:pt x="10" y="4"/>
                  </a:moveTo>
                  <a:cubicBezTo>
                    <a:pt x="10" y="8"/>
                    <a:pt x="11" y="12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0" y="14"/>
                    <a:pt x="9" y="10"/>
                    <a:pt x="8" y="7"/>
                  </a:cubicBezTo>
                  <a:cubicBezTo>
                    <a:pt x="6" y="8"/>
                    <a:pt x="4" y="10"/>
                    <a:pt x="2" y="11"/>
                  </a:cubicBezTo>
                  <a:cubicBezTo>
                    <a:pt x="1" y="7"/>
                    <a:pt x="1" y="4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3"/>
                    <a:pt x="2" y="5"/>
                    <a:pt x="3" y="8"/>
                  </a:cubicBezTo>
                  <a:cubicBezTo>
                    <a:pt x="5" y="6"/>
                    <a:pt x="7" y="5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2341562" y="-82550"/>
              <a:ext cx="41275" cy="33338"/>
            </a:xfrm>
            <a:custGeom>
              <a:avLst/>
              <a:gdLst>
                <a:gd name="T0" fmla="*/ 0 w 11"/>
                <a:gd name="T1" fmla="*/ 9 h 9"/>
                <a:gd name="T2" fmla="*/ 4 w 11"/>
                <a:gd name="T3" fmla="*/ 4 h 9"/>
                <a:gd name="T4" fmla="*/ 8 w 11"/>
                <a:gd name="T5" fmla="*/ 1 h 9"/>
                <a:gd name="T6" fmla="*/ 11 w 11"/>
                <a:gd name="T7" fmla="*/ 1 h 9"/>
                <a:gd name="T8" fmla="*/ 11 w 11"/>
                <a:gd name="T9" fmla="*/ 4 h 9"/>
                <a:gd name="T10" fmla="*/ 6 w 11"/>
                <a:gd name="T11" fmla="*/ 7 h 9"/>
                <a:gd name="T12" fmla="*/ 0 w 1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cubicBezTo>
                    <a:pt x="2" y="7"/>
                    <a:pt x="3" y="5"/>
                    <a:pt x="4" y="4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4" y="8"/>
                    <a:pt x="2" y="8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auto">
            <a:xfrm>
              <a:off x="2330450" y="-85725"/>
              <a:ext cx="14288" cy="33338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4 h 9"/>
                <a:gd name="T4" fmla="*/ 2 w 4"/>
                <a:gd name="T5" fmla="*/ 1 h 9"/>
                <a:gd name="T6" fmla="*/ 3 w 4"/>
                <a:gd name="T7" fmla="*/ 1 h 9"/>
                <a:gd name="T8" fmla="*/ 4 w 4"/>
                <a:gd name="T9" fmla="*/ 2 h 9"/>
                <a:gd name="T10" fmla="*/ 3 w 4"/>
                <a:gd name="T11" fmla="*/ 5 h 9"/>
                <a:gd name="T12" fmla="*/ 0 w 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cubicBezTo>
                    <a:pt x="0" y="7"/>
                    <a:pt x="0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7"/>
                    <a:pt x="1" y="8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2"/>
            <p:cNvSpPr>
              <a:spLocks noEditPoints="1"/>
            </p:cNvSpPr>
            <p:nvPr userDrawn="1"/>
          </p:nvSpPr>
          <p:spPr bwMode="auto">
            <a:xfrm>
              <a:off x="4848225" y="4916488"/>
              <a:ext cx="360363" cy="266700"/>
            </a:xfrm>
            <a:custGeom>
              <a:avLst/>
              <a:gdLst>
                <a:gd name="T0" fmla="*/ 66 w 96"/>
                <a:gd name="T1" fmla="*/ 40 h 71"/>
                <a:gd name="T2" fmla="*/ 64 w 96"/>
                <a:gd name="T3" fmla="*/ 55 h 71"/>
                <a:gd name="T4" fmla="*/ 63 w 96"/>
                <a:gd name="T5" fmla="*/ 64 h 71"/>
                <a:gd name="T6" fmla="*/ 58 w 96"/>
                <a:gd name="T7" fmla="*/ 70 h 71"/>
                <a:gd name="T8" fmla="*/ 52 w 96"/>
                <a:gd name="T9" fmla="*/ 71 h 71"/>
                <a:gd name="T10" fmla="*/ 34 w 96"/>
                <a:gd name="T11" fmla="*/ 68 h 71"/>
                <a:gd name="T12" fmla="*/ 29 w 96"/>
                <a:gd name="T13" fmla="*/ 66 h 71"/>
                <a:gd name="T14" fmla="*/ 26 w 96"/>
                <a:gd name="T15" fmla="*/ 59 h 71"/>
                <a:gd name="T16" fmla="*/ 29 w 96"/>
                <a:gd name="T17" fmla="*/ 37 h 71"/>
                <a:gd name="T18" fmla="*/ 29 w 96"/>
                <a:gd name="T19" fmla="*/ 35 h 71"/>
                <a:gd name="T20" fmla="*/ 23 w 96"/>
                <a:gd name="T21" fmla="*/ 35 h 71"/>
                <a:gd name="T22" fmla="*/ 7 w 96"/>
                <a:gd name="T23" fmla="*/ 32 h 71"/>
                <a:gd name="T24" fmla="*/ 1 w 96"/>
                <a:gd name="T25" fmla="*/ 28 h 71"/>
                <a:gd name="T26" fmla="*/ 4 w 96"/>
                <a:gd name="T27" fmla="*/ 21 h 71"/>
                <a:gd name="T28" fmla="*/ 29 w 96"/>
                <a:gd name="T29" fmla="*/ 2 h 71"/>
                <a:gd name="T30" fmla="*/ 35 w 96"/>
                <a:gd name="T31" fmla="*/ 1 h 71"/>
                <a:gd name="T32" fmla="*/ 38 w 96"/>
                <a:gd name="T33" fmla="*/ 6 h 71"/>
                <a:gd name="T34" fmla="*/ 36 w 96"/>
                <a:gd name="T35" fmla="*/ 11 h 71"/>
                <a:gd name="T36" fmla="*/ 22 w 96"/>
                <a:gd name="T37" fmla="*/ 22 h 71"/>
                <a:gd name="T38" fmla="*/ 21 w 96"/>
                <a:gd name="T39" fmla="*/ 23 h 71"/>
                <a:gd name="T40" fmla="*/ 40 w 96"/>
                <a:gd name="T41" fmla="*/ 25 h 71"/>
                <a:gd name="T42" fmla="*/ 37 w 96"/>
                <a:gd name="T43" fmla="*/ 13 h 71"/>
                <a:gd name="T44" fmla="*/ 43 w 96"/>
                <a:gd name="T45" fmla="*/ 5 h 71"/>
                <a:gd name="T46" fmla="*/ 61 w 96"/>
                <a:gd name="T47" fmla="*/ 8 h 71"/>
                <a:gd name="T48" fmla="*/ 58 w 96"/>
                <a:gd name="T49" fmla="*/ 28 h 71"/>
                <a:gd name="T50" fmla="*/ 77 w 96"/>
                <a:gd name="T51" fmla="*/ 30 h 71"/>
                <a:gd name="T52" fmla="*/ 77 w 96"/>
                <a:gd name="T53" fmla="*/ 30 h 71"/>
                <a:gd name="T54" fmla="*/ 73 w 96"/>
                <a:gd name="T55" fmla="*/ 25 h 71"/>
                <a:gd name="T56" fmla="*/ 66 w 96"/>
                <a:gd name="T57" fmla="*/ 15 h 71"/>
                <a:gd name="T58" fmla="*/ 67 w 96"/>
                <a:gd name="T59" fmla="*/ 7 h 71"/>
                <a:gd name="T60" fmla="*/ 75 w 96"/>
                <a:gd name="T61" fmla="*/ 8 h 71"/>
                <a:gd name="T62" fmla="*/ 94 w 96"/>
                <a:gd name="T63" fmla="*/ 34 h 71"/>
                <a:gd name="T64" fmla="*/ 95 w 96"/>
                <a:gd name="T65" fmla="*/ 40 h 71"/>
                <a:gd name="T66" fmla="*/ 89 w 96"/>
                <a:gd name="T67" fmla="*/ 43 h 71"/>
                <a:gd name="T68" fmla="*/ 68 w 96"/>
                <a:gd name="T69" fmla="*/ 40 h 71"/>
                <a:gd name="T70" fmla="*/ 66 w 96"/>
                <a:gd name="T71" fmla="*/ 40 h 71"/>
                <a:gd name="T72" fmla="*/ 59 w 96"/>
                <a:gd name="T73" fmla="*/ 11 h 71"/>
                <a:gd name="T74" fmla="*/ 59 w 96"/>
                <a:gd name="T75" fmla="*/ 11 h 71"/>
                <a:gd name="T76" fmla="*/ 58 w 96"/>
                <a:gd name="T77" fmla="*/ 14 h 71"/>
                <a:gd name="T78" fmla="*/ 59 w 96"/>
                <a:gd name="T79" fmla="*/ 17 h 71"/>
                <a:gd name="T80" fmla="*/ 60 w 96"/>
                <a:gd name="T81" fmla="*/ 18 h 71"/>
                <a:gd name="T82" fmla="*/ 61 w 96"/>
                <a:gd name="T83" fmla="*/ 17 h 71"/>
                <a:gd name="T84" fmla="*/ 61 w 96"/>
                <a:gd name="T85" fmla="*/ 15 h 71"/>
                <a:gd name="T86" fmla="*/ 59 w 96"/>
                <a:gd name="T87" fmla="*/ 11 h 71"/>
                <a:gd name="T88" fmla="*/ 42 w 96"/>
                <a:gd name="T89" fmla="*/ 14 h 71"/>
                <a:gd name="T90" fmla="*/ 42 w 96"/>
                <a:gd name="T91" fmla="*/ 14 h 71"/>
                <a:gd name="T92" fmla="*/ 40 w 96"/>
                <a:gd name="T93" fmla="*/ 17 h 71"/>
                <a:gd name="T94" fmla="*/ 40 w 96"/>
                <a:gd name="T95" fmla="*/ 19 h 71"/>
                <a:gd name="T96" fmla="*/ 42 w 96"/>
                <a:gd name="T97" fmla="*/ 18 h 71"/>
                <a:gd name="T98" fmla="*/ 42 w 96"/>
                <a:gd name="T99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71">
                  <a:moveTo>
                    <a:pt x="66" y="40"/>
                  </a:moveTo>
                  <a:cubicBezTo>
                    <a:pt x="65" y="45"/>
                    <a:pt x="64" y="50"/>
                    <a:pt x="64" y="55"/>
                  </a:cubicBezTo>
                  <a:cubicBezTo>
                    <a:pt x="63" y="58"/>
                    <a:pt x="63" y="61"/>
                    <a:pt x="63" y="64"/>
                  </a:cubicBezTo>
                  <a:cubicBezTo>
                    <a:pt x="62" y="67"/>
                    <a:pt x="61" y="69"/>
                    <a:pt x="58" y="70"/>
                  </a:cubicBezTo>
                  <a:cubicBezTo>
                    <a:pt x="56" y="70"/>
                    <a:pt x="54" y="71"/>
                    <a:pt x="52" y="71"/>
                  </a:cubicBezTo>
                  <a:cubicBezTo>
                    <a:pt x="46" y="70"/>
                    <a:pt x="40" y="69"/>
                    <a:pt x="34" y="68"/>
                  </a:cubicBezTo>
                  <a:cubicBezTo>
                    <a:pt x="32" y="68"/>
                    <a:pt x="31" y="67"/>
                    <a:pt x="29" y="66"/>
                  </a:cubicBezTo>
                  <a:cubicBezTo>
                    <a:pt x="27" y="64"/>
                    <a:pt x="26" y="62"/>
                    <a:pt x="26" y="59"/>
                  </a:cubicBezTo>
                  <a:cubicBezTo>
                    <a:pt x="27" y="52"/>
                    <a:pt x="28" y="44"/>
                    <a:pt x="29" y="37"/>
                  </a:cubicBezTo>
                  <a:cubicBezTo>
                    <a:pt x="29" y="37"/>
                    <a:pt x="29" y="36"/>
                    <a:pt x="29" y="35"/>
                  </a:cubicBezTo>
                  <a:cubicBezTo>
                    <a:pt x="27" y="35"/>
                    <a:pt x="25" y="35"/>
                    <a:pt x="23" y="35"/>
                  </a:cubicBezTo>
                  <a:cubicBezTo>
                    <a:pt x="18" y="34"/>
                    <a:pt x="12" y="33"/>
                    <a:pt x="7" y="32"/>
                  </a:cubicBezTo>
                  <a:cubicBezTo>
                    <a:pt x="4" y="32"/>
                    <a:pt x="2" y="31"/>
                    <a:pt x="1" y="28"/>
                  </a:cubicBezTo>
                  <a:cubicBezTo>
                    <a:pt x="0" y="25"/>
                    <a:pt x="2" y="23"/>
                    <a:pt x="4" y="21"/>
                  </a:cubicBezTo>
                  <a:cubicBezTo>
                    <a:pt x="12" y="15"/>
                    <a:pt x="20" y="9"/>
                    <a:pt x="29" y="2"/>
                  </a:cubicBezTo>
                  <a:cubicBezTo>
                    <a:pt x="31" y="1"/>
                    <a:pt x="33" y="0"/>
                    <a:pt x="35" y="1"/>
                  </a:cubicBezTo>
                  <a:cubicBezTo>
                    <a:pt x="37" y="2"/>
                    <a:pt x="38" y="4"/>
                    <a:pt x="38" y="6"/>
                  </a:cubicBezTo>
                  <a:cubicBezTo>
                    <a:pt x="38" y="8"/>
                    <a:pt x="37" y="10"/>
                    <a:pt x="36" y="11"/>
                  </a:cubicBezTo>
                  <a:cubicBezTo>
                    <a:pt x="31" y="15"/>
                    <a:pt x="26" y="18"/>
                    <a:pt x="22" y="22"/>
                  </a:cubicBezTo>
                  <a:cubicBezTo>
                    <a:pt x="21" y="22"/>
                    <a:pt x="21" y="22"/>
                    <a:pt x="21" y="23"/>
                  </a:cubicBezTo>
                  <a:cubicBezTo>
                    <a:pt x="27" y="24"/>
                    <a:pt x="34" y="24"/>
                    <a:pt x="40" y="25"/>
                  </a:cubicBezTo>
                  <a:cubicBezTo>
                    <a:pt x="37" y="22"/>
                    <a:pt x="36" y="17"/>
                    <a:pt x="37" y="13"/>
                  </a:cubicBezTo>
                  <a:cubicBezTo>
                    <a:pt x="38" y="10"/>
                    <a:pt x="40" y="7"/>
                    <a:pt x="43" y="5"/>
                  </a:cubicBezTo>
                  <a:cubicBezTo>
                    <a:pt x="49" y="1"/>
                    <a:pt x="57" y="2"/>
                    <a:pt x="61" y="8"/>
                  </a:cubicBezTo>
                  <a:cubicBezTo>
                    <a:pt x="65" y="12"/>
                    <a:pt x="66" y="21"/>
                    <a:pt x="58" y="28"/>
                  </a:cubicBezTo>
                  <a:cubicBezTo>
                    <a:pt x="64" y="28"/>
                    <a:pt x="71" y="29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6" y="28"/>
                    <a:pt x="75" y="27"/>
                    <a:pt x="73" y="25"/>
                  </a:cubicBezTo>
                  <a:cubicBezTo>
                    <a:pt x="71" y="22"/>
                    <a:pt x="68" y="19"/>
                    <a:pt x="66" y="15"/>
                  </a:cubicBezTo>
                  <a:cubicBezTo>
                    <a:pt x="64" y="12"/>
                    <a:pt x="64" y="9"/>
                    <a:pt x="67" y="7"/>
                  </a:cubicBezTo>
                  <a:cubicBezTo>
                    <a:pt x="69" y="5"/>
                    <a:pt x="73" y="5"/>
                    <a:pt x="75" y="8"/>
                  </a:cubicBezTo>
                  <a:cubicBezTo>
                    <a:pt x="81" y="17"/>
                    <a:pt x="88" y="25"/>
                    <a:pt x="94" y="34"/>
                  </a:cubicBezTo>
                  <a:cubicBezTo>
                    <a:pt x="96" y="36"/>
                    <a:pt x="96" y="38"/>
                    <a:pt x="95" y="40"/>
                  </a:cubicBezTo>
                  <a:cubicBezTo>
                    <a:pt x="94" y="43"/>
                    <a:pt x="92" y="44"/>
                    <a:pt x="89" y="43"/>
                  </a:cubicBezTo>
                  <a:cubicBezTo>
                    <a:pt x="82" y="42"/>
                    <a:pt x="75" y="41"/>
                    <a:pt x="68" y="40"/>
                  </a:cubicBezTo>
                  <a:cubicBezTo>
                    <a:pt x="67" y="40"/>
                    <a:pt x="66" y="40"/>
                    <a:pt x="66" y="40"/>
                  </a:cubicBezTo>
                  <a:close/>
                  <a:moveTo>
                    <a:pt x="59" y="11"/>
                  </a:moveTo>
                  <a:cubicBezTo>
                    <a:pt x="59" y="11"/>
                    <a:pt x="59" y="11"/>
                    <a:pt x="59" y="11"/>
                  </a:cubicBezTo>
                  <a:cubicBezTo>
                    <a:pt x="59" y="12"/>
                    <a:pt x="58" y="13"/>
                    <a:pt x="58" y="14"/>
                  </a:cubicBezTo>
                  <a:cubicBezTo>
                    <a:pt x="58" y="15"/>
                    <a:pt x="58" y="16"/>
                    <a:pt x="59" y="17"/>
                  </a:cubicBezTo>
                  <a:cubicBezTo>
                    <a:pt x="59" y="17"/>
                    <a:pt x="60" y="18"/>
                    <a:pt x="60" y="18"/>
                  </a:cubicBezTo>
                  <a:cubicBezTo>
                    <a:pt x="61" y="18"/>
                    <a:pt x="61" y="17"/>
                    <a:pt x="61" y="17"/>
                  </a:cubicBezTo>
                  <a:cubicBezTo>
                    <a:pt x="61" y="16"/>
                    <a:pt x="61" y="15"/>
                    <a:pt x="61" y="15"/>
                  </a:cubicBezTo>
                  <a:cubicBezTo>
                    <a:pt x="61" y="13"/>
                    <a:pt x="60" y="12"/>
                    <a:pt x="59" y="11"/>
                  </a:cubicBezTo>
                  <a:close/>
                  <a:moveTo>
                    <a:pt x="42" y="14"/>
                  </a:moveTo>
                  <a:cubicBezTo>
                    <a:pt x="42" y="14"/>
                    <a:pt x="42" y="14"/>
                    <a:pt x="42" y="14"/>
                  </a:cubicBezTo>
                  <a:cubicBezTo>
                    <a:pt x="41" y="15"/>
                    <a:pt x="40" y="16"/>
                    <a:pt x="40" y="17"/>
                  </a:cubicBezTo>
                  <a:cubicBezTo>
                    <a:pt x="39" y="18"/>
                    <a:pt x="39" y="19"/>
                    <a:pt x="40" y="19"/>
                  </a:cubicBezTo>
                  <a:cubicBezTo>
                    <a:pt x="41" y="19"/>
                    <a:pt x="42" y="18"/>
                    <a:pt x="42" y="18"/>
                  </a:cubicBezTo>
                  <a:cubicBezTo>
                    <a:pt x="42" y="16"/>
                    <a:pt x="42" y="15"/>
                    <a:pt x="4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auto">
            <a:xfrm>
              <a:off x="5021262" y="4811713"/>
              <a:ext cx="38100" cy="96838"/>
            </a:xfrm>
            <a:custGeom>
              <a:avLst/>
              <a:gdLst>
                <a:gd name="T0" fmla="*/ 6 w 10"/>
                <a:gd name="T1" fmla="*/ 26 h 26"/>
                <a:gd name="T2" fmla="*/ 7 w 10"/>
                <a:gd name="T3" fmla="*/ 12 h 26"/>
                <a:gd name="T4" fmla="*/ 0 w 10"/>
                <a:gd name="T5" fmla="*/ 13 h 26"/>
                <a:gd name="T6" fmla="*/ 4 w 10"/>
                <a:gd name="T7" fmla="*/ 0 h 26"/>
                <a:gd name="T8" fmla="*/ 4 w 10"/>
                <a:gd name="T9" fmla="*/ 0 h 26"/>
                <a:gd name="T10" fmla="*/ 2 w 10"/>
                <a:gd name="T11" fmla="*/ 11 h 26"/>
                <a:gd name="T12" fmla="*/ 10 w 10"/>
                <a:gd name="T13" fmla="*/ 10 h 26"/>
                <a:gd name="T14" fmla="*/ 6 w 10"/>
                <a:gd name="T15" fmla="*/ 26 h 26"/>
                <a:gd name="T16" fmla="*/ 6 w 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6">
                  <a:moveTo>
                    <a:pt x="6" y="26"/>
                  </a:moveTo>
                  <a:cubicBezTo>
                    <a:pt x="6" y="21"/>
                    <a:pt x="7" y="17"/>
                    <a:pt x="7" y="12"/>
                  </a:cubicBezTo>
                  <a:cubicBezTo>
                    <a:pt x="5" y="13"/>
                    <a:pt x="2" y="13"/>
                    <a:pt x="0" y="13"/>
                  </a:cubicBezTo>
                  <a:cubicBezTo>
                    <a:pt x="1" y="8"/>
                    <a:pt x="2" y="4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3" y="7"/>
                    <a:pt x="2" y="11"/>
                  </a:cubicBezTo>
                  <a:cubicBezTo>
                    <a:pt x="5" y="10"/>
                    <a:pt x="7" y="10"/>
                    <a:pt x="10" y="10"/>
                  </a:cubicBezTo>
                  <a:cubicBezTo>
                    <a:pt x="9" y="15"/>
                    <a:pt x="7" y="21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auto">
            <a:xfrm>
              <a:off x="5133975" y="4875213"/>
              <a:ext cx="74613" cy="49213"/>
            </a:xfrm>
            <a:custGeom>
              <a:avLst/>
              <a:gdLst>
                <a:gd name="T0" fmla="*/ 0 w 20"/>
                <a:gd name="T1" fmla="*/ 13 h 13"/>
                <a:gd name="T2" fmla="*/ 12 w 20"/>
                <a:gd name="T3" fmla="*/ 8 h 13"/>
                <a:gd name="T4" fmla="*/ 8 w 20"/>
                <a:gd name="T5" fmla="*/ 2 h 13"/>
                <a:gd name="T6" fmla="*/ 20 w 20"/>
                <a:gd name="T7" fmla="*/ 0 h 13"/>
                <a:gd name="T8" fmla="*/ 20 w 20"/>
                <a:gd name="T9" fmla="*/ 0 h 13"/>
                <a:gd name="T10" fmla="*/ 11 w 20"/>
                <a:gd name="T11" fmla="*/ 3 h 13"/>
                <a:gd name="T12" fmla="*/ 15 w 20"/>
                <a:gd name="T13" fmla="*/ 10 h 13"/>
                <a:gd name="T14" fmla="*/ 0 w 20"/>
                <a:gd name="T15" fmla="*/ 13 h 13"/>
                <a:gd name="T16" fmla="*/ 0 w 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3">
                  <a:moveTo>
                    <a:pt x="0" y="13"/>
                  </a:moveTo>
                  <a:cubicBezTo>
                    <a:pt x="4" y="11"/>
                    <a:pt x="8" y="10"/>
                    <a:pt x="12" y="8"/>
                  </a:cubicBezTo>
                  <a:cubicBezTo>
                    <a:pt x="10" y="6"/>
                    <a:pt x="9" y="4"/>
                    <a:pt x="8" y="2"/>
                  </a:cubicBezTo>
                  <a:cubicBezTo>
                    <a:pt x="12" y="1"/>
                    <a:pt x="16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"/>
                    <a:pt x="14" y="2"/>
                    <a:pt x="11" y="3"/>
                  </a:cubicBezTo>
                  <a:cubicBezTo>
                    <a:pt x="12" y="5"/>
                    <a:pt x="13" y="7"/>
                    <a:pt x="15" y="10"/>
                  </a:cubicBezTo>
                  <a:cubicBezTo>
                    <a:pt x="10" y="11"/>
                    <a:pt x="5" y="12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5"/>
            <p:cNvSpPr>
              <a:spLocks/>
            </p:cNvSpPr>
            <p:nvPr userDrawn="1"/>
          </p:nvSpPr>
          <p:spPr bwMode="auto">
            <a:xfrm>
              <a:off x="4983162" y="4878388"/>
              <a:ext cx="30163" cy="38100"/>
            </a:xfrm>
            <a:custGeom>
              <a:avLst/>
              <a:gdLst>
                <a:gd name="T0" fmla="*/ 8 w 8"/>
                <a:gd name="T1" fmla="*/ 10 h 10"/>
                <a:gd name="T2" fmla="*/ 2 w 8"/>
                <a:gd name="T3" fmla="*/ 8 h 10"/>
                <a:gd name="T4" fmla="*/ 0 w 8"/>
                <a:gd name="T5" fmla="*/ 4 h 10"/>
                <a:gd name="T6" fmla="*/ 1 w 8"/>
                <a:gd name="T7" fmla="*/ 1 h 10"/>
                <a:gd name="T8" fmla="*/ 4 w 8"/>
                <a:gd name="T9" fmla="*/ 1 h 10"/>
                <a:gd name="T10" fmla="*/ 6 w 8"/>
                <a:gd name="T11" fmla="*/ 5 h 10"/>
                <a:gd name="T12" fmla="*/ 8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cubicBezTo>
                    <a:pt x="6" y="9"/>
                    <a:pt x="4" y="9"/>
                    <a:pt x="2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7" y="6"/>
                    <a:pt x="7" y="8"/>
                    <a:pt x="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auto">
            <a:xfrm>
              <a:off x="4916487" y="4837113"/>
              <a:ext cx="44450" cy="63500"/>
            </a:xfrm>
            <a:custGeom>
              <a:avLst/>
              <a:gdLst>
                <a:gd name="T0" fmla="*/ 9 w 12"/>
                <a:gd name="T1" fmla="*/ 4 h 17"/>
                <a:gd name="T2" fmla="*/ 12 w 12"/>
                <a:gd name="T3" fmla="*/ 17 h 17"/>
                <a:gd name="T4" fmla="*/ 11 w 12"/>
                <a:gd name="T5" fmla="*/ 17 h 17"/>
                <a:gd name="T6" fmla="*/ 8 w 12"/>
                <a:gd name="T7" fmla="*/ 7 h 17"/>
                <a:gd name="T8" fmla="*/ 1 w 12"/>
                <a:gd name="T9" fmla="*/ 11 h 17"/>
                <a:gd name="T10" fmla="*/ 0 w 12"/>
                <a:gd name="T11" fmla="*/ 0 h 17"/>
                <a:gd name="T12" fmla="*/ 0 w 12"/>
                <a:gd name="T13" fmla="*/ 0 h 17"/>
                <a:gd name="T14" fmla="*/ 3 w 12"/>
                <a:gd name="T15" fmla="*/ 8 h 17"/>
                <a:gd name="T16" fmla="*/ 9 w 12"/>
                <a:gd name="T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7">
                  <a:moveTo>
                    <a:pt x="9" y="4"/>
                  </a:moveTo>
                  <a:cubicBezTo>
                    <a:pt x="10" y="8"/>
                    <a:pt x="11" y="12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4"/>
                    <a:pt x="9" y="10"/>
                    <a:pt x="8" y="7"/>
                  </a:cubicBezTo>
                  <a:cubicBezTo>
                    <a:pt x="6" y="9"/>
                    <a:pt x="4" y="10"/>
                    <a:pt x="1" y="11"/>
                  </a:cubicBezTo>
                  <a:cubicBezTo>
                    <a:pt x="1" y="7"/>
                    <a:pt x="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5"/>
                    <a:pt x="3" y="8"/>
                  </a:cubicBezTo>
                  <a:cubicBezTo>
                    <a:pt x="5" y="7"/>
                    <a:pt x="7" y="5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auto">
            <a:xfrm>
              <a:off x="5081587" y="4897438"/>
              <a:ext cx="41275" cy="30163"/>
            </a:xfrm>
            <a:custGeom>
              <a:avLst/>
              <a:gdLst>
                <a:gd name="T0" fmla="*/ 0 w 11"/>
                <a:gd name="T1" fmla="*/ 8 h 8"/>
                <a:gd name="T2" fmla="*/ 3 w 11"/>
                <a:gd name="T3" fmla="*/ 3 h 8"/>
                <a:gd name="T4" fmla="*/ 8 w 11"/>
                <a:gd name="T5" fmla="*/ 0 h 8"/>
                <a:gd name="T6" fmla="*/ 10 w 11"/>
                <a:gd name="T7" fmla="*/ 0 h 8"/>
                <a:gd name="T8" fmla="*/ 10 w 11"/>
                <a:gd name="T9" fmla="*/ 3 h 8"/>
                <a:gd name="T10" fmla="*/ 6 w 11"/>
                <a:gd name="T11" fmla="*/ 6 h 8"/>
                <a:gd name="T12" fmla="*/ 0 w 1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cubicBezTo>
                    <a:pt x="1" y="6"/>
                    <a:pt x="2" y="4"/>
                    <a:pt x="3" y="3"/>
                  </a:cubicBezTo>
                  <a:cubicBezTo>
                    <a:pt x="5" y="1"/>
                    <a:pt x="6" y="0"/>
                    <a:pt x="8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1"/>
                    <a:pt x="11" y="2"/>
                    <a:pt x="10" y="3"/>
                  </a:cubicBezTo>
                  <a:cubicBezTo>
                    <a:pt x="9" y="4"/>
                    <a:pt x="8" y="5"/>
                    <a:pt x="6" y="6"/>
                  </a:cubicBezTo>
                  <a:cubicBezTo>
                    <a:pt x="4" y="7"/>
                    <a:pt x="2" y="7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5065712" y="4894263"/>
              <a:ext cx="19050" cy="30163"/>
            </a:xfrm>
            <a:custGeom>
              <a:avLst/>
              <a:gdLst>
                <a:gd name="T0" fmla="*/ 0 w 5"/>
                <a:gd name="T1" fmla="*/ 8 h 8"/>
                <a:gd name="T2" fmla="*/ 1 w 5"/>
                <a:gd name="T3" fmla="*/ 3 h 8"/>
                <a:gd name="T4" fmla="*/ 2 w 5"/>
                <a:gd name="T5" fmla="*/ 0 h 8"/>
                <a:gd name="T6" fmla="*/ 4 w 5"/>
                <a:gd name="T7" fmla="*/ 0 h 8"/>
                <a:gd name="T8" fmla="*/ 5 w 5"/>
                <a:gd name="T9" fmla="*/ 1 h 8"/>
                <a:gd name="T10" fmla="*/ 4 w 5"/>
                <a:gd name="T11" fmla="*/ 4 h 8"/>
                <a:gd name="T12" fmla="*/ 0 w 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cubicBezTo>
                    <a:pt x="0" y="6"/>
                    <a:pt x="0" y="5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3" y="6"/>
                    <a:pt x="2" y="7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9"/>
            <p:cNvSpPr>
              <a:spLocks noEditPoints="1"/>
            </p:cNvSpPr>
            <p:nvPr userDrawn="1"/>
          </p:nvSpPr>
          <p:spPr bwMode="auto">
            <a:xfrm>
              <a:off x="8675688" y="63500"/>
              <a:ext cx="360363" cy="263525"/>
            </a:xfrm>
            <a:custGeom>
              <a:avLst/>
              <a:gdLst>
                <a:gd name="T0" fmla="*/ 65 w 96"/>
                <a:gd name="T1" fmla="*/ 40 h 70"/>
                <a:gd name="T2" fmla="*/ 63 w 96"/>
                <a:gd name="T3" fmla="*/ 55 h 70"/>
                <a:gd name="T4" fmla="*/ 62 w 96"/>
                <a:gd name="T5" fmla="*/ 63 h 70"/>
                <a:gd name="T6" fmla="*/ 57 w 96"/>
                <a:gd name="T7" fmla="*/ 69 h 70"/>
                <a:gd name="T8" fmla="*/ 52 w 96"/>
                <a:gd name="T9" fmla="*/ 70 h 70"/>
                <a:gd name="T10" fmla="*/ 33 w 96"/>
                <a:gd name="T11" fmla="*/ 68 h 70"/>
                <a:gd name="T12" fmla="*/ 28 w 96"/>
                <a:gd name="T13" fmla="*/ 66 h 70"/>
                <a:gd name="T14" fmla="*/ 25 w 96"/>
                <a:gd name="T15" fmla="*/ 58 h 70"/>
                <a:gd name="T16" fmla="*/ 28 w 96"/>
                <a:gd name="T17" fmla="*/ 37 h 70"/>
                <a:gd name="T18" fmla="*/ 29 w 96"/>
                <a:gd name="T19" fmla="*/ 35 h 70"/>
                <a:gd name="T20" fmla="*/ 22 w 96"/>
                <a:gd name="T21" fmla="*/ 34 h 70"/>
                <a:gd name="T22" fmla="*/ 6 w 96"/>
                <a:gd name="T23" fmla="*/ 32 h 70"/>
                <a:gd name="T24" fmla="*/ 0 w 96"/>
                <a:gd name="T25" fmla="*/ 27 h 70"/>
                <a:gd name="T26" fmla="*/ 3 w 96"/>
                <a:gd name="T27" fmla="*/ 21 h 70"/>
                <a:gd name="T28" fmla="*/ 28 w 96"/>
                <a:gd name="T29" fmla="*/ 2 h 70"/>
                <a:gd name="T30" fmla="*/ 34 w 96"/>
                <a:gd name="T31" fmla="*/ 1 h 70"/>
                <a:gd name="T32" fmla="*/ 37 w 96"/>
                <a:gd name="T33" fmla="*/ 6 h 70"/>
                <a:gd name="T34" fmla="*/ 35 w 96"/>
                <a:gd name="T35" fmla="*/ 11 h 70"/>
                <a:gd name="T36" fmla="*/ 21 w 96"/>
                <a:gd name="T37" fmla="*/ 21 h 70"/>
                <a:gd name="T38" fmla="*/ 20 w 96"/>
                <a:gd name="T39" fmla="*/ 22 h 70"/>
                <a:gd name="T40" fmla="*/ 39 w 96"/>
                <a:gd name="T41" fmla="*/ 25 h 70"/>
                <a:gd name="T42" fmla="*/ 36 w 96"/>
                <a:gd name="T43" fmla="*/ 12 h 70"/>
                <a:gd name="T44" fmla="*/ 42 w 96"/>
                <a:gd name="T45" fmla="*/ 4 h 70"/>
                <a:gd name="T46" fmla="*/ 60 w 96"/>
                <a:gd name="T47" fmla="*/ 7 h 70"/>
                <a:gd name="T48" fmla="*/ 57 w 96"/>
                <a:gd name="T49" fmla="*/ 27 h 70"/>
                <a:gd name="T50" fmla="*/ 76 w 96"/>
                <a:gd name="T51" fmla="*/ 30 h 70"/>
                <a:gd name="T52" fmla="*/ 77 w 96"/>
                <a:gd name="T53" fmla="*/ 29 h 70"/>
                <a:gd name="T54" fmla="*/ 73 w 96"/>
                <a:gd name="T55" fmla="*/ 25 h 70"/>
                <a:gd name="T56" fmla="*/ 65 w 96"/>
                <a:gd name="T57" fmla="*/ 15 h 70"/>
                <a:gd name="T58" fmla="*/ 66 w 96"/>
                <a:gd name="T59" fmla="*/ 6 h 70"/>
                <a:gd name="T60" fmla="*/ 74 w 96"/>
                <a:gd name="T61" fmla="*/ 8 h 70"/>
                <a:gd name="T62" fmla="*/ 94 w 96"/>
                <a:gd name="T63" fmla="*/ 33 h 70"/>
                <a:gd name="T64" fmla="*/ 94 w 96"/>
                <a:gd name="T65" fmla="*/ 40 h 70"/>
                <a:gd name="T66" fmla="*/ 88 w 96"/>
                <a:gd name="T67" fmla="*/ 43 h 70"/>
                <a:gd name="T68" fmla="*/ 67 w 96"/>
                <a:gd name="T69" fmla="*/ 40 h 70"/>
                <a:gd name="T70" fmla="*/ 65 w 96"/>
                <a:gd name="T71" fmla="*/ 40 h 70"/>
                <a:gd name="T72" fmla="*/ 59 w 96"/>
                <a:gd name="T73" fmla="*/ 10 h 70"/>
                <a:gd name="T74" fmla="*/ 58 w 96"/>
                <a:gd name="T75" fmla="*/ 10 h 70"/>
                <a:gd name="T76" fmla="*/ 58 w 96"/>
                <a:gd name="T77" fmla="*/ 14 h 70"/>
                <a:gd name="T78" fmla="*/ 58 w 96"/>
                <a:gd name="T79" fmla="*/ 16 h 70"/>
                <a:gd name="T80" fmla="*/ 59 w 96"/>
                <a:gd name="T81" fmla="*/ 17 h 70"/>
                <a:gd name="T82" fmla="*/ 60 w 96"/>
                <a:gd name="T83" fmla="*/ 16 h 70"/>
                <a:gd name="T84" fmla="*/ 60 w 96"/>
                <a:gd name="T85" fmla="*/ 14 h 70"/>
                <a:gd name="T86" fmla="*/ 59 w 96"/>
                <a:gd name="T87" fmla="*/ 10 h 70"/>
                <a:gd name="T88" fmla="*/ 41 w 96"/>
                <a:gd name="T89" fmla="*/ 13 h 70"/>
                <a:gd name="T90" fmla="*/ 41 w 96"/>
                <a:gd name="T91" fmla="*/ 13 h 70"/>
                <a:gd name="T92" fmla="*/ 39 w 96"/>
                <a:gd name="T93" fmla="*/ 16 h 70"/>
                <a:gd name="T94" fmla="*/ 40 w 96"/>
                <a:gd name="T95" fmla="*/ 19 h 70"/>
                <a:gd name="T96" fmla="*/ 41 w 96"/>
                <a:gd name="T97" fmla="*/ 17 h 70"/>
                <a:gd name="T98" fmla="*/ 41 w 96"/>
                <a:gd name="T99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70">
                  <a:moveTo>
                    <a:pt x="65" y="40"/>
                  </a:moveTo>
                  <a:cubicBezTo>
                    <a:pt x="64" y="45"/>
                    <a:pt x="64" y="50"/>
                    <a:pt x="63" y="55"/>
                  </a:cubicBezTo>
                  <a:cubicBezTo>
                    <a:pt x="63" y="58"/>
                    <a:pt x="62" y="60"/>
                    <a:pt x="62" y="63"/>
                  </a:cubicBezTo>
                  <a:cubicBezTo>
                    <a:pt x="61" y="66"/>
                    <a:pt x="60" y="68"/>
                    <a:pt x="57" y="69"/>
                  </a:cubicBezTo>
                  <a:cubicBezTo>
                    <a:pt x="55" y="70"/>
                    <a:pt x="53" y="70"/>
                    <a:pt x="52" y="70"/>
                  </a:cubicBezTo>
                  <a:cubicBezTo>
                    <a:pt x="45" y="69"/>
                    <a:pt x="39" y="69"/>
                    <a:pt x="33" y="68"/>
                  </a:cubicBezTo>
                  <a:cubicBezTo>
                    <a:pt x="32" y="67"/>
                    <a:pt x="30" y="67"/>
                    <a:pt x="28" y="66"/>
                  </a:cubicBezTo>
                  <a:cubicBezTo>
                    <a:pt x="26" y="64"/>
                    <a:pt x="25" y="61"/>
                    <a:pt x="25" y="58"/>
                  </a:cubicBezTo>
                  <a:cubicBezTo>
                    <a:pt x="26" y="51"/>
                    <a:pt x="27" y="44"/>
                    <a:pt x="28" y="37"/>
                  </a:cubicBezTo>
                  <a:cubicBezTo>
                    <a:pt x="28" y="36"/>
                    <a:pt x="28" y="36"/>
                    <a:pt x="29" y="35"/>
                  </a:cubicBezTo>
                  <a:cubicBezTo>
                    <a:pt x="26" y="35"/>
                    <a:pt x="24" y="34"/>
                    <a:pt x="22" y="34"/>
                  </a:cubicBezTo>
                  <a:cubicBezTo>
                    <a:pt x="17" y="33"/>
                    <a:pt x="11" y="33"/>
                    <a:pt x="6" y="32"/>
                  </a:cubicBezTo>
                  <a:cubicBezTo>
                    <a:pt x="3" y="32"/>
                    <a:pt x="1" y="30"/>
                    <a:pt x="0" y="27"/>
                  </a:cubicBezTo>
                  <a:cubicBezTo>
                    <a:pt x="0" y="25"/>
                    <a:pt x="1" y="23"/>
                    <a:pt x="3" y="21"/>
                  </a:cubicBezTo>
                  <a:cubicBezTo>
                    <a:pt x="11" y="14"/>
                    <a:pt x="20" y="8"/>
                    <a:pt x="28" y="2"/>
                  </a:cubicBezTo>
                  <a:cubicBezTo>
                    <a:pt x="30" y="0"/>
                    <a:pt x="32" y="0"/>
                    <a:pt x="34" y="1"/>
                  </a:cubicBezTo>
                  <a:cubicBezTo>
                    <a:pt x="36" y="2"/>
                    <a:pt x="37" y="3"/>
                    <a:pt x="37" y="6"/>
                  </a:cubicBezTo>
                  <a:cubicBezTo>
                    <a:pt x="38" y="8"/>
                    <a:pt x="37" y="9"/>
                    <a:pt x="35" y="11"/>
                  </a:cubicBezTo>
                  <a:cubicBezTo>
                    <a:pt x="30" y="14"/>
                    <a:pt x="26" y="18"/>
                    <a:pt x="21" y="21"/>
                  </a:cubicBezTo>
                  <a:cubicBezTo>
                    <a:pt x="21" y="22"/>
                    <a:pt x="20" y="22"/>
                    <a:pt x="20" y="22"/>
                  </a:cubicBezTo>
                  <a:cubicBezTo>
                    <a:pt x="27" y="23"/>
                    <a:pt x="33" y="24"/>
                    <a:pt x="39" y="25"/>
                  </a:cubicBezTo>
                  <a:cubicBezTo>
                    <a:pt x="36" y="21"/>
                    <a:pt x="35" y="17"/>
                    <a:pt x="36" y="12"/>
                  </a:cubicBezTo>
                  <a:cubicBezTo>
                    <a:pt x="37" y="9"/>
                    <a:pt x="39" y="6"/>
                    <a:pt x="42" y="4"/>
                  </a:cubicBezTo>
                  <a:cubicBezTo>
                    <a:pt x="48" y="0"/>
                    <a:pt x="56" y="2"/>
                    <a:pt x="60" y="7"/>
                  </a:cubicBezTo>
                  <a:cubicBezTo>
                    <a:pt x="64" y="12"/>
                    <a:pt x="65" y="21"/>
                    <a:pt x="57" y="27"/>
                  </a:cubicBezTo>
                  <a:cubicBezTo>
                    <a:pt x="64" y="28"/>
                    <a:pt x="70" y="29"/>
                    <a:pt x="76" y="30"/>
                  </a:cubicBezTo>
                  <a:cubicBezTo>
                    <a:pt x="76" y="29"/>
                    <a:pt x="76" y="29"/>
                    <a:pt x="77" y="29"/>
                  </a:cubicBezTo>
                  <a:cubicBezTo>
                    <a:pt x="75" y="28"/>
                    <a:pt x="74" y="26"/>
                    <a:pt x="73" y="25"/>
                  </a:cubicBezTo>
                  <a:cubicBezTo>
                    <a:pt x="70" y="21"/>
                    <a:pt x="68" y="18"/>
                    <a:pt x="65" y="15"/>
                  </a:cubicBezTo>
                  <a:cubicBezTo>
                    <a:pt x="63" y="12"/>
                    <a:pt x="63" y="8"/>
                    <a:pt x="66" y="6"/>
                  </a:cubicBezTo>
                  <a:cubicBezTo>
                    <a:pt x="69" y="4"/>
                    <a:pt x="72" y="5"/>
                    <a:pt x="74" y="8"/>
                  </a:cubicBezTo>
                  <a:cubicBezTo>
                    <a:pt x="81" y="16"/>
                    <a:pt x="87" y="25"/>
                    <a:pt x="94" y="33"/>
                  </a:cubicBezTo>
                  <a:cubicBezTo>
                    <a:pt x="95" y="35"/>
                    <a:pt x="96" y="37"/>
                    <a:pt x="94" y="40"/>
                  </a:cubicBezTo>
                  <a:cubicBezTo>
                    <a:pt x="93" y="42"/>
                    <a:pt x="91" y="43"/>
                    <a:pt x="88" y="43"/>
                  </a:cubicBezTo>
                  <a:cubicBezTo>
                    <a:pt x="81" y="42"/>
                    <a:pt x="74" y="41"/>
                    <a:pt x="67" y="40"/>
                  </a:cubicBezTo>
                  <a:cubicBezTo>
                    <a:pt x="66" y="40"/>
                    <a:pt x="66" y="40"/>
                    <a:pt x="65" y="40"/>
                  </a:cubicBezTo>
                  <a:close/>
                  <a:moveTo>
                    <a:pt x="59" y="1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58" y="11"/>
                    <a:pt x="58" y="13"/>
                    <a:pt x="58" y="14"/>
                  </a:cubicBezTo>
                  <a:cubicBezTo>
                    <a:pt x="57" y="15"/>
                    <a:pt x="58" y="16"/>
                    <a:pt x="58" y="16"/>
                  </a:cubicBezTo>
                  <a:cubicBezTo>
                    <a:pt x="58" y="17"/>
                    <a:pt x="59" y="17"/>
                    <a:pt x="59" y="17"/>
                  </a:cubicBezTo>
                  <a:cubicBezTo>
                    <a:pt x="60" y="17"/>
                    <a:pt x="60" y="17"/>
                    <a:pt x="60" y="16"/>
                  </a:cubicBezTo>
                  <a:cubicBezTo>
                    <a:pt x="61" y="15"/>
                    <a:pt x="61" y="15"/>
                    <a:pt x="60" y="14"/>
                  </a:cubicBezTo>
                  <a:cubicBezTo>
                    <a:pt x="60" y="13"/>
                    <a:pt x="59" y="12"/>
                    <a:pt x="59" y="10"/>
                  </a:cubicBezTo>
                  <a:close/>
                  <a:moveTo>
                    <a:pt x="41" y="13"/>
                  </a:moveTo>
                  <a:cubicBezTo>
                    <a:pt x="41" y="13"/>
                    <a:pt x="41" y="13"/>
                    <a:pt x="41" y="13"/>
                  </a:cubicBezTo>
                  <a:cubicBezTo>
                    <a:pt x="40" y="14"/>
                    <a:pt x="39" y="15"/>
                    <a:pt x="39" y="16"/>
                  </a:cubicBezTo>
                  <a:cubicBezTo>
                    <a:pt x="39" y="17"/>
                    <a:pt x="38" y="18"/>
                    <a:pt x="40" y="19"/>
                  </a:cubicBezTo>
                  <a:cubicBezTo>
                    <a:pt x="40" y="19"/>
                    <a:pt x="41" y="18"/>
                    <a:pt x="41" y="17"/>
                  </a:cubicBezTo>
                  <a:cubicBezTo>
                    <a:pt x="41" y="16"/>
                    <a:pt x="41" y="15"/>
                    <a:pt x="4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auto">
            <a:xfrm>
              <a:off x="8845550" y="-44450"/>
              <a:ext cx="36513" cy="96838"/>
            </a:xfrm>
            <a:custGeom>
              <a:avLst/>
              <a:gdLst>
                <a:gd name="T0" fmla="*/ 6 w 10"/>
                <a:gd name="T1" fmla="*/ 26 h 26"/>
                <a:gd name="T2" fmla="*/ 8 w 10"/>
                <a:gd name="T3" fmla="*/ 13 h 26"/>
                <a:gd name="T4" fmla="*/ 0 w 10"/>
                <a:gd name="T5" fmla="*/ 13 h 26"/>
                <a:gd name="T6" fmla="*/ 4 w 10"/>
                <a:gd name="T7" fmla="*/ 0 h 26"/>
                <a:gd name="T8" fmla="*/ 4 w 10"/>
                <a:gd name="T9" fmla="*/ 1 h 26"/>
                <a:gd name="T10" fmla="*/ 3 w 10"/>
                <a:gd name="T11" fmla="*/ 11 h 26"/>
                <a:gd name="T12" fmla="*/ 10 w 10"/>
                <a:gd name="T13" fmla="*/ 11 h 26"/>
                <a:gd name="T14" fmla="*/ 6 w 10"/>
                <a:gd name="T15" fmla="*/ 26 h 26"/>
                <a:gd name="T16" fmla="*/ 6 w 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6">
                  <a:moveTo>
                    <a:pt x="6" y="26"/>
                  </a:moveTo>
                  <a:cubicBezTo>
                    <a:pt x="6" y="22"/>
                    <a:pt x="7" y="17"/>
                    <a:pt x="8" y="13"/>
                  </a:cubicBezTo>
                  <a:cubicBezTo>
                    <a:pt x="5" y="13"/>
                    <a:pt x="3" y="13"/>
                    <a:pt x="0" y="13"/>
                  </a:cubicBezTo>
                  <a:cubicBezTo>
                    <a:pt x="1" y="9"/>
                    <a:pt x="2" y="5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4"/>
                    <a:pt x="3" y="7"/>
                    <a:pt x="3" y="11"/>
                  </a:cubicBezTo>
                  <a:cubicBezTo>
                    <a:pt x="5" y="11"/>
                    <a:pt x="7" y="11"/>
                    <a:pt x="10" y="11"/>
                  </a:cubicBezTo>
                  <a:cubicBezTo>
                    <a:pt x="9" y="16"/>
                    <a:pt x="8" y="21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auto">
            <a:xfrm>
              <a:off x="8958263" y="19050"/>
              <a:ext cx="74613" cy="52388"/>
            </a:xfrm>
            <a:custGeom>
              <a:avLst/>
              <a:gdLst>
                <a:gd name="T0" fmla="*/ 0 w 20"/>
                <a:gd name="T1" fmla="*/ 13 h 14"/>
                <a:gd name="T2" fmla="*/ 12 w 20"/>
                <a:gd name="T3" fmla="*/ 9 h 14"/>
                <a:gd name="T4" fmla="*/ 8 w 20"/>
                <a:gd name="T5" fmla="*/ 2 h 14"/>
                <a:gd name="T6" fmla="*/ 20 w 20"/>
                <a:gd name="T7" fmla="*/ 0 h 14"/>
                <a:gd name="T8" fmla="*/ 20 w 20"/>
                <a:gd name="T9" fmla="*/ 0 h 14"/>
                <a:gd name="T10" fmla="*/ 11 w 20"/>
                <a:gd name="T11" fmla="*/ 4 h 14"/>
                <a:gd name="T12" fmla="*/ 15 w 20"/>
                <a:gd name="T13" fmla="*/ 10 h 14"/>
                <a:gd name="T14" fmla="*/ 1 w 20"/>
                <a:gd name="T15" fmla="*/ 14 h 14"/>
                <a:gd name="T16" fmla="*/ 0 w 20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4" y="12"/>
                    <a:pt x="8" y="10"/>
                    <a:pt x="12" y="9"/>
                  </a:cubicBezTo>
                  <a:cubicBezTo>
                    <a:pt x="10" y="7"/>
                    <a:pt x="9" y="5"/>
                    <a:pt x="8" y="2"/>
                  </a:cubicBezTo>
                  <a:cubicBezTo>
                    <a:pt x="12" y="2"/>
                    <a:pt x="16" y="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2"/>
                    <a:pt x="14" y="3"/>
                    <a:pt x="11" y="4"/>
                  </a:cubicBezTo>
                  <a:cubicBezTo>
                    <a:pt x="12" y="6"/>
                    <a:pt x="14" y="8"/>
                    <a:pt x="15" y="10"/>
                  </a:cubicBezTo>
                  <a:cubicBezTo>
                    <a:pt x="10" y="11"/>
                    <a:pt x="5" y="13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auto">
            <a:xfrm>
              <a:off x="8807450" y="26987"/>
              <a:ext cx="30163" cy="36513"/>
            </a:xfrm>
            <a:custGeom>
              <a:avLst/>
              <a:gdLst>
                <a:gd name="T0" fmla="*/ 8 w 8"/>
                <a:gd name="T1" fmla="*/ 10 h 10"/>
                <a:gd name="T2" fmla="*/ 3 w 8"/>
                <a:gd name="T3" fmla="*/ 7 h 10"/>
                <a:gd name="T4" fmla="*/ 0 w 8"/>
                <a:gd name="T5" fmla="*/ 3 h 10"/>
                <a:gd name="T6" fmla="*/ 1 w 8"/>
                <a:gd name="T7" fmla="*/ 1 h 10"/>
                <a:gd name="T8" fmla="*/ 4 w 8"/>
                <a:gd name="T9" fmla="*/ 0 h 10"/>
                <a:gd name="T10" fmla="*/ 7 w 8"/>
                <a:gd name="T11" fmla="*/ 4 h 10"/>
                <a:gd name="T12" fmla="*/ 8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cubicBezTo>
                    <a:pt x="6" y="9"/>
                    <a:pt x="4" y="8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7" y="6"/>
                    <a:pt x="8" y="8"/>
                    <a:pt x="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auto">
            <a:xfrm>
              <a:off x="8739188" y="-14288"/>
              <a:ext cx="46038" cy="60325"/>
            </a:xfrm>
            <a:custGeom>
              <a:avLst/>
              <a:gdLst>
                <a:gd name="T0" fmla="*/ 9 w 12"/>
                <a:gd name="T1" fmla="*/ 3 h 16"/>
                <a:gd name="T2" fmla="*/ 12 w 12"/>
                <a:gd name="T3" fmla="*/ 16 h 16"/>
                <a:gd name="T4" fmla="*/ 11 w 12"/>
                <a:gd name="T5" fmla="*/ 16 h 16"/>
                <a:gd name="T6" fmla="*/ 8 w 12"/>
                <a:gd name="T7" fmla="*/ 7 h 16"/>
                <a:gd name="T8" fmla="*/ 1 w 12"/>
                <a:gd name="T9" fmla="*/ 11 h 16"/>
                <a:gd name="T10" fmla="*/ 0 w 12"/>
                <a:gd name="T11" fmla="*/ 0 h 16"/>
                <a:gd name="T12" fmla="*/ 1 w 12"/>
                <a:gd name="T13" fmla="*/ 0 h 16"/>
                <a:gd name="T14" fmla="*/ 3 w 12"/>
                <a:gd name="T15" fmla="*/ 7 h 16"/>
                <a:gd name="T16" fmla="*/ 9 w 12"/>
                <a:gd name="T1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9" y="3"/>
                  </a:moveTo>
                  <a:cubicBezTo>
                    <a:pt x="10" y="8"/>
                    <a:pt x="11" y="12"/>
                    <a:pt x="12" y="16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0" y="13"/>
                    <a:pt x="9" y="10"/>
                    <a:pt x="8" y="7"/>
                  </a:cubicBezTo>
                  <a:cubicBezTo>
                    <a:pt x="6" y="8"/>
                    <a:pt x="4" y="9"/>
                    <a:pt x="1" y="11"/>
                  </a:cubicBezTo>
                  <a:cubicBezTo>
                    <a:pt x="1" y="7"/>
                    <a:pt x="1" y="3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2"/>
                    <a:pt x="2" y="5"/>
                    <a:pt x="3" y="7"/>
                  </a:cubicBezTo>
                  <a:cubicBezTo>
                    <a:pt x="5" y="6"/>
                    <a:pt x="7" y="5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4"/>
            <p:cNvSpPr>
              <a:spLocks/>
            </p:cNvSpPr>
            <p:nvPr userDrawn="1"/>
          </p:nvSpPr>
          <p:spPr bwMode="auto">
            <a:xfrm>
              <a:off x="8904288" y="41275"/>
              <a:ext cx="41275" cy="33338"/>
            </a:xfrm>
            <a:custGeom>
              <a:avLst/>
              <a:gdLst>
                <a:gd name="T0" fmla="*/ 0 w 11"/>
                <a:gd name="T1" fmla="*/ 9 h 9"/>
                <a:gd name="T2" fmla="*/ 4 w 11"/>
                <a:gd name="T3" fmla="*/ 3 h 9"/>
                <a:gd name="T4" fmla="*/ 8 w 11"/>
                <a:gd name="T5" fmla="*/ 0 h 9"/>
                <a:gd name="T6" fmla="*/ 11 w 11"/>
                <a:gd name="T7" fmla="*/ 1 h 9"/>
                <a:gd name="T8" fmla="*/ 10 w 11"/>
                <a:gd name="T9" fmla="*/ 3 h 9"/>
                <a:gd name="T10" fmla="*/ 6 w 11"/>
                <a:gd name="T11" fmla="*/ 7 h 9"/>
                <a:gd name="T12" fmla="*/ 0 w 1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cubicBezTo>
                    <a:pt x="1" y="7"/>
                    <a:pt x="3" y="5"/>
                    <a:pt x="4" y="3"/>
                  </a:cubicBezTo>
                  <a:cubicBezTo>
                    <a:pt x="5" y="2"/>
                    <a:pt x="6" y="0"/>
                    <a:pt x="8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1" y="1"/>
                    <a:pt x="11" y="2"/>
                    <a:pt x="10" y="3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4" y="7"/>
                    <a:pt x="2" y="8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5"/>
            <p:cNvSpPr>
              <a:spLocks/>
            </p:cNvSpPr>
            <p:nvPr userDrawn="1"/>
          </p:nvSpPr>
          <p:spPr bwMode="auto">
            <a:xfrm>
              <a:off x="8893175" y="38100"/>
              <a:ext cx="15875" cy="33338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3 h 9"/>
                <a:gd name="T4" fmla="*/ 1 w 4"/>
                <a:gd name="T5" fmla="*/ 1 h 9"/>
                <a:gd name="T6" fmla="*/ 3 w 4"/>
                <a:gd name="T7" fmla="*/ 0 h 9"/>
                <a:gd name="T8" fmla="*/ 4 w 4"/>
                <a:gd name="T9" fmla="*/ 2 h 9"/>
                <a:gd name="T10" fmla="*/ 3 w 4"/>
                <a:gd name="T11" fmla="*/ 5 h 9"/>
                <a:gd name="T12" fmla="*/ 0 w 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2" y="6"/>
                    <a:pt x="1" y="7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6"/>
            <p:cNvSpPr>
              <a:spLocks noEditPoints="1"/>
            </p:cNvSpPr>
            <p:nvPr userDrawn="1"/>
          </p:nvSpPr>
          <p:spPr bwMode="auto">
            <a:xfrm>
              <a:off x="7032625" y="5475288"/>
              <a:ext cx="596900" cy="425450"/>
            </a:xfrm>
            <a:custGeom>
              <a:avLst/>
              <a:gdLst>
                <a:gd name="T0" fmla="*/ 108 w 159"/>
                <a:gd name="T1" fmla="*/ 64 h 113"/>
                <a:gd name="T2" fmla="*/ 105 w 159"/>
                <a:gd name="T3" fmla="*/ 88 h 113"/>
                <a:gd name="T4" fmla="*/ 103 w 159"/>
                <a:gd name="T5" fmla="*/ 102 h 113"/>
                <a:gd name="T6" fmla="*/ 96 w 159"/>
                <a:gd name="T7" fmla="*/ 112 h 113"/>
                <a:gd name="T8" fmla="*/ 87 w 159"/>
                <a:gd name="T9" fmla="*/ 113 h 113"/>
                <a:gd name="T10" fmla="*/ 57 w 159"/>
                <a:gd name="T11" fmla="*/ 109 h 113"/>
                <a:gd name="T12" fmla="*/ 48 w 159"/>
                <a:gd name="T13" fmla="*/ 105 h 113"/>
                <a:gd name="T14" fmla="*/ 43 w 159"/>
                <a:gd name="T15" fmla="*/ 94 h 113"/>
                <a:gd name="T16" fmla="*/ 48 w 159"/>
                <a:gd name="T17" fmla="*/ 59 h 113"/>
                <a:gd name="T18" fmla="*/ 48 w 159"/>
                <a:gd name="T19" fmla="*/ 56 h 113"/>
                <a:gd name="T20" fmla="*/ 38 w 159"/>
                <a:gd name="T21" fmla="*/ 55 h 113"/>
                <a:gd name="T22" fmla="*/ 11 w 159"/>
                <a:gd name="T23" fmla="*/ 52 h 113"/>
                <a:gd name="T24" fmla="*/ 1 w 159"/>
                <a:gd name="T25" fmla="*/ 44 h 113"/>
                <a:gd name="T26" fmla="*/ 6 w 159"/>
                <a:gd name="T27" fmla="*/ 34 h 113"/>
                <a:gd name="T28" fmla="*/ 47 w 159"/>
                <a:gd name="T29" fmla="*/ 3 h 113"/>
                <a:gd name="T30" fmla="*/ 57 w 159"/>
                <a:gd name="T31" fmla="*/ 2 h 113"/>
                <a:gd name="T32" fmla="*/ 62 w 159"/>
                <a:gd name="T33" fmla="*/ 10 h 113"/>
                <a:gd name="T34" fmla="*/ 58 w 159"/>
                <a:gd name="T35" fmla="*/ 18 h 113"/>
                <a:gd name="T36" fmla="*/ 35 w 159"/>
                <a:gd name="T37" fmla="*/ 35 h 113"/>
                <a:gd name="T38" fmla="*/ 34 w 159"/>
                <a:gd name="T39" fmla="*/ 36 h 113"/>
                <a:gd name="T40" fmla="*/ 66 w 159"/>
                <a:gd name="T41" fmla="*/ 40 h 113"/>
                <a:gd name="T42" fmla="*/ 61 w 159"/>
                <a:gd name="T43" fmla="*/ 21 h 113"/>
                <a:gd name="T44" fmla="*/ 70 w 159"/>
                <a:gd name="T45" fmla="*/ 8 h 113"/>
                <a:gd name="T46" fmla="*/ 100 w 159"/>
                <a:gd name="T47" fmla="*/ 12 h 113"/>
                <a:gd name="T48" fmla="*/ 96 w 159"/>
                <a:gd name="T49" fmla="*/ 44 h 113"/>
                <a:gd name="T50" fmla="*/ 127 w 159"/>
                <a:gd name="T51" fmla="*/ 48 h 113"/>
                <a:gd name="T52" fmla="*/ 128 w 159"/>
                <a:gd name="T53" fmla="*/ 48 h 113"/>
                <a:gd name="T54" fmla="*/ 121 w 159"/>
                <a:gd name="T55" fmla="*/ 40 h 113"/>
                <a:gd name="T56" fmla="*/ 109 w 159"/>
                <a:gd name="T57" fmla="*/ 24 h 113"/>
                <a:gd name="T58" fmla="*/ 110 w 159"/>
                <a:gd name="T59" fmla="*/ 11 h 113"/>
                <a:gd name="T60" fmla="*/ 123 w 159"/>
                <a:gd name="T61" fmla="*/ 13 h 113"/>
                <a:gd name="T62" fmla="*/ 156 w 159"/>
                <a:gd name="T63" fmla="*/ 54 h 113"/>
                <a:gd name="T64" fmla="*/ 157 w 159"/>
                <a:gd name="T65" fmla="*/ 65 h 113"/>
                <a:gd name="T66" fmla="*/ 147 w 159"/>
                <a:gd name="T67" fmla="*/ 69 h 113"/>
                <a:gd name="T68" fmla="*/ 112 w 159"/>
                <a:gd name="T69" fmla="*/ 65 h 113"/>
                <a:gd name="T70" fmla="*/ 108 w 159"/>
                <a:gd name="T71" fmla="*/ 64 h 113"/>
                <a:gd name="T72" fmla="*/ 98 w 159"/>
                <a:gd name="T73" fmla="*/ 17 h 113"/>
                <a:gd name="T74" fmla="*/ 97 w 159"/>
                <a:gd name="T75" fmla="*/ 17 h 113"/>
                <a:gd name="T76" fmla="*/ 96 w 159"/>
                <a:gd name="T77" fmla="*/ 23 h 113"/>
                <a:gd name="T78" fmla="*/ 97 w 159"/>
                <a:gd name="T79" fmla="*/ 27 h 113"/>
                <a:gd name="T80" fmla="*/ 99 w 159"/>
                <a:gd name="T81" fmla="*/ 29 h 113"/>
                <a:gd name="T82" fmla="*/ 101 w 159"/>
                <a:gd name="T83" fmla="*/ 27 h 113"/>
                <a:gd name="T84" fmla="*/ 101 w 159"/>
                <a:gd name="T85" fmla="*/ 23 h 113"/>
                <a:gd name="T86" fmla="*/ 98 w 159"/>
                <a:gd name="T87" fmla="*/ 17 h 113"/>
                <a:gd name="T88" fmla="*/ 69 w 159"/>
                <a:gd name="T89" fmla="*/ 22 h 113"/>
                <a:gd name="T90" fmla="*/ 69 w 159"/>
                <a:gd name="T91" fmla="*/ 22 h 113"/>
                <a:gd name="T92" fmla="*/ 65 w 159"/>
                <a:gd name="T93" fmla="*/ 27 h 113"/>
                <a:gd name="T94" fmla="*/ 66 w 159"/>
                <a:gd name="T95" fmla="*/ 30 h 113"/>
                <a:gd name="T96" fmla="*/ 69 w 159"/>
                <a:gd name="T97" fmla="*/ 28 h 113"/>
                <a:gd name="T98" fmla="*/ 69 w 159"/>
                <a:gd name="T99" fmla="*/ 2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113">
                  <a:moveTo>
                    <a:pt x="108" y="64"/>
                  </a:moveTo>
                  <a:cubicBezTo>
                    <a:pt x="107" y="72"/>
                    <a:pt x="106" y="80"/>
                    <a:pt x="105" y="88"/>
                  </a:cubicBezTo>
                  <a:cubicBezTo>
                    <a:pt x="105" y="93"/>
                    <a:pt x="104" y="97"/>
                    <a:pt x="103" y="102"/>
                  </a:cubicBezTo>
                  <a:cubicBezTo>
                    <a:pt x="103" y="107"/>
                    <a:pt x="100" y="110"/>
                    <a:pt x="96" y="112"/>
                  </a:cubicBezTo>
                  <a:cubicBezTo>
                    <a:pt x="93" y="113"/>
                    <a:pt x="90" y="113"/>
                    <a:pt x="87" y="113"/>
                  </a:cubicBezTo>
                  <a:cubicBezTo>
                    <a:pt x="77" y="112"/>
                    <a:pt x="67" y="110"/>
                    <a:pt x="57" y="109"/>
                  </a:cubicBezTo>
                  <a:cubicBezTo>
                    <a:pt x="54" y="108"/>
                    <a:pt x="51" y="107"/>
                    <a:pt x="48" y="105"/>
                  </a:cubicBezTo>
                  <a:cubicBezTo>
                    <a:pt x="44" y="103"/>
                    <a:pt x="43" y="99"/>
                    <a:pt x="43" y="94"/>
                  </a:cubicBezTo>
                  <a:cubicBezTo>
                    <a:pt x="45" y="82"/>
                    <a:pt x="46" y="71"/>
                    <a:pt x="48" y="59"/>
                  </a:cubicBezTo>
                  <a:cubicBezTo>
                    <a:pt x="48" y="58"/>
                    <a:pt x="48" y="57"/>
                    <a:pt x="48" y="56"/>
                  </a:cubicBezTo>
                  <a:cubicBezTo>
                    <a:pt x="45" y="56"/>
                    <a:pt x="41" y="56"/>
                    <a:pt x="38" y="55"/>
                  </a:cubicBezTo>
                  <a:cubicBezTo>
                    <a:pt x="29" y="54"/>
                    <a:pt x="20" y="53"/>
                    <a:pt x="11" y="52"/>
                  </a:cubicBezTo>
                  <a:cubicBezTo>
                    <a:pt x="5" y="51"/>
                    <a:pt x="3" y="49"/>
                    <a:pt x="1" y="44"/>
                  </a:cubicBezTo>
                  <a:cubicBezTo>
                    <a:pt x="0" y="40"/>
                    <a:pt x="2" y="36"/>
                    <a:pt x="6" y="34"/>
                  </a:cubicBezTo>
                  <a:cubicBezTo>
                    <a:pt x="19" y="24"/>
                    <a:pt x="33" y="13"/>
                    <a:pt x="47" y="3"/>
                  </a:cubicBezTo>
                  <a:cubicBezTo>
                    <a:pt x="50" y="1"/>
                    <a:pt x="53" y="0"/>
                    <a:pt x="57" y="2"/>
                  </a:cubicBezTo>
                  <a:cubicBezTo>
                    <a:pt x="60" y="4"/>
                    <a:pt x="62" y="6"/>
                    <a:pt x="62" y="10"/>
                  </a:cubicBezTo>
                  <a:cubicBezTo>
                    <a:pt x="63" y="13"/>
                    <a:pt x="61" y="16"/>
                    <a:pt x="58" y="18"/>
                  </a:cubicBezTo>
                  <a:cubicBezTo>
                    <a:pt x="51" y="24"/>
                    <a:pt x="43" y="29"/>
                    <a:pt x="35" y="35"/>
                  </a:cubicBezTo>
                  <a:cubicBezTo>
                    <a:pt x="35" y="35"/>
                    <a:pt x="35" y="35"/>
                    <a:pt x="34" y="36"/>
                  </a:cubicBezTo>
                  <a:cubicBezTo>
                    <a:pt x="45" y="37"/>
                    <a:pt x="55" y="39"/>
                    <a:pt x="66" y="40"/>
                  </a:cubicBezTo>
                  <a:cubicBezTo>
                    <a:pt x="61" y="34"/>
                    <a:pt x="59" y="28"/>
                    <a:pt x="61" y="21"/>
                  </a:cubicBezTo>
                  <a:cubicBezTo>
                    <a:pt x="62" y="15"/>
                    <a:pt x="65" y="11"/>
                    <a:pt x="70" y="8"/>
                  </a:cubicBezTo>
                  <a:cubicBezTo>
                    <a:pt x="80" y="1"/>
                    <a:pt x="93" y="3"/>
                    <a:pt x="100" y="12"/>
                  </a:cubicBezTo>
                  <a:cubicBezTo>
                    <a:pt x="107" y="20"/>
                    <a:pt x="109" y="34"/>
                    <a:pt x="96" y="44"/>
                  </a:cubicBezTo>
                  <a:cubicBezTo>
                    <a:pt x="106" y="46"/>
                    <a:pt x="117" y="47"/>
                    <a:pt x="127" y="48"/>
                  </a:cubicBezTo>
                  <a:cubicBezTo>
                    <a:pt x="127" y="48"/>
                    <a:pt x="128" y="48"/>
                    <a:pt x="128" y="48"/>
                  </a:cubicBezTo>
                  <a:cubicBezTo>
                    <a:pt x="126" y="45"/>
                    <a:pt x="123" y="43"/>
                    <a:pt x="121" y="40"/>
                  </a:cubicBezTo>
                  <a:cubicBezTo>
                    <a:pt x="117" y="35"/>
                    <a:pt x="113" y="30"/>
                    <a:pt x="109" y="24"/>
                  </a:cubicBezTo>
                  <a:cubicBezTo>
                    <a:pt x="105" y="20"/>
                    <a:pt x="106" y="14"/>
                    <a:pt x="110" y="11"/>
                  </a:cubicBezTo>
                  <a:cubicBezTo>
                    <a:pt x="114" y="8"/>
                    <a:pt x="120" y="9"/>
                    <a:pt x="123" y="13"/>
                  </a:cubicBezTo>
                  <a:cubicBezTo>
                    <a:pt x="134" y="27"/>
                    <a:pt x="145" y="40"/>
                    <a:pt x="156" y="54"/>
                  </a:cubicBezTo>
                  <a:cubicBezTo>
                    <a:pt x="159" y="57"/>
                    <a:pt x="159" y="61"/>
                    <a:pt x="157" y="65"/>
                  </a:cubicBezTo>
                  <a:cubicBezTo>
                    <a:pt x="155" y="68"/>
                    <a:pt x="151" y="70"/>
                    <a:pt x="147" y="69"/>
                  </a:cubicBezTo>
                  <a:cubicBezTo>
                    <a:pt x="135" y="68"/>
                    <a:pt x="123" y="66"/>
                    <a:pt x="112" y="65"/>
                  </a:cubicBezTo>
                  <a:cubicBezTo>
                    <a:pt x="111" y="65"/>
                    <a:pt x="110" y="64"/>
                    <a:pt x="108" y="64"/>
                  </a:cubicBezTo>
                  <a:close/>
                  <a:moveTo>
                    <a:pt x="98" y="17"/>
                  </a:moveTo>
                  <a:cubicBezTo>
                    <a:pt x="97" y="17"/>
                    <a:pt x="97" y="17"/>
                    <a:pt x="97" y="17"/>
                  </a:cubicBezTo>
                  <a:cubicBezTo>
                    <a:pt x="97" y="19"/>
                    <a:pt x="96" y="21"/>
                    <a:pt x="96" y="23"/>
                  </a:cubicBezTo>
                  <a:cubicBezTo>
                    <a:pt x="96" y="24"/>
                    <a:pt x="96" y="26"/>
                    <a:pt x="97" y="27"/>
                  </a:cubicBezTo>
                  <a:cubicBezTo>
                    <a:pt x="97" y="28"/>
                    <a:pt x="98" y="29"/>
                    <a:pt x="99" y="29"/>
                  </a:cubicBezTo>
                  <a:cubicBezTo>
                    <a:pt x="100" y="29"/>
                    <a:pt x="101" y="27"/>
                    <a:pt x="101" y="27"/>
                  </a:cubicBezTo>
                  <a:cubicBezTo>
                    <a:pt x="101" y="26"/>
                    <a:pt x="101" y="24"/>
                    <a:pt x="101" y="23"/>
                  </a:cubicBezTo>
                  <a:cubicBezTo>
                    <a:pt x="100" y="21"/>
                    <a:pt x="99" y="19"/>
                    <a:pt x="98" y="17"/>
                  </a:cubicBezTo>
                  <a:close/>
                  <a:moveTo>
                    <a:pt x="69" y="22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67" y="24"/>
                    <a:pt x="66" y="25"/>
                    <a:pt x="65" y="27"/>
                  </a:cubicBezTo>
                  <a:cubicBezTo>
                    <a:pt x="65" y="28"/>
                    <a:pt x="64" y="30"/>
                    <a:pt x="66" y="30"/>
                  </a:cubicBezTo>
                  <a:cubicBezTo>
                    <a:pt x="67" y="31"/>
                    <a:pt x="69" y="29"/>
                    <a:pt x="69" y="28"/>
                  </a:cubicBezTo>
                  <a:cubicBezTo>
                    <a:pt x="69" y="26"/>
                    <a:pt x="69" y="24"/>
                    <a:pt x="6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7"/>
            <p:cNvSpPr>
              <a:spLocks/>
            </p:cNvSpPr>
            <p:nvPr userDrawn="1"/>
          </p:nvSpPr>
          <p:spPr bwMode="auto">
            <a:xfrm>
              <a:off x="7313613" y="5307013"/>
              <a:ext cx="63500" cy="153988"/>
            </a:xfrm>
            <a:custGeom>
              <a:avLst/>
              <a:gdLst>
                <a:gd name="T0" fmla="*/ 10 w 17"/>
                <a:gd name="T1" fmla="*/ 41 h 41"/>
                <a:gd name="T2" fmla="*/ 13 w 17"/>
                <a:gd name="T3" fmla="*/ 20 h 41"/>
                <a:gd name="T4" fmla="*/ 0 w 17"/>
                <a:gd name="T5" fmla="*/ 21 h 41"/>
                <a:gd name="T6" fmla="*/ 6 w 17"/>
                <a:gd name="T7" fmla="*/ 0 h 41"/>
                <a:gd name="T8" fmla="*/ 7 w 17"/>
                <a:gd name="T9" fmla="*/ 0 h 41"/>
                <a:gd name="T10" fmla="*/ 4 w 17"/>
                <a:gd name="T11" fmla="*/ 17 h 41"/>
                <a:gd name="T12" fmla="*/ 17 w 17"/>
                <a:gd name="T13" fmla="*/ 16 h 41"/>
                <a:gd name="T14" fmla="*/ 11 w 17"/>
                <a:gd name="T15" fmla="*/ 41 h 41"/>
                <a:gd name="T16" fmla="*/ 10 w 17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1">
                  <a:moveTo>
                    <a:pt x="10" y="41"/>
                  </a:moveTo>
                  <a:cubicBezTo>
                    <a:pt x="11" y="34"/>
                    <a:pt x="12" y="27"/>
                    <a:pt x="13" y="20"/>
                  </a:cubicBezTo>
                  <a:cubicBezTo>
                    <a:pt x="8" y="20"/>
                    <a:pt x="4" y="20"/>
                    <a:pt x="0" y="21"/>
                  </a:cubicBezTo>
                  <a:cubicBezTo>
                    <a:pt x="2" y="14"/>
                    <a:pt x="4" y="7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6" y="6"/>
                    <a:pt x="5" y="11"/>
                    <a:pt x="4" y="17"/>
                  </a:cubicBezTo>
                  <a:cubicBezTo>
                    <a:pt x="8" y="17"/>
                    <a:pt x="12" y="17"/>
                    <a:pt x="17" y="16"/>
                  </a:cubicBezTo>
                  <a:cubicBezTo>
                    <a:pt x="15" y="25"/>
                    <a:pt x="13" y="33"/>
                    <a:pt x="11" y="41"/>
                  </a:cubicBezTo>
                  <a:cubicBezTo>
                    <a:pt x="10" y="41"/>
                    <a:pt x="10" y="41"/>
                    <a:pt x="1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8"/>
            <p:cNvSpPr>
              <a:spLocks/>
            </p:cNvSpPr>
            <p:nvPr userDrawn="1"/>
          </p:nvSpPr>
          <p:spPr bwMode="auto">
            <a:xfrm>
              <a:off x="7505700" y="5408613"/>
              <a:ext cx="119063" cy="82550"/>
            </a:xfrm>
            <a:custGeom>
              <a:avLst/>
              <a:gdLst>
                <a:gd name="T0" fmla="*/ 0 w 32"/>
                <a:gd name="T1" fmla="*/ 21 h 22"/>
                <a:gd name="T2" fmla="*/ 18 w 32"/>
                <a:gd name="T3" fmla="*/ 14 h 22"/>
                <a:gd name="T4" fmla="*/ 12 w 32"/>
                <a:gd name="T5" fmla="*/ 4 h 22"/>
                <a:gd name="T6" fmla="*/ 32 w 32"/>
                <a:gd name="T7" fmla="*/ 0 h 22"/>
                <a:gd name="T8" fmla="*/ 32 w 32"/>
                <a:gd name="T9" fmla="*/ 1 h 22"/>
                <a:gd name="T10" fmla="*/ 17 w 32"/>
                <a:gd name="T11" fmla="*/ 6 h 22"/>
                <a:gd name="T12" fmla="*/ 24 w 32"/>
                <a:gd name="T13" fmla="*/ 16 h 22"/>
                <a:gd name="T14" fmla="*/ 0 w 32"/>
                <a:gd name="T15" fmla="*/ 22 h 22"/>
                <a:gd name="T16" fmla="*/ 0 w 32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2">
                  <a:moveTo>
                    <a:pt x="0" y="21"/>
                  </a:moveTo>
                  <a:cubicBezTo>
                    <a:pt x="6" y="19"/>
                    <a:pt x="12" y="16"/>
                    <a:pt x="18" y="14"/>
                  </a:cubicBezTo>
                  <a:cubicBezTo>
                    <a:pt x="16" y="11"/>
                    <a:pt x="14" y="7"/>
                    <a:pt x="12" y="4"/>
                  </a:cubicBezTo>
                  <a:cubicBezTo>
                    <a:pt x="19" y="2"/>
                    <a:pt x="25" y="1"/>
                    <a:pt x="32" y="0"/>
                  </a:cubicBezTo>
                  <a:cubicBezTo>
                    <a:pt x="32" y="0"/>
                    <a:pt x="32" y="1"/>
                    <a:pt x="32" y="1"/>
                  </a:cubicBezTo>
                  <a:cubicBezTo>
                    <a:pt x="27" y="2"/>
                    <a:pt x="22" y="4"/>
                    <a:pt x="17" y="6"/>
                  </a:cubicBezTo>
                  <a:cubicBezTo>
                    <a:pt x="19" y="9"/>
                    <a:pt x="22" y="13"/>
                    <a:pt x="24" y="16"/>
                  </a:cubicBezTo>
                  <a:cubicBezTo>
                    <a:pt x="16" y="18"/>
                    <a:pt x="8" y="20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9"/>
            <p:cNvSpPr>
              <a:spLocks/>
            </p:cNvSpPr>
            <p:nvPr userDrawn="1"/>
          </p:nvSpPr>
          <p:spPr bwMode="auto">
            <a:xfrm>
              <a:off x="7250113" y="5416550"/>
              <a:ext cx="52388" cy="58738"/>
            </a:xfrm>
            <a:custGeom>
              <a:avLst/>
              <a:gdLst>
                <a:gd name="T0" fmla="*/ 14 w 14"/>
                <a:gd name="T1" fmla="*/ 16 h 16"/>
                <a:gd name="T2" fmla="*/ 5 w 14"/>
                <a:gd name="T3" fmla="*/ 12 h 16"/>
                <a:gd name="T4" fmla="*/ 1 w 14"/>
                <a:gd name="T5" fmla="*/ 6 h 16"/>
                <a:gd name="T6" fmla="*/ 2 w 14"/>
                <a:gd name="T7" fmla="*/ 2 h 16"/>
                <a:gd name="T8" fmla="*/ 7 w 14"/>
                <a:gd name="T9" fmla="*/ 2 h 16"/>
                <a:gd name="T10" fmla="*/ 12 w 14"/>
                <a:gd name="T11" fmla="*/ 7 h 16"/>
                <a:gd name="T12" fmla="*/ 14 w 1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6">
                  <a:moveTo>
                    <a:pt x="14" y="16"/>
                  </a:moveTo>
                  <a:cubicBezTo>
                    <a:pt x="11" y="15"/>
                    <a:pt x="8" y="14"/>
                    <a:pt x="5" y="12"/>
                  </a:cubicBezTo>
                  <a:cubicBezTo>
                    <a:pt x="3" y="11"/>
                    <a:pt x="1" y="9"/>
                    <a:pt x="1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0"/>
                    <a:pt x="5" y="1"/>
                    <a:pt x="7" y="2"/>
                  </a:cubicBezTo>
                  <a:cubicBezTo>
                    <a:pt x="9" y="3"/>
                    <a:pt x="11" y="5"/>
                    <a:pt x="12" y="7"/>
                  </a:cubicBezTo>
                  <a:cubicBezTo>
                    <a:pt x="12" y="10"/>
                    <a:pt x="13" y="13"/>
                    <a:pt x="1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80"/>
            <p:cNvSpPr>
              <a:spLocks/>
            </p:cNvSpPr>
            <p:nvPr userDrawn="1"/>
          </p:nvSpPr>
          <p:spPr bwMode="auto">
            <a:xfrm>
              <a:off x="7140575" y="5351463"/>
              <a:ext cx="76200" cy="98425"/>
            </a:xfrm>
            <a:custGeom>
              <a:avLst/>
              <a:gdLst>
                <a:gd name="T0" fmla="*/ 15 w 20"/>
                <a:gd name="T1" fmla="*/ 5 h 26"/>
                <a:gd name="T2" fmla="*/ 20 w 20"/>
                <a:gd name="T3" fmla="*/ 26 h 26"/>
                <a:gd name="T4" fmla="*/ 19 w 20"/>
                <a:gd name="T5" fmla="*/ 26 h 26"/>
                <a:gd name="T6" fmla="*/ 13 w 20"/>
                <a:gd name="T7" fmla="*/ 11 h 26"/>
                <a:gd name="T8" fmla="*/ 2 w 20"/>
                <a:gd name="T9" fmla="*/ 17 h 26"/>
                <a:gd name="T10" fmla="*/ 0 w 20"/>
                <a:gd name="T11" fmla="*/ 0 h 26"/>
                <a:gd name="T12" fmla="*/ 1 w 20"/>
                <a:gd name="T13" fmla="*/ 0 h 26"/>
                <a:gd name="T14" fmla="*/ 5 w 20"/>
                <a:gd name="T15" fmla="*/ 12 h 26"/>
                <a:gd name="T16" fmla="*/ 15 w 20"/>
                <a:gd name="T17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6">
                  <a:moveTo>
                    <a:pt x="15" y="5"/>
                  </a:moveTo>
                  <a:cubicBezTo>
                    <a:pt x="17" y="12"/>
                    <a:pt x="18" y="19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21"/>
                    <a:pt x="15" y="16"/>
                    <a:pt x="13" y="11"/>
                  </a:cubicBezTo>
                  <a:cubicBezTo>
                    <a:pt x="9" y="13"/>
                    <a:pt x="6" y="15"/>
                    <a:pt x="2" y="17"/>
                  </a:cubicBezTo>
                  <a:cubicBezTo>
                    <a:pt x="1" y="11"/>
                    <a:pt x="1" y="5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4"/>
                    <a:pt x="3" y="8"/>
                    <a:pt x="5" y="12"/>
                  </a:cubicBezTo>
                  <a:cubicBezTo>
                    <a:pt x="8" y="10"/>
                    <a:pt x="11" y="8"/>
                    <a:pt x="1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1"/>
            <p:cNvSpPr>
              <a:spLocks/>
            </p:cNvSpPr>
            <p:nvPr userDrawn="1"/>
          </p:nvSpPr>
          <p:spPr bwMode="auto">
            <a:xfrm>
              <a:off x="7415213" y="5441950"/>
              <a:ext cx="68263" cy="52388"/>
            </a:xfrm>
            <a:custGeom>
              <a:avLst/>
              <a:gdLst>
                <a:gd name="T0" fmla="*/ 0 w 18"/>
                <a:gd name="T1" fmla="*/ 14 h 14"/>
                <a:gd name="T2" fmla="*/ 6 w 18"/>
                <a:gd name="T3" fmla="*/ 5 h 14"/>
                <a:gd name="T4" fmla="*/ 13 w 18"/>
                <a:gd name="T5" fmla="*/ 1 h 14"/>
                <a:gd name="T6" fmla="*/ 17 w 18"/>
                <a:gd name="T7" fmla="*/ 2 h 14"/>
                <a:gd name="T8" fmla="*/ 17 w 18"/>
                <a:gd name="T9" fmla="*/ 5 h 14"/>
                <a:gd name="T10" fmla="*/ 10 w 18"/>
                <a:gd name="T11" fmla="*/ 11 h 14"/>
                <a:gd name="T12" fmla="*/ 0 w 1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0" y="14"/>
                  </a:moveTo>
                  <a:cubicBezTo>
                    <a:pt x="2" y="11"/>
                    <a:pt x="4" y="8"/>
                    <a:pt x="6" y="5"/>
                  </a:cubicBezTo>
                  <a:cubicBezTo>
                    <a:pt x="8" y="3"/>
                    <a:pt x="10" y="1"/>
                    <a:pt x="13" y="1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8" y="2"/>
                    <a:pt x="18" y="4"/>
                    <a:pt x="17" y="5"/>
                  </a:cubicBezTo>
                  <a:cubicBezTo>
                    <a:pt x="16" y="8"/>
                    <a:pt x="13" y="10"/>
                    <a:pt x="10" y="11"/>
                  </a:cubicBezTo>
                  <a:cubicBezTo>
                    <a:pt x="7" y="12"/>
                    <a:pt x="4" y="13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2"/>
            <p:cNvSpPr>
              <a:spLocks/>
            </p:cNvSpPr>
            <p:nvPr userDrawn="1"/>
          </p:nvSpPr>
          <p:spPr bwMode="auto">
            <a:xfrm>
              <a:off x="7392988" y="5438775"/>
              <a:ext cx="25400" cy="52388"/>
            </a:xfrm>
            <a:custGeom>
              <a:avLst/>
              <a:gdLst>
                <a:gd name="T0" fmla="*/ 0 w 7"/>
                <a:gd name="T1" fmla="*/ 14 h 14"/>
                <a:gd name="T2" fmla="*/ 1 w 7"/>
                <a:gd name="T3" fmla="*/ 5 h 14"/>
                <a:gd name="T4" fmla="*/ 3 w 7"/>
                <a:gd name="T5" fmla="*/ 1 h 14"/>
                <a:gd name="T6" fmla="*/ 5 w 7"/>
                <a:gd name="T7" fmla="*/ 0 h 14"/>
                <a:gd name="T8" fmla="*/ 7 w 7"/>
                <a:gd name="T9" fmla="*/ 2 h 14"/>
                <a:gd name="T10" fmla="*/ 5 w 7"/>
                <a:gd name="T11" fmla="*/ 7 h 14"/>
                <a:gd name="T12" fmla="*/ 0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cubicBezTo>
                    <a:pt x="0" y="10"/>
                    <a:pt x="0" y="8"/>
                    <a:pt x="1" y="5"/>
                  </a:cubicBezTo>
                  <a:cubicBezTo>
                    <a:pt x="1" y="4"/>
                    <a:pt x="2" y="2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2"/>
                    <a:pt x="7" y="2"/>
                  </a:cubicBezTo>
                  <a:cubicBezTo>
                    <a:pt x="7" y="4"/>
                    <a:pt x="6" y="6"/>
                    <a:pt x="5" y="7"/>
                  </a:cubicBezTo>
                  <a:cubicBezTo>
                    <a:pt x="4" y="9"/>
                    <a:pt x="2" y="11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3"/>
            <p:cNvSpPr>
              <a:spLocks noEditPoints="1"/>
            </p:cNvSpPr>
            <p:nvPr userDrawn="1"/>
          </p:nvSpPr>
          <p:spPr bwMode="auto">
            <a:xfrm>
              <a:off x="10833100" y="134937"/>
              <a:ext cx="1603375" cy="1157288"/>
            </a:xfrm>
            <a:custGeom>
              <a:avLst/>
              <a:gdLst>
                <a:gd name="T0" fmla="*/ 296 w 427"/>
                <a:gd name="T1" fmla="*/ 157 h 308"/>
                <a:gd name="T2" fmla="*/ 302 w 427"/>
                <a:gd name="T3" fmla="*/ 223 h 308"/>
                <a:gd name="T4" fmla="*/ 305 w 427"/>
                <a:gd name="T5" fmla="*/ 262 h 308"/>
                <a:gd name="T6" fmla="*/ 291 w 427"/>
                <a:gd name="T7" fmla="*/ 292 h 308"/>
                <a:gd name="T8" fmla="*/ 267 w 427"/>
                <a:gd name="T9" fmla="*/ 301 h 308"/>
                <a:gd name="T10" fmla="*/ 187 w 427"/>
                <a:gd name="T11" fmla="*/ 308 h 308"/>
                <a:gd name="T12" fmla="*/ 163 w 427"/>
                <a:gd name="T13" fmla="*/ 303 h 308"/>
                <a:gd name="T14" fmla="*/ 144 w 427"/>
                <a:gd name="T15" fmla="*/ 275 h 308"/>
                <a:gd name="T16" fmla="*/ 135 w 427"/>
                <a:gd name="T17" fmla="*/ 178 h 308"/>
                <a:gd name="T18" fmla="*/ 135 w 427"/>
                <a:gd name="T19" fmla="*/ 170 h 308"/>
                <a:gd name="T20" fmla="*/ 108 w 427"/>
                <a:gd name="T21" fmla="*/ 173 h 308"/>
                <a:gd name="T22" fmla="*/ 35 w 427"/>
                <a:gd name="T23" fmla="*/ 179 h 308"/>
                <a:gd name="T24" fmla="*/ 6 w 427"/>
                <a:gd name="T25" fmla="*/ 165 h 308"/>
                <a:gd name="T26" fmla="*/ 11 w 427"/>
                <a:gd name="T27" fmla="*/ 134 h 308"/>
                <a:gd name="T28" fmla="*/ 101 w 427"/>
                <a:gd name="T29" fmla="*/ 27 h 308"/>
                <a:gd name="T30" fmla="*/ 126 w 427"/>
                <a:gd name="T31" fmla="*/ 18 h 308"/>
                <a:gd name="T32" fmla="*/ 145 w 427"/>
                <a:gd name="T33" fmla="*/ 35 h 308"/>
                <a:gd name="T34" fmla="*/ 139 w 427"/>
                <a:gd name="T35" fmla="*/ 61 h 308"/>
                <a:gd name="T36" fmla="*/ 89 w 427"/>
                <a:gd name="T37" fmla="*/ 120 h 308"/>
                <a:gd name="T38" fmla="*/ 87 w 427"/>
                <a:gd name="T39" fmla="*/ 123 h 308"/>
                <a:gd name="T40" fmla="*/ 172 w 427"/>
                <a:gd name="T41" fmla="*/ 116 h 308"/>
                <a:gd name="T42" fmla="*/ 147 w 427"/>
                <a:gd name="T43" fmla="*/ 66 h 308"/>
                <a:gd name="T44" fmla="*/ 164 w 427"/>
                <a:gd name="T45" fmla="*/ 26 h 308"/>
                <a:gd name="T46" fmla="*/ 246 w 427"/>
                <a:gd name="T47" fmla="*/ 20 h 308"/>
                <a:gd name="T48" fmla="*/ 251 w 427"/>
                <a:gd name="T49" fmla="*/ 110 h 308"/>
                <a:gd name="T50" fmla="*/ 336 w 427"/>
                <a:gd name="T51" fmla="*/ 102 h 308"/>
                <a:gd name="T52" fmla="*/ 337 w 427"/>
                <a:gd name="T53" fmla="*/ 101 h 308"/>
                <a:gd name="T54" fmla="*/ 316 w 427"/>
                <a:gd name="T55" fmla="*/ 84 h 308"/>
                <a:gd name="T56" fmla="*/ 274 w 427"/>
                <a:gd name="T57" fmla="*/ 48 h 308"/>
                <a:gd name="T58" fmla="*/ 270 w 427"/>
                <a:gd name="T59" fmla="*/ 12 h 308"/>
                <a:gd name="T60" fmla="*/ 306 w 427"/>
                <a:gd name="T61" fmla="*/ 10 h 308"/>
                <a:gd name="T62" fmla="*/ 414 w 427"/>
                <a:gd name="T63" fmla="*/ 101 h 308"/>
                <a:gd name="T64" fmla="*/ 423 w 427"/>
                <a:gd name="T65" fmla="*/ 129 h 308"/>
                <a:gd name="T66" fmla="*/ 399 w 427"/>
                <a:gd name="T67" fmla="*/ 148 h 308"/>
                <a:gd name="T68" fmla="*/ 305 w 427"/>
                <a:gd name="T69" fmla="*/ 156 h 308"/>
                <a:gd name="T70" fmla="*/ 296 w 427"/>
                <a:gd name="T71" fmla="*/ 157 h 308"/>
                <a:gd name="T72" fmla="*/ 241 w 427"/>
                <a:gd name="T73" fmla="*/ 36 h 308"/>
                <a:gd name="T74" fmla="*/ 240 w 427"/>
                <a:gd name="T75" fmla="*/ 36 h 308"/>
                <a:gd name="T76" fmla="*/ 240 w 427"/>
                <a:gd name="T77" fmla="*/ 52 h 308"/>
                <a:gd name="T78" fmla="*/ 244 w 427"/>
                <a:gd name="T79" fmla="*/ 63 h 308"/>
                <a:gd name="T80" fmla="*/ 251 w 427"/>
                <a:gd name="T81" fmla="*/ 66 h 308"/>
                <a:gd name="T82" fmla="*/ 255 w 427"/>
                <a:gd name="T83" fmla="*/ 59 h 308"/>
                <a:gd name="T84" fmla="*/ 253 w 427"/>
                <a:gd name="T85" fmla="*/ 51 h 308"/>
                <a:gd name="T86" fmla="*/ 241 w 427"/>
                <a:gd name="T87" fmla="*/ 36 h 308"/>
                <a:gd name="T88" fmla="*/ 170 w 427"/>
                <a:gd name="T89" fmla="*/ 66 h 308"/>
                <a:gd name="T90" fmla="*/ 168 w 427"/>
                <a:gd name="T91" fmla="*/ 65 h 308"/>
                <a:gd name="T92" fmla="*/ 162 w 427"/>
                <a:gd name="T93" fmla="*/ 80 h 308"/>
                <a:gd name="T94" fmla="*/ 167 w 427"/>
                <a:gd name="T95" fmla="*/ 89 h 308"/>
                <a:gd name="T96" fmla="*/ 172 w 427"/>
                <a:gd name="T97" fmla="*/ 81 h 308"/>
                <a:gd name="T98" fmla="*/ 170 w 427"/>
                <a:gd name="T99" fmla="*/ 6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7" h="308">
                  <a:moveTo>
                    <a:pt x="296" y="157"/>
                  </a:moveTo>
                  <a:cubicBezTo>
                    <a:pt x="298" y="180"/>
                    <a:pt x="300" y="201"/>
                    <a:pt x="302" y="223"/>
                  </a:cubicBezTo>
                  <a:cubicBezTo>
                    <a:pt x="303" y="236"/>
                    <a:pt x="304" y="249"/>
                    <a:pt x="305" y="262"/>
                  </a:cubicBezTo>
                  <a:cubicBezTo>
                    <a:pt x="307" y="275"/>
                    <a:pt x="302" y="286"/>
                    <a:pt x="291" y="292"/>
                  </a:cubicBezTo>
                  <a:cubicBezTo>
                    <a:pt x="284" y="297"/>
                    <a:pt x="275" y="300"/>
                    <a:pt x="267" y="301"/>
                  </a:cubicBezTo>
                  <a:cubicBezTo>
                    <a:pt x="241" y="304"/>
                    <a:pt x="214" y="306"/>
                    <a:pt x="187" y="308"/>
                  </a:cubicBezTo>
                  <a:cubicBezTo>
                    <a:pt x="179" y="308"/>
                    <a:pt x="171" y="306"/>
                    <a:pt x="163" y="303"/>
                  </a:cubicBezTo>
                  <a:cubicBezTo>
                    <a:pt x="151" y="298"/>
                    <a:pt x="145" y="289"/>
                    <a:pt x="144" y="275"/>
                  </a:cubicBezTo>
                  <a:cubicBezTo>
                    <a:pt x="141" y="243"/>
                    <a:pt x="138" y="211"/>
                    <a:pt x="135" y="178"/>
                  </a:cubicBezTo>
                  <a:cubicBezTo>
                    <a:pt x="135" y="176"/>
                    <a:pt x="135" y="174"/>
                    <a:pt x="135" y="170"/>
                  </a:cubicBezTo>
                  <a:cubicBezTo>
                    <a:pt x="125" y="171"/>
                    <a:pt x="116" y="172"/>
                    <a:pt x="108" y="173"/>
                  </a:cubicBezTo>
                  <a:cubicBezTo>
                    <a:pt x="83" y="175"/>
                    <a:pt x="59" y="177"/>
                    <a:pt x="35" y="179"/>
                  </a:cubicBezTo>
                  <a:cubicBezTo>
                    <a:pt x="20" y="180"/>
                    <a:pt x="11" y="176"/>
                    <a:pt x="6" y="165"/>
                  </a:cubicBezTo>
                  <a:cubicBezTo>
                    <a:pt x="0" y="153"/>
                    <a:pt x="3" y="143"/>
                    <a:pt x="11" y="134"/>
                  </a:cubicBezTo>
                  <a:cubicBezTo>
                    <a:pt x="41" y="98"/>
                    <a:pt x="71" y="63"/>
                    <a:pt x="101" y="27"/>
                  </a:cubicBezTo>
                  <a:cubicBezTo>
                    <a:pt x="108" y="20"/>
                    <a:pt x="116" y="16"/>
                    <a:pt x="126" y="18"/>
                  </a:cubicBezTo>
                  <a:cubicBezTo>
                    <a:pt x="136" y="20"/>
                    <a:pt x="142" y="26"/>
                    <a:pt x="145" y="35"/>
                  </a:cubicBezTo>
                  <a:cubicBezTo>
                    <a:pt x="148" y="45"/>
                    <a:pt x="145" y="53"/>
                    <a:pt x="139" y="61"/>
                  </a:cubicBezTo>
                  <a:cubicBezTo>
                    <a:pt x="122" y="80"/>
                    <a:pt x="106" y="100"/>
                    <a:pt x="89" y="120"/>
                  </a:cubicBezTo>
                  <a:cubicBezTo>
                    <a:pt x="88" y="121"/>
                    <a:pt x="87" y="121"/>
                    <a:pt x="87" y="123"/>
                  </a:cubicBezTo>
                  <a:cubicBezTo>
                    <a:pt x="115" y="121"/>
                    <a:pt x="143" y="119"/>
                    <a:pt x="172" y="116"/>
                  </a:cubicBezTo>
                  <a:cubicBezTo>
                    <a:pt x="156" y="103"/>
                    <a:pt x="147" y="87"/>
                    <a:pt x="147" y="66"/>
                  </a:cubicBezTo>
                  <a:cubicBezTo>
                    <a:pt x="148" y="51"/>
                    <a:pt x="153" y="37"/>
                    <a:pt x="164" y="26"/>
                  </a:cubicBezTo>
                  <a:cubicBezTo>
                    <a:pt x="186" y="3"/>
                    <a:pt x="221" y="1"/>
                    <a:pt x="246" y="20"/>
                  </a:cubicBezTo>
                  <a:cubicBezTo>
                    <a:pt x="266" y="37"/>
                    <a:pt x="281" y="74"/>
                    <a:pt x="251" y="110"/>
                  </a:cubicBezTo>
                  <a:cubicBezTo>
                    <a:pt x="280" y="107"/>
                    <a:pt x="308" y="105"/>
                    <a:pt x="336" y="102"/>
                  </a:cubicBezTo>
                  <a:cubicBezTo>
                    <a:pt x="336" y="102"/>
                    <a:pt x="337" y="101"/>
                    <a:pt x="337" y="101"/>
                  </a:cubicBezTo>
                  <a:cubicBezTo>
                    <a:pt x="330" y="95"/>
                    <a:pt x="323" y="90"/>
                    <a:pt x="316" y="84"/>
                  </a:cubicBezTo>
                  <a:cubicBezTo>
                    <a:pt x="302" y="72"/>
                    <a:pt x="288" y="60"/>
                    <a:pt x="274" y="48"/>
                  </a:cubicBezTo>
                  <a:cubicBezTo>
                    <a:pt x="262" y="38"/>
                    <a:pt x="260" y="23"/>
                    <a:pt x="270" y="12"/>
                  </a:cubicBezTo>
                  <a:cubicBezTo>
                    <a:pt x="279" y="1"/>
                    <a:pt x="294" y="0"/>
                    <a:pt x="306" y="10"/>
                  </a:cubicBezTo>
                  <a:cubicBezTo>
                    <a:pt x="342" y="40"/>
                    <a:pt x="378" y="71"/>
                    <a:pt x="414" y="101"/>
                  </a:cubicBezTo>
                  <a:cubicBezTo>
                    <a:pt x="423" y="108"/>
                    <a:pt x="427" y="118"/>
                    <a:pt x="423" y="129"/>
                  </a:cubicBezTo>
                  <a:cubicBezTo>
                    <a:pt x="420" y="141"/>
                    <a:pt x="411" y="147"/>
                    <a:pt x="399" y="148"/>
                  </a:cubicBezTo>
                  <a:cubicBezTo>
                    <a:pt x="368" y="151"/>
                    <a:pt x="336" y="153"/>
                    <a:pt x="305" y="156"/>
                  </a:cubicBezTo>
                  <a:cubicBezTo>
                    <a:pt x="302" y="156"/>
                    <a:pt x="300" y="156"/>
                    <a:pt x="296" y="157"/>
                  </a:cubicBezTo>
                  <a:close/>
                  <a:moveTo>
                    <a:pt x="241" y="36"/>
                  </a:moveTo>
                  <a:cubicBezTo>
                    <a:pt x="241" y="36"/>
                    <a:pt x="240" y="36"/>
                    <a:pt x="240" y="36"/>
                  </a:cubicBezTo>
                  <a:cubicBezTo>
                    <a:pt x="240" y="42"/>
                    <a:pt x="239" y="47"/>
                    <a:pt x="240" y="52"/>
                  </a:cubicBezTo>
                  <a:cubicBezTo>
                    <a:pt x="241" y="55"/>
                    <a:pt x="242" y="59"/>
                    <a:pt x="244" y="63"/>
                  </a:cubicBezTo>
                  <a:cubicBezTo>
                    <a:pt x="246" y="64"/>
                    <a:pt x="249" y="66"/>
                    <a:pt x="251" y="66"/>
                  </a:cubicBezTo>
                  <a:cubicBezTo>
                    <a:pt x="253" y="65"/>
                    <a:pt x="255" y="61"/>
                    <a:pt x="255" y="59"/>
                  </a:cubicBezTo>
                  <a:cubicBezTo>
                    <a:pt x="255" y="56"/>
                    <a:pt x="254" y="53"/>
                    <a:pt x="253" y="51"/>
                  </a:cubicBezTo>
                  <a:cubicBezTo>
                    <a:pt x="249" y="46"/>
                    <a:pt x="245" y="41"/>
                    <a:pt x="241" y="36"/>
                  </a:cubicBezTo>
                  <a:close/>
                  <a:moveTo>
                    <a:pt x="170" y="66"/>
                  </a:moveTo>
                  <a:cubicBezTo>
                    <a:pt x="169" y="65"/>
                    <a:pt x="169" y="65"/>
                    <a:pt x="168" y="65"/>
                  </a:cubicBezTo>
                  <a:cubicBezTo>
                    <a:pt x="166" y="70"/>
                    <a:pt x="164" y="75"/>
                    <a:pt x="162" y="80"/>
                  </a:cubicBezTo>
                  <a:cubicBezTo>
                    <a:pt x="161" y="84"/>
                    <a:pt x="162" y="89"/>
                    <a:pt x="167" y="89"/>
                  </a:cubicBezTo>
                  <a:cubicBezTo>
                    <a:pt x="169" y="89"/>
                    <a:pt x="172" y="84"/>
                    <a:pt x="172" y="81"/>
                  </a:cubicBezTo>
                  <a:cubicBezTo>
                    <a:pt x="172" y="76"/>
                    <a:pt x="171" y="71"/>
                    <a:pt x="170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4"/>
            <p:cNvSpPr>
              <a:spLocks/>
            </p:cNvSpPr>
            <p:nvPr userDrawn="1"/>
          </p:nvSpPr>
          <p:spPr bwMode="auto">
            <a:xfrm>
              <a:off x="11423650" y="-327025"/>
              <a:ext cx="160338" cy="409575"/>
            </a:xfrm>
            <a:custGeom>
              <a:avLst/>
              <a:gdLst>
                <a:gd name="T0" fmla="*/ 38 w 43"/>
                <a:gd name="T1" fmla="*/ 109 h 109"/>
                <a:gd name="T2" fmla="*/ 33 w 43"/>
                <a:gd name="T3" fmla="*/ 50 h 109"/>
                <a:gd name="T4" fmla="*/ 0 w 43"/>
                <a:gd name="T5" fmla="*/ 59 h 109"/>
                <a:gd name="T6" fmla="*/ 5 w 43"/>
                <a:gd name="T7" fmla="*/ 0 h 109"/>
                <a:gd name="T8" fmla="*/ 7 w 43"/>
                <a:gd name="T9" fmla="*/ 0 h 109"/>
                <a:gd name="T10" fmla="*/ 11 w 43"/>
                <a:gd name="T11" fmla="*/ 47 h 109"/>
                <a:gd name="T12" fmla="*/ 43 w 43"/>
                <a:gd name="T13" fmla="*/ 38 h 109"/>
                <a:gd name="T14" fmla="*/ 41 w 43"/>
                <a:gd name="T15" fmla="*/ 109 h 109"/>
                <a:gd name="T16" fmla="*/ 38 w 43"/>
                <a:gd name="T1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09">
                  <a:moveTo>
                    <a:pt x="38" y="109"/>
                  </a:moveTo>
                  <a:cubicBezTo>
                    <a:pt x="37" y="90"/>
                    <a:pt x="35" y="70"/>
                    <a:pt x="33" y="50"/>
                  </a:cubicBezTo>
                  <a:cubicBezTo>
                    <a:pt x="22" y="53"/>
                    <a:pt x="12" y="56"/>
                    <a:pt x="0" y="59"/>
                  </a:cubicBezTo>
                  <a:cubicBezTo>
                    <a:pt x="2" y="39"/>
                    <a:pt x="4" y="19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15"/>
                    <a:pt x="9" y="31"/>
                    <a:pt x="11" y="47"/>
                  </a:cubicBezTo>
                  <a:cubicBezTo>
                    <a:pt x="20" y="44"/>
                    <a:pt x="31" y="41"/>
                    <a:pt x="43" y="38"/>
                  </a:cubicBezTo>
                  <a:cubicBezTo>
                    <a:pt x="42" y="62"/>
                    <a:pt x="41" y="85"/>
                    <a:pt x="41" y="109"/>
                  </a:cubicBezTo>
                  <a:cubicBezTo>
                    <a:pt x="40" y="109"/>
                    <a:pt x="39" y="109"/>
                    <a:pt x="38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5"/>
            <p:cNvSpPr>
              <a:spLocks/>
            </p:cNvSpPr>
            <p:nvPr userDrawn="1"/>
          </p:nvSpPr>
          <p:spPr bwMode="auto">
            <a:xfrm>
              <a:off x="11982450" y="-220663"/>
              <a:ext cx="273050" cy="292100"/>
            </a:xfrm>
            <a:custGeom>
              <a:avLst/>
              <a:gdLst>
                <a:gd name="T0" fmla="*/ 0 w 73"/>
                <a:gd name="T1" fmla="*/ 76 h 78"/>
                <a:gd name="T2" fmla="*/ 45 w 73"/>
                <a:gd name="T3" fmla="*/ 46 h 78"/>
                <a:gd name="T4" fmla="*/ 21 w 73"/>
                <a:gd name="T5" fmla="*/ 21 h 78"/>
                <a:gd name="T6" fmla="*/ 72 w 73"/>
                <a:gd name="T7" fmla="*/ 0 h 78"/>
                <a:gd name="T8" fmla="*/ 73 w 73"/>
                <a:gd name="T9" fmla="*/ 2 h 78"/>
                <a:gd name="T10" fmla="*/ 37 w 73"/>
                <a:gd name="T11" fmla="*/ 24 h 78"/>
                <a:gd name="T12" fmla="*/ 61 w 73"/>
                <a:gd name="T13" fmla="*/ 48 h 78"/>
                <a:gd name="T14" fmla="*/ 1 w 73"/>
                <a:gd name="T15" fmla="*/ 78 h 78"/>
                <a:gd name="T16" fmla="*/ 0 w 73"/>
                <a:gd name="T17" fmla="*/ 7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8">
                  <a:moveTo>
                    <a:pt x="0" y="76"/>
                  </a:moveTo>
                  <a:cubicBezTo>
                    <a:pt x="15" y="66"/>
                    <a:pt x="29" y="56"/>
                    <a:pt x="45" y="46"/>
                  </a:cubicBezTo>
                  <a:cubicBezTo>
                    <a:pt x="37" y="38"/>
                    <a:pt x="29" y="30"/>
                    <a:pt x="21" y="21"/>
                  </a:cubicBezTo>
                  <a:cubicBezTo>
                    <a:pt x="39" y="14"/>
                    <a:pt x="55" y="7"/>
                    <a:pt x="72" y="0"/>
                  </a:cubicBezTo>
                  <a:cubicBezTo>
                    <a:pt x="72" y="1"/>
                    <a:pt x="73" y="1"/>
                    <a:pt x="73" y="2"/>
                  </a:cubicBezTo>
                  <a:cubicBezTo>
                    <a:pt x="61" y="9"/>
                    <a:pt x="49" y="17"/>
                    <a:pt x="37" y="24"/>
                  </a:cubicBezTo>
                  <a:cubicBezTo>
                    <a:pt x="44" y="32"/>
                    <a:pt x="52" y="40"/>
                    <a:pt x="61" y="48"/>
                  </a:cubicBezTo>
                  <a:cubicBezTo>
                    <a:pt x="40" y="59"/>
                    <a:pt x="21" y="68"/>
                    <a:pt x="1" y="78"/>
                  </a:cubicBezTo>
                  <a:cubicBezTo>
                    <a:pt x="1" y="78"/>
                    <a:pt x="0" y="77"/>
                    <a:pt x="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6"/>
            <p:cNvSpPr>
              <a:spLocks/>
            </p:cNvSpPr>
            <p:nvPr userDrawn="1"/>
          </p:nvSpPr>
          <p:spPr bwMode="auto">
            <a:xfrm>
              <a:off x="11295063" y="11112"/>
              <a:ext cx="153988" cy="142875"/>
            </a:xfrm>
            <a:custGeom>
              <a:avLst/>
              <a:gdLst>
                <a:gd name="T0" fmla="*/ 41 w 41"/>
                <a:gd name="T1" fmla="*/ 38 h 38"/>
                <a:gd name="T2" fmla="*/ 15 w 41"/>
                <a:gd name="T3" fmla="*/ 31 h 38"/>
                <a:gd name="T4" fmla="*/ 1 w 41"/>
                <a:gd name="T5" fmla="*/ 18 h 38"/>
                <a:gd name="T6" fmla="*/ 1 w 41"/>
                <a:gd name="T7" fmla="*/ 5 h 38"/>
                <a:gd name="T8" fmla="*/ 15 w 41"/>
                <a:gd name="T9" fmla="*/ 2 h 38"/>
                <a:gd name="T10" fmla="*/ 30 w 41"/>
                <a:gd name="T11" fmla="*/ 14 h 38"/>
                <a:gd name="T12" fmla="*/ 41 w 41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8">
                  <a:moveTo>
                    <a:pt x="41" y="38"/>
                  </a:moveTo>
                  <a:cubicBezTo>
                    <a:pt x="32" y="36"/>
                    <a:pt x="24" y="34"/>
                    <a:pt x="15" y="31"/>
                  </a:cubicBezTo>
                  <a:cubicBezTo>
                    <a:pt x="8" y="29"/>
                    <a:pt x="3" y="25"/>
                    <a:pt x="1" y="18"/>
                  </a:cubicBezTo>
                  <a:cubicBezTo>
                    <a:pt x="0" y="14"/>
                    <a:pt x="0" y="8"/>
                    <a:pt x="1" y="5"/>
                  </a:cubicBezTo>
                  <a:cubicBezTo>
                    <a:pt x="4" y="0"/>
                    <a:pt x="10" y="0"/>
                    <a:pt x="15" y="2"/>
                  </a:cubicBezTo>
                  <a:cubicBezTo>
                    <a:pt x="22" y="3"/>
                    <a:pt x="27" y="8"/>
                    <a:pt x="30" y="14"/>
                  </a:cubicBezTo>
                  <a:cubicBezTo>
                    <a:pt x="34" y="22"/>
                    <a:pt x="38" y="30"/>
                    <a:pt x="41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7"/>
            <p:cNvSpPr>
              <a:spLocks/>
            </p:cNvSpPr>
            <p:nvPr userDrawn="1"/>
          </p:nvSpPr>
          <p:spPr bwMode="auto">
            <a:xfrm>
              <a:off x="10956925" y="-96838"/>
              <a:ext cx="247650" cy="228600"/>
            </a:xfrm>
            <a:custGeom>
              <a:avLst/>
              <a:gdLst>
                <a:gd name="T0" fmla="*/ 43 w 66"/>
                <a:gd name="T1" fmla="*/ 6 h 61"/>
                <a:gd name="T2" fmla="*/ 66 w 66"/>
                <a:gd name="T3" fmla="*/ 60 h 61"/>
                <a:gd name="T4" fmla="*/ 64 w 66"/>
                <a:gd name="T5" fmla="*/ 61 h 61"/>
                <a:gd name="T6" fmla="*/ 40 w 66"/>
                <a:gd name="T7" fmla="*/ 23 h 61"/>
                <a:gd name="T8" fmla="*/ 16 w 66"/>
                <a:gd name="T9" fmla="*/ 47 h 61"/>
                <a:gd name="T10" fmla="*/ 0 w 66"/>
                <a:gd name="T11" fmla="*/ 1 h 61"/>
                <a:gd name="T12" fmla="*/ 1 w 66"/>
                <a:gd name="T13" fmla="*/ 0 h 61"/>
                <a:gd name="T14" fmla="*/ 19 w 66"/>
                <a:gd name="T15" fmla="*/ 31 h 61"/>
                <a:gd name="T16" fmla="*/ 43 w 66"/>
                <a:gd name="T17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1">
                  <a:moveTo>
                    <a:pt x="43" y="6"/>
                  </a:moveTo>
                  <a:cubicBezTo>
                    <a:pt x="51" y="25"/>
                    <a:pt x="59" y="43"/>
                    <a:pt x="66" y="60"/>
                  </a:cubicBezTo>
                  <a:cubicBezTo>
                    <a:pt x="65" y="60"/>
                    <a:pt x="65" y="61"/>
                    <a:pt x="64" y="61"/>
                  </a:cubicBezTo>
                  <a:cubicBezTo>
                    <a:pt x="56" y="48"/>
                    <a:pt x="48" y="36"/>
                    <a:pt x="40" y="23"/>
                  </a:cubicBezTo>
                  <a:cubicBezTo>
                    <a:pt x="32" y="31"/>
                    <a:pt x="24" y="38"/>
                    <a:pt x="16" y="47"/>
                  </a:cubicBezTo>
                  <a:cubicBezTo>
                    <a:pt x="10" y="31"/>
                    <a:pt x="5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7" y="10"/>
                    <a:pt x="13" y="20"/>
                    <a:pt x="19" y="31"/>
                  </a:cubicBezTo>
                  <a:cubicBezTo>
                    <a:pt x="27" y="23"/>
                    <a:pt x="34" y="15"/>
                    <a:pt x="4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8"/>
            <p:cNvSpPr>
              <a:spLocks/>
            </p:cNvSpPr>
            <p:nvPr userDrawn="1"/>
          </p:nvSpPr>
          <p:spPr bwMode="auto">
            <a:xfrm>
              <a:off x="11757025" y="-36513"/>
              <a:ext cx="146050" cy="171450"/>
            </a:xfrm>
            <a:custGeom>
              <a:avLst/>
              <a:gdLst>
                <a:gd name="T0" fmla="*/ 0 w 39"/>
                <a:gd name="T1" fmla="*/ 46 h 46"/>
                <a:gd name="T2" fmla="*/ 9 w 39"/>
                <a:gd name="T3" fmla="*/ 19 h 46"/>
                <a:gd name="T4" fmla="*/ 26 w 39"/>
                <a:gd name="T5" fmla="*/ 2 h 46"/>
                <a:gd name="T6" fmla="*/ 37 w 39"/>
                <a:gd name="T7" fmla="*/ 2 h 46"/>
                <a:gd name="T8" fmla="*/ 39 w 39"/>
                <a:gd name="T9" fmla="*/ 12 h 46"/>
                <a:gd name="T10" fmla="*/ 24 w 39"/>
                <a:gd name="T11" fmla="*/ 32 h 46"/>
                <a:gd name="T12" fmla="*/ 0 w 39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6">
                  <a:moveTo>
                    <a:pt x="0" y="46"/>
                  </a:moveTo>
                  <a:cubicBezTo>
                    <a:pt x="3" y="36"/>
                    <a:pt x="6" y="28"/>
                    <a:pt x="9" y="19"/>
                  </a:cubicBezTo>
                  <a:cubicBezTo>
                    <a:pt x="13" y="11"/>
                    <a:pt x="18" y="5"/>
                    <a:pt x="26" y="2"/>
                  </a:cubicBezTo>
                  <a:cubicBezTo>
                    <a:pt x="29" y="0"/>
                    <a:pt x="34" y="0"/>
                    <a:pt x="37" y="2"/>
                  </a:cubicBezTo>
                  <a:cubicBezTo>
                    <a:pt x="39" y="4"/>
                    <a:pt x="39" y="9"/>
                    <a:pt x="39" y="12"/>
                  </a:cubicBezTo>
                  <a:cubicBezTo>
                    <a:pt x="37" y="21"/>
                    <a:pt x="31" y="27"/>
                    <a:pt x="24" y="32"/>
                  </a:cubicBezTo>
                  <a:cubicBezTo>
                    <a:pt x="16" y="36"/>
                    <a:pt x="8" y="41"/>
                    <a:pt x="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9"/>
            <p:cNvSpPr>
              <a:spLocks/>
            </p:cNvSpPr>
            <p:nvPr userDrawn="1"/>
          </p:nvSpPr>
          <p:spPr bwMode="auto">
            <a:xfrm>
              <a:off x="11682413" y="-19050"/>
              <a:ext cx="55563" cy="153988"/>
            </a:xfrm>
            <a:custGeom>
              <a:avLst/>
              <a:gdLst>
                <a:gd name="T0" fmla="*/ 3 w 15"/>
                <a:gd name="T1" fmla="*/ 41 h 41"/>
                <a:gd name="T2" fmla="*/ 0 w 15"/>
                <a:gd name="T3" fmla="*/ 17 h 41"/>
                <a:gd name="T4" fmla="*/ 4 w 15"/>
                <a:gd name="T5" fmla="*/ 4 h 41"/>
                <a:gd name="T6" fmla="*/ 9 w 15"/>
                <a:gd name="T7" fmla="*/ 1 h 41"/>
                <a:gd name="T8" fmla="*/ 14 w 15"/>
                <a:gd name="T9" fmla="*/ 6 h 41"/>
                <a:gd name="T10" fmla="*/ 14 w 15"/>
                <a:gd name="T11" fmla="*/ 20 h 41"/>
                <a:gd name="T12" fmla="*/ 3 w 15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1">
                  <a:moveTo>
                    <a:pt x="3" y="41"/>
                  </a:moveTo>
                  <a:cubicBezTo>
                    <a:pt x="2" y="32"/>
                    <a:pt x="0" y="25"/>
                    <a:pt x="0" y="17"/>
                  </a:cubicBezTo>
                  <a:cubicBezTo>
                    <a:pt x="0" y="13"/>
                    <a:pt x="2" y="8"/>
                    <a:pt x="4" y="4"/>
                  </a:cubicBezTo>
                  <a:cubicBezTo>
                    <a:pt x="4" y="2"/>
                    <a:pt x="8" y="0"/>
                    <a:pt x="9" y="1"/>
                  </a:cubicBezTo>
                  <a:cubicBezTo>
                    <a:pt x="12" y="1"/>
                    <a:pt x="14" y="4"/>
                    <a:pt x="14" y="6"/>
                  </a:cubicBezTo>
                  <a:cubicBezTo>
                    <a:pt x="15" y="11"/>
                    <a:pt x="15" y="16"/>
                    <a:pt x="14" y="20"/>
                  </a:cubicBezTo>
                  <a:cubicBezTo>
                    <a:pt x="11" y="27"/>
                    <a:pt x="7" y="33"/>
                    <a:pt x="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90"/>
            <p:cNvSpPr>
              <a:spLocks noEditPoints="1"/>
            </p:cNvSpPr>
            <p:nvPr userDrawn="1"/>
          </p:nvSpPr>
          <p:spPr bwMode="auto">
            <a:xfrm>
              <a:off x="11479213" y="2592387"/>
              <a:ext cx="1193800" cy="881063"/>
            </a:xfrm>
            <a:custGeom>
              <a:avLst/>
              <a:gdLst>
                <a:gd name="T0" fmla="*/ 216 w 318"/>
                <a:gd name="T1" fmla="*/ 133 h 235"/>
                <a:gd name="T2" fmla="*/ 209 w 318"/>
                <a:gd name="T3" fmla="*/ 183 h 235"/>
                <a:gd name="T4" fmla="*/ 205 w 318"/>
                <a:gd name="T5" fmla="*/ 212 h 235"/>
                <a:gd name="T6" fmla="*/ 190 w 318"/>
                <a:gd name="T7" fmla="*/ 231 h 235"/>
                <a:gd name="T8" fmla="*/ 171 w 318"/>
                <a:gd name="T9" fmla="*/ 234 h 235"/>
                <a:gd name="T10" fmla="*/ 111 w 318"/>
                <a:gd name="T11" fmla="*/ 226 h 235"/>
                <a:gd name="T12" fmla="*/ 95 w 318"/>
                <a:gd name="T13" fmla="*/ 218 h 235"/>
                <a:gd name="T14" fmla="*/ 85 w 318"/>
                <a:gd name="T15" fmla="*/ 195 h 235"/>
                <a:gd name="T16" fmla="*/ 95 w 318"/>
                <a:gd name="T17" fmla="*/ 122 h 235"/>
                <a:gd name="T18" fmla="*/ 96 w 318"/>
                <a:gd name="T19" fmla="*/ 117 h 235"/>
                <a:gd name="T20" fmla="*/ 76 w 318"/>
                <a:gd name="T21" fmla="*/ 114 h 235"/>
                <a:gd name="T22" fmla="*/ 21 w 318"/>
                <a:gd name="T23" fmla="*/ 106 h 235"/>
                <a:gd name="T24" fmla="*/ 2 w 318"/>
                <a:gd name="T25" fmla="*/ 91 h 235"/>
                <a:gd name="T26" fmla="*/ 11 w 318"/>
                <a:gd name="T27" fmla="*/ 69 h 235"/>
                <a:gd name="T28" fmla="*/ 95 w 318"/>
                <a:gd name="T29" fmla="*/ 6 h 235"/>
                <a:gd name="T30" fmla="*/ 115 w 318"/>
                <a:gd name="T31" fmla="*/ 4 h 235"/>
                <a:gd name="T32" fmla="*/ 126 w 318"/>
                <a:gd name="T33" fmla="*/ 19 h 235"/>
                <a:gd name="T34" fmla="*/ 117 w 318"/>
                <a:gd name="T35" fmla="*/ 37 h 235"/>
                <a:gd name="T36" fmla="*/ 71 w 318"/>
                <a:gd name="T37" fmla="*/ 72 h 235"/>
                <a:gd name="T38" fmla="*/ 69 w 318"/>
                <a:gd name="T39" fmla="*/ 74 h 235"/>
                <a:gd name="T40" fmla="*/ 132 w 318"/>
                <a:gd name="T41" fmla="*/ 83 h 235"/>
                <a:gd name="T42" fmla="*/ 122 w 318"/>
                <a:gd name="T43" fmla="*/ 42 h 235"/>
                <a:gd name="T44" fmla="*/ 141 w 318"/>
                <a:gd name="T45" fmla="*/ 16 h 235"/>
                <a:gd name="T46" fmla="*/ 202 w 318"/>
                <a:gd name="T47" fmla="*/ 25 h 235"/>
                <a:gd name="T48" fmla="*/ 191 w 318"/>
                <a:gd name="T49" fmla="*/ 91 h 235"/>
                <a:gd name="T50" fmla="*/ 254 w 318"/>
                <a:gd name="T51" fmla="*/ 100 h 235"/>
                <a:gd name="T52" fmla="*/ 255 w 318"/>
                <a:gd name="T53" fmla="*/ 99 h 235"/>
                <a:gd name="T54" fmla="*/ 242 w 318"/>
                <a:gd name="T55" fmla="*/ 83 h 235"/>
                <a:gd name="T56" fmla="*/ 218 w 318"/>
                <a:gd name="T57" fmla="*/ 50 h 235"/>
                <a:gd name="T58" fmla="*/ 221 w 318"/>
                <a:gd name="T59" fmla="*/ 23 h 235"/>
                <a:gd name="T60" fmla="*/ 248 w 318"/>
                <a:gd name="T61" fmla="*/ 28 h 235"/>
                <a:gd name="T62" fmla="*/ 312 w 318"/>
                <a:gd name="T63" fmla="*/ 112 h 235"/>
                <a:gd name="T64" fmla="*/ 314 w 318"/>
                <a:gd name="T65" fmla="*/ 134 h 235"/>
                <a:gd name="T66" fmla="*/ 293 w 318"/>
                <a:gd name="T67" fmla="*/ 144 h 235"/>
                <a:gd name="T68" fmla="*/ 223 w 318"/>
                <a:gd name="T69" fmla="*/ 134 h 235"/>
                <a:gd name="T70" fmla="*/ 216 w 318"/>
                <a:gd name="T71" fmla="*/ 133 h 235"/>
                <a:gd name="T72" fmla="*/ 196 w 318"/>
                <a:gd name="T73" fmla="*/ 36 h 235"/>
                <a:gd name="T74" fmla="*/ 195 w 318"/>
                <a:gd name="T75" fmla="*/ 36 h 235"/>
                <a:gd name="T76" fmla="*/ 192 w 318"/>
                <a:gd name="T77" fmla="*/ 47 h 235"/>
                <a:gd name="T78" fmla="*/ 194 w 318"/>
                <a:gd name="T79" fmla="*/ 56 h 235"/>
                <a:gd name="T80" fmla="*/ 198 w 318"/>
                <a:gd name="T81" fmla="*/ 59 h 235"/>
                <a:gd name="T82" fmla="*/ 202 w 318"/>
                <a:gd name="T83" fmla="*/ 55 h 235"/>
                <a:gd name="T84" fmla="*/ 202 w 318"/>
                <a:gd name="T85" fmla="*/ 49 h 235"/>
                <a:gd name="T86" fmla="*/ 196 w 318"/>
                <a:gd name="T87" fmla="*/ 36 h 235"/>
                <a:gd name="T88" fmla="*/ 139 w 318"/>
                <a:gd name="T89" fmla="*/ 46 h 235"/>
                <a:gd name="T90" fmla="*/ 138 w 318"/>
                <a:gd name="T91" fmla="*/ 45 h 235"/>
                <a:gd name="T92" fmla="*/ 131 w 318"/>
                <a:gd name="T93" fmla="*/ 55 h 235"/>
                <a:gd name="T94" fmla="*/ 133 w 318"/>
                <a:gd name="T95" fmla="*/ 63 h 235"/>
                <a:gd name="T96" fmla="*/ 138 w 318"/>
                <a:gd name="T97" fmla="*/ 57 h 235"/>
                <a:gd name="T98" fmla="*/ 139 w 318"/>
                <a:gd name="T99" fmla="*/ 4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8" h="235">
                  <a:moveTo>
                    <a:pt x="216" y="133"/>
                  </a:moveTo>
                  <a:cubicBezTo>
                    <a:pt x="214" y="150"/>
                    <a:pt x="211" y="167"/>
                    <a:pt x="209" y="183"/>
                  </a:cubicBezTo>
                  <a:cubicBezTo>
                    <a:pt x="208" y="192"/>
                    <a:pt x="206" y="202"/>
                    <a:pt x="205" y="212"/>
                  </a:cubicBezTo>
                  <a:cubicBezTo>
                    <a:pt x="204" y="222"/>
                    <a:pt x="199" y="228"/>
                    <a:pt x="190" y="231"/>
                  </a:cubicBezTo>
                  <a:cubicBezTo>
                    <a:pt x="184" y="233"/>
                    <a:pt x="177" y="235"/>
                    <a:pt x="171" y="234"/>
                  </a:cubicBezTo>
                  <a:cubicBezTo>
                    <a:pt x="151" y="232"/>
                    <a:pt x="131" y="229"/>
                    <a:pt x="111" y="226"/>
                  </a:cubicBezTo>
                  <a:cubicBezTo>
                    <a:pt x="105" y="225"/>
                    <a:pt x="100" y="222"/>
                    <a:pt x="95" y="218"/>
                  </a:cubicBezTo>
                  <a:cubicBezTo>
                    <a:pt x="86" y="213"/>
                    <a:pt x="83" y="205"/>
                    <a:pt x="85" y="195"/>
                  </a:cubicBezTo>
                  <a:cubicBezTo>
                    <a:pt x="88" y="171"/>
                    <a:pt x="92" y="146"/>
                    <a:pt x="95" y="122"/>
                  </a:cubicBezTo>
                  <a:cubicBezTo>
                    <a:pt x="95" y="121"/>
                    <a:pt x="95" y="119"/>
                    <a:pt x="96" y="117"/>
                  </a:cubicBezTo>
                  <a:cubicBezTo>
                    <a:pt x="89" y="116"/>
                    <a:pt x="82" y="115"/>
                    <a:pt x="76" y="114"/>
                  </a:cubicBezTo>
                  <a:cubicBezTo>
                    <a:pt x="57" y="111"/>
                    <a:pt x="39" y="109"/>
                    <a:pt x="21" y="106"/>
                  </a:cubicBezTo>
                  <a:cubicBezTo>
                    <a:pt x="11" y="105"/>
                    <a:pt x="5" y="100"/>
                    <a:pt x="2" y="91"/>
                  </a:cubicBezTo>
                  <a:cubicBezTo>
                    <a:pt x="0" y="82"/>
                    <a:pt x="4" y="75"/>
                    <a:pt x="11" y="69"/>
                  </a:cubicBezTo>
                  <a:cubicBezTo>
                    <a:pt x="39" y="48"/>
                    <a:pt x="67" y="27"/>
                    <a:pt x="95" y="6"/>
                  </a:cubicBezTo>
                  <a:cubicBezTo>
                    <a:pt x="101" y="2"/>
                    <a:pt x="108" y="0"/>
                    <a:pt x="115" y="4"/>
                  </a:cubicBezTo>
                  <a:cubicBezTo>
                    <a:pt x="121" y="7"/>
                    <a:pt x="125" y="12"/>
                    <a:pt x="126" y="19"/>
                  </a:cubicBezTo>
                  <a:cubicBezTo>
                    <a:pt x="126" y="27"/>
                    <a:pt x="123" y="33"/>
                    <a:pt x="117" y="37"/>
                  </a:cubicBezTo>
                  <a:cubicBezTo>
                    <a:pt x="102" y="49"/>
                    <a:pt x="86" y="60"/>
                    <a:pt x="71" y="72"/>
                  </a:cubicBezTo>
                  <a:cubicBezTo>
                    <a:pt x="70" y="72"/>
                    <a:pt x="69" y="73"/>
                    <a:pt x="69" y="74"/>
                  </a:cubicBezTo>
                  <a:cubicBezTo>
                    <a:pt x="90" y="77"/>
                    <a:pt x="111" y="80"/>
                    <a:pt x="132" y="83"/>
                  </a:cubicBezTo>
                  <a:cubicBezTo>
                    <a:pt x="122" y="71"/>
                    <a:pt x="119" y="57"/>
                    <a:pt x="122" y="42"/>
                  </a:cubicBezTo>
                  <a:cubicBezTo>
                    <a:pt x="125" y="31"/>
                    <a:pt x="131" y="22"/>
                    <a:pt x="141" y="16"/>
                  </a:cubicBezTo>
                  <a:cubicBezTo>
                    <a:pt x="161" y="3"/>
                    <a:pt x="187" y="7"/>
                    <a:pt x="202" y="25"/>
                  </a:cubicBezTo>
                  <a:cubicBezTo>
                    <a:pt x="214" y="41"/>
                    <a:pt x="219" y="70"/>
                    <a:pt x="191" y="91"/>
                  </a:cubicBezTo>
                  <a:cubicBezTo>
                    <a:pt x="212" y="94"/>
                    <a:pt x="233" y="97"/>
                    <a:pt x="254" y="100"/>
                  </a:cubicBezTo>
                  <a:cubicBezTo>
                    <a:pt x="255" y="100"/>
                    <a:pt x="255" y="100"/>
                    <a:pt x="255" y="99"/>
                  </a:cubicBezTo>
                  <a:cubicBezTo>
                    <a:pt x="251" y="94"/>
                    <a:pt x="247" y="89"/>
                    <a:pt x="242" y="83"/>
                  </a:cubicBezTo>
                  <a:cubicBezTo>
                    <a:pt x="234" y="72"/>
                    <a:pt x="226" y="61"/>
                    <a:pt x="218" y="50"/>
                  </a:cubicBezTo>
                  <a:cubicBezTo>
                    <a:pt x="211" y="41"/>
                    <a:pt x="212" y="30"/>
                    <a:pt x="221" y="23"/>
                  </a:cubicBezTo>
                  <a:cubicBezTo>
                    <a:pt x="229" y="17"/>
                    <a:pt x="241" y="18"/>
                    <a:pt x="248" y="28"/>
                  </a:cubicBezTo>
                  <a:cubicBezTo>
                    <a:pt x="269" y="56"/>
                    <a:pt x="290" y="84"/>
                    <a:pt x="312" y="112"/>
                  </a:cubicBezTo>
                  <a:cubicBezTo>
                    <a:pt x="317" y="119"/>
                    <a:pt x="318" y="126"/>
                    <a:pt x="314" y="134"/>
                  </a:cubicBezTo>
                  <a:cubicBezTo>
                    <a:pt x="309" y="142"/>
                    <a:pt x="302" y="145"/>
                    <a:pt x="293" y="144"/>
                  </a:cubicBezTo>
                  <a:cubicBezTo>
                    <a:pt x="269" y="141"/>
                    <a:pt x="246" y="137"/>
                    <a:pt x="223" y="134"/>
                  </a:cubicBezTo>
                  <a:cubicBezTo>
                    <a:pt x="221" y="134"/>
                    <a:pt x="219" y="134"/>
                    <a:pt x="216" y="133"/>
                  </a:cubicBezTo>
                  <a:close/>
                  <a:moveTo>
                    <a:pt x="196" y="36"/>
                  </a:moveTo>
                  <a:cubicBezTo>
                    <a:pt x="195" y="36"/>
                    <a:pt x="195" y="36"/>
                    <a:pt x="195" y="36"/>
                  </a:cubicBezTo>
                  <a:cubicBezTo>
                    <a:pt x="194" y="40"/>
                    <a:pt x="193" y="43"/>
                    <a:pt x="192" y="47"/>
                  </a:cubicBezTo>
                  <a:cubicBezTo>
                    <a:pt x="192" y="50"/>
                    <a:pt x="193" y="53"/>
                    <a:pt x="194" y="56"/>
                  </a:cubicBezTo>
                  <a:cubicBezTo>
                    <a:pt x="194" y="57"/>
                    <a:pt x="197" y="59"/>
                    <a:pt x="198" y="59"/>
                  </a:cubicBezTo>
                  <a:cubicBezTo>
                    <a:pt x="200" y="59"/>
                    <a:pt x="202" y="57"/>
                    <a:pt x="202" y="55"/>
                  </a:cubicBezTo>
                  <a:cubicBezTo>
                    <a:pt x="203" y="53"/>
                    <a:pt x="203" y="50"/>
                    <a:pt x="202" y="49"/>
                  </a:cubicBezTo>
                  <a:cubicBezTo>
                    <a:pt x="200" y="44"/>
                    <a:pt x="198" y="40"/>
                    <a:pt x="196" y="36"/>
                  </a:cubicBezTo>
                  <a:close/>
                  <a:moveTo>
                    <a:pt x="139" y="46"/>
                  </a:moveTo>
                  <a:cubicBezTo>
                    <a:pt x="138" y="46"/>
                    <a:pt x="138" y="45"/>
                    <a:pt x="138" y="45"/>
                  </a:cubicBezTo>
                  <a:cubicBezTo>
                    <a:pt x="135" y="49"/>
                    <a:pt x="133" y="52"/>
                    <a:pt x="131" y="55"/>
                  </a:cubicBezTo>
                  <a:cubicBezTo>
                    <a:pt x="129" y="58"/>
                    <a:pt x="129" y="62"/>
                    <a:pt x="133" y="63"/>
                  </a:cubicBezTo>
                  <a:cubicBezTo>
                    <a:pt x="134" y="63"/>
                    <a:pt x="137" y="60"/>
                    <a:pt x="138" y="57"/>
                  </a:cubicBezTo>
                  <a:cubicBezTo>
                    <a:pt x="139" y="54"/>
                    <a:pt x="139" y="50"/>
                    <a:pt x="139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1"/>
            <p:cNvSpPr>
              <a:spLocks/>
            </p:cNvSpPr>
            <p:nvPr userDrawn="1"/>
          </p:nvSpPr>
          <p:spPr bwMode="auto">
            <a:xfrm>
              <a:off x="12045950" y="2243137"/>
              <a:ext cx="131763" cy="319088"/>
            </a:xfrm>
            <a:custGeom>
              <a:avLst/>
              <a:gdLst>
                <a:gd name="T0" fmla="*/ 20 w 35"/>
                <a:gd name="T1" fmla="*/ 85 h 85"/>
                <a:gd name="T2" fmla="*/ 26 w 35"/>
                <a:gd name="T3" fmla="*/ 41 h 85"/>
                <a:gd name="T4" fmla="*/ 0 w 35"/>
                <a:gd name="T5" fmla="*/ 42 h 85"/>
                <a:gd name="T6" fmla="*/ 14 w 35"/>
                <a:gd name="T7" fmla="*/ 0 h 85"/>
                <a:gd name="T8" fmla="*/ 14 w 35"/>
                <a:gd name="T9" fmla="*/ 0 h 85"/>
                <a:gd name="T10" fmla="*/ 10 w 35"/>
                <a:gd name="T11" fmla="*/ 35 h 85"/>
                <a:gd name="T12" fmla="*/ 35 w 35"/>
                <a:gd name="T13" fmla="*/ 33 h 85"/>
                <a:gd name="T14" fmla="*/ 22 w 35"/>
                <a:gd name="T15" fmla="*/ 85 h 85"/>
                <a:gd name="T16" fmla="*/ 20 w 3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85">
                  <a:moveTo>
                    <a:pt x="20" y="85"/>
                  </a:moveTo>
                  <a:cubicBezTo>
                    <a:pt x="22" y="70"/>
                    <a:pt x="24" y="56"/>
                    <a:pt x="26" y="41"/>
                  </a:cubicBezTo>
                  <a:cubicBezTo>
                    <a:pt x="17" y="41"/>
                    <a:pt x="9" y="42"/>
                    <a:pt x="0" y="42"/>
                  </a:cubicBezTo>
                  <a:cubicBezTo>
                    <a:pt x="5" y="28"/>
                    <a:pt x="9" y="14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1" y="23"/>
                    <a:pt x="10" y="35"/>
                  </a:cubicBezTo>
                  <a:cubicBezTo>
                    <a:pt x="17" y="34"/>
                    <a:pt x="25" y="34"/>
                    <a:pt x="35" y="33"/>
                  </a:cubicBezTo>
                  <a:cubicBezTo>
                    <a:pt x="30" y="51"/>
                    <a:pt x="26" y="68"/>
                    <a:pt x="22" y="85"/>
                  </a:cubicBezTo>
                  <a:cubicBezTo>
                    <a:pt x="21" y="85"/>
                    <a:pt x="20" y="85"/>
                    <a:pt x="2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2"/>
            <p:cNvSpPr>
              <a:spLocks/>
            </p:cNvSpPr>
            <p:nvPr userDrawn="1"/>
          </p:nvSpPr>
          <p:spPr bwMode="auto">
            <a:xfrm>
              <a:off x="12425363" y="2452687"/>
              <a:ext cx="247650" cy="168275"/>
            </a:xfrm>
            <a:custGeom>
              <a:avLst/>
              <a:gdLst>
                <a:gd name="T0" fmla="*/ 0 w 66"/>
                <a:gd name="T1" fmla="*/ 44 h 45"/>
                <a:gd name="T2" fmla="*/ 38 w 66"/>
                <a:gd name="T3" fmla="*/ 29 h 45"/>
                <a:gd name="T4" fmla="*/ 25 w 66"/>
                <a:gd name="T5" fmla="*/ 7 h 45"/>
                <a:gd name="T6" fmla="*/ 66 w 66"/>
                <a:gd name="T7" fmla="*/ 0 h 45"/>
                <a:gd name="T8" fmla="*/ 66 w 66"/>
                <a:gd name="T9" fmla="*/ 1 h 45"/>
                <a:gd name="T10" fmla="*/ 36 w 66"/>
                <a:gd name="T11" fmla="*/ 12 h 45"/>
                <a:gd name="T12" fmla="*/ 49 w 66"/>
                <a:gd name="T13" fmla="*/ 33 h 45"/>
                <a:gd name="T14" fmla="*/ 1 w 66"/>
                <a:gd name="T15" fmla="*/ 45 h 45"/>
                <a:gd name="T16" fmla="*/ 0 w 66"/>
                <a:gd name="T1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5">
                  <a:moveTo>
                    <a:pt x="0" y="44"/>
                  </a:moveTo>
                  <a:cubicBezTo>
                    <a:pt x="13" y="39"/>
                    <a:pt x="25" y="34"/>
                    <a:pt x="38" y="29"/>
                  </a:cubicBezTo>
                  <a:cubicBezTo>
                    <a:pt x="34" y="22"/>
                    <a:pt x="29" y="15"/>
                    <a:pt x="25" y="7"/>
                  </a:cubicBezTo>
                  <a:cubicBezTo>
                    <a:pt x="39" y="5"/>
                    <a:pt x="52" y="2"/>
                    <a:pt x="66" y="0"/>
                  </a:cubicBezTo>
                  <a:cubicBezTo>
                    <a:pt x="66" y="0"/>
                    <a:pt x="66" y="1"/>
                    <a:pt x="66" y="1"/>
                  </a:cubicBezTo>
                  <a:cubicBezTo>
                    <a:pt x="56" y="5"/>
                    <a:pt x="46" y="8"/>
                    <a:pt x="36" y="12"/>
                  </a:cubicBezTo>
                  <a:cubicBezTo>
                    <a:pt x="40" y="19"/>
                    <a:pt x="44" y="26"/>
                    <a:pt x="49" y="33"/>
                  </a:cubicBezTo>
                  <a:cubicBezTo>
                    <a:pt x="33" y="37"/>
                    <a:pt x="17" y="41"/>
                    <a:pt x="1" y="45"/>
                  </a:cubicBezTo>
                  <a:cubicBezTo>
                    <a:pt x="0" y="45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3"/>
            <p:cNvSpPr>
              <a:spLocks/>
            </p:cNvSpPr>
            <p:nvPr userDrawn="1"/>
          </p:nvSpPr>
          <p:spPr bwMode="auto">
            <a:xfrm>
              <a:off x="11922125" y="2466975"/>
              <a:ext cx="101600" cy="128588"/>
            </a:xfrm>
            <a:custGeom>
              <a:avLst/>
              <a:gdLst>
                <a:gd name="T0" fmla="*/ 27 w 27"/>
                <a:gd name="T1" fmla="*/ 34 h 34"/>
                <a:gd name="T2" fmla="*/ 9 w 27"/>
                <a:gd name="T3" fmla="*/ 24 h 34"/>
                <a:gd name="T4" fmla="*/ 0 w 27"/>
                <a:gd name="T5" fmla="*/ 12 h 34"/>
                <a:gd name="T6" fmla="*/ 3 w 27"/>
                <a:gd name="T7" fmla="*/ 3 h 34"/>
                <a:gd name="T8" fmla="*/ 13 w 27"/>
                <a:gd name="T9" fmla="*/ 3 h 34"/>
                <a:gd name="T10" fmla="*/ 23 w 27"/>
                <a:gd name="T11" fmla="*/ 14 h 34"/>
                <a:gd name="T12" fmla="*/ 27 w 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4">
                  <a:moveTo>
                    <a:pt x="27" y="34"/>
                  </a:moveTo>
                  <a:cubicBezTo>
                    <a:pt x="21" y="30"/>
                    <a:pt x="15" y="27"/>
                    <a:pt x="9" y="24"/>
                  </a:cubicBezTo>
                  <a:cubicBezTo>
                    <a:pt x="4" y="22"/>
                    <a:pt x="1" y="18"/>
                    <a:pt x="0" y="12"/>
                  </a:cubicBezTo>
                  <a:cubicBezTo>
                    <a:pt x="0" y="9"/>
                    <a:pt x="1" y="5"/>
                    <a:pt x="3" y="3"/>
                  </a:cubicBezTo>
                  <a:cubicBezTo>
                    <a:pt x="6" y="0"/>
                    <a:pt x="10" y="1"/>
                    <a:pt x="13" y="3"/>
                  </a:cubicBezTo>
                  <a:cubicBezTo>
                    <a:pt x="18" y="5"/>
                    <a:pt x="21" y="9"/>
                    <a:pt x="23" y="14"/>
                  </a:cubicBezTo>
                  <a:cubicBezTo>
                    <a:pt x="24" y="21"/>
                    <a:pt x="25" y="27"/>
                    <a:pt x="27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4"/>
            <p:cNvSpPr>
              <a:spLocks/>
            </p:cNvSpPr>
            <p:nvPr userDrawn="1"/>
          </p:nvSpPr>
          <p:spPr bwMode="auto">
            <a:xfrm>
              <a:off x="11704638" y="2328862"/>
              <a:ext cx="142875" cy="206375"/>
            </a:xfrm>
            <a:custGeom>
              <a:avLst/>
              <a:gdLst>
                <a:gd name="T0" fmla="*/ 30 w 38"/>
                <a:gd name="T1" fmla="*/ 12 h 55"/>
                <a:gd name="T2" fmla="*/ 38 w 38"/>
                <a:gd name="T3" fmla="*/ 55 h 55"/>
                <a:gd name="T4" fmla="*/ 37 w 38"/>
                <a:gd name="T5" fmla="*/ 55 h 55"/>
                <a:gd name="T6" fmla="*/ 25 w 38"/>
                <a:gd name="T7" fmla="*/ 23 h 55"/>
                <a:gd name="T8" fmla="*/ 4 w 38"/>
                <a:gd name="T9" fmla="*/ 36 h 55"/>
                <a:gd name="T10" fmla="*/ 0 w 38"/>
                <a:gd name="T11" fmla="*/ 0 h 55"/>
                <a:gd name="T12" fmla="*/ 1 w 38"/>
                <a:gd name="T13" fmla="*/ 0 h 55"/>
                <a:gd name="T14" fmla="*/ 9 w 38"/>
                <a:gd name="T15" fmla="*/ 25 h 55"/>
                <a:gd name="T16" fmla="*/ 30 w 38"/>
                <a:gd name="T1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5">
                  <a:moveTo>
                    <a:pt x="30" y="12"/>
                  </a:moveTo>
                  <a:cubicBezTo>
                    <a:pt x="33" y="27"/>
                    <a:pt x="36" y="41"/>
                    <a:pt x="38" y="55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3" y="45"/>
                    <a:pt x="29" y="34"/>
                    <a:pt x="25" y="23"/>
                  </a:cubicBezTo>
                  <a:cubicBezTo>
                    <a:pt x="18" y="28"/>
                    <a:pt x="12" y="32"/>
                    <a:pt x="4" y="36"/>
                  </a:cubicBezTo>
                  <a:cubicBezTo>
                    <a:pt x="2" y="24"/>
                    <a:pt x="1" y="1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8"/>
                    <a:pt x="6" y="17"/>
                    <a:pt x="9" y="25"/>
                  </a:cubicBezTo>
                  <a:cubicBezTo>
                    <a:pt x="16" y="21"/>
                    <a:pt x="22" y="17"/>
                    <a:pt x="3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5"/>
            <p:cNvSpPr>
              <a:spLocks/>
            </p:cNvSpPr>
            <p:nvPr userDrawn="1"/>
          </p:nvSpPr>
          <p:spPr bwMode="auto">
            <a:xfrm>
              <a:off x="12249150" y="2524125"/>
              <a:ext cx="134938" cy="104775"/>
            </a:xfrm>
            <a:custGeom>
              <a:avLst/>
              <a:gdLst>
                <a:gd name="T0" fmla="*/ 0 w 36"/>
                <a:gd name="T1" fmla="*/ 28 h 28"/>
                <a:gd name="T2" fmla="*/ 12 w 36"/>
                <a:gd name="T3" fmla="*/ 10 h 28"/>
                <a:gd name="T4" fmla="*/ 27 w 36"/>
                <a:gd name="T5" fmla="*/ 0 h 28"/>
                <a:gd name="T6" fmla="*/ 34 w 36"/>
                <a:gd name="T7" fmla="*/ 2 h 28"/>
                <a:gd name="T8" fmla="*/ 34 w 36"/>
                <a:gd name="T9" fmla="*/ 10 h 28"/>
                <a:gd name="T10" fmla="*/ 20 w 36"/>
                <a:gd name="T11" fmla="*/ 22 h 28"/>
                <a:gd name="T12" fmla="*/ 0 w 3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">
                  <a:moveTo>
                    <a:pt x="0" y="28"/>
                  </a:moveTo>
                  <a:cubicBezTo>
                    <a:pt x="4" y="22"/>
                    <a:pt x="8" y="16"/>
                    <a:pt x="12" y="10"/>
                  </a:cubicBezTo>
                  <a:cubicBezTo>
                    <a:pt x="15" y="5"/>
                    <a:pt x="20" y="1"/>
                    <a:pt x="27" y="0"/>
                  </a:cubicBezTo>
                  <a:cubicBezTo>
                    <a:pt x="29" y="0"/>
                    <a:pt x="33" y="1"/>
                    <a:pt x="34" y="2"/>
                  </a:cubicBezTo>
                  <a:cubicBezTo>
                    <a:pt x="36" y="4"/>
                    <a:pt x="35" y="8"/>
                    <a:pt x="34" y="10"/>
                  </a:cubicBezTo>
                  <a:cubicBezTo>
                    <a:pt x="31" y="16"/>
                    <a:pt x="26" y="20"/>
                    <a:pt x="20" y="22"/>
                  </a:cubicBezTo>
                  <a:cubicBezTo>
                    <a:pt x="14" y="24"/>
                    <a:pt x="7" y="26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6"/>
            <p:cNvSpPr>
              <a:spLocks/>
            </p:cNvSpPr>
            <p:nvPr userDrawn="1"/>
          </p:nvSpPr>
          <p:spPr bwMode="auto">
            <a:xfrm>
              <a:off x="12203113" y="2513012"/>
              <a:ext cx="52388" cy="107950"/>
            </a:xfrm>
            <a:custGeom>
              <a:avLst/>
              <a:gdLst>
                <a:gd name="T0" fmla="*/ 0 w 14"/>
                <a:gd name="T1" fmla="*/ 29 h 29"/>
                <a:gd name="T2" fmla="*/ 1 w 14"/>
                <a:gd name="T3" fmla="*/ 11 h 29"/>
                <a:gd name="T4" fmla="*/ 7 w 14"/>
                <a:gd name="T5" fmla="*/ 2 h 29"/>
                <a:gd name="T6" fmla="*/ 11 w 14"/>
                <a:gd name="T7" fmla="*/ 0 h 29"/>
                <a:gd name="T8" fmla="*/ 14 w 14"/>
                <a:gd name="T9" fmla="*/ 5 h 29"/>
                <a:gd name="T10" fmla="*/ 11 w 14"/>
                <a:gd name="T11" fmla="*/ 15 h 29"/>
                <a:gd name="T12" fmla="*/ 0 w 14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9">
                  <a:moveTo>
                    <a:pt x="0" y="29"/>
                  </a:moveTo>
                  <a:cubicBezTo>
                    <a:pt x="1" y="22"/>
                    <a:pt x="0" y="16"/>
                    <a:pt x="1" y="11"/>
                  </a:cubicBezTo>
                  <a:cubicBezTo>
                    <a:pt x="2" y="8"/>
                    <a:pt x="4" y="4"/>
                    <a:pt x="7" y="2"/>
                  </a:cubicBezTo>
                  <a:cubicBezTo>
                    <a:pt x="7" y="0"/>
                    <a:pt x="10" y="0"/>
                    <a:pt x="11" y="0"/>
                  </a:cubicBezTo>
                  <a:cubicBezTo>
                    <a:pt x="13" y="1"/>
                    <a:pt x="14" y="3"/>
                    <a:pt x="14" y="5"/>
                  </a:cubicBezTo>
                  <a:cubicBezTo>
                    <a:pt x="14" y="8"/>
                    <a:pt x="13" y="12"/>
                    <a:pt x="11" y="15"/>
                  </a:cubicBezTo>
                  <a:cubicBezTo>
                    <a:pt x="8" y="20"/>
                    <a:pt x="4" y="23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7"/>
            <p:cNvSpPr>
              <a:spLocks noEditPoints="1"/>
            </p:cNvSpPr>
            <p:nvPr userDrawn="1"/>
          </p:nvSpPr>
          <p:spPr bwMode="auto">
            <a:xfrm>
              <a:off x="-757238" y="3932238"/>
              <a:ext cx="1192213" cy="879475"/>
            </a:xfrm>
            <a:custGeom>
              <a:avLst/>
              <a:gdLst>
                <a:gd name="T0" fmla="*/ 216 w 318"/>
                <a:gd name="T1" fmla="*/ 133 h 234"/>
                <a:gd name="T2" fmla="*/ 209 w 318"/>
                <a:gd name="T3" fmla="*/ 183 h 234"/>
                <a:gd name="T4" fmla="*/ 205 w 318"/>
                <a:gd name="T5" fmla="*/ 212 h 234"/>
                <a:gd name="T6" fmla="*/ 190 w 318"/>
                <a:gd name="T7" fmla="*/ 231 h 234"/>
                <a:gd name="T8" fmla="*/ 171 w 318"/>
                <a:gd name="T9" fmla="*/ 234 h 234"/>
                <a:gd name="T10" fmla="*/ 112 w 318"/>
                <a:gd name="T11" fmla="*/ 225 h 234"/>
                <a:gd name="T12" fmla="*/ 95 w 318"/>
                <a:gd name="T13" fmla="*/ 218 h 234"/>
                <a:gd name="T14" fmla="*/ 85 w 318"/>
                <a:gd name="T15" fmla="*/ 194 h 234"/>
                <a:gd name="T16" fmla="*/ 95 w 318"/>
                <a:gd name="T17" fmla="*/ 122 h 234"/>
                <a:gd name="T18" fmla="*/ 96 w 318"/>
                <a:gd name="T19" fmla="*/ 116 h 234"/>
                <a:gd name="T20" fmla="*/ 76 w 318"/>
                <a:gd name="T21" fmla="*/ 114 h 234"/>
                <a:gd name="T22" fmla="*/ 21 w 318"/>
                <a:gd name="T23" fmla="*/ 106 h 234"/>
                <a:gd name="T24" fmla="*/ 3 w 318"/>
                <a:gd name="T25" fmla="*/ 91 h 234"/>
                <a:gd name="T26" fmla="*/ 12 w 318"/>
                <a:gd name="T27" fmla="*/ 69 h 234"/>
                <a:gd name="T28" fmla="*/ 95 w 318"/>
                <a:gd name="T29" fmla="*/ 6 h 234"/>
                <a:gd name="T30" fmla="*/ 115 w 318"/>
                <a:gd name="T31" fmla="*/ 4 h 234"/>
                <a:gd name="T32" fmla="*/ 126 w 318"/>
                <a:gd name="T33" fmla="*/ 19 h 234"/>
                <a:gd name="T34" fmla="*/ 117 w 318"/>
                <a:gd name="T35" fmla="*/ 37 h 234"/>
                <a:gd name="T36" fmla="*/ 71 w 318"/>
                <a:gd name="T37" fmla="*/ 72 h 234"/>
                <a:gd name="T38" fmla="*/ 69 w 318"/>
                <a:gd name="T39" fmla="*/ 74 h 234"/>
                <a:gd name="T40" fmla="*/ 132 w 318"/>
                <a:gd name="T41" fmla="*/ 83 h 234"/>
                <a:gd name="T42" fmla="*/ 122 w 318"/>
                <a:gd name="T43" fmla="*/ 42 h 234"/>
                <a:gd name="T44" fmla="*/ 141 w 318"/>
                <a:gd name="T45" fmla="*/ 15 h 234"/>
                <a:gd name="T46" fmla="*/ 202 w 318"/>
                <a:gd name="T47" fmla="*/ 25 h 234"/>
                <a:gd name="T48" fmla="*/ 191 w 318"/>
                <a:gd name="T49" fmla="*/ 91 h 234"/>
                <a:gd name="T50" fmla="*/ 254 w 318"/>
                <a:gd name="T51" fmla="*/ 100 h 234"/>
                <a:gd name="T52" fmla="*/ 255 w 318"/>
                <a:gd name="T53" fmla="*/ 99 h 234"/>
                <a:gd name="T54" fmla="*/ 243 w 318"/>
                <a:gd name="T55" fmla="*/ 83 h 234"/>
                <a:gd name="T56" fmla="*/ 218 w 318"/>
                <a:gd name="T57" fmla="*/ 50 h 234"/>
                <a:gd name="T58" fmla="*/ 221 w 318"/>
                <a:gd name="T59" fmla="*/ 23 h 234"/>
                <a:gd name="T60" fmla="*/ 248 w 318"/>
                <a:gd name="T61" fmla="*/ 27 h 234"/>
                <a:gd name="T62" fmla="*/ 312 w 318"/>
                <a:gd name="T63" fmla="*/ 112 h 234"/>
                <a:gd name="T64" fmla="*/ 314 w 318"/>
                <a:gd name="T65" fmla="*/ 134 h 234"/>
                <a:gd name="T66" fmla="*/ 293 w 318"/>
                <a:gd name="T67" fmla="*/ 144 h 234"/>
                <a:gd name="T68" fmla="*/ 223 w 318"/>
                <a:gd name="T69" fmla="*/ 134 h 234"/>
                <a:gd name="T70" fmla="*/ 216 w 318"/>
                <a:gd name="T71" fmla="*/ 133 h 234"/>
                <a:gd name="T72" fmla="*/ 196 w 318"/>
                <a:gd name="T73" fmla="*/ 36 h 234"/>
                <a:gd name="T74" fmla="*/ 195 w 318"/>
                <a:gd name="T75" fmla="*/ 36 h 234"/>
                <a:gd name="T76" fmla="*/ 193 w 318"/>
                <a:gd name="T77" fmla="*/ 47 h 234"/>
                <a:gd name="T78" fmla="*/ 194 w 318"/>
                <a:gd name="T79" fmla="*/ 56 h 234"/>
                <a:gd name="T80" fmla="*/ 198 w 318"/>
                <a:gd name="T81" fmla="*/ 59 h 234"/>
                <a:gd name="T82" fmla="*/ 202 w 318"/>
                <a:gd name="T83" fmla="*/ 55 h 234"/>
                <a:gd name="T84" fmla="*/ 202 w 318"/>
                <a:gd name="T85" fmla="*/ 48 h 234"/>
                <a:gd name="T86" fmla="*/ 196 w 318"/>
                <a:gd name="T87" fmla="*/ 36 h 234"/>
                <a:gd name="T88" fmla="*/ 139 w 318"/>
                <a:gd name="T89" fmla="*/ 46 h 234"/>
                <a:gd name="T90" fmla="*/ 138 w 318"/>
                <a:gd name="T91" fmla="*/ 45 h 234"/>
                <a:gd name="T92" fmla="*/ 131 w 318"/>
                <a:gd name="T93" fmla="*/ 55 h 234"/>
                <a:gd name="T94" fmla="*/ 133 w 318"/>
                <a:gd name="T95" fmla="*/ 62 h 234"/>
                <a:gd name="T96" fmla="*/ 138 w 318"/>
                <a:gd name="T97" fmla="*/ 57 h 234"/>
                <a:gd name="T98" fmla="*/ 139 w 318"/>
                <a:gd name="T99" fmla="*/ 4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8" h="234">
                  <a:moveTo>
                    <a:pt x="216" y="133"/>
                  </a:moveTo>
                  <a:cubicBezTo>
                    <a:pt x="214" y="150"/>
                    <a:pt x="212" y="166"/>
                    <a:pt x="209" y="183"/>
                  </a:cubicBezTo>
                  <a:cubicBezTo>
                    <a:pt x="208" y="192"/>
                    <a:pt x="206" y="202"/>
                    <a:pt x="205" y="212"/>
                  </a:cubicBezTo>
                  <a:cubicBezTo>
                    <a:pt x="204" y="222"/>
                    <a:pt x="199" y="228"/>
                    <a:pt x="190" y="231"/>
                  </a:cubicBezTo>
                  <a:cubicBezTo>
                    <a:pt x="184" y="233"/>
                    <a:pt x="177" y="234"/>
                    <a:pt x="171" y="234"/>
                  </a:cubicBezTo>
                  <a:cubicBezTo>
                    <a:pt x="151" y="232"/>
                    <a:pt x="131" y="229"/>
                    <a:pt x="112" y="225"/>
                  </a:cubicBezTo>
                  <a:cubicBezTo>
                    <a:pt x="106" y="224"/>
                    <a:pt x="100" y="221"/>
                    <a:pt x="95" y="218"/>
                  </a:cubicBezTo>
                  <a:cubicBezTo>
                    <a:pt x="87" y="213"/>
                    <a:pt x="84" y="204"/>
                    <a:pt x="85" y="194"/>
                  </a:cubicBezTo>
                  <a:cubicBezTo>
                    <a:pt x="89" y="170"/>
                    <a:pt x="92" y="146"/>
                    <a:pt x="95" y="122"/>
                  </a:cubicBezTo>
                  <a:cubicBezTo>
                    <a:pt x="95" y="120"/>
                    <a:pt x="96" y="119"/>
                    <a:pt x="96" y="116"/>
                  </a:cubicBezTo>
                  <a:cubicBezTo>
                    <a:pt x="89" y="115"/>
                    <a:pt x="82" y="114"/>
                    <a:pt x="76" y="114"/>
                  </a:cubicBezTo>
                  <a:cubicBezTo>
                    <a:pt x="58" y="111"/>
                    <a:pt x="40" y="109"/>
                    <a:pt x="21" y="106"/>
                  </a:cubicBezTo>
                  <a:cubicBezTo>
                    <a:pt x="11" y="105"/>
                    <a:pt x="5" y="100"/>
                    <a:pt x="3" y="91"/>
                  </a:cubicBezTo>
                  <a:cubicBezTo>
                    <a:pt x="0" y="81"/>
                    <a:pt x="4" y="75"/>
                    <a:pt x="12" y="69"/>
                  </a:cubicBezTo>
                  <a:cubicBezTo>
                    <a:pt x="39" y="48"/>
                    <a:pt x="67" y="27"/>
                    <a:pt x="95" y="6"/>
                  </a:cubicBezTo>
                  <a:cubicBezTo>
                    <a:pt x="101" y="2"/>
                    <a:pt x="108" y="0"/>
                    <a:pt x="115" y="4"/>
                  </a:cubicBezTo>
                  <a:cubicBezTo>
                    <a:pt x="121" y="7"/>
                    <a:pt x="125" y="12"/>
                    <a:pt x="126" y="19"/>
                  </a:cubicBezTo>
                  <a:cubicBezTo>
                    <a:pt x="127" y="27"/>
                    <a:pt x="123" y="32"/>
                    <a:pt x="117" y="37"/>
                  </a:cubicBezTo>
                  <a:cubicBezTo>
                    <a:pt x="102" y="48"/>
                    <a:pt x="87" y="60"/>
                    <a:pt x="71" y="72"/>
                  </a:cubicBezTo>
                  <a:cubicBezTo>
                    <a:pt x="70" y="72"/>
                    <a:pt x="69" y="73"/>
                    <a:pt x="69" y="74"/>
                  </a:cubicBezTo>
                  <a:cubicBezTo>
                    <a:pt x="90" y="77"/>
                    <a:pt x="111" y="80"/>
                    <a:pt x="132" y="83"/>
                  </a:cubicBezTo>
                  <a:cubicBezTo>
                    <a:pt x="123" y="71"/>
                    <a:pt x="119" y="57"/>
                    <a:pt x="122" y="42"/>
                  </a:cubicBezTo>
                  <a:cubicBezTo>
                    <a:pt x="125" y="31"/>
                    <a:pt x="132" y="22"/>
                    <a:pt x="141" y="15"/>
                  </a:cubicBezTo>
                  <a:cubicBezTo>
                    <a:pt x="161" y="2"/>
                    <a:pt x="187" y="7"/>
                    <a:pt x="202" y="25"/>
                  </a:cubicBezTo>
                  <a:cubicBezTo>
                    <a:pt x="214" y="41"/>
                    <a:pt x="219" y="70"/>
                    <a:pt x="191" y="91"/>
                  </a:cubicBezTo>
                  <a:cubicBezTo>
                    <a:pt x="213" y="94"/>
                    <a:pt x="233" y="97"/>
                    <a:pt x="254" y="100"/>
                  </a:cubicBezTo>
                  <a:cubicBezTo>
                    <a:pt x="255" y="100"/>
                    <a:pt x="255" y="99"/>
                    <a:pt x="255" y="99"/>
                  </a:cubicBezTo>
                  <a:cubicBezTo>
                    <a:pt x="251" y="94"/>
                    <a:pt x="247" y="89"/>
                    <a:pt x="243" y="83"/>
                  </a:cubicBezTo>
                  <a:cubicBezTo>
                    <a:pt x="234" y="72"/>
                    <a:pt x="226" y="61"/>
                    <a:pt x="218" y="50"/>
                  </a:cubicBezTo>
                  <a:cubicBezTo>
                    <a:pt x="211" y="41"/>
                    <a:pt x="212" y="30"/>
                    <a:pt x="221" y="23"/>
                  </a:cubicBezTo>
                  <a:cubicBezTo>
                    <a:pt x="229" y="17"/>
                    <a:pt x="241" y="18"/>
                    <a:pt x="248" y="27"/>
                  </a:cubicBezTo>
                  <a:cubicBezTo>
                    <a:pt x="269" y="55"/>
                    <a:pt x="291" y="84"/>
                    <a:pt x="312" y="112"/>
                  </a:cubicBezTo>
                  <a:cubicBezTo>
                    <a:pt x="317" y="119"/>
                    <a:pt x="318" y="126"/>
                    <a:pt x="314" y="134"/>
                  </a:cubicBezTo>
                  <a:cubicBezTo>
                    <a:pt x="309" y="142"/>
                    <a:pt x="302" y="145"/>
                    <a:pt x="293" y="144"/>
                  </a:cubicBezTo>
                  <a:cubicBezTo>
                    <a:pt x="270" y="140"/>
                    <a:pt x="246" y="137"/>
                    <a:pt x="223" y="134"/>
                  </a:cubicBezTo>
                  <a:cubicBezTo>
                    <a:pt x="221" y="134"/>
                    <a:pt x="219" y="133"/>
                    <a:pt x="216" y="133"/>
                  </a:cubicBezTo>
                  <a:close/>
                  <a:moveTo>
                    <a:pt x="196" y="36"/>
                  </a:moveTo>
                  <a:cubicBezTo>
                    <a:pt x="196" y="36"/>
                    <a:pt x="195" y="36"/>
                    <a:pt x="195" y="36"/>
                  </a:cubicBezTo>
                  <a:cubicBezTo>
                    <a:pt x="194" y="40"/>
                    <a:pt x="193" y="43"/>
                    <a:pt x="193" y="47"/>
                  </a:cubicBezTo>
                  <a:cubicBezTo>
                    <a:pt x="192" y="50"/>
                    <a:pt x="193" y="53"/>
                    <a:pt x="194" y="56"/>
                  </a:cubicBezTo>
                  <a:cubicBezTo>
                    <a:pt x="194" y="57"/>
                    <a:pt x="197" y="59"/>
                    <a:pt x="198" y="59"/>
                  </a:cubicBezTo>
                  <a:cubicBezTo>
                    <a:pt x="200" y="59"/>
                    <a:pt x="202" y="56"/>
                    <a:pt x="202" y="55"/>
                  </a:cubicBezTo>
                  <a:cubicBezTo>
                    <a:pt x="203" y="53"/>
                    <a:pt x="203" y="50"/>
                    <a:pt x="202" y="48"/>
                  </a:cubicBezTo>
                  <a:cubicBezTo>
                    <a:pt x="200" y="44"/>
                    <a:pt x="198" y="40"/>
                    <a:pt x="196" y="36"/>
                  </a:cubicBezTo>
                  <a:close/>
                  <a:moveTo>
                    <a:pt x="139" y="46"/>
                  </a:moveTo>
                  <a:cubicBezTo>
                    <a:pt x="139" y="45"/>
                    <a:pt x="138" y="45"/>
                    <a:pt x="138" y="45"/>
                  </a:cubicBezTo>
                  <a:cubicBezTo>
                    <a:pt x="135" y="48"/>
                    <a:pt x="133" y="51"/>
                    <a:pt x="131" y="55"/>
                  </a:cubicBezTo>
                  <a:cubicBezTo>
                    <a:pt x="130" y="57"/>
                    <a:pt x="129" y="61"/>
                    <a:pt x="133" y="62"/>
                  </a:cubicBezTo>
                  <a:cubicBezTo>
                    <a:pt x="134" y="63"/>
                    <a:pt x="138" y="59"/>
                    <a:pt x="138" y="57"/>
                  </a:cubicBezTo>
                  <a:cubicBezTo>
                    <a:pt x="139" y="54"/>
                    <a:pt x="139" y="49"/>
                    <a:pt x="139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8"/>
            <p:cNvSpPr>
              <a:spLocks/>
            </p:cNvSpPr>
            <p:nvPr userDrawn="1"/>
          </p:nvSpPr>
          <p:spPr bwMode="auto">
            <a:xfrm>
              <a:off x="-190500" y="3582988"/>
              <a:ext cx="130175" cy="319088"/>
            </a:xfrm>
            <a:custGeom>
              <a:avLst/>
              <a:gdLst>
                <a:gd name="T0" fmla="*/ 20 w 35"/>
                <a:gd name="T1" fmla="*/ 85 h 85"/>
                <a:gd name="T2" fmla="*/ 26 w 35"/>
                <a:gd name="T3" fmla="*/ 41 h 85"/>
                <a:gd name="T4" fmla="*/ 0 w 35"/>
                <a:gd name="T5" fmla="*/ 42 h 85"/>
                <a:gd name="T6" fmla="*/ 14 w 35"/>
                <a:gd name="T7" fmla="*/ 0 h 85"/>
                <a:gd name="T8" fmla="*/ 15 w 35"/>
                <a:gd name="T9" fmla="*/ 0 h 85"/>
                <a:gd name="T10" fmla="*/ 10 w 35"/>
                <a:gd name="T11" fmla="*/ 34 h 85"/>
                <a:gd name="T12" fmla="*/ 35 w 35"/>
                <a:gd name="T13" fmla="*/ 33 h 85"/>
                <a:gd name="T14" fmla="*/ 22 w 35"/>
                <a:gd name="T15" fmla="*/ 85 h 85"/>
                <a:gd name="T16" fmla="*/ 20 w 3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85">
                  <a:moveTo>
                    <a:pt x="20" y="85"/>
                  </a:moveTo>
                  <a:cubicBezTo>
                    <a:pt x="22" y="70"/>
                    <a:pt x="24" y="56"/>
                    <a:pt x="26" y="41"/>
                  </a:cubicBezTo>
                  <a:cubicBezTo>
                    <a:pt x="17" y="41"/>
                    <a:pt x="9" y="41"/>
                    <a:pt x="0" y="42"/>
                  </a:cubicBezTo>
                  <a:cubicBezTo>
                    <a:pt x="5" y="27"/>
                    <a:pt x="9" y="13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3" y="11"/>
                    <a:pt x="11" y="23"/>
                    <a:pt x="10" y="34"/>
                  </a:cubicBezTo>
                  <a:cubicBezTo>
                    <a:pt x="18" y="34"/>
                    <a:pt x="25" y="34"/>
                    <a:pt x="35" y="33"/>
                  </a:cubicBezTo>
                  <a:cubicBezTo>
                    <a:pt x="30" y="51"/>
                    <a:pt x="26" y="68"/>
                    <a:pt x="22" y="85"/>
                  </a:cubicBezTo>
                  <a:cubicBezTo>
                    <a:pt x="21" y="85"/>
                    <a:pt x="21" y="85"/>
                    <a:pt x="2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9"/>
            <p:cNvSpPr>
              <a:spLocks/>
            </p:cNvSpPr>
            <p:nvPr userDrawn="1"/>
          </p:nvSpPr>
          <p:spPr bwMode="auto">
            <a:xfrm>
              <a:off x="187325" y="3794125"/>
              <a:ext cx="247650" cy="168275"/>
            </a:xfrm>
            <a:custGeom>
              <a:avLst/>
              <a:gdLst>
                <a:gd name="T0" fmla="*/ 0 w 66"/>
                <a:gd name="T1" fmla="*/ 44 h 45"/>
                <a:gd name="T2" fmla="*/ 38 w 66"/>
                <a:gd name="T3" fmla="*/ 29 h 45"/>
                <a:gd name="T4" fmla="*/ 25 w 66"/>
                <a:gd name="T5" fmla="*/ 7 h 45"/>
                <a:gd name="T6" fmla="*/ 66 w 66"/>
                <a:gd name="T7" fmla="*/ 0 h 45"/>
                <a:gd name="T8" fmla="*/ 66 w 66"/>
                <a:gd name="T9" fmla="*/ 1 h 45"/>
                <a:gd name="T10" fmla="*/ 36 w 66"/>
                <a:gd name="T11" fmla="*/ 12 h 45"/>
                <a:gd name="T12" fmla="*/ 49 w 66"/>
                <a:gd name="T13" fmla="*/ 33 h 45"/>
                <a:gd name="T14" fmla="*/ 1 w 66"/>
                <a:gd name="T15" fmla="*/ 45 h 45"/>
                <a:gd name="T16" fmla="*/ 0 w 66"/>
                <a:gd name="T1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5">
                  <a:moveTo>
                    <a:pt x="0" y="44"/>
                  </a:moveTo>
                  <a:cubicBezTo>
                    <a:pt x="13" y="39"/>
                    <a:pt x="25" y="34"/>
                    <a:pt x="38" y="29"/>
                  </a:cubicBezTo>
                  <a:cubicBezTo>
                    <a:pt x="34" y="22"/>
                    <a:pt x="30" y="15"/>
                    <a:pt x="25" y="7"/>
                  </a:cubicBezTo>
                  <a:cubicBezTo>
                    <a:pt x="39" y="4"/>
                    <a:pt x="52" y="2"/>
                    <a:pt x="66" y="0"/>
                  </a:cubicBezTo>
                  <a:cubicBezTo>
                    <a:pt x="66" y="0"/>
                    <a:pt x="66" y="1"/>
                    <a:pt x="66" y="1"/>
                  </a:cubicBezTo>
                  <a:cubicBezTo>
                    <a:pt x="56" y="5"/>
                    <a:pt x="46" y="8"/>
                    <a:pt x="36" y="12"/>
                  </a:cubicBezTo>
                  <a:cubicBezTo>
                    <a:pt x="40" y="19"/>
                    <a:pt x="45" y="25"/>
                    <a:pt x="49" y="33"/>
                  </a:cubicBezTo>
                  <a:cubicBezTo>
                    <a:pt x="33" y="37"/>
                    <a:pt x="17" y="41"/>
                    <a:pt x="1" y="45"/>
                  </a:cubicBezTo>
                  <a:cubicBezTo>
                    <a:pt x="1" y="45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00"/>
            <p:cNvSpPr>
              <a:spLocks/>
            </p:cNvSpPr>
            <p:nvPr userDrawn="1"/>
          </p:nvSpPr>
          <p:spPr bwMode="auto">
            <a:xfrm>
              <a:off x="-314325" y="3805238"/>
              <a:ext cx="100013" cy="127000"/>
            </a:xfrm>
            <a:custGeom>
              <a:avLst/>
              <a:gdLst>
                <a:gd name="T0" fmla="*/ 27 w 27"/>
                <a:gd name="T1" fmla="*/ 34 h 34"/>
                <a:gd name="T2" fmla="*/ 9 w 27"/>
                <a:gd name="T3" fmla="*/ 25 h 34"/>
                <a:gd name="T4" fmla="*/ 1 w 27"/>
                <a:gd name="T5" fmla="*/ 13 h 34"/>
                <a:gd name="T6" fmla="*/ 3 w 27"/>
                <a:gd name="T7" fmla="*/ 4 h 34"/>
                <a:gd name="T8" fmla="*/ 14 w 27"/>
                <a:gd name="T9" fmla="*/ 3 h 34"/>
                <a:gd name="T10" fmla="*/ 23 w 27"/>
                <a:gd name="T11" fmla="*/ 15 h 34"/>
                <a:gd name="T12" fmla="*/ 27 w 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4">
                  <a:moveTo>
                    <a:pt x="27" y="34"/>
                  </a:moveTo>
                  <a:cubicBezTo>
                    <a:pt x="21" y="31"/>
                    <a:pt x="15" y="28"/>
                    <a:pt x="9" y="25"/>
                  </a:cubicBezTo>
                  <a:cubicBezTo>
                    <a:pt x="4" y="22"/>
                    <a:pt x="1" y="18"/>
                    <a:pt x="1" y="13"/>
                  </a:cubicBezTo>
                  <a:cubicBezTo>
                    <a:pt x="0" y="10"/>
                    <a:pt x="1" y="6"/>
                    <a:pt x="3" y="4"/>
                  </a:cubicBezTo>
                  <a:cubicBezTo>
                    <a:pt x="6" y="0"/>
                    <a:pt x="10" y="1"/>
                    <a:pt x="14" y="3"/>
                  </a:cubicBezTo>
                  <a:cubicBezTo>
                    <a:pt x="18" y="6"/>
                    <a:pt x="21" y="10"/>
                    <a:pt x="23" y="15"/>
                  </a:cubicBezTo>
                  <a:cubicBezTo>
                    <a:pt x="24" y="21"/>
                    <a:pt x="26" y="28"/>
                    <a:pt x="27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01"/>
            <p:cNvSpPr>
              <a:spLocks/>
            </p:cNvSpPr>
            <p:nvPr userDrawn="1"/>
          </p:nvSpPr>
          <p:spPr bwMode="auto">
            <a:xfrm>
              <a:off x="-533400" y="3668713"/>
              <a:ext cx="147638" cy="207963"/>
            </a:xfrm>
            <a:custGeom>
              <a:avLst/>
              <a:gdLst>
                <a:gd name="T0" fmla="*/ 30 w 39"/>
                <a:gd name="T1" fmla="*/ 11 h 55"/>
                <a:gd name="T2" fmla="*/ 39 w 39"/>
                <a:gd name="T3" fmla="*/ 54 h 55"/>
                <a:gd name="T4" fmla="*/ 37 w 39"/>
                <a:gd name="T5" fmla="*/ 55 h 55"/>
                <a:gd name="T6" fmla="*/ 26 w 39"/>
                <a:gd name="T7" fmla="*/ 23 h 55"/>
                <a:gd name="T8" fmla="*/ 4 w 39"/>
                <a:gd name="T9" fmla="*/ 36 h 55"/>
                <a:gd name="T10" fmla="*/ 0 w 39"/>
                <a:gd name="T11" fmla="*/ 0 h 55"/>
                <a:gd name="T12" fmla="*/ 1 w 39"/>
                <a:gd name="T13" fmla="*/ 0 h 55"/>
                <a:gd name="T14" fmla="*/ 9 w 39"/>
                <a:gd name="T15" fmla="*/ 25 h 55"/>
                <a:gd name="T16" fmla="*/ 30 w 39"/>
                <a:gd name="T17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55">
                  <a:moveTo>
                    <a:pt x="30" y="11"/>
                  </a:moveTo>
                  <a:cubicBezTo>
                    <a:pt x="33" y="26"/>
                    <a:pt x="36" y="40"/>
                    <a:pt x="39" y="54"/>
                  </a:cubicBezTo>
                  <a:cubicBezTo>
                    <a:pt x="38" y="55"/>
                    <a:pt x="37" y="55"/>
                    <a:pt x="37" y="55"/>
                  </a:cubicBezTo>
                  <a:cubicBezTo>
                    <a:pt x="33" y="44"/>
                    <a:pt x="29" y="34"/>
                    <a:pt x="26" y="23"/>
                  </a:cubicBezTo>
                  <a:cubicBezTo>
                    <a:pt x="19" y="27"/>
                    <a:pt x="12" y="32"/>
                    <a:pt x="4" y="36"/>
                  </a:cubicBezTo>
                  <a:cubicBezTo>
                    <a:pt x="2" y="24"/>
                    <a:pt x="1" y="1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8"/>
                    <a:pt x="6" y="16"/>
                    <a:pt x="9" y="25"/>
                  </a:cubicBezTo>
                  <a:cubicBezTo>
                    <a:pt x="16" y="21"/>
                    <a:pt x="23" y="16"/>
                    <a:pt x="3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02"/>
            <p:cNvSpPr>
              <a:spLocks/>
            </p:cNvSpPr>
            <p:nvPr userDrawn="1"/>
          </p:nvSpPr>
          <p:spPr bwMode="auto">
            <a:xfrm>
              <a:off x="11112" y="3865563"/>
              <a:ext cx="134938" cy="104775"/>
            </a:xfrm>
            <a:custGeom>
              <a:avLst/>
              <a:gdLst>
                <a:gd name="T0" fmla="*/ 0 w 36"/>
                <a:gd name="T1" fmla="*/ 28 h 28"/>
                <a:gd name="T2" fmla="*/ 12 w 36"/>
                <a:gd name="T3" fmla="*/ 10 h 28"/>
                <a:gd name="T4" fmla="*/ 27 w 36"/>
                <a:gd name="T5" fmla="*/ 0 h 28"/>
                <a:gd name="T6" fmla="*/ 35 w 36"/>
                <a:gd name="T7" fmla="*/ 2 h 28"/>
                <a:gd name="T8" fmla="*/ 34 w 36"/>
                <a:gd name="T9" fmla="*/ 10 h 28"/>
                <a:gd name="T10" fmla="*/ 20 w 36"/>
                <a:gd name="T11" fmla="*/ 22 h 28"/>
                <a:gd name="T12" fmla="*/ 0 w 36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">
                  <a:moveTo>
                    <a:pt x="0" y="28"/>
                  </a:moveTo>
                  <a:cubicBezTo>
                    <a:pt x="4" y="22"/>
                    <a:pt x="8" y="16"/>
                    <a:pt x="12" y="10"/>
                  </a:cubicBezTo>
                  <a:cubicBezTo>
                    <a:pt x="15" y="5"/>
                    <a:pt x="20" y="1"/>
                    <a:pt x="27" y="0"/>
                  </a:cubicBezTo>
                  <a:cubicBezTo>
                    <a:pt x="29" y="0"/>
                    <a:pt x="33" y="0"/>
                    <a:pt x="35" y="2"/>
                  </a:cubicBezTo>
                  <a:cubicBezTo>
                    <a:pt x="36" y="4"/>
                    <a:pt x="35" y="8"/>
                    <a:pt x="34" y="10"/>
                  </a:cubicBezTo>
                  <a:cubicBezTo>
                    <a:pt x="31" y="16"/>
                    <a:pt x="27" y="20"/>
                    <a:pt x="20" y="22"/>
                  </a:cubicBezTo>
                  <a:cubicBezTo>
                    <a:pt x="14" y="24"/>
                    <a:pt x="7" y="26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03"/>
            <p:cNvSpPr>
              <a:spLocks/>
            </p:cNvSpPr>
            <p:nvPr userDrawn="1"/>
          </p:nvSpPr>
          <p:spPr bwMode="auto">
            <a:xfrm>
              <a:off x="-33338" y="3849688"/>
              <a:ext cx="52388" cy="109538"/>
            </a:xfrm>
            <a:custGeom>
              <a:avLst/>
              <a:gdLst>
                <a:gd name="T0" fmla="*/ 0 w 14"/>
                <a:gd name="T1" fmla="*/ 29 h 29"/>
                <a:gd name="T2" fmla="*/ 2 w 14"/>
                <a:gd name="T3" fmla="*/ 12 h 29"/>
                <a:gd name="T4" fmla="*/ 7 w 14"/>
                <a:gd name="T5" fmla="*/ 2 h 29"/>
                <a:gd name="T6" fmla="*/ 11 w 14"/>
                <a:gd name="T7" fmla="*/ 1 h 29"/>
                <a:gd name="T8" fmla="*/ 14 w 14"/>
                <a:gd name="T9" fmla="*/ 6 h 29"/>
                <a:gd name="T10" fmla="*/ 11 w 14"/>
                <a:gd name="T11" fmla="*/ 16 h 29"/>
                <a:gd name="T12" fmla="*/ 0 w 14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9">
                  <a:moveTo>
                    <a:pt x="0" y="29"/>
                  </a:moveTo>
                  <a:cubicBezTo>
                    <a:pt x="1" y="22"/>
                    <a:pt x="0" y="17"/>
                    <a:pt x="2" y="12"/>
                  </a:cubicBezTo>
                  <a:cubicBezTo>
                    <a:pt x="2" y="8"/>
                    <a:pt x="5" y="5"/>
                    <a:pt x="7" y="2"/>
                  </a:cubicBezTo>
                  <a:cubicBezTo>
                    <a:pt x="8" y="1"/>
                    <a:pt x="10" y="0"/>
                    <a:pt x="11" y="1"/>
                  </a:cubicBezTo>
                  <a:cubicBezTo>
                    <a:pt x="13" y="2"/>
                    <a:pt x="14" y="4"/>
                    <a:pt x="14" y="6"/>
                  </a:cubicBezTo>
                  <a:cubicBezTo>
                    <a:pt x="14" y="9"/>
                    <a:pt x="13" y="13"/>
                    <a:pt x="11" y="16"/>
                  </a:cubicBezTo>
                  <a:cubicBezTo>
                    <a:pt x="8" y="20"/>
                    <a:pt x="5" y="24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04"/>
            <p:cNvSpPr>
              <a:spLocks noEditPoints="1"/>
            </p:cNvSpPr>
            <p:nvPr userDrawn="1"/>
          </p:nvSpPr>
          <p:spPr bwMode="auto">
            <a:xfrm>
              <a:off x="2060575" y="6024563"/>
              <a:ext cx="1358900" cy="1081088"/>
            </a:xfrm>
            <a:custGeom>
              <a:avLst/>
              <a:gdLst>
                <a:gd name="T0" fmla="*/ 246 w 362"/>
                <a:gd name="T1" fmla="*/ 162 h 288"/>
                <a:gd name="T2" fmla="*/ 237 w 362"/>
                <a:gd name="T3" fmla="*/ 224 h 288"/>
                <a:gd name="T4" fmla="*/ 232 w 362"/>
                <a:gd name="T5" fmla="*/ 260 h 288"/>
                <a:gd name="T6" fmla="*/ 214 w 362"/>
                <a:gd name="T7" fmla="*/ 284 h 288"/>
                <a:gd name="T8" fmla="*/ 193 w 362"/>
                <a:gd name="T9" fmla="*/ 287 h 288"/>
                <a:gd name="T10" fmla="*/ 125 w 362"/>
                <a:gd name="T11" fmla="*/ 278 h 288"/>
                <a:gd name="T12" fmla="*/ 106 w 362"/>
                <a:gd name="T13" fmla="*/ 269 h 288"/>
                <a:gd name="T14" fmla="*/ 95 w 362"/>
                <a:gd name="T15" fmla="*/ 240 h 288"/>
                <a:gd name="T16" fmla="*/ 107 w 362"/>
                <a:gd name="T17" fmla="*/ 151 h 288"/>
                <a:gd name="T18" fmla="*/ 108 w 362"/>
                <a:gd name="T19" fmla="*/ 143 h 288"/>
                <a:gd name="T20" fmla="*/ 85 w 362"/>
                <a:gd name="T21" fmla="*/ 140 h 288"/>
                <a:gd name="T22" fmla="*/ 24 w 362"/>
                <a:gd name="T23" fmla="*/ 132 h 288"/>
                <a:gd name="T24" fmla="*/ 2 w 362"/>
                <a:gd name="T25" fmla="*/ 113 h 288"/>
                <a:gd name="T26" fmla="*/ 13 w 362"/>
                <a:gd name="T27" fmla="*/ 86 h 288"/>
                <a:gd name="T28" fmla="*/ 109 w 362"/>
                <a:gd name="T29" fmla="*/ 7 h 288"/>
                <a:gd name="T30" fmla="*/ 132 w 362"/>
                <a:gd name="T31" fmla="*/ 4 h 288"/>
                <a:gd name="T32" fmla="*/ 144 w 362"/>
                <a:gd name="T33" fmla="*/ 23 h 288"/>
                <a:gd name="T34" fmla="*/ 134 w 362"/>
                <a:gd name="T35" fmla="*/ 45 h 288"/>
                <a:gd name="T36" fmla="*/ 81 w 362"/>
                <a:gd name="T37" fmla="*/ 88 h 288"/>
                <a:gd name="T38" fmla="*/ 78 w 362"/>
                <a:gd name="T39" fmla="*/ 91 h 288"/>
                <a:gd name="T40" fmla="*/ 150 w 362"/>
                <a:gd name="T41" fmla="*/ 101 h 288"/>
                <a:gd name="T42" fmla="*/ 140 w 362"/>
                <a:gd name="T43" fmla="*/ 51 h 288"/>
                <a:gd name="T44" fmla="*/ 162 w 362"/>
                <a:gd name="T45" fmla="*/ 18 h 288"/>
                <a:gd name="T46" fmla="*/ 231 w 362"/>
                <a:gd name="T47" fmla="*/ 29 h 288"/>
                <a:gd name="T48" fmla="*/ 218 w 362"/>
                <a:gd name="T49" fmla="*/ 111 h 288"/>
                <a:gd name="T50" fmla="*/ 290 w 362"/>
                <a:gd name="T51" fmla="*/ 121 h 288"/>
                <a:gd name="T52" fmla="*/ 291 w 362"/>
                <a:gd name="T53" fmla="*/ 120 h 288"/>
                <a:gd name="T54" fmla="*/ 277 w 362"/>
                <a:gd name="T55" fmla="*/ 100 h 288"/>
                <a:gd name="T56" fmla="*/ 249 w 362"/>
                <a:gd name="T57" fmla="*/ 60 h 288"/>
                <a:gd name="T58" fmla="*/ 252 w 362"/>
                <a:gd name="T59" fmla="*/ 26 h 288"/>
                <a:gd name="T60" fmla="*/ 283 w 362"/>
                <a:gd name="T61" fmla="*/ 31 h 288"/>
                <a:gd name="T62" fmla="*/ 355 w 362"/>
                <a:gd name="T63" fmla="*/ 135 h 288"/>
                <a:gd name="T64" fmla="*/ 357 w 362"/>
                <a:gd name="T65" fmla="*/ 162 h 288"/>
                <a:gd name="T66" fmla="*/ 333 w 362"/>
                <a:gd name="T67" fmla="*/ 174 h 288"/>
                <a:gd name="T68" fmla="*/ 253 w 362"/>
                <a:gd name="T69" fmla="*/ 163 h 288"/>
                <a:gd name="T70" fmla="*/ 246 w 362"/>
                <a:gd name="T71" fmla="*/ 162 h 288"/>
                <a:gd name="T72" fmla="*/ 224 w 362"/>
                <a:gd name="T73" fmla="*/ 42 h 288"/>
                <a:gd name="T74" fmla="*/ 223 w 362"/>
                <a:gd name="T75" fmla="*/ 42 h 288"/>
                <a:gd name="T76" fmla="*/ 220 w 362"/>
                <a:gd name="T77" fmla="*/ 56 h 288"/>
                <a:gd name="T78" fmla="*/ 221 w 362"/>
                <a:gd name="T79" fmla="*/ 67 h 288"/>
                <a:gd name="T80" fmla="*/ 226 w 362"/>
                <a:gd name="T81" fmla="*/ 71 h 288"/>
                <a:gd name="T82" fmla="*/ 231 w 362"/>
                <a:gd name="T83" fmla="*/ 66 h 288"/>
                <a:gd name="T84" fmla="*/ 231 w 362"/>
                <a:gd name="T85" fmla="*/ 58 h 288"/>
                <a:gd name="T86" fmla="*/ 224 w 362"/>
                <a:gd name="T87" fmla="*/ 42 h 288"/>
                <a:gd name="T88" fmla="*/ 159 w 362"/>
                <a:gd name="T89" fmla="*/ 55 h 288"/>
                <a:gd name="T90" fmla="*/ 157 w 362"/>
                <a:gd name="T91" fmla="*/ 55 h 288"/>
                <a:gd name="T92" fmla="*/ 149 w 362"/>
                <a:gd name="T93" fmla="*/ 67 h 288"/>
                <a:gd name="T94" fmla="*/ 151 w 362"/>
                <a:gd name="T95" fmla="*/ 76 h 288"/>
                <a:gd name="T96" fmla="*/ 158 w 362"/>
                <a:gd name="T97" fmla="*/ 70 h 288"/>
                <a:gd name="T98" fmla="*/ 159 w 362"/>
                <a:gd name="T99" fmla="*/ 5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288">
                  <a:moveTo>
                    <a:pt x="246" y="162"/>
                  </a:moveTo>
                  <a:cubicBezTo>
                    <a:pt x="243" y="184"/>
                    <a:pt x="240" y="204"/>
                    <a:pt x="237" y="224"/>
                  </a:cubicBezTo>
                  <a:cubicBezTo>
                    <a:pt x="236" y="236"/>
                    <a:pt x="234" y="248"/>
                    <a:pt x="232" y="260"/>
                  </a:cubicBezTo>
                  <a:cubicBezTo>
                    <a:pt x="231" y="272"/>
                    <a:pt x="225" y="280"/>
                    <a:pt x="214" y="284"/>
                  </a:cubicBezTo>
                  <a:cubicBezTo>
                    <a:pt x="208" y="287"/>
                    <a:pt x="200" y="288"/>
                    <a:pt x="193" y="287"/>
                  </a:cubicBezTo>
                  <a:cubicBezTo>
                    <a:pt x="170" y="285"/>
                    <a:pt x="147" y="282"/>
                    <a:pt x="125" y="278"/>
                  </a:cubicBezTo>
                  <a:cubicBezTo>
                    <a:pt x="118" y="277"/>
                    <a:pt x="112" y="273"/>
                    <a:pt x="106" y="269"/>
                  </a:cubicBezTo>
                  <a:cubicBezTo>
                    <a:pt x="97" y="262"/>
                    <a:pt x="93" y="252"/>
                    <a:pt x="95" y="240"/>
                  </a:cubicBezTo>
                  <a:cubicBezTo>
                    <a:pt x="99" y="210"/>
                    <a:pt x="103" y="180"/>
                    <a:pt x="107" y="151"/>
                  </a:cubicBezTo>
                  <a:cubicBezTo>
                    <a:pt x="108" y="148"/>
                    <a:pt x="108" y="146"/>
                    <a:pt x="108" y="143"/>
                  </a:cubicBezTo>
                  <a:cubicBezTo>
                    <a:pt x="100" y="142"/>
                    <a:pt x="93" y="141"/>
                    <a:pt x="85" y="140"/>
                  </a:cubicBezTo>
                  <a:cubicBezTo>
                    <a:pt x="65" y="137"/>
                    <a:pt x="44" y="134"/>
                    <a:pt x="24" y="132"/>
                  </a:cubicBezTo>
                  <a:cubicBezTo>
                    <a:pt x="11" y="130"/>
                    <a:pt x="5" y="124"/>
                    <a:pt x="2" y="113"/>
                  </a:cubicBezTo>
                  <a:cubicBezTo>
                    <a:pt x="0" y="101"/>
                    <a:pt x="4" y="93"/>
                    <a:pt x="13" y="86"/>
                  </a:cubicBezTo>
                  <a:cubicBezTo>
                    <a:pt x="45" y="60"/>
                    <a:pt x="77" y="33"/>
                    <a:pt x="109" y="7"/>
                  </a:cubicBezTo>
                  <a:cubicBezTo>
                    <a:pt x="116" y="1"/>
                    <a:pt x="124" y="0"/>
                    <a:pt x="132" y="4"/>
                  </a:cubicBezTo>
                  <a:cubicBezTo>
                    <a:pt x="139" y="7"/>
                    <a:pt x="143" y="14"/>
                    <a:pt x="144" y="23"/>
                  </a:cubicBezTo>
                  <a:cubicBezTo>
                    <a:pt x="145" y="32"/>
                    <a:pt x="141" y="39"/>
                    <a:pt x="134" y="45"/>
                  </a:cubicBezTo>
                  <a:cubicBezTo>
                    <a:pt x="116" y="59"/>
                    <a:pt x="99" y="74"/>
                    <a:pt x="81" y="88"/>
                  </a:cubicBezTo>
                  <a:cubicBezTo>
                    <a:pt x="80" y="89"/>
                    <a:pt x="79" y="89"/>
                    <a:pt x="78" y="91"/>
                  </a:cubicBezTo>
                  <a:cubicBezTo>
                    <a:pt x="102" y="95"/>
                    <a:pt x="126" y="98"/>
                    <a:pt x="150" y="101"/>
                  </a:cubicBezTo>
                  <a:cubicBezTo>
                    <a:pt x="140" y="86"/>
                    <a:pt x="135" y="70"/>
                    <a:pt x="140" y="51"/>
                  </a:cubicBezTo>
                  <a:cubicBezTo>
                    <a:pt x="143" y="37"/>
                    <a:pt x="151" y="26"/>
                    <a:pt x="162" y="18"/>
                  </a:cubicBezTo>
                  <a:cubicBezTo>
                    <a:pt x="185" y="2"/>
                    <a:pt x="215" y="7"/>
                    <a:pt x="231" y="29"/>
                  </a:cubicBezTo>
                  <a:cubicBezTo>
                    <a:pt x="245" y="48"/>
                    <a:pt x="249" y="84"/>
                    <a:pt x="218" y="111"/>
                  </a:cubicBezTo>
                  <a:cubicBezTo>
                    <a:pt x="242" y="114"/>
                    <a:pt x="266" y="118"/>
                    <a:pt x="290" y="121"/>
                  </a:cubicBezTo>
                  <a:cubicBezTo>
                    <a:pt x="290" y="120"/>
                    <a:pt x="291" y="120"/>
                    <a:pt x="291" y="120"/>
                  </a:cubicBezTo>
                  <a:cubicBezTo>
                    <a:pt x="286" y="113"/>
                    <a:pt x="281" y="107"/>
                    <a:pt x="277" y="100"/>
                  </a:cubicBezTo>
                  <a:cubicBezTo>
                    <a:pt x="267" y="87"/>
                    <a:pt x="258" y="73"/>
                    <a:pt x="249" y="60"/>
                  </a:cubicBezTo>
                  <a:cubicBezTo>
                    <a:pt x="241" y="48"/>
                    <a:pt x="242" y="34"/>
                    <a:pt x="252" y="26"/>
                  </a:cubicBezTo>
                  <a:cubicBezTo>
                    <a:pt x="262" y="18"/>
                    <a:pt x="275" y="20"/>
                    <a:pt x="283" y="31"/>
                  </a:cubicBezTo>
                  <a:cubicBezTo>
                    <a:pt x="307" y="66"/>
                    <a:pt x="331" y="100"/>
                    <a:pt x="355" y="135"/>
                  </a:cubicBezTo>
                  <a:cubicBezTo>
                    <a:pt x="361" y="143"/>
                    <a:pt x="362" y="153"/>
                    <a:pt x="357" y="162"/>
                  </a:cubicBezTo>
                  <a:cubicBezTo>
                    <a:pt x="352" y="172"/>
                    <a:pt x="344" y="176"/>
                    <a:pt x="333" y="174"/>
                  </a:cubicBezTo>
                  <a:cubicBezTo>
                    <a:pt x="307" y="171"/>
                    <a:pt x="280" y="167"/>
                    <a:pt x="253" y="163"/>
                  </a:cubicBezTo>
                  <a:cubicBezTo>
                    <a:pt x="251" y="163"/>
                    <a:pt x="249" y="163"/>
                    <a:pt x="246" y="162"/>
                  </a:cubicBezTo>
                  <a:close/>
                  <a:moveTo>
                    <a:pt x="224" y="42"/>
                  </a:moveTo>
                  <a:cubicBezTo>
                    <a:pt x="223" y="42"/>
                    <a:pt x="223" y="42"/>
                    <a:pt x="223" y="42"/>
                  </a:cubicBezTo>
                  <a:cubicBezTo>
                    <a:pt x="222" y="47"/>
                    <a:pt x="220" y="52"/>
                    <a:pt x="220" y="56"/>
                  </a:cubicBezTo>
                  <a:cubicBezTo>
                    <a:pt x="220" y="60"/>
                    <a:pt x="220" y="64"/>
                    <a:pt x="221" y="67"/>
                  </a:cubicBezTo>
                  <a:cubicBezTo>
                    <a:pt x="222" y="69"/>
                    <a:pt x="225" y="71"/>
                    <a:pt x="226" y="71"/>
                  </a:cubicBezTo>
                  <a:cubicBezTo>
                    <a:pt x="228" y="71"/>
                    <a:pt x="230" y="68"/>
                    <a:pt x="231" y="66"/>
                  </a:cubicBezTo>
                  <a:cubicBezTo>
                    <a:pt x="232" y="63"/>
                    <a:pt x="231" y="60"/>
                    <a:pt x="231" y="58"/>
                  </a:cubicBezTo>
                  <a:cubicBezTo>
                    <a:pt x="229" y="52"/>
                    <a:pt x="226" y="47"/>
                    <a:pt x="224" y="42"/>
                  </a:cubicBezTo>
                  <a:close/>
                  <a:moveTo>
                    <a:pt x="159" y="55"/>
                  </a:moveTo>
                  <a:cubicBezTo>
                    <a:pt x="158" y="55"/>
                    <a:pt x="158" y="55"/>
                    <a:pt x="157" y="55"/>
                  </a:cubicBezTo>
                  <a:cubicBezTo>
                    <a:pt x="155" y="59"/>
                    <a:pt x="152" y="62"/>
                    <a:pt x="149" y="67"/>
                  </a:cubicBezTo>
                  <a:cubicBezTo>
                    <a:pt x="148" y="70"/>
                    <a:pt x="147" y="75"/>
                    <a:pt x="151" y="76"/>
                  </a:cubicBezTo>
                  <a:cubicBezTo>
                    <a:pt x="153" y="76"/>
                    <a:pt x="157" y="72"/>
                    <a:pt x="158" y="70"/>
                  </a:cubicBezTo>
                  <a:cubicBezTo>
                    <a:pt x="159" y="65"/>
                    <a:pt x="158" y="60"/>
                    <a:pt x="15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5"/>
            <p:cNvSpPr>
              <a:spLocks/>
            </p:cNvSpPr>
            <p:nvPr userDrawn="1"/>
          </p:nvSpPr>
          <p:spPr bwMode="auto">
            <a:xfrm>
              <a:off x="2713037" y="5584825"/>
              <a:ext cx="150813" cy="393700"/>
            </a:xfrm>
            <a:custGeom>
              <a:avLst/>
              <a:gdLst>
                <a:gd name="T0" fmla="*/ 22 w 40"/>
                <a:gd name="T1" fmla="*/ 105 h 105"/>
                <a:gd name="T2" fmla="*/ 29 w 40"/>
                <a:gd name="T3" fmla="*/ 51 h 105"/>
                <a:gd name="T4" fmla="*/ 0 w 40"/>
                <a:gd name="T5" fmla="*/ 52 h 105"/>
                <a:gd name="T6" fmla="*/ 16 w 40"/>
                <a:gd name="T7" fmla="*/ 0 h 105"/>
                <a:gd name="T8" fmla="*/ 17 w 40"/>
                <a:gd name="T9" fmla="*/ 0 h 105"/>
                <a:gd name="T10" fmla="*/ 11 w 40"/>
                <a:gd name="T11" fmla="*/ 43 h 105"/>
                <a:gd name="T12" fmla="*/ 40 w 40"/>
                <a:gd name="T13" fmla="*/ 41 h 105"/>
                <a:gd name="T14" fmla="*/ 24 w 40"/>
                <a:gd name="T15" fmla="*/ 105 h 105"/>
                <a:gd name="T16" fmla="*/ 22 w 40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05">
                  <a:moveTo>
                    <a:pt x="22" y="105"/>
                  </a:moveTo>
                  <a:cubicBezTo>
                    <a:pt x="24" y="87"/>
                    <a:pt x="27" y="69"/>
                    <a:pt x="29" y="51"/>
                  </a:cubicBezTo>
                  <a:cubicBezTo>
                    <a:pt x="20" y="51"/>
                    <a:pt x="10" y="52"/>
                    <a:pt x="0" y="52"/>
                  </a:cubicBezTo>
                  <a:cubicBezTo>
                    <a:pt x="5" y="34"/>
                    <a:pt x="11" y="17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5" y="14"/>
                    <a:pt x="13" y="28"/>
                    <a:pt x="11" y="43"/>
                  </a:cubicBezTo>
                  <a:cubicBezTo>
                    <a:pt x="20" y="43"/>
                    <a:pt x="29" y="42"/>
                    <a:pt x="40" y="41"/>
                  </a:cubicBezTo>
                  <a:cubicBezTo>
                    <a:pt x="34" y="63"/>
                    <a:pt x="29" y="84"/>
                    <a:pt x="24" y="105"/>
                  </a:cubicBezTo>
                  <a:cubicBezTo>
                    <a:pt x="23" y="105"/>
                    <a:pt x="23" y="105"/>
                    <a:pt x="22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06"/>
            <p:cNvSpPr>
              <a:spLocks/>
            </p:cNvSpPr>
            <p:nvPr userDrawn="1"/>
          </p:nvSpPr>
          <p:spPr bwMode="auto">
            <a:xfrm>
              <a:off x="3144837" y="5837238"/>
              <a:ext cx="280988" cy="212725"/>
            </a:xfrm>
            <a:custGeom>
              <a:avLst/>
              <a:gdLst>
                <a:gd name="T0" fmla="*/ 0 w 75"/>
                <a:gd name="T1" fmla="*/ 55 h 57"/>
                <a:gd name="T2" fmla="*/ 43 w 75"/>
                <a:gd name="T3" fmla="*/ 36 h 57"/>
                <a:gd name="T4" fmla="*/ 28 w 75"/>
                <a:gd name="T5" fmla="*/ 10 h 57"/>
                <a:gd name="T6" fmla="*/ 75 w 75"/>
                <a:gd name="T7" fmla="*/ 0 h 57"/>
                <a:gd name="T8" fmla="*/ 75 w 75"/>
                <a:gd name="T9" fmla="*/ 2 h 57"/>
                <a:gd name="T10" fmla="*/ 41 w 75"/>
                <a:gd name="T11" fmla="*/ 15 h 57"/>
                <a:gd name="T12" fmla="*/ 56 w 75"/>
                <a:gd name="T13" fmla="*/ 42 h 57"/>
                <a:gd name="T14" fmla="*/ 0 w 75"/>
                <a:gd name="T15" fmla="*/ 57 h 57"/>
                <a:gd name="T16" fmla="*/ 0 w 75"/>
                <a:gd name="T17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57">
                  <a:moveTo>
                    <a:pt x="0" y="55"/>
                  </a:moveTo>
                  <a:cubicBezTo>
                    <a:pt x="14" y="49"/>
                    <a:pt x="28" y="43"/>
                    <a:pt x="43" y="36"/>
                  </a:cubicBezTo>
                  <a:cubicBezTo>
                    <a:pt x="38" y="28"/>
                    <a:pt x="33" y="19"/>
                    <a:pt x="28" y="10"/>
                  </a:cubicBezTo>
                  <a:cubicBezTo>
                    <a:pt x="44" y="7"/>
                    <a:pt x="60" y="3"/>
                    <a:pt x="75" y="0"/>
                  </a:cubicBezTo>
                  <a:cubicBezTo>
                    <a:pt x="75" y="1"/>
                    <a:pt x="75" y="2"/>
                    <a:pt x="75" y="2"/>
                  </a:cubicBezTo>
                  <a:cubicBezTo>
                    <a:pt x="64" y="6"/>
                    <a:pt x="52" y="11"/>
                    <a:pt x="41" y="15"/>
                  </a:cubicBezTo>
                  <a:cubicBezTo>
                    <a:pt x="46" y="24"/>
                    <a:pt x="50" y="32"/>
                    <a:pt x="56" y="42"/>
                  </a:cubicBezTo>
                  <a:cubicBezTo>
                    <a:pt x="37" y="47"/>
                    <a:pt x="19" y="52"/>
                    <a:pt x="0" y="57"/>
                  </a:cubicBezTo>
                  <a:cubicBezTo>
                    <a:pt x="0" y="57"/>
                    <a:pt x="0" y="56"/>
                    <a:pt x="0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07"/>
            <p:cNvSpPr>
              <a:spLocks/>
            </p:cNvSpPr>
            <p:nvPr userDrawn="1"/>
          </p:nvSpPr>
          <p:spPr bwMode="auto">
            <a:xfrm>
              <a:off x="2570162" y="5865813"/>
              <a:ext cx="112713" cy="153988"/>
            </a:xfrm>
            <a:custGeom>
              <a:avLst/>
              <a:gdLst>
                <a:gd name="T0" fmla="*/ 30 w 30"/>
                <a:gd name="T1" fmla="*/ 41 h 41"/>
                <a:gd name="T2" fmla="*/ 10 w 30"/>
                <a:gd name="T3" fmla="*/ 30 h 41"/>
                <a:gd name="T4" fmla="*/ 0 w 30"/>
                <a:gd name="T5" fmla="*/ 15 h 41"/>
                <a:gd name="T6" fmla="*/ 4 w 30"/>
                <a:gd name="T7" fmla="*/ 3 h 41"/>
                <a:gd name="T8" fmla="*/ 15 w 30"/>
                <a:gd name="T9" fmla="*/ 3 h 41"/>
                <a:gd name="T10" fmla="*/ 26 w 30"/>
                <a:gd name="T11" fmla="*/ 18 h 41"/>
                <a:gd name="T12" fmla="*/ 30 w 30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30" y="41"/>
                  </a:moveTo>
                  <a:cubicBezTo>
                    <a:pt x="23" y="37"/>
                    <a:pt x="17" y="34"/>
                    <a:pt x="10" y="30"/>
                  </a:cubicBezTo>
                  <a:cubicBezTo>
                    <a:pt x="5" y="27"/>
                    <a:pt x="1" y="22"/>
                    <a:pt x="0" y="15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7" y="0"/>
                    <a:pt x="11" y="1"/>
                    <a:pt x="15" y="3"/>
                  </a:cubicBezTo>
                  <a:cubicBezTo>
                    <a:pt x="21" y="6"/>
                    <a:pt x="24" y="11"/>
                    <a:pt x="26" y="18"/>
                  </a:cubicBezTo>
                  <a:cubicBezTo>
                    <a:pt x="27" y="25"/>
                    <a:pt x="29" y="33"/>
                    <a:pt x="3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08"/>
            <p:cNvSpPr>
              <a:spLocks/>
            </p:cNvSpPr>
            <p:nvPr userDrawn="1"/>
          </p:nvSpPr>
          <p:spPr bwMode="auto">
            <a:xfrm>
              <a:off x="2322512" y="5697538"/>
              <a:ext cx="161925" cy="255588"/>
            </a:xfrm>
            <a:custGeom>
              <a:avLst/>
              <a:gdLst>
                <a:gd name="T0" fmla="*/ 35 w 43"/>
                <a:gd name="T1" fmla="*/ 14 h 68"/>
                <a:gd name="T2" fmla="*/ 43 w 43"/>
                <a:gd name="T3" fmla="*/ 67 h 68"/>
                <a:gd name="T4" fmla="*/ 41 w 43"/>
                <a:gd name="T5" fmla="*/ 68 h 68"/>
                <a:gd name="T6" fmla="*/ 29 w 43"/>
                <a:gd name="T7" fmla="*/ 28 h 68"/>
                <a:gd name="T8" fmla="*/ 4 w 43"/>
                <a:gd name="T9" fmla="*/ 45 h 68"/>
                <a:gd name="T10" fmla="*/ 0 w 43"/>
                <a:gd name="T11" fmla="*/ 0 h 68"/>
                <a:gd name="T12" fmla="*/ 1 w 43"/>
                <a:gd name="T13" fmla="*/ 0 h 68"/>
                <a:gd name="T14" fmla="*/ 10 w 43"/>
                <a:gd name="T15" fmla="*/ 31 h 68"/>
                <a:gd name="T16" fmla="*/ 35 w 43"/>
                <a:gd name="T17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68">
                  <a:moveTo>
                    <a:pt x="35" y="14"/>
                  </a:moveTo>
                  <a:cubicBezTo>
                    <a:pt x="38" y="33"/>
                    <a:pt x="40" y="50"/>
                    <a:pt x="43" y="67"/>
                  </a:cubicBezTo>
                  <a:cubicBezTo>
                    <a:pt x="43" y="67"/>
                    <a:pt x="42" y="67"/>
                    <a:pt x="41" y="68"/>
                  </a:cubicBezTo>
                  <a:cubicBezTo>
                    <a:pt x="37" y="55"/>
                    <a:pt x="33" y="42"/>
                    <a:pt x="29" y="28"/>
                  </a:cubicBezTo>
                  <a:cubicBezTo>
                    <a:pt x="21" y="34"/>
                    <a:pt x="13" y="39"/>
                    <a:pt x="4" y="45"/>
                  </a:cubicBezTo>
                  <a:cubicBezTo>
                    <a:pt x="2" y="30"/>
                    <a:pt x="1" y="15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10"/>
                    <a:pt x="7" y="20"/>
                    <a:pt x="10" y="31"/>
                  </a:cubicBezTo>
                  <a:cubicBezTo>
                    <a:pt x="18" y="26"/>
                    <a:pt x="26" y="20"/>
                    <a:pt x="3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09"/>
            <p:cNvSpPr>
              <a:spLocks/>
            </p:cNvSpPr>
            <p:nvPr userDrawn="1"/>
          </p:nvSpPr>
          <p:spPr bwMode="auto">
            <a:xfrm>
              <a:off x="2941637" y="5930900"/>
              <a:ext cx="153988" cy="130175"/>
            </a:xfrm>
            <a:custGeom>
              <a:avLst/>
              <a:gdLst>
                <a:gd name="T0" fmla="*/ 0 w 41"/>
                <a:gd name="T1" fmla="*/ 35 h 35"/>
                <a:gd name="T2" fmla="*/ 13 w 41"/>
                <a:gd name="T3" fmla="*/ 13 h 35"/>
                <a:gd name="T4" fmla="*/ 30 w 41"/>
                <a:gd name="T5" fmla="*/ 0 h 35"/>
                <a:gd name="T6" fmla="*/ 39 w 41"/>
                <a:gd name="T7" fmla="*/ 3 h 35"/>
                <a:gd name="T8" fmla="*/ 39 w 41"/>
                <a:gd name="T9" fmla="*/ 13 h 35"/>
                <a:gd name="T10" fmla="*/ 23 w 41"/>
                <a:gd name="T11" fmla="*/ 27 h 35"/>
                <a:gd name="T12" fmla="*/ 0 w 4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5">
                  <a:moveTo>
                    <a:pt x="0" y="35"/>
                  </a:moveTo>
                  <a:cubicBezTo>
                    <a:pt x="5" y="27"/>
                    <a:pt x="9" y="20"/>
                    <a:pt x="13" y="13"/>
                  </a:cubicBezTo>
                  <a:cubicBezTo>
                    <a:pt x="17" y="7"/>
                    <a:pt x="23" y="2"/>
                    <a:pt x="30" y="0"/>
                  </a:cubicBezTo>
                  <a:cubicBezTo>
                    <a:pt x="33" y="0"/>
                    <a:pt x="38" y="1"/>
                    <a:pt x="39" y="3"/>
                  </a:cubicBezTo>
                  <a:cubicBezTo>
                    <a:pt x="41" y="5"/>
                    <a:pt x="40" y="10"/>
                    <a:pt x="39" y="13"/>
                  </a:cubicBezTo>
                  <a:cubicBezTo>
                    <a:pt x="36" y="20"/>
                    <a:pt x="30" y="24"/>
                    <a:pt x="23" y="27"/>
                  </a:cubicBezTo>
                  <a:cubicBezTo>
                    <a:pt x="16" y="30"/>
                    <a:pt x="8" y="32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10"/>
            <p:cNvSpPr>
              <a:spLocks/>
            </p:cNvSpPr>
            <p:nvPr userDrawn="1"/>
          </p:nvSpPr>
          <p:spPr bwMode="auto">
            <a:xfrm>
              <a:off x="2889250" y="5915025"/>
              <a:ext cx="63500" cy="134938"/>
            </a:xfrm>
            <a:custGeom>
              <a:avLst/>
              <a:gdLst>
                <a:gd name="T0" fmla="*/ 0 w 17"/>
                <a:gd name="T1" fmla="*/ 36 h 36"/>
                <a:gd name="T2" fmla="*/ 2 w 17"/>
                <a:gd name="T3" fmla="*/ 14 h 36"/>
                <a:gd name="T4" fmla="*/ 8 w 17"/>
                <a:gd name="T5" fmla="*/ 3 h 36"/>
                <a:gd name="T6" fmla="*/ 13 w 17"/>
                <a:gd name="T7" fmla="*/ 1 h 36"/>
                <a:gd name="T8" fmla="*/ 16 w 17"/>
                <a:gd name="T9" fmla="*/ 7 h 36"/>
                <a:gd name="T10" fmla="*/ 13 w 17"/>
                <a:gd name="T11" fmla="*/ 20 h 36"/>
                <a:gd name="T12" fmla="*/ 0 w 17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6">
                  <a:moveTo>
                    <a:pt x="0" y="36"/>
                  </a:moveTo>
                  <a:cubicBezTo>
                    <a:pt x="1" y="28"/>
                    <a:pt x="1" y="21"/>
                    <a:pt x="2" y="14"/>
                  </a:cubicBezTo>
                  <a:cubicBezTo>
                    <a:pt x="3" y="10"/>
                    <a:pt x="5" y="6"/>
                    <a:pt x="8" y="3"/>
                  </a:cubicBezTo>
                  <a:cubicBezTo>
                    <a:pt x="9" y="1"/>
                    <a:pt x="12" y="0"/>
                    <a:pt x="13" y="1"/>
                  </a:cubicBezTo>
                  <a:cubicBezTo>
                    <a:pt x="15" y="2"/>
                    <a:pt x="17" y="5"/>
                    <a:pt x="16" y="7"/>
                  </a:cubicBezTo>
                  <a:cubicBezTo>
                    <a:pt x="16" y="11"/>
                    <a:pt x="15" y="16"/>
                    <a:pt x="13" y="20"/>
                  </a:cubicBezTo>
                  <a:cubicBezTo>
                    <a:pt x="10" y="25"/>
                    <a:pt x="5" y="30"/>
                    <a:pt x="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11"/>
            <p:cNvSpPr>
              <a:spLocks noEditPoints="1"/>
            </p:cNvSpPr>
            <p:nvPr userDrawn="1"/>
          </p:nvSpPr>
          <p:spPr bwMode="auto">
            <a:xfrm>
              <a:off x="-682625" y="211137"/>
              <a:ext cx="1252538" cy="893763"/>
            </a:xfrm>
            <a:custGeom>
              <a:avLst/>
              <a:gdLst>
                <a:gd name="T0" fmla="*/ 230 w 334"/>
                <a:gd name="T1" fmla="*/ 127 h 238"/>
                <a:gd name="T2" fmla="*/ 229 w 334"/>
                <a:gd name="T3" fmla="*/ 179 h 238"/>
                <a:gd name="T4" fmla="*/ 229 w 334"/>
                <a:gd name="T5" fmla="*/ 210 h 238"/>
                <a:gd name="T6" fmla="*/ 216 w 334"/>
                <a:gd name="T7" fmla="*/ 232 h 238"/>
                <a:gd name="T8" fmla="*/ 197 w 334"/>
                <a:gd name="T9" fmla="*/ 237 h 238"/>
                <a:gd name="T10" fmla="*/ 134 w 334"/>
                <a:gd name="T11" fmla="*/ 237 h 238"/>
                <a:gd name="T12" fmla="*/ 116 w 334"/>
                <a:gd name="T13" fmla="*/ 232 h 238"/>
                <a:gd name="T14" fmla="*/ 103 w 334"/>
                <a:gd name="T15" fmla="*/ 209 h 238"/>
                <a:gd name="T16" fmla="*/ 103 w 334"/>
                <a:gd name="T17" fmla="*/ 133 h 238"/>
                <a:gd name="T18" fmla="*/ 103 w 334"/>
                <a:gd name="T19" fmla="*/ 127 h 238"/>
                <a:gd name="T20" fmla="*/ 82 w 334"/>
                <a:gd name="T21" fmla="*/ 127 h 238"/>
                <a:gd name="T22" fmla="*/ 25 w 334"/>
                <a:gd name="T23" fmla="*/ 126 h 238"/>
                <a:gd name="T24" fmla="*/ 3 w 334"/>
                <a:gd name="T25" fmla="*/ 113 h 238"/>
                <a:gd name="T26" fmla="*/ 10 w 334"/>
                <a:gd name="T27" fmla="*/ 90 h 238"/>
                <a:gd name="T28" fmla="*/ 87 w 334"/>
                <a:gd name="T29" fmla="*/ 13 h 238"/>
                <a:gd name="T30" fmla="*/ 107 w 334"/>
                <a:gd name="T31" fmla="*/ 8 h 238"/>
                <a:gd name="T32" fmla="*/ 121 w 334"/>
                <a:gd name="T33" fmla="*/ 22 h 238"/>
                <a:gd name="T34" fmla="*/ 114 w 334"/>
                <a:gd name="T35" fmla="*/ 42 h 238"/>
                <a:gd name="T36" fmla="*/ 72 w 334"/>
                <a:gd name="T37" fmla="*/ 84 h 238"/>
                <a:gd name="T38" fmla="*/ 70 w 334"/>
                <a:gd name="T39" fmla="*/ 87 h 238"/>
                <a:gd name="T40" fmla="*/ 136 w 334"/>
                <a:gd name="T41" fmla="*/ 87 h 238"/>
                <a:gd name="T42" fmla="*/ 120 w 334"/>
                <a:gd name="T43" fmla="*/ 47 h 238"/>
                <a:gd name="T44" fmla="*/ 136 w 334"/>
                <a:gd name="T45" fmla="*/ 16 h 238"/>
                <a:gd name="T46" fmla="*/ 200 w 334"/>
                <a:gd name="T47" fmla="*/ 18 h 238"/>
                <a:gd name="T48" fmla="*/ 198 w 334"/>
                <a:gd name="T49" fmla="*/ 88 h 238"/>
                <a:gd name="T50" fmla="*/ 264 w 334"/>
                <a:gd name="T51" fmla="*/ 88 h 238"/>
                <a:gd name="T52" fmla="*/ 265 w 334"/>
                <a:gd name="T53" fmla="*/ 87 h 238"/>
                <a:gd name="T54" fmla="*/ 250 w 334"/>
                <a:gd name="T55" fmla="*/ 72 h 238"/>
                <a:gd name="T56" fmla="*/ 220 w 334"/>
                <a:gd name="T57" fmla="*/ 42 h 238"/>
                <a:gd name="T58" fmla="*/ 219 w 334"/>
                <a:gd name="T59" fmla="*/ 13 h 238"/>
                <a:gd name="T60" fmla="*/ 248 w 334"/>
                <a:gd name="T61" fmla="*/ 14 h 238"/>
                <a:gd name="T62" fmla="*/ 325 w 334"/>
                <a:gd name="T63" fmla="*/ 92 h 238"/>
                <a:gd name="T64" fmla="*/ 330 w 334"/>
                <a:gd name="T65" fmla="*/ 115 h 238"/>
                <a:gd name="T66" fmla="*/ 310 w 334"/>
                <a:gd name="T67" fmla="*/ 128 h 238"/>
                <a:gd name="T68" fmla="*/ 236 w 334"/>
                <a:gd name="T69" fmla="*/ 127 h 238"/>
                <a:gd name="T70" fmla="*/ 230 w 334"/>
                <a:gd name="T71" fmla="*/ 127 h 238"/>
                <a:gd name="T72" fmla="*/ 195 w 334"/>
                <a:gd name="T73" fmla="*/ 30 h 238"/>
                <a:gd name="T74" fmla="*/ 194 w 334"/>
                <a:gd name="T75" fmla="*/ 30 h 238"/>
                <a:gd name="T76" fmla="*/ 193 w 334"/>
                <a:gd name="T77" fmla="*/ 42 h 238"/>
                <a:gd name="T78" fmla="*/ 196 w 334"/>
                <a:gd name="T79" fmla="*/ 51 h 238"/>
                <a:gd name="T80" fmla="*/ 201 w 334"/>
                <a:gd name="T81" fmla="*/ 54 h 238"/>
                <a:gd name="T82" fmla="*/ 204 w 334"/>
                <a:gd name="T83" fmla="*/ 48 h 238"/>
                <a:gd name="T84" fmla="*/ 203 w 334"/>
                <a:gd name="T85" fmla="*/ 42 h 238"/>
                <a:gd name="T86" fmla="*/ 195 w 334"/>
                <a:gd name="T87" fmla="*/ 30 h 238"/>
                <a:gd name="T88" fmla="*/ 138 w 334"/>
                <a:gd name="T89" fmla="*/ 48 h 238"/>
                <a:gd name="T90" fmla="*/ 137 w 334"/>
                <a:gd name="T91" fmla="*/ 48 h 238"/>
                <a:gd name="T92" fmla="*/ 131 w 334"/>
                <a:gd name="T93" fmla="*/ 58 h 238"/>
                <a:gd name="T94" fmla="*/ 134 w 334"/>
                <a:gd name="T95" fmla="*/ 66 h 238"/>
                <a:gd name="T96" fmla="*/ 139 w 334"/>
                <a:gd name="T97" fmla="*/ 60 h 238"/>
                <a:gd name="T98" fmla="*/ 138 w 334"/>
                <a:gd name="T99" fmla="*/ 4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4" h="238">
                  <a:moveTo>
                    <a:pt x="230" y="127"/>
                  </a:moveTo>
                  <a:cubicBezTo>
                    <a:pt x="229" y="145"/>
                    <a:pt x="229" y="162"/>
                    <a:pt x="229" y="179"/>
                  </a:cubicBezTo>
                  <a:cubicBezTo>
                    <a:pt x="229" y="190"/>
                    <a:pt x="229" y="200"/>
                    <a:pt x="229" y="210"/>
                  </a:cubicBezTo>
                  <a:cubicBezTo>
                    <a:pt x="230" y="220"/>
                    <a:pt x="225" y="228"/>
                    <a:pt x="216" y="232"/>
                  </a:cubicBezTo>
                  <a:cubicBezTo>
                    <a:pt x="210" y="235"/>
                    <a:pt x="203" y="237"/>
                    <a:pt x="197" y="237"/>
                  </a:cubicBezTo>
                  <a:cubicBezTo>
                    <a:pt x="176" y="238"/>
                    <a:pt x="155" y="238"/>
                    <a:pt x="134" y="237"/>
                  </a:cubicBezTo>
                  <a:cubicBezTo>
                    <a:pt x="128" y="237"/>
                    <a:pt x="122" y="234"/>
                    <a:pt x="116" y="232"/>
                  </a:cubicBezTo>
                  <a:cubicBezTo>
                    <a:pt x="107" y="227"/>
                    <a:pt x="103" y="219"/>
                    <a:pt x="103" y="209"/>
                  </a:cubicBezTo>
                  <a:cubicBezTo>
                    <a:pt x="103" y="183"/>
                    <a:pt x="103" y="158"/>
                    <a:pt x="103" y="133"/>
                  </a:cubicBezTo>
                  <a:cubicBezTo>
                    <a:pt x="103" y="131"/>
                    <a:pt x="103" y="129"/>
                    <a:pt x="103" y="127"/>
                  </a:cubicBezTo>
                  <a:cubicBezTo>
                    <a:pt x="96" y="127"/>
                    <a:pt x="89" y="127"/>
                    <a:pt x="82" y="127"/>
                  </a:cubicBezTo>
                  <a:cubicBezTo>
                    <a:pt x="63" y="127"/>
                    <a:pt x="44" y="126"/>
                    <a:pt x="25" y="126"/>
                  </a:cubicBezTo>
                  <a:cubicBezTo>
                    <a:pt x="14" y="126"/>
                    <a:pt x="7" y="122"/>
                    <a:pt x="3" y="113"/>
                  </a:cubicBezTo>
                  <a:cubicBezTo>
                    <a:pt x="0" y="104"/>
                    <a:pt x="3" y="96"/>
                    <a:pt x="10" y="90"/>
                  </a:cubicBezTo>
                  <a:cubicBezTo>
                    <a:pt x="36" y="64"/>
                    <a:pt x="61" y="39"/>
                    <a:pt x="87" y="13"/>
                  </a:cubicBezTo>
                  <a:cubicBezTo>
                    <a:pt x="93" y="8"/>
                    <a:pt x="99" y="5"/>
                    <a:pt x="107" y="8"/>
                  </a:cubicBezTo>
                  <a:cubicBezTo>
                    <a:pt x="115" y="10"/>
                    <a:pt x="119" y="15"/>
                    <a:pt x="121" y="22"/>
                  </a:cubicBezTo>
                  <a:cubicBezTo>
                    <a:pt x="123" y="30"/>
                    <a:pt x="120" y="36"/>
                    <a:pt x="114" y="42"/>
                  </a:cubicBezTo>
                  <a:cubicBezTo>
                    <a:pt x="100" y="56"/>
                    <a:pt x="86" y="70"/>
                    <a:pt x="72" y="84"/>
                  </a:cubicBezTo>
                  <a:cubicBezTo>
                    <a:pt x="71" y="85"/>
                    <a:pt x="70" y="85"/>
                    <a:pt x="70" y="87"/>
                  </a:cubicBezTo>
                  <a:cubicBezTo>
                    <a:pt x="92" y="87"/>
                    <a:pt x="113" y="87"/>
                    <a:pt x="136" y="87"/>
                  </a:cubicBezTo>
                  <a:cubicBezTo>
                    <a:pt x="124" y="76"/>
                    <a:pt x="119" y="62"/>
                    <a:pt x="120" y="47"/>
                  </a:cubicBezTo>
                  <a:cubicBezTo>
                    <a:pt x="122" y="35"/>
                    <a:pt x="127" y="24"/>
                    <a:pt x="136" y="16"/>
                  </a:cubicBezTo>
                  <a:cubicBezTo>
                    <a:pt x="155" y="0"/>
                    <a:pt x="183" y="1"/>
                    <a:pt x="200" y="18"/>
                  </a:cubicBezTo>
                  <a:cubicBezTo>
                    <a:pt x="215" y="32"/>
                    <a:pt x="224" y="62"/>
                    <a:pt x="198" y="88"/>
                  </a:cubicBezTo>
                  <a:cubicBezTo>
                    <a:pt x="220" y="88"/>
                    <a:pt x="242" y="88"/>
                    <a:pt x="264" y="88"/>
                  </a:cubicBezTo>
                  <a:cubicBezTo>
                    <a:pt x="265" y="88"/>
                    <a:pt x="265" y="87"/>
                    <a:pt x="265" y="87"/>
                  </a:cubicBezTo>
                  <a:cubicBezTo>
                    <a:pt x="260" y="82"/>
                    <a:pt x="255" y="77"/>
                    <a:pt x="250" y="72"/>
                  </a:cubicBezTo>
                  <a:cubicBezTo>
                    <a:pt x="240" y="62"/>
                    <a:pt x="230" y="52"/>
                    <a:pt x="220" y="42"/>
                  </a:cubicBezTo>
                  <a:cubicBezTo>
                    <a:pt x="211" y="33"/>
                    <a:pt x="211" y="21"/>
                    <a:pt x="219" y="13"/>
                  </a:cubicBezTo>
                  <a:cubicBezTo>
                    <a:pt x="227" y="5"/>
                    <a:pt x="239" y="6"/>
                    <a:pt x="248" y="14"/>
                  </a:cubicBezTo>
                  <a:cubicBezTo>
                    <a:pt x="274" y="40"/>
                    <a:pt x="299" y="66"/>
                    <a:pt x="325" y="92"/>
                  </a:cubicBezTo>
                  <a:cubicBezTo>
                    <a:pt x="332" y="99"/>
                    <a:pt x="334" y="106"/>
                    <a:pt x="330" y="115"/>
                  </a:cubicBezTo>
                  <a:cubicBezTo>
                    <a:pt x="327" y="124"/>
                    <a:pt x="320" y="128"/>
                    <a:pt x="310" y="128"/>
                  </a:cubicBezTo>
                  <a:cubicBezTo>
                    <a:pt x="286" y="128"/>
                    <a:pt x="261" y="128"/>
                    <a:pt x="236" y="127"/>
                  </a:cubicBezTo>
                  <a:cubicBezTo>
                    <a:pt x="234" y="127"/>
                    <a:pt x="232" y="127"/>
                    <a:pt x="230" y="127"/>
                  </a:cubicBezTo>
                  <a:close/>
                  <a:moveTo>
                    <a:pt x="195" y="30"/>
                  </a:moveTo>
                  <a:cubicBezTo>
                    <a:pt x="195" y="30"/>
                    <a:pt x="195" y="30"/>
                    <a:pt x="194" y="30"/>
                  </a:cubicBezTo>
                  <a:cubicBezTo>
                    <a:pt x="194" y="34"/>
                    <a:pt x="193" y="38"/>
                    <a:pt x="193" y="42"/>
                  </a:cubicBezTo>
                  <a:cubicBezTo>
                    <a:pt x="194" y="45"/>
                    <a:pt x="194" y="48"/>
                    <a:pt x="196" y="51"/>
                  </a:cubicBezTo>
                  <a:cubicBezTo>
                    <a:pt x="197" y="52"/>
                    <a:pt x="200" y="54"/>
                    <a:pt x="201" y="54"/>
                  </a:cubicBezTo>
                  <a:cubicBezTo>
                    <a:pt x="203" y="53"/>
                    <a:pt x="204" y="50"/>
                    <a:pt x="204" y="48"/>
                  </a:cubicBezTo>
                  <a:cubicBezTo>
                    <a:pt x="205" y="46"/>
                    <a:pt x="204" y="44"/>
                    <a:pt x="203" y="42"/>
                  </a:cubicBezTo>
                  <a:cubicBezTo>
                    <a:pt x="201" y="38"/>
                    <a:pt x="198" y="34"/>
                    <a:pt x="195" y="30"/>
                  </a:cubicBezTo>
                  <a:close/>
                  <a:moveTo>
                    <a:pt x="138" y="48"/>
                  </a:moveTo>
                  <a:cubicBezTo>
                    <a:pt x="138" y="48"/>
                    <a:pt x="137" y="48"/>
                    <a:pt x="137" y="48"/>
                  </a:cubicBezTo>
                  <a:cubicBezTo>
                    <a:pt x="135" y="51"/>
                    <a:pt x="132" y="55"/>
                    <a:pt x="131" y="58"/>
                  </a:cubicBezTo>
                  <a:cubicBezTo>
                    <a:pt x="130" y="61"/>
                    <a:pt x="130" y="65"/>
                    <a:pt x="134" y="66"/>
                  </a:cubicBezTo>
                  <a:cubicBezTo>
                    <a:pt x="135" y="66"/>
                    <a:pt x="138" y="62"/>
                    <a:pt x="139" y="60"/>
                  </a:cubicBezTo>
                  <a:cubicBezTo>
                    <a:pt x="139" y="56"/>
                    <a:pt x="138" y="52"/>
                    <a:pt x="13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12"/>
            <p:cNvSpPr>
              <a:spLocks/>
            </p:cNvSpPr>
            <p:nvPr userDrawn="1"/>
          </p:nvSpPr>
          <p:spPr bwMode="auto">
            <a:xfrm>
              <a:off x="-168275" y="-161925"/>
              <a:ext cx="130175" cy="327025"/>
            </a:xfrm>
            <a:custGeom>
              <a:avLst/>
              <a:gdLst>
                <a:gd name="T0" fmla="*/ 26 w 35"/>
                <a:gd name="T1" fmla="*/ 87 h 87"/>
                <a:gd name="T2" fmla="*/ 27 w 35"/>
                <a:gd name="T3" fmla="*/ 41 h 87"/>
                <a:gd name="T4" fmla="*/ 0 w 35"/>
                <a:gd name="T5" fmla="*/ 45 h 87"/>
                <a:gd name="T6" fmla="*/ 8 w 35"/>
                <a:gd name="T7" fmla="*/ 0 h 87"/>
                <a:gd name="T8" fmla="*/ 9 w 35"/>
                <a:gd name="T9" fmla="*/ 0 h 87"/>
                <a:gd name="T10" fmla="*/ 9 w 35"/>
                <a:gd name="T11" fmla="*/ 36 h 87"/>
                <a:gd name="T12" fmla="*/ 35 w 35"/>
                <a:gd name="T13" fmla="*/ 32 h 87"/>
                <a:gd name="T14" fmla="*/ 28 w 35"/>
                <a:gd name="T15" fmla="*/ 87 h 87"/>
                <a:gd name="T16" fmla="*/ 26 w 35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87">
                  <a:moveTo>
                    <a:pt x="26" y="87"/>
                  </a:moveTo>
                  <a:cubicBezTo>
                    <a:pt x="27" y="72"/>
                    <a:pt x="27" y="57"/>
                    <a:pt x="27" y="41"/>
                  </a:cubicBezTo>
                  <a:cubicBezTo>
                    <a:pt x="18" y="42"/>
                    <a:pt x="10" y="44"/>
                    <a:pt x="0" y="45"/>
                  </a:cubicBezTo>
                  <a:cubicBezTo>
                    <a:pt x="3" y="30"/>
                    <a:pt x="6" y="15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2"/>
                    <a:pt x="9" y="24"/>
                    <a:pt x="9" y="36"/>
                  </a:cubicBezTo>
                  <a:cubicBezTo>
                    <a:pt x="17" y="35"/>
                    <a:pt x="25" y="34"/>
                    <a:pt x="35" y="32"/>
                  </a:cubicBezTo>
                  <a:cubicBezTo>
                    <a:pt x="33" y="50"/>
                    <a:pt x="30" y="69"/>
                    <a:pt x="28" y="87"/>
                  </a:cubicBezTo>
                  <a:cubicBezTo>
                    <a:pt x="28" y="87"/>
                    <a:pt x="27" y="87"/>
                    <a:pt x="26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13"/>
            <p:cNvSpPr>
              <a:spLocks/>
            </p:cNvSpPr>
            <p:nvPr userDrawn="1"/>
          </p:nvSpPr>
          <p:spPr bwMode="auto">
            <a:xfrm>
              <a:off x="250825" y="-22225"/>
              <a:ext cx="233363" cy="209550"/>
            </a:xfrm>
            <a:custGeom>
              <a:avLst/>
              <a:gdLst>
                <a:gd name="T0" fmla="*/ 0 w 62"/>
                <a:gd name="T1" fmla="*/ 54 h 56"/>
                <a:gd name="T2" fmla="*/ 37 w 62"/>
                <a:gd name="T3" fmla="*/ 33 h 56"/>
                <a:gd name="T4" fmla="*/ 21 w 62"/>
                <a:gd name="T5" fmla="*/ 13 h 56"/>
                <a:gd name="T6" fmla="*/ 62 w 62"/>
                <a:gd name="T7" fmla="*/ 0 h 56"/>
                <a:gd name="T8" fmla="*/ 62 w 62"/>
                <a:gd name="T9" fmla="*/ 1 h 56"/>
                <a:gd name="T10" fmla="*/ 33 w 62"/>
                <a:gd name="T11" fmla="*/ 16 h 56"/>
                <a:gd name="T12" fmla="*/ 50 w 62"/>
                <a:gd name="T13" fmla="*/ 37 h 56"/>
                <a:gd name="T14" fmla="*/ 1 w 62"/>
                <a:gd name="T15" fmla="*/ 56 h 56"/>
                <a:gd name="T16" fmla="*/ 0 w 62"/>
                <a:gd name="T17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6">
                  <a:moveTo>
                    <a:pt x="0" y="54"/>
                  </a:moveTo>
                  <a:cubicBezTo>
                    <a:pt x="13" y="47"/>
                    <a:pt x="25" y="40"/>
                    <a:pt x="37" y="33"/>
                  </a:cubicBezTo>
                  <a:cubicBezTo>
                    <a:pt x="32" y="27"/>
                    <a:pt x="27" y="20"/>
                    <a:pt x="21" y="13"/>
                  </a:cubicBezTo>
                  <a:cubicBezTo>
                    <a:pt x="35" y="8"/>
                    <a:pt x="48" y="4"/>
                    <a:pt x="62" y="0"/>
                  </a:cubicBezTo>
                  <a:cubicBezTo>
                    <a:pt x="62" y="0"/>
                    <a:pt x="62" y="1"/>
                    <a:pt x="62" y="1"/>
                  </a:cubicBezTo>
                  <a:cubicBezTo>
                    <a:pt x="53" y="6"/>
                    <a:pt x="43" y="11"/>
                    <a:pt x="33" y="16"/>
                  </a:cubicBezTo>
                  <a:cubicBezTo>
                    <a:pt x="38" y="23"/>
                    <a:pt x="44" y="29"/>
                    <a:pt x="50" y="37"/>
                  </a:cubicBezTo>
                  <a:cubicBezTo>
                    <a:pt x="33" y="43"/>
                    <a:pt x="17" y="49"/>
                    <a:pt x="1" y="56"/>
                  </a:cubicBezTo>
                  <a:cubicBezTo>
                    <a:pt x="1" y="55"/>
                    <a:pt x="1" y="55"/>
                    <a:pt x="0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14"/>
            <p:cNvSpPr>
              <a:spLocks/>
            </p:cNvSpPr>
            <p:nvPr userDrawn="1"/>
          </p:nvSpPr>
          <p:spPr bwMode="auto">
            <a:xfrm>
              <a:off x="-280988" y="90487"/>
              <a:ext cx="115888" cy="120650"/>
            </a:xfrm>
            <a:custGeom>
              <a:avLst/>
              <a:gdLst>
                <a:gd name="T0" fmla="*/ 31 w 31"/>
                <a:gd name="T1" fmla="*/ 32 h 32"/>
                <a:gd name="T2" fmla="*/ 11 w 31"/>
                <a:gd name="T3" fmla="*/ 25 h 32"/>
                <a:gd name="T4" fmla="*/ 1 w 31"/>
                <a:gd name="T5" fmla="*/ 14 h 32"/>
                <a:gd name="T6" fmla="*/ 2 w 31"/>
                <a:gd name="T7" fmla="*/ 4 h 32"/>
                <a:gd name="T8" fmla="*/ 13 w 31"/>
                <a:gd name="T9" fmla="*/ 2 h 32"/>
                <a:gd name="T10" fmla="*/ 24 w 31"/>
                <a:gd name="T11" fmla="*/ 13 h 32"/>
                <a:gd name="T12" fmla="*/ 31 w 31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31" y="32"/>
                  </a:moveTo>
                  <a:cubicBezTo>
                    <a:pt x="24" y="30"/>
                    <a:pt x="18" y="28"/>
                    <a:pt x="11" y="25"/>
                  </a:cubicBezTo>
                  <a:cubicBezTo>
                    <a:pt x="6" y="23"/>
                    <a:pt x="2" y="20"/>
                    <a:pt x="1" y="14"/>
                  </a:cubicBezTo>
                  <a:cubicBezTo>
                    <a:pt x="0" y="11"/>
                    <a:pt x="1" y="7"/>
                    <a:pt x="2" y="4"/>
                  </a:cubicBezTo>
                  <a:cubicBezTo>
                    <a:pt x="5" y="0"/>
                    <a:pt x="9" y="1"/>
                    <a:pt x="13" y="2"/>
                  </a:cubicBezTo>
                  <a:cubicBezTo>
                    <a:pt x="18" y="4"/>
                    <a:pt x="22" y="8"/>
                    <a:pt x="24" y="13"/>
                  </a:cubicBezTo>
                  <a:cubicBezTo>
                    <a:pt x="26" y="19"/>
                    <a:pt x="29" y="26"/>
                    <a:pt x="3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15"/>
            <p:cNvSpPr>
              <a:spLocks/>
            </p:cNvSpPr>
            <p:nvPr userDrawn="1"/>
          </p:nvSpPr>
          <p:spPr bwMode="auto">
            <a:xfrm>
              <a:off x="-533400" y="-19050"/>
              <a:ext cx="180975" cy="195263"/>
            </a:xfrm>
            <a:custGeom>
              <a:avLst/>
              <a:gdLst>
                <a:gd name="T0" fmla="*/ 34 w 48"/>
                <a:gd name="T1" fmla="*/ 8 h 52"/>
                <a:gd name="T2" fmla="*/ 48 w 48"/>
                <a:gd name="T3" fmla="*/ 51 h 52"/>
                <a:gd name="T4" fmla="*/ 46 w 48"/>
                <a:gd name="T5" fmla="*/ 52 h 52"/>
                <a:gd name="T6" fmla="*/ 30 w 48"/>
                <a:gd name="T7" fmla="*/ 21 h 52"/>
                <a:gd name="T8" fmla="*/ 10 w 48"/>
                <a:gd name="T9" fmla="*/ 37 h 52"/>
                <a:gd name="T10" fmla="*/ 0 w 48"/>
                <a:gd name="T11" fmla="*/ 1 h 52"/>
                <a:gd name="T12" fmla="*/ 2 w 48"/>
                <a:gd name="T13" fmla="*/ 0 h 52"/>
                <a:gd name="T14" fmla="*/ 13 w 48"/>
                <a:gd name="T15" fmla="*/ 25 h 52"/>
                <a:gd name="T16" fmla="*/ 34 w 48"/>
                <a:gd name="T17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2">
                  <a:moveTo>
                    <a:pt x="34" y="8"/>
                  </a:moveTo>
                  <a:cubicBezTo>
                    <a:pt x="39" y="23"/>
                    <a:pt x="43" y="37"/>
                    <a:pt x="48" y="51"/>
                  </a:cubicBezTo>
                  <a:cubicBezTo>
                    <a:pt x="47" y="51"/>
                    <a:pt x="47" y="52"/>
                    <a:pt x="46" y="52"/>
                  </a:cubicBezTo>
                  <a:cubicBezTo>
                    <a:pt x="41" y="42"/>
                    <a:pt x="36" y="31"/>
                    <a:pt x="30" y="21"/>
                  </a:cubicBezTo>
                  <a:cubicBezTo>
                    <a:pt x="24" y="26"/>
                    <a:pt x="17" y="31"/>
                    <a:pt x="10" y="37"/>
                  </a:cubicBezTo>
                  <a:cubicBezTo>
                    <a:pt x="6" y="25"/>
                    <a:pt x="3" y="13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8"/>
                    <a:pt x="9" y="16"/>
                    <a:pt x="13" y="25"/>
                  </a:cubicBezTo>
                  <a:cubicBezTo>
                    <a:pt x="20" y="20"/>
                    <a:pt x="26" y="14"/>
                    <a:pt x="3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16"/>
            <p:cNvSpPr>
              <a:spLocks/>
            </p:cNvSpPr>
            <p:nvPr userDrawn="1"/>
          </p:nvSpPr>
          <p:spPr bwMode="auto">
            <a:xfrm>
              <a:off x="71437" y="93662"/>
              <a:ext cx="127000" cy="123825"/>
            </a:xfrm>
            <a:custGeom>
              <a:avLst/>
              <a:gdLst>
                <a:gd name="T0" fmla="*/ 0 w 34"/>
                <a:gd name="T1" fmla="*/ 33 h 33"/>
                <a:gd name="T2" fmla="*/ 10 w 34"/>
                <a:gd name="T3" fmla="*/ 13 h 33"/>
                <a:gd name="T4" fmla="*/ 24 w 34"/>
                <a:gd name="T5" fmla="*/ 1 h 33"/>
                <a:gd name="T6" fmla="*/ 32 w 34"/>
                <a:gd name="T7" fmla="*/ 2 h 33"/>
                <a:gd name="T8" fmla="*/ 33 w 34"/>
                <a:gd name="T9" fmla="*/ 10 h 33"/>
                <a:gd name="T10" fmla="*/ 20 w 34"/>
                <a:gd name="T11" fmla="*/ 24 h 33"/>
                <a:gd name="T12" fmla="*/ 0 w 34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0" y="33"/>
                  </a:moveTo>
                  <a:cubicBezTo>
                    <a:pt x="4" y="26"/>
                    <a:pt x="7" y="19"/>
                    <a:pt x="10" y="13"/>
                  </a:cubicBezTo>
                  <a:cubicBezTo>
                    <a:pt x="13" y="7"/>
                    <a:pt x="17" y="2"/>
                    <a:pt x="24" y="1"/>
                  </a:cubicBezTo>
                  <a:cubicBezTo>
                    <a:pt x="26" y="0"/>
                    <a:pt x="31" y="0"/>
                    <a:pt x="32" y="2"/>
                  </a:cubicBezTo>
                  <a:cubicBezTo>
                    <a:pt x="34" y="3"/>
                    <a:pt x="34" y="7"/>
                    <a:pt x="33" y="10"/>
                  </a:cubicBezTo>
                  <a:cubicBezTo>
                    <a:pt x="31" y="16"/>
                    <a:pt x="26" y="21"/>
                    <a:pt x="20" y="24"/>
                  </a:cubicBezTo>
                  <a:cubicBezTo>
                    <a:pt x="14" y="27"/>
                    <a:pt x="7" y="30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17"/>
            <p:cNvSpPr>
              <a:spLocks/>
            </p:cNvSpPr>
            <p:nvPr userDrawn="1"/>
          </p:nvSpPr>
          <p:spPr bwMode="auto">
            <a:xfrm>
              <a:off x="19050" y="98425"/>
              <a:ext cx="49213" cy="115888"/>
            </a:xfrm>
            <a:custGeom>
              <a:avLst/>
              <a:gdLst>
                <a:gd name="T0" fmla="*/ 2 w 13"/>
                <a:gd name="T1" fmla="*/ 31 h 31"/>
                <a:gd name="T2" fmla="*/ 1 w 13"/>
                <a:gd name="T3" fmla="*/ 13 h 31"/>
                <a:gd name="T4" fmla="*/ 5 w 13"/>
                <a:gd name="T5" fmla="*/ 2 h 31"/>
                <a:gd name="T6" fmla="*/ 9 w 13"/>
                <a:gd name="T7" fmla="*/ 0 h 31"/>
                <a:gd name="T8" fmla="*/ 13 w 13"/>
                <a:gd name="T9" fmla="*/ 5 h 31"/>
                <a:gd name="T10" fmla="*/ 11 w 13"/>
                <a:gd name="T11" fmla="*/ 16 h 31"/>
                <a:gd name="T12" fmla="*/ 2 w 13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1">
                  <a:moveTo>
                    <a:pt x="2" y="31"/>
                  </a:moveTo>
                  <a:cubicBezTo>
                    <a:pt x="1" y="24"/>
                    <a:pt x="0" y="18"/>
                    <a:pt x="1" y="13"/>
                  </a:cubicBezTo>
                  <a:cubicBezTo>
                    <a:pt x="1" y="9"/>
                    <a:pt x="3" y="5"/>
                    <a:pt x="5" y="2"/>
                  </a:cubicBezTo>
                  <a:cubicBezTo>
                    <a:pt x="5" y="1"/>
                    <a:pt x="8" y="0"/>
                    <a:pt x="9" y="0"/>
                  </a:cubicBezTo>
                  <a:cubicBezTo>
                    <a:pt x="11" y="1"/>
                    <a:pt x="13" y="3"/>
                    <a:pt x="13" y="5"/>
                  </a:cubicBezTo>
                  <a:cubicBezTo>
                    <a:pt x="13" y="8"/>
                    <a:pt x="13" y="12"/>
                    <a:pt x="11" y="16"/>
                  </a:cubicBezTo>
                  <a:cubicBezTo>
                    <a:pt x="9" y="21"/>
                    <a:pt x="5" y="25"/>
                    <a:pt x="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18"/>
            <p:cNvSpPr>
              <a:spLocks noEditPoints="1"/>
            </p:cNvSpPr>
            <p:nvPr userDrawn="1"/>
          </p:nvSpPr>
          <p:spPr bwMode="auto">
            <a:xfrm>
              <a:off x="8004175" y="4214813"/>
              <a:ext cx="1243013" cy="911225"/>
            </a:xfrm>
            <a:custGeom>
              <a:avLst/>
              <a:gdLst>
                <a:gd name="T0" fmla="*/ 225 w 331"/>
                <a:gd name="T1" fmla="*/ 138 h 243"/>
                <a:gd name="T2" fmla="*/ 218 w 331"/>
                <a:gd name="T3" fmla="*/ 189 h 243"/>
                <a:gd name="T4" fmla="*/ 214 w 331"/>
                <a:gd name="T5" fmla="*/ 219 h 243"/>
                <a:gd name="T6" fmla="*/ 197 w 331"/>
                <a:gd name="T7" fmla="*/ 240 h 243"/>
                <a:gd name="T8" fmla="*/ 178 w 331"/>
                <a:gd name="T9" fmla="*/ 242 h 243"/>
                <a:gd name="T10" fmla="*/ 116 w 331"/>
                <a:gd name="T11" fmla="*/ 234 h 243"/>
                <a:gd name="T12" fmla="*/ 99 w 331"/>
                <a:gd name="T13" fmla="*/ 226 h 243"/>
                <a:gd name="T14" fmla="*/ 88 w 331"/>
                <a:gd name="T15" fmla="*/ 202 h 243"/>
                <a:gd name="T16" fmla="*/ 99 w 331"/>
                <a:gd name="T17" fmla="*/ 127 h 243"/>
                <a:gd name="T18" fmla="*/ 100 w 331"/>
                <a:gd name="T19" fmla="*/ 120 h 243"/>
                <a:gd name="T20" fmla="*/ 79 w 331"/>
                <a:gd name="T21" fmla="*/ 118 h 243"/>
                <a:gd name="T22" fmla="*/ 22 w 331"/>
                <a:gd name="T23" fmla="*/ 110 h 243"/>
                <a:gd name="T24" fmla="*/ 3 w 331"/>
                <a:gd name="T25" fmla="*/ 94 h 243"/>
                <a:gd name="T26" fmla="*/ 12 w 331"/>
                <a:gd name="T27" fmla="*/ 71 h 243"/>
                <a:gd name="T28" fmla="*/ 99 w 331"/>
                <a:gd name="T29" fmla="*/ 6 h 243"/>
                <a:gd name="T30" fmla="*/ 119 w 331"/>
                <a:gd name="T31" fmla="*/ 3 h 243"/>
                <a:gd name="T32" fmla="*/ 131 w 331"/>
                <a:gd name="T33" fmla="*/ 19 h 243"/>
                <a:gd name="T34" fmla="*/ 122 w 331"/>
                <a:gd name="T35" fmla="*/ 38 h 243"/>
                <a:gd name="T36" fmla="*/ 74 w 331"/>
                <a:gd name="T37" fmla="*/ 74 h 243"/>
                <a:gd name="T38" fmla="*/ 72 w 331"/>
                <a:gd name="T39" fmla="*/ 76 h 243"/>
                <a:gd name="T40" fmla="*/ 137 w 331"/>
                <a:gd name="T41" fmla="*/ 86 h 243"/>
                <a:gd name="T42" fmla="*/ 127 w 331"/>
                <a:gd name="T43" fmla="*/ 43 h 243"/>
                <a:gd name="T44" fmla="*/ 147 w 331"/>
                <a:gd name="T45" fmla="*/ 15 h 243"/>
                <a:gd name="T46" fmla="*/ 210 w 331"/>
                <a:gd name="T47" fmla="*/ 25 h 243"/>
                <a:gd name="T48" fmla="*/ 199 w 331"/>
                <a:gd name="T49" fmla="*/ 94 h 243"/>
                <a:gd name="T50" fmla="*/ 264 w 331"/>
                <a:gd name="T51" fmla="*/ 103 h 243"/>
                <a:gd name="T52" fmla="*/ 266 w 331"/>
                <a:gd name="T53" fmla="*/ 102 h 243"/>
                <a:gd name="T54" fmla="*/ 252 w 331"/>
                <a:gd name="T55" fmla="*/ 86 h 243"/>
                <a:gd name="T56" fmla="*/ 226 w 331"/>
                <a:gd name="T57" fmla="*/ 52 h 243"/>
                <a:gd name="T58" fmla="*/ 229 w 331"/>
                <a:gd name="T59" fmla="*/ 23 h 243"/>
                <a:gd name="T60" fmla="*/ 258 w 331"/>
                <a:gd name="T61" fmla="*/ 28 h 243"/>
                <a:gd name="T62" fmla="*/ 324 w 331"/>
                <a:gd name="T63" fmla="*/ 116 h 243"/>
                <a:gd name="T64" fmla="*/ 326 w 331"/>
                <a:gd name="T65" fmla="*/ 139 h 243"/>
                <a:gd name="T66" fmla="*/ 305 w 331"/>
                <a:gd name="T67" fmla="*/ 149 h 243"/>
                <a:gd name="T68" fmla="*/ 232 w 331"/>
                <a:gd name="T69" fmla="*/ 139 h 243"/>
                <a:gd name="T70" fmla="*/ 225 w 331"/>
                <a:gd name="T71" fmla="*/ 138 h 243"/>
                <a:gd name="T72" fmla="*/ 204 w 331"/>
                <a:gd name="T73" fmla="*/ 37 h 243"/>
                <a:gd name="T74" fmla="*/ 202 w 331"/>
                <a:gd name="T75" fmla="*/ 37 h 243"/>
                <a:gd name="T76" fmla="*/ 200 w 331"/>
                <a:gd name="T77" fmla="*/ 48 h 243"/>
                <a:gd name="T78" fmla="*/ 201 w 331"/>
                <a:gd name="T79" fmla="*/ 57 h 243"/>
                <a:gd name="T80" fmla="*/ 206 w 331"/>
                <a:gd name="T81" fmla="*/ 61 h 243"/>
                <a:gd name="T82" fmla="*/ 210 w 331"/>
                <a:gd name="T83" fmla="*/ 56 h 243"/>
                <a:gd name="T84" fmla="*/ 210 w 331"/>
                <a:gd name="T85" fmla="*/ 50 h 243"/>
                <a:gd name="T86" fmla="*/ 204 w 331"/>
                <a:gd name="T87" fmla="*/ 37 h 243"/>
                <a:gd name="T88" fmla="*/ 144 w 331"/>
                <a:gd name="T89" fmla="*/ 47 h 243"/>
                <a:gd name="T90" fmla="*/ 143 w 331"/>
                <a:gd name="T91" fmla="*/ 46 h 243"/>
                <a:gd name="T92" fmla="*/ 136 w 331"/>
                <a:gd name="T93" fmla="*/ 56 h 243"/>
                <a:gd name="T94" fmla="*/ 138 w 331"/>
                <a:gd name="T95" fmla="*/ 64 h 243"/>
                <a:gd name="T96" fmla="*/ 144 w 331"/>
                <a:gd name="T97" fmla="*/ 59 h 243"/>
                <a:gd name="T98" fmla="*/ 144 w 331"/>
                <a:gd name="T99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1" h="243">
                  <a:moveTo>
                    <a:pt x="225" y="138"/>
                  </a:moveTo>
                  <a:cubicBezTo>
                    <a:pt x="222" y="156"/>
                    <a:pt x="220" y="172"/>
                    <a:pt x="218" y="189"/>
                  </a:cubicBezTo>
                  <a:cubicBezTo>
                    <a:pt x="216" y="199"/>
                    <a:pt x="215" y="209"/>
                    <a:pt x="214" y="219"/>
                  </a:cubicBezTo>
                  <a:cubicBezTo>
                    <a:pt x="213" y="230"/>
                    <a:pt x="207" y="237"/>
                    <a:pt x="197" y="240"/>
                  </a:cubicBezTo>
                  <a:cubicBezTo>
                    <a:pt x="191" y="242"/>
                    <a:pt x="184" y="243"/>
                    <a:pt x="178" y="242"/>
                  </a:cubicBezTo>
                  <a:cubicBezTo>
                    <a:pt x="157" y="240"/>
                    <a:pt x="137" y="237"/>
                    <a:pt x="116" y="234"/>
                  </a:cubicBezTo>
                  <a:cubicBezTo>
                    <a:pt x="110" y="233"/>
                    <a:pt x="104" y="230"/>
                    <a:pt x="99" y="226"/>
                  </a:cubicBezTo>
                  <a:cubicBezTo>
                    <a:pt x="90" y="221"/>
                    <a:pt x="87" y="212"/>
                    <a:pt x="88" y="202"/>
                  </a:cubicBezTo>
                  <a:cubicBezTo>
                    <a:pt x="92" y="177"/>
                    <a:pt x="95" y="152"/>
                    <a:pt x="99" y="127"/>
                  </a:cubicBezTo>
                  <a:cubicBezTo>
                    <a:pt x="99" y="125"/>
                    <a:pt x="99" y="123"/>
                    <a:pt x="100" y="120"/>
                  </a:cubicBezTo>
                  <a:cubicBezTo>
                    <a:pt x="92" y="119"/>
                    <a:pt x="85" y="119"/>
                    <a:pt x="79" y="118"/>
                  </a:cubicBezTo>
                  <a:cubicBezTo>
                    <a:pt x="60" y="115"/>
                    <a:pt x="41" y="112"/>
                    <a:pt x="22" y="110"/>
                  </a:cubicBezTo>
                  <a:cubicBezTo>
                    <a:pt x="11" y="108"/>
                    <a:pt x="5" y="103"/>
                    <a:pt x="3" y="94"/>
                  </a:cubicBezTo>
                  <a:cubicBezTo>
                    <a:pt x="0" y="84"/>
                    <a:pt x="4" y="77"/>
                    <a:pt x="12" y="71"/>
                  </a:cubicBezTo>
                  <a:cubicBezTo>
                    <a:pt x="41" y="50"/>
                    <a:pt x="70" y="28"/>
                    <a:pt x="99" y="6"/>
                  </a:cubicBezTo>
                  <a:cubicBezTo>
                    <a:pt x="105" y="1"/>
                    <a:pt x="112" y="0"/>
                    <a:pt x="119" y="3"/>
                  </a:cubicBezTo>
                  <a:cubicBezTo>
                    <a:pt x="126" y="6"/>
                    <a:pt x="130" y="12"/>
                    <a:pt x="131" y="19"/>
                  </a:cubicBezTo>
                  <a:cubicBezTo>
                    <a:pt x="132" y="27"/>
                    <a:pt x="128" y="33"/>
                    <a:pt x="122" y="38"/>
                  </a:cubicBezTo>
                  <a:cubicBezTo>
                    <a:pt x="106" y="50"/>
                    <a:pt x="90" y="62"/>
                    <a:pt x="74" y="74"/>
                  </a:cubicBezTo>
                  <a:cubicBezTo>
                    <a:pt x="73" y="75"/>
                    <a:pt x="72" y="75"/>
                    <a:pt x="72" y="76"/>
                  </a:cubicBezTo>
                  <a:cubicBezTo>
                    <a:pt x="93" y="79"/>
                    <a:pt x="115" y="82"/>
                    <a:pt x="137" y="86"/>
                  </a:cubicBezTo>
                  <a:cubicBezTo>
                    <a:pt x="127" y="73"/>
                    <a:pt x="123" y="59"/>
                    <a:pt x="127" y="43"/>
                  </a:cubicBezTo>
                  <a:cubicBezTo>
                    <a:pt x="130" y="32"/>
                    <a:pt x="137" y="22"/>
                    <a:pt x="147" y="15"/>
                  </a:cubicBezTo>
                  <a:cubicBezTo>
                    <a:pt x="168" y="2"/>
                    <a:pt x="195" y="6"/>
                    <a:pt x="210" y="25"/>
                  </a:cubicBezTo>
                  <a:cubicBezTo>
                    <a:pt x="223" y="42"/>
                    <a:pt x="227" y="72"/>
                    <a:pt x="199" y="94"/>
                  </a:cubicBezTo>
                  <a:cubicBezTo>
                    <a:pt x="221" y="97"/>
                    <a:pt x="243" y="100"/>
                    <a:pt x="264" y="103"/>
                  </a:cubicBezTo>
                  <a:cubicBezTo>
                    <a:pt x="265" y="103"/>
                    <a:pt x="265" y="103"/>
                    <a:pt x="266" y="102"/>
                  </a:cubicBezTo>
                  <a:cubicBezTo>
                    <a:pt x="261" y="97"/>
                    <a:pt x="257" y="91"/>
                    <a:pt x="252" y="86"/>
                  </a:cubicBezTo>
                  <a:cubicBezTo>
                    <a:pt x="244" y="74"/>
                    <a:pt x="235" y="63"/>
                    <a:pt x="226" y="52"/>
                  </a:cubicBezTo>
                  <a:cubicBezTo>
                    <a:pt x="219" y="42"/>
                    <a:pt x="221" y="30"/>
                    <a:pt x="229" y="23"/>
                  </a:cubicBezTo>
                  <a:cubicBezTo>
                    <a:pt x="238" y="16"/>
                    <a:pt x="250" y="18"/>
                    <a:pt x="258" y="28"/>
                  </a:cubicBezTo>
                  <a:cubicBezTo>
                    <a:pt x="280" y="57"/>
                    <a:pt x="302" y="86"/>
                    <a:pt x="324" y="116"/>
                  </a:cubicBezTo>
                  <a:cubicBezTo>
                    <a:pt x="330" y="123"/>
                    <a:pt x="331" y="131"/>
                    <a:pt x="326" y="139"/>
                  </a:cubicBezTo>
                  <a:cubicBezTo>
                    <a:pt x="321" y="147"/>
                    <a:pt x="314" y="150"/>
                    <a:pt x="305" y="149"/>
                  </a:cubicBezTo>
                  <a:cubicBezTo>
                    <a:pt x="280" y="145"/>
                    <a:pt x="256" y="142"/>
                    <a:pt x="232" y="139"/>
                  </a:cubicBezTo>
                  <a:cubicBezTo>
                    <a:pt x="230" y="138"/>
                    <a:pt x="227" y="138"/>
                    <a:pt x="225" y="138"/>
                  </a:cubicBezTo>
                  <a:close/>
                  <a:moveTo>
                    <a:pt x="204" y="37"/>
                  </a:moveTo>
                  <a:cubicBezTo>
                    <a:pt x="203" y="37"/>
                    <a:pt x="203" y="37"/>
                    <a:pt x="202" y="37"/>
                  </a:cubicBezTo>
                  <a:cubicBezTo>
                    <a:pt x="202" y="41"/>
                    <a:pt x="201" y="44"/>
                    <a:pt x="200" y="48"/>
                  </a:cubicBezTo>
                  <a:cubicBezTo>
                    <a:pt x="200" y="51"/>
                    <a:pt x="200" y="55"/>
                    <a:pt x="201" y="57"/>
                  </a:cubicBezTo>
                  <a:cubicBezTo>
                    <a:pt x="202" y="59"/>
                    <a:pt x="205" y="61"/>
                    <a:pt x="206" y="61"/>
                  </a:cubicBezTo>
                  <a:cubicBezTo>
                    <a:pt x="208" y="61"/>
                    <a:pt x="210" y="58"/>
                    <a:pt x="210" y="56"/>
                  </a:cubicBezTo>
                  <a:cubicBezTo>
                    <a:pt x="211" y="54"/>
                    <a:pt x="211" y="52"/>
                    <a:pt x="210" y="50"/>
                  </a:cubicBezTo>
                  <a:cubicBezTo>
                    <a:pt x="208" y="45"/>
                    <a:pt x="206" y="41"/>
                    <a:pt x="204" y="37"/>
                  </a:cubicBezTo>
                  <a:close/>
                  <a:moveTo>
                    <a:pt x="144" y="47"/>
                  </a:moveTo>
                  <a:cubicBezTo>
                    <a:pt x="144" y="47"/>
                    <a:pt x="144" y="46"/>
                    <a:pt x="143" y="46"/>
                  </a:cubicBezTo>
                  <a:cubicBezTo>
                    <a:pt x="141" y="50"/>
                    <a:pt x="138" y="53"/>
                    <a:pt x="136" y="56"/>
                  </a:cubicBezTo>
                  <a:cubicBezTo>
                    <a:pt x="135" y="59"/>
                    <a:pt x="134" y="63"/>
                    <a:pt x="138" y="64"/>
                  </a:cubicBezTo>
                  <a:cubicBezTo>
                    <a:pt x="139" y="65"/>
                    <a:pt x="143" y="61"/>
                    <a:pt x="144" y="59"/>
                  </a:cubicBezTo>
                  <a:cubicBezTo>
                    <a:pt x="145" y="55"/>
                    <a:pt x="144" y="51"/>
                    <a:pt x="14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19"/>
            <p:cNvSpPr>
              <a:spLocks/>
            </p:cNvSpPr>
            <p:nvPr userDrawn="1"/>
          </p:nvSpPr>
          <p:spPr bwMode="auto">
            <a:xfrm>
              <a:off x="8593138" y="3846513"/>
              <a:ext cx="134938" cy="333375"/>
            </a:xfrm>
            <a:custGeom>
              <a:avLst/>
              <a:gdLst>
                <a:gd name="T0" fmla="*/ 21 w 36"/>
                <a:gd name="T1" fmla="*/ 89 h 89"/>
                <a:gd name="T2" fmla="*/ 27 w 36"/>
                <a:gd name="T3" fmla="*/ 43 h 89"/>
                <a:gd name="T4" fmla="*/ 0 w 36"/>
                <a:gd name="T5" fmla="*/ 44 h 89"/>
                <a:gd name="T6" fmla="*/ 14 w 36"/>
                <a:gd name="T7" fmla="*/ 0 h 89"/>
                <a:gd name="T8" fmla="*/ 15 w 36"/>
                <a:gd name="T9" fmla="*/ 0 h 89"/>
                <a:gd name="T10" fmla="*/ 10 w 36"/>
                <a:gd name="T11" fmla="*/ 36 h 89"/>
                <a:gd name="T12" fmla="*/ 36 w 36"/>
                <a:gd name="T13" fmla="*/ 35 h 89"/>
                <a:gd name="T14" fmla="*/ 22 w 36"/>
                <a:gd name="T15" fmla="*/ 89 h 89"/>
                <a:gd name="T16" fmla="*/ 21 w 36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89">
                  <a:moveTo>
                    <a:pt x="21" y="89"/>
                  </a:moveTo>
                  <a:cubicBezTo>
                    <a:pt x="23" y="74"/>
                    <a:pt x="25" y="59"/>
                    <a:pt x="27" y="43"/>
                  </a:cubicBezTo>
                  <a:cubicBezTo>
                    <a:pt x="18" y="43"/>
                    <a:pt x="9" y="44"/>
                    <a:pt x="0" y="44"/>
                  </a:cubicBezTo>
                  <a:cubicBezTo>
                    <a:pt x="5" y="29"/>
                    <a:pt x="9" y="15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3" y="12"/>
                    <a:pt x="12" y="24"/>
                    <a:pt x="10" y="36"/>
                  </a:cubicBezTo>
                  <a:cubicBezTo>
                    <a:pt x="18" y="36"/>
                    <a:pt x="26" y="36"/>
                    <a:pt x="36" y="35"/>
                  </a:cubicBezTo>
                  <a:cubicBezTo>
                    <a:pt x="31" y="53"/>
                    <a:pt x="27" y="71"/>
                    <a:pt x="22" y="89"/>
                  </a:cubicBezTo>
                  <a:cubicBezTo>
                    <a:pt x="22" y="89"/>
                    <a:pt x="21" y="89"/>
                    <a:pt x="21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20"/>
            <p:cNvSpPr>
              <a:spLocks/>
            </p:cNvSpPr>
            <p:nvPr userDrawn="1"/>
          </p:nvSpPr>
          <p:spPr bwMode="auto">
            <a:xfrm>
              <a:off x="8986838" y="4067175"/>
              <a:ext cx="260350" cy="176213"/>
            </a:xfrm>
            <a:custGeom>
              <a:avLst/>
              <a:gdLst>
                <a:gd name="T0" fmla="*/ 0 w 69"/>
                <a:gd name="T1" fmla="*/ 45 h 47"/>
                <a:gd name="T2" fmla="*/ 39 w 69"/>
                <a:gd name="T3" fmla="*/ 30 h 47"/>
                <a:gd name="T4" fmla="*/ 26 w 69"/>
                <a:gd name="T5" fmla="*/ 7 h 47"/>
                <a:gd name="T6" fmla="*/ 68 w 69"/>
                <a:gd name="T7" fmla="*/ 0 h 47"/>
                <a:gd name="T8" fmla="*/ 69 w 69"/>
                <a:gd name="T9" fmla="*/ 1 h 47"/>
                <a:gd name="T10" fmla="*/ 37 w 69"/>
                <a:gd name="T11" fmla="*/ 12 h 47"/>
                <a:gd name="T12" fmla="*/ 51 w 69"/>
                <a:gd name="T13" fmla="*/ 34 h 47"/>
                <a:gd name="T14" fmla="*/ 1 w 69"/>
                <a:gd name="T15" fmla="*/ 47 h 47"/>
                <a:gd name="T16" fmla="*/ 0 w 69"/>
                <a:gd name="T17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7">
                  <a:moveTo>
                    <a:pt x="0" y="45"/>
                  </a:moveTo>
                  <a:cubicBezTo>
                    <a:pt x="13" y="40"/>
                    <a:pt x="26" y="35"/>
                    <a:pt x="39" y="30"/>
                  </a:cubicBezTo>
                  <a:cubicBezTo>
                    <a:pt x="35" y="22"/>
                    <a:pt x="31" y="15"/>
                    <a:pt x="26" y="7"/>
                  </a:cubicBezTo>
                  <a:cubicBezTo>
                    <a:pt x="41" y="4"/>
                    <a:pt x="54" y="2"/>
                    <a:pt x="68" y="0"/>
                  </a:cubicBezTo>
                  <a:cubicBezTo>
                    <a:pt x="68" y="0"/>
                    <a:pt x="69" y="1"/>
                    <a:pt x="69" y="1"/>
                  </a:cubicBezTo>
                  <a:cubicBezTo>
                    <a:pt x="58" y="5"/>
                    <a:pt x="48" y="8"/>
                    <a:pt x="37" y="12"/>
                  </a:cubicBezTo>
                  <a:cubicBezTo>
                    <a:pt x="42" y="19"/>
                    <a:pt x="46" y="26"/>
                    <a:pt x="51" y="34"/>
                  </a:cubicBezTo>
                  <a:cubicBezTo>
                    <a:pt x="34" y="39"/>
                    <a:pt x="17" y="43"/>
                    <a:pt x="1" y="47"/>
                  </a:cubicBezTo>
                  <a:cubicBezTo>
                    <a:pt x="1" y="46"/>
                    <a:pt x="0" y="46"/>
                    <a:pt x="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21"/>
            <p:cNvSpPr>
              <a:spLocks/>
            </p:cNvSpPr>
            <p:nvPr userDrawn="1"/>
          </p:nvSpPr>
          <p:spPr bwMode="auto">
            <a:xfrm>
              <a:off x="8466138" y="4083050"/>
              <a:ext cx="104775" cy="131763"/>
            </a:xfrm>
            <a:custGeom>
              <a:avLst/>
              <a:gdLst>
                <a:gd name="T0" fmla="*/ 28 w 28"/>
                <a:gd name="T1" fmla="*/ 35 h 35"/>
                <a:gd name="T2" fmla="*/ 9 w 28"/>
                <a:gd name="T3" fmla="*/ 25 h 35"/>
                <a:gd name="T4" fmla="*/ 0 w 28"/>
                <a:gd name="T5" fmla="*/ 13 h 35"/>
                <a:gd name="T6" fmla="*/ 3 w 28"/>
                <a:gd name="T7" fmla="*/ 3 h 35"/>
                <a:gd name="T8" fmla="*/ 14 w 28"/>
                <a:gd name="T9" fmla="*/ 2 h 35"/>
                <a:gd name="T10" fmla="*/ 23 w 28"/>
                <a:gd name="T11" fmla="*/ 15 h 35"/>
                <a:gd name="T12" fmla="*/ 28 w 28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5">
                  <a:moveTo>
                    <a:pt x="28" y="35"/>
                  </a:moveTo>
                  <a:cubicBezTo>
                    <a:pt x="21" y="31"/>
                    <a:pt x="15" y="28"/>
                    <a:pt x="9" y="25"/>
                  </a:cubicBezTo>
                  <a:cubicBezTo>
                    <a:pt x="4" y="22"/>
                    <a:pt x="0" y="18"/>
                    <a:pt x="0" y="13"/>
                  </a:cubicBezTo>
                  <a:cubicBezTo>
                    <a:pt x="0" y="9"/>
                    <a:pt x="1" y="5"/>
                    <a:pt x="3" y="3"/>
                  </a:cubicBezTo>
                  <a:cubicBezTo>
                    <a:pt x="6" y="0"/>
                    <a:pt x="10" y="1"/>
                    <a:pt x="14" y="2"/>
                  </a:cubicBezTo>
                  <a:cubicBezTo>
                    <a:pt x="19" y="5"/>
                    <a:pt x="22" y="9"/>
                    <a:pt x="23" y="15"/>
                  </a:cubicBezTo>
                  <a:cubicBezTo>
                    <a:pt x="25" y="21"/>
                    <a:pt x="26" y="28"/>
                    <a:pt x="28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22"/>
            <p:cNvSpPr>
              <a:spLocks/>
            </p:cNvSpPr>
            <p:nvPr userDrawn="1"/>
          </p:nvSpPr>
          <p:spPr bwMode="auto">
            <a:xfrm>
              <a:off x="8237538" y="3935413"/>
              <a:ext cx="149225" cy="219075"/>
            </a:xfrm>
            <a:custGeom>
              <a:avLst/>
              <a:gdLst>
                <a:gd name="T0" fmla="*/ 32 w 40"/>
                <a:gd name="T1" fmla="*/ 13 h 58"/>
                <a:gd name="T2" fmla="*/ 40 w 40"/>
                <a:gd name="T3" fmla="*/ 57 h 58"/>
                <a:gd name="T4" fmla="*/ 39 w 40"/>
                <a:gd name="T5" fmla="*/ 58 h 58"/>
                <a:gd name="T6" fmla="*/ 27 w 40"/>
                <a:gd name="T7" fmla="*/ 25 h 58"/>
                <a:gd name="T8" fmla="*/ 4 w 40"/>
                <a:gd name="T9" fmla="*/ 38 h 58"/>
                <a:gd name="T10" fmla="*/ 0 w 40"/>
                <a:gd name="T11" fmla="*/ 1 h 58"/>
                <a:gd name="T12" fmla="*/ 1 w 40"/>
                <a:gd name="T13" fmla="*/ 0 h 58"/>
                <a:gd name="T14" fmla="*/ 9 w 40"/>
                <a:gd name="T15" fmla="*/ 27 h 58"/>
                <a:gd name="T16" fmla="*/ 32 w 40"/>
                <a:gd name="T1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8">
                  <a:moveTo>
                    <a:pt x="32" y="13"/>
                  </a:moveTo>
                  <a:cubicBezTo>
                    <a:pt x="35" y="28"/>
                    <a:pt x="38" y="43"/>
                    <a:pt x="40" y="57"/>
                  </a:cubicBezTo>
                  <a:cubicBezTo>
                    <a:pt x="40" y="57"/>
                    <a:pt x="39" y="57"/>
                    <a:pt x="39" y="58"/>
                  </a:cubicBezTo>
                  <a:cubicBezTo>
                    <a:pt x="35" y="47"/>
                    <a:pt x="31" y="36"/>
                    <a:pt x="27" y="25"/>
                  </a:cubicBezTo>
                  <a:cubicBezTo>
                    <a:pt x="19" y="29"/>
                    <a:pt x="12" y="33"/>
                    <a:pt x="4" y="38"/>
                  </a:cubicBezTo>
                  <a:cubicBezTo>
                    <a:pt x="3" y="25"/>
                    <a:pt x="1" y="13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4" y="9"/>
                    <a:pt x="7" y="18"/>
                    <a:pt x="9" y="27"/>
                  </a:cubicBezTo>
                  <a:cubicBezTo>
                    <a:pt x="17" y="22"/>
                    <a:pt x="24" y="18"/>
                    <a:pt x="3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23"/>
            <p:cNvSpPr>
              <a:spLocks/>
            </p:cNvSpPr>
            <p:nvPr userDrawn="1"/>
          </p:nvSpPr>
          <p:spPr bwMode="auto">
            <a:xfrm>
              <a:off x="8804275" y="4138613"/>
              <a:ext cx="138113" cy="112713"/>
            </a:xfrm>
            <a:custGeom>
              <a:avLst/>
              <a:gdLst>
                <a:gd name="T0" fmla="*/ 0 w 37"/>
                <a:gd name="T1" fmla="*/ 30 h 30"/>
                <a:gd name="T2" fmla="*/ 12 w 37"/>
                <a:gd name="T3" fmla="*/ 11 h 30"/>
                <a:gd name="T4" fmla="*/ 28 w 37"/>
                <a:gd name="T5" fmla="*/ 1 h 30"/>
                <a:gd name="T6" fmla="*/ 36 w 37"/>
                <a:gd name="T7" fmla="*/ 3 h 30"/>
                <a:gd name="T8" fmla="*/ 36 w 37"/>
                <a:gd name="T9" fmla="*/ 11 h 30"/>
                <a:gd name="T10" fmla="*/ 21 w 37"/>
                <a:gd name="T11" fmla="*/ 23 h 30"/>
                <a:gd name="T12" fmla="*/ 0 w 3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0">
                  <a:moveTo>
                    <a:pt x="0" y="30"/>
                  </a:moveTo>
                  <a:cubicBezTo>
                    <a:pt x="5" y="23"/>
                    <a:pt x="8" y="17"/>
                    <a:pt x="12" y="11"/>
                  </a:cubicBezTo>
                  <a:cubicBezTo>
                    <a:pt x="16" y="6"/>
                    <a:pt x="21" y="2"/>
                    <a:pt x="28" y="1"/>
                  </a:cubicBezTo>
                  <a:cubicBezTo>
                    <a:pt x="31" y="0"/>
                    <a:pt x="35" y="1"/>
                    <a:pt x="36" y="3"/>
                  </a:cubicBezTo>
                  <a:cubicBezTo>
                    <a:pt x="37" y="4"/>
                    <a:pt x="37" y="9"/>
                    <a:pt x="36" y="11"/>
                  </a:cubicBezTo>
                  <a:cubicBezTo>
                    <a:pt x="33" y="17"/>
                    <a:pt x="28" y="21"/>
                    <a:pt x="21" y="23"/>
                  </a:cubicBezTo>
                  <a:cubicBezTo>
                    <a:pt x="15" y="25"/>
                    <a:pt x="8" y="27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24"/>
            <p:cNvSpPr>
              <a:spLocks/>
            </p:cNvSpPr>
            <p:nvPr userDrawn="1"/>
          </p:nvSpPr>
          <p:spPr bwMode="auto">
            <a:xfrm>
              <a:off x="8758238" y="4127500"/>
              <a:ext cx="52388" cy="112713"/>
            </a:xfrm>
            <a:custGeom>
              <a:avLst/>
              <a:gdLst>
                <a:gd name="T0" fmla="*/ 0 w 14"/>
                <a:gd name="T1" fmla="*/ 30 h 30"/>
                <a:gd name="T2" fmla="*/ 1 w 14"/>
                <a:gd name="T3" fmla="*/ 12 h 30"/>
                <a:gd name="T4" fmla="*/ 6 w 14"/>
                <a:gd name="T5" fmla="*/ 2 h 30"/>
                <a:gd name="T6" fmla="*/ 11 w 14"/>
                <a:gd name="T7" fmla="*/ 0 h 30"/>
                <a:gd name="T8" fmla="*/ 14 w 14"/>
                <a:gd name="T9" fmla="*/ 5 h 30"/>
                <a:gd name="T10" fmla="*/ 11 w 14"/>
                <a:gd name="T11" fmla="*/ 16 h 30"/>
                <a:gd name="T12" fmla="*/ 0 w 14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0">
                  <a:moveTo>
                    <a:pt x="0" y="30"/>
                  </a:moveTo>
                  <a:cubicBezTo>
                    <a:pt x="0" y="23"/>
                    <a:pt x="0" y="17"/>
                    <a:pt x="1" y="12"/>
                  </a:cubicBezTo>
                  <a:cubicBezTo>
                    <a:pt x="2" y="8"/>
                    <a:pt x="4" y="5"/>
                    <a:pt x="6" y="2"/>
                  </a:cubicBezTo>
                  <a:cubicBezTo>
                    <a:pt x="7" y="1"/>
                    <a:pt x="10" y="0"/>
                    <a:pt x="11" y="0"/>
                  </a:cubicBezTo>
                  <a:cubicBezTo>
                    <a:pt x="13" y="1"/>
                    <a:pt x="14" y="4"/>
                    <a:pt x="14" y="5"/>
                  </a:cubicBezTo>
                  <a:cubicBezTo>
                    <a:pt x="14" y="9"/>
                    <a:pt x="13" y="13"/>
                    <a:pt x="11" y="16"/>
                  </a:cubicBezTo>
                  <a:cubicBezTo>
                    <a:pt x="8" y="21"/>
                    <a:pt x="4" y="25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25"/>
            <p:cNvSpPr>
              <a:spLocks noEditPoints="1"/>
            </p:cNvSpPr>
            <p:nvPr userDrawn="1"/>
          </p:nvSpPr>
          <p:spPr bwMode="auto">
            <a:xfrm>
              <a:off x="-574675" y="2568575"/>
              <a:ext cx="360363" cy="263525"/>
            </a:xfrm>
            <a:custGeom>
              <a:avLst/>
              <a:gdLst>
                <a:gd name="T0" fmla="*/ 66 w 96"/>
                <a:gd name="T1" fmla="*/ 39 h 70"/>
                <a:gd name="T2" fmla="*/ 64 w 96"/>
                <a:gd name="T3" fmla="*/ 54 h 70"/>
                <a:gd name="T4" fmla="*/ 62 w 96"/>
                <a:gd name="T5" fmla="*/ 63 h 70"/>
                <a:gd name="T6" fmla="*/ 58 w 96"/>
                <a:gd name="T7" fmla="*/ 69 h 70"/>
                <a:gd name="T8" fmla="*/ 52 w 96"/>
                <a:gd name="T9" fmla="*/ 70 h 70"/>
                <a:gd name="T10" fmla="*/ 34 w 96"/>
                <a:gd name="T11" fmla="*/ 68 h 70"/>
                <a:gd name="T12" fmla="*/ 29 w 96"/>
                <a:gd name="T13" fmla="*/ 65 h 70"/>
                <a:gd name="T14" fmla="*/ 26 w 96"/>
                <a:gd name="T15" fmla="*/ 58 h 70"/>
                <a:gd name="T16" fmla="*/ 29 w 96"/>
                <a:gd name="T17" fmla="*/ 36 h 70"/>
                <a:gd name="T18" fmla="*/ 29 w 96"/>
                <a:gd name="T19" fmla="*/ 35 h 70"/>
                <a:gd name="T20" fmla="*/ 23 w 96"/>
                <a:gd name="T21" fmla="*/ 34 h 70"/>
                <a:gd name="T22" fmla="*/ 7 w 96"/>
                <a:gd name="T23" fmla="*/ 32 h 70"/>
                <a:gd name="T24" fmla="*/ 1 w 96"/>
                <a:gd name="T25" fmla="*/ 27 h 70"/>
                <a:gd name="T26" fmla="*/ 4 w 96"/>
                <a:gd name="T27" fmla="*/ 21 h 70"/>
                <a:gd name="T28" fmla="*/ 29 w 96"/>
                <a:gd name="T29" fmla="*/ 1 h 70"/>
                <a:gd name="T30" fmla="*/ 35 w 96"/>
                <a:gd name="T31" fmla="*/ 1 h 70"/>
                <a:gd name="T32" fmla="*/ 38 w 96"/>
                <a:gd name="T33" fmla="*/ 5 h 70"/>
                <a:gd name="T34" fmla="*/ 36 w 96"/>
                <a:gd name="T35" fmla="*/ 11 h 70"/>
                <a:gd name="T36" fmla="*/ 22 w 96"/>
                <a:gd name="T37" fmla="*/ 21 h 70"/>
                <a:gd name="T38" fmla="*/ 21 w 96"/>
                <a:gd name="T39" fmla="*/ 22 h 70"/>
                <a:gd name="T40" fmla="*/ 40 w 96"/>
                <a:gd name="T41" fmla="*/ 25 h 70"/>
                <a:gd name="T42" fmla="*/ 37 w 96"/>
                <a:gd name="T43" fmla="*/ 12 h 70"/>
                <a:gd name="T44" fmla="*/ 43 w 96"/>
                <a:gd name="T45" fmla="*/ 4 h 70"/>
                <a:gd name="T46" fmla="*/ 61 w 96"/>
                <a:gd name="T47" fmla="*/ 7 h 70"/>
                <a:gd name="T48" fmla="*/ 58 w 96"/>
                <a:gd name="T49" fmla="*/ 27 h 70"/>
                <a:gd name="T50" fmla="*/ 77 w 96"/>
                <a:gd name="T51" fmla="*/ 29 h 70"/>
                <a:gd name="T52" fmla="*/ 77 w 96"/>
                <a:gd name="T53" fmla="*/ 29 h 70"/>
                <a:gd name="T54" fmla="*/ 73 w 96"/>
                <a:gd name="T55" fmla="*/ 24 h 70"/>
                <a:gd name="T56" fmla="*/ 66 w 96"/>
                <a:gd name="T57" fmla="*/ 15 h 70"/>
                <a:gd name="T58" fmla="*/ 67 w 96"/>
                <a:gd name="T59" fmla="*/ 6 h 70"/>
                <a:gd name="T60" fmla="*/ 75 w 96"/>
                <a:gd name="T61" fmla="*/ 8 h 70"/>
                <a:gd name="T62" fmla="*/ 94 w 96"/>
                <a:gd name="T63" fmla="*/ 33 h 70"/>
                <a:gd name="T64" fmla="*/ 95 w 96"/>
                <a:gd name="T65" fmla="*/ 39 h 70"/>
                <a:gd name="T66" fmla="*/ 89 w 96"/>
                <a:gd name="T67" fmla="*/ 42 h 70"/>
                <a:gd name="T68" fmla="*/ 68 w 96"/>
                <a:gd name="T69" fmla="*/ 40 h 70"/>
                <a:gd name="T70" fmla="*/ 66 w 96"/>
                <a:gd name="T71" fmla="*/ 39 h 70"/>
                <a:gd name="T72" fmla="*/ 59 w 96"/>
                <a:gd name="T73" fmla="*/ 10 h 70"/>
                <a:gd name="T74" fmla="*/ 59 w 96"/>
                <a:gd name="T75" fmla="*/ 10 h 70"/>
                <a:gd name="T76" fmla="*/ 58 w 96"/>
                <a:gd name="T77" fmla="*/ 14 h 70"/>
                <a:gd name="T78" fmla="*/ 59 w 96"/>
                <a:gd name="T79" fmla="*/ 16 h 70"/>
                <a:gd name="T80" fmla="*/ 60 w 96"/>
                <a:gd name="T81" fmla="*/ 17 h 70"/>
                <a:gd name="T82" fmla="*/ 61 w 96"/>
                <a:gd name="T83" fmla="*/ 16 h 70"/>
                <a:gd name="T84" fmla="*/ 61 w 96"/>
                <a:gd name="T85" fmla="*/ 14 h 70"/>
                <a:gd name="T86" fmla="*/ 59 w 96"/>
                <a:gd name="T87" fmla="*/ 10 h 70"/>
                <a:gd name="T88" fmla="*/ 42 w 96"/>
                <a:gd name="T89" fmla="*/ 13 h 70"/>
                <a:gd name="T90" fmla="*/ 42 w 96"/>
                <a:gd name="T91" fmla="*/ 13 h 70"/>
                <a:gd name="T92" fmla="*/ 40 w 96"/>
                <a:gd name="T93" fmla="*/ 16 h 70"/>
                <a:gd name="T94" fmla="*/ 40 w 96"/>
                <a:gd name="T95" fmla="*/ 18 h 70"/>
                <a:gd name="T96" fmla="*/ 42 w 96"/>
                <a:gd name="T97" fmla="*/ 17 h 70"/>
                <a:gd name="T98" fmla="*/ 42 w 96"/>
                <a:gd name="T99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70">
                  <a:moveTo>
                    <a:pt x="66" y="39"/>
                  </a:moveTo>
                  <a:cubicBezTo>
                    <a:pt x="65" y="45"/>
                    <a:pt x="64" y="50"/>
                    <a:pt x="64" y="54"/>
                  </a:cubicBezTo>
                  <a:cubicBezTo>
                    <a:pt x="63" y="57"/>
                    <a:pt x="63" y="60"/>
                    <a:pt x="62" y="63"/>
                  </a:cubicBezTo>
                  <a:cubicBezTo>
                    <a:pt x="62" y="66"/>
                    <a:pt x="61" y="68"/>
                    <a:pt x="58" y="69"/>
                  </a:cubicBezTo>
                  <a:cubicBezTo>
                    <a:pt x="56" y="70"/>
                    <a:pt x="54" y="70"/>
                    <a:pt x="52" y="70"/>
                  </a:cubicBezTo>
                  <a:cubicBezTo>
                    <a:pt x="46" y="69"/>
                    <a:pt x="40" y="69"/>
                    <a:pt x="34" y="68"/>
                  </a:cubicBezTo>
                  <a:cubicBezTo>
                    <a:pt x="32" y="67"/>
                    <a:pt x="31" y="66"/>
                    <a:pt x="29" y="65"/>
                  </a:cubicBezTo>
                  <a:cubicBezTo>
                    <a:pt x="27" y="64"/>
                    <a:pt x="26" y="61"/>
                    <a:pt x="26" y="58"/>
                  </a:cubicBezTo>
                  <a:cubicBezTo>
                    <a:pt x="27" y="51"/>
                    <a:pt x="28" y="44"/>
                    <a:pt x="29" y="36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7" y="34"/>
                    <a:pt x="25" y="34"/>
                    <a:pt x="23" y="34"/>
                  </a:cubicBezTo>
                  <a:cubicBezTo>
                    <a:pt x="18" y="33"/>
                    <a:pt x="12" y="33"/>
                    <a:pt x="7" y="32"/>
                  </a:cubicBezTo>
                  <a:cubicBezTo>
                    <a:pt x="4" y="31"/>
                    <a:pt x="2" y="30"/>
                    <a:pt x="1" y="27"/>
                  </a:cubicBezTo>
                  <a:cubicBezTo>
                    <a:pt x="0" y="24"/>
                    <a:pt x="2" y="22"/>
                    <a:pt x="4" y="21"/>
                  </a:cubicBezTo>
                  <a:cubicBezTo>
                    <a:pt x="12" y="14"/>
                    <a:pt x="20" y="8"/>
                    <a:pt x="29" y="1"/>
                  </a:cubicBezTo>
                  <a:cubicBezTo>
                    <a:pt x="31" y="0"/>
                    <a:pt x="33" y="0"/>
                    <a:pt x="35" y="1"/>
                  </a:cubicBezTo>
                  <a:cubicBezTo>
                    <a:pt x="37" y="2"/>
                    <a:pt x="38" y="3"/>
                    <a:pt x="38" y="5"/>
                  </a:cubicBezTo>
                  <a:cubicBezTo>
                    <a:pt x="38" y="8"/>
                    <a:pt x="37" y="9"/>
                    <a:pt x="36" y="11"/>
                  </a:cubicBezTo>
                  <a:cubicBezTo>
                    <a:pt x="31" y="14"/>
                    <a:pt x="26" y="18"/>
                    <a:pt x="22" y="21"/>
                  </a:cubicBezTo>
                  <a:cubicBezTo>
                    <a:pt x="21" y="21"/>
                    <a:pt x="21" y="22"/>
                    <a:pt x="21" y="22"/>
                  </a:cubicBezTo>
                  <a:cubicBezTo>
                    <a:pt x="27" y="23"/>
                    <a:pt x="34" y="24"/>
                    <a:pt x="40" y="25"/>
                  </a:cubicBezTo>
                  <a:cubicBezTo>
                    <a:pt x="37" y="21"/>
                    <a:pt x="36" y="17"/>
                    <a:pt x="37" y="12"/>
                  </a:cubicBezTo>
                  <a:cubicBezTo>
                    <a:pt x="38" y="9"/>
                    <a:pt x="40" y="6"/>
                    <a:pt x="43" y="4"/>
                  </a:cubicBezTo>
                  <a:cubicBezTo>
                    <a:pt x="49" y="0"/>
                    <a:pt x="57" y="1"/>
                    <a:pt x="61" y="7"/>
                  </a:cubicBezTo>
                  <a:cubicBezTo>
                    <a:pt x="65" y="12"/>
                    <a:pt x="66" y="20"/>
                    <a:pt x="58" y="27"/>
                  </a:cubicBezTo>
                  <a:cubicBezTo>
                    <a:pt x="64" y="28"/>
                    <a:pt x="71" y="29"/>
                    <a:pt x="77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6" y="28"/>
                    <a:pt x="75" y="26"/>
                    <a:pt x="73" y="24"/>
                  </a:cubicBezTo>
                  <a:cubicBezTo>
                    <a:pt x="71" y="21"/>
                    <a:pt x="68" y="18"/>
                    <a:pt x="66" y="15"/>
                  </a:cubicBezTo>
                  <a:cubicBezTo>
                    <a:pt x="64" y="12"/>
                    <a:pt x="64" y="8"/>
                    <a:pt x="67" y="6"/>
                  </a:cubicBezTo>
                  <a:cubicBezTo>
                    <a:pt x="69" y="4"/>
                    <a:pt x="73" y="5"/>
                    <a:pt x="75" y="8"/>
                  </a:cubicBezTo>
                  <a:cubicBezTo>
                    <a:pt x="81" y="16"/>
                    <a:pt x="88" y="24"/>
                    <a:pt x="94" y="33"/>
                  </a:cubicBezTo>
                  <a:cubicBezTo>
                    <a:pt x="96" y="35"/>
                    <a:pt x="96" y="37"/>
                    <a:pt x="95" y="39"/>
                  </a:cubicBezTo>
                  <a:cubicBezTo>
                    <a:pt x="94" y="42"/>
                    <a:pt x="91" y="43"/>
                    <a:pt x="89" y="42"/>
                  </a:cubicBezTo>
                  <a:cubicBezTo>
                    <a:pt x="82" y="42"/>
                    <a:pt x="75" y="41"/>
                    <a:pt x="68" y="40"/>
                  </a:cubicBezTo>
                  <a:cubicBezTo>
                    <a:pt x="67" y="40"/>
                    <a:pt x="66" y="40"/>
                    <a:pt x="66" y="39"/>
                  </a:cubicBezTo>
                  <a:close/>
                  <a:moveTo>
                    <a:pt x="59" y="10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9" y="11"/>
                    <a:pt x="58" y="12"/>
                    <a:pt x="58" y="14"/>
                  </a:cubicBezTo>
                  <a:cubicBezTo>
                    <a:pt x="58" y="14"/>
                    <a:pt x="58" y="15"/>
                    <a:pt x="59" y="16"/>
                  </a:cubicBezTo>
                  <a:cubicBezTo>
                    <a:pt x="59" y="17"/>
                    <a:pt x="60" y="17"/>
                    <a:pt x="60" y="17"/>
                  </a:cubicBezTo>
                  <a:cubicBezTo>
                    <a:pt x="60" y="17"/>
                    <a:pt x="61" y="16"/>
                    <a:pt x="61" y="16"/>
                  </a:cubicBezTo>
                  <a:cubicBezTo>
                    <a:pt x="61" y="15"/>
                    <a:pt x="61" y="15"/>
                    <a:pt x="61" y="14"/>
                  </a:cubicBezTo>
                  <a:cubicBezTo>
                    <a:pt x="61" y="13"/>
                    <a:pt x="60" y="11"/>
                    <a:pt x="59" y="10"/>
                  </a:cubicBezTo>
                  <a:close/>
                  <a:moveTo>
                    <a:pt x="42" y="13"/>
                  </a:moveTo>
                  <a:cubicBezTo>
                    <a:pt x="42" y="13"/>
                    <a:pt x="42" y="13"/>
                    <a:pt x="42" y="13"/>
                  </a:cubicBezTo>
                  <a:cubicBezTo>
                    <a:pt x="41" y="14"/>
                    <a:pt x="40" y="15"/>
                    <a:pt x="40" y="16"/>
                  </a:cubicBezTo>
                  <a:cubicBezTo>
                    <a:pt x="39" y="17"/>
                    <a:pt x="39" y="18"/>
                    <a:pt x="40" y="18"/>
                  </a:cubicBezTo>
                  <a:cubicBezTo>
                    <a:pt x="41" y="18"/>
                    <a:pt x="42" y="17"/>
                    <a:pt x="42" y="17"/>
                  </a:cubicBezTo>
                  <a:cubicBezTo>
                    <a:pt x="42" y="16"/>
                    <a:pt x="42" y="14"/>
                    <a:pt x="4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26"/>
            <p:cNvSpPr>
              <a:spLocks/>
            </p:cNvSpPr>
            <p:nvPr userDrawn="1"/>
          </p:nvSpPr>
          <p:spPr bwMode="auto">
            <a:xfrm>
              <a:off x="-404813" y="2460625"/>
              <a:ext cx="41275" cy="96838"/>
            </a:xfrm>
            <a:custGeom>
              <a:avLst/>
              <a:gdLst>
                <a:gd name="T0" fmla="*/ 7 w 11"/>
                <a:gd name="T1" fmla="*/ 26 h 26"/>
                <a:gd name="T2" fmla="*/ 8 w 11"/>
                <a:gd name="T3" fmla="*/ 13 h 26"/>
                <a:gd name="T4" fmla="*/ 0 w 11"/>
                <a:gd name="T5" fmla="*/ 13 h 26"/>
                <a:gd name="T6" fmla="*/ 4 w 11"/>
                <a:gd name="T7" fmla="*/ 0 h 26"/>
                <a:gd name="T8" fmla="*/ 5 w 11"/>
                <a:gd name="T9" fmla="*/ 0 h 26"/>
                <a:gd name="T10" fmla="*/ 3 w 11"/>
                <a:gd name="T11" fmla="*/ 11 h 26"/>
                <a:gd name="T12" fmla="*/ 11 w 11"/>
                <a:gd name="T13" fmla="*/ 10 h 26"/>
                <a:gd name="T14" fmla="*/ 7 w 11"/>
                <a:gd name="T15" fmla="*/ 26 h 26"/>
                <a:gd name="T16" fmla="*/ 7 w 11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6">
                  <a:moveTo>
                    <a:pt x="7" y="26"/>
                  </a:moveTo>
                  <a:cubicBezTo>
                    <a:pt x="7" y="22"/>
                    <a:pt x="8" y="17"/>
                    <a:pt x="8" y="13"/>
                  </a:cubicBezTo>
                  <a:cubicBezTo>
                    <a:pt x="6" y="13"/>
                    <a:pt x="3" y="13"/>
                    <a:pt x="0" y="13"/>
                  </a:cubicBezTo>
                  <a:cubicBezTo>
                    <a:pt x="2" y="9"/>
                    <a:pt x="3" y="4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4"/>
                    <a:pt x="4" y="7"/>
                    <a:pt x="3" y="11"/>
                  </a:cubicBezTo>
                  <a:cubicBezTo>
                    <a:pt x="6" y="11"/>
                    <a:pt x="8" y="11"/>
                    <a:pt x="11" y="10"/>
                  </a:cubicBezTo>
                  <a:cubicBezTo>
                    <a:pt x="10" y="16"/>
                    <a:pt x="8" y="21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27"/>
            <p:cNvSpPr>
              <a:spLocks/>
            </p:cNvSpPr>
            <p:nvPr userDrawn="1"/>
          </p:nvSpPr>
          <p:spPr bwMode="auto">
            <a:xfrm>
              <a:off x="-288925" y="2524125"/>
              <a:ext cx="74613" cy="52388"/>
            </a:xfrm>
            <a:custGeom>
              <a:avLst/>
              <a:gdLst>
                <a:gd name="T0" fmla="*/ 0 w 20"/>
                <a:gd name="T1" fmla="*/ 13 h 14"/>
                <a:gd name="T2" fmla="*/ 11 w 20"/>
                <a:gd name="T3" fmla="*/ 9 h 14"/>
                <a:gd name="T4" fmla="*/ 7 w 20"/>
                <a:gd name="T5" fmla="*/ 2 h 14"/>
                <a:gd name="T6" fmla="*/ 20 w 20"/>
                <a:gd name="T7" fmla="*/ 0 h 14"/>
                <a:gd name="T8" fmla="*/ 20 w 20"/>
                <a:gd name="T9" fmla="*/ 0 h 14"/>
                <a:gd name="T10" fmla="*/ 11 w 20"/>
                <a:gd name="T11" fmla="*/ 4 h 14"/>
                <a:gd name="T12" fmla="*/ 15 w 20"/>
                <a:gd name="T13" fmla="*/ 10 h 14"/>
                <a:gd name="T14" fmla="*/ 0 w 20"/>
                <a:gd name="T15" fmla="*/ 14 h 14"/>
                <a:gd name="T16" fmla="*/ 0 w 20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4">
                  <a:moveTo>
                    <a:pt x="0" y="13"/>
                  </a:moveTo>
                  <a:cubicBezTo>
                    <a:pt x="4" y="12"/>
                    <a:pt x="8" y="10"/>
                    <a:pt x="11" y="9"/>
                  </a:cubicBezTo>
                  <a:cubicBezTo>
                    <a:pt x="10" y="7"/>
                    <a:pt x="9" y="4"/>
                    <a:pt x="7" y="2"/>
                  </a:cubicBezTo>
                  <a:cubicBezTo>
                    <a:pt x="12" y="1"/>
                    <a:pt x="16" y="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"/>
                    <a:pt x="14" y="2"/>
                    <a:pt x="11" y="4"/>
                  </a:cubicBezTo>
                  <a:cubicBezTo>
                    <a:pt x="12" y="6"/>
                    <a:pt x="13" y="8"/>
                    <a:pt x="15" y="10"/>
                  </a:cubicBezTo>
                  <a:cubicBezTo>
                    <a:pt x="10" y="11"/>
                    <a:pt x="5" y="13"/>
                    <a:pt x="0" y="14"/>
                  </a:cubicBezTo>
                  <a:cubicBezTo>
                    <a:pt x="0" y="14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28"/>
            <p:cNvSpPr>
              <a:spLocks/>
            </p:cNvSpPr>
            <p:nvPr userDrawn="1"/>
          </p:nvSpPr>
          <p:spPr bwMode="auto">
            <a:xfrm>
              <a:off x="-438150" y="2527300"/>
              <a:ext cx="28575" cy="41275"/>
            </a:xfrm>
            <a:custGeom>
              <a:avLst/>
              <a:gdLst>
                <a:gd name="T0" fmla="*/ 8 w 8"/>
                <a:gd name="T1" fmla="*/ 11 h 11"/>
                <a:gd name="T2" fmla="*/ 2 w 8"/>
                <a:gd name="T3" fmla="*/ 8 h 11"/>
                <a:gd name="T4" fmla="*/ 0 w 8"/>
                <a:gd name="T5" fmla="*/ 4 h 11"/>
                <a:gd name="T6" fmla="*/ 1 w 8"/>
                <a:gd name="T7" fmla="*/ 1 h 11"/>
                <a:gd name="T8" fmla="*/ 4 w 8"/>
                <a:gd name="T9" fmla="*/ 1 h 11"/>
                <a:gd name="T10" fmla="*/ 6 w 8"/>
                <a:gd name="T11" fmla="*/ 5 h 11"/>
                <a:gd name="T12" fmla="*/ 8 w 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cubicBezTo>
                    <a:pt x="6" y="10"/>
                    <a:pt x="4" y="9"/>
                    <a:pt x="2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7" y="7"/>
                    <a:pt x="7" y="9"/>
                    <a:pt x="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29"/>
            <p:cNvSpPr>
              <a:spLocks/>
            </p:cNvSpPr>
            <p:nvPr userDrawn="1"/>
          </p:nvSpPr>
          <p:spPr bwMode="auto">
            <a:xfrm>
              <a:off x="-506413" y="2490787"/>
              <a:ext cx="44450" cy="60325"/>
            </a:xfrm>
            <a:custGeom>
              <a:avLst/>
              <a:gdLst>
                <a:gd name="T0" fmla="*/ 9 w 12"/>
                <a:gd name="T1" fmla="*/ 3 h 16"/>
                <a:gd name="T2" fmla="*/ 12 w 12"/>
                <a:gd name="T3" fmla="*/ 16 h 16"/>
                <a:gd name="T4" fmla="*/ 11 w 12"/>
                <a:gd name="T5" fmla="*/ 16 h 16"/>
                <a:gd name="T6" fmla="*/ 8 w 12"/>
                <a:gd name="T7" fmla="*/ 7 h 16"/>
                <a:gd name="T8" fmla="*/ 1 w 12"/>
                <a:gd name="T9" fmla="*/ 11 h 16"/>
                <a:gd name="T10" fmla="*/ 0 w 12"/>
                <a:gd name="T11" fmla="*/ 0 h 16"/>
                <a:gd name="T12" fmla="*/ 0 w 12"/>
                <a:gd name="T13" fmla="*/ 0 h 16"/>
                <a:gd name="T14" fmla="*/ 3 w 12"/>
                <a:gd name="T15" fmla="*/ 7 h 16"/>
                <a:gd name="T16" fmla="*/ 9 w 12"/>
                <a:gd name="T1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9" y="3"/>
                  </a:moveTo>
                  <a:cubicBezTo>
                    <a:pt x="10" y="8"/>
                    <a:pt x="11" y="12"/>
                    <a:pt x="12" y="16"/>
                  </a:cubicBezTo>
                  <a:cubicBezTo>
                    <a:pt x="12" y="16"/>
                    <a:pt x="11" y="16"/>
                    <a:pt x="11" y="16"/>
                  </a:cubicBezTo>
                  <a:cubicBezTo>
                    <a:pt x="10" y="13"/>
                    <a:pt x="9" y="10"/>
                    <a:pt x="8" y="7"/>
                  </a:cubicBezTo>
                  <a:cubicBezTo>
                    <a:pt x="6" y="8"/>
                    <a:pt x="4" y="9"/>
                    <a:pt x="1" y="11"/>
                  </a:cubicBezTo>
                  <a:cubicBezTo>
                    <a:pt x="1" y="7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5"/>
                    <a:pt x="3" y="7"/>
                  </a:cubicBezTo>
                  <a:cubicBezTo>
                    <a:pt x="5" y="6"/>
                    <a:pt x="7" y="5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30"/>
            <p:cNvSpPr>
              <a:spLocks/>
            </p:cNvSpPr>
            <p:nvPr userDrawn="1"/>
          </p:nvSpPr>
          <p:spPr bwMode="auto">
            <a:xfrm>
              <a:off x="-341313" y="2546350"/>
              <a:ext cx="41275" cy="30163"/>
            </a:xfrm>
            <a:custGeom>
              <a:avLst/>
              <a:gdLst>
                <a:gd name="T0" fmla="*/ 0 w 11"/>
                <a:gd name="T1" fmla="*/ 8 h 8"/>
                <a:gd name="T2" fmla="*/ 3 w 11"/>
                <a:gd name="T3" fmla="*/ 3 h 8"/>
                <a:gd name="T4" fmla="*/ 8 w 11"/>
                <a:gd name="T5" fmla="*/ 0 h 8"/>
                <a:gd name="T6" fmla="*/ 10 w 11"/>
                <a:gd name="T7" fmla="*/ 1 h 8"/>
                <a:gd name="T8" fmla="*/ 10 w 11"/>
                <a:gd name="T9" fmla="*/ 3 h 8"/>
                <a:gd name="T10" fmla="*/ 6 w 11"/>
                <a:gd name="T11" fmla="*/ 6 h 8"/>
                <a:gd name="T12" fmla="*/ 0 w 11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cubicBezTo>
                    <a:pt x="1" y="6"/>
                    <a:pt x="2" y="5"/>
                    <a:pt x="3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2"/>
                    <a:pt x="10" y="3"/>
                  </a:cubicBezTo>
                  <a:cubicBezTo>
                    <a:pt x="9" y="5"/>
                    <a:pt x="8" y="6"/>
                    <a:pt x="6" y="6"/>
                  </a:cubicBezTo>
                  <a:cubicBezTo>
                    <a:pt x="4" y="7"/>
                    <a:pt x="2" y="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31"/>
            <p:cNvSpPr>
              <a:spLocks/>
            </p:cNvSpPr>
            <p:nvPr userDrawn="1"/>
          </p:nvSpPr>
          <p:spPr bwMode="auto">
            <a:xfrm>
              <a:off x="-355600" y="2543175"/>
              <a:ext cx="17463" cy="33338"/>
            </a:xfrm>
            <a:custGeom>
              <a:avLst/>
              <a:gdLst>
                <a:gd name="T0" fmla="*/ 0 w 5"/>
                <a:gd name="T1" fmla="*/ 9 h 9"/>
                <a:gd name="T2" fmla="*/ 1 w 5"/>
                <a:gd name="T3" fmla="*/ 3 h 9"/>
                <a:gd name="T4" fmla="*/ 2 w 5"/>
                <a:gd name="T5" fmla="*/ 0 h 9"/>
                <a:gd name="T6" fmla="*/ 4 w 5"/>
                <a:gd name="T7" fmla="*/ 0 h 9"/>
                <a:gd name="T8" fmla="*/ 4 w 5"/>
                <a:gd name="T9" fmla="*/ 1 h 9"/>
                <a:gd name="T10" fmla="*/ 4 w 5"/>
                <a:gd name="T11" fmla="*/ 5 h 9"/>
                <a:gd name="T12" fmla="*/ 0 w 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7"/>
                    <a:pt x="0" y="5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5" y="1"/>
                    <a:pt x="4" y="1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3" y="6"/>
                    <a:pt x="2" y="7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32"/>
            <p:cNvSpPr>
              <a:spLocks noEditPoints="1"/>
            </p:cNvSpPr>
            <p:nvPr userDrawn="1"/>
          </p:nvSpPr>
          <p:spPr bwMode="auto">
            <a:xfrm>
              <a:off x="5599112" y="6369050"/>
              <a:ext cx="641350" cy="527050"/>
            </a:xfrm>
            <a:custGeom>
              <a:avLst/>
              <a:gdLst>
                <a:gd name="T0" fmla="*/ 122 w 171"/>
                <a:gd name="T1" fmla="*/ 64 h 140"/>
                <a:gd name="T2" fmla="*/ 132 w 171"/>
                <a:gd name="T3" fmla="*/ 90 h 140"/>
                <a:gd name="T4" fmla="*/ 139 w 171"/>
                <a:gd name="T5" fmla="*/ 106 h 140"/>
                <a:gd name="T6" fmla="*/ 136 w 171"/>
                <a:gd name="T7" fmla="*/ 120 h 140"/>
                <a:gd name="T8" fmla="*/ 128 w 171"/>
                <a:gd name="T9" fmla="*/ 126 h 140"/>
                <a:gd name="T10" fmla="*/ 96 w 171"/>
                <a:gd name="T11" fmla="*/ 139 h 140"/>
                <a:gd name="T12" fmla="*/ 85 w 171"/>
                <a:gd name="T13" fmla="*/ 140 h 140"/>
                <a:gd name="T14" fmla="*/ 74 w 171"/>
                <a:gd name="T15" fmla="*/ 131 h 140"/>
                <a:gd name="T16" fmla="*/ 58 w 171"/>
                <a:gd name="T17" fmla="*/ 92 h 140"/>
                <a:gd name="T18" fmla="*/ 57 w 171"/>
                <a:gd name="T19" fmla="*/ 89 h 140"/>
                <a:gd name="T20" fmla="*/ 46 w 171"/>
                <a:gd name="T21" fmla="*/ 94 h 140"/>
                <a:gd name="T22" fmla="*/ 17 w 171"/>
                <a:gd name="T23" fmla="*/ 105 h 140"/>
                <a:gd name="T24" fmla="*/ 4 w 171"/>
                <a:gd name="T25" fmla="*/ 103 h 140"/>
                <a:gd name="T26" fmla="*/ 2 w 171"/>
                <a:gd name="T27" fmla="*/ 90 h 140"/>
                <a:gd name="T28" fmla="*/ 26 w 171"/>
                <a:gd name="T29" fmla="*/ 35 h 140"/>
                <a:gd name="T30" fmla="*/ 35 w 171"/>
                <a:gd name="T31" fmla="*/ 28 h 140"/>
                <a:gd name="T32" fmla="*/ 45 w 171"/>
                <a:gd name="T33" fmla="*/ 33 h 140"/>
                <a:gd name="T34" fmla="*/ 45 w 171"/>
                <a:gd name="T35" fmla="*/ 44 h 140"/>
                <a:gd name="T36" fmla="*/ 32 w 171"/>
                <a:gd name="T37" fmla="*/ 74 h 140"/>
                <a:gd name="T38" fmla="*/ 32 w 171"/>
                <a:gd name="T39" fmla="*/ 76 h 140"/>
                <a:gd name="T40" fmla="*/ 66 w 171"/>
                <a:gd name="T41" fmla="*/ 62 h 140"/>
                <a:gd name="T42" fmla="*/ 50 w 171"/>
                <a:gd name="T43" fmla="*/ 45 h 140"/>
                <a:gd name="T44" fmla="*/ 51 w 171"/>
                <a:gd name="T45" fmla="*/ 26 h 140"/>
                <a:gd name="T46" fmla="*/ 84 w 171"/>
                <a:gd name="T47" fmla="*/ 14 h 140"/>
                <a:gd name="T48" fmla="*/ 98 w 171"/>
                <a:gd name="T49" fmla="*/ 50 h 140"/>
                <a:gd name="T50" fmla="*/ 131 w 171"/>
                <a:gd name="T51" fmla="*/ 36 h 140"/>
                <a:gd name="T52" fmla="*/ 132 w 171"/>
                <a:gd name="T53" fmla="*/ 36 h 140"/>
                <a:gd name="T54" fmla="*/ 121 w 171"/>
                <a:gd name="T55" fmla="*/ 31 h 140"/>
                <a:gd name="T56" fmla="*/ 99 w 171"/>
                <a:gd name="T57" fmla="*/ 22 h 140"/>
                <a:gd name="T58" fmla="*/ 93 w 171"/>
                <a:gd name="T59" fmla="*/ 8 h 140"/>
                <a:gd name="T60" fmla="*/ 108 w 171"/>
                <a:gd name="T61" fmla="*/ 2 h 140"/>
                <a:gd name="T62" fmla="*/ 163 w 171"/>
                <a:gd name="T63" fmla="*/ 26 h 140"/>
                <a:gd name="T64" fmla="*/ 171 w 171"/>
                <a:gd name="T65" fmla="*/ 37 h 140"/>
                <a:gd name="T66" fmla="*/ 163 w 171"/>
                <a:gd name="T67" fmla="*/ 47 h 140"/>
                <a:gd name="T68" fmla="*/ 125 w 171"/>
                <a:gd name="T69" fmla="*/ 62 h 140"/>
                <a:gd name="T70" fmla="*/ 122 w 171"/>
                <a:gd name="T71" fmla="*/ 64 h 140"/>
                <a:gd name="T72" fmla="*/ 84 w 171"/>
                <a:gd name="T73" fmla="*/ 21 h 140"/>
                <a:gd name="T74" fmla="*/ 84 w 171"/>
                <a:gd name="T75" fmla="*/ 21 h 140"/>
                <a:gd name="T76" fmla="*/ 86 w 171"/>
                <a:gd name="T77" fmla="*/ 28 h 140"/>
                <a:gd name="T78" fmla="*/ 89 w 171"/>
                <a:gd name="T79" fmla="*/ 31 h 140"/>
                <a:gd name="T80" fmla="*/ 92 w 171"/>
                <a:gd name="T81" fmla="*/ 32 h 140"/>
                <a:gd name="T82" fmla="*/ 93 w 171"/>
                <a:gd name="T83" fmla="*/ 29 h 140"/>
                <a:gd name="T84" fmla="*/ 91 w 171"/>
                <a:gd name="T85" fmla="*/ 26 h 140"/>
                <a:gd name="T86" fmla="*/ 84 w 171"/>
                <a:gd name="T87" fmla="*/ 21 h 140"/>
                <a:gd name="T88" fmla="*/ 59 w 171"/>
                <a:gd name="T89" fmla="*/ 42 h 140"/>
                <a:gd name="T90" fmla="*/ 58 w 171"/>
                <a:gd name="T91" fmla="*/ 42 h 140"/>
                <a:gd name="T92" fmla="*/ 57 w 171"/>
                <a:gd name="T93" fmla="*/ 49 h 140"/>
                <a:gd name="T94" fmla="*/ 60 w 171"/>
                <a:gd name="T95" fmla="*/ 52 h 140"/>
                <a:gd name="T96" fmla="*/ 62 w 171"/>
                <a:gd name="T97" fmla="*/ 48 h 140"/>
                <a:gd name="T98" fmla="*/ 59 w 171"/>
                <a:gd name="T99" fmla="*/ 4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1" h="140">
                  <a:moveTo>
                    <a:pt x="122" y="64"/>
                  </a:moveTo>
                  <a:cubicBezTo>
                    <a:pt x="125" y="73"/>
                    <a:pt x="129" y="82"/>
                    <a:pt x="132" y="90"/>
                  </a:cubicBezTo>
                  <a:cubicBezTo>
                    <a:pt x="134" y="95"/>
                    <a:pt x="136" y="101"/>
                    <a:pt x="139" y="106"/>
                  </a:cubicBezTo>
                  <a:cubicBezTo>
                    <a:pt x="141" y="111"/>
                    <a:pt x="140" y="116"/>
                    <a:pt x="136" y="120"/>
                  </a:cubicBezTo>
                  <a:cubicBezTo>
                    <a:pt x="134" y="123"/>
                    <a:pt x="131" y="125"/>
                    <a:pt x="128" y="126"/>
                  </a:cubicBezTo>
                  <a:cubicBezTo>
                    <a:pt x="117" y="131"/>
                    <a:pt x="107" y="135"/>
                    <a:pt x="96" y="139"/>
                  </a:cubicBezTo>
                  <a:cubicBezTo>
                    <a:pt x="93" y="140"/>
                    <a:pt x="89" y="140"/>
                    <a:pt x="85" y="140"/>
                  </a:cubicBezTo>
                  <a:cubicBezTo>
                    <a:pt x="80" y="140"/>
                    <a:pt x="76" y="137"/>
                    <a:pt x="74" y="131"/>
                  </a:cubicBezTo>
                  <a:cubicBezTo>
                    <a:pt x="69" y="118"/>
                    <a:pt x="64" y="105"/>
                    <a:pt x="58" y="92"/>
                  </a:cubicBezTo>
                  <a:cubicBezTo>
                    <a:pt x="58" y="92"/>
                    <a:pt x="58" y="91"/>
                    <a:pt x="57" y="89"/>
                  </a:cubicBezTo>
                  <a:cubicBezTo>
                    <a:pt x="53" y="91"/>
                    <a:pt x="50" y="92"/>
                    <a:pt x="46" y="94"/>
                  </a:cubicBezTo>
                  <a:cubicBezTo>
                    <a:pt x="37" y="98"/>
                    <a:pt x="27" y="101"/>
                    <a:pt x="17" y="105"/>
                  </a:cubicBezTo>
                  <a:cubicBezTo>
                    <a:pt x="11" y="108"/>
                    <a:pt x="7" y="107"/>
                    <a:pt x="4" y="103"/>
                  </a:cubicBezTo>
                  <a:cubicBezTo>
                    <a:pt x="0" y="99"/>
                    <a:pt x="0" y="94"/>
                    <a:pt x="2" y="90"/>
                  </a:cubicBezTo>
                  <a:cubicBezTo>
                    <a:pt x="10" y="71"/>
                    <a:pt x="18" y="53"/>
                    <a:pt x="26" y="35"/>
                  </a:cubicBezTo>
                  <a:cubicBezTo>
                    <a:pt x="27" y="31"/>
                    <a:pt x="30" y="28"/>
                    <a:pt x="35" y="28"/>
                  </a:cubicBezTo>
                  <a:cubicBezTo>
                    <a:pt x="39" y="28"/>
                    <a:pt x="42" y="29"/>
                    <a:pt x="45" y="33"/>
                  </a:cubicBezTo>
                  <a:cubicBezTo>
                    <a:pt x="47" y="36"/>
                    <a:pt x="47" y="40"/>
                    <a:pt x="45" y="44"/>
                  </a:cubicBezTo>
                  <a:cubicBezTo>
                    <a:pt x="41" y="54"/>
                    <a:pt x="37" y="64"/>
                    <a:pt x="32" y="74"/>
                  </a:cubicBezTo>
                  <a:cubicBezTo>
                    <a:pt x="32" y="75"/>
                    <a:pt x="32" y="75"/>
                    <a:pt x="32" y="76"/>
                  </a:cubicBezTo>
                  <a:cubicBezTo>
                    <a:pt x="43" y="71"/>
                    <a:pt x="54" y="67"/>
                    <a:pt x="66" y="62"/>
                  </a:cubicBezTo>
                  <a:cubicBezTo>
                    <a:pt x="58" y="59"/>
                    <a:pt x="52" y="53"/>
                    <a:pt x="50" y="45"/>
                  </a:cubicBezTo>
                  <a:cubicBezTo>
                    <a:pt x="48" y="39"/>
                    <a:pt x="48" y="32"/>
                    <a:pt x="51" y="26"/>
                  </a:cubicBezTo>
                  <a:cubicBezTo>
                    <a:pt x="58" y="14"/>
                    <a:pt x="72" y="9"/>
                    <a:pt x="84" y="14"/>
                  </a:cubicBezTo>
                  <a:cubicBezTo>
                    <a:pt x="95" y="18"/>
                    <a:pt x="105" y="32"/>
                    <a:pt x="98" y="50"/>
                  </a:cubicBezTo>
                  <a:cubicBezTo>
                    <a:pt x="109" y="45"/>
                    <a:pt x="120" y="41"/>
                    <a:pt x="131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28" y="34"/>
                    <a:pt x="124" y="33"/>
                    <a:pt x="121" y="31"/>
                  </a:cubicBezTo>
                  <a:cubicBezTo>
                    <a:pt x="114" y="28"/>
                    <a:pt x="106" y="25"/>
                    <a:pt x="99" y="22"/>
                  </a:cubicBezTo>
                  <a:cubicBezTo>
                    <a:pt x="93" y="19"/>
                    <a:pt x="91" y="13"/>
                    <a:pt x="93" y="8"/>
                  </a:cubicBezTo>
                  <a:cubicBezTo>
                    <a:pt x="95" y="2"/>
                    <a:pt x="102" y="0"/>
                    <a:pt x="108" y="2"/>
                  </a:cubicBezTo>
                  <a:cubicBezTo>
                    <a:pt x="126" y="10"/>
                    <a:pt x="145" y="18"/>
                    <a:pt x="163" y="26"/>
                  </a:cubicBezTo>
                  <a:cubicBezTo>
                    <a:pt x="168" y="28"/>
                    <a:pt x="171" y="32"/>
                    <a:pt x="171" y="37"/>
                  </a:cubicBezTo>
                  <a:cubicBezTo>
                    <a:pt x="170" y="42"/>
                    <a:pt x="168" y="45"/>
                    <a:pt x="163" y="47"/>
                  </a:cubicBezTo>
                  <a:cubicBezTo>
                    <a:pt x="150" y="52"/>
                    <a:pt x="138" y="57"/>
                    <a:pt x="125" y="62"/>
                  </a:cubicBezTo>
                  <a:cubicBezTo>
                    <a:pt x="124" y="63"/>
                    <a:pt x="123" y="63"/>
                    <a:pt x="122" y="64"/>
                  </a:cubicBezTo>
                  <a:close/>
                  <a:moveTo>
                    <a:pt x="84" y="21"/>
                  </a:moveTo>
                  <a:cubicBezTo>
                    <a:pt x="84" y="21"/>
                    <a:pt x="84" y="21"/>
                    <a:pt x="84" y="21"/>
                  </a:cubicBezTo>
                  <a:cubicBezTo>
                    <a:pt x="84" y="23"/>
                    <a:pt x="85" y="26"/>
                    <a:pt x="86" y="28"/>
                  </a:cubicBezTo>
                  <a:cubicBezTo>
                    <a:pt x="86" y="29"/>
                    <a:pt x="88" y="30"/>
                    <a:pt x="89" y="31"/>
                  </a:cubicBezTo>
                  <a:cubicBezTo>
                    <a:pt x="90" y="32"/>
                    <a:pt x="91" y="32"/>
                    <a:pt x="92" y="32"/>
                  </a:cubicBezTo>
                  <a:cubicBezTo>
                    <a:pt x="93" y="31"/>
                    <a:pt x="93" y="30"/>
                    <a:pt x="93" y="29"/>
                  </a:cubicBezTo>
                  <a:cubicBezTo>
                    <a:pt x="92" y="27"/>
                    <a:pt x="92" y="26"/>
                    <a:pt x="91" y="26"/>
                  </a:cubicBezTo>
                  <a:cubicBezTo>
                    <a:pt x="89" y="24"/>
                    <a:pt x="86" y="23"/>
                    <a:pt x="84" y="21"/>
                  </a:cubicBezTo>
                  <a:close/>
                  <a:moveTo>
                    <a:pt x="59" y="42"/>
                  </a:moveTo>
                  <a:cubicBezTo>
                    <a:pt x="58" y="42"/>
                    <a:pt x="58" y="42"/>
                    <a:pt x="58" y="42"/>
                  </a:cubicBezTo>
                  <a:cubicBezTo>
                    <a:pt x="58" y="44"/>
                    <a:pt x="57" y="47"/>
                    <a:pt x="57" y="49"/>
                  </a:cubicBezTo>
                  <a:cubicBezTo>
                    <a:pt x="57" y="51"/>
                    <a:pt x="58" y="53"/>
                    <a:pt x="60" y="52"/>
                  </a:cubicBezTo>
                  <a:cubicBezTo>
                    <a:pt x="61" y="52"/>
                    <a:pt x="62" y="49"/>
                    <a:pt x="62" y="48"/>
                  </a:cubicBezTo>
                  <a:cubicBezTo>
                    <a:pt x="61" y="46"/>
                    <a:pt x="60" y="44"/>
                    <a:pt x="59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33"/>
            <p:cNvSpPr>
              <a:spLocks/>
            </p:cNvSpPr>
            <p:nvPr userDrawn="1"/>
          </p:nvSpPr>
          <p:spPr bwMode="auto">
            <a:xfrm>
              <a:off x="5719762" y="6238875"/>
              <a:ext cx="104775" cy="153988"/>
            </a:xfrm>
            <a:custGeom>
              <a:avLst/>
              <a:gdLst>
                <a:gd name="T0" fmla="*/ 27 w 28"/>
                <a:gd name="T1" fmla="*/ 41 h 41"/>
                <a:gd name="T2" fmla="*/ 18 w 28"/>
                <a:gd name="T3" fmla="*/ 18 h 41"/>
                <a:gd name="T4" fmla="*/ 5 w 28"/>
                <a:gd name="T5" fmla="*/ 25 h 41"/>
                <a:gd name="T6" fmla="*/ 0 w 28"/>
                <a:gd name="T7" fmla="*/ 1 h 41"/>
                <a:gd name="T8" fmla="*/ 1 w 28"/>
                <a:gd name="T9" fmla="*/ 0 h 41"/>
                <a:gd name="T10" fmla="*/ 8 w 28"/>
                <a:gd name="T11" fmla="*/ 19 h 41"/>
                <a:gd name="T12" fmla="*/ 20 w 28"/>
                <a:gd name="T13" fmla="*/ 11 h 41"/>
                <a:gd name="T14" fmla="*/ 28 w 28"/>
                <a:gd name="T15" fmla="*/ 41 h 41"/>
                <a:gd name="T16" fmla="*/ 27 w 28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1">
                  <a:moveTo>
                    <a:pt x="27" y="41"/>
                  </a:moveTo>
                  <a:cubicBezTo>
                    <a:pt x="24" y="33"/>
                    <a:pt x="21" y="26"/>
                    <a:pt x="18" y="18"/>
                  </a:cubicBezTo>
                  <a:cubicBezTo>
                    <a:pt x="14" y="20"/>
                    <a:pt x="10" y="23"/>
                    <a:pt x="5" y="25"/>
                  </a:cubicBezTo>
                  <a:cubicBezTo>
                    <a:pt x="4" y="17"/>
                    <a:pt x="2" y="9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3" y="7"/>
                    <a:pt x="6" y="13"/>
                    <a:pt x="8" y="19"/>
                  </a:cubicBezTo>
                  <a:cubicBezTo>
                    <a:pt x="12" y="17"/>
                    <a:pt x="16" y="14"/>
                    <a:pt x="20" y="11"/>
                  </a:cubicBezTo>
                  <a:cubicBezTo>
                    <a:pt x="23" y="21"/>
                    <a:pt x="26" y="31"/>
                    <a:pt x="28" y="41"/>
                  </a:cubicBezTo>
                  <a:cubicBezTo>
                    <a:pt x="28" y="41"/>
                    <a:pt x="28" y="41"/>
                    <a:pt x="2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34"/>
            <p:cNvSpPr>
              <a:spLocks/>
            </p:cNvSpPr>
            <p:nvPr userDrawn="1"/>
          </p:nvSpPr>
          <p:spPr bwMode="auto">
            <a:xfrm>
              <a:off x="5989637" y="6181725"/>
              <a:ext cx="82550" cy="153988"/>
            </a:xfrm>
            <a:custGeom>
              <a:avLst/>
              <a:gdLst>
                <a:gd name="T0" fmla="*/ 0 w 22"/>
                <a:gd name="T1" fmla="*/ 41 h 41"/>
                <a:gd name="T2" fmla="*/ 15 w 22"/>
                <a:gd name="T3" fmla="*/ 22 h 41"/>
                <a:gd name="T4" fmla="*/ 2 w 22"/>
                <a:gd name="T5" fmla="*/ 15 h 41"/>
                <a:gd name="T6" fmla="*/ 20 w 22"/>
                <a:gd name="T7" fmla="*/ 0 h 41"/>
                <a:gd name="T8" fmla="*/ 21 w 22"/>
                <a:gd name="T9" fmla="*/ 1 h 41"/>
                <a:gd name="T10" fmla="*/ 9 w 22"/>
                <a:gd name="T11" fmla="*/ 15 h 41"/>
                <a:gd name="T12" fmla="*/ 22 w 22"/>
                <a:gd name="T13" fmla="*/ 22 h 41"/>
                <a:gd name="T14" fmla="*/ 1 w 22"/>
                <a:gd name="T15" fmla="*/ 41 h 41"/>
                <a:gd name="T16" fmla="*/ 0 w 22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1">
                  <a:moveTo>
                    <a:pt x="0" y="41"/>
                  </a:moveTo>
                  <a:cubicBezTo>
                    <a:pt x="5" y="35"/>
                    <a:pt x="10" y="29"/>
                    <a:pt x="15" y="22"/>
                  </a:cubicBezTo>
                  <a:cubicBezTo>
                    <a:pt x="10" y="20"/>
                    <a:pt x="6" y="18"/>
                    <a:pt x="2" y="15"/>
                  </a:cubicBezTo>
                  <a:cubicBezTo>
                    <a:pt x="8" y="10"/>
                    <a:pt x="14" y="5"/>
                    <a:pt x="20" y="0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17" y="5"/>
                    <a:pt x="13" y="10"/>
                    <a:pt x="9" y="15"/>
                  </a:cubicBezTo>
                  <a:cubicBezTo>
                    <a:pt x="13" y="17"/>
                    <a:pt x="17" y="19"/>
                    <a:pt x="22" y="22"/>
                  </a:cubicBezTo>
                  <a:cubicBezTo>
                    <a:pt x="14" y="28"/>
                    <a:pt x="8" y="35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35"/>
            <p:cNvSpPr>
              <a:spLocks/>
            </p:cNvSpPr>
            <p:nvPr userDrawn="1"/>
          </p:nvSpPr>
          <p:spPr bwMode="auto">
            <a:xfrm>
              <a:off x="5703887" y="6392863"/>
              <a:ext cx="79375" cy="44450"/>
            </a:xfrm>
            <a:custGeom>
              <a:avLst/>
              <a:gdLst>
                <a:gd name="T0" fmla="*/ 21 w 21"/>
                <a:gd name="T1" fmla="*/ 12 h 12"/>
                <a:gd name="T2" fmla="*/ 9 w 21"/>
                <a:gd name="T3" fmla="*/ 12 h 12"/>
                <a:gd name="T4" fmla="*/ 2 w 21"/>
                <a:gd name="T5" fmla="*/ 9 h 12"/>
                <a:gd name="T6" fmla="*/ 0 w 21"/>
                <a:gd name="T7" fmla="*/ 3 h 12"/>
                <a:gd name="T8" fmla="*/ 5 w 21"/>
                <a:gd name="T9" fmla="*/ 0 h 12"/>
                <a:gd name="T10" fmla="*/ 13 w 21"/>
                <a:gd name="T11" fmla="*/ 3 h 12"/>
                <a:gd name="T12" fmla="*/ 21 w 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">
                  <a:moveTo>
                    <a:pt x="21" y="12"/>
                  </a:moveTo>
                  <a:cubicBezTo>
                    <a:pt x="17" y="12"/>
                    <a:pt x="13" y="12"/>
                    <a:pt x="9" y="12"/>
                  </a:cubicBezTo>
                  <a:cubicBezTo>
                    <a:pt x="6" y="12"/>
                    <a:pt x="3" y="11"/>
                    <a:pt x="2" y="9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9" y="0"/>
                    <a:pt x="11" y="1"/>
                    <a:pt x="13" y="3"/>
                  </a:cubicBezTo>
                  <a:cubicBezTo>
                    <a:pt x="16" y="6"/>
                    <a:pt x="18" y="9"/>
                    <a:pt x="2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36"/>
            <p:cNvSpPr>
              <a:spLocks/>
            </p:cNvSpPr>
            <p:nvPr userDrawn="1"/>
          </p:nvSpPr>
          <p:spPr bwMode="auto">
            <a:xfrm>
              <a:off x="5549900" y="6384925"/>
              <a:ext cx="128588" cy="74613"/>
            </a:xfrm>
            <a:custGeom>
              <a:avLst/>
              <a:gdLst>
                <a:gd name="T0" fmla="*/ 18 w 34"/>
                <a:gd name="T1" fmla="*/ 0 h 20"/>
                <a:gd name="T2" fmla="*/ 34 w 34"/>
                <a:gd name="T3" fmla="*/ 19 h 20"/>
                <a:gd name="T4" fmla="*/ 34 w 34"/>
                <a:gd name="T5" fmla="*/ 20 h 20"/>
                <a:gd name="T6" fmla="*/ 19 w 34"/>
                <a:gd name="T7" fmla="*/ 7 h 20"/>
                <a:gd name="T8" fmla="*/ 12 w 34"/>
                <a:gd name="T9" fmla="*/ 20 h 20"/>
                <a:gd name="T10" fmla="*/ 0 w 34"/>
                <a:gd name="T11" fmla="*/ 3 h 20"/>
                <a:gd name="T12" fmla="*/ 0 w 34"/>
                <a:gd name="T13" fmla="*/ 2 h 20"/>
                <a:gd name="T14" fmla="*/ 11 w 34"/>
                <a:gd name="T15" fmla="*/ 13 h 20"/>
                <a:gd name="T16" fmla="*/ 18 w 34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0">
                  <a:moveTo>
                    <a:pt x="18" y="0"/>
                  </a:moveTo>
                  <a:cubicBezTo>
                    <a:pt x="24" y="7"/>
                    <a:pt x="29" y="13"/>
                    <a:pt x="34" y="19"/>
                  </a:cubicBezTo>
                  <a:cubicBezTo>
                    <a:pt x="34" y="19"/>
                    <a:pt x="34" y="19"/>
                    <a:pt x="34" y="20"/>
                  </a:cubicBezTo>
                  <a:cubicBezTo>
                    <a:pt x="29" y="15"/>
                    <a:pt x="24" y="11"/>
                    <a:pt x="19" y="7"/>
                  </a:cubicBezTo>
                  <a:cubicBezTo>
                    <a:pt x="17" y="11"/>
                    <a:pt x="14" y="15"/>
                    <a:pt x="12" y="20"/>
                  </a:cubicBezTo>
                  <a:cubicBezTo>
                    <a:pt x="8" y="14"/>
                    <a:pt x="4" y="8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4" y="6"/>
                    <a:pt x="7" y="9"/>
                    <a:pt x="11" y="13"/>
                  </a:cubicBezTo>
                  <a:cubicBezTo>
                    <a:pt x="13" y="9"/>
                    <a:pt x="16" y="5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37"/>
            <p:cNvSpPr>
              <a:spLocks/>
            </p:cNvSpPr>
            <p:nvPr userDrawn="1"/>
          </p:nvSpPr>
          <p:spPr bwMode="auto">
            <a:xfrm>
              <a:off x="5907087" y="6305550"/>
              <a:ext cx="44450" cy="87313"/>
            </a:xfrm>
            <a:custGeom>
              <a:avLst/>
              <a:gdLst>
                <a:gd name="T0" fmla="*/ 0 w 12"/>
                <a:gd name="T1" fmla="*/ 23 h 23"/>
                <a:gd name="T2" fmla="*/ 0 w 12"/>
                <a:gd name="T3" fmla="*/ 10 h 23"/>
                <a:gd name="T4" fmla="*/ 5 w 12"/>
                <a:gd name="T5" fmla="*/ 1 h 23"/>
                <a:gd name="T6" fmla="*/ 9 w 12"/>
                <a:gd name="T7" fmla="*/ 0 h 23"/>
                <a:gd name="T8" fmla="*/ 11 w 12"/>
                <a:gd name="T9" fmla="*/ 4 h 23"/>
                <a:gd name="T10" fmla="*/ 8 w 12"/>
                <a:gd name="T11" fmla="*/ 14 h 23"/>
                <a:gd name="T12" fmla="*/ 0 w 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3">
                  <a:moveTo>
                    <a:pt x="0" y="23"/>
                  </a:moveTo>
                  <a:cubicBezTo>
                    <a:pt x="0" y="18"/>
                    <a:pt x="0" y="14"/>
                    <a:pt x="0" y="10"/>
                  </a:cubicBezTo>
                  <a:cubicBezTo>
                    <a:pt x="1" y="7"/>
                    <a:pt x="2" y="3"/>
                    <a:pt x="5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10" y="0"/>
                    <a:pt x="11" y="3"/>
                    <a:pt x="11" y="4"/>
                  </a:cubicBezTo>
                  <a:cubicBezTo>
                    <a:pt x="12" y="8"/>
                    <a:pt x="10" y="11"/>
                    <a:pt x="8" y="14"/>
                  </a:cubicBezTo>
                  <a:cubicBezTo>
                    <a:pt x="5" y="17"/>
                    <a:pt x="3" y="19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38"/>
            <p:cNvSpPr>
              <a:spLocks/>
            </p:cNvSpPr>
            <p:nvPr userDrawn="1"/>
          </p:nvSpPr>
          <p:spPr bwMode="auto">
            <a:xfrm>
              <a:off x="5861050" y="6332538"/>
              <a:ext cx="26988" cy="66675"/>
            </a:xfrm>
            <a:custGeom>
              <a:avLst/>
              <a:gdLst>
                <a:gd name="T0" fmla="*/ 5 w 7"/>
                <a:gd name="T1" fmla="*/ 18 h 18"/>
                <a:gd name="T2" fmla="*/ 1 w 7"/>
                <a:gd name="T3" fmla="*/ 8 h 18"/>
                <a:gd name="T4" fmla="*/ 0 w 7"/>
                <a:gd name="T5" fmla="*/ 2 h 18"/>
                <a:gd name="T6" fmla="*/ 2 w 7"/>
                <a:gd name="T7" fmla="*/ 0 h 18"/>
                <a:gd name="T8" fmla="*/ 5 w 7"/>
                <a:gd name="T9" fmla="*/ 2 h 18"/>
                <a:gd name="T10" fmla="*/ 7 w 7"/>
                <a:gd name="T11" fmla="*/ 8 h 18"/>
                <a:gd name="T12" fmla="*/ 5 w 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8">
                  <a:moveTo>
                    <a:pt x="5" y="18"/>
                  </a:moveTo>
                  <a:cubicBezTo>
                    <a:pt x="3" y="14"/>
                    <a:pt x="1" y="11"/>
                    <a:pt x="1" y="8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1" y="2"/>
                    <a:pt x="2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4"/>
                    <a:pt x="7" y="6"/>
                    <a:pt x="7" y="8"/>
                  </a:cubicBezTo>
                  <a:cubicBezTo>
                    <a:pt x="6" y="11"/>
                    <a:pt x="6" y="14"/>
                    <a:pt x="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39"/>
            <p:cNvSpPr>
              <a:spLocks noEditPoints="1"/>
            </p:cNvSpPr>
            <p:nvPr userDrawn="1"/>
          </p:nvSpPr>
          <p:spPr bwMode="auto">
            <a:xfrm>
              <a:off x="-498475" y="6392863"/>
              <a:ext cx="682625" cy="498475"/>
            </a:xfrm>
            <a:custGeom>
              <a:avLst/>
              <a:gdLst>
                <a:gd name="T0" fmla="*/ 124 w 182"/>
                <a:gd name="T1" fmla="*/ 75 h 133"/>
                <a:gd name="T2" fmla="*/ 120 w 182"/>
                <a:gd name="T3" fmla="*/ 103 h 133"/>
                <a:gd name="T4" fmla="*/ 118 w 182"/>
                <a:gd name="T5" fmla="*/ 120 h 133"/>
                <a:gd name="T6" fmla="*/ 109 w 182"/>
                <a:gd name="T7" fmla="*/ 131 h 133"/>
                <a:gd name="T8" fmla="*/ 99 w 182"/>
                <a:gd name="T9" fmla="*/ 133 h 133"/>
                <a:gd name="T10" fmla="*/ 64 w 182"/>
                <a:gd name="T11" fmla="*/ 128 h 133"/>
                <a:gd name="T12" fmla="*/ 55 w 182"/>
                <a:gd name="T13" fmla="*/ 124 h 133"/>
                <a:gd name="T14" fmla="*/ 49 w 182"/>
                <a:gd name="T15" fmla="*/ 111 h 133"/>
                <a:gd name="T16" fmla="*/ 54 w 182"/>
                <a:gd name="T17" fmla="*/ 69 h 133"/>
                <a:gd name="T18" fmla="*/ 55 w 182"/>
                <a:gd name="T19" fmla="*/ 66 h 133"/>
                <a:gd name="T20" fmla="*/ 43 w 182"/>
                <a:gd name="T21" fmla="*/ 65 h 133"/>
                <a:gd name="T22" fmla="*/ 12 w 182"/>
                <a:gd name="T23" fmla="*/ 60 h 133"/>
                <a:gd name="T24" fmla="*/ 1 w 182"/>
                <a:gd name="T25" fmla="*/ 52 h 133"/>
                <a:gd name="T26" fmla="*/ 6 w 182"/>
                <a:gd name="T27" fmla="*/ 39 h 133"/>
                <a:gd name="T28" fmla="*/ 54 w 182"/>
                <a:gd name="T29" fmla="*/ 3 h 133"/>
                <a:gd name="T30" fmla="*/ 65 w 182"/>
                <a:gd name="T31" fmla="*/ 1 h 133"/>
                <a:gd name="T32" fmla="*/ 72 w 182"/>
                <a:gd name="T33" fmla="*/ 10 h 133"/>
                <a:gd name="T34" fmla="*/ 67 w 182"/>
                <a:gd name="T35" fmla="*/ 20 h 133"/>
                <a:gd name="T36" fmla="*/ 41 w 182"/>
                <a:gd name="T37" fmla="*/ 41 h 133"/>
                <a:gd name="T38" fmla="*/ 39 w 182"/>
                <a:gd name="T39" fmla="*/ 42 h 133"/>
                <a:gd name="T40" fmla="*/ 75 w 182"/>
                <a:gd name="T41" fmla="*/ 47 h 133"/>
                <a:gd name="T42" fmla="*/ 70 w 182"/>
                <a:gd name="T43" fmla="*/ 24 h 133"/>
                <a:gd name="T44" fmla="*/ 80 w 182"/>
                <a:gd name="T45" fmla="*/ 8 h 133"/>
                <a:gd name="T46" fmla="*/ 115 w 182"/>
                <a:gd name="T47" fmla="*/ 13 h 133"/>
                <a:gd name="T48" fmla="*/ 109 w 182"/>
                <a:gd name="T49" fmla="*/ 51 h 133"/>
                <a:gd name="T50" fmla="*/ 145 w 182"/>
                <a:gd name="T51" fmla="*/ 56 h 133"/>
                <a:gd name="T52" fmla="*/ 146 w 182"/>
                <a:gd name="T53" fmla="*/ 55 h 133"/>
                <a:gd name="T54" fmla="*/ 139 w 182"/>
                <a:gd name="T55" fmla="*/ 46 h 133"/>
                <a:gd name="T56" fmla="*/ 124 w 182"/>
                <a:gd name="T57" fmla="*/ 28 h 133"/>
                <a:gd name="T58" fmla="*/ 126 w 182"/>
                <a:gd name="T59" fmla="*/ 12 h 133"/>
                <a:gd name="T60" fmla="*/ 141 w 182"/>
                <a:gd name="T61" fmla="*/ 14 h 133"/>
                <a:gd name="T62" fmla="*/ 178 w 182"/>
                <a:gd name="T63" fmla="*/ 63 h 133"/>
                <a:gd name="T64" fmla="*/ 180 w 182"/>
                <a:gd name="T65" fmla="*/ 75 h 133"/>
                <a:gd name="T66" fmla="*/ 168 w 182"/>
                <a:gd name="T67" fmla="*/ 81 h 133"/>
                <a:gd name="T68" fmla="*/ 127 w 182"/>
                <a:gd name="T69" fmla="*/ 76 h 133"/>
                <a:gd name="T70" fmla="*/ 124 w 182"/>
                <a:gd name="T71" fmla="*/ 75 h 133"/>
                <a:gd name="T72" fmla="*/ 112 w 182"/>
                <a:gd name="T73" fmla="*/ 20 h 133"/>
                <a:gd name="T74" fmla="*/ 111 w 182"/>
                <a:gd name="T75" fmla="*/ 20 h 133"/>
                <a:gd name="T76" fmla="*/ 110 w 182"/>
                <a:gd name="T77" fmla="*/ 26 h 133"/>
                <a:gd name="T78" fmla="*/ 111 w 182"/>
                <a:gd name="T79" fmla="*/ 31 h 133"/>
                <a:gd name="T80" fmla="*/ 113 w 182"/>
                <a:gd name="T81" fmla="*/ 33 h 133"/>
                <a:gd name="T82" fmla="*/ 115 w 182"/>
                <a:gd name="T83" fmla="*/ 30 h 133"/>
                <a:gd name="T84" fmla="*/ 115 w 182"/>
                <a:gd name="T85" fmla="*/ 27 h 133"/>
                <a:gd name="T86" fmla="*/ 112 w 182"/>
                <a:gd name="T87" fmla="*/ 20 h 133"/>
                <a:gd name="T88" fmla="*/ 79 w 182"/>
                <a:gd name="T89" fmla="*/ 25 h 133"/>
                <a:gd name="T90" fmla="*/ 78 w 182"/>
                <a:gd name="T91" fmla="*/ 25 h 133"/>
                <a:gd name="T92" fmla="*/ 75 w 182"/>
                <a:gd name="T93" fmla="*/ 31 h 133"/>
                <a:gd name="T94" fmla="*/ 76 w 182"/>
                <a:gd name="T95" fmla="*/ 35 h 133"/>
                <a:gd name="T96" fmla="*/ 79 w 182"/>
                <a:gd name="T97" fmla="*/ 32 h 133"/>
                <a:gd name="T98" fmla="*/ 79 w 182"/>
                <a:gd name="T99" fmla="*/ 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133">
                  <a:moveTo>
                    <a:pt x="124" y="75"/>
                  </a:moveTo>
                  <a:cubicBezTo>
                    <a:pt x="122" y="85"/>
                    <a:pt x="121" y="94"/>
                    <a:pt x="120" y="103"/>
                  </a:cubicBezTo>
                  <a:cubicBezTo>
                    <a:pt x="119" y="109"/>
                    <a:pt x="118" y="114"/>
                    <a:pt x="118" y="120"/>
                  </a:cubicBezTo>
                  <a:cubicBezTo>
                    <a:pt x="117" y="126"/>
                    <a:pt x="114" y="130"/>
                    <a:pt x="109" y="131"/>
                  </a:cubicBezTo>
                  <a:cubicBezTo>
                    <a:pt x="106" y="132"/>
                    <a:pt x="102" y="133"/>
                    <a:pt x="99" y="133"/>
                  </a:cubicBezTo>
                  <a:cubicBezTo>
                    <a:pt x="87" y="132"/>
                    <a:pt x="76" y="130"/>
                    <a:pt x="64" y="128"/>
                  </a:cubicBezTo>
                  <a:cubicBezTo>
                    <a:pt x="61" y="128"/>
                    <a:pt x="58" y="126"/>
                    <a:pt x="55" y="124"/>
                  </a:cubicBezTo>
                  <a:cubicBezTo>
                    <a:pt x="50" y="121"/>
                    <a:pt x="48" y="116"/>
                    <a:pt x="49" y="111"/>
                  </a:cubicBezTo>
                  <a:cubicBezTo>
                    <a:pt x="51" y="97"/>
                    <a:pt x="53" y="83"/>
                    <a:pt x="54" y="69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1" y="66"/>
                    <a:pt x="47" y="65"/>
                    <a:pt x="43" y="65"/>
                  </a:cubicBezTo>
                  <a:cubicBezTo>
                    <a:pt x="33" y="63"/>
                    <a:pt x="23" y="62"/>
                    <a:pt x="12" y="60"/>
                  </a:cubicBezTo>
                  <a:cubicBezTo>
                    <a:pt x="6" y="60"/>
                    <a:pt x="3" y="57"/>
                    <a:pt x="1" y="52"/>
                  </a:cubicBezTo>
                  <a:cubicBezTo>
                    <a:pt x="0" y="46"/>
                    <a:pt x="2" y="43"/>
                    <a:pt x="6" y="39"/>
                  </a:cubicBezTo>
                  <a:cubicBezTo>
                    <a:pt x="22" y="27"/>
                    <a:pt x="38" y="15"/>
                    <a:pt x="54" y="3"/>
                  </a:cubicBezTo>
                  <a:cubicBezTo>
                    <a:pt x="57" y="0"/>
                    <a:pt x="61" y="0"/>
                    <a:pt x="65" y="1"/>
                  </a:cubicBezTo>
                  <a:cubicBezTo>
                    <a:pt x="69" y="3"/>
                    <a:pt x="71" y="6"/>
                    <a:pt x="72" y="10"/>
                  </a:cubicBezTo>
                  <a:cubicBezTo>
                    <a:pt x="72" y="15"/>
                    <a:pt x="70" y="18"/>
                    <a:pt x="67" y="20"/>
                  </a:cubicBezTo>
                  <a:cubicBezTo>
                    <a:pt x="58" y="27"/>
                    <a:pt x="49" y="34"/>
                    <a:pt x="41" y="41"/>
                  </a:cubicBezTo>
                  <a:cubicBezTo>
                    <a:pt x="40" y="41"/>
                    <a:pt x="40" y="41"/>
                    <a:pt x="39" y="42"/>
                  </a:cubicBezTo>
                  <a:cubicBezTo>
                    <a:pt x="51" y="44"/>
                    <a:pt x="63" y="45"/>
                    <a:pt x="75" y="47"/>
                  </a:cubicBezTo>
                  <a:cubicBezTo>
                    <a:pt x="70" y="40"/>
                    <a:pt x="68" y="32"/>
                    <a:pt x="70" y="24"/>
                  </a:cubicBezTo>
                  <a:cubicBezTo>
                    <a:pt x="71" y="17"/>
                    <a:pt x="75" y="12"/>
                    <a:pt x="80" y="8"/>
                  </a:cubicBezTo>
                  <a:cubicBezTo>
                    <a:pt x="92" y="1"/>
                    <a:pt x="107" y="3"/>
                    <a:pt x="115" y="13"/>
                  </a:cubicBezTo>
                  <a:cubicBezTo>
                    <a:pt x="122" y="22"/>
                    <a:pt x="125" y="39"/>
                    <a:pt x="109" y="51"/>
                  </a:cubicBezTo>
                  <a:cubicBezTo>
                    <a:pt x="121" y="53"/>
                    <a:pt x="133" y="54"/>
                    <a:pt x="145" y="56"/>
                  </a:cubicBezTo>
                  <a:cubicBezTo>
                    <a:pt x="146" y="56"/>
                    <a:pt x="146" y="56"/>
                    <a:pt x="146" y="55"/>
                  </a:cubicBezTo>
                  <a:cubicBezTo>
                    <a:pt x="144" y="52"/>
                    <a:pt x="141" y="49"/>
                    <a:pt x="139" y="46"/>
                  </a:cubicBezTo>
                  <a:cubicBezTo>
                    <a:pt x="134" y="40"/>
                    <a:pt x="129" y="34"/>
                    <a:pt x="124" y="28"/>
                  </a:cubicBezTo>
                  <a:cubicBezTo>
                    <a:pt x="120" y="22"/>
                    <a:pt x="121" y="16"/>
                    <a:pt x="126" y="12"/>
                  </a:cubicBezTo>
                  <a:cubicBezTo>
                    <a:pt x="131" y="8"/>
                    <a:pt x="137" y="9"/>
                    <a:pt x="141" y="14"/>
                  </a:cubicBezTo>
                  <a:cubicBezTo>
                    <a:pt x="154" y="30"/>
                    <a:pt x="166" y="46"/>
                    <a:pt x="178" y="63"/>
                  </a:cubicBezTo>
                  <a:cubicBezTo>
                    <a:pt x="181" y="66"/>
                    <a:pt x="182" y="71"/>
                    <a:pt x="180" y="75"/>
                  </a:cubicBezTo>
                  <a:cubicBezTo>
                    <a:pt x="177" y="80"/>
                    <a:pt x="173" y="81"/>
                    <a:pt x="168" y="81"/>
                  </a:cubicBezTo>
                  <a:cubicBezTo>
                    <a:pt x="154" y="79"/>
                    <a:pt x="141" y="77"/>
                    <a:pt x="127" y="76"/>
                  </a:cubicBezTo>
                  <a:cubicBezTo>
                    <a:pt x="126" y="75"/>
                    <a:pt x="125" y="75"/>
                    <a:pt x="124" y="75"/>
                  </a:cubicBezTo>
                  <a:close/>
                  <a:moveTo>
                    <a:pt x="112" y="20"/>
                  </a:moveTo>
                  <a:cubicBezTo>
                    <a:pt x="112" y="20"/>
                    <a:pt x="111" y="20"/>
                    <a:pt x="111" y="20"/>
                  </a:cubicBezTo>
                  <a:cubicBezTo>
                    <a:pt x="111" y="22"/>
                    <a:pt x="110" y="24"/>
                    <a:pt x="110" y="26"/>
                  </a:cubicBezTo>
                  <a:cubicBezTo>
                    <a:pt x="110" y="28"/>
                    <a:pt x="110" y="29"/>
                    <a:pt x="111" y="31"/>
                  </a:cubicBezTo>
                  <a:cubicBezTo>
                    <a:pt x="111" y="32"/>
                    <a:pt x="112" y="33"/>
                    <a:pt x="113" y="33"/>
                  </a:cubicBezTo>
                  <a:cubicBezTo>
                    <a:pt x="114" y="33"/>
                    <a:pt x="115" y="31"/>
                    <a:pt x="115" y="30"/>
                  </a:cubicBezTo>
                  <a:cubicBezTo>
                    <a:pt x="116" y="29"/>
                    <a:pt x="116" y="28"/>
                    <a:pt x="115" y="27"/>
                  </a:cubicBezTo>
                  <a:cubicBezTo>
                    <a:pt x="114" y="24"/>
                    <a:pt x="113" y="22"/>
                    <a:pt x="112" y="20"/>
                  </a:cubicBezTo>
                  <a:close/>
                  <a:moveTo>
                    <a:pt x="79" y="25"/>
                  </a:moveTo>
                  <a:cubicBezTo>
                    <a:pt x="79" y="25"/>
                    <a:pt x="79" y="25"/>
                    <a:pt x="78" y="25"/>
                  </a:cubicBezTo>
                  <a:cubicBezTo>
                    <a:pt x="77" y="27"/>
                    <a:pt x="76" y="29"/>
                    <a:pt x="75" y="31"/>
                  </a:cubicBezTo>
                  <a:cubicBezTo>
                    <a:pt x="74" y="32"/>
                    <a:pt x="74" y="34"/>
                    <a:pt x="76" y="35"/>
                  </a:cubicBezTo>
                  <a:cubicBezTo>
                    <a:pt x="76" y="35"/>
                    <a:pt x="78" y="33"/>
                    <a:pt x="79" y="32"/>
                  </a:cubicBezTo>
                  <a:cubicBezTo>
                    <a:pt x="79" y="30"/>
                    <a:pt x="79" y="28"/>
                    <a:pt x="7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40"/>
            <p:cNvSpPr>
              <a:spLocks/>
            </p:cNvSpPr>
            <p:nvPr userDrawn="1"/>
          </p:nvSpPr>
          <p:spPr bwMode="auto">
            <a:xfrm>
              <a:off x="-176213" y="6189663"/>
              <a:ext cx="71438" cy="184150"/>
            </a:xfrm>
            <a:custGeom>
              <a:avLst/>
              <a:gdLst>
                <a:gd name="T0" fmla="*/ 11 w 19"/>
                <a:gd name="T1" fmla="*/ 48 h 49"/>
                <a:gd name="T2" fmla="*/ 14 w 19"/>
                <a:gd name="T3" fmla="*/ 23 h 49"/>
                <a:gd name="T4" fmla="*/ 0 w 19"/>
                <a:gd name="T5" fmla="*/ 24 h 49"/>
                <a:gd name="T6" fmla="*/ 7 w 19"/>
                <a:gd name="T7" fmla="*/ 0 h 49"/>
                <a:gd name="T8" fmla="*/ 8 w 19"/>
                <a:gd name="T9" fmla="*/ 0 h 49"/>
                <a:gd name="T10" fmla="*/ 5 w 19"/>
                <a:gd name="T11" fmla="*/ 20 h 49"/>
                <a:gd name="T12" fmla="*/ 19 w 19"/>
                <a:gd name="T13" fmla="*/ 19 h 49"/>
                <a:gd name="T14" fmla="*/ 12 w 19"/>
                <a:gd name="T15" fmla="*/ 49 h 49"/>
                <a:gd name="T16" fmla="*/ 11 w 19"/>
                <a:gd name="T1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9">
                  <a:moveTo>
                    <a:pt x="11" y="48"/>
                  </a:moveTo>
                  <a:cubicBezTo>
                    <a:pt x="12" y="40"/>
                    <a:pt x="13" y="32"/>
                    <a:pt x="14" y="23"/>
                  </a:cubicBezTo>
                  <a:cubicBezTo>
                    <a:pt x="10" y="24"/>
                    <a:pt x="5" y="24"/>
                    <a:pt x="0" y="24"/>
                  </a:cubicBezTo>
                  <a:cubicBezTo>
                    <a:pt x="2" y="16"/>
                    <a:pt x="5" y="8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6"/>
                    <a:pt x="6" y="13"/>
                    <a:pt x="5" y="20"/>
                  </a:cubicBezTo>
                  <a:cubicBezTo>
                    <a:pt x="10" y="19"/>
                    <a:pt x="14" y="19"/>
                    <a:pt x="19" y="19"/>
                  </a:cubicBezTo>
                  <a:cubicBezTo>
                    <a:pt x="17" y="29"/>
                    <a:pt x="15" y="39"/>
                    <a:pt x="12" y="49"/>
                  </a:cubicBezTo>
                  <a:cubicBezTo>
                    <a:pt x="12" y="48"/>
                    <a:pt x="12" y="48"/>
                    <a:pt x="11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41"/>
            <p:cNvSpPr>
              <a:spLocks/>
            </p:cNvSpPr>
            <p:nvPr userDrawn="1"/>
          </p:nvSpPr>
          <p:spPr bwMode="auto">
            <a:xfrm>
              <a:off x="41275" y="6305550"/>
              <a:ext cx="139700" cy="98425"/>
            </a:xfrm>
            <a:custGeom>
              <a:avLst/>
              <a:gdLst>
                <a:gd name="T0" fmla="*/ 0 w 37"/>
                <a:gd name="T1" fmla="*/ 26 h 26"/>
                <a:gd name="T2" fmla="*/ 21 w 37"/>
                <a:gd name="T3" fmla="*/ 17 h 26"/>
                <a:gd name="T4" fmla="*/ 14 w 37"/>
                <a:gd name="T5" fmla="*/ 4 h 26"/>
                <a:gd name="T6" fmla="*/ 37 w 37"/>
                <a:gd name="T7" fmla="*/ 0 h 26"/>
                <a:gd name="T8" fmla="*/ 37 w 37"/>
                <a:gd name="T9" fmla="*/ 1 h 26"/>
                <a:gd name="T10" fmla="*/ 20 w 37"/>
                <a:gd name="T11" fmla="*/ 7 h 26"/>
                <a:gd name="T12" fmla="*/ 28 w 37"/>
                <a:gd name="T13" fmla="*/ 19 h 26"/>
                <a:gd name="T14" fmla="*/ 0 w 37"/>
                <a:gd name="T15" fmla="*/ 26 h 26"/>
                <a:gd name="T16" fmla="*/ 0 w 3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6">
                  <a:moveTo>
                    <a:pt x="0" y="26"/>
                  </a:moveTo>
                  <a:cubicBezTo>
                    <a:pt x="7" y="23"/>
                    <a:pt x="14" y="20"/>
                    <a:pt x="21" y="17"/>
                  </a:cubicBezTo>
                  <a:cubicBezTo>
                    <a:pt x="19" y="13"/>
                    <a:pt x="16" y="9"/>
                    <a:pt x="14" y="4"/>
                  </a:cubicBezTo>
                  <a:cubicBezTo>
                    <a:pt x="22" y="3"/>
                    <a:pt x="29" y="2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32" y="3"/>
                    <a:pt x="26" y="5"/>
                    <a:pt x="20" y="7"/>
                  </a:cubicBezTo>
                  <a:cubicBezTo>
                    <a:pt x="23" y="11"/>
                    <a:pt x="25" y="15"/>
                    <a:pt x="28" y="19"/>
                  </a:cubicBezTo>
                  <a:cubicBezTo>
                    <a:pt x="18" y="22"/>
                    <a:pt x="9" y="24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42"/>
            <p:cNvSpPr>
              <a:spLocks/>
            </p:cNvSpPr>
            <p:nvPr userDrawn="1"/>
          </p:nvSpPr>
          <p:spPr bwMode="auto">
            <a:xfrm>
              <a:off x="-247650" y="6316663"/>
              <a:ext cx="57150" cy="71438"/>
            </a:xfrm>
            <a:custGeom>
              <a:avLst/>
              <a:gdLst>
                <a:gd name="T0" fmla="*/ 15 w 15"/>
                <a:gd name="T1" fmla="*/ 19 h 19"/>
                <a:gd name="T2" fmla="*/ 5 w 15"/>
                <a:gd name="T3" fmla="*/ 14 h 19"/>
                <a:gd name="T4" fmla="*/ 0 w 15"/>
                <a:gd name="T5" fmla="*/ 7 h 19"/>
                <a:gd name="T6" fmla="*/ 2 w 15"/>
                <a:gd name="T7" fmla="*/ 2 h 19"/>
                <a:gd name="T8" fmla="*/ 8 w 15"/>
                <a:gd name="T9" fmla="*/ 2 h 19"/>
                <a:gd name="T10" fmla="*/ 13 w 15"/>
                <a:gd name="T11" fmla="*/ 9 h 19"/>
                <a:gd name="T12" fmla="*/ 15 w 1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cubicBezTo>
                    <a:pt x="12" y="18"/>
                    <a:pt x="9" y="16"/>
                    <a:pt x="5" y="14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1" y="3"/>
                    <a:pt x="2" y="2"/>
                  </a:cubicBezTo>
                  <a:cubicBezTo>
                    <a:pt x="3" y="0"/>
                    <a:pt x="6" y="1"/>
                    <a:pt x="8" y="2"/>
                  </a:cubicBezTo>
                  <a:cubicBezTo>
                    <a:pt x="10" y="3"/>
                    <a:pt x="12" y="6"/>
                    <a:pt x="13" y="9"/>
                  </a:cubicBezTo>
                  <a:cubicBezTo>
                    <a:pt x="14" y="12"/>
                    <a:pt x="15" y="16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43"/>
            <p:cNvSpPr>
              <a:spLocks/>
            </p:cNvSpPr>
            <p:nvPr userDrawn="1"/>
          </p:nvSpPr>
          <p:spPr bwMode="auto">
            <a:xfrm>
              <a:off x="-374650" y="6242050"/>
              <a:ext cx="85725" cy="115888"/>
            </a:xfrm>
            <a:custGeom>
              <a:avLst/>
              <a:gdLst>
                <a:gd name="T0" fmla="*/ 18 w 23"/>
                <a:gd name="T1" fmla="*/ 6 h 31"/>
                <a:gd name="T2" fmla="*/ 23 w 23"/>
                <a:gd name="T3" fmla="*/ 31 h 31"/>
                <a:gd name="T4" fmla="*/ 22 w 23"/>
                <a:gd name="T5" fmla="*/ 31 h 31"/>
                <a:gd name="T6" fmla="*/ 15 w 23"/>
                <a:gd name="T7" fmla="*/ 13 h 31"/>
                <a:gd name="T8" fmla="*/ 3 w 23"/>
                <a:gd name="T9" fmla="*/ 20 h 31"/>
                <a:gd name="T10" fmla="*/ 0 w 23"/>
                <a:gd name="T11" fmla="*/ 0 h 31"/>
                <a:gd name="T12" fmla="*/ 1 w 23"/>
                <a:gd name="T13" fmla="*/ 0 h 31"/>
                <a:gd name="T14" fmla="*/ 6 w 23"/>
                <a:gd name="T15" fmla="*/ 14 h 31"/>
                <a:gd name="T16" fmla="*/ 18 w 23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1">
                  <a:moveTo>
                    <a:pt x="18" y="6"/>
                  </a:moveTo>
                  <a:cubicBezTo>
                    <a:pt x="20" y="15"/>
                    <a:pt x="21" y="23"/>
                    <a:pt x="23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25"/>
                    <a:pt x="17" y="19"/>
                    <a:pt x="15" y="13"/>
                  </a:cubicBezTo>
                  <a:cubicBezTo>
                    <a:pt x="11" y="15"/>
                    <a:pt x="7" y="18"/>
                    <a:pt x="3" y="20"/>
                  </a:cubicBezTo>
                  <a:cubicBezTo>
                    <a:pt x="2" y="13"/>
                    <a:pt x="1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4"/>
                    <a:pt x="4" y="9"/>
                    <a:pt x="6" y="14"/>
                  </a:cubicBezTo>
                  <a:cubicBezTo>
                    <a:pt x="10" y="11"/>
                    <a:pt x="13" y="9"/>
                    <a:pt x="1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44"/>
            <p:cNvSpPr>
              <a:spLocks/>
            </p:cNvSpPr>
            <p:nvPr userDrawn="1"/>
          </p:nvSpPr>
          <p:spPr bwMode="auto">
            <a:xfrm>
              <a:off x="-60325" y="6346825"/>
              <a:ext cx="76200" cy="63500"/>
            </a:xfrm>
            <a:custGeom>
              <a:avLst/>
              <a:gdLst>
                <a:gd name="T0" fmla="*/ 0 w 20"/>
                <a:gd name="T1" fmla="*/ 17 h 17"/>
                <a:gd name="T2" fmla="*/ 6 w 20"/>
                <a:gd name="T3" fmla="*/ 7 h 17"/>
                <a:gd name="T4" fmla="*/ 15 w 20"/>
                <a:gd name="T5" fmla="*/ 1 h 17"/>
                <a:gd name="T6" fmla="*/ 19 w 20"/>
                <a:gd name="T7" fmla="*/ 2 h 17"/>
                <a:gd name="T8" fmla="*/ 19 w 20"/>
                <a:gd name="T9" fmla="*/ 6 h 17"/>
                <a:gd name="T10" fmla="*/ 11 w 20"/>
                <a:gd name="T11" fmla="*/ 13 h 17"/>
                <a:gd name="T12" fmla="*/ 0 w 20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7">
                  <a:moveTo>
                    <a:pt x="0" y="17"/>
                  </a:moveTo>
                  <a:cubicBezTo>
                    <a:pt x="2" y="13"/>
                    <a:pt x="4" y="10"/>
                    <a:pt x="6" y="7"/>
                  </a:cubicBezTo>
                  <a:cubicBezTo>
                    <a:pt x="8" y="3"/>
                    <a:pt x="11" y="1"/>
                    <a:pt x="15" y="1"/>
                  </a:cubicBezTo>
                  <a:cubicBezTo>
                    <a:pt x="16" y="0"/>
                    <a:pt x="19" y="1"/>
                    <a:pt x="19" y="2"/>
                  </a:cubicBezTo>
                  <a:cubicBezTo>
                    <a:pt x="20" y="3"/>
                    <a:pt x="20" y="5"/>
                    <a:pt x="19" y="6"/>
                  </a:cubicBezTo>
                  <a:cubicBezTo>
                    <a:pt x="18" y="10"/>
                    <a:pt x="15" y="12"/>
                    <a:pt x="11" y="13"/>
                  </a:cubicBezTo>
                  <a:cubicBezTo>
                    <a:pt x="8" y="14"/>
                    <a:pt x="4" y="15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45"/>
            <p:cNvSpPr>
              <a:spLocks/>
            </p:cNvSpPr>
            <p:nvPr userDrawn="1"/>
          </p:nvSpPr>
          <p:spPr bwMode="auto">
            <a:xfrm>
              <a:off x="-85725" y="6343650"/>
              <a:ext cx="30163" cy="60325"/>
            </a:xfrm>
            <a:custGeom>
              <a:avLst/>
              <a:gdLst>
                <a:gd name="T0" fmla="*/ 0 w 8"/>
                <a:gd name="T1" fmla="*/ 16 h 16"/>
                <a:gd name="T2" fmla="*/ 1 w 8"/>
                <a:gd name="T3" fmla="*/ 6 h 16"/>
                <a:gd name="T4" fmla="*/ 4 w 8"/>
                <a:gd name="T5" fmla="*/ 1 h 16"/>
                <a:gd name="T6" fmla="*/ 6 w 8"/>
                <a:gd name="T7" fmla="*/ 0 h 16"/>
                <a:gd name="T8" fmla="*/ 8 w 8"/>
                <a:gd name="T9" fmla="*/ 3 h 16"/>
                <a:gd name="T10" fmla="*/ 6 w 8"/>
                <a:gd name="T11" fmla="*/ 9 h 16"/>
                <a:gd name="T12" fmla="*/ 0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cubicBezTo>
                    <a:pt x="0" y="12"/>
                    <a:pt x="0" y="9"/>
                    <a:pt x="1" y="6"/>
                  </a:cubicBezTo>
                  <a:cubicBezTo>
                    <a:pt x="1" y="4"/>
                    <a:pt x="2" y="2"/>
                    <a:pt x="4" y="1"/>
                  </a:cubicBezTo>
                  <a:cubicBezTo>
                    <a:pt x="4" y="0"/>
                    <a:pt x="6" y="0"/>
                    <a:pt x="6" y="0"/>
                  </a:cubicBezTo>
                  <a:cubicBezTo>
                    <a:pt x="7" y="0"/>
                    <a:pt x="8" y="2"/>
                    <a:pt x="8" y="3"/>
                  </a:cubicBezTo>
                  <a:cubicBezTo>
                    <a:pt x="8" y="5"/>
                    <a:pt x="7" y="7"/>
                    <a:pt x="6" y="9"/>
                  </a:cubicBezTo>
                  <a:cubicBezTo>
                    <a:pt x="5" y="11"/>
                    <a:pt x="3" y="13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46"/>
            <p:cNvSpPr>
              <a:spLocks noEditPoints="1"/>
            </p:cNvSpPr>
            <p:nvPr userDrawn="1"/>
          </p:nvSpPr>
          <p:spPr bwMode="auto">
            <a:xfrm>
              <a:off x="7332663" y="1146175"/>
              <a:ext cx="682625" cy="503238"/>
            </a:xfrm>
            <a:custGeom>
              <a:avLst/>
              <a:gdLst>
                <a:gd name="T0" fmla="*/ 123 w 182"/>
                <a:gd name="T1" fmla="*/ 76 h 134"/>
                <a:gd name="T2" fmla="*/ 120 w 182"/>
                <a:gd name="T3" fmla="*/ 104 h 134"/>
                <a:gd name="T4" fmla="*/ 118 w 182"/>
                <a:gd name="T5" fmla="*/ 121 h 134"/>
                <a:gd name="T6" fmla="*/ 109 w 182"/>
                <a:gd name="T7" fmla="*/ 132 h 134"/>
                <a:gd name="T8" fmla="*/ 98 w 182"/>
                <a:gd name="T9" fmla="*/ 133 h 134"/>
                <a:gd name="T10" fmla="*/ 64 w 182"/>
                <a:gd name="T11" fmla="*/ 129 h 134"/>
                <a:gd name="T12" fmla="*/ 54 w 182"/>
                <a:gd name="T13" fmla="*/ 125 h 134"/>
                <a:gd name="T14" fmla="*/ 49 w 182"/>
                <a:gd name="T15" fmla="*/ 111 h 134"/>
                <a:gd name="T16" fmla="*/ 54 w 182"/>
                <a:gd name="T17" fmla="*/ 70 h 134"/>
                <a:gd name="T18" fmla="*/ 54 w 182"/>
                <a:gd name="T19" fmla="*/ 67 h 134"/>
                <a:gd name="T20" fmla="*/ 43 w 182"/>
                <a:gd name="T21" fmla="*/ 65 h 134"/>
                <a:gd name="T22" fmla="*/ 12 w 182"/>
                <a:gd name="T23" fmla="*/ 61 h 134"/>
                <a:gd name="T24" fmla="*/ 1 w 182"/>
                <a:gd name="T25" fmla="*/ 52 h 134"/>
                <a:gd name="T26" fmla="*/ 6 w 182"/>
                <a:gd name="T27" fmla="*/ 40 h 134"/>
                <a:gd name="T28" fmla="*/ 53 w 182"/>
                <a:gd name="T29" fmla="*/ 4 h 134"/>
                <a:gd name="T30" fmla="*/ 65 w 182"/>
                <a:gd name="T31" fmla="*/ 2 h 134"/>
                <a:gd name="T32" fmla="*/ 71 w 182"/>
                <a:gd name="T33" fmla="*/ 11 h 134"/>
                <a:gd name="T34" fmla="*/ 66 w 182"/>
                <a:gd name="T35" fmla="*/ 21 h 134"/>
                <a:gd name="T36" fmla="*/ 40 w 182"/>
                <a:gd name="T37" fmla="*/ 41 h 134"/>
                <a:gd name="T38" fmla="*/ 39 w 182"/>
                <a:gd name="T39" fmla="*/ 43 h 134"/>
                <a:gd name="T40" fmla="*/ 75 w 182"/>
                <a:gd name="T41" fmla="*/ 47 h 134"/>
                <a:gd name="T42" fmla="*/ 69 w 182"/>
                <a:gd name="T43" fmla="*/ 24 h 134"/>
                <a:gd name="T44" fmla="*/ 80 w 182"/>
                <a:gd name="T45" fmla="*/ 9 h 134"/>
                <a:gd name="T46" fmla="*/ 115 w 182"/>
                <a:gd name="T47" fmla="*/ 14 h 134"/>
                <a:gd name="T48" fmla="*/ 109 w 182"/>
                <a:gd name="T49" fmla="*/ 52 h 134"/>
                <a:gd name="T50" fmla="*/ 145 w 182"/>
                <a:gd name="T51" fmla="*/ 56 h 134"/>
                <a:gd name="T52" fmla="*/ 146 w 182"/>
                <a:gd name="T53" fmla="*/ 56 h 134"/>
                <a:gd name="T54" fmla="*/ 138 w 182"/>
                <a:gd name="T55" fmla="*/ 47 h 134"/>
                <a:gd name="T56" fmla="*/ 124 w 182"/>
                <a:gd name="T57" fmla="*/ 28 h 134"/>
                <a:gd name="T58" fmla="*/ 125 w 182"/>
                <a:gd name="T59" fmla="*/ 13 h 134"/>
                <a:gd name="T60" fmla="*/ 141 w 182"/>
                <a:gd name="T61" fmla="*/ 15 h 134"/>
                <a:gd name="T62" fmla="*/ 178 w 182"/>
                <a:gd name="T63" fmla="*/ 63 h 134"/>
                <a:gd name="T64" fmla="*/ 179 w 182"/>
                <a:gd name="T65" fmla="*/ 76 h 134"/>
                <a:gd name="T66" fmla="*/ 167 w 182"/>
                <a:gd name="T67" fmla="*/ 81 h 134"/>
                <a:gd name="T68" fmla="*/ 127 w 182"/>
                <a:gd name="T69" fmla="*/ 76 h 134"/>
                <a:gd name="T70" fmla="*/ 123 w 182"/>
                <a:gd name="T71" fmla="*/ 76 h 134"/>
                <a:gd name="T72" fmla="*/ 111 w 182"/>
                <a:gd name="T73" fmla="*/ 20 h 134"/>
                <a:gd name="T74" fmla="*/ 111 w 182"/>
                <a:gd name="T75" fmla="*/ 20 h 134"/>
                <a:gd name="T76" fmla="*/ 109 w 182"/>
                <a:gd name="T77" fmla="*/ 27 h 134"/>
                <a:gd name="T78" fmla="*/ 110 w 182"/>
                <a:gd name="T79" fmla="*/ 31 h 134"/>
                <a:gd name="T80" fmla="*/ 113 w 182"/>
                <a:gd name="T81" fmla="*/ 33 h 134"/>
                <a:gd name="T82" fmla="*/ 115 w 182"/>
                <a:gd name="T83" fmla="*/ 31 h 134"/>
                <a:gd name="T84" fmla="*/ 115 w 182"/>
                <a:gd name="T85" fmla="*/ 27 h 134"/>
                <a:gd name="T86" fmla="*/ 111 w 182"/>
                <a:gd name="T87" fmla="*/ 20 h 134"/>
                <a:gd name="T88" fmla="*/ 79 w 182"/>
                <a:gd name="T89" fmla="*/ 26 h 134"/>
                <a:gd name="T90" fmla="*/ 78 w 182"/>
                <a:gd name="T91" fmla="*/ 26 h 134"/>
                <a:gd name="T92" fmla="*/ 74 w 182"/>
                <a:gd name="T93" fmla="*/ 31 h 134"/>
                <a:gd name="T94" fmla="*/ 75 w 182"/>
                <a:gd name="T95" fmla="*/ 36 h 134"/>
                <a:gd name="T96" fmla="*/ 78 w 182"/>
                <a:gd name="T97" fmla="*/ 33 h 134"/>
                <a:gd name="T98" fmla="*/ 79 w 182"/>
                <a:gd name="T99" fmla="*/ 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134">
                  <a:moveTo>
                    <a:pt x="123" y="76"/>
                  </a:moveTo>
                  <a:cubicBezTo>
                    <a:pt x="122" y="85"/>
                    <a:pt x="121" y="95"/>
                    <a:pt x="120" y="104"/>
                  </a:cubicBezTo>
                  <a:cubicBezTo>
                    <a:pt x="119" y="110"/>
                    <a:pt x="118" y="115"/>
                    <a:pt x="118" y="121"/>
                  </a:cubicBezTo>
                  <a:cubicBezTo>
                    <a:pt x="117" y="126"/>
                    <a:pt x="114" y="130"/>
                    <a:pt x="109" y="132"/>
                  </a:cubicBezTo>
                  <a:cubicBezTo>
                    <a:pt x="105" y="133"/>
                    <a:pt x="102" y="134"/>
                    <a:pt x="98" y="133"/>
                  </a:cubicBezTo>
                  <a:cubicBezTo>
                    <a:pt x="87" y="132"/>
                    <a:pt x="75" y="131"/>
                    <a:pt x="64" y="129"/>
                  </a:cubicBezTo>
                  <a:cubicBezTo>
                    <a:pt x="61" y="128"/>
                    <a:pt x="57" y="127"/>
                    <a:pt x="54" y="125"/>
                  </a:cubicBezTo>
                  <a:cubicBezTo>
                    <a:pt x="50" y="122"/>
                    <a:pt x="48" y="117"/>
                    <a:pt x="49" y="111"/>
                  </a:cubicBezTo>
                  <a:cubicBezTo>
                    <a:pt x="50" y="98"/>
                    <a:pt x="52" y="84"/>
                    <a:pt x="54" y="70"/>
                  </a:cubicBezTo>
                  <a:cubicBezTo>
                    <a:pt x="54" y="69"/>
                    <a:pt x="54" y="68"/>
                    <a:pt x="54" y="67"/>
                  </a:cubicBezTo>
                  <a:cubicBezTo>
                    <a:pt x="50" y="66"/>
                    <a:pt x="47" y="66"/>
                    <a:pt x="43" y="65"/>
                  </a:cubicBezTo>
                  <a:cubicBezTo>
                    <a:pt x="33" y="64"/>
                    <a:pt x="22" y="62"/>
                    <a:pt x="12" y="61"/>
                  </a:cubicBezTo>
                  <a:cubicBezTo>
                    <a:pt x="6" y="60"/>
                    <a:pt x="2" y="58"/>
                    <a:pt x="1" y="52"/>
                  </a:cubicBezTo>
                  <a:cubicBezTo>
                    <a:pt x="0" y="47"/>
                    <a:pt x="2" y="43"/>
                    <a:pt x="6" y="40"/>
                  </a:cubicBezTo>
                  <a:cubicBezTo>
                    <a:pt x="22" y="28"/>
                    <a:pt x="38" y="16"/>
                    <a:pt x="53" y="4"/>
                  </a:cubicBezTo>
                  <a:cubicBezTo>
                    <a:pt x="57" y="1"/>
                    <a:pt x="61" y="0"/>
                    <a:pt x="65" y="2"/>
                  </a:cubicBezTo>
                  <a:cubicBezTo>
                    <a:pt x="69" y="4"/>
                    <a:pt x="71" y="7"/>
                    <a:pt x="71" y="11"/>
                  </a:cubicBezTo>
                  <a:cubicBezTo>
                    <a:pt x="72" y="15"/>
                    <a:pt x="70" y="18"/>
                    <a:pt x="66" y="21"/>
                  </a:cubicBezTo>
                  <a:cubicBezTo>
                    <a:pt x="58" y="28"/>
                    <a:pt x="49" y="34"/>
                    <a:pt x="40" y="41"/>
                  </a:cubicBezTo>
                  <a:cubicBezTo>
                    <a:pt x="40" y="41"/>
                    <a:pt x="39" y="42"/>
                    <a:pt x="39" y="43"/>
                  </a:cubicBezTo>
                  <a:cubicBezTo>
                    <a:pt x="51" y="44"/>
                    <a:pt x="63" y="46"/>
                    <a:pt x="75" y="47"/>
                  </a:cubicBezTo>
                  <a:cubicBezTo>
                    <a:pt x="70" y="40"/>
                    <a:pt x="67" y="33"/>
                    <a:pt x="69" y="24"/>
                  </a:cubicBezTo>
                  <a:cubicBezTo>
                    <a:pt x="71" y="18"/>
                    <a:pt x="74" y="12"/>
                    <a:pt x="80" y="9"/>
                  </a:cubicBezTo>
                  <a:cubicBezTo>
                    <a:pt x="91" y="1"/>
                    <a:pt x="106" y="4"/>
                    <a:pt x="115" y="14"/>
                  </a:cubicBezTo>
                  <a:cubicBezTo>
                    <a:pt x="122" y="23"/>
                    <a:pt x="125" y="39"/>
                    <a:pt x="109" y="52"/>
                  </a:cubicBezTo>
                  <a:cubicBezTo>
                    <a:pt x="121" y="53"/>
                    <a:pt x="133" y="55"/>
                    <a:pt x="145" y="56"/>
                  </a:cubicBezTo>
                  <a:cubicBezTo>
                    <a:pt x="145" y="56"/>
                    <a:pt x="145" y="56"/>
                    <a:pt x="146" y="56"/>
                  </a:cubicBezTo>
                  <a:cubicBezTo>
                    <a:pt x="143" y="53"/>
                    <a:pt x="141" y="50"/>
                    <a:pt x="138" y="47"/>
                  </a:cubicBezTo>
                  <a:cubicBezTo>
                    <a:pt x="133" y="41"/>
                    <a:pt x="129" y="35"/>
                    <a:pt x="124" y="28"/>
                  </a:cubicBezTo>
                  <a:cubicBezTo>
                    <a:pt x="120" y="23"/>
                    <a:pt x="121" y="16"/>
                    <a:pt x="125" y="13"/>
                  </a:cubicBezTo>
                  <a:cubicBezTo>
                    <a:pt x="130" y="9"/>
                    <a:pt x="137" y="10"/>
                    <a:pt x="141" y="15"/>
                  </a:cubicBezTo>
                  <a:cubicBezTo>
                    <a:pt x="153" y="31"/>
                    <a:pt x="166" y="47"/>
                    <a:pt x="178" y="63"/>
                  </a:cubicBezTo>
                  <a:cubicBezTo>
                    <a:pt x="181" y="67"/>
                    <a:pt x="182" y="71"/>
                    <a:pt x="179" y="76"/>
                  </a:cubicBezTo>
                  <a:cubicBezTo>
                    <a:pt x="177" y="80"/>
                    <a:pt x="172" y="82"/>
                    <a:pt x="167" y="81"/>
                  </a:cubicBezTo>
                  <a:cubicBezTo>
                    <a:pt x="154" y="80"/>
                    <a:pt x="140" y="78"/>
                    <a:pt x="127" y="76"/>
                  </a:cubicBezTo>
                  <a:cubicBezTo>
                    <a:pt x="126" y="76"/>
                    <a:pt x="125" y="76"/>
                    <a:pt x="123" y="76"/>
                  </a:cubicBezTo>
                  <a:close/>
                  <a:moveTo>
                    <a:pt x="111" y="20"/>
                  </a:moveTo>
                  <a:cubicBezTo>
                    <a:pt x="111" y="20"/>
                    <a:pt x="111" y="20"/>
                    <a:pt x="111" y="20"/>
                  </a:cubicBezTo>
                  <a:cubicBezTo>
                    <a:pt x="110" y="22"/>
                    <a:pt x="110" y="24"/>
                    <a:pt x="109" y="27"/>
                  </a:cubicBezTo>
                  <a:cubicBezTo>
                    <a:pt x="109" y="28"/>
                    <a:pt x="110" y="30"/>
                    <a:pt x="110" y="31"/>
                  </a:cubicBezTo>
                  <a:cubicBezTo>
                    <a:pt x="111" y="32"/>
                    <a:pt x="112" y="33"/>
                    <a:pt x="113" y="33"/>
                  </a:cubicBezTo>
                  <a:cubicBezTo>
                    <a:pt x="114" y="33"/>
                    <a:pt x="115" y="32"/>
                    <a:pt x="115" y="31"/>
                  </a:cubicBezTo>
                  <a:cubicBezTo>
                    <a:pt x="115" y="30"/>
                    <a:pt x="115" y="28"/>
                    <a:pt x="115" y="27"/>
                  </a:cubicBezTo>
                  <a:cubicBezTo>
                    <a:pt x="114" y="25"/>
                    <a:pt x="113" y="22"/>
                    <a:pt x="111" y="20"/>
                  </a:cubicBezTo>
                  <a:close/>
                  <a:moveTo>
                    <a:pt x="79" y="26"/>
                  </a:moveTo>
                  <a:cubicBezTo>
                    <a:pt x="79" y="26"/>
                    <a:pt x="78" y="26"/>
                    <a:pt x="78" y="26"/>
                  </a:cubicBezTo>
                  <a:cubicBezTo>
                    <a:pt x="77" y="28"/>
                    <a:pt x="75" y="29"/>
                    <a:pt x="74" y="31"/>
                  </a:cubicBezTo>
                  <a:cubicBezTo>
                    <a:pt x="73" y="33"/>
                    <a:pt x="73" y="35"/>
                    <a:pt x="75" y="36"/>
                  </a:cubicBezTo>
                  <a:cubicBezTo>
                    <a:pt x="76" y="36"/>
                    <a:pt x="78" y="34"/>
                    <a:pt x="78" y="33"/>
                  </a:cubicBezTo>
                  <a:cubicBezTo>
                    <a:pt x="79" y="30"/>
                    <a:pt x="79" y="28"/>
                    <a:pt x="7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47"/>
            <p:cNvSpPr>
              <a:spLocks/>
            </p:cNvSpPr>
            <p:nvPr userDrawn="1"/>
          </p:nvSpPr>
          <p:spPr bwMode="auto">
            <a:xfrm>
              <a:off x="7651750" y="942975"/>
              <a:ext cx="74613" cy="184150"/>
            </a:xfrm>
            <a:custGeom>
              <a:avLst/>
              <a:gdLst>
                <a:gd name="T0" fmla="*/ 12 w 20"/>
                <a:gd name="T1" fmla="*/ 49 h 49"/>
                <a:gd name="T2" fmla="*/ 15 w 20"/>
                <a:gd name="T3" fmla="*/ 24 h 49"/>
                <a:gd name="T4" fmla="*/ 0 w 20"/>
                <a:gd name="T5" fmla="*/ 24 h 49"/>
                <a:gd name="T6" fmla="*/ 8 w 20"/>
                <a:gd name="T7" fmla="*/ 0 h 49"/>
                <a:gd name="T8" fmla="*/ 8 w 20"/>
                <a:gd name="T9" fmla="*/ 0 h 49"/>
                <a:gd name="T10" fmla="*/ 6 w 20"/>
                <a:gd name="T11" fmla="*/ 20 h 49"/>
                <a:gd name="T12" fmla="*/ 20 w 20"/>
                <a:gd name="T13" fmla="*/ 19 h 49"/>
                <a:gd name="T14" fmla="*/ 13 w 20"/>
                <a:gd name="T15" fmla="*/ 49 h 49"/>
                <a:gd name="T16" fmla="*/ 12 w 20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9">
                  <a:moveTo>
                    <a:pt x="12" y="49"/>
                  </a:moveTo>
                  <a:cubicBezTo>
                    <a:pt x="13" y="41"/>
                    <a:pt x="14" y="32"/>
                    <a:pt x="15" y="24"/>
                  </a:cubicBezTo>
                  <a:cubicBezTo>
                    <a:pt x="10" y="24"/>
                    <a:pt x="6" y="24"/>
                    <a:pt x="0" y="24"/>
                  </a:cubicBezTo>
                  <a:cubicBezTo>
                    <a:pt x="3" y="16"/>
                    <a:pt x="5" y="8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7"/>
                    <a:pt x="7" y="13"/>
                    <a:pt x="6" y="20"/>
                  </a:cubicBezTo>
                  <a:cubicBezTo>
                    <a:pt x="10" y="20"/>
                    <a:pt x="15" y="20"/>
                    <a:pt x="20" y="19"/>
                  </a:cubicBezTo>
                  <a:cubicBezTo>
                    <a:pt x="18" y="30"/>
                    <a:pt x="15" y="3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48"/>
            <p:cNvSpPr>
              <a:spLocks/>
            </p:cNvSpPr>
            <p:nvPr userDrawn="1"/>
          </p:nvSpPr>
          <p:spPr bwMode="auto">
            <a:xfrm>
              <a:off x="7869238" y="1063625"/>
              <a:ext cx="142875" cy="96838"/>
            </a:xfrm>
            <a:custGeom>
              <a:avLst/>
              <a:gdLst>
                <a:gd name="T0" fmla="*/ 0 w 38"/>
                <a:gd name="T1" fmla="*/ 25 h 26"/>
                <a:gd name="T2" fmla="*/ 22 w 38"/>
                <a:gd name="T3" fmla="*/ 16 h 26"/>
                <a:gd name="T4" fmla="*/ 14 w 38"/>
                <a:gd name="T5" fmla="*/ 4 h 26"/>
                <a:gd name="T6" fmla="*/ 38 w 38"/>
                <a:gd name="T7" fmla="*/ 0 h 26"/>
                <a:gd name="T8" fmla="*/ 38 w 38"/>
                <a:gd name="T9" fmla="*/ 1 h 26"/>
                <a:gd name="T10" fmla="*/ 21 w 38"/>
                <a:gd name="T11" fmla="*/ 7 h 26"/>
                <a:gd name="T12" fmla="*/ 28 w 38"/>
                <a:gd name="T13" fmla="*/ 19 h 26"/>
                <a:gd name="T14" fmla="*/ 1 w 38"/>
                <a:gd name="T15" fmla="*/ 26 h 26"/>
                <a:gd name="T16" fmla="*/ 0 w 38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6">
                  <a:moveTo>
                    <a:pt x="0" y="25"/>
                  </a:moveTo>
                  <a:cubicBezTo>
                    <a:pt x="8" y="22"/>
                    <a:pt x="15" y="19"/>
                    <a:pt x="22" y="16"/>
                  </a:cubicBezTo>
                  <a:cubicBezTo>
                    <a:pt x="19" y="12"/>
                    <a:pt x="17" y="8"/>
                    <a:pt x="14" y="4"/>
                  </a:cubicBezTo>
                  <a:cubicBezTo>
                    <a:pt x="22" y="3"/>
                    <a:pt x="30" y="1"/>
                    <a:pt x="38" y="0"/>
                  </a:cubicBezTo>
                  <a:cubicBezTo>
                    <a:pt x="38" y="0"/>
                    <a:pt x="38" y="0"/>
                    <a:pt x="38" y="1"/>
                  </a:cubicBezTo>
                  <a:cubicBezTo>
                    <a:pt x="32" y="3"/>
                    <a:pt x="26" y="5"/>
                    <a:pt x="21" y="7"/>
                  </a:cubicBezTo>
                  <a:cubicBezTo>
                    <a:pt x="23" y="11"/>
                    <a:pt x="26" y="15"/>
                    <a:pt x="28" y="19"/>
                  </a:cubicBezTo>
                  <a:cubicBezTo>
                    <a:pt x="19" y="21"/>
                    <a:pt x="10" y="24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49"/>
            <p:cNvSpPr>
              <a:spLocks/>
            </p:cNvSpPr>
            <p:nvPr userDrawn="1"/>
          </p:nvSpPr>
          <p:spPr bwMode="auto">
            <a:xfrm>
              <a:off x="7583488" y="1074737"/>
              <a:ext cx="57150" cy="71438"/>
            </a:xfrm>
            <a:custGeom>
              <a:avLst/>
              <a:gdLst>
                <a:gd name="T0" fmla="*/ 15 w 15"/>
                <a:gd name="T1" fmla="*/ 19 h 19"/>
                <a:gd name="T2" fmla="*/ 5 w 15"/>
                <a:gd name="T3" fmla="*/ 14 h 19"/>
                <a:gd name="T4" fmla="*/ 0 w 15"/>
                <a:gd name="T5" fmla="*/ 7 h 19"/>
                <a:gd name="T6" fmla="*/ 1 w 15"/>
                <a:gd name="T7" fmla="*/ 2 h 19"/>
                <a:gd name="T8" fmla="*/ 7 w 15"/>
                <a:gd name="T9" fmla="*/ 1 h 19"/>
                <a:gd name="T10" fmla="*/ 12 w 15"/>
                <a:gd name="T11" fmla="*/ 8 h 19"/>
                <a:gd name="T12" fmla="*/ 15 w 1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cubicBezTo>
                    <a:pt x="11" y="17"/>
                    <a:pt x="8" y="16"/>
                    <a:pt x="5" y="14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0" y="3"/>
                    <a:pt x="12" y="5"/>
                    <a:pt x="12" y="8"/>
                  </a:cubicBezTo>
                  <a:cubicBezTo>
                    <a:pt x="13" y="12"/>
                    <a:pt x="14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50"/>
            <p:cNvSpPr>
              <a:spLocks/>
            </p:cNvSpPr>
            <p:nvPr userDrawn="1"/>
          </p:nvSpPr>
          <p:spPr bwMode="auto">
            <a:xfrm>
              <a:off x="7456488" y="995362"/>
              <a:ext cx="82550" cy="115888"/>
            </a:xfrm>
            <a:custGeom>
              <a:avLst/>
              <a:gdLst>
                <a:gd name="T0" fmla="*/ 18 w 22"/>
                <a:gd name="T1" fmla="*/ 7 h 31"/>
                <a:gd name="T2" fmla="*/ 22 w 22"/>
                <a:gd name="T3" fmla="*/ 31 h 31"/>
                <a:gd name="T4" fmla="*/ 21 w 22"/>
                <a:gd name="T5" fmla="*/ 31 h 31"/>
                <a:gd name="T6" fmla="*/ 15 w 22"/>
                <a:gd name="T7" fmla="*/ 13 h 31"/>
                <a:gd name="T8" fmla="*/ 2 w 22"/>
                <a:gd name="T9" fmla="*/ 21 h 31"/>
                <a:gd name="T10" fmla="*/ 0 w 22"/>
                <a:gd name="T11" fmla="*/ 0 h 31"/>
                <a:gd name="T12" fmla="*/ 1 w 22"/>
                <a:gd name="T13" fmla="*/ 0 h 31"/>
                <a:gd name="T14" fmla="*/ 5 w 22"/>
                <a:gd name="T15" fmla="*/ 15 h 31"/>
                <a:gd name="T16" fmla="*/ 18 w 22"/>
                <a:gd name="T1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1">
                  <a:moveTo>
                    <a:pt x="18" y="7"/>
                  </a:moveTo>
                  <a:cubicBezTo>
                    <a:pt x="19" y="15"/>
                    <a:pt x="21" y="23"/>
                    <a:pt x="22" y="31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19" y="25"/>
                    <a:pt x="17" y="19"/>
                    <a:pt x="15" y="13"/>
                  </a:cubicBezTo>
                  <a:cubicBezTo>
                    <a:pt x="11" y="16"/>
                    <a:pt x="7" y="18"/>
                    <a:pt x="2" y="21"/>
                  </a:cubicBezTo>
                  <a:cubicBezTo>
                    <a:pt x="2" y="14"/>
                    <a:pt x="1" y="7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5"/>
                    <a:pt x="4" y="9"/>
                    <a:pt x="5" y="15"/>
                  </a:cubicBezTo>
                  <a:cubicBezTo>
                    <a:pt x="9" y="12"/>
                    <a:pt x="13" y="9"/>
                    <a:pt x="1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51"/>
            <p:cNvSpPr>
              <a:spLocks/>
            </p:cNvSpPr>
            <p:nvPr userDrawn="1"/>
          </p:nvSpPr>
          <p:spPr bwMode="auto">
            <a:xfrm>
              <a:off x="7767638" y="1104900"/>
              <a:ext cx="79375" cy="60325"/>
            </a:xfrm>
            <a:custGeom>
              <a:avLst/>
              <a:gdLst>
                <a:gd name="T0" fmla="*/ 0 w 21"/>
                <a:gd name="T1" fmla="*/ 16 h 16"/>
                <a:gd name="T2" fmla="*/ 7 w 21"/>
                <a:gd name="T3" fmla="*/ 6 h 16"/>
                <a:gd name="T4" fmla="*/ 16 w 21"/>
                <a:gd name="T5" fmla="*/ 0 h 16"/>
                <a:gd name="T6" fmla="*/ 20 w 21"/>
                <a:gd name="T7" fmla="*/ 1 h 16"/>
                <a:gd name="T8" fmla="*/ 20 w 21"/>
                <a:gd name="T9" fmla="*/ 6 h 16"/>
                <a:gd name="T10" fmla="*/ 12 w 21"/>
                <a:gd name="T11" fmla="*/ 13 h 16"/>
                <a:gd name="T12" fmla="*/ 0 w 21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6">
                  <a:moveTo>
                    <a:pt x="0" y="16"/>
                  </a:moveTo>
                  <a:cubicBezTo>
                    <a:pt x="3" y="13"/>
                    <a:pt x="5" y="9"/>
                    <a:pt x="7" y="6"/>
                  </a:cubicBezTo>
                  <a:cubicBezTo>
                    <a:pt x="9" y="3"/>
                    <a:pt x="12" y="1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2"/>
                    <a:pt x="21" y="5"/>
                    <a:pt x="20" y="6"/>
                  </a:cubicBezTo>
                  <a:cubicBezTo>
                    <a:pt x="18" y="9"/>
                    <a:pt x="15" y="11"/>
                    <a:pt x="12" y="13"/>
                  </a:cubicBezTo>
                  <a:cubicBezTo>
                    <a:pt x="8" y="14"/>
                    <a:pt x="5" y="15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52"/>
            <p:cNvSpPr>
              <a:spLocks/>
            </p:cNvSpPr>
            <p:nvPr userDrawn="1"/>
          </p:nvSpPr>
          <p:spPr bwMode="auto">
            <a:xfrm>
              <a:off x="7745413" y="1096962"/>
              <a:ext cx="30163" cy="63500"/>
            </a:xfrm>
            <a:custGeom>
              <a:avLst/>
              <a:gdLst>
                <a:gd name="T0" fmla="*/ 0 w 8"/>
                <a:gd name="T1" fmla="*/ 17 h 17"/>
                <a:gd name="T2" fmla="*/ 0 w 8"/>
                <a:gd name="T3" fmla="*/ 7 h 17"/>
                <a:gd name="T4" fmla="*/ 3 w 8"/>
                <a:gd name="T5" fmla="*/ 1 h 17"/>
                <a:gd name="T6" fmla="*/ 6 w 8"/>
                <a:gd name="T7" fmla="*/ 1 h 17"/>
                <a:gd name="T8" fmla="*/ 8 w 8"/>
                <a:gd name="T9" fmla="*/ 3 h 17"/>
                <a:gd name="T10" fmla="*/ 6 w 8"/>
                <a:gd name="T11" fmla="*/ 9 h 17"/>
                <a:gd name="T12" fmla="*/ 0 w 8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">
                  <a:moveTo>
                    <a:pt x="0" y="17"/>
                  </a:moveTo>
                  <a:cubicBezTo>
                    <a:pt x="0" y="13"/>
                    <a:pt x="0" y="10"/>
                    <a:pt x="0" y="7"/>
                  </a:cubicBezTo>
                  <a:cubicBezTo>
                    <a:pt x="1" y="5"/>
                    <a:pt x="2" y="3"/>
                    <a:pt x="3" y="1"/>
                  </a:cubicBezTo>
                  <a:cubicBezTo>
                    <a:pt x="4" y="1"/>
                    <a:pt x="5" y="0"/>
                    <a:pt x="6" y="1"/>
                  </a:cubicBezTo>
                  <a:cubicBezTo>
                    <a:pt x="7" y="1"/>
                    <a:pt x="8" y="2"/>
                    <a:pt x="8" y="3"/>
                  </a:cubicBezTo>
                  <a:cubicBezTo>
                    <a:pt x="7" y="5"/>
                    <a:pt x="7" y="7"/>
                    <a:pt x="6" y="9"/>
                  </a:cubicBezTo>
                  <a:cubicBezTo>
                    <a:pt x="4" y="12"/>
                    <a:pt x="2" y="14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53"/>
            <p:cNvSpPr>
              <a:spLocks noEditPoints="1"/>
            </p:cNvSpPr>
            <p:nvPr userDrawn="1"/>
          </p:nvSpPr>
          <p:spPr bwMode="auto">
            <a:xfrm>
              <a:off x="3571875" y="1069975"/>
              <a:ext cx="684213" cy="503238"/>
            </a:xfrm>
            <a:custGeom>
              <a:avLst/>
              <a:gdLst>
                <a:gd name="T0" fmla="*/ 124 w 182"/>
                <a:gd name="T1" fmla="*/ 76 h 134"/>
                <a:gd name="T2" fmla="*/ 120 w 182"/>
                <a:gd name="T3" fmla="*/ 104 h 134"/>
                <a:gd name="T4" fmla="*/ 118 w 182"/>
                <a:gd name="T5" fmla="*/ 121 h 134"/>
                <a:gd name="T6" fmla="*/ 109 w 182"/>
                <a:gd name="T7" fmla="*/ 132 h 134"/>
                <a:gd name="T8" fmla="*/ 99 w 182"/>
                <a:gd name="T9" fmla="*/ 134 h 134"/>
                <a:gd name="T10" fmla="*/ 64 w 182"/>
                <a:gd name="T11" fmla="*/ 129 h 134"/>
                <a:gd name="T12" fmla="*/ 55 w 182"/>
                <a:gd name="T13" fmla="*/ 125 h 134"/>
                <a:gd name="T14" fmla="*/ 49 w 182"/>
                <a:gd name="T15" fmla="*/ 112 h 134"/>
                <a:gd name="T16" fmla="*/ 55 w 182"/>
                <a:gd name="T17" fmla="*/ 70 h 134"/>
                <a:gd name="T18" fmla="*/ 55 w 182"/>
                <a:gd name="T19" fmla="*/ 67 h 134"/>
                <a:gd name="T20" fmla="*/ 43 w 182"/>
                <a:gd name="T21" fmla="*/ 65 h 134"/>
                <a:gd name="T22" fmla="*/ 12 w 182"/>
                <a:gd name="T23" fmla="*/ 61 h 134"/>
                <a:gd name="T24" fmla="*/ 2 w 182"/>
                <a:gd name="T25" fmla="*/ 53 h 134"/>
                <a:gd name="T26" fmla="*/ 7 w 182"/>
                <a:gd name="T27" fmla="*/ 40 h 134"/>
                <a:gd name="T28" fmla="*/ 54 w 182"/>
                <a:gd name="T29" fmla="*/ 4 h 134"/>
                <a:gd name="T30" fmla="*/ 65 w 182"/>
                <a:gd name="T31" fmla="*/ 2 h 134"/>
                <a:gd name="T32" fmla="*/ 72 w 182"/>
                <a:gd name="T33" fmla="*/ 11 h 134"/>
                <a:gd name="T34" fmla="*/ 67 w 182"/>
                <a:gd name="T35" fmla="*/ 21 h 134"/>
                <a:gd name="T36" fmla="*/ 41 w 182"/>
                <a:gd name="T37" fmla="*/ 41 h 134"/>
                <a:gd name="T38" fmla="*/ 39 w 182"/>
                <a:gd name="T39" fmla="*/ 43 h 134"/>
                <a:gd name="T40" fmla="*/ 76 w 182"/>
                <a:gd name="T41" fmla="*/ 47 h 134"/>
                <a:gd name="T42" fmla="*/ 70 w 182"/>
                <a:gd name="T43" fmla="*/ 24 h 134"/>
                <a:gd name="T44" fmla="*/ 81 w 182"/>
                <a:gd name="T45" fmla="*/ 9 h 134"/>
                <a:gd name="T46" fmla="*/ 115 w 182"/>
                <a:gd name="T47" fmla="*/ 14 h 134"/>
                <a:gd name="T48" fmla="*/ 110 w 182"/>
                <a:gd name="T49" fmla="*/ 52 h 134"/>
                <a:gd name="T50" fmla="*/ 146 w 182"/>
                <a:gd name="T51" fmla="*/ 57 h 134"/>
                <a:gd name="T52" fmla="*/ 146 w 182"/>
                <a:gd name="T53" fmla="*/ 56 h 134"/>
                <a:gd name="T54" fmla="*/ 139 w 182"/>
                <a:gd name="T55" fmla="*/ 47 h 134"/>
                <a:gd name="T56" fmla="*/ 124 w 182"/>
                <a:gd name="T57" fmla="*/ 28 h 134"/>
                <a:gd name="T58" fmla="*/ 126 w 182"/>
                <a:gd name="T59" fmla="*/ 13 h 134"/>
                <a:gd name="T60" fmla="*/ 142 w 182"/>
                <a:gd name="T61" fmla="*/ 15 h 134"/>
                <a:gd name="T62" fmla="*/ 179 w 182"/>
                <a:gd name="T63" fmla="*/ 63 h 134"/>
                <a:gd name="T64" fmla="*/ 180 w 182"/>
                <a:gd name="T65" fmla="*/ 76 h 134"/>
                <a:gd name="T66" fmla="*/ 168 w 182"/>
                <a:gd name="T67" fmla="*/ 82 h 134"/>
                <a:gd name="T68" fmla="*/ 128 w 182"/>
                <a:gd name="T69" fmla="*/ 76 h 134"/>
                <a:gd name="T70" fmla="*/ 124 w 182"/>
                <a:gd name="T71" fmla="*/ 76 h 134"/>
                <a:gd name="T72" fmla="*/ 112 w 182"/>
                <a:gd name="T73" fmla="*/ 20 h 134"/>
                <a:gd name="T74" fmla="*/ 111 w 182"/>
                <a:gd name="T75" fmla="*/ 20 h 134"/>
                <a:gd name="T76" fmla="*/ 110 w 182"/>
                <a:gd name="T77" fmla="*/ 27 h 134"/>
                <a:gd name="T78" fmla="*/ 111 w 182"/>
                <a:gd name="T79" fmla="*/ 32 h 134"/>
                <a:gd name="T80" fmla="*/ 113 w 182"/>
                <a:gd name="T81" fmla="*/ 34 h 134"/>
                <a:gd name="T82" fmla="*/ 116 w 182"/>
                <a:gd name="T83" fmla="*/ 31 h 134"/>
                <a:gd name="T84" fmla="*/ 115 w 182"/>
                <a:gd name="T85" fmla="*/ 27 h 134"/>
                <a:gd name="T86" fmla="*/ 112 w 182"/>
                <a:gd name="T87" fmla="*/ 20 h 134"/>
                <a:gd name="T88" fmla="*/ 79 w 182"/>
                <a:gd name="T89" fmla="*/ 26 h 134"/>
                <a:gd name="T90" fmla="*/ 79 w 182"/>
                <a:gd name="T91" fmla="*/ 26 h 134"/>
                <a:gd name="T92" fmla="*/ 75 w 182"/>
                <a:gd name="T93" fmla="*/ 31 h 134"/>
                <a:gd name="T94" fmla="*/ 76 w 182"/>
                <a:gd name="T95" fmla="*/ 36 h 134"/>
                <a:gd name="T96" fmla="*/ 79 w 182"/>
                <a:gd name="T97" fmla="*/ 33 h 134"/>
                <a:gd name="T98" fmla="*/ 79 w 182"/>
                <a:gd name="T99" fmla="*/ 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134">
                  <a:moveTo>
                    <a:pt x="124" y="76"/>
                  </a:moveTo>
                  <a:cubicBezTo>
                    <a:pt x="123" y="86"/>
                    <a:pt x="121" y="95"/>
                    <a:pt x="120" y="104"/>
                  </a:cubicBezTo>
                  <a:cubicBezTo>
                    <a:pt x="120" y="110"/>
                    <a:pt x="119" y="115"/>
                    <a:pt x="118" y="121"/>
                  </a:cubicBezTo>
                  <a:cubicBezTo>
                    <a:pt x="118" y="127"/>
                    <a:pt x="114" y="130"/>
                    <a:pt x="109" y="132"/>
                  </a:cubicBezTo>
                  <a:cubicBezTo>
                    <a:pt x="106" y="133"/>
                    <a:pt x="102" y="134"/>
                    <a:pt x="99" y="134"/>
                  </a:cubicBezTo>
                  <a:cubicBezTo>
                    <a:pt x="87" y="132"/>
                    <a:pt x="76" y="131"/>
                    <a:pt x="64" y="129"/>
                  </a:cubicBezTo>
                  <a:cubicBezTo>
                    <a:pt x="61" y="129"/>
                    <a:pt x="58" y="127"/>
                    <a:pt x="55" y="125"/>
                  </a:cubicBezTo>
                  <a:cubicBezTo>
                    <a:pt x="50" y="122"/>
                    <a:pt x="48" y="117"/>
                    <a:pt x="49" y="112"/>
                  </a:cubicBezTo>
                  <a:cubicBezTo>
                    <a:pt x="51" y="98"/>
                    <a:pt x="53" y="84"/>
                    <a:pt x="55" y="70"/>
                  </a:cubicBezTo>
                  <a:cubicBezTo>
                    <a:pt x="55" y="69"/>
                    <a:pt x="55" y="68"/>
                    <a:pt x="55" y="67"/>
                  </a:cubicBezTo>
                  <a:cubicBezTo>
                    <a:pt x="51" y="66"/>
                    <a:pt x="47" y="66"/>
                    <a:pt x="43" y="65"/>
                  </a:cubicBezTo>
                  <a:cubicBezTo>
                    <a:pt x="33" y="64"/>
                    <a:pt x="23" y="63"/>
                    <a:pt x="12" y="61"/>
                  </a:cubicBezTo>
                  <a:cubicBezTo>
                    <a:pt x="6" y="60"/>
                    <a:pt x="3" y="58"/>
                    <a:pt x="2" y="53"/>
                  </a:cubicBezTo>
                  <a:cubicBezTo>
                    <a:pt x="0" y="47"/>
                    <a:pt x="2" y="43"/>
                    <a:pt x="7" y="40"/>
                  </a:cubicBezTo>
                  <a:cubicBezTo>
                    <a:pt x="22" y="28"/>
                    <a:pt x="38" y="16"/>
                    <a:pt x="54" y="4"/>
                  </a:cubicBezTo>
                  <a:cubicBezTo>
                    <a:pt x="57" y="1"/>
                    <a:pt x="61" y="0"/>
                    <a:pt x="65" y="2"/>
                  </a:cubicBezTo>
                  <a:cubicBezTo>
                    <a:pt x="69" y="4"/>
                    <a:pt x="71" y="7"/>
                    <a:pt x="72" y="11"/>
                  </a:cubicBezTo>
                  <a:cubicBezTo>
                    <a:pt x="72" y="15"/>
                    <a:pt x="70" y="19"/>
                    <a:pt x="67" y="21"/>
                  </a:cubicBezTo>
                  <a:cubicBezTo>
                    <a:pt x="58" y="28"/>
                    <a:pt x="49" y="35"/>
                    <a:pt x="41" y="41"/>
                  </a:cubicBezTo>
                  <a:cubicBezTo>
                    <a:pt x="40" y="42"/>
                    <a:pt x="40" y="42"/>
                    <a:pt x="39" y="43"/>
                  </a:cubicBezTo>
                  <a:cubicBezTo>
                    <a:pt x="51" y="44"/>
                    <a:pt x="63" y="46"/>
                    <a:pt x="76" y="47"/>
                  </a:cubicBezTo>
                  <a:cubicBezTo>
                    <a:pt x="70" y="41"/>
                    <a:pt x="68" y="33"/>
                    <a:pt x="70" y="24"/>
                  </a:cubicBezTo>
                  <a:cubicBezTo>
                    <a:pt x="71" y="18"/>
                    <a:pt x="75" y="13"/>
                    <a:pt x="81" y="9"/>
                  </a:cubicBezTo>
                  <a:cubicBezTo>
                    <a:pt x="92" y="1"/>
                    <a:pt x="107" y="4"/>
                    <a:pt x="115" y="14"/>
                  </a:cubicBezTo>
                  <a:cubicBezTo>
                    <a:pt x="122" y="23"/>
                    <a:pt x="125" y="40"/>
                    <a:pt x="110" y="52"/>
                  </a:cubicBezTo>
                  <a:cubicBezTo>
                    <a:pt x="122" y="54"/>
                    <a:pt x="134" y="55"/>
                    <a:pt x="146" y="57"/>
                  </a:cubicBezTo>
                  <a:cubicBezTo>
                    <a:pt x="146" y="57"/>
                    <a:pt x="146" y="56"/>
                    <a:pt x="146" y="56"/>
                  </a:cubicBezTo>
                  <a:cubicBezTo>
                    <a:pt x="144" y="53"/>
                    <a:pt x="141" y="50"/>
                    <a:pt x="139" y="47"/>
                  </a:cubicBezTo>
                  <a:cubicBezTo>
                    <a:pt x="134" y="41"/>
                    <a:pt x="129" y="35"/>
                    <a:pt x="124" y="28"/>
                  </a:cubicBezTo>
                  <a:cubicBezTo>
                    <a:pt x="120" y="23"/>
                    <a:pt x="121" y="17"/>
                    <a:pt x="126" y="13"/>
                  </a:cubicBezTo>
                  <a:cubicBezTo>
                    <a:pt x="131" y="9"/>
                    <a:pt x="138" y="10"/>
                    <a:pt x="142" y="15"/>
                  </a:cubicBezTo>
                  <a:cubicBezTo>
                    <a:pt x="154" y="31"/>
                    <a:pt x="166" y="47"/>
                    <a:pt x="179" y="63"/>
                  </a:cubicBezTo>
                  <a:cubicBezTo>
                    <a:pt x="182" y="67"/>
                    <a:pt x="182" y="71"/>
                    <a:pt x="180" y="76"/>
                  </a:cubicBezTo>
                  <a:cubicBezTo>
                    <a:pt x="177" y="80"/>
                    <a:pt x="173" y="82"/>
                    <a:pt x="168" y="82"/>
                  </a:cubicBezTo>
                  <a:cubicBezTo>
                    <a:pt x="154" y="80"/>
                    <a:pt x="141" y="78"/>
                    <a:pt x="128" y="76"/>
                  </a:cubicBezTo>
                  <a:cubicBezTo>
                    <a:pt x="127" y="76"/>
                    <a:pt x="125" y="76"/>
                    <a:pt x="124" y="76"/>
                  </a:cubicBezTo>
                  <a:close/>
                  <a:moveTo>
                    <a:pt x="112" y="20"/>
                  </a:moveTo>
                  <a:cubicBezTo>
                    <a:pt x="112" y="20"/>
                    <a:pt x="111" y="20"/>
                    <a:pt x="111" y="20"/>
                  </a:cubicBezTo>
                  <a:cubicBezTo>
                    <a:pt x="111" y="22"/>
                    <a:pt x="110" y="25"/>
                    <a:pt x="110" y="27"/>
                  </a:cubicBezTo>
                  <a:cubicBezTo>
                    <a:pt x="110" y="28"/>
                    <a:pt x="110" y="30"/>
                    <a:pt x="111" y="32"/>
                  </a:cubicBezTo>
                  <a:cubicBezTo>
                    <a:pt x="111" y="33"/>
                    <a:pt x="113" y="34"/>
                    <a:pt x="113" y="34"/>
                  </a:cubicBezTo>
                  <a:cubicBezTo>
                    <a:pt x="114" y="33"/>
                    <a:pt x="115" y="32"/>
                    <a:pt x="116" y="31"/>
                  </a:cubicBezTo>
                  <a:cubicBezTo>
                    <a:pt x="116" y="30"/>
                    <a:pt x="116" y="29"/>
                    <a:pt x="115" y="27"/>
                  </a:cubicBezTo>
                  <a:cubicBezTo>
                    <a:pt x="114" y="25"/>
                    <a:pt x="113" y="23"/>
                    <a:pt x="112" y="20"/>
                  </a:cubicBezTo>
                  <a:close/>
                  <a:moveTo>
                    <a:pt x="79" y="26"/>
                  </a:moveTo>
                  <a:cubicBezTo>
                    <a:pt x="79" y="26"/>
                    <a:pt x="79" y="26"/>
                    <a:pt x="79" y="26"/>
                  </a:cubicBezTo>
                  <a:cubicBezTo>
                    <a:pt x="77" y="28"/>
                    <a:pt x="76" y="29"/>
                    <a:pt x="75" y="31"/>
                  </a:cubicBezTo>
                  <a:cubicBezTo>
                    <a:pt x="74" y="33"/>
                    <a:pt x="74" y="35"/>
                    <a:pt x="76" y="36"/>
                  </a:cubicBezTo>
                  <a:cubicBezTo>
                    <a:pt x="77" y="36"/>
                    <a:pt x="79" y="34"/>
                    <a:pt x="79" y="33"/>
                  </a:cubicBezTo>
                  <a:cubicBezTo>
                    <a:pt x="80" y="31"/>
                    <a:pt x="79" y="28"/>
                    <a:pt x="7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54"/>
            <p:cNvSpPr>
              <a:spLocks/>
            </p:cNvSpPr>
            <p:nvPr userDrawn="1"/>
          </p:nvSpPr>
          <p:spPr bwMode="auto">
            <a:xfrm>
              <a:off x="3895725" y="871537"/>
              <a:ext cx="74613" cy="180975"/>
            </a:xfrm>
            <a:custGeom>
              <a:avLst/>
              <a:gdLst>
                <a:gd name="T0" fmla="*/ 11 w 20"/>
                <a:gd name="T1" fmla="*/ 48 h 48"/>
                <a:gd name="T2" fmla="*/ 15 w 20"/>
                <a:gd name="T3" fmla="*/ 23 h 48"/>
                <a:gd name="T4" fmla="*/ 0 w 20"/>
                <a:gd name="T5" fmla="*/ 24 h 48"/>
                <a:gd name="T6" fmla="*/ 7 w 20"/>
                <a:gd name="T7" fmla="*/ 0 h 48"/>
                <a:gd name="T8" fmla="*/ 8 w 20"/>
                <a:gd name="T9" fmla="*/ 0 h 48"/>
                <a:gd name="T10" fmla="*/ 5 w 20"/>
                <a:gd name="T11" fmla="*/ 19 h 48"/>
                <a:gd name="T12" fmla="*/ 20 w 20"/>
                <a:gd name="T13" fmla="*/ 19 h 48"/>
                <a:gd name="T14" fmla="*/ 12 w 20"/>
                <a:gd name="T15" fmla="*/ 48 h 48"/>
                <a:gd name="T16" fmla="*/ 11 w 20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8">
                  <a:moveTo>
                    <a:pt x="11" y="48"/>
                  </a:moveTo>
                  <a:cubicBezTo>
                    <a:pt x="12" y="40"/>
                    <a:pt x="14" y="32"/>
                    <a:pt x="15" y="23"/>
                  </a:cubicBezTo>
                  <a:cubicBezTo>
                    <a:pt x="10" y="23"/>
                    <a:pt x="5" y="23"/>
                    <a:pt x="0" y="24"/>
                  </a:cubicBezTo>
                  <a:cubicBezTo>
                    <a:pt x="2" y="15"/>
                    <a:pt x="5" y="7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6"/>
                    <a:pt x="6" y="13"/>
                    <a:pt x="5" y="19"/>
                  </a:cubicBezTo>
                  <a:cubicBezTo>
                    <a:pt x="10" y="19"/>
                    <a:pt x="14" y="19"/>
                    <a:pt x="20" y="19"/>
                  </a:cubicBezTo>
                  <a:cubicBezTo>
                    <a:pt x="17" y="29"/>
                    <a:pt x="15" y="39"/>
                    <a:pt x="12" y="48"/>
                  </a:cubicBezTo>
                  <a:cubicBezTo>
                    <a:pt x="12" y="48"/>
                    <a:pt x="12" y="48"/>
                    <a:pt x="11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55"/>
            <p:cNvSpPr>
              <a:spLocks/>
            </p:cNvSpPr>
            <p:nvPr userDrawn="1"/>
          </p:nvSpPr>
          <p:spPr bwMode="auto">
            <a:xfrm>
              <a:off x="4113212" y="987425"/>
              <a:ext cx="138113" cy="98425"/>
            </a:xfrm>
            <a:custGeom>
              <a:avLst/>
              <a:gdLst>
                <a:gd name="T0" fmla="*/ 0 w 37"/>
                <a:gd name="T1" fmla="*/ 25 h 26"/>
                <a:gd name="T2" fmla="*/ 22 w 37"/>
                <a:gd name="T3" fmla="*/ 17 h 26"/>
                <a:gd name="T4" fmla="*/ 14 w 37"/>
                <a:gd name="T5" fmla="*/ 4 h 26"/>
                <a:gd name="T6" fmla="*/ 37 w 37"/>
                <a:gd name="T7" fmla="*/ 0 h 26"/>
                <a:gd name="T8" fmla="*/ 37 w 37"/>
                <a:gd name="T9" fmla="*/ 1 h 26"/>
                <a:gd name="T10" fmla="*/ 20 w 37"/>
                <a:gd name="T11" fmla="*/ 7 h 26"/>
                <a:gd name="T12" fmla="*/ 28 w 37"/>
                <a:gd name="T13" fmla="*/ 19 h 26"/>
                <a:gd name="T14" fmla="*/ 0 w 37"/>
                <a:gd name="T15" fmla="*/ 26 h 26"/>
                <a:gd name="T16" fmla="*/ 0 w 37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6">
                  <a:moveTo>
                    <a:pt x="0" y="25"/>
                  </a:moveTo>
                  <a:cubicBezTo>
                    <a:pt x="7" y="22"/>
                    <a:pt x="14" y="20"/>
                    <a:pt x="22" y="17"/>
                  </a:cubicBezTo>
                  <a:cubicBezTo>
                    <a:pt x="19" y="13"/>
                    <a:pt x="17" y="9"/>
                    <a:pt x="14" y="4"/>
                  </a:cubicBezTo>
                  <a:cubicBezTo>
                    <a:pt x="22" y="3"/>
                    <a:pt x="30" y="1"/>
                    <a:pt x="37" y="0"/>
                  </a:cubicBezTo>
                  <a:cubicBezTo>
                    <a:pt x="37" y="0"/>
                    <a:pt x="37" y="1"/>
                    <a:pt x="37" y="1"/>
                  </a:cubicBezTo>
                  <a:cubicBezTo>
                    <a:pt x="32" y="3"/>
                    <a:pt x="26" y="5"/>
                    <a:pt x="20" y="7"/>
                  </a:cubicBezTo>
                  <a:cubicBezTo>
                    <a:pt x="23" y="11"/>
                    <a:pt x="25" y="15"/>
                    <a:pt x="28" y="19"/>
                  </a:cubicBezTo>
                  <a:cubicBezTo>
                    <a:pt x="19" y="22"/>
                    <a:pt x="9" y="24"/>
                    <a:pt x="0" y="26"/>
                  </a:cubicBezTo>
                  <a:cubicBezTo>
                    <a:pt x="0" y="26"/>
                    <a:pt x="0" y="26"/>
                    <a:pt x="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56"/>
            <p:cNvSpPr>
              <a:spLocks/>
            </p:cNvSpPr>
            <p:nvPr userDrawn="1"/>
          </p:nvSpPr>
          <p:spPr bwMode="auto">
            <a:xfrm>
              <a:off x="3824287" y="998537"/>
              <a:ext cx="60325" cy="71438"/>
            </a:xfrm>
            <a:custGeom>
              <a:avLst/>
              <a:gdLst>
                <a:gd name="T0" fmla="*/ 16 w 16"/>
                <a:gd name="T1" fmla="*/ 19 h 19"/>
                <a:gd name="T2" fmla="*/ 5 w 16"/>
                <a:gd name="T3" fmla="*/ 14 h 19"/>
                <a:gd name="T4" fmla="*/ 0 w 16"/>
                <a:gd name="T5" fmla="*/ 7 h 19"/>
                <a:gd name="T6" fmla="*/ 2 w 16"/>
                <a:gd name="T7" fmla="*/ 2 h 19"/>
                <a:gd name="T8" fmla="*/ 8 w 16"/>
                <a:gd name="T9" fmla="*/ 2 h 19"/>
                <a:gd name="T10" fmla="*/ 13 w 16"/>
                <a:gd name="T11" fmla="*/ 8 h 19"/>
                <a:gd name="T12" fmla="*/ 16 w 1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6" y="19"/>
                  </a:moveTo>
                  <a:cubicBezTo>
                    <a:pt x="12" y="17"/>
                    <a:pt x="9" y="16"/>
                    <a:pt x="5" y="14"/>
                  </a:cubicBezTo>
                  <a:cubicBezTo>
                    <a:pt x="3" y="13"/>
                    <a:pt x="1" y="10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11" y="3"/>
                    <a:pt x="12" y="5"/>
                    <a:pt x="13" y="8"/>
                  </a:cubicBezTo>
                  <a:cubicBezTo>
                    <a:pt x="14" y="12"/>
                    <a:pt x="15" y="15"/>
                    <a:pt x="1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57"/>
            <p:cNvSpPr>
              <a:spLocks/>
            </p:cNvSpPr>
            <p:nvPr userDrawn="1"/>
          </p:nvSpPr>
          <p:spPr bwMode="auto">
            <a:xfrm>
              <a:off x="3700462" y="920750"/>
              <a:ext cx="82550" cy="119063"/>
            </a:xfrm>
            <a:custGeom>
              <a:avLst/>
              <a:gdLst>
                <a:gd name="T0" fmla="*/ 17 w 22"/>
                <a:gd name="T1" fmla="*/ 7 h 32"/>
                <a:gd name="T2" fmla="*/ 22 w 22"/>
                <a:gd name="T3" fmla="*/ 31 h 32"/>
                <a:gd name="T4" fmla="*/ 21 w 22"/>
                <a:gd name="T5" fmla="*/ 32 h 32"/>
                <a:gd name="T6" fmla="*/ 14 w 22"/>
                <a:gd name="T7" fmla="*/ 14 h 32"/>
                <a:gd name="T8" fmla="*/ 2 w 22"/>
                <a:gd name="T9" fmla="*/ 21 h 32"/>
                <a:gd name="T10" fmla="*/ 0 w 22"/>
                <a:gd name="T11" fmla="*/ 0 h 32"/>
                <a:gd name="T12" fmla="*/ 0 w 22"/>
                <a:gd name="T13" fmla="*/ 0 h 32"/>
                <a:gd name="T14" fmla="*/ 5 w 22"/>
                <a:gd name="T15" fmla="*/ 15 h 32"/>
                <a:gd name="T16" fmla="*/ 17 w 22"/>
                <a:gd name="T1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2">
                  <a:moveTo>
                    <a:pt x="17" y="7"/>
                  </a:moveTo>
                  <a:cubicBezTo>
                    <a:pt x="19" y="15"/>
                    <a:pt x="20" y="23"/>
                    <a:pt x="22" y="31"/>
                  </a:cubicBezTo>
                  <a:cubicBezTo>
                    <a:pt x="22" y="31"/>
                    <a:pt x="21" y="31"/>
                    <a:pt x="21" y="32"/>
                  </a:cubicBezTo>
                  <a:cubicBezTo>
                    <a:pt x="19" y="26"/>
                    <a:pt x="17" y="20"/>
                    <a:pt x="14" y="14"/>
                  </a:cubicBezTo>
                  <a:cubicBezTo>
                    <a:pt x="10" y="16"/>
                    <a:pt x="6" y="18"/>
                    <a:pt x="2" y="21"/>
                  </a:cubicBezTo>
                  <a:cubicBezTo>
                    <a:pt x="1" y="14"/>
                    <a:pt x="0" y="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3" y="10"/>
                    <a:pt x="5" y="15"/>
                  </a:cubicBezTo>
                  <a:cubicBezTo>
                    <a:pt x="9" y="12"/>
                    <a:pt x="13" y="10"/>
                    <a:pt x="1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58"/>
            <p:cNvSpPr>
              <a:spLocks/>
            </p:cNvSpPr>
            <p:nvPr userDrawn="1"/>
          </p:nvSpPr>
          <p:spPr bwMode="auto">
            <a:xfrm>
              <a:off x="4011612" y="1028700"/>
              <a:ext cx="74613" cy="65088"/>
            </a:xfrm>
            <a:custGeom>
              <a:avLst/>
              <a:gdLst>
                <a:gd name="T0" fmla="*/ 0 w 20"/>
                <a:gd name="T1" fmla="*/ 17 h 17"/>
                <a:gd name="T2" fmla="*/ 7 w 20"/>
                <a:gd name="T3" fmla="*/ 6 h 17"/>
                <a:gd name="T4" fmla="*/ 15 w 20"/>
                <a:gd name="T5" fmla="*/ 0 h 17"/>
                <a:gd name="T6" fmla="*/ 20 w 20"/>
                <a:gd name="T7" fmla="*/ 2 h 17"/>
                <a:gd name="T8" fmla="*/ 20 w 20"/>
                <a:gd name="T9" fmla="*/ 6 h 17"/>
                <a:gd name="T10" fmla="*/ 12 w 20"/>
                <a:gd name="T11" fmla="*/ 13 h 17"/>
                <a:gd name="T12" fmla="*/ 0 w 20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7">
                  <a:moveTo>
                    <a:pt x="0" y="17"/>
                  </a:moveTo>
                  <a:cubicBezTo>
                    <a:pt x="2" y="13"/>
                    <a:pt x="4" y="10"/>
                    <a:pt x="7" y="6"/>
                  </a:cubicBezTo>
                  <a:cubicBezTo>
                    <a:pt x="9" y="3"/>
                    <a:pt x="11" y="1"/>
                    <a:pt x="15" y="0"/>
                  </a:cubicBez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0" y="5"/>
                    <a:pt x="20" y="6"/>
                  </a:cubicBezTo>
                  <a:cubicBezTo>
                    <a:pt x="18" y="9"/>
                    <a:pt x="15" y="12"/>
                    <a:pt x="12" y="13"/>
                  </a:cubicBezTo>
                  <a:cubicBezTo>
                    <a:pt x="8" y="14"/>
                    <a:pt x="4" y="15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59"/>
            <p:cNvSpPr>
              <a:spLocks/>
            </p:cNvSpPr>
            <p:nvPr userDrawn="1"/>
          </p:nvSpPr>
          <p:spPr bwMode="auto">
            <a:xfrm>
              <a:off x="3984625" y="1022350"/>
              <a:ext cx="30163" cy="63500"/>
            </a:xfrm>
            <a:custGeom>
              <a:avLst/>
              <a:gdLst>
                <a:gd name="T0" fmla="*/ 0 w 8"/>
                <a:gd name="T1" fmla="*/ 17 h 17"/>
                <a:gd name="T2" fmla="*/ 1 w 8"/>
                <a:gd name="T3" fmla="*/ 7 h 17"/>
                <a:gd name="T4" fmla="*/ 4 w 8"/>
                <a:gd name="T5" fmla="*/ 2 h 17"/>
                <a:gd name="T6" fmla="*/ 7 w 8"/>
                <a:gd name="T7" fmla="*/ 1 h 17"/>
                <a:gd name="T8" fmla="*/ 8 w 8"/>
                <a:gd name="T9" fmla="*/ 3 h 17"/>
                <a:gd name="T10" fmla="*/ 6 w 8"/>
                <a:gd name="T11" fmla="*/ 9 h 17"/>
                <a:gd name="T12" fmla="*/ 0 w 8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">
                  <a:moveTo>
                    <a:pt x="0" y="17"/>
                  </a:moveTo>
                  <a:cubicBezTo>
                    <a:pt x="0" y="13"/>
                    <a:pt x="0" y="10"/>
                    <a:pt x="1" y="7"/>
                  </a:cubicBezTo>
                  <a:cubicBezTo>
                    <a:pt x="1" y="5"/>
                    <a:pt x="3" y="3"/>
                    <a:pt x="4" y="2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7" y="1"/>
                    <a:pt x="8" y="3"/>
                    <a:pt x="8" y="3"/>
                  </a:cubicBezTo>
                  <a:cubicBezTo>
                    <a:pt x="8" y="5"/>
                    <a:pt x="8" y="8"/>
                    <a:pt x="6" y="9"/>
                  </a:cubicBezTo>
                  <a:cubicBezTo>
                    <a:pt x="5" y="12"/>
                    <a:pt x="3" y="14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60"/>
            <p:cNvSpPr>
              <a:spLocks noEditPoints="1"/>
            </p:cNvSpPr>
            <p:nvPr userDrawn="1"/>
          </p:nvSpPr>
          <p:spPr bwMode="auto">
            <a:xfrm>
              <a:off x="2082800" y="4522788"/>
              <a:ext cx="682625" cy="503238"/>
            </a:xfrm>
            <a:custGeom>
              <a:avLst/>
              <a:gdLst>
                <a:gd name="T0" fmla="*/ 124 w 182"/>
                <a:gd name="T1" fmla="*/ 76 h 134"/>
                <a:gd name="T2" fmla="*/ 120 w 182"/>
                <a:gd name="T3" fmla="*/ 104 h 134"/>
                <a:gd name="T4" fmla="*/ 118 w 182"/>
                <a:gd name="T5" fmla="*/ 121 h 134"/>
                <a:gd name="T6" fmla="*/ 109 w 182"/>
                <a:gd name="T7" fmla="*/ 132 h 134"/>
                <a:gd name="T8" fmla="*/ 98 w 182"/>
                <a:gd name="T9" fmla="*/ 133 h 134"/>
                <a:gd name="T10" fmla="*/ 64 w 182"/>
                <a:gd name="T11" fmla="*/ 129 h 134"/>
                <a:gd name="T12" fmla="*/ 55 w 182"/>
                <a:gd name="T13" fmla="*/ 125 h 134"/>
                <a:gd name="T14" fmla="*/ 49 w 182"/>
                <a:gd name="T15" fmla="*/ 111 h 134"/>
                <a:gd name="T16" fmla="*/ 54 w 182"/>
                <a:gd name="T17" fmla="*/ 70 h 134"/>
                <a:gd name="T18" fmla="*/ 55 w 182"/>
                <a:gd name="T19" fmla="*/ 67 h 134"/>
                <a:gd name="T20" fmla="*/ 43 w 182"/>
                <a:gd name="T21" fmla="*/ 65 h 134"/>
                <a:gd name="T22" fmla="*/ 12 w 182"/>
                <a:gd name="T23" fmla="*/ 61 h 134"/>
                <a:gd name="T24" fmla="*/ 1 w 182"/>
                <a:gd name="T25" fmla="*/ 52 h 134"/>
                <a:gd name="T26" fmla="*/ 6 w 182"/>
                <a:gd name="T27" fmla="*/ 40 h 134"/>
                <a:gd name="T28" fmla="*/ 54 w 182"/>
                <a:gd name="T29" fmla="*/ 4 h 134"/>
                <a:gd name="T30" fmla="*/ 65 w 182"/>
                <a:gd name="T31" fmla="*/ 2 h 134"/>
                <a:gd name="T32" fmla="*/ 71 w 182"/>
                <a:gd name="T33" fmla="*/ 11 h 134"/>
                <a:gd name="T34" fmla="*/ 67 w 182"/>
                <a:gd name="T35" fmla="*/ 21 h 134"/>
                <a:gd name="T36" fmla="*/ 40 w 182"/>
                <a:gd name="T37" fmla="*/ 41 h 134"/>
                <a:gd name="T38" fmla="*/ 39 w 182"/>
                <a:gd name="T39" fmla="*/ 43 h 134"/>
                <a:gd name="T40" fmla="*/ 75 w 182"/>
                <a:gd name="T41" fmla="*/ 47 h 134"/>
                <a:gd name="T42" fmla="*/ 70 w 182"/>
                <a:gd name="T43" fmla="*/ 24 h 134"/>
                <a:gd name="T44" fmla="*/ 80 w 182"/>
                <a:gd name="T45" fmla="*/ 9 h 134"/>
                <a:gd name="T46" fmla="*/ 115 w 182"/>
                <a:gd name="T47" fmla="*/ 14 h 134"/>
                <a:gd name="T48" fmla="*/ 109 w 182"/>
                <a:gd name="T49" fmla="*/ 52 h 134"/>
                <a:gd name="T50" fmla="*/ 145 w 182"/>
                <a:gd name="T51" fmla="*/ 57 h 134"/>
                <a:gd name="T52" fmla="*/ 146 w 182"/>
                <a:gd name="T53" fmla="*/ 56 h 134"/>
                <a:gd name="T54" fmla="*/ 139 w 182"/>
                <a:gd name="T55" fmla="*/ 47 h 134"/>
                <a:gd name="T56" fmla="*/ 124 w 182"/>
                <a:gd name="T57" fmla="*/ 28 h 134"/>
                <a:gd name="T58" fmla="*/ 126 w 182"/>
                <a:gd name="T59" fmla="*/ 13 h 134"/>
                <a:gd name="T60" fmla="*/ 141 w 182"/>
                <a:gd name="T61" fmla="*/ 15 h 134"/>
                <a:gd name="T62" fmla="*/ 178 w 182"/>
                <a:gd name="T63" fmla="*/ 63 h 134"/>
                <a:gd name="T64" fmla="*/ 179 w 182"/>
                <a:gd name="T65" fmla="*/ 76 h 134"/>
                <a:gd name="T66" fmla="*/ 168 w 182"/>
                <a:gd name="T67" fmla="*/ 81 h 134"/>
                <a:gd name="T68" fmla="*/ 127 w 182"/>
                <a:gd name="T69" fmla="*/ 76 h 134"/>
                <a:gd name="T70" fmla="*/ 124 w 182"/>
                <a:gd name="T71" fmla="*/ 76 h 134"/>
                <a:gd name="T72" fmla="*/ 112 w 182"/>
                <a:gd name="T73" fmla="*/ 20 h 134"/>
                <a:gd name="T74" fmla="*/ 111 w 182"/>
                <a:gd name="T75" fmla="*/ 20 h 134"/>
                <a:gd name="T76" fmla="*/ 110 w 182"/>
                <a:gd name="T77" fmla="*/ 27 h 134"/>
                <a:gd name="T78" fmla="*/ 111 w 182"/>
                <a:gd name="T79" fmla="*/ 32 h 134"/>
                <a:gd name="T80" fmla="*/ 113 w 182"/>
                <a:gd name="T81" fmla="*/ 33 h 134"/>
                <a:gd name="T82" fmla="*/ 115 w 182"/>
                <a:gd name="T83" fmla="*/ 31 h 134"/>
                <a:gd name="T84" fmla="*/ 115 w 182"/>
                <a:gd name="T85" fmla="*/ 27 h 134"/>
                <a:gd name="T86" fmla="*/ 112 w 182"/>
                <a:gd name="T87" fmla="*/ 20 h 134"/>
                <a:gd name="T88" fmla="*/ 79 w 182"/>
                <a:gd name="T89" fmla="*/ 26 h 134"/>
                <a:gd name="T90" fmla="*/ 78 w 182"/>
                <a:gd name="T91" fmla="*/ 26 h 134"/>
                <a:gd name="T92" fmla="*/ 75 w 182"/>
                <a:gd name="T93" fmla="*/ 31 h 134"/>
                <a:gd name="T94" fmla="*/ 76 w 182"/>
                <a:gd name="T95" fmla="*/ 36 h 134"/>
                <a:gd name="T96" fmla="*/ 79 w 182"/>
                <a:gd name="T97" fmla="*/ 33 h 134"/>
                <a:gd name="T98" fmla="*/ 79 w 182"/>
                <a:gd name="T99" fmla="*/ 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2" h="134">
                  <a:moveTo>
                    <a:pt x="124" y="76"/>
                  </a:moveTo>
                  <a:cubicBezTo>
                    <a:pt x="122" y="85"/>
                    <a:pt x="121" y="95"/>
                    <a:pt x="120" y="104"/>
                  </a:cubicBezTo>
                  <a:cubicBezTo>
                    <a:pt x="119" y="110"/>
                    <a:pt x="118" y="115"/>
                    <a:pt x="118" y="121"/>
                  </a:cubicBezTo>
                  <a:cubicBezTo>
                    <a:pt x="117" y="126"/>
                    <a:pt x="114" y="130"/>
                    <a:pt x="109" y="132"/>
                  </a:cubicBezTo>
                  <a:cubicBezTo>
                    <a:pt x="106" y="133"/>
                    <a:pt x="102" y="134"/>
                    <a:pt x="98" y="133"/>
                  </a:cubicBezTo>
                  <a:cubicBezTo>
                    <a:pt x="87" y="132"/>
                    <a:pt x="76" y="131"/>
                    <a:pt x="64" y="129"/>
                  </a:cubicBezTo>
                  <a:cubicBezTo>
                    <a:pt x="61" y="128"/>
                    <a:pt x="58" y="127"/>
                    <a:pt x="55" y="125"/>
                  </a:cubicBezTo>
                  <a:cubicBezTo>
                    <a:pt x="50" y="122"/>
                    <a:pt x="48" y="117"/>
                    <a:pt x="49" y="111"/>
                  </a:cubicBezTo>
                  <a:cubicBezTo>
                    <a:pt x="51" y="98"/>
                    <a:pt x="53" y="84"/>
                    <a:pt x="54" y="70"/>
                  </a:cubicBezTo>
                  <a:cubicBezTo>
                    <a:pt x="54" y="69"/>
                    <a:pt x="55" y="68"/>
                    <a:pt x="55" y="67"/>
                  </a:cubicBezTo>
                  <a:cubicBezTo>
                    <a:pt x="51" y="66"/>
                    <a:pt x="47" y="66"/>
                    <a:pt x="43" y="65"/>
                  </a:cubicBezTo>
                  <a:cubicBezTo>
                    <a:pt x="33" y="64"/>
                    <a:pt x="23" y="62"/>
                    <a:pt x="12" y="61"/>
                  </a:cubicBezTo>
                  <a:cubicBezTo>
                    <a:pt x="6" y="60"/>
                    <a:pt x="3" y="58"/>
                    <a:pt x="1" y="52"/>
                  </a:cubicBezTo>
                  <a:cubicBezTo>
                    <a:pt x="0" y="47"/>
                    <a:pt x="2" y="43"/>
                    <a:pt x="6" y="40"/>
                  </a:cubicBezTo>
                  <a:cubicBezTo>
                    <a:pt x="22" y="28"/>
                    <a:pt x="38" y="16"/>
                    <a:pt x="54" y="4"/>
                  </a:cubicBezTo>
                  <a:cubicBezTo>
                    <a:pt x="57" y="1"/>
                    <a:pt x="61" y="0"/>
                    <a:pt x="65" y="2"/>
                  </a:cubicBezTo>
                  <a:cubicBezTo>
                    <a:pt x="69" y="4"/>
                    <a:pt x="71" y="7"/>
                    <a:pt x="71" y="11"/>
                  </a:cubicBezTo>
                  <a:cubicBezTo>
                    <a:pt x="72" y="15"/>
                    <a:pt x="70" y="18"/>
                    <a:pt x="67" y="21"/>
                  </a:cubicBezTo>
                  <a:cubicBezTo>
                    <a:pt x="58" y="28"/>
                    <a:pt x="49" y="34"/>
                    <a:pt x="40" y="41"/>
                  </a:cubicBezTo>
                  <a:cubicBezTo>
                    <a:pt x="40" y="42"/>
                    <a:pt x="39" y="42"/>
                    <a:pt x="39" y="43"/>
                  </a:cubicBezTo>
                  <a:cubicBezTo>
                    <a:pt x="51" y="44"/>
                    <a:pt x="63" y="46"/>
                    <a:pt x="75" y="47"/>
                  </a:cubicBezTo>
                  <a:cubicBezTo>
                    <a:pt x="70" y="40"/>
                    <a:pt x="68" y="33"/>
                    <a:pt x="70" y="24"/>
                  </a:cubicBezTo>
                  <a:cubicBezTo>
                    <a:pt x="71" y="18"/>
                    <a:pt x="75" y="12"/>
                    <a:pt x="80" y="9"/>
                  </a:cubicBezTo>
                  <a:cubicBezTo>
                    <a:pt x="92" y="1"/>
                    <a:pt x="107" y="4"/>
                    <a:pt x="115" y="14"/>
                  </a:cubicBezTo>
                  <a:cubicBezTo>
                    <a:pt x="122" y="23"/>
                    <a:pt x="125" y="39"/>
                    <a:pt x="109" y="52"/>
                  </a:cubicBezTo>
                  <a:cubicBezTo>
                    <a:pt x="121" y="53"/>
                    <a:pt x="133" y="55"/>
                    <a:pt x="145" y="57"/>
                  </a:cubicBezTo>
                  <a:cubicBezTo>
                    <a:pt x="146" y="56"/>
                    <a:pt x="146" y="56"/>
                    <a:pt x="146" y="56"/>
                  </a:cubicBezTo>
                  <a:cubicBezTo>
                    <a:pt x="143" y="53"/>
                    <a:pt x="141" y="50"/>
                    <a:pt x="139" y="47"/>
                  </a:cubicBezTo>
                  <a:cubicBezTo>
                    <a:pt x="134" y="41"/>
                    <a:pt x="129" y="35"/>
                    <a:pt x="124" y="28"/>
                  </a:cubicBezTo>
                  <a:cubicBezTo>
                    <a:pt x="120" y="23"/>
                    <a:pt x="121" y="16"/>
                    <a:pt x="126" y="13"/>
                  </a:cubicBezTo>
                  <a:cubicBezTo>
                    <a:pt x="131" y="9"/>
                    <a:pt x="137" y="10"/>
                    <a:pt x="141" y="15"/>
                  </a:cubicBezTo>
                  <a:cubicBezTo>
                    <a:pt x="154" y="31"/>
                    <a:pt x="166" y="47"/>
                    <a:pt x="178" y="63"/>
                  </a:cubicBezTo>
                  <a:cubicBezTo>
                    <a:pt x="181" y="67"/>
                    <a:pt x="182" y="71"/>
                    <a:pt x="179" y="76"/>
                  </a:cubicBezTo>
                  <a:cubicBezTo>
                    <a:pt x="177" y="80"/>
                    <a:pt x="173" y="82"/>
                    <a:pt x="168" y="81"/>
                  </a:cubicBezTo>
                  <a:cubicBezTo>
                    <a:pt x="154" y="80"/>
                    <a:pt x="141" y="78"/>
                    <a:pt x="127" y="76"/>
                  </a:cubicBezTo>
                  <a:cubicBezTo>
                    <a:pt x="126" y="76"/>
                    <a:pt x="125" y="76"/>
                    <a:pt x="124" y="76"/>
                  </a:cubicBezTo>
                  <a:close/>
                  <a:moveTo>
                    <a:pt x="112" y="20"/>
                  </a:moveTo>
                  <a:cubicBezTo>
                    <a:pt x="111" y="20"/>
                    <a:pt x="111" y="20"/>
                    <a:pt x="111" y="20"/>
                  </a:cubicBezTo>
                  <a:cubicBezTo>
                    <a:pt x="111" y="22"/>
                    <a:pt x="110" y="24"/>
                    <a:pt x="110" y="27"/>
                  </a:cubicBezTo>
                  <a:cubicBezTo>
                    <a:pt x="110" y="28"/>
                    <a:pt x="110" y="30"/>
                    <a:pt x="111" y="32"/>
                  </a:cubicBezTo>
                  <a:cubicBezTo>
                    <a:pt x="111" y="32"/>
                    <a:pt x="112" y="34"/>
                    <a:pt x="113" y="33"/>
                  </a:cubicBezTo>
                  <a:cubicBezTo>
                    <a:pt x="114" y="33"/>
                    <a:pt x="115" y="32"/>
                    <a:pt x="115" y="31"/>
                  </a:cubicBezTo>
                  <a:cubicBezTo>
                    <a:pt x="116" y="30"/>
                    <a:pt x="116" y="28"/>
                    <a:pt x="115" y="27"/>
                  </a:cubicBezTo>
                  <a:cubicBezTo>
                    <a:pt x="114" y="25"/>
                    <a:pt x="113" y="23"/>
                    <a:pt x="112" y="20"/>
                  </a:cubicBezTo>
                  <a:close/>
                  <a:moveTo>
                    <a:pt x="79" y="26"/>
                  </a:moveTo>
                  <a:cubicBezTo>
                    <a:pt x="79" y="26"/>
                    <a:pt x="79" y="26"/>
                    <a:pt x="78" y="26"/>
                  </a:cubicBezTo>
                  <a:cubicBezTo>
                    <a:pt x="77" y="28"/>
                    <a:pt x="76" y="29"/>
                    <a:pt x="75" y="31"/>
                  </a:cubicBezTo>
                  <a:cubicBezTo>
                    <a:pt x="74" y="33"/>
                    <a:pt x="74" y="35"/>
                    <a:pt x="76" y="36"/>
                  </a:cubicBezTo>
                  <a:cubicBezTo>
                    <a:pt x="76" y="36"/>
                    <a:pt x="78" y="34"/>
                    <a:pt x="79" y="33"/>
                  </a:cubicBezTo>
                  <a:cubicBezTo>
                    <a:pt x="79" y="31"/>
                    <a:pt x="79" y="28"/>
                    <a:pt x="7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61"/>
            <p:cNvSpPr>
              <a:spLocks/>
            </p:cNvSpPr>
            <p:nvPr userDrawn="1"/>
          </p:nvSpPr>
          <p:spPr bwMode="auto">
            <a:xfrm>
              <a:off x="2405062" y="4319588"/>
              <a:ext cx="71438" cy="184150"/>
            </a:xfrm>
            <a:custGeom>
              <a:avLst/>
              <a:gdLst>
                <a:gd name="T0" fmla="*/ 11 w 19"/>
                <a:gd name="T1" fmla="*/ 49 h 49"/>
                <a:gd name="T2" fmla="*/ 14 w 19"/>
                <a:gd name="T3" fmla="*/ 24 h 49"/>
                <a:gd name="T4" fmla="*/ 0 w 19"/>
                <a:gd name="T5" fmla="*/ 25 h 49"/>
                <a:gd name="T6" fmla="*/ 7 w 19"/>
                <a:gd name="T7" fmla="*/ 0 h 49"/>
                <a:gd name="T8" fmla="*/ 8 w 19"/>
                <a:gd name="T9" fmla="*/ 1 h 49"/>
                <a:gd name="T10" fmla="*/ 5 w 19"/>
                <a:gd name="T11" fmla="*/ 20 h 49"/>
                <a:gd name="T12" fmla="*/ 19 w 19"/>
                <a:gd name="T13" fmla="*/ 20 h 49"/>
                <a:gd name="T14" fmla="*/ 12 w 19"/>
                <a:gd name="T15" fmla="*/ 49 h 49"/>
                <a:gd name="T16" fmla="*/ 11 w 19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9">
                  <a:moveTo>
                    <a:pt x="11" y="49"/>
                  </a:moveTo>
                  <a:cubicBezTo>
                    <a:pt x="12" y="41"/>
                    <a:pt x="13" y="33"/>
                    <a:pt x="14" y="24"/>
                  </a:cubicBezTo>
                  <a:cubicBezTo>
                    <a:pt x="9" y="24"/>
                    <a:pt x="5" y="24"/>
                    <a:pt x="0" y="25"/>
                  </a:cubicBezTo>
                  <a:cubicBezTo>
                    <a:pt x="2" y="16"/>
                    <a:pt x="5" y="8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7" y="7"/>
                    <a:pt x="6" y="14"/>
                    <a:pt x="5" y="20"/>
                  </a:cubicBezTo>
                  <a:cubicBezTo>
                    <a:pt x="10" y="20"/>
                    <a:pt x="14" y="20"/>
                    <a:pt x="19" y="20"/>
                  </a:cubicBezTo>
                  <a:cubicBezTo>
                    <a:pt x="17" y="30"/>
                    <a:pt x="15" y="39"/>
                    <a:pt x="12" y="49"/>
                  </a:cubicBezTo>
                  <a:cubicBezTo>
                    <a:pt x="12" y="49"/>
                    <a:pt x="11" y="49"/>
                    <a:pt x="11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62"/>
            <p:cNvSpPr>
              <a:spLocks/>
            </p:cNvSpPr>
            <p:nvPr userDrawn="1"/>
          </p:nvSpPr>
          <p:spPr bwMode="auto">
            <a:xfrm>
              <a:off x="2622550" y="4438650"/>
              <a:ext cx="139700" cy="98425"/>
            </a:xfrm>
            <a:custGeom>
              <a:avLst/>
              <a:gdLst>
                <a:gd name="T0" fmla="*/ 0 w 37"/>
                <a:gd name="T1" fmla="*/ 25 h 26"/>
                <a:gd name="T2" fmla="*/ 21 w 37"/>
                <a:gd name="T3" fmla="*/ 16 h 26"/>
                <a:gd name="T4" fmla="*/ 14 w 37"/>
                <a:gd name="T5" fmla="*/ 4 h 26"/>
                <a:gd name="T6" fmla="*/ 37 w 37"/>
                <a:gd name="T7" fmla="*/ 0 h 26"/>
                <a:gd name="T8" fmla="*/ 37 w 37"/>
                <a:gd name="T9" fmla="*/ 1 h 26"/>
                <a:gd name="T10" fmla="*/ 20 w 37"/>
                <a:gd name="T11" fmla="*/ 7 h 26"/>
                <a:gd name="T12" fmla="*/ 28 w 37"/>
                <a:gd name="T13" fmla="*/ 19 h 26"/>
                <a:gd name="T14" fmla="*/ 0 w 37"/>
                <a:gd name="T15" fmla="*/ 26 h 26"/>
                <a:gd name="T16" fmla="*/ 0 w 37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6">
                  <a:moveTo>
                    <a:pt x="0" y="25"/>
                  </a:moveTo>
                  <a:cubicBezTo>
                    <a:pt x="7" y="22"/>
                    <a:pt x="14" y="19"/>
                    <a:pt x="21" y="16"/>
                  </a:cubicBezTo>
                  <a:cubicBezTo>
                    <a:pt x="19" y="12"/>
                    <a:pt x="16" y="8"/>
                    <a:pt x="14" y="4"/>
                  </a:cubicBezTo>
                  <a:cubicBezTo>
                    <a:pt x="22" y="3"/>
                    <a:pt x="29" y="1"/>
                    <a:pt x="37" y="0"/>
                  </a:cubicBezTo>
                  <a:cubicBezTo>
                    <a:pt x="37" y="0"/>
                    <a:pt x="37" y="0"/>
                    <a:pt x="37" y="1"/>
                  </a:cubicBezTo>
                  <a:cubicBezTo>
                    <a:pt x="31" y="3"/>
                    <a:pt x="26" y="5"/>
                    <a:pt x="20" y="7"/>
                  </a:cubicBezTo>
                  <a:cubicBezTo>
                    <a:pt x="22" y="11"/>
                    <a:pt x="25" y="15"/>
                    <a:pt x="28" y="19"/>
                  </a:cubicBezTo>
                  <a:cubicBezTo>
                    <a:pt x="18" y="21"/>
                    <a:pt x="9" y="24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63"/>
            <p:cNvSpPr>
              <a:spLocks/>
            </p:cNvSpPr>
            <p:nvPr userDrawn="1"/>
          </p:nvSpPr>
          <p:spPr bwMode="auto">
            <a:xfrm>
              <a:off x="2333625" y="4451350"/>
              <a:ext cx="57150" cy="71438"/>
            </a:xfrm>
            <a:custGeom>
              <a:avLst/>
              <a:gdLst>
                <a:gd name="T0" fmla="*/ 15 w 15"/>
                <a:gd name="T1" fmla="*/ 19 h 19"/>
                <a:gd name="T2" fmla="*/ 5 w 15"/>
                <a:gd name="T3" fmla="*/ 14 h 19"/>
                <a:gd name="T4" fmla="*/ 0 w 15"/>
                <a:gd name="T5" fmla="*/ 7 h 19"/>
                <a:gd name="T6" fmla="*/ 2 w 15"/>
                <a:gd name="T7" fmla="*/ 2 h 19"/>
                <a:gd name="T8" fmla="*/ 8 w 15"/>
                <a:gd name="T9" fmla="*/ 1 h 19"/>
                <a:gd name="T10" fmla="*/ 13 w 15"/>
                <a:gd name="T11" fmla="*/ 8 h 19"/>
                <a:gd name="T12" fmla="*/ 15 w 1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cubicBezTo>
                    <a:pt x="12" y="17"/>
                    <a:pt x="8" y="16"/>
                    <a:pt x="5" y="14"/>
                  </a:cubicBezTo>
                  <a:cubicBezTo>
                    <a:pt x="2" y="12"/>
                    <a:pt x="0" y="10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10" y="3"/>
                    <a:pt x="12" y="5"/>
                    <a:pt x="13" y="8"/>
                  </a:cubicBezTo>
                  <a:cubicBezTo>
                    <a:pt x="14" y="12"/>
                    <a:pt x="15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64"/>
            <p:cNvSpPr>
              <a:spLocks/>
            </p:cNvSpPr>
            <p:nvPr userDrawn="1"/>
          </p:nvSpPr>
          <p:spPr bwMode="auto">
            <a:xfrm>
              <a:off x="2206625" y="4371975"/>
              <a:ext cx="85725" cy="115888"/>
            </a:xfrm>
            <a:custGeom>
              <a:avLst/>
              <a:gdLst>
                <a:gd name="T0" fmla="*/ 18 w 23"/>
                <a:gd name="T1" fmla="*/ 7 h 31"/>
                <a:gd name="T2" fmla="*/ 23 w 23"/>
                <a:gd name="T3" fmla="*/ 31 h 31"/>
                <a:gd name="T4" fmla="*/ 22 w 23"/>
                <a:gd name="T5" fmla="*/ 31 h 31"/>
                <a:gd name="T6" fmla="*/ 15 w 23"/>
                <a:gd name="T7" fmla="*/ 13 h 31"/>
                <a:gd name="T8" fmla="*/ 3 w 23"/>
                <a:gd name="T9" fmla="*/ 21 h 31"/>
                <a:gd name="T10" fmla="*/ 0 w 23"/>
                <a:gd name="T11" fmla="*/ 0 h 31"/>
                <a:gd name="T12" fmla="*/ 1 w 23"/>
                <a:gd name="T13" fmla="*/ 0 h 31"/>
                <a:gd name="T14" fmla="*/ 6 w 23"/>
                <a:gd name="T15" fmla="*/ 15 h 31"/>
                <a:gd name="T16" fmla="*/ 18 w 23"/>
                <a:gd name="T1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1">
                  <a:moveTo>
                    <a:pt x="18" y="7"/>
                  </a:moveTo>
                  <a:cubicBezTo>
                    <a:pt x="20" y="15"/>
                    <a:pt x="21" y="23"/>
                    <a:pt x="23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25"/>
                    <a:pt x="17" y="20"/>
                    <a:pt x="15" y="13"/>
                  </a:cubicBezTo>
                  <a:cubicBezTo>
                    <a:pt x="11" y="16"/>
                    <a:pt x="7" y="18"/>
                    <a:pt x="3" y="21"/>
                  </a:cubicBezTo>
                  <a:cubicBezTo>
                    <a:pt x="2" y="14"/>
                    <a:pt x="1" y="7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5"/>
                    <a:pt x="4" y="10"/>
                    <a:pt x="6" y="15"/>
                  </a:cubicBezTo>
                  <a:cubicBezTo>
                    <a:pt x="10" y="12"/>
                    <a:pt x="13" y="10"/>
                    <a:pt x="1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65"/>
            <p:cNvSpPr>
              <a:spLocks/>
            </p:cNvSpPr>
            <p:nvPr userDrawn="1"/>
          </p:nvSpPr>
          <p:spPr bwMode="auto">
            <a:xfrm>
              <a:off x="2522537" y="4479925"/>
              <a:ext cx="74613" cy="60325"/>
            </a:xfrm>
            <a:custGeom>
              <a:avLst/>
              <a:gdLst>
                <a:gd name="T0" fmla="*/ 0 w 20"/>
                <a:gd name="T1" fmla="*/ 16 h 16"/>
                <a:gd name="T2" fmla="*/ 6 w 20"/>
                <a:gd name="T3" fmla="*/ 6 h 16"/>
                <a:gd name="T4" fmla="*/ 15 w 20"/>
                <a:gd name="T5" fmla="*/ 0 h 16"/>
                <a:gd name="T6" fmla="*/ 19 w 20"/>
                <a:gd name="T7" fmla="*/ 1 h 16"/>
                <a:gd name="T8" fmla="*/ 19 w 20"/>
                <a:gd name="T9" fmla="*/ 6 h 16"/>
                <a:gd name="T10" fmla="*/ 11 w 20"/>
                <a:gd name="T11" fmla="*/ 13 h 16"/>
                <a:gd name="T12" fmla="*/ 0 w 2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0" y="16"/>
                  </a:moveTo>
                  <a:cubicBezTo>
                    <a:pt x="2" y="13"/>
                    <a:pt x="4" y="9"/>
                    <a:pt x="6" y="6"/>
                  </a:cubicBezTo>
                  <a:cubicBezTo>
                    <a:pt x="8" y="3"/>
                    <a:pt x="11" y="1"/>
                    <a:pt x="15" y="0"/>
                  </a:cubicBezTo>
                  <a:cubicBezTo>
                    <a:pt x="16" y="0"/>
                    <a:pt x="19" y="0"/>
                    <a:pt x="19" y="1"/>
                  </a:cubicBezTo>
                  <a:cubicBezTo>
                    <a:pt x="20" y="2"/>
                    <a:pt x="20" y="5"/>
                    <a:pt x="19" y="6"/>
                  </a:cubicBezTo>
                  <a:cubicBezTo>
                    <a:pt x="18" y="9"/>
                    <a:pt x="15" y="11"/>
                    <a:pt x="11" y="13"/>
                  </a:cubicBezTo>
                  <a:cubicBezTo>
                    <a:pt x="8" y="14"/>
                    <a:pt x="4" y="15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66"/>
            <p:cNvSpPr>
              <a:spLocks/>
            </p:cNvSpPr>
            <p:nvPr userDrawn="1"/>
          </p:nvSpPr>
          <p:spPr bwMode="auto">
            <a:xfrm>
              <a:off x="2495550" y="4473575"/>
              <a:ext cx="30163" cy="63500"/>
            </a:xfrm>
            <a:custGeom>
              <a:avLst/>
              <a:gdLst>
                <a:gd name="T0" fmla="*/ 0 w 8"/>
                <a:gd name="T1" fmla="*/ 17 h 17"/>
                <a:gd name="T2" fmla="*/ 1 w 8"/>
                <a:gd name="T3" fmla="*/ 7 h 17"/>
                <a:gd name="T4" fmla="*/ 4 w 8"/>
                <a:gd name="T5" fmla="*/ 1 h 17"/>
                <a:gd name="T6" fmla="*/ 6 w 8"/>
                <a:gd name="T7" fmla="*/ 1 h 17"/>
                <a:gd name="T8" fmla="*/ 8 w 8"/>
                <a:gd name="T9" fmla="*/ 3 h 17"/>
                <a:gd name="T10" fmla="*/ 6 w 8"/>
                <a:gd name="T11" fmla="*/ 9 h 17"/>
                <a:gd name="T12" fmla="*/ 0 w 8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7">
                  <a:moveTo>
                    <a:pt x="0" y="17"/>
                  </a:moveTo>
                  <a:cubicBezTo>
                    <a:pt x="0" y="13"/>
                    <a:pt x="0" y="10"/>
                    <a:pt x="1" y="7"/>
                  </a:cubicBezTo>
                  <a:cubicBezTo>
                    <a:pt x="1" y="5"/>
                    <a:pt x="2" y="3"/>
                    <a:pt x="4" y="1"/>
                  </a:cubicBezTo>
                  <a:cubicBezTo>
                    <a:pt x="4" y="1"/>
                    <a:pt x="6" y="0"/>
                    <a:pt x="6" y="1"/>
                  </a:cubicBezTo>
                  <a:cubicBezTo>
                    <a:pt x="7" y="1"/>
                    <a:pt x="8" y="2"/>
                    <a:pt x="8" y="3"/>
                  </a:cubicBezTo>
                  <a:cubicBezTo>
                    <a:pt x="8" y="5"/>
                    <a:pt x="7" y="8"/>
                    <a:pt x="6" y="9"/>
                  </a:cubicBezTo>
                  <a:cubicBezTo>
                    <a:pt x="5" y="12"/>
                    <a:pt x="2" y="14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68908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" y="0"/>
            <a:ext cx="12191999" cy="6858000"/>
          </a:xfrm>
          <a:custGeom>
            <a:avLst/>
            <a:gdLst>
              <a:gd name="T0" fmla="*/ 0 w 9068"/>
              <a:gd name="T1" fmla="*/ 0 h 5110"/>
              <a:gd name="T2" fmla="*/ 9068 w 9068"/>
              <a:gd name="T3" fmla="*/ 0 h 5110"/>
              <a:gd name="T4" fmla="*/ 9068 w 9068"/>
              <a:gd name="T5" fmla="*/ 5110 h 5110"/>
              <a:gd name="T6" fmla="*/ 0 w 9068"/>
              <a:gd name="T7" fmla="*/ 5110 h 5110"/>
              <a:gd name="T8" fmla="*/ 0 w 9068"/>
              <a:gd name="T9" fmla="*/ 0 h 5110"/>
              <a:gd name="T10" fmla="*/ 0 w 906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68" h="5110">
                <a:moveTo>
                  <a:pt x="0" y="0"/>
                </a:moveTo>
                <a:lnTo>
                  <a:pt x="9068" y="0"/>
                </a:lnTo>
                <a:lnTo>
                  <a:pt x="9068" y="5110"/>
                </a:lnTo>
                <a:lnTo>
                  <a:pt x="0" y="511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7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8675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7022"/>
            <a:ext cx="12192000" cy="1270665"/>
          </a:xfrm>
          <a:prstGeom prst="rect">
            <a:avLst/>
          </a:prstGeom>
          <a:solidFill>
            <a:srgbClr val="F8B5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8767" y="178291"/>
            <a:ext cx="590625" cy="9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88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0"/>
            <a:ext cx="12192000" cy="1536700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5417" y="132725"/>
            <a:ext cx="1248750" cy="12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5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7" y="121712"/>
            <a:ext cx="12010063" cy="12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23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65640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3170" y="742318"/>
            <a:ext cx="3393651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23585" y="742318"/>
            <a:ext cx="3393650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6520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0"/>
            <a:ext cx="12192000" cy="1536700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32019" y="154450"/>
            <a:ext cx="1103577" cy="13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15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68263" y="122238"/>
            <a:ext cx="1200943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65088" y="119063"/>
            <a:ext cx="12012612" cy="1252537"/>
          </a:xfrm>
          <a:prstGeom prst="rect">
            <a:avLst/>
          </a:prstGeom>
          <a:solidFill>
            <a:srgbClr val="EE70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8805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1427" y="4716379"/>
            <a:ext cx="12192000" cy="2141621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9395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1700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  <a:solidFill>
            <a:srgbClr val="F8B587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0" name="Grupo 19"/>
          <p:cNvGrpSpPr/>
          <p:nvPr userDrawn="1"/>
        </p:nvGrpSpPr>
        <p:grpSpPr>
          <a:xfrm>
            <a:off x="10996651" y="177922"/>
            <a:ext cx="842551" cy="1146404"/>
            <a:chOff x="4862513" y="1746251"/>
            <a:chExt cx="1298575" cy="1766886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5041900" y="2390775"/>
              <a:ext cx="911225" cy="1122362"/>
            </a:xfrm>
            <a:custGeom>
              <a:avLst/>
              <a:gdLst>
                <a:gd name="T0" fmla="*/ 21 w 461"/>
                <a:gd name="T1" fmla="*/ 344 h 569"/>
                <a:gd name="T2" fmla="*/ 68 w 461"/>
                <a:gd name="T3" fmla="*/ 349 h 569"/>
                <a:gd name="T4" fmla="*/ 80 w 461"/>
                <a:gd name="T5" fmla="*/ 361 h 569"/>
                <a:gd name="T6" fmla="*/ 88 w 461"/>
                <a:gd name="T7" fmla="*/ 456 h 569"/>
                <a:gd name="T8" fmla="*/ 88 w 461"/>
                <a:gd name="T9" fmla="*/ 458 h 569"/>
                <a:gd name="T10" fmla="*/ 116 w 461"/>
                <a:gd name="T11" fmla="*/ 458 h 569"/>
                <a:gd name="T12" fmla="*/ 154 w 461"/>
                <a:gd name="T13" fmla="*/ 457 h 569"/>
                <a:gd name="T14" fmla="*/ 163 w 461"/>
                <a:gd name="T15" fmla="*/ 466 h 569"/>
                <a:gd name="T16" fmla="*/ 162 w 461"/>
                <a:gd name="T17" fmla="*/ 560 h 569"/>
                <a:gd name="T18" fmla="*/ 154 w 461"/>
                <a:gd name="T19" fmla="*/ 569 h 569"/>
                <a:gd name="T20" fmla="*/ 146 w 461"/>
                <a:gd name="T21" fmla="*/ 559 h 569"/>
                <a:gd name="T22" fmla="*/ 147 w 461"/>
                <a:gd name="T23" fmla="*/ 479 h 569"/>
                <a:gd name="T24" fmla="*/ 147 w 461"/>
                <a:gd name="T25" fmla="*/ 474 h 569"/>
                <a:gd name="T26" fmla="*/ 108 w 461"/>
                <a:gd name="T27" fmla="*/ 474 h 569"/>
                <a:gd name="T28" fmla="*/ 82 w 461"/>
                <a:gd name="T29" fmla="*/ 475 h 569"/>
                <a:gd name="T30" fmla="*/ 72 w 461"/>
                <a:gd name="T31" fmla="*/ 466 h 569"/>
                <a:gd name="T32" fmla="*/ 65 w 461"/>
                <a:gd name="T33" fmla="*/ 369 h 569"/>
                <a:gd name="T34" fmla="*/ 60 w 461"/>
                <a:gd name="T35" fmla="*/ 364 h 569"/>
                <a:gd name="T36" fmla="*/ 11 w 461"/>
                <a:gd name="T37" fmla="*/ 360 h 569"/>
                <a:gd name="T38" fmla="*/ 2 w 461"/>
                <a:gd name="T39" fmla="*/ 347 h 569"/>
                <a:gd name="T40" fmla="*/ 38 w 461"/>
                <a:gd name="T41" fmla="*/ 245 h 569"/>
                <a:gd name="T42" fmla="*/ 42 w 461"/>
                <a:gd name="T43" fmla="*/ 218 h 569"/>
                <a:gd name="T44" fmla="*/ 70 w 461"/>
                <a:gd name="T45" fmla="*/ 128 h 569"/>
                <a:gd name="T46" fmla="*/ 157 w 461"/>
                <a:gd name="T47" fmla="*/ 34 h 569"/>
                <a:gd name="T48" fmla="*/ 334 w 461"/>
                <a:gd name="T49" fmla="*/ 27 h 569"/>
                <a:gd name="T50" fmla="*/ 423 w 461"/>
                <a:gd name="T51" fmla="*/ 104 h 569"/>
                <a:gd name="T52" fmla="*/ 452 w 461"/>
                <a:gd name="T53" fmla="*/ 253 h 569"/>
                <a:gd name="T54" fmla="*/ 404 w 461"/>
                <a:gd name="T55" fmla="*/ 376 h 569"/>
                <a:gd name="T56" fmla="*/ 354 w 461"/>
                <a:gd name="T57" fmla="*/ 427 h 569"/>
                <a:gd name="T58" fmla="*/ 351 w 461"/>
                <a:gd name="T59" fmla="*/ 433 h 569"/>
                <a:gd name="T60" fmla="*/ 351 w 461"/>
                <a:gd name="T61" fmla="*/ 494 h 569"/>
                <a:gd name="T62" fmla="*/ 351 w 461"/>
                <a:gd name="T63" fmla="*/ 559 h 569"/>
                <a:gd name="T64" fmla="*/ 348 w 461"/>
                <a:gd name="T65" fmla="*/ 567 h 569"/>
                <a:gd name="T66" fmla="*/ 340 w 461"/>
                <a:gd name="T67" fmla="*/ 568 h 569"/>
                <a:gd name="T68" fmla="*/ 335 w 461"/>
                <a:gd name="T69" fmla="*/ 561 h 569"/>
                <a:gd name="T70" fmla="*/ 335 w 461"/>
                <a:gd name="T71" fmla="*/ 547 h 569"/>
                <a:gd name="T72" fmla="*/ 335 w 461"/>
                <a:gd name="T73" fmla="*/ 428 h 569"/>
                <a:gd name="T74" fmla="*/ 342 w 461"/>
                <a:gd name="T75" fmla="*/ 415 h 569"/>
                <a:gd name="T76" fmla="*/ 399 w 461"/>
                <a:gd name="T77" fmla="*/ 353 h 569"/>
                <a:gd name="T78" fmla="*/ 439 w 461"/>
                <a:gd name="T79" fmla="*/ 213 h 569"/>
                <a:gd name="T80" fmla="*/ 423 w 461"/>
                <a:gd name="T81" fmla="*/ 139 h 569"/>
                <a:gd name="T82" fmla="*/ 267 w 461"/>
                <a:gd name="T83" fmla="*/ 25 h 569"/>
                <a:gd name="T84" fmla="*/ 136 w 461"/>
                <a:gd name="T85" fmla="*/ 69 h 569"/>
                <a:gd name="T86" fmla="*/ 88 w 461"/>
                <a:gd name="T87" fmla="*/ 128 h 569"/>
                <a:gd name="T88" fmla="*/ 57 w 461"/>
                <a:gd name="T89" fmla="*/ 238 h 569"/>
                <a:gd name="T90" fmla="*/ 54 w 461"/>
                <a:gd name="T91" fmla="*/ 249 h 569"/>
                <a:gd name="T92" fmla="*/ 22 w 461"/>
                <a:gd name="T93" fmla="*/ 340 h 569"/>
                <a:gd name="T94" fmla="*/ 21 w 461"/>
                <a:gd name="T95" fmla="*/ 34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1" h="569">
                  <a:moveTo>
                    <a:pt x="21" y="344"/>
                  </a:moveTo>
                  <a:cubicBezTo>
                    <a:pt x="37" y="346"/>
                    <a:pt x="52" y="347"/>
                    <a:pt x="68" y="349"/>
                  </a:cubicBezTo>
                  <a:cubicBezTo>
                    <a:pt x="78" y="349"/>
                    <a:pt x="80" y="351"/>
                    <a:pt x="80" y="361"/>
                  </a:cubicBezTo>
                  <a:cubicBezTo>
                    <a:pt x="83" y="393"/>
                    <a:pt x="85" y="425"/>
                    <a:pt x="88" y="456"/>
                  </a:cubicBezTo>
                  <a:cubicBezTo>
                    <a:pt x="88" y="457"/>
                    <a:pt x="88" y="457"/>
                    <a:pt x="88" y="458"/>
                  </a:cubicBezTo>
                  <a:cubicBezTo>
                    <a:pt x="97" y="458"/>
                    <a:pt x="107" y="458"/>
                    <a:pt x="116" y="458"/>
                  </a:cubicBezTo>
                  <a:cubicBezTo>
                    <a:pt x="129" y="458"/>
                    <a:pt x="141" y="457"/>
                    <a:pt x="154" y="457"/>
                  </a:cubicBezTo>
                  <a:cubicBezTo>
                    <a:pt x="160" y="457"/>
                    <a:pt x="163" y="460"/>
                    <a:pt x="163" y="466"/>
                  </a:cubicBezTo>
                  <a:cubicBezTo>
                    <a:pt x="163" y="497"/>
                    <a:pt x="162" y="529"/>
                    <a:pt x="162" y="560"/>
                  </a:cubicBezTo>
                  <a:cubicBezTo>
                    <a:pt x="162" y="566"/>
                    <a:pt x="159" y="569"/>
                    <a:pt x="154" y="569"/>
                  </a:cubicBezTo>
                  <a:cubicBezTo>
                    <a:pt x="149" y="569"/>
                    <a:pt x="146" y="566"/>
                    <a:pt x="146" y="559"/>
                  </a:cubicBezTo>
                  <a:cubicBezTo>
                    <a:pt x="146" y="533"/>
                    <a:pt x="146" y="506"/>
                    <a:pt x="147" y="479"/>
                  </a:cubicBezTo>
                  <a:cubicBezTo>
                    <a:pt x="147" y="478"/>
                    <a:pt x="147" y="476"/>
                    <a:pt x="147" y="474"/>
                  </a:cubicBezTo>
                  <a:cubicBezTo>
                    <a:pt x="133" y="474"/>
                    <a:pt x="121" y="474"/>
                    <a:pt x="108" y="474"/>
                  </a:cubicBezTo>
                  <a:cubicBezTo>
                    <a:pt x="99" y="474"/>
                    <a:pt x="91" y="475"/>
                    <a:pt x="82" y="475"/>
                  </a:cubicBezTo>
                  <a:cubicBezTo>
                    <a:pt x="75" y="475"/>
                    <a:pt x="73" y="472"/>
                    <a:pt x="72" y="466"/>
                  </a:cubicBezTo>
                  <a:cubicBezTo>
                    <a:pt x="70" y="434"/>
                    <a:pt x="67" y="401"/>
                    <a:pt x="65" y="369"/>
                  </a:cubicBezTo>
                  <a:cubicBezTo>
                    <a:pt x="65" y="366"/>
                    <a:pt x="64" y="364"/>
                    <a:pt x="60" y="364"/>
                  </a:cubicBezTo>
                  <a:cubicBezTo>
                    <a:pt x="44" y="363"/>
                    <a:pt x="27" y="361"/>
                    <a:pt x="11" y="360"/>
                  </a:cubicBezTo>
                  <a:cubicBezTo>
                    <a:pt x="3" y="359"/>
                    <a:pt x="0" y="355"/>
                    <a:pt x="2" y="347"/>
                  </a:cubicBezTo>
                  <a:cubicBezTo>
                    <a:pt x="14" y="313"/>
                    <a:pt x="27" y="279"/>
                    <a:pt x="38" y="245"/>
                  </a:cubicBezTo>
                  <a:cubicBezTo>
                    <a:pt x="41" y="237"/>
                    <a:pt x="41" y="227"/>
                    <a:pt x="42" y="218"/>
                  </a:cubicBezTo>
                  <a:cubicBezTo>
                    <a:pt x="45" y="186"/>
                    <a:pt x="55" y="156"/>
                    <a:pt x="70" y="128"/>
                  </a:cubicBezTo>
                  <a:cubicBezTo>
                    <a:pt x="91" y="89"/>
                    <a:pt x="119" y="57"/>
                    <a:pt x="157" y="34"/>
                  </a:cubicBezTo>
                  <a:cubicBezTo>
                    <a:pt x="214" y="0"/>
                    <a:pt x="274" y="0"/>
                    <a:pt x="334" y="27"/>
                  </a:cubicBezTo>
                  <a:cubicBezTo>
                    <a:pt x="371" y="43"/>
                    <a:pt x="401" y="69"/>
                    <a:pt x="423" y="104"/>
                  </a:cubicBezTo>
                  <a:cubicBezTo>
                    <a:pt x="452" y="150"/>
                    <a:pt x="461" y="200"/>
                    <a:pt x="452" y="253"/>
                  </a:cubicBezTo>
                  <a:cubicBezTo>
                    <a:pt x="445" y="298"/>
                    <a:pt x="430" y="339"/>
                    <a:pt x="404" y="376"/>
                  </a:cubicBezTo>
                  <a:cubicBezTo>
                    <a:pt x="391" y="396"/>
                    <a:pt x="375" y="413"/>
                    <a:pt x="354" y="427"/>
                  </a:cubicBezTo>
                  <a:cubicBezTo>
                    <a:pt x="353" y="428"/>
                    <a:pt x="351" y="431"/>
                    <a:pt x="351" y="433"/>
                  </a:cubicBezTo>
                  <a:cubicBezTo>
                    <a:pt x="351" y="453"/>
                    <a:pt x="351" y="474"/>
                    <a:pt x="351" y="494"/>
                  </a:cubicBezTo>
                  <a:cubicBezTo>
                    <a:pt x="351" y="516"/>
                    <a:pt x="351" y="537"/>
                    <a:pt x="351" y="559"/>
                  </a:cubicBezTo>
                  <a:cubicBezTo>
                    <a:pt x="351" y="562"/>
                    <a:pt x="350" y="565"/>
                    <a:pt x="348" y="567"/>
                  </a:cubicBezTo>
                  <a:cubicBezTo>
                    <a:pt x="346" y="568"/>
                    <a:pt x="342" y="569"/>
                    <a:pt x="340" y="568"/>
                  </a:cubicBezTo>
                  <a:cubicBezTo>
                    <a:pt x="338" y="567"/>
                    <a:pt x="336" y="564"/>
                    <a:pt x="335" y="561"/>
                  </a:cubicBezTo>
                  <a:cubicBezTo>
                    <a:pt x="334" y="557"/>
                    <a:pt x="335" y="552"/>
                    <a:pt x="335" y="547"/>
                  </a:cubicBezTo>
                  <a:cubicBezTo>
                    <a:pt x="335" y="507"/>
                    <a:pt x="335" y="467"/>
                    <a:pt x="335" y="428"/>
                  </a:cubicBezTo>
                  <a:cubicBezTo>
                    <a:pt x="335" y="421"/>
                    <a:pt x="337" y="418"/>
                    <a:pt x="342" y="415"/>
                  </a:cubicBezTo>
                  <a:cubicBezTo>
                    <a:pt x="367" y="400"/>
                    <a:pt x="385" y="378"/>
                    <a:pt x="399" y="353"/>
                  </a:cubicBezTo>
                  <a:cubicBezTo>
                    <a:pt x="425" y="310"/>
                    <a:pt x="439" y="264"/>
                    <a:pt x="439" y="213"/>
                  </a:cubicBezTo>
                  <a:cubicBezTo>
                    <a:pt x="439" y="188"/>
                    <a:pt x="434" y="163"/>
                    <a:pt x="423" y="139"/>
                  </a:cubicBezTo>
                  <a:cubicBezTo>
                    <a:pt x="392" y="73"/>
                    <a:pt x="340" y="34"/>
                    <a:pt x="267" y="25"/>
                  </a:cubicBezTo>
                  <a:cubicBezTo>
                    <a:pt x="217" y="19"/>
                    <a:pt x="174" y="36"/>
                    <a:pt x="136" y="69"/>
                  </a:cubicBezTo>
                  <a:cubicBezTo>
                    <a:pt x="117" y="86"/>
                    <a:pt x="101" y="105"/>
                    <a:pt x="88" y="128"/>
                  </a:cubicBezTo>
                  <a:cubicBezTo>
                    <a:pt x="69" y="162"/>
                    <a:pt x="58" y="199"/>
                    <a:pt x="57" y="238"/>
                  </a:cubicBezTo>
                  <a:cubicBezTo>
                    <a:pt x="57" y="242"/>
                    <a:pt x="56" y="245"/>
                    <a:pt x="54" y="249"/>
                  </a:cubicBezTo>
                  <a:cubicBezTo>
                    <a:pt x="44" y="279"/>
                    <a:pt x="33" y="310"/>
                    <a:pt x="22" y="340"/>
                  </a:cubicBezTo>
                  <a:cubicBezTo>
                    <a:pt x="22" y="341"/>
                    <a:pt x="21" y="343"/>
                    <a:pt x="21" y="3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5816600" y="1984375"/>
              <a:ext cx="344488" cy="541337"/>
            </a:xfrm>
            <a:custGeom>
              <a:avLst/>
              <a:gdLst>
                <a:gd name="T0" fmla="*/ 80 w 174"/>
                <a:gd name="T1" fmla="*/ 168 h 274"/>
                <a:gd name="T2" fmla="*/ 8 w 174"/>
                <a:gd name="T3" fmla="*/ 141 h 274"/>
                <a:gd name="T4" fmla="*/ 0 w 174"/>
                <a:gd name="T5" fmla="*/ 134 h 274"/>
                <a:gd name="T6" fmla="*/ 6 w 174"/>
                <a:gd name="T7" fmla="*/ 126 h 274"/>
                <a:gd name="T8" fmla="*/ 157 w 174"/>
                <a:gd name="T9" fmla="*/ 5 h 274"/>
                <a:gd name="T10" fmla="*/ 170 w 174"/>
                <a:gd name="T11" fmla="*/ 3 h 274"/>
                <a:gd name="T12" fmla="*/ 168 w 174"/>
                <a:gd name="T13" fmla="*/ 15 h 274"/>
                <a:gd name="T14" fmla="*/ 97 w 174"/>
                <a:gd name="T15" fmla="*/ 116 h 274"/>
                <a:gd name="T16" fmla="*/ 94 w 174"/>
                <a:gd name="T17" fmla="*/ 120 h 274"/>
                <a:gd name="T18" fmla="*/ 126 w 174"/>
                <a:gd name="T19" fmla="*/ 132 h 274"/>
                <a:gd name="T20" fmla="*/ 158 w 174"/>
                <a:gd name="T21" fmla="*/ 144 h 274"/>
                <a:gd name="T22" fmla="*/ 161 w 174"/>
                <a:gd name="T23" fmla="*/ 158 h 274"/>
                <a:gd name="T24" fmla="*/ 49 w 174"/>
                <a:gd name="T25" fmla="*/ 269 h 274"/>
                <a:gd name="T26" fmla="*/ 48 w 174"/>
                <a:gd name="T27" fmla="*/ 270 h 274"/>
                <a:gd name="T28" fmla="*/ 39 w 174"/>
                <a:gd name="T29" fmla="*/ 272 h 274"/>
                <a:gd name="T30" fmla="*/ 37 w 174"/>
                <a:gd name="T31" fmla="*/ 262 h 274"/>
                <a:gd name="T32" fmla="*/ 54 w 174"/>
                <a:gd name="T33" fmla="*/ 224 h 274"/>
                <a:gd name="T34" fmla="*/ 80 w 174"/>
                <a:gd name="T35" fmla="*/ 168 h 274"/>
                <a:gd name="T36" fmla="*/ 131 w 174"/>
                <a:gd name="T37" fmla="*/ 45 h 274"/>
                <a:gd name="T38" fmla="*/ 130 w 174"/>
                <a:gd name="T39" fmla="*/ 44 h 274"/>
                <a:gd name="T40" fmla="*/ 20 w 174"/>
                <a:gd name="T41" fmla="*/ 131 h 274"/>
                <a:gd name="T42" fmla="*/ 24 w 174"/>
                <a:gd name="T43" fmla="*/ 133 h 274"/>
                <a:gd name="T44" fmla="*/ 88 w 174"/>
                <a:gd name="T45" fmla="*/ 157 h 274"/>
                <a:gd name="T46" fmla="*/ 93 w 174"/>
                <a:gd name="T47" fmla="*/ 169 h 274"/>
                <a:gd name="T48" fmla="*/ 74 w 174"/>
                <a:gd name="T49" fmla="*/ 211 h 274"/>
                <a:gd name="T50" fmla="*/ 64 w 174"/>
                <a:gd name="T51" fmla="*/ 235 h 274"/>
                <a:gd name="T52" fmla="*/ 65 w 174"/>
                <a:gd name="T53" fmla="*/ 236 h 274"/>
                <a:gd name="T54" fmla="*/ 145 w 174"/>
                <a:gd name="T55" fmla="*/ 153 h 274"/>
                <a:gd name="T56" fmla="*/ 141 w 174"/>
                <a:gd name="T57" fmla="*/ 151 h 274"/>
                <a:gd name="T58" fmla="*/ 83 w 174"/>
                <a:gd name="T59" fmla="*/ 130 h 274"/>
                <a:gd name="T60" fmla="*/ 79 w 174"/>
                <a:gd name="T61" fmla="*/ 117 h 274"/>
                <a:gd name="T62" fmla="*/ 95 w 174"/>
                <a:gd name="T63" fmla="*/ 95 h 274"/>
                <a:gd name="T64" fmla="*/ 131 w 174"/>
                <a:gd name="T65" fmla="*/ 4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4" h="274">
                  <a:moveTo>
                    <a:pt x="80" y="168"/>
                  </a:moveTo>
                  <a:cubicBezTo>
                    <a:pt x="55" y="158"/>
                    <a:pt x="32" y="150"/>
                    <a:pt x="8" y="141"/>
                  </a:cubicBezTo>
                  <a:cubicBezTo>
                    <a:pt x="4" y="140"/>
                    <a:pt x="0" y="139"/>
                    <a:pt x="0" y="134"/>
                  </a:cubicBezTo>
                  <a:cubicBezTo>
                    <a:pt x="1" y="131"/>
                    <a:pt x="3" y="128"/>
                    <a:pt x="6" y="126"/>
                  </a:cubicBezTo>
                  <a:cubicBezTo>
                    <a:pt x="56" y="86"/>
                    <a:pt x="107" y="45"/>
                    <a:pt x="157" y="5"/>
                  </a:cubicBezTo>
                  <a:cubicBezTo>
                    <a:pt x="163" y="1"/>
                    <a:pt x="167" y="0"/>
                    <a:pt x="170" y="3"/>
                  </a:cubicBezTo>
                  <a:cubicBezTo>
                    <a:pt x="174" y="8"/>
                    <a:pt x="170" y="12"/>
                    <a:pt x="168" y="15"/>
                  </a:cubicBezTo>
                  <a:cubicBezTo>
                    <a:pt x="144" y="49"/>
                    <a:pt x="120" y="82"/>
                    <a:pt x="97" y="116"/>
                  </a:cubicBezTo>
                  <a:cubicBezTo>
                    <a:pt x="96" y="117"/>
                    <a:pt x="95" y="118"/>
                    <a:pt x="94" y="120"/>
                  </a:cubicBezTo>
                  <a:cubicBezTo>
                    <a:pt x="105" y="124"/>
                    <a:pt x="115" y="128"/>
                    <a:pt x="126" y="132"/>
                  </a:cubicBezTo>
                  <a:cubicBezTo>
                    <a:pt x="137" y="136"/>
                    <a:pt x="147" y="140"/>
                    <a:pt x="158" y="144"/>
                  </a:cubicBezTo>
                  <a:cubicBezTo>
                    <a:pt x="167" y="147"/>
                    <a:pt x="168" y="151"/>
                    <a:pt x="161" y="158"/>
                  </a:cubicBezTo>
                  <a:cubicBezTo>
                    <a:pt x="124" y="195"/>
                    <a:pt x="87" y="232"/>
                    <a:pt x="49" y="269"/>
                  </a:cubicBezTo>
                  <a:cubicBezTo>
                    <a:pt x="49" y="269"/>
                    <a:pt x="49" y="270"/>
                    <a:pt x="48" y="270"/>
                  </a:cubicBezTo>
                  <a:cubicBezTo>
                    <a:pt x="46" y="273"/>
                    <a:pt x="42" y="274"/>
                    <a:pt x="39" y="272"/>
                  </a:cubicBezTo>
                  <a:cubicBezTo>
                    <a:pt x="35" y="269"/>
                    <a:pt x="35" y="266"/>
                    <a:pt x="37" y="262"/>
                  </a:cubicBezTo>
                  <a:cubicBezTo>
                    <a:pt x="43" y="250"/>
                    <a:pt x="49" y="237"/>
                    <a:pt x="54" y="224"/>
                  </a:cubicBezTo>
                  <a:cubicBezTo>
                    <a:pt x="63" y="205"/>
                    <a:pt x="71" y="187"/>
                    <a:pt x="80" y="168"/>
                  </a:cubicBezTo>
                  <a:close/>
                  <a:moveTo>
                    <a:pt x="131" y="45"/>
                  </a:moveTo>
                  <a:cubicBezTo>
                    <a:pt x="130" y="45"/>
                    <a:pt x="130" y="44"/>
                    <a:pt x="130" y="44"/>
                  </a:cubicBezTo>
                  <a:cubicBezTo>
                    <a:pt x="93" y="73"/>
                    <a:pt x="57" y="102"/>
                    <a:pt x="20" y="131"/>
                  </a:cubicBezTo>
                  <a:cubicBezTo>
                    <a:pt x="22" y="132"/>
                    <a:pt x="23" y="132"/>
                    <a:pt x="24" y="133"/>
                  </a:cubicBezTo>
                  <a:cubicBezTo>
                    <a:pt x="45" y="141"/>
                    <a:pt x="67" y="149"/>
                    <a:pt x="88" y="157"/>
                  </a:cubicBezTo>
                  <a:cubicBezTo>
                    <a:pt x="95" y="159"/>
                    <a:pt x="96" y="162"/>
                    <a:pt x="93" y="169"/>
                  </a:cubicBezTo>
                  <a:cubicBezTo>
                    <a:pt x="87" y="183"/>
                    <a:pt x="81" y="197"/>
                    <a:pt x="74" y="211"/>
                  </a:cubicBezTo>
                  <a:cubicBezTo>
                    <a:pt x="71" y="219"/>
                    <a:pt x="67" y="227"/>
                    <a:pt x="64" y="235"/>
                  </a:cubicBezTo>
                  <a:cubicBezTo>
                    <a:pt x="64" y="235"/>
                    <a:pt x="65" y="235"/>
                    <a:pt x="65" y="236"/>
                  </a:cubicBezTo>
                  <a:cubicBezTo>
                    <a:pt x="92" y="208"/>
                    <a:pt x="119" y="180"/>
                    <a:pt x="145" y="153"/>
                  </a:cubicBezTo>
                  <a:cubicBezTo>
                    <a:pt x="145" y="153"/>
                    <a:pt x="143" y="152"/>
                    <a:pt x="141" y="151"/>
                  </a:cubicBezTo>
                  <a:cubicBezTo>
                    <a:pt x="122" y="144"/>
                    <a:pt x="102" y="137"/>
                    <a:pt x="83" y="130"/>
                  </a:cubicBezTo>
                  <a:cubicBezTo>
                    <a:pt x="77" y="127"/>
                    <a:pt x="75" y="123"/>
                    <a:pt x="79" y="117"/>
                  </a:cubicBezTo>
                  <a:cubicBezTo>
                    <a:pt x="85" y="110"/>
                    <a:pt x="90" y="102"/>
                    <a:pt x="95" y="95"/>
                  </a:cubicBezTo>
                  <a:cubicBezTo>
                    <a:pt x="107" y="78"/>
                    <a:pt x="119" y="62"/>
                    <a:pt x="131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4862513" y="2022475"/>
              <a:ext cx="334963" cy="504825"/>
            </a:xfrm>
            <a:custGeom>
              <a:avLst/>
              <a:gdLst>
                <a:gd name="T0" fmla="*/ 65 w 170"/>
                <a:gd name="T1" fmla="*/ 126 h 256"/>
                <a:gd name="T2" fmla="*/ 105 w 170"/>
                <a:gd name="T3" fmla="*/ 95 h 256"/>
                <a:gd name="T4" fmla="*/ 119 w 170"/>
                <a:gd name="T5" fmla="*/ 84 h 256"/>
                <a:gd name="T6" fmla="*/ 133 w 170"/>
                <a:gd name="T7" fmla="*/ 88 h 256"/>
                <a:gd name="T8" fmla="*/ 157 w 170"/>
                <a:gd name="T9" fmla="*/ 195 h 256"/>
                <a:gd name="T10" fmla="*/ 168 w 170"/>
                <a:gd name="T11" fmla="*/ 243 h 256"/>
                <a:gd name="T12" fmla="*/ 165 w 170"/>
                <a:gd name="T13" fmla="*/ 253 h 256"/>
                <a:gd name="T14" fmla="*/ 155 w 170"/>
                <a:gd name="T15" fmla="*/ 248 h 256"/>
                <a:gd name="T16" fmla="*/ 100 w 170"/>
                <a:gd name="T17" fmla="*/ 167 h 256"/>
                <a:gd name="T18" fmla="*/ 98 w 170"/>
                <a:gd name="T19" fmla="*/ 164 h 256"/>
                <a:gd name="T20" fmla="*/ 77 w 170"/>
                <a:gd name="T21" fmla="*/ 179 h 256"/>
                <a:gd name="T22" fmla="*/ 37 w 170"/>
                <a:gd name="T23" fmla="*/ 210 h 256"/>
                <a:gd name="T24" fmla="*/ 32 w 170"/>
                <a:gd name="T25" fmla="*/ 214 h 256"/>
                <a:gd name="T26" fmla="*/ 23 w 170"/>
                <a:gd name="T27" fmla="*/ 207 h 256"/>
                <a:gd name="T28" fmla="*/ 16 w 170"/>
                <a:gd name="T29" fmla="*/ 144 h 256"/>
                <a:gd name="T30" fmla="*/ 2 w 170"/>
                <a:gd name="T31" fmla="*/ 23 h 256"/>
                <a:gd name="T32" fmla="*/ 1 w 170"/>
                <a:gd name="T33" fmla="*/ 8 h 256"/>
                <a:gd name="T34" fmla="*/ 6 w 170"/>
                <a:gd name="T35" fmla="*/ 0 h 256"/>
                <a:gd name="T36" fmla="*/ 13 w 170"/>
                <a:gd name="T37" fmla="*/ 5 h 256"/>
                <a:gd name="T38" fmla="*/ 45 w 170"/>
                <a:gd name="T39" fmla="*/ 82 h 256"/>
                <a:gd name="T40" fmla="*/ 65 w 170"/>
                <a:gd name="T41" fmla="*/ 126 h 256"/>
                <a:gd name="T42" fmla="*/ 35 w 170"/>
                <a:gd name="T43" fmla="*/ 195 h 256"/>
                <a:gd name="T44" fmla="*/ 41 w 170"/>
                <a:gd name="T45" fmla="*/ 191 h 256"/>
                <a:gd name="T46" fmla="*/ 93 w 170"/>
                <a:gd name="T47" fmla="*/ 151 h 256"/>
                <a:gd name="T48" fmla="*/ 106 w 170"/>
                <a:gd name="T49" fmla="*/ 153 h 256"/>
                <a:gd name="T50" fmla="*/ 143 w 170"/>
                <a:gd name="T51" fmla="*/ 207 h 256"/>
                <a:gd name="T52" fmla="*/ 147 w 170"/>
                <a:gd name="T53" fmla="*/ 212 h 256"/>
                <a:gd name="T54" fmla="*/ 147 w 170"/>
                <a:gd name="T55" fmla="*/ 212 h 256"/>
                <a:gd name="T56" fmla="*/ 122 w 170"/>
                <a:gd name="T57" fmla="*/ 99 h 256"/>
                <a:gd name="T58" fmla="*/ 117 w 170"/>
                <a:gd name="T59" fmla="*/ 102 h 256"/>
                <a:gd name="T60" fmla="*/ 69 w 170"/>
                <a:gd name="T61" fmla="*/ 140 h 256"/>
                <a:gd name="T62" fmla="*/ 55 w 170"/>
                <a:gd name="T63" fmla="*/ 136 h 256"/>
                <a:gd name="T64" fmla="*/ 34 w 170"/>
                <a:gd name="T65" fmla="*/ 87 h 256"/>
                <a:gd name="T66" fmla="*/ 20 w 170"/>
                <a:gd name="T67" fmla="*/ 55 h 256"/>
                <a:gd name="T68" fmla="*/ 19 w 170"/>
                <a:gd name="T69" fmla="*/ 55 h 256"/>
                <a:gd name="T70" fmla="*/ 35 w 170"/>
                <a:gd name="T71" fmla="*/ 1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0" h="256">
                  <a:moveTo>
                    <a:pt x="65" y="126"/>
                  </a:moveTo>
                  <a:cubicBezTo>
                    <a:pt x="78" y="116"/>
                    <a:pt x="92" y="105"/>
                    <a:pt x="105" y="95"/>
                  </a:cubicBezTo>
                  <a:cubicBezTo>
                    <a:pt x="110" y="91"/>
                    <a:pt x="114" y="88"/>
                    <a:pt x="119" y="84"/>
                  </a:cubicBezTo>
                  <a:cubicBezTo>
                    <a:pt x="126" y="78"/>
                    <a:pt x="131" y="80"/>
                    <a:pt x="133" y="88"/>
                  </a:cubicBezTo>
                  <a:cubicBezTo>
                    <a:pt x="141" y="124"/>
                    <a:pt x="149" y="159"/>
                    <a:pt x="157" y="195"/>
                  </a:cubicBezTo>
                  <a:cubicBezTo>
                    <a:pt x="160" y="211"/>
                    <a:pt x="164" y="227"/>
                    <a:pt x="168" y="243"/>
                  </a:cubicBezTo>
                  <a:cubicBezTo>
                    <a:pt x="169" y="247"/>
                    <a:pt x="170" y="251"/>
                    <a:pt x="165" y="253"/>
                  </a:cubicBezTo>
                  <a:cubicBezTo>
                    <a:pt x="160" y="256"/>
                    <a:pt x="157" y="252"/>
                    <a:pt x="155" y="248"/>
                  </a:cubicBezTo>
                  <a:cubicBezTo>
                    <a:pt x="137" y="221"/>
                    <a:pt x="118" y="194"/>
                    <a:pt x="100" y="167"/>
                  </a:cubicBezTo>
                  <a:cubicBezTo>
                    <a:pt x="99" y="166"/>
                    <a:pt x="99" y="165"/>
                    <a:pt x="98" y="164"/>
                  </a:cubicBezTo>
                  <a:cubicBezTo>
                    <a:pt x="91" y="169"/>
                    <a:pt x="84" y="174"/>
                    <a:pt x="77" y="179"/>
                  </a:cubicBezTo>
                  <a:cubicBezTo>
                    <a:pt x="64" y="190"/>
                    <a:pt x="51" y="200"/>
                    <a:pt x="37" y="210"/>
                  </a:cubicBezTo>
                  <a:cubicBezTo>
                    <a:pt x="36" y="212"/>
                    <a:pt x="34" y="213"/>
                    <a:pt x="32" y="214"/>
                  </a:cubicBezTo>
                  <a:cubicBezTo>
                    <a:pt x="28" y="215"/>
                    <a:pt x="24" y="212"/>
                    <a:pt x="23" y="207"/>
                  </a:cubicBezTo>
                  <a:cubicBezTo>
                    <a:pt x="21" y="186"/>
                    <a:pt x="19" y="165"/>
                    <a:pt x="16" y="144"/>
                  </a:cubicBezTo>
                  <a:cubicBezTo>
                    <a:pt x="12" y="104"/>
                    <a:pt x="7" y="63"/>
                    <a:pt x="2" y="23"/>
                  </a:cubicBezTo>
                  <a:cubicBezTo>
                    <a:pt x="2" y="18"/>
                    <a:pt x="1" y="13"/>
                    <a:pt x="1" y="8"/>
                  </a:cubicBezTo>
                  <a:cubicBezTo>
                    <a:pt x="0" y="4"/>
                    <a:pt x="2" y="1"/>
                    <a:pt x="6" y="0"/>
                  </a:cubicBezTo>
                  <a:cubicBezTo>
                    <a:pt x="9" y="0"/>
                    <a:pt x="12" y="1"/>
                    <a:pt x="13" y="5"/>
                  </a:cubicBezTo>
                  <a:cubicBezTo>
                    <a:pt x="24" y="30"/>
                    <a:pt x="35" y="56"/>
                    <a:pt x="45" y="82"/>
                  </a:cubicBezTo>
                  <a:cubicBezTo>
                    <a:pt x="52" y="96"/>
                    <a:pt x="58" y="111"/>
                    <a:pt x="65" y="126"/>
                  </a:cubicBezTo>
                  <a:close/>
                  <a:moveTo>
                    <a:pt x="35" y="195"/>
                  </a:moveTo>
                  <a:cubicBezTo>
                    <a:pt x="38" y="194"/>
                    <a:pt x="39" y="192"/>
                    <a:pt x="41" y="191"/>
                  </a:cubicBezTo>
                  <a:cubicBezTo>
                    <a:pt x="58" y="178"/>
                    <a:pt x="75" y="164"/>
                    <a:pt x="93" y="151"/>
                  </a:cubicBezTo>
                  <a:cubicBezTo>
                    <a:pt x="99" y="146"/>
                    <a:pt x="102" y="146"/>
                    <a:pt x="106" y="153"/>
                  </a:cubicBezTo>
                  <a:cubicBezTo>
                    <a:pt x="118" y="171"/>
                    <a:pt x="131" y="189"/>
                    <a:pt x="143" y="207"/>
                  </a:cubicBezTo>
                  <a:cubicBezTo>
                    <a:pt x="144" y="209"/>
                    <a:pt x="145" y="211"/>
                    <a:pt x="147" y="212"/>
                  </a:cubicBezTo>
                  <a:cubicBezTo>
                    <a:pt x="147" y="212"/>
                    <a:pt x="147" y="212"/>
                    <a:pt x="147" y="212"/>
                  </a:cubicBezTo>
                  <a:cubicBezTo>
                    <a:pt x="139" y="175"/>
                    <a:pt x="130" y="137"/>
                    <a:pt x="122" y="99"/>
                  </a:cubicBezTo>
                  <a:cubicBezTo>
                    <a:pt x="119" y="100"/>
                    <a:pt x="118" y="101"/>
                    <a:pt x="117" y="102"/>
                  </a:cubicBezTo>
                  <a:cubicBezTo>
                    <a:pt x="101" y="115"/>
                    <a:pt x="85" y="127"/>
                    <a:pt x="69" y="140"/>
                  </a:cubicBezTo>
                  <a:cubicBezTo>
                    <a:pt x="61" y="145"/>
                    <a:pt x="58" y="144"/>
                    <a:pt x="55" y="136"/>
                  </a:cubicBezTo>
                  <a:cubicBezTo>
                    <a:pt x="48" y="120"/>
                    <a:pt x="41" y="104"/>
                    <a:pt x="34" y="87"/>
                  </a:cubicBezTo>
                  <a:cubicBezTo>
                    <a:pt x="30" y="76"/>
                    <a:pt x="25" y="66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24" y="102"/>
                    <a:pt x="30" y="148"/>
                    <a:pt x="35" y="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5332413" y="1746251"/>
              <a:ext cx="323850" cy="592137"/>
            </a:xfrm>
            <a:custGeom>
              <a:avLst/>
              <a:gdLst>
                <a:gd name="T0" fmla="*/ 84 w 164"/>
                <a:gd name="T1" fmla="*/ 136 h 300"/>
                <a:gd name="T2" fmla="*/ 91 w 164"/>
                <a:gd name="T3" fmla="*/ 136 h 300"/>
                <a:gd name="T4" fmla="*/ 153 w 164"/>
                <a:gd name="T5" fmla="*/ 136 h 300"/>
                <a:gd name="T6" fmla="*/ 161 w 164"/>
                <a:gd name="T7" fmla="*/ 148 h 300"/>
                <a:gd name="T8" fmla="*/ 126 w 164"/>
                <a:gd name="T9" fmla="*/ 223 h 300"/>
                <a:gd name="T10" fmla="*/ 95 w 164"/>
                <a:gd name="T11" fmla="*/ 290 h 300"/>
                <a:gd name="T12" fmla="*/ 92 w 164"/>
                <a:gd name="T13" fmla="*/ 295 h 300"/>
                <a:gd name="T14" fmla="*/ 85 w 164"/>
                <a:gd name="T15" fmla="*/ 298 h 300"/>
                <a:gd name="T16" fmla="*/ 80 w 164"/>
                <a:gd name="T17" fmla="*/ 292 h 300"/>
                <a:gd name="T18" fmla="*/ 83 w 164"/>
                <a:gd name="T19" fmla="*/ 248 h 300"/>
                <a:gd name="T20" fmla="*/ 87 w 164"/>
                <a:gd name="T21" fmla="*/ 186 h 300"/>
                <a:gd name="T22" fmla="*/ 81 w 164"/>
                <a:gd name="T23" fmla="*/ 186 h 300"/>
                <a:gd name="T24" fmla="*/ 10 w 164"/>
                <a:gd name="T25" fmla="*/ 186 h 300"/>
                <a:gd name="T26" fmla="*/ 1 w 164"/>
                <a:gd name="T27" fmla="*/ 183 h 300"/>
                <a:gd name="T28" fmla="*/ 3 w 164"/>
                <a:gd name="T29" fmla="*/ 173 h 300"/>
                <a:gd name="T30" fmla="*/ 104 w 164"/>
                <a:gd name="T31" fmla="*/ 6 h 300"/>
                <a:gd name="T32" fmla="*/ 109 w 164"/>
                <a:gd name="T33" fmla="*/ 1 h 300"/>
                <a:gd name="T34" fmla="*/ 115 w 164"/>
                <a:gd name="T35" fmla="*/ 1 h 300"/>
                <a:gd name="T36" fmla="*/ 118 w 164"/>
                <a:gd name="T37" fmla="*/ 9 h 300"/>
                <a:gd name="T38" fmla="*/ 110 w 164"/>
                <a:gd name="T39" fmla="*/ 39 h 300"/>
                <a:gd name="T40" fmla="*/ 85 w 164"/>
                <a:gd name="T41" fmla="*/ 131 h 300"/>
                <a:gd name="T42" fmla="*/ 84 w 164"/>
                <a:gd name="T43" fmla="*/ 136 h 300"/>
                <a:gd name="T44" fmla="*/ 93 w 164"/>
                <a:gd name="T45" fmla="*/ 53 h 300"/>
                <a:gd name="T46" fmla="*/ 92 w 164"/>
                <a:gd name="T47" fmla="*/ 52 h 300"/>
                <a:gd name="T48" fmla="*/ 18 w 164"/>
                <a:gd name="T49" fmla="*/ 173 h 300"/>
                <a:gd name="T50" fmla="*/ 25 w 164"/>
                <a:gd name="T51" fmla="*/ 173 h 300"/>
                <a:gd name="T52" fmla="*/ 92 w 164"/>
                <a:gd name="T53" fmla="*/ 173 h 300"/>
                <a:gd name="T54" fmla="*/ 101 w 164"/>
                <a:gd name="T55" fmla="*/ 181 h 300"/>
                <a:gd name="T56" fmla="*/ 98 w 164"/>
                <a:gd name="T57" fmla="*/ 214 h 300"/>
                <a:gd name="T58" fmla="*/ 95 w 164"/>
                <a:gd name="T59" fmla="*/ 254 h 300"/>
                <a:gd name="T60" fmla="*/ 97 w 164"/>
                <a:gd name="T61" fmla="*/ 255 h 300"/>
                <a:gd name="T62" fmla="*/ 146 w 164"/>
                <a:gd name="T63" fmla="*/ 150 h 300"/>
                <a:gd name="T64" fmla="*/ 140 w 164"/>
                <a:gd name="T65" fmla="*/ 149 h 300"/>
                <a:gd name="T66" fmla="*/ 77 w 164"/>
                <a:gd name="T67" fmla="*/ 149 h 300"/>
                <a:gd name="T68" fmla="*/ 69 w 164"/>
                <a:gd name="T69" fmla="*/ 140 h 300"/>
                <a:gd name="T70" fmla="*/ 72 w 164"/>
                <a:gd name="T71" fmla="*/ 130 h 300"/>
                <a:gd name="T72" fmla="*/ 93 w 164"/>
                <a:gd name="T73" fmla="*/ 5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300">
                  <a:moveTo>
                    <a:pt x="84" y="136"/>
                  </a:moveTo>
                  <a:cubicBezTo>
                    <a:pt x="87" y="136"/>
                    <a:pt x="89" y="136"/>
                    <a:pt x="91" y="136"/>
                  </a:cubicBezTo>
                  <a:cubicBezTo>
                    <a:pt x="112" y="136"/>
                    <a:pt x="132" y="136"/>
                    <a:pt x="153" y="136"/>
                  </a:cubicBezTo>
                  <a:cubicBezTo>
                    <a:pt x="162" y="136"/>
                    <a:pt x="164" y="140"/>
                    <a:pt x="161" y="148"/>
                  </a:cubicBezTo>
                  <a:cubicBezTo>
                    <a:pt x="149" y="173"/>
                    <a:pt x="137" y="198"/>
                    <a:pt x="126" y="223"/>
                  </a:cubicBezTo>
                  <a:cubicBezTo>
                    <a:pt x="115" y="245"/>
                    <a:pt x="105" y="268"/>
                    <a:pt x="95" y="290"/>
                  </a:cubicBezTo>
                  <a:cubicBezTo>
                    <a:pt x="94" y="292"/>
                    <a:pt x="93" y="293"/>
                    <a:pt x="92" y="295"/>
                  </a:cubicBezTo>
                  <a:cubicBezTo>
                    <a:pt x="91" y="298"/>
                    <a:pt x="88" y="300"/>
                    <a:pt x="85" y="298"/>
                  </a:cubicBezTo>
                  <a:cubicBezTo>
                    <a:pt x="83" y="297"/>
                    <a:pt x="80" y="294"/>
                    <a:pt x="80" y="292"/>
                  </a:cubicBezTo>
                  <a:cubicBezTo>
                    <a:pt x="81" y="277"/>
                    <a:pt x="82" y="262"/>
                    <a:pt x="83" y="248"/>
                  </a:cubicBezTo>
                  <a:cubicBezTo>
                    <a:pt x="84" y="227"/>
                    <a:pt x="86" y="207"/>
                    <a:pt x="87" y="186"/>
                  </a:cubicBezTo>
                  <a:cubicBezTo>
                    <a:pt x="85" y="186"/>
                    <a:pt x="83" y="186"/>
                    <a:pt x="81" y="186"/>
                  </a:cubicBezTo>
                  <a:cubicBezTo>
                    <a:pt x="57" y="186"/>
                    <a:pt x="34" y="186"/>
                    <a:pt x="10" y="186"/>
                  </a:cubicBezTo>
                  <a:cubicBezTo>
                    <a:pt x="7" y="186"/>
                    <a:pt x="3" y="185"/>
                    <a:pt x="1" y="183"/>
                  </a:cubicBezTo>
                  <a:cubicBezTo>
                    <a:pt x="0" y="181"/>
                    <a:pt x="1" y="176"/>
                    <a:pt x="3" y="173"/>
                  </a:cubicBezTo>
                  <a:cubicBezTo>
                    <a:pt x="37" y="118"/>
                    <a:pt x="70" y="62"/>
                    <a:pt x="104" y="6"/>
                  </a:cubicBezTo>
                  <a:cubicBezTo>
                    <a:pt x="105" y="4"/>
                    <a:pt x="107" y="2"/>
                    <a:pt x="109" y="1"/>
                  </a:cubicBezTo>
                  <a:cubicBezTo>
                    <a:pt x="110" y="0"/>
                    <a:pt x="114" y="0"/>
                    <a:pt x="115" y="1"/>
                  </a:cubicBezTo>
                  <a:cubicBezTo>
                    <a:pt x="117" y="3"/>
                    <a:pt x="118" y="6"/>
                    <a:pt x="118" y="9"/>
                  </a:cubicBezTo>
                  <a:cubicBezTo>
                    <a:pt x="115" y="19"/>
                    <a:pt x="112" y="29"/>
                    <a:pt x="110" y="39"/>
                  </a:cubicBezTo>
                  <a:cubicBezTo>
                    <a:pt x="101" y="70"/>
                    <a:pt x="93" y="101"/>
                    <a:pt x="85" y="131"/>
                  </a:cubicBezTo>
                  <a:cubicBezTo>
                    <a:pt x="85" y="133"/>
                    <a:pt x="84" y="134"/>
                    <a:pt x="84" y="136"/>
                  </a:cubicBezTo>
                  <a:close/>
                  <a:moveTo>
                    <a:pt x="93" y="53"/>
                  </a:moveTo>
                  <a:cubicBezTo>
                    <a:pt x="92" y="52"/>
                    <a:pt x="92" y="52"/>
                    <a:pt x="92" y="52"/>
                  </a:cubicBezTo>
                  <a:cubicBezTo>
                    <a:pt x="67" y="92"/>
                    <a:pt x="43" y="132"/>
                    <a:pt x="18" y="173"/>
                  </a:cubicBezTo>
                  <a:cubicBezTo>
                    <a:pt x="22" y="173"/>
                    <a:pt x="23" y="173"/>
                    <a:pt x="25" y="173"/>
                  </a:cubicBezTo>
                  <a:cubicBezTo>
                    <a:pt x="48" y="173"/>
                    <a:pt x="70" y="173"/>
                    <a:pt x="92" y="173"/>
                  </a:cubicBezTo>
                  <a:cubicBezTo>
                    <a:pt x="98" y="173"/>
                    <a:pt x="101" y="176"/>
                    <a:pt x="101" y="181"/>
                  </a:cubicBezTo>
                  <a:cubicBezTo>
                    <a:pt x="100" y="192"/>
                    <a:pt x="99" y="203"/>
                    <a:pt x="98" y="214"/>
                  </a:cubicBezTo>
                  <a:cubicBezTo>
                    <a:pt x="97" y="228"/>
                    <a:pt x="96" y="241"/>
                    <a:pt x="95" y="254"/>
                  </a:cubicBezTo>
                  <a:cubicBezTo>
                    <a:pt x="96" y="254"/>
                    <a:pt x="96" y="254"/>
                    <a:pt x="97" y="255"/>
                  </a:cubicBezTo>
                  <a:cubicBezTo>
                    <a:pt x="113" y="220"/>
                    <a:pt x="129" y="185"/>
                    <a:pt x="146" y="150"/>
                  </a:cubicBezTo>
                  <a:cubicBezTo>
                    <a:pt x="143" y="150"/>
                    <a:pt x="142" y="149"/>
                    <a:pt x="140" y="149"/>
                  </a:cubicBezTo>
                  <a:cubicBezTo>
                    <a:pt x="119" y="149"/>
                    <a:pt x="98" y="149"/>
                    <a:pt x="77" y="149"/>
                  </a:cubicBezTo>
                  <a:cubicBezTo>
                    <a:pt x="70" y="149"/>
                    <a:pt x="68" y="146"/>
                    <a:pt x="69" y="140"/>
                  </a:cubicBezTo>
                  <a:cubicBezTo>
                    <a:pt x="70" y="137"/>
                    <a:pt x="71" y="133"/>
                    <a:pt x="72" y="130"/>
                  </a:cubicBezTo>
                  <a:cubicBezTo>
                    <a:pt x="79" y="104"/>
                    <a:pt x="86" y="78"/>
                    <a:pt x="93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648056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134112"/>
            <a:ext cx="12192000" cy="950976"/>
          </a:xfrm>
          <a:custGeom>
            <a:avLst/>
            <a:gdLst>
              <a:gd name="T0" fmla="*/ 0 w 4414"/>
              <a:gd name="T1" fmla="*/ 440 h 481"/>
              <a:gd name="T2" fmla="*/ 2325 w 4414"/>
              <a:gd name="T3" fmla="*/ 440 h 481"/>
              <a:gd name="T4" fmla="*/ 2325 w 4414"/>
              <a:gd name="T5" fmla="*/ 481 h 481"/>
              <a:gd name="T6" fmla="*/ 4414 w 4414"/>
              <a:gd name="T7" fmla="*/ 481 h 481"/>
              <a:gd name="T8" fmla="*/ 4414 w 4414"/>
              <a:gd name="T9" fmla="*/ 0 h 481"/>
              <a:gd name="T10" fmla="*/ 2325 w 4414"/>
              <a:gd name="T11" fmla="*/ 0 h 481"/>
              <a:gd name="T12" fmla="*/ 2325 w 4414"/>
              <a:gd name="T13" fmla="*/ 43 h 481"/>
              <a:gd name="T14" fmla="*/ 0 w 4414"/>
              <a:gd name="T15" fmla="*/ 43 h 481"/>
              <a:gd name="T16" fmla="*/ 0 w 4414"/>
              <a:gd name="T17" fmla="*/ 44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4" h="481">
                <a:moveTo>
                  <a:pt x="0" y="440"/>
                </a:moveTo>
                <a:lnTo>
                  <a:pt x="2325" y="440"/>
                </a:lnTo>
                <a:lnTo>
                  <a:pt x="2325" y="481"/>
                </a:lnTo>
                <a:lnTo>
                  <a:pt x="4414" y="481"/>
                </a:lnTo>
                <a:lnTo>
                  <a:pt x="4414" y="0"/>
                </a:lnTo>
                <a:lnTo>
                  <a:pt x="2325" y="0"/>
                </a:lnTo>
                <a:lnTo>
                  <a:pt x="2325" y="43"/>
                </a:lnTo>
                <a:lnTo>
                  <a:pt x="0" y="43"/>
                </a:lnTo>
                <a:lnTo>
                  <a:pt x="0" y="440"/>
                </a:lnTo>
                <a:close/>
              </a:path>
            </a:pathLst>
          </a:custGeom>
          <a:solidFill>
            <a:srgbClr val="F8B5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4401" y="231599"/>
            <a:ext cx="562527" cy="85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62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  <a:solidFill>
            <a:srgbClr val="F8B587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329340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46" y="0"/>
            <a:ext cx="12168554" cy="6858000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7339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5FC5E5-6132-47E0-8EC5-69809DFDD9DB}"/>
              </a:ext>
            </a:extLst>
          </p:cNvPr>
          <p:cNvSpPr/>
          <p:nvPr userDrawn="1"/>
        </p:nvSpPr>
        <p:spPr>
          <a:xfrm>
            <a:off x="-8060" y="4379"/>
            <a:ext cx="12197818" cy="5399813"/>
          </a:xfrm>
          <a:custGeom>
            <a:avLst/>
            <a:gdLst>
              <a:gd name="connsiteX0" fmla="*/ 0 w 12197818"/>
              <a:gd name="connsiteY0" fmla="*/ 0 h 5399813"/>
              <a:gd name="connsiteX1" fmla="*/ 12197818 w 12197818"/>
              <a:gd name="connsiteY1" fmla="*/ 0 h 5399813"/>
              <a:gd name="connsiteX2" fmla="*/ 12197818 w 12197818"/>
              <a:gd name="connsiteY2" fmla="*/ 3387138 h 5399813"/>
              <a:gd name="connsiteX3" fmla="*/ 12092462 w 12197818"/>
              <a:gd name="connsiteY3" fmla="*/ 3466867 h 5399813"/>
              <a:gd name="connsiteX4" fmla="*/ 6194839 w 12197818"/>
              <a:gd name="connsiteY4" fmla="*/ 5399407 h 5399813"/>
              <a:gd name="connsiteX5" fmla="*/ 394958 w 12197818"/>
              <a:gd name="connsiteY5" fmla="*/ 3661220 h 5399813"/>
              <a:gd name="connsiteX6" fmla="*/ 0 w 12197818"/>
              <a:gd name="connsiteY6" fmla="*/ 3381678 h 539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818" h="5399813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rgbClr val="EE705A">
              <a:alpha val="70000"/>
            </a:srgbClr>
          </a:solidFill>
          <a:ln>
            <a:solidFill>
              <a:srgbClr val="F0B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57545B-E551-4E8C-A775-6C8E498C53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460302"/>
          </a:xfrm>
          <a:custGeom>
            <a:avLst/>
            <a:gdLst>
              <a:gd name="connsiteX0" fmla="*/ 0 w 12192000"/>
              <a:gd name="connsiteY0" fmla="*/ 0 h 4460302"/>
              <a:gd name="connsiteX1" fmla="*/ 12192000 w 12192000"/>
              <a:gd name="connsiteY1" fmla="*/ 0 h 4460302"/>
              <a:gd name="connsiteX2" fmla="*/ 12192000 w 12192000"/>
              <a:gd name="connsiteY2" fmla="*/ 1866614 h 4460302"/>
              <a:gd name="connsiteX3" fmla="*/ 11948450 w 12192000"/>
              <a:gd name="connsiteY3" fmla="*/ 2109613 h 4460302"/>
              <a:gd name="connsiteX4" fmla="*/ 6170984 w 12192000"/>
              <a:gd name="connsiteY4" fmla="*/ 4459966 h 4460302"/>
              <a:gd name="connsiteX5" fmla="*/ 100779 w 12192000"/>
              <a:gd name="connsiteY5" fmla="*/ 1969730 h 4460302"/>
              <a:gd name="connsiteX6" fmla="*/ 0 w 12192000"/>
              <a:gd name="connsiteY6" fmla="*/ 1864325 h 44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60302">
                <a:moveTo>
                  <a:pt x="0" y="0"/>
                </a:moveTo>
                <a:lnTo>
                  <a:pt x="12192000" y="0"/>
                </a:lnTo>
                <a:lnTo>
                  <a:pt x="12192000" y="1866614"/>
                </a:lnTo>
                <a:lnTo>
                  <a:pt x="11948450" y="2109613"/>
                </a:lnTo>
                <a:cubicBezTo>
                  <a:pt x="10432827" y="3560680"/>
                  <a:pt x="8388373" y="4440314"/>
                  <a:pt x="6170984" y="4459966"/>
                </a:cubicBezTo>
                <a:cubicBezTo>
                  <a:pt x="3830408" y="4480711"/>
                  <a:pt x="1665499" y="3540003"/>
                  <a:pt x="100779" y="1969730"/>
                </a:cubicBezTo>
                <a:lnTo>
                  <a:pt x="0" y="186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318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674" y="6324897"/>
            <a:ext cx="536733" cy="462701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 userDrawn="1"/>
        </p:nvSpPr>
        <p:spPr bwMode="auto">
          <a:xfrm>
            <a:off x="1427" y="4716379"/>
            <a:ext cx="12192000" cy="2141621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0698" y="5476382"/>
            <a:ext cx="1223709" cy="12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49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1427" y="4716379"/>
            <a:ext cx="12192000" cy="2141621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3953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77801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  <a:solidFill>
            <a:srgbClr val="F8B587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3871626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038623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  <a:solidFill>
            <a:srgbClr val="EE705A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377189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5220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46" y="0"/>
            <a:ext cx="1216855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6A9ECC-0E5A-4F8D-8B32-1A09FCA3A515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rgbClr val="EE705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99F7777-80AB-45AD-A4AD-DC177125BA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55191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  <a:solidFill>
            <a:srgbClr val="EE705A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170019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1308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3458 w 3840"/>
              <a:gd name="T1" fmla="*/ 354 h 2152"/>
              <a:gd name="T2" fmla="*/ 3459 w 3840"/>
              <a:gd name="T3" fmla="*/ 386 h 2152"/>
              <a:gd name="T4" fmla="*/ 3297 w 3840"/>
              <a:gd name="T5" fmla="*/ 99 h 2152"/>
              <a:gd name="T6" fmla="*/ 2980 w 3840"/>
              <a:gd name="T7" fmla="*/ 754 h 2152"/>
              <a:gd name="T8" fmla="*/ 3310 w 3840"/>
              <a:gd name="T9" fmla="*/ 810 h 2152"/>
              <a:gd name="T10" fmla="*/ 3221 w 3840"/>
              <a:gd name="T11" fmla="*/ 1205 h 2152"/>
              <a:gd name="T12" fmla="*/ 2928 w 3840"/>
              <a:gd name="T13" fmla="*/ 1051 h 2152"/>
              <a:gd name="T14" fmla="*/ 2893 w 3840"/>
              <a:gd name="T15" fmla="*/ 689 h 2152"/>
              <a:gd name="T16" fmla="*/ 3049 w 3840"/>
              <a:gd name="T17" fmla="*/ 139 h 2152"/>
              <a:gd name="T18" fmla="*/ 2712 w 3840"/>
              <a:gd name="T19" fmla="*/ 494 h 2152"/>
              <a:gd name="T20" fmla="*/ 2522 w 3840"/>
              <a:gd name="T21" fmla="*/ 189 h 2152"/>
              <a:gd name="T22" fmla="*/ 2340 w 3840"/>
              <a:gd name="T23" fmla="*/ 558 h 2152"/>
              <a:gd name="T24" fmla="*/ 2506 w 3840"/>
              <a:gd name="T25" fmla="*/ 1128 h 2152"/>
              <a:gd name="T26" fmla="*/ 2367 w 3840"/>
              <a:gd name="T27" fmla="*/ 1444 h 2152"/>
              <a:gd name="T28" fmla="*/ 1967 w 3840"/>
              <a:gd name="T29" fmla="*/ 51 h 2152"/>
              <a:gd name="T30" fmla="*/ 1855 w 3840"/>
              <a:gd name="T31" fmla="*/ 173 h 2152"/>
              <a:gd name="T32" fmla="*/ 1620 w 3840"/>
              <a:gd name="T33" fmla="*/ 958 h 2152"/>
              <a:gd name="T34" fmla="*/ 1546 w 3840"/>
              <a:gd name="T35" fmla="*/ 1541 h 2152"/>
              <a:gd name="T36" fmla="*/ 1354 w 3840"/>
              <a:gd name="T37" fmla="*/ 1079 h 2152"/>
              <a:gd name="T38" fmla="*/ 1600 w 3840"/>
              <a:gd name="T39" fmla="*/ 528 h 2152"/>
              <a:gd name="T40" fmla="*/ 1415 w 3840"/>
              <a:gd name="T41" fmla="*/ 132 h 2152"/>
              <a:gd name="T42" fmla="*/ 1172 w 3840"/>
              <a:gd name="T43" fmla="*/ 771 h 2152"/>
              <a:gd name="T44" fmla="*/ 964 w 3840"/>
              <a:gd name="T45" fmla="*/ 1018 h 2152"/>
              <a:gd name="T46" fmla="*/ 599 w 3840"/>
              <a:gd name="T47" fmla="*/ 146 h 2152"/>
              <a:gd name="T48" fmla="*/ 545 w 3840"/>
              <a:gd name="T49" fmla="*/ 670 h 2152"/>
              <a:gd name="T50" fmla="*/ 500 w 3840"/>
              <a:gd name="T51" fmla="*/ 1076 h 2152"/>
              <a:gd name="T52" fmla="*/ 259 w 3840"/>
              <a:gd name="T53" fmla="*/ 1104 h 2152"/>
              <a:gd name="T54" fmla="*/ 347 w 3840"/>
              <a:gd name="T55" fmla="*/ 1592 h 2152"/>
              <a:gd name="T56" fmla="*/ 286 w 3840"/>
              <a:gd name="T57" fmla="*/ 1369 h 2152"/>
              <a:gd name="T58" fmla="*/ 99 w 3840"/>
              <a:gd name="T59" fmla="*/ 345 h 2152"/>
              <a:gd name="T60" fmla="*/ 268 w 3840"/>
              <a:gd name="T61" fmla="*/ 649 h 2152"/>
              <a:gd name="T62" fmla="*/ 413 w 3840"/>
              <a:gd name="T63" fmla="*/ 382 h 2152"/>
              <a:gd name="T64" fmla="*/ 332 w 3840"/>
              <a:gd name="T65" fmla="*/ 385 h 2152"/>
              <a:gd name="T66" fmla="*/ 415 w 3840"/>
              <a:gd name="T67" fmla="*/ 186 h 2152"/>
              <a:gd name="T68" fmla="*/ 78 w 3840"/>
              <a:gd name="T69" fmla="*/ 209 h 2152"/>
              <a:gd name="T70" fmla="*/ 96 w 3840"/>
              <a:gd name="T71" fmla="*/ 249 h 2152"/>
              <a:gd name="T72" fmla="*/ 86 w 3840"/>
              <a:gd name="T73" fmla="*/ 1714 h 2152"/>
              <a:gd name="T74" fmla="*/ 192 w 3840"/>
              <a:gd name="T75" fmla="*/ 2089 h 2152"/>
              <a:gd name="T76" fmla="*/ 589 w 3840"/>
              <a:gd name="T77" fmla="*/ 2080 h 2152"/>
              <a:gd name="T78" fmla="*/ 526 w 3840"/>
              <a:gd name="T79" fmla="*/ 2083 h 2152"/>
              <a:gd name="T80" fmla="*/ 672 w 3840"/>
              <a:gd name="T81" fmla="*/ 1732 h 2152"/>
              <a:gd name="T82" fmla="*/ 738 w 3840"/>
              <a:gd name="T83" fmla="*/ 1462 h 2152"/>
              <a:gd name="T84" fmla="*/ 554 w 3840"/>
              <a:gd name="T85" fmla="*/ 1215 h 2152"/>
              <a:gd name="T86" fmla="*/ 682 w 3840"/>
              <a:gd name="T87" fmla="*/ 687 h 2152"/>
              <a:gd name="T88" fmla="*/ 911 w 3840"/>
              <a:gd name="T89" fmla="*/ 525 h 2152"/>
              <a:gd name="T90" fmla="*/ 1020 w 3840"/>
              <a:gd name="T91" fmla="*/ 1880 h 2152"/>
              <a:gd name="T92" fmla="*/ 1075 w 3840"/>
              <a:gd name="T93" fmla="*/ 1524 h 2152"/>
              <a:gd name="T94" fmla="*/ 1167 w 3840"/>
              <a:gd name="T95" fmla="*/ 1724 h 2152"/>
              <a:gd name="T96" fmla="*/ 1415 w 3840"/>
              <a:gd name="T97" fmla="*/ 1816 h 2152"/>
              <a:gd name="T98" fmla="*/ 1355 w 3840"/>
              <a:gd name="T99" fmla="*/ 1962 h 2152"/>
              <a:gd name="T100" fmla="*/ 1717 w 3840"/>
              <a:gd name="T101" fmla="*/ 2068 h 2152"/>
              <a:gd name="T102" fmla="*/ 1509 w 3840"/>
              <a:gd name="T103" fmla="*/ 1788 h 2152"/>
              <a:gd name="T104" fmla="*/ 1875 w 3840"/>
              <a:gd name="T105" fmla="*/ 1717 h 2152"/>
              <a:gd name="T106" fmla="*/ 2112 w 3840"/>
              <a:gd name="T107" fmla="*/ 1302 h 2152"/>
              <a:gd name="T108" fmla="*/ 2093 w 3840"/>
              <a:gd name="T109" fmla="*/ 2070 h 2152"/>
              <a:gd name="T110" fmla="*/ 2322 w 3840"/>
              <a:gd name="T111" fmla="*/ 1909 h 2152"/>
              <a:gd name="T112" fmla="*/ 2610 w 3840"/>
              <a:gd name="T113" fmla="*/ 1448 h 2152"/>
              <a:gd name="T114" fmla="*/ 3079 w 3840"/>
              <a:gd name="T115" fmla="*/ 1622 h 2152"/>
              <a:gd name="T116" fmla="*/ 2965 w 3840"/>
              <a:gd name="T117" fmla="*/ 1899 h 2152"/>
              <a:gd name="T118" fmla="*/ 3649 w 3840"/>
              <a:gd name="T119" fmla="*/ 2097 h 2152"/>
              <a:gd name="T120" fmla="*/ 3255 w 3840"/>
              <a:gd name="T121" fmla="*/ 1569 h 2152"/>
              <a:gd name="T122" fmla="*/ 3490 w 3840"/>
              <a:gd name="T123" fmla="*/ 1024 h 2152"/>
              <a:gd name="T124" fmla="*/ 3739 w 3840"/>
              <a:gd name="T125" fmla="*/ 861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0" h="2152">
                <a:moveTo>
                  <a:pt x="0" y="0"/>
                </a:moveTo>
                <a:cubicBezTo>
                  <a:pt x="0" y="2152"/>
                  <a:pt x="0" y="2152"/>
                  <a:pt x="0" y="2152"/>
                </a:cubicBezTo>
                <a:cubicBezTo>
                  <a:pt x="3840" y="2152"/>
                  <a:pt x="3840" y="2152"/>
                  <a:pt x="3840" y="2152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458" y="354"/>
                </a:moveTo>
                <a:cubicBezTo>
                  <a:pt x="3461" y="344"/>
                  <a:pt x="3462" y="333"/>
                  <a:pt x="3466" y="324"/>
                </a:cubicBezTo>
                <a:cubicBezTo>
                  <a:pt x="3485" y="275"/>
                  <a:pt x="3521" y="245"/>
                  <a:pt x="3571" y="232"/>
                </a:cubicBezTo>
                <a:cubicBezTo>
                  <a:pt x="3634" y="215"/>
                  <a:pt x="3703" y="239"/>
                  <a:pt x="3739" y="291"/>
                </a:cubicBezTo>
                <a:cubicBezTo>
                  <a:pt x="3781" y="352"/>
                  <a:pt x="3768" y="432"/>
                  <a:pt x="3707" y="478"/>
                </a:cubicBezTo>
                <a:cubicBezTo>
                  <a:pt x="3641" y="528"/>
                  <a:pt x="3544" y="518"/>
                  <a:pt x="3490" y="454"/>
                </a:cubicBezTo>
                <a:cubicBezTo>
                  <a:pt x="3473" y="434"/>
                  <a:pt x="3463" y="411"/>
                  <a:pt x="3459" y="386"/>
                </a:cubicBezTo>
                <a:cubicBezTo>
                  <a:pt x="3459" y="384"/>
                  <a:pt x="3459" y="383"/>
                  <a:pt x="3458" y="382"/>
                </a:cubicBezTo>
                <a:cubicBezTo>
                  <a:pt x="3458" y="373"/>
                  <a:pt x="3458" y="364"/>
                  <a:pt x="3458" y="354"/>
                </a:cubicBezTo>
                <a:close/>
                <a:moveTo>
                  <a:pt x="3353" y="44"/>
                </a:moveTo>
                <a:cubicBezTo>
                  <a:pt x="3384" y="44"/>
                  <a:pt x="3409" y="69"/>
                  <a:pt x="3408" y="99"/>
                </a:cubicBezTo>
                <a:cubicBezTo>
                  <a:pt x="3408" y="129"/>
                  <a:pt x="3383" y="154"/>
                  <a:pt x="3353" y="154"/>
                </a:cubicBezTo>
                <a:cubicBezTo>
                  <a:pt x="3322" y="154"/>
                  <a:pt x="3297" y="129"/>
                  <a:pt x="3297" y="99"/>
                </a:cubicBezTo>
                <a:cubicBezTo>
                  <a:pt x="3298" y="68"/>
                  <a:pt x="3323" y="44"/>
                  <a:pt x="3353" y="44"/>
                </a:cubicBezTo>
                <a:close/>
                <a:moveTo>
                  <a:pt x="3359" y="365"/>
                </a:moveTo>
                <a:cubicBezTo>
                  <a:pt x="3389" y="451"/>
                  <a:pt x="3339" y="547"/>
                  <a:pt x="3243" y="568"/>
                </a:cubicBezTo>
                <a:cubicBezTo>
                  <a:pt x="3244" y="569"/>
                  <a:pt x="3244" y="570"/>
                  <a:pt x="3244" y="571"/>
                </a:cubicBezTo>
                <a:cubicBezTo>
                  <a:pt x="3283" y="641"/>
                  <a:pt x="3258" y="725"/>
                  <a:pt x="3192" y="768"/>
                </a:cubicBezTo>
                <a:cubicBezTo>
                  <a:pt x="3127" y="811"/>
                  <a:pt x="3036" y="805"/>
                  <a:pt x="2980" y="754"/>
                </a:cubicBezTo>
                <a:cubicBezTo>
                  <a:pt x="2903" y="685"/>
                  <a:pt x="2913" y="570"/>
                  <a:pt x="3000" y="514"/>
                </a:cubicBezTo>
                <a:cubicBezTo>
                  <a:pt x="3021" y="500"/>
                  <a:pt x="3045" y="492"/>
                  <a:pt x="3070" y="488"/>
                </a:cubicBezTo>
                <a:cubicBezTo>
                  <a:pt x="3071" y="488"/>
                  <a:pt x="3073" y="488"/>
                  <a:pt x="3075" y="487"/>
                </a:cubicBezTo>
                <a:cubicBezTo>
                  <a:pt x="3030" y="397"/>
                  <a:pt x="3077" y="300"/>
                  <a:pt x="3158" y="270"/>
                </a:cubicBezTo>
                <a:cubicBezTo>
                  <a:pt x="3240" y="239"/>
                  <a:pt x="3331" y="282"/>
                  <a:pt x="3359" y="365"/>
                </a:cubicBezTo>
                <a:close/>
                <a:moveTo>
                  <a:pt x="3310" y="810"/>
                </a:moveTo>
                <a:cubicBezTo>
                  <a:pt x="3284" y="811"/>
                  <a:pt x="3264" y="790"/>
                  <a:pt x="3264" y="765"/>
                </a:cubicBezTo>
                <a:cubicBezTo>
                  <a:pt x="3263" y="739"/>
                  <a:pt x="3283" y="718"/>
                  <a:pt x="3309" y="718"/>
                </a:cubicBezTo>
                <a:cubicBezTo>
                  <a:pt x="3335" y="718"/>
                  <a:pt x="3356" y="738"/>
                  <a:pt x="3356" y="763"/>
                </a:cubicBezTo>
                <a:cubicBezTo>
                  <a:pt x="3357" y="789"/>
                  <a:pt x="3336" y="810"/>
                  <a:pt x="3310" y="810"/>
                </a:cubicBezTo>
                <a:close/>
                <a:moveTo>
                  <a:pt x="3326" y="1101"/>
                </a:moveTo>
                <a:cubicBezTo>
                  <a:pt x="3326" y="1158"/>
                  <a:pt x="3279" y="1205"/>
                  <a:pt x="3221" y="1205"/>
                </a:cubicBezTo>
                <a:cubicBezTo>
                  <a:pt x="3164" y="1205"/>
                  <a:pt x="3116" y="1157"/>
                  <a:pt x="3116" y="1100"/>
                </a:cubicBezTo>
                <a:cubicBezTo>
                  <a:pt x="3117" y="1042"/>
                  <a:pt x="3164" y="996"/>
                  <a:pt x="3221" y="996"/>
                </a:cubicBezTo>
                <a:cubicBezTo>
                  <a:pt x="3279" y="996"/>
                  <a:pt x="3327" y="1043"/>
                  <a:pt x="3326" y="1101"/>
                </a:cubicBezTo>
                <a:close/>
                <a:moveTo>
                  <a:pt x="2928" y="940"/>
                </a:moveTo>
                <a:cubicBezTo>
                  <a:pt x="2959" y="940"/>
                  <a:pt x="2984" y="965"/>
                  <a:pt x="2983" y="996"/>
                </a:cubicBezTo>
                <a:cubicBezTo>
                  <a:pt x="2983" y="1026"/>
                  <a:pt x="2958" y="1051"/>
                  <a:pt x="2928" y="1051"/>
                </a:cubicBezTo>
                <a:cubicBezTo>
                  <a:pt x="2897" y="1051"/>
                  <a:pt x="2872" y="1026"/>
                  <a:pt x="2872" y="995"/>
                </a:cubicBezTo>
                <a:cubicBezTo>
                  <a:pt x="2873" y="965"/>
                  <a:pt x="2898" y="940"/>
                  <a:pt x="2928" y="940"/>
                </a:cubicBezTo>
                <a:close/>
                <a:moveTo>
                  <a:pt x="2806" y="776"/>
                </a:moveTo>
                <a:cubicBezTo>
                  <a:pt x="2759" y="776"/>
                  <a:pt x="2720" y="737"/>
                  <a:pt x="2719" y="689"/>
                </a:cubicBezTo>
                <a:cubicBezTo>
                  <a:pt x="2719" y="641"/>
                  <a:pt x="2759" y="602"/>
                  <a:pt x="2807" y="602"/>
                </a:cubicBezTo>
                <a:cubicBezTo>
                  <a:pt x="2855" y="602"/>
                  <a:pt x="2893" y="641"/>
                  <a:pt x="2893" y="689"/>
                </a:cubicBezTo>
                <a:cubicBezTo>
                  <a:pt x="2893" y="737"/>
                  <a:pt x="2854" y="776"/>
                  <a:pt x="2806" y="776"/>
                </a:cubicBezTo>
                <a:close/>
                <a:moveTo>
                  <a:pt x="3049" y="139"/>
                </a:moveTo>
                <a:cubicBezTo>
                  <a:pt x="3085" y="139"/>
                  <a:pt x="3114" y="168"/>
                  <a:pt x="3113" y="203"/>
                </a:cubicBezTo>
                <a:cubicBezTo>
                  <a:pt x="3113" y="238"/>
                  <a:pt x="3084" y="267"/>
                  <a:pt x="3049" y="267"/>
                </a:cubicBezTo>
                <a:cubicBezTo>
                  <a:pt x="3014" y="267"/>
                  <a:pt x="2985" y="238"/>
                  <a:pt x="2986" y="203"/>
                </a:cubicBezTo>
                <a:cubicBezTo>
                  <a:pt x="2986" y="168"/>
                  <a:pt x="3014" y="139"/>
                  <a:pt x="3049" y="139"/>
                </a:cubicBezTo>
                <a:close/>
                <a:moveTo>
                  <a:pt x="2676" y="379"/>
                </a:moveTo>
                <a:cubicBezTo>
                  <a:pt x="2679" y="367"/>
                  <a:pt x="2680" y="355"/>
                  <a:pt x="2685" y="344"/>
                </a:cubicBezTo>
                <a:cubicBezTo>
                  <a:pt x="2706" y="287"/>
                  <a:pt x="2747" y="253"/>
                  <a:pt x="2805" y="238"/>
                </a:cubicBezTo>
                <a:cubicBezTo>
                  <a:pt x="2878" y="218"/>
                  <a:pt x="2957" y="247"/>
                  <a:pt x="2999" y="306"/>
                </a:cubicBezTo>
                <a:cubicBezTo>
                  <a:pt x="3047" y="376"/>
                  <a:pt x="3032" y="468"/>
                  <a:pt x="2963" y="521"/>
                </a:cubicBezTo>
                <a:cubicBezTo>
                  <a:pt x="2886" y="580"/>
                  <a:pt x="2774" y="568"/>
                  <a:pt x="2712" y="494"/>
                </a:cubicBezTo>
                <a:cubicBezTo>
                  <a:pt x="2693" y="471"/>
                  <a:pt x="2681" y="445"/>
                  <a:pt x="2677" y="415"/>
                </a:cubicBezTo>
                <a:cubicBezTo>
                  <a:pt x="2677" y="414"/>
                  <a:pt x="2676" y="413"/>
                  <a:pt x="2676" y="411"/>
                </a:cubicBezTo>
                <a:cubicBezTo>
                  <a:pt x="2676" y="401"/>
                  <a:pt x="2676" y="390"/>
                  <a:pt x="2676" y="379"/>
                </a:cubicBezTo>
                <a:close/>
                <a:moveTo>
                  <a:pt x="2522" y="79"/>
                </a:moveTo>
                <a:cubicBezTo>
                  <a:pt x="2553" y="79"/>
                  <a:pt x="2578" y="104"/>
                  <a:pt x="2577" y="134"/>
                </a:cubicBezTo>
                <a:cubicBezTo>
                  <a:pt x="2577" y="165"/>
                  <a:pt x="2552" y="189"/>
                  <a:pt x="2522" y="189"/>
                </a:cubicBezTo>
                <a:cubicBezTo>
                  <a:pt x="2491" y="189"/>
                  <a:pt x="2466" y="164"/>
                  <a:pt x="2466" y="134"/>
                </a:cubicBezTo>
                <a:cubicBezTo>
                  <a:pt x="2467" y="103"/>
                  <a:pt x="2491" y="79"/>
                  <a:pt x="2522" y="79"/>
                </a:cubicBezTo>
                <a:close/>
                <a:moveTo>
                  <a:pt x="2416" y="483"/>
                </a:moveTo>
                <a:cubicBezTo>
                  <a:pt x="2458" y="483"/>
                  <a:pt x="2491" y="517"/>
                  <a:pt x="2491" y="559"/>
                </a:cubicBezTo>
                <a:cubicBezTo>
                  <a:pt x="2491" y="600"/>
                  <a:pt x="2457" y="634"/>
                  <a:pt x="2416" y="634"/>
                </a:cubicBezTo>
                <a:cubicBezTo>
                  <a:pt x="2375" y="634"/>
                  <a:pt x="2341" y="600"/>
                  <a:pt x="2340" y="558"/>
                </a:cubicBezTo>
                <a:cubicBezTo>
                  <a:pt x="2340" y="517"/>
                  <a:pt x="2374" y="483"/>
                  <a:pt x="2416" y="483"/>
                </a:cubicBezTo>
                <a:close/>
                <a:moveTo>
                  <a:pt x="2257" y="1005"/>
                </a:moveTo>
                <a:cubicBezTo>
                  <a:pt x="2260" y="994"/>
                  <a:pt x="2261" y="984"/>
                  <a:pt x="2265" y="974"/>
                </a:cubicBezTo>
                <a:cubicBezTo>
                  <a:pt x="2283" y="925"/>
                  <a:pt x="2319" y="895"/>
                  <a:pt x="2369" y="882"/>
                </a:cubicBezTo>
                <a:cubicBezTo>
                  <a:pt x="2433" y="865"/>
                  <a:pt x="2502" y="890"/>
                  <a:pt x="2537" y="942"/>
                </a:cubicBezTo>
                <a:cubicBezTo>
                  <a:pt x="2580" y="1002"/>
                  <a:pt x="2566" y="1082"/>
                  <a:pt x="2506" y="1128"/>
                </a:cubicBezTo>
                <a:cubicBezTo>
                  <a:pt x="2439" y="1179"/>
                  <a:pt x="2343" y="1169"/>
                  <a:pt x="2289" y="1105"/>
                </a:cubicBezTo>
                <a:cubicBezTo>
                  <a:pt x="2272" y="1085"/>
                  <a:pt x="2261" y="1062"/>
                  <a:pt x="2258" y="1036"/>
                </a:cubicBezTo>
                <a:cubicBezTo>
                  <a:pt x="2258" y="1035"/>
                  <a:pt x="2257" y="1034"/>
                  <a:pt x="2257" y="1033"/>
                </a:cubicBezTo>
                <a:cubicBezTo>
                  <a:pt x="2257" y="1023"/>
                  <a:pt x="2257" y="1014"/>
                  <a:pt x="2257" y="1005"/>
                </a:cubicBezTo>
                <a:close/>
                <a:moveTo>
                  <a:pt x="2311" y="1388"/>
                </a:moveTo>
                <a:cubicBezTo>
                  <a:pt x="2342" y="1388"/>
                  <a:pt x="2367" y="1413"/>
                  <a:pt x="2367" y="1444"/>
                </a:cubicBezTo>
                <a:cubicBezTo>
                  <a:pt x="2366" y="1474"/>
                  <a:pt x="2341" y="1499"/>
                  <a:pt x="2311" y="1499"/>
                </a:cubicBezTo>
                <a:cubicBezTo>
                  <a:pt x="2281" y="1499"/>
                  <a:pt x="2255" y="1474"/>
                  <a:pt x="2256" y="1443"/>
                </a:cubicBezTo>
                <a:cubicBezTo>
                  <a:pt x="2256" y="1413"/>
                  <a:pt x="2281" y="1388"/>
                  <a:pt x="2311" y="1388"/>
                </a:cubicBezTo>
                <a:close/>
                <a:moveTo>
                  <a:pt x="1855" y="173"/>
                </a:moveTo>
                <a:cubicBezTo>
                  <a:pt x="1857" y="163"/>
                  <a:pt x="1859" y="153"/>
                  <a:pt x="1862" y="143"/>
                </a:cubicBezTo>
                <a:cubicBezTo>
                  <a:pt x="1881" y="94"/>
                  <a:pt x="1917" y="64"/>
                  <a:pt x="1967" y="51"/>
                </a:cubicBezTo>
                <a:cubicBezTo>
                  <a:pt x="2030" y="34"/>
                  <a:pt x="2099" y="59"/>
                  <a:pt x="2135" y="110"/>
                </a:cubicBezTo>
                <a:cubicBezTo>
                  <a:pt x="2177" y="171"/>
                  <a:pt x="2164" y="251"/>
                  <a:pt x="2104" y="297"/>
                </a:cubicBezTo>
                <a:cubicBezTo>
                  <a:pt x="2037" y="348"/>
                  <a:pt x="1940" y="337"/>
                  <a:pt x="1886" y="273"/>
                </a:cubicBezTo>
                <a:cubicBezTo>
                  <a:pt x="1869" y="254"/>
                  <a:pt x="1859" y="231"/>
                  <a:pt x="1856" y="205"/>
                </a:cubicBezTo>
                <a:cubicBezTo>
                  <a:pt x="1856" y="204"/>
                  <a:pt x="1855" y="203"/>
                  <a:pt x="1855" y="202"/>
                </a:cubicBezTo>
                <a:cubicBezTo>
                  <a:pt x="1855" y="192"/>
                  <a:pt x="1855" y="183"/>
                  <a:pt x="1855" y="173"/>
                </a:cubicBezTo>
                <a:close/>
                <a:moveTo>
                  <a:pt x="2116" y="751"/>
                </a:moveTo>
                <a:cubicBezTo>
                  <a:pt x="2157" y="870"/>
                  <a:pt x="2088" y="1003"/>
                  <a:pt x="1956" y="1032"/>
                </a:cubicBezTo>
                <a:cubicBezTo>
                  <a:pt x="1956" y="1033"/>
                  <a:pt x="1956" y="1035"/>
                  <a:pt x="1957" y="1036"/>
                </a:cubicBezTo>
                <a:cubicBezTo>
                  <a:pt x="2010" y="1133"/>
                  <a:pt x="1977" y="1248"/>
                  <a:pt x="1885" y="1309"/>
                </a:cubicBezTo>
                <a:cubicBezTo>
                  <a:pt x="1795" y="1368"/>
                  <a:pt x="1670" y="1360"/>
                  <a:pt x="1592" y="1289"/>
                </a:cubicBezTo>
                <a:cubicBezTo>
                  <a:pt x="1486" y="1193"/>
                  <a:pt x="1500" y="1035"/>
                  <a:pt x="1620" y="958"/>
                </a:cubicBezTo>
                <a:cubicBezTo>
                  <a:pt x="1650" y="939"/>
                  <a:pt x="1682" y="927"/>
                  <a:pt x="1717" y="922"/>
                </a:cubicBezTo>
                <a:cubicBezTo>
                  <a:pt x="1719" y="922"/>
                  <a:pt x="1720" y="921"/>
                  <a:pt x="1723" y="921"/>
                </a:cubicBezTo>
                <a:cubicBezTo>
                  <a:pt x="1661" y="796"/>
                  <a:pt x="1726" y="662"/>
                  <a:pt x="1839" y="620"/>
                </a:cubicBezTo>
                <a:cubicBezTo>
                  <a:pt x="1951" y="578"/>
                  <a:pt x="2077" y="638"/>
                  <a:pt x="2116" y="751"/>
                </a:cubicBezTo>
                <a:close/>
                <a:moveTo>
                  <a:pt x="1491" y="1485"/>
                </a:moveTo>
                <a:cubicBezTo>
                  <a:pt x="1521" y="1485"/>
                  <a:pt x="1546" y="1510"/>
                  <a:pt x="1546" y="1541"/>
                </a:cubicBezTo>
                <a:cubicBezTo>
                  <a:pt x="1546" y="1571"/>
                  <a:pt x="1521" y="1596"/>
                  <a:pt x="1491" y="1596"/>
                </a:cubicBezTo>
                <a:cubicBezTo>
                  <a:pt x="1460" y="1596"/>
                  <a:pt x="1435" y="1570"/>
                  <a:pt x="1435" y="1540"/>
                </a:cubicBezTo>
                <a:cubicBezTo>
                  <a:pt x="1435" y="1510"/>
                  <a:pt x="1460" y="1485"/>
                  <a:pt x="1491" y="1485"/>
                </a:cubicBezTo>
                <a:close/>
                <a:moveTo>
                  <a:pt x="1353" y="1319"/>
                </a:moveTo>
                <a:cubicBezTo>
                  <a:pt x="1287" y="1319"/>
                  <a:pt x="1233" y="1265"/>
                  <a:pt x="1233" y="1199"/>
                </a:cubicBezTo>
                <a:cubicBezTo>
                  <a:pt x="1232" y="1133"/>
                  <a:pt x="1287" y="1079"/>
                  <a:pt x="1354" y="1079"/>
                </a:cubicBezTo>
                <a:cubicBezTo>
                  <a:pt x="1420" y="1079"/>
                  <a:pt x="1473" y="1133"/>
                  <a:pt x="1473" y="1200"/>
                </a:cubicBezTo>
                <a:cubicBezTo>
                  <a:pt x="1473" y="1266"/>
                  <a:pt x="1419" y="1319"/>
                  <a:pt x="1353" y="1319"/>
                </a:cubicBezTo>
                <a:close/>
                <a:moveTo>
                  <a:pt x="1688" y="440"/>
                </a:moveTo>
                <a:cubicBezTo>
                  <a:pt x="1737" y="440"/>
                  <a:pt x="1777" y="480"/>
                  <a:pt x="1777" y="529"/>
                </a:cubicBezTo>
                <a:cubicBezTo>
                  <a:pt x="1776" y="577"/>
                  <a:pt x="1737" y="616"/>
                  <a:pt x="1688" y="616"/>
                </a:cubicBezTo>
                <a:cubicBezTo>
                  <a:pt x="1640" y="616"/>
                  <a:pt x="1600" y="576"/>
                  <a:pt x="1600" y="528"/>
                </a:cubicBezTo>
                <a:cubicBezTo>
                  <a:pt x="1601" y="479"/>
                  <a:pt x="1640" y="440"/>
                  <a:pt x="1688" y="440"/>
                </a:cubicBezTo>
                <a:close/>
                <a:moveTo>
                  <a:pt x="1415" y="132"/>
                </a:moveTo>
                <a:cubicBezTo>
                  <a:pt x="1446" y="132"/>
                  <a:pt x="1470" y="157"/>
                  <a:pt x="1470" y="188"/>
                </a:cubicBezTo>
                <a:cubicBezTo>
                  <a:pt x="1470" y="218"/>
                  <a:pt x="1445" y="243"/>
                  <a:pt x="1415" y="243"/>
                </a:cubicBezTo>
                <a:cubicBezTo>
                  <a:pt x="1384" y="243"/>
                  <a:pt x="1359" y="217"/>
                  <a:pt x="1359" y="187"/>
                </a:cubicBezTo>
                <a:cubicBezTo>
                  <a:pt x="1360" y="156"/>
                  <a:pt x="1384" y="132"/>
                  <a:pt x="1415" y="132"/>
                </a:cubicBezTo>
                <a:close/>
                <a:moveTo>
                  <a:pt x="1618" y="671"/>
                </a:moveTo>
                <a:cubicBezTo>
                  <a:pt x="1686" y="768"/>
                  <a:pt x="1664" y="895"/>
                  <a:pt x="1568" y="967"/>
                </a:cubicBezTo>
                <a:cubicBezTo>
                  <a:pt x="1462" y="1048"/>
                  <a:pt x="1308" y="1032"/>
                  <a:pt x="1222" y="930"/>
                </a:cubicBezTo>
                <a:cubicBezTo>
                  <a:pt x="1196" y="899"/>
                  <a:pt x="1179" y="862"/>
                  <a:pt x="1174" y="821"/>
                </a:cubicBezTo>
                <a:cubicBezTo>
                  <a:pt x="1174" y="819"/>
                  <a:pt x="1173" y="818"/>
                  <a:pt x="1172" y="816"/>
                </a:cubicBezTo>
                <a:cubicBezTo>
                  <a:pt x="1172" y="801"/>
                  <a:pt x="1172" y="786"/>
                  <a:pt x="1172" y="771"/>
                </a:cubicBezTo>
                <a:cubicBezTo>
                  <a:pt x="1176" y="755"/>
                  <a:pt x="1179" y="738"/>
                  <a:pt x="1184" y="723"/>
                </a:cubicBezTo>
                <a:cubicBezTo>
                  <a:pt x="1214" y="645"/>
                  <a:pt x="1271" y="597"/>
                  <a:pt x="1351" y="576"/>
                </a:cubicBezTo>
                <a:cubicBezTo>
                  <a:pt x="1451" y="549"/>
                  <a:pt x="1561" y="588"/>
                  <a:pt x="1618" y="671"/>
                </a:cubicBezTo>
                <a:close/>
                <a:moveTo>
                  <a:pt x="1075" y="1019"/>
                </a:moveTo>
                <a:cubicBezTo>
                  <a:pt x="1075" y="1049"/>
                  <a:pt x="1050" y="1074"/>
                  <a:pt x="1019" y="1074"/>
                </a:cubicBezTo>
                <a:cubicBezTo>
                  <a:pt x="989" y="1074"/>
                  <a:pt x="963" y="1048"/>
                  <a:pt x="964" y="1018"/>
                </a:cubicBezTo>
                <a:cubicBezTo>
                  <a:pt x="964" y="988"/>
                  <a:pt x="989" y="963"/>
                  <a:pt x="1019" y="963"/>
                </a:cubicBezTo>
                <a:cubicBezTo>
                  <a:pt x="1050" y="963"/>
                  <a:pt x="1075" y="988"/>
                  <a:pt x="1075" y="1019"/>
                </a:cubicBezTo>
                <a:close/>
                <a:moveTo>
                  <a:pt x="675" y="70"/>
                </a:moveTo>
                <a:cubicBezTo>
                  <a:pt x="716" y="70"/>
                  <a:pt x="750" y="104"/>
                  <a:pt x="750" y="146"/>
                </a:cubicBezTo>
                <a:cubicBezTo>
                  <a:pt x="750" y="187"/>
                  <a:pt x="716" y="221"/>
                  <a:pt x="674" y="221"/>
                </a:cubicBezTo>
                <a:cubicBezTo>
                  <a:pt x="633" y="221"/>
                  <a:pt x="599" y="187"/>
                  <a:pt x="599" y="146"/>
                </a:cubicBezTo>
                <a:cubicBezTo>
                  <a:pt x="598" y="104"/>
                  <a:pt x="633" y="70"/>
                  <a:pt x="675" y="70"/>
                </a:cubicBezTo>
                <a:close/>
                <a:moveTo>
                  <a:pt x="545" y="670"/>
                </a:moveTo>
                <a:cubicBezTo>
                  <a:pt x="575" y="670"/>
                  <a:pt x="600" y="695"/>
                  <a:pt x="600" y="726"/>
                </a:cubicBezTo>
                <a:cubicBezTo>
                  <a:pt x="600" y="756"/>
                  <a:pt x="575" y="781"/>
                  <a:pt x="544" y="781"/>
                </a:cubicBezTo>
                <a:cubicBezTo>
                  <a:pt x="514" y="781"/>
                  <a:pt x="489" y="755"/>
                  <a:pt x="489" y="725"/>
                </a:cubicBezTo>
                <a:cubicBezTo>
                  <a:pt x="489" y="695"/>
                  <a:pt x="514" y="670"/>
                  <a:pt x="545" y="670"/>
                </a:cubicBezTo>
                <a:close/>
                <a:moveTo>
                  <a:pt x="588" y="997"/>
                </a:moveTo>
                <a:cubicBezTo>
                  <a:pt x="587" y="1024"/>
                  <a:pt x="565" y="1045"/>
                  <a:pt x="539" y="1045"/>
                </a:cubicBezTo>
                <a:cubicBezTo>
                  <a:pt x="512" y="1045"/>
                  <a:pt x="489" y="1023"/>
                  <a:pt x="490" y="996"/>
                </a:cubicBezTo>
                <a:cubicBezTo>
                  <a:pt x="490" y="969"/>
                  <a:pt x="512" y="948"/>
                  <a:pt x="539" y="948"/>
                </a:cubicBezTo>
                <a:cubicBezTo>
                  <a:pt x="566" y="948"/>
                  <a:pt x="588" y="970"/>
                  <a:pt x="588" y="997"/>
                </a:cubicBezTo>
                <a:close/>
                <a:moveTo>
                  <a:pt x="500" y="1076"/>
                </a:moveTo>
                <a:cubicBezTo>
                  <a:pt x="537" y="1129"/>
                  <a:pt x="525" y="1200"/>
                  <a:pt x="472" y="1240"/>
                </a:cubicBezTo>
                <a:cubicBezTo>
                  <a:pt x="413" y="1285"/>
                  <a:pt x="328" y="1276"/>
                  <a:pt x="280" y="1219"/>
                </a:cubicBezTo>
                <a:cubicBezTo>
                  <a:pt x="265" y="1202"/>
                  <a:pt x="256" y="1182"/>
                  <a:pt x="253" y="1159"/>
                </a:cubicBezTo>
                <a:cubicBezTo>
                  <a:pt x="253" y="1158"/>
                  <a:pt x="253" y="1157"/>
                  <a:pt x="252" y="1156"/>
                </a:cubicBezTo>
                <a:cubicBezTo>
                  <a:pt x="252" y="1148"/>
                  <a:pt x="252" y="1140"/>
                  <a:pt x="252" y="1131"/>
                </a:cubicBezTo>
                <a:cubicBezTo>
                  <a:pt x="255" y="1122"/>
                  <a:pt x="256" y="1113"/>
                  <a:pt x="259" y="1104"/>
                </a:cubicBezTo>
                <a:cubicBezTo>
                  <a:pt x="276" y="1061"/>
                  <a:pt x="307" y="1035"/>
                  <a:pt x="351" y="1023"/>
                </a:cubicBezTo>
                <a:cubicBezTo>
                  <a:pt x="407" y="1008"/>
                  <a:pt x="468" y="1030"/>
                  <a:pt x="500" y="1076"/>
                </a:cubicBezTo>
                <a:close/>
                <a:moveTo>
                  <a:pt x="403" y="1537"/>
                </a:moveTo>
                <a:cubicBezTo>
                  <a:pt x="434" y="1537"/>
                  <a:pt x="459" y="1562"/>
                  <a:pt x="458" y="1592"/>
                </a:cubicBezTo>
                <a:cubicBezTo>
                  <a:pt x="458" y="1623"/>
                  <a:pt x="433" y="1647"/>
                  <a:pt x="403" y="1647"/>
                </a:cubicBezTo>
                <a:cubicBezTo>
                  <a:pt x="372" y="1647"/>
                  <a:pt x="347" y="1622"/>
                  <a:pt x="347" y="1592"/>
                </a:cubicBezTo>
                <a:cubicBezTo>
                  <a:pt x="348" y="1561"/>
                  <a:pt x="373" y="1537"/>
                  <a:pt x="403" y="1537"/>
                </a:cubicBezTo>
                <a:close/>
                <a:moveTo>
                  <a:pt x="286" y="1369"/>
                </a:moveTo>
                <a:cubicBezTo>
                  <a:pt x="286" y="1332"/>
                  <a:pt x="316" y="1302"/>
                  <a:pt x="353" y="1302"/>
                </a:cubicBezTo>
                <a:cubicBezTo>
                  <a:pt x="390" y="1302"/>
                  <a:pt x="419" y="1332"/>
                  <a:pt x="419" y="1369"/>
                </a:cubicBezTo>
                <a:cubicBezTo>
                  <a:pt x="419" y="1405"/>
                  <a:pt x="389" y="1435"/>
                  <a:pt x="353" y="1435"/>
                </a:cubicBezTo>
                <a:cubicBezTo>
                  <a:pt x="316" y="1435"/>
                  <a:pt x="286" y="1405"/>
                  <a:pt x="286" y="1369"/>
                </a:cubicBezTo>
                <a:close/>
                <a:moveTo>
                  <a:pt x="144" y="1277"/>
                </a:moveTo>
                <a:cubicBezTo>
                  <a:pt x="175" y="1277"/>
                  <a:pt x="200" y="1302"/>
                  <a:pt x="200" y="1333"/>
                </a:cubicBezTo>
                <a:cubicBezTo>
                  <a:pt x="199" y="1363"/>
                  <a:pt x="174" y="1388"/>
                  <a:pt x="144" y="1388"/>
                </a:cubicBezTo>
                <a:cubicBezTo>
                  <a:pt x="113" y="1388"/>
                  <a:pt x="88" y="1363"/>
                  <a:pt x="89" y="1332"/>
                </a:cubicBezTo>
                <a:cubicBezTo>
                  <a:pt x="89" y="1302"/>
                  <a:pt x="114" y="1277"/>
                  <a:pt x="144" y="1277"/>
                </a:cubicBezTo>
                <a:close/>
                <a:moveTo>
                  <a:pt x="99" y="345"/>
                </a:moveTo>
                <a:cubicBezTo>
                  <a:pt x="99" y="322"/>
                  <a:pt x="119" y="302"/>
                  <a:pt x="143" y="303"/>
                </a:cubicBezTo>
                <a:cubicBezTo>
                  <a:pt x="166" y="303"/>
                  <a:pt x="185" y="322"/>
                  <a:pt x="185" y="346"/>
                </a:cubicBezTo>
                <a:cubicBezTo>
                  <a:pt x="185" y="369"/>
                  <a:pt x="166" y="388"/>
                  <a:pt x="142" y="388"/>
                </a:cubicBezTo>
                <a:cubicBezTo>
                  <a:pt x="119" y="388"/>
                  <a:pt x="99" y="369"/>
                  <a:pt x="99" y="345"/>
                </a:cubicBezTo>
                <a:close/>
                <a:moveTo>
                  <a:pt x="192" y="724"/>
                </a:moveTo>
                <a:cubicBezTo>
                  <a:pt x="192" y="682"/>
                  <a:pt x="226" y="648"/>
                  <a:pt x="268" y="649"/>
                </a:cubicBezTo>
                <a:cubicBezTo>
                  <a:pt x="309" y="649"/>
                  <a:pt x="343" y="683"/>
                  <a:pt x="343" y="724"/>
                </a:cubicBezTo>
                <a:cubicBezTo>
                  <a:pt x="343" y="766"/>
                  <a:pt x="309" y="800"/>
                  <a:pt x="267" y="800"/>
                </a:cubicBezTo>
                <a:cubicBezTo>
                  <a:pt x="226" y="800"/>
                  <a:pt x="192" y="766"/>
                  <a:pt x="192" y="724"/>
                </a:cubicBezTo>
                <a:close/>
                <a:moveTo>
                  <a:pt x="367" y="383"/>
                </a:moveTo>
                <a:cubicBezTo>
                  <a:pt x="367" y="370"/>
                  <a:pt x="377" y="360"/>
                  <a:pt x="390" y="360"/>
                </a:cubicBezTo>
                <a:cubicBezTo>
                  <a:pt x="403" y="360"/>
                  <a:pt x="413" y="370"/>
                  <a:pt x="413" y="382"/>
                </a:cubicBezTo>
                <a:cubicBezTo>
                  <a:pt x="413" y="395"/>
                  <a:pt x="403" y="405"/>
                  <a:pt x="390" y="405"/>
                </a:cubicBezTo>
                <a:cubicBezTo>
                  <a:pt x="378" y="405"/>
                  <a:pt x="368" y="395"/>
                  <a:pt x="367" y="383"/>
                </a:cubicBezTo>
                <a:close/>
                <a:moveTo>
                  <a:pt x="415" y="186"/>
                </a:moveTo>
                <a:cubicBezTo>
                  <a:pt x="429" y="228"/>
                  <a:pt x="405" y="275"/>
                  <a:pt x="357" y="286"/>
                </a:cubicBezTo>
                <a:cubicBezTo>
                  <a:pt x="358" y="286"/>
                  <a:pt x="358" y="287"/>
                  <a:pt x="358" y="287"/>
                </a:cubicBezTo>
                <a:cubicBezTo>
                  <a:pt x="377" y="322"/>
                  <a:pt x="365" y="363"/>
                  <a:pt x="332" y="385"/>
                </a:cubicBezTo>
                <a:cubicBezTo>
                  <a:pt x="300" y="406"/>
                  <a:pt x="255" y="403"/>
                  <a:pt x="228" y="378"/>
                </a:cubicBezTo>
                <a:cubicBezTo>
                  <a:pt x="190" y="343"/>
                  <a:pt x="195" y="287"/>
                  <a:pt x="238" y="259"/>
                </a:cubicBezTo>
                <a:cubicBezTo>
                  <a:pt x="248" y="252"/>
                  <a:pt x="260" y="248"/>
                  <a:pt x="272" y="246"/>
                </a:cubicBezTo>
                <a:cubicBezTo>
                  <a:pt x="273" y="246"/>
                  <a:pt x="273" y="246"/>
                  <a:pt x="274" y="246"/>
                </a:cubicBezTo>
                <a:cubicBezTo>
                  <a:pt x="252" y="202"/>
                  <a:pt x="275" y="154"/>
                  <a:pt x="316" y="139"/>
                </a:cubicBezTo>
                <a:cubicBezTo>
                  <a:pt x="356" y="124"/>
                  <a:pt x="401" y="145"/>
                  <a:pt x="415" y="186"/>
                </a:cubicBezTo>
                <a:close/>
                <a:moveTo>
                  <a:pt x="262" y="75"/>
                </a:moveTo>
                <a:cubicBezTo>
                  <a:pt x="279" y="75"/>
                  <a:pt x="294" y="89"/>
                  <a:pt x="293" y="106"/>
                </a:cubicBezTo>
                <a:cubicBezTo>
                  <a:pt x="293" y="123"/>
                  <a:pt x="279" y="137"/>
                  <a:pt x="262" y="137"/>
                </a:cubicBezTo>
                <a:cubicBezTo>
                  <a:pt x="245" y="137"/>
                  <a:pt x="230" y="123"/>
                  <a:pt x="230" y="106"/>
                </a:cubicBezTo>
                <a:cubicBezTo>
                  <a:pt x="231" y="88"/>
                  <a:pt x="245" y="75"/>
                  <a:pt x="262" y="75"/>
                </a:cubicBezTo>
                <a:close/>
                <a:moveTo>
                  <a:pt x="78" y="209"/>
                </a:moveTo>
                <a:cubicBezTo>
                  <a:pt x="78" y="203"/>
                  <a:pt x="78" y="198"/>
                  <a:pt x="78" y="193"/>
                </a:cubicBezTo>
                <a:cubicBezTo>
                  <a:pt x="79" y="187"/>
                  <a:pt x="80" y="181"/>
                  <a:pt x="82" y="175"/>
                </a:cubicBezTo>
                <a:cubicBezTo>
                  <a:pt x="93" y="147"/>
                  <a:pt x="113" y="131"/>
                  <a:pt x="141" y="123"/>
                </a:cubicBezTo>
                <a:cubicBezTo>
                  <a:pt x="177" y="113"/>
                  <a:pt x="217" y="127"/>
                  <a:pt x="237" y="157"/>
                </a:cubicBezTo>
                <a:cubicBezTo>
                  <a:pt x="261" y="191"/>
                  <a:pt x="253" y="237"/>
                  <a:pt x="219" y="263"/>
                </a:cubicBezTo>
                <a:cubicBezTo>
                  <a:pt x="181" y="291"/>
                  <a:pt x="126" y="286"/>
                  <a:pt x="96" y="249"/>
                </a:cubicBezTo>
                <a:cubicBezTo>
                  <a:pt x="86" y="238"/>
                  <a:pt x="80" y="225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80" y="1776"/>
                </a:moveTo>
                <a:cubicBezTo>
                  <a:pt x="79" y="1775"/>
                  <a:pt x="79" y="1774"/>
                  <a:pt x="78" y="1773"/>
                </a:cubicBezTo>
                <a:cubicBezTo>
                  <a:pt x="78" y="1763"/>
                  <a:pt x="78" y="1754"/>
                  <a:pt x="78" y="1745"/>
                </a:cubicBezTo>
                <a:cubicBezTo>
                  <a:pt x="81" y="1735"/>
                  <a:pt x="82" y="1724"/>
                  <a:pt x="86" y="1714"/>
                </a:cubicBezTo>
                <a:cubicBezTo>
                  <a:pt x="105" y="1665"/>
                  <a:pt x="141" y="1635"/>
                  <a:pt x="191" y="1622"/>
                </a:cubicBezTo>
                <a:cubicBezTo>
                  <a:pt x="254" y="1605"/>
                  <a:pt x="323" y="1630"/>
                  <a:pt x="359" y="1682"/>
                </a:cubicBezTo>
                <a:cubicBezTo>
                  <a:pt x="401" y="1743"/>
                  <a:pt x="388" y="1822"/>
                  <a:pt x="328" y="1868"/>
                </a:cubicBezTo>
                <a:cubicBezTo>
                  <a:pt x="261" y="1919"/>
                  <a:pt x="164" y="1909"/>
                  <a:pt x="110" y="1845"/>
                </a:cubicBezTo>
                <a:cubicBezTo>
                  <a:pt x="93" y="1825"/>
                  <a:pt x="83" y="1802"/>
                  <a:pt x="80" y="1776"/>
                </a:cubicBezTo>
                <a:close/>
                <a:moveTo>
                  <a:pt x="192" y="2089"/>
                </a:moveTo>
                <a:cubicBezTo>
                  <a:pt x="151" y="2089"/>
                  <a:pt x="117" y="2055"/>
                  <a:pt x="116" y="2014"/>
                </a:cubicBezTo>
                <a:cubicBezTo>
                  <a:pt x="116" y="1972"/>
                  <a:pt x="150" y="1938"/>
                  <a:pt x="193" y="1938"/>
                </a:cubicBezTo>
                <a:cubicBezTo>
                  <a:pt x="234" y="1938"/>
                  <a:pt x="267" y="1972"/>
                  <a:pt x="267" y="2014"/>
                </a:cubicBezTo>
                <a:cubicBezTo>
                  <a:pt x="267" y="2056"/>
                  <a:pt x="233" y="2089"/>
                  <a:pt x="192" y="2089"/>
                </a:cubicBezTo>
                <a:close/>
                <a:moveTo>
                  <a:pt x="629" y="2119"/>
                </a:moveTo>
                <a:cubicBezTo>
                  <a:pt x="607" y="2119"/>
                  <a:pt x="589" y="2102"/>
                  <a:pt x="589" y="2080"/>
                </a:cubicBezTo>
                <a:cubicBezTo>
                  <a:pt x="589" y="2057"/>
                  <a:pt x="606" y="2039"/>
                  <a:pt x="629" y="2039"/>
                </a:cubicBezTo>
                <a:cubicBezTo>
                  <a:pt x="651" y="2039"/>
                  <a:pt x="669" y="2056"/>
                  <a:pt x="669" y="2079"/>
                </a:cubicBezTo>
                <a:cubicBezTo>
                  <a:pt x="670" y="2101"/>
                  <a:pt x="651" y="2119"/>
                  <a:pt x="629" y="2119"/>
                </a:cubicBezTo>
                <a:close/>
                <a:moveTo>
                  <a:pt x="571" y="1909"/>
                </a:moveTo>
                <a:cubicBezTo>
                  <a:pt x="571" y="1910"/>
                  <a:pt x="571" y="1911"/>
                  <a:pt x="572" y="1911"/>
                </a:cubicBezTo>
                <a:cubicBezTo>
                  <a:pt x="605" y="1972"/>
                  <a:pt x="584" y="2045"/>
                  <a:pt x="526" y="2083"/>
                </a:cubicBezTo>
                <a:cubicBezTo>
                  <a:pt x="470" y="2120"/>
                  <a:pt x="391" y="2115"/>
                  <a:pt x="342" y="2070"/>
                </a:cubicBezTo>
                <a:cubicBezTo>
                  <a:pt x="276" y="2010"/>
                  <a:pt x="284" y="1911"/>
                  <a:pt x="360" y="1862"/>
                </a:cubicBezTo>
                <a:cubicBezTo>
                  <a:pt x="379" y="1850"/>
                  <a:pt x="399" y="1842"/>
                  <a:pt x="421" y="1840"/>
                </a:cubicBezTo>
                <a:cubicBezTo>
                  <a:pt x="422" y="1840"/>
                  <a:pt x="423" y="1839"/>
                  <a:pt x="425" y="1839"/>
                </a:cubicBezTo>
                <a:cubicBezTo>
                  <a:pt x="386" y="1760"/>
                  <a:pt x="427" y="1676"/>
                  <a:pt x="497" y="1650"/>
                </a:cubicBezTo>
                <a:cubicBezTo>
                  <a:pt x="568" y="1624"/>
                  <a:pt x="647" y="1661"/>
                  <a:pt x="672" y="1732"/>
                </a:cubicBezTo>
                <a:cubicBezTo>
                  <a:pt x="698" y="1807"/>
                  <a:pt x="654" y="1890"/>
                  <a:pt x="571" y="1909"/>
                </a:cubicBezTo>
                <a:close/>
                <a:moveTo>
                  <a:pt x="738" y="1462"/>
                </a:moveTo>
                <a:cubicBezTo>
                  <a:pt x="719" y="1462"/>
                  <a:pt x="703" y="1446"/>
                  <a:pt x="702" y="1427"/>
                </a:cubicBezTo>
                <a:cubicBezTo>
                  <a:pt x="702" y="1407"/>
                  <a:pt x="718" y="1391"/>
                  <a:pt x="738" y="1391"/>
                </a:cubicBezTo>
                <a:cubicBezTo>
                  <a:pt x="757" y="1391"/>
                  <a:pt x="773" y="1406"/>
                  <a:pt x="773" y="1426"/>
                </a:cubicBezTo>
                <a:cubicBezTo>
                  <a:pt x="774" y="1445"/>
                  <a:pt x="758" y="1461"/>
                  <a:pt x="738" y="1462"/>
                </a:cubicBezTo>
                <a:close/>
                <a:moveTo>
                  <a:pt x="687" y="1276"/>
                </a:moveTo>
                <a:cubicBezTo>
                  <a:pt x="687" y="1277"/>
                  <a:pt x="687" y="1278"/>
                  <a:pt x="688" y="1278"/>
                </a:cubicBezTo>
                <a:cubicBezTo>
                  <a:pt x="717" y="1332"/>
                  <a:pt x="699" y="1396"/>
                  <a:pt x="647" y="1429"/>
                </a:cubicBezTo>
                <a:cubicBezTo>
                  <a:pt x="598" y="1462"/>
                  <a:pt x="528" y="1458"/>
                  <a:pt x="485" y="1419"/>
                </a:cubicBezTo>
                <a:cubicBezTo>
                  <a:pt x="427" y="1365"/>
                  <a:pt x="434" y="1278"/>
                  <a:pt x="501" y="1235"/>
                </a:cubicBezTo>
                <a:cubicBezTo>
                  <a:pt x="517" y="1224"/>
                  <a:pt x="535" y="1217"/>
                  <a:pt x="554" y="1215"/>
                </a:cubicBezTo>
                <a:cubicBezTo>
                  <a:pt x="555" y="1215"/>
                  <a:pt x="556" y="1214"/>
                  <a:pt x="558" y="1214"/>
                </a:cubicBezTo>
                <a:cubicBezTo>
                  <a:pt x="523" y="1145"/>
                  <a:pt x="559" y="1071"/>
                  <a:pt x="622" y="1048"/>
                </a:cubicBezTo>
                <a:cubicBezTo>
                  <a:pt x="684" y="1025"/>
                  <a:pt x="754" y="1057"/>
                  <a:pt x="776" y="1120"/>
                </a:cubicBezTo>
                <a:cubicBezTo>
                  <a:pt x="799" y="1186"/>
                  <a:pt x="760" y="1260"/>
                  <a:pt x="687" y="1276"/>
                </a:cubicBezTo>
                <a:close/>
                <a:moveTo>
                  <a:pt x="866" y="699"/>
                </a:moveTo>
                <a:cubicBezTo>
                  <a:pt x="810" y="736"/>
                  <a:pt x="731" y="731"/>
                  <a:pt x="682" y="687"/>
                </a:cubicBezTo>
                <a:cubicBezTo>
                  <a:pt x="616" y="627"/>
                  <a:pt x="624" y="527"/>
                  <a:pt x="700" y="479"/>
                </a:cubicBezTo>
                <a:cubicBezTo>
                  <a:pt x="719" y="467"/>
                  <a:pt x="739" y="459"/>
                  <a:pt x="761" y="456"/>
                </a:cubicBezTo>
                <a:cubicBezTo>
                  <a:pt x="762" y="456"/>
                  <a:pt x="763" y="456"/>
                  <a:pt x="765" y="455"/>
                </a:cubicBezTo>
                <a:cubicBezTo>
                  <a:pt x="726" y="377"/>
                  <a:pt x="766" y="293"/>
                  <a:pt x="837" y="267"/>
                </a:cubicBezTo>
                <a:cubicBezTo>
                  <a:pt x="908" y="240"/>
                  <a:pt x="987" y="277"/>
                  <a:pt x="1012" y="349"/>
                </a:cubicBezTo>
                <a:cubicBezTo>
                  <a:pt x="1038" y="423"/>
                  <a:pt x="994" y="507"/>
                  <a:pt x="911" y="525"/>
                </a:cubicBezTo>
                <a:cubicBezTo>
                  <a:pt x="911" y="526"/>
                  <a:pt x="911" y="527"/>
                  <a:pt x="912" y="528"/>
                </a:cubicBezTo>
                <a:cubicBezTo>
                  <a:pt x="945" y="589"/>
                  <a:pt x="924" y="661"/>
                  <a:pt x="866" y="699"/>
                </a:cubicBezTo>
                <a:close/>
                <a:moveTo>
                  <a:pt x="965" y="1935"/>
                </a:moveTo>
                <a:cubicBezTo>
                  <a:pt x="934" y="1935"/>
                  <a:pt x="909" y="1910"/>
                  <a:pt x="909" y="1880"/>
                </a:cubicBezTo>
                <a:cubicBezTo>
                  <a:pt x="910" y="1849"/>
                  <a:pt x="934" y="1825"/>
                  <a:pt x="965" y="1825"/>
                </a:cubicBezTo>
                <a:cubicBezTo>
                  <a:pt x="996" y="1825"/>
                  <a:pt x="1020" y="1850"/>
                  <a:pt x="1020" y="1880"/>
                </a:cubicBezTo>
                <a:cubicBezTo>
                  <a:pt x="1020" y="1911"/>
                  <a:pt x="995" y="1935"/>
                  <a:pt x="965" y="1935"/>
                </a:cubicBezTo>
                <a:close/>
                <a:moveTo>
                  <a:pt x="1075" y="1524"/>
                </a:moveTo>
                <a:cubicBezTo>
                  <a:pt x="1034" y="1524"/>
                  <a:pt x="1000" y="1490"/>
                  <a:pt x="999" y="1449"/>
                </a:cubicBezTo>
                <a:cubicBezTo>
                  <a:pt x="999" y="1407"/>
                  <a:pt x="1033" y="1373"/>
                  <a:pt x="1075" y="1373"/>
                </a:cubicBezTo>
                <a:cubicBezTo>
                  <a:pt x="1117" y="1373"/>
                  <a:pt x="1150" y="1407"/>
                  <a:pt x="1150" y="1449"/>
                </a:cubicBezTo>
                <a:cubicBezTo>
                  <a:pt x="1150" y="1491"/>
                  <a:pt x="1116" y="1524"/>
                  <a:pt x="1075" y="1524"/>
                </a:cubicBezTo>
                <a:close/>
                <a:moveTo>
                  <a:pt x="1129" y="403"/>
                </a:moveTo>
                <a:cubicBezTo>
                  <a:pt x="1129" y="361"/>
                  <a:pt x="1163" y="327"/>
                  <a:pt x="1205" y="327"/>
                </a:cubicBezTo>
                <a:cubicBezTo>
                  <a:pt x="1247" y="328"/>
                  <a:pt x="1280" y="361"/>
                  <a:pt x="1280" y="403"/>
                </a:cubicBezTo>
                <a:cubicBezTo>
                  <a:pt x="1280" y="445"/>
                  <a:pt x="1246" y="479"/>
                  <a:pt x="1204" y="478"/>
                </a:cubicBezTo>
                <a:cubicBezTo>
                  <a:pt x="1163" y="478"/>
                  <a:pt x="1129" y="444"/>
                  <a:pt x="1129" y="403"/>
                </a:cubicBezTo>
                <a:close/>
                <a:moveTo>
                  <a:pt x="1167" y="1724"/>
                </a:moveTo>
                <a:cubicBezTo>
                  <a:pt x="1167" y="1723"/>
                  <a:pt x="1167" y="1722"/>
                  <a:pt x="1166" y="1721"/>
                </a:cubicBezTo>
                <a:cubicBezTo>
                  <a:pt x="1166" y="1712"/>
                  <a:pt x="1166" y="1702"/>
                  <a:pt x="1166" y="1693"/>
                </a:cubicBezTo>
                <a:cubicBezTo>
                  <a:pt x="1169" y="1683"/>
                  <a:pt x="1170" y="1672"/>
                  <a:pt x="1174" y="1663"/>
                </a:cubicBezTo>
                <a:cubicBezTo>
                  <a:pt x="1192" y="1613"/>
                  <a:pt x="1229" y="1584"/>
                  <a:pt x="1278" y="1570"/>
                </a:cubicBezTo>
                <a:cubicBezTo>
                  <a:pt x="1342" y="1553"/>
                  <a:pt x="1411" y="1578"/>
                  <a:pt x="1447" y="1630"/>
                </a:cubicBezTo>
                <a:cubicBezTo>
                  <a:pt x="1489" y="1691"/>
                  <a:pt x="1475" y="1771"/>
                  <a:pt x="1415" y="1816"/>
                </a:cubicBezTo>
                <a:cubicBezTo>
                  <a:pt x="1348" y="1867"/>
                  <a:pt x="1252" y="1857"/>
                  <a:pt x="1198" y="1793"/>
                </a:cubicBezTo>
                <a:cubicBezTo>
                  <a:pt x="1181" y="1773"/>
                  <a:pt x="1171" y="1750"/>
                  <a:pt x="1167" y="1724"/>
                </a:cubicBezTo>
                <a:close/>
                <a:moveTo>
                  <a:pt x="1280" y="2038"/>
                </a:moveTo>
                <a:cubicBezTo>
                  <a:pt x="1238" y="2038"/>
                  <a:pt x="1204" y="2004"/>
                  <a:pt x="1204" y="1962"/>
                </a:cubicBezTo>
                <a:cubicBezTo>
                  <a:pt x="1204" y="1921"/>
                  <a:pt x="1238" y="1887"/>
                  <a:pt x="1280" y="1887"/>
                </a:cubicBezTo>
                <a:cubicBezTo>
                  <a:pt x="1322" y="1887"/>
                  <a:pt x="1355" y="1921"/>
                  <a:pt x="1355" y="1962"/>
                </a:cubicBezTo>
                <a:cubicBezTo>
                  <a:pt x="1355" y="2004"/>
                  <a:pt x="1321" y="2038"/>
                  <a:pt x="1280" y="2038"/>
                </a:cubicBezTo>
                <a:close/>
                <a:moveTo>
                  <a:pt x="1717" y="2068"/>
                </a:moveTo>
                <a:cubicBezTo>
                  <a:pt x="1695" y="2068"/>
                  <a:pt x="1677" y="2050"/>
                  <a:pt x="1677" y="2028"/>
                </a:cubicBezTo>
                <a:cubicBezTo>
                  <a:pt x="1676" y="2005"/>
                  <a:pt x="1694" y="1987"/>
                  <a:pt x="1716" y="1987"/>
                </a:cubicBezTo>
                <a:cubicBezTo>
                  <a:pt x="1739" y="1987"/>
                  <a:pt x="1757" y="2005"/>
                  <a:pt x="1757" y="2027"/>
                </a:cubicBezTo>
                <a:cubicBezTo>
                  <a:pt x="1757" y="2049"/>
                  <a:pt x="1739" y="2067"/>
                  <a:pt x="1717" y="2068"/>
                </a:cubicBezTo>
                <a:close/>
                <a:moveTo>
                  <a:pt x="1659" y="1857"/>
                </a:moveTo>
                <a:cubicBezTo>
                  <a:pt x="1659" y="1858"/>
                  <a:pt x="1659" y="1859"/>
                  <a:pt x="1660" y="1860"/>
                </a:cubicBezTo>
                <a:cubicBezTo>
                  <a:pt x="1693" y="1920"/>
                  <a:pt x="1672" y="1993"/>
                  <a:pt x="1614" y="2031"/>
                </a:cubicBezTo>
                <a:cubicBezTo>
                  <a:pt x="1558" y="2068"/>
                  <a:pt x="1479" y="2063"/>
                  <a:pt x="1430" y="2019"/>
                </a:cubicBezTo>
                <a:cubicBezTo>
                  <a:pt x="1364" y="1959"/>
                  <a:pt x="1372" y="1859"/>
                  <a:pt x="1448" y="1810"/>
                </a:cubicBezTo>
                <a:cubicBezTo>
                  <a:pt x="1466" y="1798"/>
                  <a:pt x="1487" y="1791"/>
                  <a:pt x="1509" y="1788"/>
                </a:cubicBezTo>
                <a:cubicBezTo>
                  <a:pt x="1510" y="1788"/>
                  <a:pt x="1511" y="1787"/>
                  <a:pt x="1512" y="1787"/>
                </a:cubicBezTo>
                <a:cubicBezTo>
                  <a:pt x="1474" y="1709"/>
                  <a:pt x="1514" y="1625"/>
                  <a:pt x="1585" y="1598"/>
                </a:cubicBezTo>
                <a:cubicBezTo>
                  <a:pt x="1656" y="1572"/>
                  <a:pt x="1735" y="1609"/>
                  <a:pt x="1760" y="1681"/>
                </a:cubicBezTo>
                <a:cubicBezTo>
                  <a:pt x="1785" y="1755"/>
                  <a:pt x="1742" y="1839"/>
                  <a:pt x="1659" y="1857"/>
                </a:cubicBezTo>
                <a:close/>
                <a:moveTo>
                  <a:pt x="1950" y="1793"/>
                </a:moveTo>
                <a:cubicBezTo>
                  <a:pt x="1909" y="1793"/>
                  <a:pt x="1875" y="1759"/>
                  <a:pt x="1875" y="1717"/>
                </a:cubicBezTo>
                <a:cubicBezTo>
                  <a:pt x="1874" y="1676"/>
                  <a:pt x="1909" y="1642"/>
                  <a:pt x="1951" y="1642"/>
                </a:cubicBezTo>
                <a:cubicBezTo>
                  <a:pt x="1992" y="1642"/>
                  <a:pt x="2026" y="1676"/>
                  <a:pt x="2026" y="1717"/>
                </a:cubicBezTo>
                <a:cubicBezTo>
                  <a:pt x="2026" y="1759"/>
                  <a:pt x="1992" y="1793"/>
                  <a:pt x="1950" y="1793"/>
                </a:cubicBezTo>
                <a:close/>
                <a:moveTo>
                  <a:pt x="1984" y="1304"/>
                </a:moveTo>
                <a:cubicBezTo>
                  <a:pt x="1984" y="1268"/>
                  <a:pt x="2011" y="1239"/>
                  <a:pt x="2047" y="1239"/>
                </a:cubicBezTo>
                <a:cubicBezTo>
                  <a:pt x="2083" y="1239"/>
                  <a:pt x="2111" y="1267"/>
                  <a:pt x="2112" y="1302"/>
                </a:cubicBezTo>
                <a:cubicBezTo>
                  <a:pt x="2113" y="1337"/>
                  <a:pt x="2084" y="1367"/>
                  <a:pt x="2048" y="1367"/>
                </a:cubicBezTo>
                <a:cubicBezTo>
                  <a:pt x="2013" y="1367"/>
                  <a:pt x="1984" y="1339"/>
                  <a:pt x="1984" y="1304"/>
                </a:cubicBezTo>
                <a:close/>
                <a:moveTo>
                  <a:pt x="2322" y="1909"/>
                </a:moveTo>
                <a:cubicBezTo>
                  <a:pt x="2322" y="1910"/>
                  <a:pt x="2322" y="1911"/>
                  <a:pt x="2322" y="1911"/>
                </a:cubicBezTo>
                <a:cubicBezTo>
                  <a:pt x="2356" y="1972"/>
                  <a:pt x="2335" y="2045"/>
                  <a:pt x="2277" y="2083"/>
                </a:cubicBezTo>
                <a:cubicBezTo>
                  <a:pt x="2221" y="2120"/>
                  <a:pt x="2142" y="2115"/>
                  <a:pt x="2093" y="2070"/>
                </a:cubicBezTo>
                <a:cubicBezTo>
                  <a:pt x="2026" y="2010"/>
                  <a:pt x="2035" y="1911"/>
                  <a:pt x="2110" y="1862"/>
                </a:cubicBezTo>
                <a:cubicBezTo>
                  <a:pt x="2129" y="1850"/>
                  <a:pt x="2149" y="1842"/>
                  <a:pt x="2171" y="1840"/>
                </a:cubicBezTo>
                <a:cubicBezTo>
                  <a:pt x="2173" y="1840"/>
                  <a:pt x="2174" y="1839"/>
                  <a:pt x="2175" y="1839"/>
                </a:cubicBezTo>
                <a:cubicBezTo>
                  <a:pt x="2136" y="1760"/>
                  <a:pt x="2177" y="1676"/>
                  <a:pt x="2248" y="1650"/>
                </a:cubicBezTo>
                <a:cubicBezTo>
                  <a:pt x="2319" y="1624"/>
                  <a:pt x="2398" y="1661"/>
                  <a:pt x="2422" y="1732"/>
                </a:cubicBezTo>
                <a:cubicBezTo>
                  <a:pt x="2448" y="1807"/>
                  <a:pt x="2405" y="1890"/>
                  <a:pt x="2322" y="1909"/>
                </a:cubicBezTo>
                <a:close/>
                <a:moveTo>
                  <a:pt x="2542" y="2135"/>
                </a:moveTo>
                <a:cubicBezTo>
                  <a:pt x="2501" y="2135"/>
                  <a:pt x="2467" y="2101"/>
                  <a:pt x="2466" y="2059"/>
                </a:cubicBezTo>
                <a:cubicBezTo>
                  <a:pt x="2466" y="2018"/>
                  <a:pt x="2500" y="1983"/>
                  <a:pt x="2543" y="1984"/>
                </a:cubicBezTo>
                <a:cubicBezTo>
                  <a:pt x="2584" y="1984"/>
                  <a:pt x="2617" y="2018"/>
                  <a:pt x="2617" y="2059"/>
                </a:cubicBezTo>
                <a:cubicBezTo>
                  <a:pt x="2617" y="2101"/>
                  <a:pt x="2583" y="2135"/>
                  <a:pt x="2542" y="2135"/>
                </a:cubicBezTo>
                <a:close/>
                <a:moveTo>
                  <a:pt x="2610" y="1448"/>
                </a:moveTo>
                <a:cubicBezTo>
                  <a:pt x="2610" y="1446"/>
                  <a:pt x="2608" y="1444"/>
                  <a:pt x="2608" y="1442"/>
                </a:cubicBezTo>
                <a:cubicBezTo>
                  <a:pt x="2608" y="1424"/>
                  <a:pt x="2608" y="1407"/>
                  <a:pt x="2608" y="1389"/>
                </a:cubicBezTo>
                <a:cubicBezTo>
                  <a:pt x="2612" y="1370"/>
                  <a:pt x="2615" y="1350"/>
                  <a:pt x="2622" y="1331"/>
                </a:cubicBezTo>
                <a:cubicBezTo>
                  <a:pt x="2657" y="1239"/>
                  <a:pt x="2726" y="1182"/>
                  <a:pt x="2820" y="1157"/>
                </a:cubicBezTo>
                <a:cubicBezTo>
                  <a:pt x="2940" y="1125"/>
                  <a:pt x="3070" y="1172"/>
                  <a:pt x="3138" y="1270"/>
                </a:cubicBezTo>
                <a:cubicBezTo>
                  <a:pt x="3218" y="1385"/>
                  <a:pt x="3193" y="1536"/>
                  <a:pt x="3079" y="1622"/>
                </a:cubicBezTo>
                <a:cubicBezTo>
                  <a:pt x="2952" y="1718"/>
                  <a:pt x="2770" y="1699"/>
                  <a:pt x="2667" y="1578"/>
                </a:cubicBezTo>
                <a:cubicBezTo>
                  <a:pt x="2636" y="1541"/>
                  <a:pt x="2616" y="1497"/>
                  <a:pt x="2610" y="1448"/>
                </a:cubicBezTo>
                <a:close/>
                <a:moveTo>
                  <a:pt x="2822" y="2041"/>
                </a:moveTo>
                <a:cubicBezTo>
                  <a:pt x="2744" y="2041"/>
                  <a:pt x="2680" y="1977"/>
                  <a:pt x="2680" y="1898"/>
                </a:cubicBezTo>
                <a:cubicBezTo>
                  <a:pt x="2679" y="1819"/>
                  <a:pt x="2744" y="1755"/>
                  <a:pt x="2824" y="1755"/>
                </a:cubicBezTo>
                <a:cubicBezTo>
                  <a:pt x="2902" y="1755"/>
                  <a:pt x="2965" y="1819"/>
                  <a:pt x="2965" y="1899"/>
                </a:cubicBezTo>
                <a:cubicBezTo>
                  <a:pt x="2965" y="1977"/>
                  <a:pt x="2901" y="2041"/>
                  <a:pt x="2822" y="2041"/>
                </a:cubicBezTo>
                <a:close/>
                <a:moveTo>
                  <a:pt x="3649" y="2097"/>
                </a:moveTo>
                <a:cubicBezTo>
                  <a:pt x="3607" y="2098"/>
                  <a:pt x="3573" y="2064"/>
                  <a:pt x="3573" y="2023"/>
                </a:cubicBezTo>
                <a:cubicBezTo>
                  <a:pt x="3573" y="1979"/>
                  <a:pt x="3605" y="1946"/>
                  <a:pt x="3648" y="1945"/>
                </a:cubicBezTo>
                <a:cubicBezTo>
                  <a:pt x="3690" y="1945"/>
                  <a:pt x="3724" y="1979"/>
                  <a:pt x="3725" y="2020"/>
                </a:cubicBezTo>
                <a:cubicBezTo>
                  <a:pt x="3726" y="2062"/>
                  <a:pt x="3691" y="2097"/>
                  <a:pt x="3649" y="2097"/>
                </a:cubicBezTo>
                <a:close/>
                <a:moveTo>
                  <a:pt x="3540" y="1699"/>
                </a:moveTo>
                <a:cubicBezTo>
                  <a:pt x="3540" y="1701"/>
                  <a:pt x="3540" y="1703"/>
                  <a:pt x="3541" y="1704"/>
                </a:cubicBezTo>
                <a:cubicBezTo>
                  <a:pt x="3604" y="1819"/>
                  <a:pt x="3564" y="1957"/>
                  <a:pt x="3455" y="2029"/>
                </a:cubicBezTo>
                <a:cubicBezTo>
                  <a:pt x="3348" y="2099"/>
                  <a:pt x="3199" y="2089"/>
                  <a:pt x="3107" y="2005"/>
                </a:cubicBezTo>
                <a:cubicBezTo>
                  <a:pt x="2981" y="1891"/>
                  <a:pt x="2997" y="1703"/>
                  <a:pt x="3140" y="1611"/>
                </a:cubicBezTo>
                <a:cubicBezTo>
                  <a:pt x="3175" y="1588"/>
                  <a:pt x="3214" y="1574"/>
                  <a:pt x="3255" y="1569"/>
                </a:cubicBezTo>
                <a:cubicBezTo>
                  <a:pt x="3257" y="1568"/>
                  <a:pt x="3260" y="1567"/>
                  <a:pt x="3263" y="1567"/>
                </a:cubicBezTo>
                <a:cubicBezTo>
                  <a:pt x="3189" y="1419"/>
                  <a:pt x="3266" y="1260"/>
                  <a:pt x="3400" y="1210"/>
                </a:cubicBezTo>
                <a:cubicBezTo>
                  <a:pt x="3534" y="1160"/>
                  <a:pt x="3683" y="1230"/>
                  <a:pt x="3730" y="1365"/>
                </a:cubicBezTo>
                <a:cubicBezTo>
                  <a:pt x="3779" y="1507"/>
                  <a:pt x="3697" y="1665"/>
                  <a:pt x="3540" y="1699"/>
                </a:cubicBezTo>
                <a:close/>
                <a:moveTo>
                  <a:pt x="3707" y="1047"/>
                </a:moveTo>
                <a:cubicBezTo>
                  <a:pt x="3641" y="1098"/>
                  <a:pt x="3544" y="1088"/>
                  <a:pt x="3490" y="1024"/>
                </a:cubicBezTo>
                <a:cubicBezTo>
                  <a:pt x="3473" y="1004"/>
                  <a:pt x="3463" y="981"/>
                  <a:pt x="3459" y="955"/>
                </a:cubicBezTo>
                <a:cubicBezTo>
                  <a:pt x="3459" y="954"/>
                  <a:pt x="3459" y="953"/>
                  <a:pt x="3458" y="952"/>
                </a:cubicBezTo>
                <a:cubicBezTo>
                  <a:pt x="3458" y="943"/>
                  <a:pt x="3458" y="933"/>
                  <a:pt x="3458" y="924"/>
                </a:cubicBezTo>
                <a:cubicBezTo>
                  <a:pt x="3461" y="914"/>
                  <a:pt x="3462" y="903"/>
                  <a:pt x="3466" y="893"/>
                </a:cubicBezTo>
                <a:cubicBezTo>
                  <a:pt x="3485" y="844"/>
                  <a:pt x="3521" y="815"/>
                  <a:pt x="3571" y="801"/>
                </a:cubicBezTo>
                <a:cubicBezTo>
                  <a:pt x="3634" y="784"/>
                  <a:pt x="3703" y="809"/>
                  <a:pt x="3739" y="861"/>
                </a:cubicBezTo>
                <a:cubicBezTo>
                  <a:pt x="3781" y="922"/>
                  <a:pt x="3768" y="1002"/>
                  <a:pt x="3707" y="1047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002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742023" y="6395176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848497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 userDrawn="1"/>
        </p:nvGrpSpPr>
        <p:grpSpPr>
          <a:xfrm>
            <a:off x="0" y="7022"/>
            <a:ext cx="12192000" cy="1270665"/>
            <a:chOff x="0" y="0"/>
            <a:chExt cx="13952538" cy="1454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13952538" cy="1454150"/>
            </a:xfrm>
            <a:prstGeom prst="rect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12499975" y="211138"/>
              <a:ext cx="739775" cy="722313"/>
            </a:xfrm>
            <a:custGeom>
              <a:avLst/>
              <a:gdLst>
                <a:gd name="T0" fmla="*/ 0 w 197"/>
                <a:gd name="T1" fmla="*/ 85 h 191"/>
                <a:gd name="T2" fmla="*/ 5 w 197"/>
                <a:gd name="T3" fmla="*/ 67 h 191"/>
                <a:gd name="T4" fmla="*/ 69 w 197"/>
                <a:gd name="T5" fmla="*/ 10 h 191"/>
                <a:gd name="T6" fmla="*/ 171 w 197"/>
                <a:gd name="T7" fmla="*/ 47 h 191"/>
                <a:gd name="T8" fmla="*/ 152 w 197"/>
                <a:gd name="T9" fmla="*/ 160 h 191"/>
                <a:gd name="T10" fmla="*/ 19 w 197"/>
                <a:gd name="T11" fmla="*/ 146 h 191"/>
                <a:gd name="T12" fmla="*/ 1 w 197"/>
                <a:gd name="T13" fmla="*/ 104 h 191"/>
                <a:gd name="T14" fmla="*/ 0 w 197"/>
                <a:gd name="T15" fmla="*/ 102 h 191"/>
                <a:gd name="T16" fmla="*/ 0 w 197"/>
                <a:gd name="T17" fmla="*/ 85 h 191"/>
                <a:gd name="T18" fmla="*/ 97 w 197"/>
                <a:gd name="T19" fmla="*/ 20 h 191"/>
                <a:gd name="T20" fmla="*/ 43 w 197"/>
                <a:gd name="T21" fmla="*/ 36 h 191"/>
                <a:gd name="T22" fmla="*/ 36 w 197"/>
                <a:gd name="T23" fmla="*/ 145 h 191"/>
                <a:gd name="T24" fmla="*/ 150 w 197"/>
                <a:gd name="T25" fmla="*/ 146 h 191"/>
                <a:gd name="T26" fmla="*/ 160 w 197"/>
                <a:gd name="T27" fmla="*/ 52 h 191"/>
                <a:gd name="T28" fmla="*/ 97 w 197"/>
                <a:gd name="T2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7" h="191">
                  <a:moveTo>
                    <a:pt x="0" y="85"/>
                  </a:moveTo>
                  <a:cubicBezTo>
                    <a:pt x="2" y="79"/>
                    <a:pt x="3" y="72"/>
                    <a:pt x="5" y="67"/>
                  </a:cubicBezTo>
                  <a:cubicBezTo>
                    <a:pt x="16" y="37"/>
                    <a:pt x="38" y="19"/>
                    <a:pt x="69" y="10"/>
                  </a:cubicBezTo>
                  <a:cubicBezTo>
                    <a:pt x="107" y="0"/>
                    <a:pt x="149" y="15"/>
                    <a:pt x="171" y="47"/>
                  </a:cubicBezTo>
                  <a:cubicBezTo>
                    <a:pt x="197" y="84"/>
                    <a:pt x="189" y="132"/>
                    <a:pt x="152" y="160"/>
                  </a:cubicBezTo>
                  <a:cubicBezTo>
                    <a:pt x="111" y="191"/>
                    <a:pt x="52" y="185"/>
                    <a:pt x="19" y="146"/>
                  </a:cubicBezTo>
                  <a:cubicBezTo>
                    <a:pt x="9" y="134"/>
                    <a:pt x="3" y="120"/>
                    <a:pt x="1" y="104"/>
                  </a:cubicBezTo>
                  <a:cubicBezTo>
                    <a:pt x="1" y="103"/>
                    <a:pt x="1" y="103"/>
                    <a:pt x="0" y="102"/>
                  </a:cubicBezTo>
                  <a:cubicBezTo>
                    <a:pt x="0" y="96"/>
                    <a:pt x="0" y="91"/>
                    <a:pt x="0" y="85"/>
                  </a:cubicBezTo>
                  <a:close/>
                  <a:moveTo>
                    <a:pt x="97" y="20"/>
                  </a:moveTo>
                  <a:cubicBezTo>
                    <a:pt x="75" y="20"/>
                    <a:pt x="58" y="25"/>
                    <a:pt x="43" y="36"/>
                  </a:cubicBezTo>
                  <a:cubicBezTo>
                    <a:pt x="6" y="63"/>
                    <a:pt x="2" y="113"/>
                    <a:pt x="36" y="145"/>
                  </a:cubicBezTo>
                  <a:cubicBezTo>
                    <a:pt x="66" y="174"/>
                    <a:pt x="119" y="175"/>
                    <a:pt x="150" y="146"/>
                  </a:cubicBezTo>
                  <a:cubicBezTo>
                    <a:pt x="177" y="120"/>
                    <a:pt x="182" y="81"/>
                    <a:pt x="160" y="52"/>
                  </a:cubicBezTo>
                  <a:cubicBezTo>
                    <a:pt x="143" y="30"/>
                    <a:pt x="120" y="20"/>
                    <a:pt x="9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2955588" y="252413"/>
              <a:ext cx="960438" cy="1141413"/>
            </a:xfrm>
            <a:custGeom>
              <a:avLst/>
              <a:gdLst>
                <a:gd name="T0" fmla="*/ 90 w 256"/>
                <a:gd name="T1" fmla="*/ 131 h 302"/>
                <a:gd name="T2" fmla="*/ 134 w 256"/>
                <a:gd name="T3" fmla="*/ 16 h 302"/>
                <a:gd name="T4" fmla="*/ 241 w 256"/>
                <a:gd name="T5" fmla="*/ 66 h 302"/>
                <a:gd name="T6" fmla="*/ 179 w 256"/>
                <a:gd name="T7" fmla="*/ 174 h 302"/>
                <a:gd name="T8" fmla="*/ 180 w 256"/>
                <a:gd name="T9" fmla="*/ 176 h 302"/>
                <a:gd name="T10" fmla="*/ 152 w 256"/>
                <a:gd name="T11" fmla="*/ 280 h 302"/>
                <a:gd name="T12" fmla="*/ 40 w 256"/>
                <a:gd name="T13" fmla="*/ 272 h 302"/>
                <a:gd name="T14" fmla="*/ 51 w 256"/>
                <a:gd name="T15" fmla="*/ 146 h 302"/>
                <a:gd name="T16" fmla="*/ 88 w 256"/>
                <a:gd name="T17" fmla="*/ 132 h 302"/>
                <a:gd name="T18" fmla="*/ 90 w 256"/>
                <a:gd name="T19" fmla="*/ 131 h 302"/>
                <a:gd name="T20" fmla="*/ 99 w 256"/>
                <a:gd name="T21" fmla="*/ 283 h 302"/>
                <a:gd name="T22" fmla="*/ 151 w 256"/>
                <a:gd name="T23" fmla="*/ 266 h 302"/>
                <a:gd name="T24" fmla="*/ 167 w 256"/>
                <a:gd name="T25" fmla="*/ 179 h 302"/>
                <a:gd name="T26" fmla="*/ 162 w 256"/>
                <a:gd name="T27" fmla="*/ 175 h 302"/>
                <a:gd name="T28" fmla="*/ 151 w 256"/>
                <a:gd name="T29" fmla="*/ 175 h 302"/>
                <a:gd name="T30" fmla="*/ 99 w 256"/>
                <a:gd name="T31" fmla="*/ 145 h 302"/>
                <a:gd name="T32" fmla="*/ 95 w 256"/>
                <a:gd name="T33" fmla="*/ 144 h 302"/>
                <a:gd name="T34" fmla="*/ 57 w 256"/>
                <a:gd name="T35" fmla="*/ 156 h 302"/>
                <a:gd name="T36" fmla="*/ 36 w 256"/>
                <a:gd name="T37" fmla="*/ 249 h 302"/>
                <a:gd name="T38" fmla="*/ 99 w 256"/>
                <a:gd name="T39" fmla="*/ 283 h 302"/>
                <a:gd name="T40" fmla="*/ 163 w 256"/>
                <a:gd name="T41" fmla="*/ 24 h 302"/>
                <a:gd name="T42" fmla="*/ 93 w 256"/>
                <a:gd name="T43" fmla="*/ 92 h 302"/>
                <a:gd name="T44" fmla="*/ 162 w 256"/>
                <a:gd name="T45" fmla="*/ 163 h 302"/>
                <a:gd name="T46" fmla="*/ 233 w 256"/>
                <a:gd name="T47" fmla="*/ 94 h 302"/>
                <a:gd name="T48" fmla="*/ 163 w 256"/>
                <a:gd name="T49" fmla="*/ 2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302">
                  <a:moveTo>
                    <a:pt x="90" y="131"/>
                  </a:moveTo>
                  <a:cubicBezTo>
                    <a:pt x="66" y="84"/>
                    <a:pt x="91" y="32"/>
                    <a:pt x="134" y="16"/>
                  </a:cubicBezTo>
                  <a:cubicBezTo>
                    <a:pt x="177" y="0"/>
                    <a:pt x="226" y="23"/>
                    <a:pt x="241" y="66"/>
                  </a:cubicBezTo>
                  <a:cubicBezTo>
                    <a:pt x="256" y="112"/>
                    <a:pt x="230" y="163"/>
                    <a:pt x="179" y="174"/>
                  </a:cubicBezTo>
                  <a:cubicBezTo>
                    <a:pt x="179" y="175"/>
                    <a:pt x="179" y="175"/>
                    <a:pt x="180" y="176"/>
                  </a:cubicBezTo>
                  <a:cubicBezTo>
                    <a:pt x="200" y="212"/>
                    <a:pt x="187" y="257"/>
                    <a:pt x="152" y="280"/>
                  </a:cubicBezTo>
                  <a:cubicBezTo>
                    <a:pt x="118" y="302"/>
                    <a:pt x="70" y="299"/>
                    <a:pt x="40" y="272"/>
                  </a:cubicBezTo>
                  <a:cubicBezTo>
                    <a:pt x="0" y="236"/>
                    <a:pt x="5" y="175"/>
                    <a:pt x="51" y="146"/>
                  </a:cubicBezTo>
                  <a:cubicBezTo>
                    <a:pt x="62" y="138"/>
                    <a:pt x="74" y="134"/>
                    <a:pt x="88" y="132"/>
                  </a:cubicBezTo>
                  <a:cubicBezTo>
                    <a:pt x="88" y="132"/>
                    <a:pt x="89" y="132"/>
                    <a:pt x="90" y="131"/>
                  </a:cubicBezTo>
                  <a:close/>
                  <a:moveTo>
                    <a:pt x="99" y="283"/>
                  </a:moveTo>
                  <a:cubicBezTo>
                    <a:pt x="119" y="282"/>
                    <a:pt x="136" y="277"/>
                    <a:pt x="151" y="266"/>
                  </a:cubicBezTo>
                  <a:cubicBezTo>
                    <a:pt x="178" y="244"/>
                    <a:pt x="185" y="207"/>
                    <a:pt x="167" y="179"/>
                  </a:cubicBezTo>
                  <a:cubicBezTo>
                    <a:pt x="166" y="176"/>
                    <a:pt x="164" y="175"/>
                    <a:pt x="162" y="175"/>
                  </a:cubicBezTo>
                  <a:cubicBezTo>
                    <a:pt x="158" y="175"/>
                    <a:pt x="154" y="175"/>
                    <a:pt x="151" y="175"/>
                  </a:cubicBezTo>
                  <a:cubicBezTo>
                    <a:pt x="130" y="171"/>
                    <a:pt x="113" y="161"/>
                    <a:pt x="99" y="145"/>
                  </a:cubicBezTo>
                  <a:cubicBezTo>
                    <a:pt x="99" y="144"/>
                    <a:pt x="97" y="143"/>
                    <a:pt x="95" y="144"/>
                  </a:cubicBezTo>
                  <a:cubicBezTo>
                    <a:pt x="82" y="145"/>
                    <a:pt x="69" y="149"/>
                    <a:pt x="57" y="156"/>
                  </a:cubicBezTo>
                  <a:cubicBezTo>
                    <a:pt x="25" y="177"/>
                    <a:pt x="15" y="218"/>
                    <a:pt x="36" y="249"/>
                  </a:cubicBezTo>
                  <a:cubicBezTo>
                    <a:pt x="51" y="272"/>
                    <a:pt x="74" y="282"/>
                    <a:pt x="99" y="283"/>
                  </a:cubicBezTo>
                  <a:close/>
                  <a:moveTo>
                    <a:pt x="163" y="24"/>
                  </a:moveTo>
                  <a:cubicBezTo>
                    <a:pt x="126" y="23"/>
                    <a:pt x="94" y="54"/>
                    <a:pt x="93" y="92"/>
                  </a:cubicBezTo>
                  <a:cubicBezTo>
                    <a:pt x="92" y="129"/>
                    <a:pt x="122" y="162"/>
                    <a:pt x="162" y="163"/>
                  </a:cubicBezTo>
                  <a:cubicBezTo>
                    <a:pt x="201" y="163"/>
                    <a:pt x="232" y="132"/>
                    <a:pt x="233" y="94"/>
                  </a:cubicBezTo>
                  <a:cubicBezTo>
                    <a:pt x="233" y="55"/>
                    <a:pt x="202" y="24"/>
                    <a:pt x="16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2587288" y="977900"/>
              <a:ext cx="344488" cy="347663"/>
            </a:xfrm>
            <a:custGeom>
              <a:avLst/>
              <a:gdLst>
                <a:gd name="T0" fmla="*/ 92 w 92"/>
                <a:gd name="T1" fmla="*/ 46 h 92"/>
                <a:gd name="T2" fmla="*/ 46 w 92"/>
                <a:gd name="T3" fmla="*/ 92 h 92"/>
                <a:gd name="T4" fmla="*/ 0 w 92"/>
                <a:gd name="T5" fmla="*/ 46 h 92"/>
                <a:gd name="T6" fmla="*/ 47 w 92"/>
                <a:gd name="T7" fmla="*/ 0 h 92"/>
                <a:gd name="T8" fmla="*/ 92 w 92"/>
                <a:gd name="T9" fmla="*/ 46 h 92"/>
                <a:gd name="T10" fmla="*/ 47 w 92"/>
                <a:gd name="T11" fmla="*/ 12 h 92"/>
                <a:gd name="T12" fmla="*/ 13 w 92"/>
                <a:gd name="T13" fmla="*/ 44 h 92"/>
                <a:gd name="T14" fmla="*/ 45 w 92"/>
                <a:gd name="T15" fmla="*/ 79 h 92"/>
                <a:gd name="T16" fmla="*/ 80 w 92"/>
                <a:gd name="T17" fmla="*/ 46 h 92"/>
                <a:gd name="T18" fmla="*/ 47 w 92"/>
                <a:gd name="T19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92" y="46"/>
                  </a:moveTo>
                  <a:cubicBezTo>
                    <a:pt x="92" y="71"/>
                    <a:pt x="72" y="92"/>
                    <a:pt x="46" y="92"/>
                  </a:cubicBezTo>
                  <a:cubicBezTo>
                    <a:pt x="21" y="92"/>
                    <a:pt x="1" y="71"/>
                    <a:pt x="0" y="46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2" y="0"/>
                    <a:pt x="92" y="21"/>
                    <a:pt x="92" y="46"/>
                  </a:cubicBezTo>
                  <a:close/>
                  <a:moveTo>
                    <a:pt x="47" y="12"/>
                  </a:moveTo>
                  <a:cubicBezTo>
                    <a:pt x="29" y="12"/>
                    <a:pt x="13" y="27"/>
                    <a:pt x="13" y="44"/>
                  </a:cubicBezTo>
                  <a:cubicBezTo>
                    <a:pt x="13" y="63"/>
                    <a:pt x="27" y="79"/>
                    <a:pt x="45" y="79"/>
                  </a:cubicBezTo>
                  <a:cubicBezTo>
                    <a:pt x="64" y="80"/>
                    <a:pt x="79" y="66"/>
                    <a:pt x="80" y="46"/>
                  </a:cubicBezTo>
                  <a:cubicBezTo>
                    <a:pt x="81" y="28"/>
                    <a:pt x="65" y="13"/>
                    <a:pt x="4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13115925" y="52388"/>
              <a:ext cx="255588" cy="257175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34 h 68"/>
                <a:gd name="T4" fmla="*/ 34 w 68"/>
                <a:gd name="T5" fmla="*/ 68 h 68"/>
                <a:gd name="T6" fmla="*/ 0 w 68"/>
                <a:gd name="T7" fmla="*/ 34 h 68"/>
                <a:gd name="T8" fmla="*/ 34 w 68"/>
                <a:gd name="T9" fmla="*/ 0 h 68"/>
                <a:gd name="T10" fmla="*/ 55 w 68"/>
                <a:gd name="T11" fmla="*/ 34 h 68"/>
                <a:gd name="T12" fmla="*/ 34 w 68"/>
                <a:gd name="T13" fmla="*/ 13 h 68"/>
                <a:gd name="T14" fmla="*/ 13 w 68"/>
                <a:gd name="T15" fmla="*/ 34 h 68"/>
                <a:gd name="T16" fmla="*/ 34 w 68"/>
                <a:gd name="T17" fmla="*/ 55 h 68"/>
                <a:gd name="T18" fmla="*/ 55 w 68"/>
                <a:gd name="T19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53" y="0"/>
                    <a:pt x="68" y="16"/>
                    <a:pt x="68" y="34"/>
                  </a:cubicBezTo>
                  <a:cubicBezTo>
                    <a:pt x="68" y="53"/>
                    <a:pt x="52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  <a:moveTo>
                    <a:pt x="55" y="34"/>
                  </a:moveTo>
                  <a:cubicBezTo>
                    <a:pt x="55" y="22"/>
                    <a:pt x="46" y="13"/>
                    <a:pt x="34" y="13"/>
                  </a:cubicBezTo>
                  <a:cubicBezTo>
                    <a:pt x="22" y="13"/>
                    <a:pt x="13" y="22"/>
                    <a:pt x="13" y="34"/>
                  </a:cubicBezTo>
                  <a:cubicBezTo>
                    <a:pt x="13" y="46"/>
                    <a:pt x="22" y="55"/>
                    <a:pt x="34" y="55"/>
                  </a:cubicBezTo>
                  <a:cubicBezTo>
                    <a:pt x="46" y="55"/>
                    <a:pt x="55" y="46"/>
                    <a:pt x="5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"/>
            <p:cNvSpPr>
              <a:spLocks noEditPoints="1"/>
            </p:cNvSpPr>
            <p:nvPr userDrawn="1"/>
          </p:nvSpPr>
          <p:spPr bwMode="auto">
            <a:xfrm>
              <a:off x="13668375" y="1209675"/>
              <a:ext cx="184150" cy="184150"/>
            </a:xfrm>
            <a:custGeom>
              <a:avLst/>
              <a:gdLst>
                <a:gd name="T0" fmla="*/ 24 w 49"/>
                <a:gd name="T1" fmla="*/ 49 h 49"/>
                <a:gd name="T2" fmla="*/ 0 w 49"/>
                <a:gd name="T3" fmla="*/ 25 h 49"/>
                <a:gd name="T4" fmla="*/ 24 w 49"/>
                <a:gd name="T5" fmla="*/ 0 h 49"/>
                <a:gd name="T6" fmla="*/ 49 w 49"/>
                <a:gd name="T7" fmla="*/ 24 h 49"/>
                <a:gd name="T8" fmla="*/ 24 w 49"/>
                <a:gd name="T9" fmla="*/ 49 h 49"/>
                <a:gd name="T10" fmla="*/ 36 w 49"/>
                <a:gd name="T11" fmla="*/ 25 h 49"/>
                <a:gd name="T12" fmla="*/ 25 w 49"/>
                <a:gd name="T13" fmla="*/ 12 h 49"/>
                <a:gd name="T14" fmla="*/ 12 w 49"/>
                <a:gd name="T15" fmla="*/ 25 h 49"/>
                <a:gd name="T16" fmla="*/ 24 w 49"/>
                <a:gd name="T17" fmla="*/ 37 h 49"/>
                <a:gd name="T18" fmla="*/ 36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49"/>
                  </a:moveTo>
                  <a:cubicBezTo>
                    <a:pt x="11" y="49"/>
                    <a:pt x="0" y="38"/>
                    <a:pt x="0" y="25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8"/>
                    <a:pt x="38" y="49"/>
                    <a:pt x="24" y="49"/>
                  </a:cubicBezTo>
                  <a:close/>
                  <a:moveTo>
                    <a:pt x="36" y="25"/>
                  </a:moveTo>
                  <a:cubicBezTo>
                    <a:pt x="37" y="18"/>
                    <a:pt x="31" y="13"/>
                    <a:pt x="25" y="12"/>
                  </a:cubicBezTo>
                  <a:cubicBezTo>
                    <a:pt x="18" y="12"/>
                    <a:pt x="12" y="18"/>
                    <a:pt x="12" y="25"/>
                  </a:cubicBezTo>
                  <a:cubicBezTo>
                    <a:pt x="12" y="31"/>
                    <a:pt x="18" y="37"/>
                    <a:pt x="24" y="37"/>
                  </a:cubicBezTo>
                  <a:cubicBezTo>
                    <a:pt x="31" y="37"/>
                    <a:pt x="36" y="32"/>
                    <a:pt x="3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2700000" y="388938"/>
              <a:ext cx="349250" cy="352425"/>
            </a:xfrm>
            <a:custGeom>
              <a:avLst/>
              <a:gdLst>
                <a:gd name="T0" fmla="*/ 1 w 93"/>
                <a:gd name="T1" fmla="*/ 47 h 93"/>
                <a:gd name="T2" fmla="*/ 46 w 93"/>
                <a:gd name="T3" fmla="*/ 0 h 93"/>
                <a:gd name="T4" fmla="*/ 93 w 93"/>
                <a:gd name="T5" fmla="*/ 46 h 93"/>
                <a:gd name="T6" fmla="*/ 47 w 93"/>
                <a:gd name="T7" fmla="*/ 93 h 93"/>
                <a:gd name="T8" fmla="*/ 1 w 93"/>
                <a:gd name="T9" fmla="*/ 47 h 93"/>
                <a:gd name="T10" fmla="*/ 47 w 93"/>
                <a:gd name="T11" fmla="*/ 13 h 93"/>
                <a:gd name="T12" fmla="*/ 13 w 93"/>
                <a:gd name="T13" fmla="*/ 47 h 93"/>
                <a:gd name="T14" fmla="*/ 47 w 93"/>
                <a:gd name="T15" fmla="*/ 80 h 93"/>
                <a:gd name="T16" fmla="*/ 81 w 93"/>
                <a:gd name="T17" fmla="*/ 46 h 93"/>
                <a:gd name="T18" fmla="*/ 47 w 93"/>
                <a:gd name="T19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3">
                  <a:moveTo>
                    <a:pt x="1" y="47"/>
                  </a:move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3" y="21"/>
                    <a:pt x="93" y="46"/>
                  </a:cubicBezTo>
                  <a:cubicBezTo>
                    <a:pt x="93" y="72"/>
                    <a:pt x="73" y="92"/>
                    <a:pt x="47" y="93"/>
                  </a:cubicBezTo>
                  <a:cubicBezTo>
                    <a:pt x="22" y="93"/>
                    <a:pt x="1" y="72"/>
                    <a:pt x="1" y="47"/>
                  </a:cubicBezTo>
                  <a:close/>
                  <a:moveTo>
                    <a:pt x="47" y="13"/>
                  </a:moveTo>
                  <a:cubicBezTo>
                    <a:pt x="28" y="13"/>
                    <a:pt x="13" y="28"/>
                    <a:pt x="13" y="47"/>
                  </a:cubicBezTo>
                  <a:cubicBezTo>
                    <a:pt x="13" y="65"/>
                    <a:pt x="28" y="80"/>
                    <a:pt x="47" y="80"/>
                  </a:cubicBezTo>
                  <a:cubicBezTo>
                    <a:pt x="65" y="80"/>
                    <a:pt x="81" y="65"/>
                    <a:pt x="81" y="46"/>
                  </a:cubicBezTo>
                  <a:cubicBezTo>
                    <a:pt x="81" y="28"/>
                    <a:pt x="65" y="13"/>
                    <a:pt x="4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12623800" y="468313"/>
              <a:ext cx="49213" cy="41275"/>
            </a:xfrm>
            <a:custGeom>
              <a:avLst/>
              <a:gdLst>
                <a:gd name="T0" fmla="*/ 0 w 13"/>
                <a:gd name="T1" fmla="*/ 11 h 11"/>
                <a:gd name="T2" fmla="*/ 0 w 13"/>
                <a:gd name="T3" fmla="*/ 0 h 11"/>
                <a:gd name="T4" fmla="*/ 13 w 13"/>
                <a:gd name="T5" fmla="*/ 0 h 11"/>
                <a:gd name="T6" fmla="*/ 13 w 13"/>
                <a:gd name="T7" fmla="*/ 11 h 11"/>
                <a:gd name="T8" fmla="*/ 0 w 1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5" y="0"/>
                    <a:pt x="9" y="0"/>
                    <a:pt x="13" y="0"/>
                  </a:cubicBezTo>
                  <a:cubicBezTo>
                    <a:pt x="13" y="3"/>
                    <a:pt x="13" y="7"/>
                    <a:pt x="13" y="11"/>
                  </a:cubicBezTo>
                  <a:cubicBezTo>
                    <a:pt x="9" y="11"/>
                    <a:pt x="5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12623800" y="615950"/>
              <a:ext cx="49213" cy="49213"/>
            </a:xfrm>
            <a:custGeom>
              <a:avLst/>
              <a:gdLst>
                <a:gd name="T0" fmla="*/ 0 w 13"/>
                <a:gd name="T1" fmla="*/ 0 h 13"/>
                <a:gd name="T2" fmla="*/ 13 w 13"/>
                <a:gd name="T3" fmla="*/ 0 h 13"/>
                <a:gd name="T4" fmla="*/ 13 w 13"/>
                <a:gd name="T5" fmla="*/ 13 h 13"/>
                <a:gd name="T6" fmla="*/ 0 w 13"/>
                <a:gd name="T7" fmla="*/ 13 h 13"/>
                <a:gd name="T8" fmla="*/ 0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cubicBezTo>
                    <a:pt x="5" y="0"/>
                    <a:pt x="9" y="0"/>
                    <a:pt x="13" y="0"/>
                  </a:cubicBezTo>
                  <a:cubicBezTo>
                    <a:pt x="13" y="5"/>
                    <a:pt x="13" y="8"/>
                    <a:pt x="13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0" y="8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12598400" y="539750"/>
              <a:ext cx="52388" cy="49213"/>
            </a:xfrm>
            <a:custGeom>
              <a:avLst/>
              <a:gdLst>
                <a:gd name="T0" fmla="*/ 14 w 14"/>
                <a:gd name="T1" fmla="*/ 0 h 13"/>
                <a:gd name="T2" fmla="*/ 14 w 14"/>
                <a:gd name="T3" fmla="*/ 13 h 13"/>
                <a:gd name="T4" fmla="*/ 2 w 14"/>
                <a:gd name="T5" fmla="*/ 13 h 13"/>
                <a:gd name="T6" fmla="*/ 0 w 14"/>
                <a:gd name="T7" fmla="*/ 11 h 13"/>
                <a:gd name="T8" fmla="*/ 0 w 14"/>
                <a:gd name="T9" fmla="*/ 0 h 13"/>
                <a:gd name="T10" fmla="*/ 14 w 1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0"/>
                  </a:moveTo>
                  <a:cubicBezTo>
                    <a:pt x="14" y="4"/>
                    <a:pt x="14" y="8"/>
                    <a:pt x="14" y="13"/>
                  </a:cubicBezTo>
                  <a:cubicBezTo>
                    <a:pt x="10" y="13"/>
                    <a:pt x="6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5"/>
            <p:cNvSpPr>
              <a:spLocks noEditPoints="1"/>
            </p:cNvSpPr>
            <p:nvPr userDrawn="1"/>
          </p:nvSpPr>
          <p:spPr bwMode="auto">
            <a:xfrm>
              <a:off x="13190538" y="936625"/>
              <a:ext cx="307975" cy="309563"/>
            </a:xfrm>
            <a:custGeom>
              <a:avLst/>
              <a:gdLst>
                <a:gd name="T0" fmla="*/ 82 w 82"/>
                <a:gd name="T1" fmla="*/ 42 h 82"/>
                <a:gd name="T2" fmla="*/ 41 w 82"/>
                <a:gd name="T3" fmla="*/ 82 h 82"/>
                <a:gd name="T4" fmla="*/ 0 w 82"/>
                <a:gd name="T5" fmla="*/ 41 h 82"/>
                <a:gd name="T6" fmla="*/ 41 w 82"/>
                <a:gd name="T7" fmla="*/ 0 h 82"/>
                <a:gd name="T8" fmla="*/ 82 w 82"/>
                <a:gd name="T9" fmla="*/ 42 h 82"/>
                <a:gd name="T10" fmla="*/ 41 w 82"/>
                <a:gd name="T11" fmla="*/ 13 h 82"/>
                <a:gd name="T12" fmla="*/ 13 w 82"/>
                <a:gd name="T13" fmla="*/ 42 h 82"/>
                <a:gd name="T14" fmla="*/ 41 w 82"/>
                <a:gd name="T15" fmla="*/ 70 h 82"/>
                <a:gd name="T16" fmla="*/ 70 w 82"/>
                <a:gd name="T17" fmla="*/ 41 h 82"/>
                <a:gd name="T18" fmla="*/ 41 w 82"/>
                <a:gd name="T1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82" y="42"/>
                  </a:moveTo>
                  <a:cubicBezTo>
                    <a:pt x="82" y="64"/>
                    <a:pt x="64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2"/>
                  </a:cubicBezTo>
                  <a:close/>
                  <a:moveTo>
                    <a:pt x="41" y="13"/>
                  </a:moveTo>
                  <a:cubicBezTo>
                    <a:pt x="25" y="13"/>
                    <a:pt x="13" y="26"/>
                    <a:pt x="13" y="42"/>
                  </a:cubicBezTo>
                  <a:cubicBezTo>
                    <a:pt x="13" y="57"/>
                    <a:pt x="26" y="70"/>
                    <a:pt x="41" y="70"/>
                  </a:cubicBezTo>
                  <a:cubicBezTo>
                    <a:pt x="57" y="70"/>
                    <a:pt x="70" y="57"/>
                    <a:pt x="70" y="41"/>
                  </a:cubicBezTo>
                  <a:cubicBezTo>
                    <a:pt x="70" y="26"/>
                    <a:pt x="57" y="13"/>
                    <a:pt x="4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6"/>
            <p:cNvSpPr>
              <a:spLocks/>
            </p:cNvSpPr>
            <p:nvPr userDrawn="1"/>
          </p:nvSpPr>
          <p:spPr bwMode="auto">
            <a:xfrm>
              <a:off x="13096875" y="963613"/>
              <a:ext cx="46038" cy="44450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12 h 12"/>
                <a:gd name="T4" fmla="*/ 0 w 12"/>
                <a:gd name="T5" fmla="*/ 0 h 12"/>
                <a:gd name="T6" fmla="*/ 12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8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2" y="4"/>
                    <a:pt x="12" y="8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13547725" y="1057275"/>
              <a:ext cx="44450" cy="46038"/>
            </a:xfrm>
            <a:custGeom>
              <a:avLst/>
              <a:gdLst>
                <a:gd name="T0" fmla="*/ 0 w 12"/>
                <a:gd name="T1" fmla="*/ 0 h 12"/>
                <a:gd name="T2" fmla="*/ 12 w 12"/>
                <a:gd name="T3" fmla="*/ 0 h 12"/>
                <a:gd name="T4" fmla="*/ 12 w 12"/>
                <a:gd name="T5" fmla="*/ 12 h 12"/>
                <a:gd name="T6" fmla="*/ 0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4" y="0"/>
                    <a:pt x="8" y="0"/>
                    <a:pt x="12" y="0"/>
                  </a:cubicBezTo>
                  <a:cubicBezTo>
                    <a:pt x="12" y="4"/>
                    <a:pt x="12" y="8"/>
                    <a:pt x="12" y="12"/>
                  </a:cubicBezTo>
                  <a:cubicBezTo>
                    <a:pt x="8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8"/>
            <p:cNvSpPr>
              <a:spLocks noEditPoints="1"/>
            </p:cNvSpPr>
            <p:nvPr userDrawn="1"/>
          </p:nvSpPr>
          <p:spPr bwMode="auto">
            <a:xfrm>
              <a:off x="13393738" y="381000"/>
              <a:ext cx="376238" cy="333375"/>
            </a:xfrm>
            <a:custGeom>
              <a:avLst/>
              <a:gdLst>
                <a:gd name="T0" fmla="*/ 47 w 100"/>
                <a:gd name="T1" fmla="*/ 88 h 88"/>
                <a:gd name="T2" fmla="*/ 3 w 100"/>
                <a:gd name="T3" fmla="*/ 52 h 88"/>
                <a:gd name="T4" fmla="*/ 23 w 100"/>
                <a:gd name="T5" fmla="*/ 11 h 88"/>
                <a:gd name="T6" fmla="*/ 82 w 100"/>
                <a:gd name="T7" fmla="*/ 23 h 88"/>
                <a:gd name="T8" fmla="*/ 60 w 100"/>
                <a:gd name="T9" fmla="*/ 86 h 88"/>
                <a:gd name="T10" fmla="*/ 47 w 100"/>
                <a:gd name="T11" fmla="*/ 88 h 88"/>
                <a:gd name="T12" fmla="*/ 45 w 100"/>
                <a:gd name="T13" fmla="*/ 18 h 88"/>
                <a:gd name="T14" fmla="*/ 39 w 100"/>
                <a:gd name="T15" fmla="*/ 19 h 88"/>
                <a:gd name="T16" fmla="*/ 21 w 100"/>
                <a:gd name="T17" fmla="*/ 63 h 88"/>
                <a:gd name="T18" fmla="*/ 67 w 100"/>
                <a:gd name="T19" fmla="*/ 69 h 88"/>
                <a:gd name="T20" fmla="*/ 72 w 100"/>
                <a:gd name="T21" fmla="*/ 31 h 88"/>
                <a:gd name="T22" fmla="*/ 45 w 100"/>
                <a:gd name="T23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88">
                  <a:moveTo>
                    <a:pt x="47" y="88"/>
                  </a:moveTo>
                  <a:cubicBezTo>
                    <a:pt x="25" y="88"/>
                    <a:pt x="7" y="73"/>
                    <a:pt x="3" y="52"/>
                  </a:cubicBezTo>
                  <a:cubicBezTo>
                    <a:pt x="0" y="36"/>
                    <a:pt x="8" y="20"/>
                    <a:pt x="23" y="11"/>
                  </a:cubicBezTo>
                  <a:cubicBezTo>
                    <a:pt x="42" y="0"/>
                    <a:pt x="68" y="5"/>
                    <a:pt x="82" y="23"/>
                  </a:cubicBezTo>
                  <a:cubicBezTo>
                    <a:pt x="100" y="46"/>
                    <a:pt x="88" y="79"/>
                    <a:pt x="60" y="86"/>
                  </a:cubicBezTo>
                  <a:cubicBezTo>
                    <a:pt x="56" y="87"/>
                    <a:pt x="51" y="88"/>
                    <a:pt x="47" y="88"/>
                  </a:cubicBezTo>
                  <a:close/>
                  <a:moveTo>
                    <a:pt x="45" y="18"/>
                  </a:moveTo>
                  <a:cubicBezTo>
                    <a:pt x="43" y="18"/>
                    <a:pt x="41" y="18"/>
                    <a:pt x="39" y="19"/>
                  </a:cubicBezTo>
                  <a:cubicBezTo>
                    <a:pt x="17" y="23"/>
                    <a:pt x="8" y="46"/>
                    <a:pt x="21" y="63"/>
                  </a:cubicBezTo>
                  <a:cubicBezTo>
                    <a:pt x="31" y="77"/>
                    <a:pt x="53" y="80"/>
                    <a:pt x="67" y="69"/>
                  </a:cubicBezTo>
                  <a:cubicBezTo>
                    <a:pt x="79" y="60"/>
                    <a:pt x="82" y="44"/>
                    <a:pt x="72" y="31"/>
                  </a:cubicBezTo>
                  <a:cubicBezTo>
                    <a:pt x="66" y="22"/>
                    <a:pt x="57" y="18"/>
                    <a:pt x="4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9"/>
            <p:cNvSpPr>
              <a:spLocks/>
            </p:cNvSpPr>
            <p:nvPr userDrawn="1"/>
          </p:nvSpPr>
          <p:spPr bwMode="auto">
            <a:xfrm>
              <a:off x="13701713" y="668338"/>
              <a:ext cx="49213" cy="46038"/>
            </a:xfrm>
            <a:custGeom>
              <a:avLst/>
              <a:gdLst>
                <a:gd name="T0" fmla="*/ 0 w 13"/>
                <a:gd name="T1" fmla="*/ 0 h 12"/>
                <a:gd name="T2" fmla="*/ 13 w 13"/>
                <a:gd name="T3" fmla="*/ 0 h 12"/>
                <a:gd name="T4" fmla="*/ 13 w 13"/>
                <a:gd name="T5" fmla="*/ 12 h 12"/>
                <a:gd name="T6" fmla="*/ 0 w 13"/>
                <a:gd name="T7" fmla="*/ 12 h 12"/>
                <a:gd name="T8" fmla="*/ 0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4" y="0"/>
                    <a:pt x="9" y="0"/>
                    <a:pt x="13" y="0"/>
                  </a:cubicBezTo>
                  <a:cubicBezTo>
                    <a:pt x="13" y="4"/>
                    <a:pt x="13" y="8"/>
                    <a:pt x="13" y="12"/>
                  </a:cubicBezTo>
                  <a:cubicBezTo>
                    <a:pt x="9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0"/>
            <p:cNvSpPr>
              <a:spLocks/>
            </p:cNvSpPr>
            <p:nvPr userDrawn="1"/>
          </p:nvSpPr>
          <p:spPr bwMode="auto">
            <a:xfrm>
              <a:off x="13652500" y="744538"/>
              <a:ext cx="49213" cy="44450"/>
            </a:xfrm>
            <a:custGeom>
              <a:avLst/>
              <a:gdLst>
                <a:gd name="T0" fmla="*/ 0 w 13"/>
                <a:gd name="T1" fmla="*/ 12 h 12"/>
                <a:gd name="T2" fmla="*/ 0 w 13"/>
                <a:gd name="T3" fmla="*/ 0 h 12"/>
                <a:gd name="T4" fmla="*/ 13 w 13"/>
                <a:gd name="T5" fmla="*/ 0 h 12"/>
                <a:gd name="T6" fmla="*/ 13 w 13"/>
                <a:gd name="T7" fmla="*/ 12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ubicBezTo>
                    <a:pt x="13" y="4"/>
                    <a:pt x="13" y="8"/>
                    <a:pt x="13" y="12"/>
                  </a:cubicBezTo>
                  <a:cubicBezTo>
                    <a:pt x="9" y="12"/>
                    <a:pt x="4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896075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02846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65640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3170" y="742318"/>
            <a:ext cx="3393651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23585" y="742318"/>
            <a:ext cx="3393650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1978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353760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37" y="121712"/>
            <a:ext cx="12010063" cy="12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99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674" y="6324897"/>
            <a:ext cx="536733" cy="462701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 userDrawn="1"/>
        </p:nvSpPr>
        <p:spPr bwMode="auto">
          <a:xfrm>
            <a:off x="1427" y="4716379"/>
            <a:ext cx="12192000" cy="2141621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0698" y="5476382"/>
            <a:ext cx="1223709" cy="12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23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8419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137778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9770770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0621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742023" y="6395176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94870" y="268026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6789" y="178952"/>
            <a:ext cx="689937" cy="4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605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rgbClr val="F4B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2795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5FC5E5-6132-47E0-8EC5-69809DFDD9DB}"/>
              </a:ext>
            </a:extLst>
          </p:cNvPr>
          <p:cNvSpPr/>
          <p:nvPr userDrawn="1"/>
        </p:nvSpPr>
        <p:spPr>
          <a:xfrm>
            <a:off x="-8060" y="4379"/>
            <a:ext cx="12197818" cy="5399813"/>
          </a:xfrm>
          <a:custGeom>
            <a:avLst/>
            <a:gdLst>
              <a:gd name="connsiteX0" fmla="*/ 0 w 12197818"/>
              <a:gd name="connsiteY0" fmla="*/ 0 h 5399813"/>
              <a:gd name="connsiteX1" fmla="*/ 12197818 w 12197818"/>
              <a:gd name="connsiteY1" fmla="*/ 0 h 5399813"/>
              <a:gd name="connsiteX2" fmla="*/ 12197818 w 12197818"/>
              <a:gd name="connsiteY2" fmla="*/ 3387138 h 5399813"/>
              <a:gd name="connsiteX3" fmla="*/ 12092462 w 12197818"/>
              <a:gd name="connsiteY3" fmla="*/ 3466867 h 5399813"/>
              <a:gd name="connsiteX4" fmla="*/ 6194839 w 12197818"/>
              <a:gd name="connsiteY4" fmla="*/ 5399407 h 5399813"/>
              <a:gd name="connsiteX5" fmla="*/ 394958 w 12197818"/>
              <a:gd name="connsiteY5" fmla="*/ 3661220 h 5399813"/>
              <a:gd name="connsiteX6" fmla="*/ 0 w 12197818"/>
              <a:gd name="connsiteY6" fmla="*/ 3381678 h 539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818" h="5399813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rgbClr val="F4B6BB">
              <a:alpha val="70000"/>
            </a:srgbClr>
          </a:solidFill>
          <a:ln>
            <a:solidFill>
              <a:srgbClr val="F0B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57545B-E551-4E8C-A775-6C8E498C53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460302"/>
          </a:xfrm>
          <a:custGeom>
            <a:avLst/>
            <a:gdLst>
              <a:gd name="connsiteX0" fmla="*/ 0 w 12192000"/>
              <a:gd name="connsiteY0" fmla="*/ 0 h 4460302"/>
              <a:gd name="connsiteX1" fmla="*/ 12192000 w 12192000"/>
              <a:gd name="connsiteY1" fmla="*/ 0 h 4460302"/>
              <a:gd name="connsiteX2" fmla="*/ 12192000 w 12192000"/>
              <a:gd name="connsiteY2" fmla="*/ 1866614 h 4460302"/>
              <a:gd name="connsiteX3" fmla="*/ 11948450 w 12192000"/>
              <a:gd name="connsiteY3" fmla="*/ 2109613 h 4460302"/>
              <a:gd name="connsiteX4" fmla="*/ 6170984 w 12192000"/>
              <a:gd name="connsiteY4" fmla="*/ 4459966 h 4460302"/>
              <a:gd name="connsiteX5" fmla="*/ 100779 w 12192000"/>
              <a:gd name="connsiteY5" fmla="*/ 1969730 h 4460302"/>
              <a:gd name="connsiteX6" fmla="*/ 0 w 12192000"/>
              <a:gd name="connsiteY6" fmla="*/ 1864325 h 44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60302">
                <a:moveTo>
                  <a:pt x="0" y="0"/>
                </a:moveTo>
                <a:lnTo>
                  <a:pt x="12192000" y="0"/>
                </a:lnTo>
                <a:lnTo>
                  <a:pt x="12192000" y="1866614"/>
                </a:lnTo>
                <a:lnTo>
                  <a:pt x="11948450" y="2109613"/>
                </a:lnTo>
                <a:cubicBezTo>
                  <a:pt x="10432827" y="3560680"/>
                  <a:pt x="8388373" y="4440314"/>
                  <a:pt x="6170984" y="4459966"/>
                </a:cubicBezTo>
                <a:cubicBezTo>
                  <a:pt x="3830408" y="4480711"/>
                  <a:pt x="1665499" y="3540003"/>
                  <a:pt x="100779" y="1969730"/>
                </a:cubicBezTo>
                <a:lnTo>
                  <a:pt x="0" y="186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78316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6389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674" y="6324897"/>
            <a:ext cx="536733" cy="462701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 userDrawn="1"/>
        </p:nvSpPr>
        <p:spPr bwMode="auto">
          <a:xfrm>
            <a:off x="1427" y="4716379"/>
            <a:ext cx="12192000" cy="2141621"/>
          </a:xfrm>
          <a:custGeom>
            <a:avLst/>
            <a:gdLst>
              <a:gd name="T0" fmla="*/ 3498 w 3718"/>
              <a:gd name="T1" fmla="*/ 469 h 469"/>
              <a:gd name="T2" fmla="*/ 219 w 3718"/>
              <a:gd name="T3" fmla="*/ 469 h 469"/>
              <a:gd name="T4" fmla="*/ 0 w 3718"/>
              <a:gd name="T5" fmla="*/ 250 h 469"/>
              <a:gd name="T6" fmla="*/ 0 w 3718"/>
              <a:gd name="T7" fmla="*/ 219 h 469"/>
              <a:gd name="T8" fmla="*/ 219 w 3718"/>
              <a:gd name="T9" fmla="*/ 0 h 469"/>
              <a:gd name="T10" fmla="*/ 3498 w 3718"/>
              <a:gd name="T11" fmla="*/ 0 h 469"/>
              <a:gd name="T12" fmla="*/ 3718 w 3718"/>
              <a:gd name="T13" fmla="*/ 219 h 469"/>
              <a:gd name="T14" fmla="*/ 3718 w 3718"/>
              <a:gd name="T15" fmla="*/ 250 h 469"/>
              <a:gd name="T16" fmla="*/ 3498 w 3718"/>
              <a:gd name="T1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8" h="469">
                <a:moveTo>
                  <a:pt x="3498" y="469"/>
                </a:moveTo>
                <a:cubicBezTo>
                  <a:pt x="219" y="469"/>
                  <a:pt x="219" y="469"/>
                  <a:pt x="219" y="469"/>
                </a:cubicBezTo>
                <a:cubicBezTo>
                  <a:pt x="98" y="469"/>
                  <a:pt x="0" y="371"/>
                  <a:pt x="0" y="25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98"/>
                  <a:pt x="98" y="0"/>
                  <a:pt x="219" y="0"/>
                </a:cubicBezTo>
                <a:cubicBezTo>
                  <a:pt x="3498" y="0"/>
                  <a:pt x="3498" y="0"/>
                  <a:pt x="3498" y="0"/>
                </a:cubicBezTo>
                <a:cubicBezTo>
                  <a:pt x="3620" y="0"/>
                  <a:pt x="3718" y="98"/>
                  <a:pt x="3718" y="219"/>
                </a:cubicBezTo>
                <a:cubicBezTo>
                  <a:pt x="3718" y="250"/>
                  <a:pt x="3718" y="250"/>
                  <a:pt x="3718" y="250"/>
                </a:cubicBezTo>
                <a:cubicBezTo>
                  <a:pt x="3718" y="371"/>
                  <a:pt x="3620" y="469"/>
                  <a:pt x="3498" y="469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0698" y="5476382"/>
            <a:ext cx="1223709" cy="12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437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292703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5695188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3806898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77091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639404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98967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3458 w 3840"/>
              <a:gd name="T1" fmla="*/ 354 h 2152"/>
              <a:gd name="T2" fmla="*/ 3459 w 3840"/>
              <a:gd name="T3" fmla="*/ 386 h 2152"/>
              <a:gd name="T4" fmla="*/ 3297 w 3840"/>
              <a:gd name="T5" fmla="*/ 99 h 2152"/>
              <a:gd name="T6" fmla="*/ 2980 w 3840"/>
              <a:gd name="T7" fmla="*/ 754 h 2152"/>
              <a:gd name="T8" fmla="*/ 3310 w 3840"/>
              <a:gd name="T9" fmla="*/ 810 h 2152"/>
              <a:gd name="T10" fmla="*/ 3221 w 3840"/>
              <a:gd name="T11" fmla="*/ 1205 h 2152"/>
              <a:gd name="T12" fmla="*/ 2928 w 3840"/>
              <a:gd name="T13" fmla="*/ 1051 h 2152"/>
              <a:gd name="T14" fmla="*/ 2893 w 3840"/>
              <a:gd name="T15" fmla="*/ 689 h 2152"/>
              <a:gd name="T16" fmla="*/ 3049 w 3840"/>
              <a:gd name="T17" fmla="*/ 139 h 2152"/>
              <a:gd name="T18" fmla="*/ 2712 w 3840"/>
              <a:gd name="T19" fmla="*/ 494 h 2152"/>
              <a:gd name="T20" fmla="*/ 2522 w 3840"/>
              <a:gd name="T21" fmla="*/ 189 h 2152"/>
              <a:gd name="T22" fmla="*/ 2340 w 3840"/>
              <a:gd name="T23" fmla="*/ 558 h 2152"/>
              <a:gd name="T24" fmla="*/ 2506 w 3840"/>
              <a:gd name="T25" fmla="*/ 1128 h 2152"/>
              <a:gd name="T26" fmla="*/ 2367 w 3840"/>
              <a:gd name="T27" fmla="*/ 1444 h 2152"/>
              <a:gd name="T28" fmla="*/ 1967 w 3840"/>
              <a:gd name="T29" fmla="*/ 51 h 2152"/>
              <a:gd name="T30" fmla="*/ 1855 w 3840"/>
              <a:gd name="T31" fmla="*/ 173 h 2152"/>
              <a:gd name="T32" fmla="*/ 1620 w 3840"/>
              <a:gd name="T33" fmla="*/ 958 h 2152"/>
              <a:gd name="T34" fmla="*/ 1546 w 3840"/>
              <a:gd name="T35" fmla="*/ 1541 h 2152"/>
              <a:gd name="T36" fmla="*/ 1354 w 3840"/>
              <a:gd name="T37" fmla="*/ 1079 h 2152"/>
              <a:gd name="T38" fmla="*/ 1600 w 3840"/>
              <a:gd name="T39" fmla="*/ 528 h 2152"/>
              <a:gd name="T40" fmla="*/ 1415 w 3840"/>
              <a:gd name="T41" fmla="*/ 132 h 2152"/>
              <a:gd name="T42" fmla="*/ 1172 w 3840"/>
              <a:gd name="T43" fmla="*/ 771 h 2152"/>
              <a:gd name="T44" fmla="*/ 964 w 3840"/>
              <a:gd name="T45" fmla="*/ 1018 h 2152"/>
              <a:gd name="T46" fmla="*/ 599 w 3840"/>
              <a:gd name="T47" fmla="*/ 146 h 2152"/>
              <a:gd name="T48" fmla="*/ 545 w 3840"/>
              <a:gd name="T49" fmla="*/ 670 h 2152"/>
              <a:gd name="T50" fmla="*/ 500 w 3840"/>
              <a:gd name="T51" fmla="*/ 1076 h 2152"/>
              <a:gd name="T52" fmla="*/ 259 w 3840"/>
              <a:gd name="T53" fmla="*/ 1104 h 2152"/>
              <a:gd name="T54" fmla="*/ 347 w 3840"/>
              <a:gd name="T55" fmla="*/ 1592 h 2152"/>
              <a:gd name="T56" fmla="*/ 286 w 3840"/>
              <a:gd name="T57" fmla="*/ 1369 h 2152"/>
              <a:gd name="T58" fmla="*/ 99 w 3840"/>
              <a:gd name="T59" fmla="*/ 345 h 2152"/>
              <a:gd name="T60" fmla="*/ 268 w 3840"/>
              <a:gd name="T61" fmla="*/ 649 h 2152"/>
              <a:gd name="T62" fmla="*/ 413 w 3840"/>
              <a:gd name="T63" fmla="*/ 382 h 2152"/>
              <a:gd name="T64" fmla="*/ 332 w 3840"/>
              <a:gd name="T65" fmla="*/ 385 h 2152"/>
              <a:gd name="T66" fmla="*/ 415 w 3840"/>
              <a:gd name="T67" fmla="*/ 186 h 2152"/>
              <a:gd name="T68" fmla="*/ 78 w 3840"/>
              <a:gd name="T69" fmla="*/ 209 h 2152"/>
              <a:gd name="T70" fmla="*/ 96 w 3840"/>
              <a:gd name="T71" fmla="*/ 249 h 2152"/>
              <a:gd name="T72" fmla="*/ 86 w 3840"/>
              <a:gd name="T73" fmla="*/ 1714 h 2152"/>
              <a:gd name="T74" fmla="*/ 192 w 3840"/>
              <a:gd name="T75" fmla="*/ 2089 h 2152"/>
              <a:gd name="T76" fmla="*/ 589 w 3840"/>
              <a:gd name="T77" fmla="*/ 2080 h 2152"/>
              <a:gd name="T78" fmla="*/ 526 w 3840"/>
              <a:gd name="T79" fmla="*/ 2083 h 2152"/>
              <a:gd name="T80" fmla="*/ 672 w 3840"/>
              <a:gd name="T81" fmla="*/ 1732 h 2152"/>
              <a:gd name="T82" fmla="*/ 738 w 3840"/>
              <a:gd name="T83" fmla="*/ 1462 h 2152"/>
              <a:gd name="T84" fmla="*/ 554 w 3840"/>
              <a:gd name="T85" fmla="*/ 1215 h 2152"/>
              <a:gd name="T86" fmla="*/ 682 w 3840"/>
              <a:gd name="T87" fmla="*/ 687 h 2152"/>
              <a:gd name="T88" fmla="*/ 911 w 3840"/>
              <a:gd name="T89" fmla="*/ 525 h 2152"/>
              <a:gd name="T90" fmla="*/ 1020 w 3840"/>
              <a:gd name="T91" fmla="*/ 1880 h 2152"/>
              <a:gd name="T92" fmla="*/ 1075 w 3840"/>
              <a:gd name="T93" fmla="*/ 1524 h 2152"/>
              <a:gd name="T94" fmla="*/ 1167 w 3840"/>
              <a:gd name="T95" fmla="*/ 1724 h 2152"/>
              <a:gd name="T96" fmla="*/ 1415 w 3840"/>
              <a:gd name="T97" fmla="*/ 1816 h 2152"/>
              <a:gd name="T98" fmla="*/ 1355 w 3840"/>
              <a:gd name="T99" fmla="*/ 1962 h 2152"/>
              <a:gd name="T100" fmla="*/ 1717 w 3840"/>
              <a:gd name="T101" fmla="*/ 2068 h 2152"/>
              <a:gd name="T102" fmla="*/ 1509 w 3840"/>
              <a:gd name="T103" fmla="*/ 1788 h 2152"/>
              <a:gd name="T104" fmla="*/ 1875 w 3840"/>
              <a:gd name="T105" fmla="*/ 1717 h 2152"/>
              <a:gd name="T106" fmla="*/ 2112 w 3840"/>
              <a:gd name="T107" fmla="*/ 1302 h 2152"/>
              <a:gd name="T108" fmla="*/ 2093 w 3840"/>
              <a:gd name="T109" fmla="*/ 2070 h 2152"/>
              <a:gd name="T110" fmla="*/ 2322 w 3840"/>
              <a:gd name="T111" fmla="*/ 1909 h 2152"/>
              <a:gd name="T112" fmla="*/ 2610 w 3840"/>
              <a:gd name="T113" fmla="*/ 1448 h 2152"/>
              <a:gd name="T114" fmla="*/ 3079 w 3840"/>
              <a:gd name="T115" fmla="*/ 1622 h 2152"/>
              <a:gd name="T116" fmla="*/ 2965 w 3840"/>
              <a:gd name="T117" fmla="*/ 1899 h 2152"/>
              <a:gd name="T118" fmla="*/ 3649 w 3840"/>
              <a:gd name="T119" fmla="*/ 2097 h 2152"/>
              <a:gd name="T120" fmla="*/ 3255 w 3840"/>
              <a:gd name="T121" fmla="*/ 1569 h 2152"/>
              <a:gd name="T122" fmla="*/ 3490 w 3840"/>
              <a:gd name="T123" fmla="*/ 1024 h 2152"/>
              <a:gd name="T124" fmla="*/ 3739 w 3840"/>
              <a:gd name="T125" fmla="*/ 861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0" h="2152">
                <a:moveTo>
                  <a:pt x="0" y="0"/>
                </a:moveTo>
                <a:cubicBezTo>
                  <a:pt x="0" y="2152"/>
                  <a:pt x="0" y="2152"/>
                  <a:pt x="0" y="2152"/>
                </a:cubicBezTo>
                <a:cubicBezTo>
                  <a:pt x="3840" y="2152"/>
                  <a:pt x="3840" y="2152"/>
                  <a:pt x="3840" y="2152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458" y="354"/>
                </a:moveTo>
                <a:cubicBezTo>
                  <a:pt x="3461" y="344"/>
                  <a:pt x="3462" y="333"/>
                  <a:pt x="3466" y="324"/>
                </a:cubicBezTo>
                <a:cubicBezTo>
                  <a:pt x="3485" y="275"/>
                  <a:pt x="3521" y="245"/>
                  <a:pt x="3571" y="232"/>
                </a:cubicBezTo>
                <a:cubicBezTo>
                  <a:pt x="3634" y="215"/>
                  <a:pt x="3703" y="239"/>
                  <a:pt x="3739" y="291"/>
                </a:cubicBezTo>
                <a:cubicBezTo>
                  <a:pt x="3781" y="352"/>
                  <a:pt x="3768" y="432"/>
                  <a:pt x="3707" y="478"/>
                </a:cubicBezTo>
                <a:cubicBezTo>
                  <a:pt x="3641" y="528"/>
                  <a:pt x="3544" y="518"/>
                  <a:pt x="3490" y="454"/>
                </a:cubicBezTo>
                <a:cubicBezTo>
                  <a:pt x="3473" y="434"/>
                  <a:pt x="3463" y="411"/>
                  <a:pt x="3459" y="386"/>
                </a:cubicBezTo>
                <a:cubicBezTo>
                  <a:pt x="3459" y="384"/>
                  <a:pt x="3459" y="383"/>
                  <a:pt x="3458" y="382"/>
                </a:cubicBezTo>
                <a:cubicBezTo>
                  <a:pt x="3458" y="373"/>
                  <a:pt x="3458" y="364"/>
                  <a:pt x="3458" y="354"/>
                </a:cubicBezTo>
                <a:close/>
                <a:moveTo>
                  <a:pt x="3353" y="44"/>
                </a:moveTo>
                <a:cubicBezTo>
                  <a:pt x="3384" y="44"/>
                  <a:pt x="3409" y="69"/>
                  <a:pt x="3408" y="99"/>
                </a:cubicBezTo>
                <a:cubicBezTo>
                  <a:pt x="3408" y="129"/>
                  <a:pt x="3383" y="154"/>
                  <a:pt x="3353" y="154"/>
                </a:cubicBezTo>
                <a:cubicBezTo>
                  <a:pt x="3322" y="154"/>
                  <a:pt x="3297" y="129"/>
                  <a:pt x="3297" y="99"/>
                </a:cubicBezTo>
                <a:cubicBezTo>
                  <a:pt x="3298" y="68"/>
                  <a:pt x="3323" y="44"/>
                  <a:pt x="3353" y="44"/>
                </a:cubicBezTo>
                <a:close/>
                <a:moveTo>
                  <a:pt x="3359" y="365"/>
                </a:moveTo>
                <a:cubicBezTo>
                  <a:pt x="3389" y="451"/>
                  <a:pt x="3339" y="547"/>
                  <a:pt x="3243" y="568"/>
                </a:cubicBezTo>
                <a:cubicBezTo>
                  <a:pt x="3244" y="569"/>
                  <a:pt x="3244" y="570"/>
                  <a:pt x="3244" y="571"/>
                </a:cubicBezTo>
                <a:cubicBezTo>
                  <a:pt x="3283" y="641"/>
                  <a:pt x="3258" y="725"/>
                  <a:pt x="3192" y="768"/>
                </a:cubicBezTo>
                <a:cubicBezTo>
                  <a:pt x="3127" y="811"/>
                  <a:pt x="3036" y="805"/>
                  <a:pt x="2980" y="754"/>
                </a:cubicBezTo>
                <a:cubicBezTo>
                  <a:pt x="2903" y="685"/>
                  <a:pt x="2913" y="570"/>
                  <a:pt x="3000" y="514"/>
                </a:cubicBezTo>
                <a:cubicBezTo>
                  <a:pt x="3021" y="500"/>
                  <a:pt x="3045" y="492"/>
                  <a:pt x="3070" y="488"/>
                </a:cubicBezTo>
                <a:cubicBezTo>
                  <a:pt x="3071" y="488"/>
                  <a:pt x="3073" y="488"/>
                  <a:pt x="3075" y="487"/>
                </a:cubicBezTo>
                <a:cubicBezTo>
                  <a:pt x="3030" y="397"/>
                  <a:pt x="3077" y="300"/>
                  <a:pt x="3158" y="270"/>
                </a:cubicBezTo>
                <a:cubicBezTo>
                  <a:pt x="3240" y="239"/>
                  <a:pt x="3331" y="282"/>
                  <a:pt x="3359" y="365"/>
                </a:cubicBezTo>
                <a:close/>
                <a:moveTo>
                  <a:pt x="3310" y="810"/>
                </a:moveTo>
                <a:cubicBezTo>
                  <a:pt x="3284" y="811"/>
                  <a:pt x="3264" y="790"/>
                  <a:pt x="3264" y="765"/>
                </a:cubicBezTo>
                <a:cubicBezTo>
                  <a:pt x="3263" y="739"/>
                  <a:pt x="3283" y="718"/>
                  <a:pt x="3309" y="718"/>
                </a:cubicBezTo>
                <a:cubicBezTo>
                  <a:pt x="3335" y="718"/>
                  <a:pt x="3356" y="738"/>
                  <a:pt x="3356" y="763"/>
                </a:cubicBezTo>
                <a:cubicBezTo>
                  <a:pt x="3357" y="789"/>
                  <a:pt x="3336" y="810"/>
                  <a:pt x="3310" y="810"/>
                </a:cubicBezTo>
                <a:close/>
                <a:moveTo>
                  <a:pt x="3326" y="1101"/>
                </a:moveTo>
                <a:cubicBezTo>
                  <a:pt x="3326" y="1158"/>
                  <a:pt x="3279" y="1205"/>
                  <a:pt x="3221" y="1205"/>
                </a:cubicBezTo>
                <a:cubicBezTo>
                  <a:pt x="3164" y="1205"/>
                  <a:pt x="3116" y="1157"/>
                  <a:pt x="3116" y="1100"/>
                </a:cubicBezTo>
                <a:cubicBezTo>
                  <a:pt x="3117" y="1042"/>
                  <a:pt x="3164" y="996"/>
                  <a:pt x="3221" y="996"/>
                </a:cubicBezTo>
                <a:cubicBezTo>
                  <a:pt x="3279" y="996"/>
                  <a:pt x="3327" y="1043"/>
                  <a:pt x="3326" y="1101"/>
                </a:cubicBezTo>
                <a:close/>
                <a:moveTo>
                  <a:pt x="2928" y="940"/>
                </a:moveTo>
                <a:cubicBezTo>
                  <a:pt x="2959" y="940"/>
                  <a:pt x="2984" y="965"/>
                  <a:pt x="2983" y="996"/>
                </a:cubicBezTo>
                <a:cubicBezTo>
                  <a:pt x="2983" y="1026"/>
                  <a:pt x="2958" y="1051"/>
                  <a:pt x="2928" y="1051"/>
                </a:cubicBezTo>
                <a:cubicBezTo>
                  <a:pt x="2897" y="1051"/>
                  <a:pt x="2872" y="1026"/>
                  <a:pt x="2872" y="995"/>
                </a:cubicBezTo>
                <a:cubicBezTo>
                  <a:pt x="2873" y="965"/>
                  <a:pt x="2898" y="940"/>
                  <a:pt x="2928" y="940"/>
                </a:cubicBezTo>
                <a:close/>
                <a:moveTo>
                  <a:pt x="2806" y="776"/>
                </a:moveTo>
                <a:cubicBezTo>
                  <a:pt x="2759" y="776"/>
                  <a:pt x="2720" y="737"/>
                  <a:pt x="2719" y="689"/>
                </a:cubicBezTo>
                <a:cubicBezTo>
                  <a:pt x="2719" y="641"/>
                  <a:pt x="2759" y="602"/>
                  <a:pt x="2807" y="602"/>
                </a:cubicBezTo>
                <a:cubicBezTo>
                  <a:pt x="2855" y="602"/>
                  <a:pt x="2893" y="641"/>
                  <a:pt x="2893" y="689"/>
                </a:cubicBezTo>
                <a:cubicBezTo>
                  <a:pt x="2893" y="737"/>
                  <a:pt x="2854" y="776"/>
                  <a:pt x="2806" y="776"/>
                </a:cubicBezTo>
                <a:close/>
                <a:moveTo>
                  <a:pt x="3049" y="139"/>
                </a:moveTo>
                <a:cubicBezTo>
                  <a:pt x="3085" y="139"/>
                  <a:pt x="3114" y="168"/>
                  <a:pt x="3113" y="203"/>
                </a:cubicBezTo>
                <a:cubicBezTo>
                  <a:pt x="3113" y="238"/>
                  <a:pt x="3084" y="267"/>
                  <a:pt x="3049" y="267"/>
                </a:cubicBezTo>
                <a:cubicBezTo>
                  <a:pt x="3014" y="267"/>
                  <a:pt x="2985" y="238"/>
                  <a:pt x="2986" y="203"/>
                </a:cubicBezTo>
                <a:cubicBezTo>
                  <a:pt x="2986" y="168"/>
                  <a:pt x="3014" y="139"/>
                  <a:pt x="3049" y="139"/>
                </a:cubicBezTo>
                <a:close/>
                <a:moveTo>
                  <a:pt x="2676" y="379"/>
                </a:moveTo>
                <a:cubicBezTo>
                  <a:pt x="2679" y="367"/>
                  <a:pt x="2680" y="355"/>
                  <a:pt x="2685" y="344"/>
                </a:cubicBezTo>
                <a:cubicBezTo>
                  <a:pt x="2706" y="287"/>
                  <a:pt x="2747" y="253"/>
                  <a:pt x="2805" y="238"/>
                </a:cubicBezTo>
                <a:cubicBezTo>
                  <a:pt x="2878" y="218"/>
                  <a:pt x="2957" y="247"/>
                  <a:pt x="2999" y="306"/>
                </a:cubicBezTo>
                <a:cubicBezTo>
                  <a:pt x="3047" y="376"/>
                  <a:pt x="3032" y="468"/>
                  <a:pt x="2963" y="521"/>
                </a:cubicBezTo>
                <a:cubicBezTo>
                  <a:pt x="2886" y="580"/>
                  <a:pt x="2774" y="568"/>
                  <a:pt x="2712" y="494"/>
                </a:cubicBezTo>
                <a:cubicBezTo>
                  <a:pt x="2693" y="471"/>
                  <a:pt x="2681" y="445"/>
                  <a:pt x="2677" y="415"/>
                </a:cubicBezTo>
                <a:cubicBezTo>
                  <a:pt x="2677" y="414"/>
                  <a:pt x="2676" y="413"/>
                  <a:pt x="2676" y="411"/>
                </a:cubicBezTo>
                <a:cubicBezTo>
                  <a:pt x="2676" y="401"/>
                  <a:pt x="2676" y="390"/>
                  <a:pt x="2676" y="379"/>
                </a:cubicBezTo>
                <a:close/>
                <a:moveTo>
                  <a:pt x="2522" y="79"/>
                </a:moveTo>
                <a:cubicBezTo>
                  <a:pt x="2553" y="79"/>
                  <a:pt x="2578" y="104"/>
                  <a:pt x="2577" y="134"/>
                </a:cubicBezTo>
                <a:cubicBezTo>
                  <a:pt x="2577" y="165"/>
                  <a:pt x="2552" y="189"/>
                  <a:pt x="2522" y="189"/>
                </a:cubicBezTo>
                <a:cubicBezTo>
                  <a:pt x="2491" y="189"/>
                  <a:pt x="2466" y="164"/>
                  <a:pt x="2466" y="134"/>
                </a:cubicBezTo>
                <a:cubicBezTo>
                  <a:pt x="2467" y="103"/>
                  <a:pt x="2491" y="79"/>
                  <a:pt x="2522" y="79"/>
                </a:cubicBezTo>
                <a:close/>
                <a:moveTo>
                  <a:pt x="2416" y="483"/>
                </a:moveTo>
                <a:cubicBezTo>
                  <a:pt x="2458" y="483"/>
                  <a:pt x="2491" y="517"/>
                  <a:pt x="2491" y="559"/>
                </a:cubicBezTo>
                <a:cubicBezTo>
                  <a:pt x="2491" y="600"/>
                  <a:pt x="2457" y="634"/>
                  <a:pt x="2416" y="634"/>
                </a:cubicBezTo>
                <a:cubicBezTo>
                  <a:pt x="2375" y="634"/>
                  <a:pt x="2341" y="600"/>
                  <a:pt x="2340" y="558"/>
                </a:cubicBezTo>
                <a:cubicBezTo>
                  <a:pt x="2340" y="517"/>
                  <a:pt x="2374" y="483"/>
                  <a:pt x="2416" y="483"/>
                </a:cubicBezTo>
                <a:close/>
                <a:moveTo>
                  <a:pt x="2257" y="1005"/>
                </a:moveTo>
                <a:cubicBezTo>
                  <a:pt x="2260" y="994"/>
                  <a:pt x="2261" y="984"/>
                  <a:pt x="2265" y="974"/>
                </a:cubicBezTo>
                <a:cubicBezTo>
                  <a:pt x="2283" y="925"/>
                  <a:pt x="2319" y="895"/>
                  <a:pt x="2369" y="882"/>
                </a:cubicBezTo>
                <a:cubicBezTo>
                  <a:pt x="2433" y="865"/>
                  <a:pt x="2502" y="890"/>
                  <a:pt x="2537" y="942"/>
                </a:cubicBezTo>
                <a:cubicBezTo>
                  <a:pt x="2580" y="1002"/>
                  <a:pt x="2566" y="1082"/>
                  <a:pt x="2506" y="1128"/>
                </a:cubicBezTo>
                <a:cubicBezTo>
                  <a:pt x="2439" y="1179"/>
                  <a:pt x="2343" y="1169"/>
                  <a:pt x="2289" y="1105"/>
                </a:cubicBezTo>
                <a:cubicBezTo>
                  <a:pt x="2272" y="1085"/>
                  <a:pt x="2261" y="1062"/>
                  <a:pt x="2258" y="1036"/>
                </a:cubicBezTo>
                <a:cubicBezTo>
                  <a:pt x="2258" y="1035"/>
                  <a:pt x="2257" y="1034"/>
                  <a:pt x="2257" y="1033"/>
                </a:cubicBezTo>
                <a:cubicBezTo>
                  <a:pt x="2257" y="1023"/>
                  <a:pt x="2257" y="1014"/>
                  <a:pt x="2257" y="1005"/>
                </a:cubicBezTo>
                <a:close/>
                <a:moveTo>
                  <a:pt x="2311" y="1388"/>
                </a:moveTo>
                <a:cubicBezTo>
                  <a:pt x="2342" y="1388"/>
                  <a:pt x="2367" y="1413"/>
                  <a:pt x="2367" y="1444"/>
                </a:cubicBezTo>
                <a:cubicBezTo>
                  <a:pt x="2366" y="1474"/>
                  <a:pt x="2341" y="1499"/>
                  <a:pt x="2311" y="1499"/>
                </a:cubicBezTo>
                <a:cubicBezTo>
                  <a:pt x="2281" y="1499"/>
                  <a:pt x="2255" y="1474"/>
                  <a:pt x="2256" y="1443"/>
                </a:cubicBezTo>
                <a:cubicBezTo>
                  <a:pt x="2256" y="1413"/>
                  <a:pt x="2281" y="1388"/>
                  <a:pt x="2311" y="1388"/>
                </a:cubicBezTo>
                <a:close/>
                <a:moveTo>
                  <a:pt x="1855" y="173"/>
                </a:moveTo>
                <a:cubicBezTo>
                  <a:pt x="1857" y="163"/>
                  <a:pt x="1859" y="153"/>
                  <a:pt x="1862" y="143"/>
                </a:cubicBezTo>
                <a:cubicBezTo>
                  <a:pt x="1881" y="94"/>
                  <a:pt x="1917" y="64"/>
                  <a:pt x="1967" y="51"/>
                </a:cubicBezTo>
                <a:cubicBezTo>
                  <a:pt x="2030" y="34"/>
                  <a:pt x="2099" y="59"/>
                  <a:pt x="2135" y="110"/>
                </a:cubicBezTo>
                <a:cubicBezTo>
                  <a:pt x="2177" y="171"/>
                  <a:pt x="2164" y="251"/>
                  <a:pt x="2104" y="297"/>
                </a:cubicBezTo>
                <a:cubicBezTo>
                  <a:pt x="2037" y="348"/>
                  <a:pt x="1940" y="337"/>
                  <a:pt x="1886" y="273"/>
                </a:cubicBezTo>
                <a:cubicBezTo>
                  <a:pt x="1869" y="254"/>
                  <a:pt x="1859" y="231"/>
                  <a:pt x="1856" y="205"/>
                </a:cubicBezTo>
                <a:cubicBezTo>
                  <a:pt x="1856" y="204"/>
                  <a:pt x="1855" y="203"/>
                  <a:pt x="1855" y="202"/>
                </a:cubicBezTo>
                <a:cubicBezTo>
                  <a:pt x="1855" y="192"/>
                  <a:pt x="1855" y="183"/>
                  <a:pt x="1855" y="173"/>
                </a:cubicBezTo>
                <a:close/>
                <a:moveTo>
                  <a:pt x="2116" y="751"/>
                </a:moveTo>
                <a:cubicBezTo>
                  <a:pt x="2157" y="870"/>
                  <a:pt x="2088" y="1003"/>
                  <a:pt x="1956" y="1032"/>
                </a:cubicBezTo>
                <a:cubicBezTo>
                  <a:pt x="1956" y="1033"/>
                  <a:pt x="1956" y="1035"/>
                  <a:pt x="1957" y="1036"/>
                </a:cubicBezTo>
                <a:cubicBezTo>
                  <a:pt x="2010" y="1133"/>
                  <a:pt x="1977" y="1248"/>
                  <a:pt x="1885" y="1309"/>
                </a:cubicBezTo>
                <a:cubicBezTo>
                  <a:pt x="1795" y="1368"/>
                  <a:pt x="1670" y="1360"/>
                  <a:pt x="1592" y="1289"/>
                </a:cubicBezTo>
                <a:cubicBezTo>
                  <a:pt x="1486" y="1193"/>
                  <a:pt x="1500" y="1035"/>
                  <a:pt x="1620" y="958"/>
                </a:cubicBezTo>
                <a:cubicBezTo>
                  <a:pt x="1650" y="939"/>
                  <a:pt x="1682" y="927"/>
                  <a:pt x="1717" y="922"/>
                </a:cubicBezTo>
                <a:cubicBezTo>
                  <a:pt x="1719" y="922"/>
                  <a:pt x="1720" y="921"/>
                  <a:pt x="1723" y="921"/>
                </a:cubicBezTo>
                <a:cubicBezTo>
                  <a:pt x="1661" y="796"/>
                  <a:pt x="1726" y="662"/>
                  <a:pt x="1839" y="620"/>
                </a:cubicBezTo>
                <a:cubicBezTo>
                  <a:pt x="1951" y="578"/>
                  <a:pt x="2077" y="638"/>
                  <a:pt x="2116" y="751"/>
                </a:cubicBezTo>
                <a:close/>
                <a:moveTo>
                  <a:pt x="1491" y="1485"/>
                </a:moveTo>
                <a:cubicBezTo>
                  <a:pt x="1521" y="1485"/>
                  <a:pt x="1546" y="1510"/>
                  <a:pt x="1546" y="1541"/>
                </a:cubicBezTo>
                <a:cubicBezTo>
                  <a:pt x="1546" y="1571"/>
                  <a:pt x="1521" y="1596"/>
                  <a:pt x="1491" y="1596"/>
                </a:cubicBezTo>
                <a:cubicBezTo>
                  <a:pt x="1460" y="1596"/>
                  <a:pt x="1435" y="1570"/>
                  <a:pt x="1435" y="1540"/>
                </a:cubicBezTo>
                <a:cubicBezTo>
                  <a:pt x="1435" y="1510"/>
                  <a:pt x="1460" y="1485"/>
                  <a:pt x="1491" y="1485"/>
                </a:cubicBezTo>
                <a:close/>
                <a:moveTo>
                  <a:pt x="1353" y="1319"/>
                </a:moveTo>
                <a:cubicBezTo>
                  <a:pt x="1287" y="1319"/>
                  <a:pt x="1233" y="1265"/>
                  <a:pt x="1233" y="1199"/>
                </a:cubicBezTo>
                <a:cubicBezTo>
                  <a:pt x="1232" y="1133"/>
                  <a:pt x="1287" y="1079"/>
                  <a:pt x="1354" y="1079"/>
                </a:cubicBezTo>
                <a:cubicBezTo>
                  <a:pt x="1420" y="1079"/>
                  <a:pt x="1473" y="1133"/>
                  <a:pt x="1473" y="1200"/>
                </a:cubicBezTo>
                <a:cubicBezTo>
                  <a:pt x="1473" y="1266"/>
                  <a:pt x="1419" y="1319"/>
                  <a:pt x="1353" y="1319"/>
                </a:cubicBezTo>
                <a:close/>
                <a:moveTo>
                  <a:pt x="1688" y="440"/>
                </a:moveTo>
                <a:cubicBezTo>
                  <a:pt x="1737" y="440"/>
                  <a:pt x="1777" y="480"/>
                  <a:pt x="1777" y="529"/>
                </a:cubicBezTo>
                <a:cubicBezTo>
                  <a:pt x="1776" y="577"/>
                  <a:pt x="1737" y="616"/>
                  <a:pt x="1688" y="616"/>
                </a:cubicBezTo>
                <a:cubicBezTo>
                  <a:pt x="1640" y="616"/>
                  <a:pt x="1600" y="576"/>
                  <a:pt x="1600" y="528"/>
                </a:cubicBezTo>
                <a:cubicBezTo>
                  <a:pt x="1601" y="479"/>
                  <a:pt x="1640" y="440"/>
                  <a:pt x="1688" y="440"/>
                </a:cubicBezTo>
                <a:close/>
                <a:moveTo>
                  <a:pt x="1415" y="132"/>
                </a:moveTo>
                <a:cubicBezTo>
                  <a:pt x="1446" y="132"/>
                  <a:pt x="1470" y="157"/>
                  <a:pt x="1470" y="188"/>
                </a:cubicBezTo>
                <a:cubicBezTo>
                  <a:pt x="1470" y="218"/>
                  <a:pt x="1445" y="243"/>
                  <a:pt x="1415" y="243"/>
                </a:cubicBezTo>
                <a:cubicBezTo>
                  <a:pt x="1384" y="243"/>
                  <a:pt x="1359" y="217"/>
                  <a:pt x="1359" y="187"/>
                </a:cubicBezTo>
                <a:cubicBezTo>
                  <a:pt x="1360" y="156"/>
                  <a:pt x="1384" y="132"/>
                  <a:pt x="1415" y="132"/>
                </a:cubicBezTo>
                <a:close/>
                <a:moveTo>
                  <a:pt x="1618" y="671"/>
                </a:moveTo>
                <a:cubicBezTo>
                  <a:pt x="1686" y="768"/>
                  <a:pt x="1664" y="895"/>
                  <a:pt x="1568" y="967"/>
                </a:cubicBezTo>
                <a:cubicBezTo>
                  <a:pt x="1462" y="1048"/>
                  <a:pt x="1308" y="1032"/>
                  <a:pt x="1222" y="930"/>
                </a:cubicBezTo>
                <a:cubicBezTo>
                  <a:pt x="1196" y="899"/>
                  <a:pt x="1179" y="862"/>
                  <a:pt x="1174" y="821"/>
                </a:cubicBezTo>
                <a:cubicBezTo>
                  <a:pt x="1174" y="819"/>
                  <a:pt x="1173" y="818"/>
                  <a:pt x="1172" y="816"/>
                </a:cubicBezTo>
                <a:cubicBezTo>
                  <a:pt x="1172" y="801"/>
                  <a:pt x="1172" y="786"/>
                  <a:pt x="1172" y="771"/>
                </a:cubicBezTo>
                <a:cubicBezTo>
                  <a:pt x="1176" y="755"/>
                  <a:pt x="1179" y="738"/>
                  <a:pt x="1184" y="723"/>
                </a:cubicBezTo>
                <a:cubicBezTo>
                  <a:pt x="1214" y="645"/>
                  <a:pt x="1271" y="597"/>
                  <a:pt x="1351" y="576"/>
                </a:cubicBezTo>
                <a:cubicBezTo>
                  <a:pt x="1451" y="549"/>
                  <a:pt x="1561" y="588"/>
                  <a:pt x="1618" y="671"/>
                </a:cubicBezTo>
                <a:close/>
                <a:moveTo>
                  <a:pt x="1075" y="1019"/>
                </a:moveTo>
                <a:cubicBezTo>
                  <a:pt x="1075" y="1049"/>
                  <a:pt x="1050" y="1074"/>
                  <a:pt x="1019" y="1074"/>
                </a:cubicBezTo>
                <a:cubicBezTo>
                  <a:pt x="989" y="1074"/>
                  <a:pt x="963" y="1048"/>
                  <a:pt x="964" y="1018"/>
                </a:cubicBezTo>
                <a:cubicBezTo>
                  <a:pt x="964" y="988"/>
                  <a:pt x="989" y="963"/>
                  <a:pt x="1019" y="963"/>
                </a:cubicBezTo>
                <a:cubicBezTo>
                  <a:pt x="1050" y="963"/>
                  <a:pt x="1075" y="988"/>
                  <a:pt x="1075" y="1019"/>
                </a:cubicBezTo>
                <a:close/>
                <a:moveTo>
                  <a:pt x="675" y="70"/>
                </a:moveTo>
                <a:cubicBezTo>
                  <a:pt x="716" y="70"/>
                  <a:pt x="750" y="104"/>
                  <a:pt x="750" y="146"/>
                </a:cubicBezTo>
                <a:cubicBezTo>
                  <a:pt x="750" y="187"/>
                  <a:pt x="716" y="221"/>
                  <a:pt x="674" y="221"/>
                </a:cubicBezTo>
                <a:cubicBezTo>
                  <a:pt x="633" y="221"/>
                  <a:pt x="599" y="187"/>
                  <a:pt x="599" y="146"/>
                </a:cubicBezTo>
                <a:cubicBezTo>
                  <a:pt x="598" y="104"/>
                  <a:pt x="633" y="70"/>
                  <a:pt x="675" y="70"/>
                </a:cubicBezTo>
                <a:close/>
                <a:moveTo>
                  <a:pt x="545" y="670"/>
                </a:moveTo>
                <a:cubicBezTo>
                  <a:pt x="575" y="670"/>
                  <a:pt x="600" y="695"/>
                  <a:pt x="600" y="726"/>
                </a:cubicBezTo>
                <a:cubicBezTo>
                  <a:pt x="600" y="756"/>
                  <a:pt x="575" y="781"/>
                  <a:pt x="544" y="781"/>
                </a:cubicBezTo>
                <a:cubicBezTo>
                  <a:pt x="514" y="781"/>
                  <a:pt x="489" y="755"/>
                  <a:pt x="489" y="725"/>
                </a:cubicBezTo>
                <a:cubicBezTo>
                  <a:pt x="489" y="695"/>
                  <a:pt x="514" y="670"/>
                  <a:pt x="545" y="670"/>
                </a:cubicBezTo>
                <a:close/>
                <a:moveTo>
                  <a:pt x="588" y="997"/>
                </a:moveTo>
                <a:cubicBezTo>
                  <a:pt x="587" y="1024"/>
                  <a:pt x="565" y="1045"/>
                  <a:pt x="539" y="1045"/>
                </a:cubicBezTo>
                <a:cubicBezTo>
                  <a:pt x="512" y="1045"/>
                  <a:pt x="489" y="1023"/>
                  <a:pt x="490" y="996"/>
                </a:cubicBezTo>
                <a:cubicBezTo>
                  <a:pt x="490" y="969"/>
                  <a:pt x="512" y="948"/>
                  <a:pt x="539" y="948"/>
                </a:cubicBezTo>
                <a:cubicBezTo>
                  <a:pt x="566" y="948"/>
                  <a:pt x="588" y="970"/>
                  <a:pt x="588" y="997"/>
                </a:cubicBezTo>
                <a:close/>
                <a:moveTo>
                  <a:pt x="500" y="1076"/>
                </a:moveTo>
                <a:cubicBezTo>
                  <a:pt x="537" y="1129"/>
                  <a:pt x="525" y="1200"/>
                  <a:pt x="472" y="1240"/>
                </a:cubicBezTo>
                <a:cubicBezTo>
                  <a:pt x="413" y="1285"/>
                  <a:pt x="328" y="1276"/>
                  <a:pt x="280" y="1219"/>
                </a:cubicBezTo>
                <a:cubicBezTo>
                  <a:pt x="265" y="1202"/>
                  <a:pt x="256" y="1182"/>
                  <a:pt x="253" y="1159"/>
                </a:cubicBezTo>
                <a:cubicBezTo>
                  <a:pt x="253" y="1158"/>
                  <a:pt x="253" y="1157"/>
                  <a:pt x="252" y="1156"/>
                </a:cubicBezTo>
                <a:cubicBezTo>
                  <a:pt x="252" y="1148"/>
                  <a:pt x="252" y="1140"/>
                  <a:pt x="252" y="1131"/>
                </a:cubicBezTo>
                <a:cubicBezTo>
                  <a:pt x="255" y="1122"/>
                  <a:pt x="256" y="1113"/>
                  <a:pt x="259" y="1104"/>
                </a:cubicBezTo>
                <a:cubicBezTo>
                  <a:pt x="276" y="1061"/>
                  <a:pt x="307" y="1035"/>
                  <a:pt x="351" y="1023"/>
                </a:cubicBezTo>
                <a:cubicBezTo>
                  <a:pt x="407" y="1008"/>
                  <a:pt x="468" y="1030"/>
                  <a:pt x="500" y="1076"/>
                </a:cubicBezTo>
                <a:close/>
                <a:moveTo>
                  <a:pt x="403" y="1537"/>
                </a:moveTo>
                <a:cubicBezTo>
                  <a:pt x="434" y="1537"/>
                  <a:pt x="459" y="1562"/>
                  <a:pt x="458" y="1592"/>
                </a:cubicBezTo>
                <a:cubicBezTo>
                  <a:pt x="458" y="1623"/>
                  <a:pt x="433" y="1647"/>
                  <a:pt x="403" y="1647"/>
                </a:cubicBezTo>
                <a:cubicBezTo>
                  <a:pt x="372" y="1647"/>
                  <a:pt x="347" y="1622"/>
                  <a:pt x="347" y="1592"/>
                </a:cubicBezTo>
                <a:cubicBezTo>
                  <a:pt x="348" y="1561"/>
                  <a:pt x="373" y="1537"/>
                  <a:pt x="403" y="1537"/>
                </a:cubicBezTo>
                <a:close/>
                <a:moveTo>
                  <a:pt x="286" y="1369"/>
                </a:moveTo>
                <a:cubicBezTo>
                  <a:pt x="286" y="1332"/>
                  <a:pt x="316" y="1302"/>
                  <a:pt x="353" y="1302"/>
                </a:cubicBezTo>
                <a:cubicBezTo>
                  <a:pt x="390" y="1302"/>
                  <a:pt x="419" y="1332"/>
                  <a:pt x="419" y="1369"/>
                </a:cubicBezTo>
                <a:cubicBezTo>
                  <a:pt x="419" y="1405"/>
                  <a:pt x="389" y="1435"/>
                  <a:pt x="353" y="1435"/>
                </a:cubicBezTo>
                <a:cubicBezTo>
                  <a:pt x="316" y="1435"/>
                  <a:pt x="286" y="1405"/>
                  <a:pt x="286" y="1369"/>
                </a:cubicBezTo>
                <a:close/>
                <a:moveTo>
                  <a:pt x="144" y="1277"/>
                </a:moveTo>
                <a:cubicBezTo>
                  <a:pt x="175" y="1277"/>
                  <a:pt x="200" y="1302"/>
                  <a:pt x="200" y="1333"/>
                </a:cubicBezTo>
                <a:cubicBezTo>
                  <a:pt x="199" y="1363"/>
                  <a:pt x="174" y="1388"/>
                  <a:pt x="144" y="1388"/>
                </a:cubicBezTo>
                <a:cubicBezTo>
                  <a:pt x="113" y="1388"/>
                  <a:pt x="88" y="1363"/>
                  <a:pt x="89" y="1332"/>
                </a:cubicBezTo>
                <a:cubicBezTo>
                  <a:pt x="89" y="1302"/>
                  <a:pt x="114" y="1277"/>
                  <a:pt x="144" y="1277"/>
                </a:cubicBezTo>
                <a:close/>
                <a:moveTo>
                  <a:pt x="99" y="345"/>
                </a:moveTo>
                <a:cubicBezTo>
                  <a:pt x="99" y="322"/>
                  <a:pt x="119" y="302"/>
                  <a:pt x="143" y="303"/>
                </a:cubicBezTo>
                <a:cubicBezTo>
                  <a:pt x="166" y="303"/>
                  <a:pt x="185" y="322"/>
                  <a:pt x="185" y="346"/>
                </a:cubicBezTo>
                <a:cubicBezTo>
                  <a:pt x="185" y="369"/>
                  <a:pt x="166" y="388"/>
                  <a:pt x="142" y="388"/>
                </a:cubicBezTo>
                <a:cubicBezTo>
                  <a:pt x="119" y="388"/>
                  <a:pt x="99" y="369"/>
                  <a:pt x="99" y="345"/>
                </a:cubicBezTo>
                <a:close/>
                <a:moveTo>
                  <a:pt x="192" y="724"/>
                </a:moveTo>
                <a:cubicBezTo>
                  <a:pt x="192" y="682"/>
                  <a:pt x="226" y="648"/>
                  <a:pt x="268" y="649"/>
                </a:cubicBezTo>
                <a:cubicBezTo>
                  <a:pt x="309" y="649"/>
                  <a:pt x="343" y="683"/>
                  <a:pt x="343" y="724"/>
                </a:cubicBezTo>
                <a:cubicBezTo>
                  <a:pt x="343" y="766"/>
                  <a:pt x="309" y="800"/>
                  <a:pt x="267" y="800"/>
                </a:cubicBezTo>
                <a:cubicBezTo>
                  <a:pt x="226" y="800"/>
                  <a:pt x="192" y="766"/>
                  <a:pt x="192" y="724"/>
                </a:cubicBezTo>
                <a:close/>
                <a:moveTo>
                  <a:pt x="367" y="383"/>
                </a:moveTo>
                <a:cubicBezTo>
                  <a:pt x="367" y="370"/>
                  <a:pt x="377" y="360"/>
                  <a:pt x="390" y="360"/>
                </a:cubicBezTo>
                <a:cubicBezTo>
                  <a:pt x="403" y="360"/>
                  <a:pt x="413" y="370"/>
                  <a:pt x="413" y="382"/>
                </a:cubicBezTo>
                <a:cubicBezTo>
                  <a:pt x="413" y="395"/>
                  <a:pt x="403" y="405"/>
                  <a:pt x="390" y="405"/>
                </a:cubicBezTo>
                <a:cubicBezTo>
                  <a:pt x="378" y="405"/>
                  <a:pt x="368" y="395"/>
                  <a:pt x="367" y="383"/>
                </a:cubicBezTo>
                <a:close/>
                <a:moveTo>
                  <a:pt x="415" y="186"/>
                </a:moveTo>
                <a:cubicBezTo>
                  <a:pt x="429" y="228"/>
                  <a:pt x="405" y="275"/>
                  <a:pt x="357" y="286"/>
                </a:cubicBezTo>
                <a:cubicBezTo>
                  <a:pt x="358" y="286"/>
                  <a:pt x="358" y="287"/>
                  <a:pt x="358" y="287"/>
                </a:cubicBezTo>
                <a:cubicBezTo>
                  <a:pt x="377" y="322"/>
                  <a:pt x="365" y="363"/>
                  <a:pt x="332" y="385"/>
                </a:cubicBezTo>
                <a:cubicBezTo>
                  <a:pt x="300" y="406"/>
                  <a:pt x="255" y="403"/>
                  <a:pt x="228" y="378"/>
                </a:cubicBezTo>
                <a:cubicBezTo>
                  <a:pt x="190" y="343"/>
                  <a:pt x="195" y="287"/>
                  <a:pt x="238" y="259"/>
                </a:cubicBezTo>
                <a:cubicBezTo>
                  <a:pt x="248" y="252"/>
                  <a:pt x="260" y="248"/>
                  <a:pt x="272" y="246"/>
                </a:cubicBezTo>
                <a:cubicBezTo>
                  <a:pt x="273" y="246"/>
                  <a:pt x="273" y="246"/>
                  <a:pt x="274" y="246"/>
                </a:cubicBezTo>
                <a:cubicBezTo>
                  <a:pt x="252" y="202"/>
                  <a:pt x="275" y="154"/>
                  <a:pt x="316" y="139"/>
                </a:cubicBezTo>
                <a:cubicBezTo>
                  <a:pt x="356" y="124"/>
                  <a:pt x="401" y="145"/>
                  <a:pt x="415" y="186"/>
                </a:cubicBezTo>
                <a:close/>
                <a:moveTo>
                  <a:pt x="262" y="75"/>
                </a:moveTo>
                <a:cubicBezTo>
                  <a:pt x="279" y="75"/>
                  <a:pt x="294" y="89"/>
                  <a:pt x="293" y="106"/>
                </a:cubicBezTo>
                <a:cubicBezTo>
                  <a:pt x="293" y="123"/>
                  <a:pt x="279" y="137"/>
                  <a:pt x="262" y="137"/>
                </a:cubicBezTo>
                <a:cubicBezTo>
                  <a:pt x="245" y="137"/>
                  <a:pt x="230" y="123"/>
                  <a:pt x="230" y="106"/>
                </a:cubicBezTo>
                <a:cubicBezTo>
                  <a:pt x="231" y="88"/>
                  <a:pt x="245" y="75"/>
                  <a:pt x="262" y="75"/>
                </a:cubicBezTo>
                <a:close/>
                <a:moveTo>
                  <a:pt x="78" y="209"/>
                </a:moveTo>
                <a:cubicBezTo>
                  <a:pt x="78" y="203"/>
                  <a:pt x="78" y="198"/>
                  <a:pt x="78" y="193"/>
                </a:cubicBezTo>
                <a:cubicBezTo>
                  <a:pt x="79" y="187"/>
                  <a:pt x="80" y="181"/>
                  <a:pt x="82" y="175"/>
                </a:cubicBezTo>
                <a:cubicBezTo>
                  <a:pt x="93" y="147"/>
                  <a:pt x="113" y="131"/>
                  <a:pt x="141" y="123"/>
                </a:cubicBezTo>
                <a:cubicBezTo>
                  <a:pt x="177" y="113"/>
                  <a:pt x="217" y="127"/>
                  <a:pt x="237" y="157"/>
                </a:cubicBezTo>
                <a:cubicBezTo>
                  <a:pt x="261" y="191"/>
                  <a:pt x="253" y="237"/>
                  <a:pt x="219" y="263"/>
                </a:cubicBezTo>
                <a:cubicBezTo>
                  <a:pt x="181" y="291"/>
                  <a:pt x="126" y="286"/>
                  <a:pt x="96" y="249"/>
                </a:cubicBezTo>
                <a:cubicBezTo>
                  <a:pt x="86" y="238"/>
                  <a:pt x="80" y="225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80" y="1776"/>
                </a:moveTo>
                <a:cubicBezTo>
                  <a:pt x="79" y="1775"/>
                  <a:pt x="79" y="1774"/>
                  <a:pt x="78" y="1773"/>
                </a:cubicBezTo>
                <a:cubicBezTo>
                  <a:pt x="78" y="1763"/>
                  <a:pt x="78" y="1754"/>
                  <a:pt x="78" y="1745"/>
                </a:cubicBezTo>
                <a:cubicBezTo>
                  <a:pt x="81" y="1735"/>
                  <a:pt x="82" y="1724"/>
                  <a:pt x="86" y="1714"/>
                </a:cubicBezTo>
                <a:cubicBezTo>
                  <a:pt x="105" y="1665"/>
                  <a:pt x="141" y="1635"/>
                  <a:pt x="191" y="1622"/>
                </a:cubicBezTo>
                <a:cubicBezTo>
                  <a:pt x="254" y="1605"/>
                  <a:pt x="323" y="1630"/>
                  <a:pt x="359" y="1682"/>
                </a:cubicBezTo>
                <a:cubicBezTo>
                  <a:pt x="401" y="1743"/>
                  <a:pt x="388" y="1822"/>
                  <a:pt x="328" y="1868"/>
                </a:cubicBezTo>
                <a:cubicBezTo>
                  <a:pt x="261" y="1919"/>
                  <a:pt x="164" y="1909"/>
                  <a:pt x="110" y="1845"/>
                </a:cubicBezTo>
                <a:cubicBezTo>
                  <a:pt x="93" y="1825"/>
                  <a:pt x="83" y="1802"/>
                  <a:pt x="80" y="1776"/>
                </a:cubicBezTo>
                <a:close/>
                <a:moveTo>
                  <a:pt x="192" y="2089"/>
                </a:moveTo>
                <a:cubicBezTo>
                  <a:pt x="151" y="2089"/>
                  <a:pt x="117" y="2055"/>
                  <a:pt x="116" y="2014"/>
                </a:cubicBezTo>
                <a:cubicBezTo>
                  <a:pt x="116" y="1972"/>
                  <a:pt x="150" y="1938"/>
                  <a:pt x="193" y="1938"/>
                </a:cubicBezTo>
                <a:cubicBezTo>
                  <a:pt x="234" y="1938"/>
                  <a:pt x="267" y="1972"/>
                  <a:pt x="267" y="2014"/>
                </a:cubicBezTo>
                <a:cubicBezTo>
                  <a:pt x="267" y="2056"/>
                  <a:pt x="233" y="2089"/>
                  <a:pt x="192" y="2089"/>
                </a:cubicBezTo>
                <a:close/>
                <a:moveTo>
                  <a:pt x="629" y="2119"/>
                </a:moveTo>
                <a:cubicBezTo>
                  <a:pt x="607" y="2119"/>
                  <a:pt x="589" y="2102"/>
                  <a:pt x="589" y="2080"/>
                </a:cubicBezTo>
                <a:cubicBezTo>
                  <a:pt x="589" y="2057"/>
                  <a:pt x="606" y="2039"/>
                  <a:pt x="629" y="2039"/>
                </a:cubicBezTo>
                <a:cubicBezTo>
                  <a:pt x="651" y="2039"/>
                  <a:pt x="669" y="2056"/>
                  <a:pt x="669" y="2079"/>
                </a:cubicBezTo>
                <a:cubicBezTo>
                  <a:pt x="670" y="2101"/>
                  <a:pt x="651" y="2119"/>
                  <a:pt x="629" y="2119"/>
                </a:cubicBezTo>
                <a:close/>
                <a:moveTo>
                  <a:pt x="571" y="1909"/>
                </a:moveTo>
                <a:cubicBezTo>
                  <a:pt x="571" y="1910"/>
                  <a:pt x="571" y="1911"/>
                  <a:pt x="572" y="1911"/>
                </a:cubicBezTo>
                <a:cubicBezTo>
                  <a:pt x="605" y="1972"/>
                  <a:pt x="584" y="2045"/>
                  <a:pt x="526" y="2083"/>
                </a:cubicBezTo>
                <a:cubicBezTo>
                  <a:pt x="470" y="2120"/>
                  <a:pt x="391" y="2115"/>
                  <a:pt x="342" y="2070"/>
                </a:cubicBezTo>
                <a:cubicBezTo>
                  <a:pt x="276" y="2010"/>
                  <a:pt x="284" y="1911"/>
                  <a:pt x="360" y="1862"/>
                </a:cubicBezTo>
                <a:cubicBezTo>
                  <a:pt x="379" y="1850"/>
                  <a:pt x="399" y="1842"/>
                  <a:pt x="421" y="1840"/>
                </a:cubicBezTo>
                <a:cubicBezTo>
                  <a:pt x="422" y="1840"/>
                  <a:pt x="423" y="1839"/>
                  <a:pt x="425" y="1839"/>
                </a:cubicBezTo>
                <a:cubicBezTo>
                  <a:pt x="386" y="1760"/>
                  <a:pt x="427" y="1676"/>
                  <a:pt x="497" y="1650"/>
                </a:cubicBezTo>
                <a:cubicBezTo>
                  <a:pt x="568" y="1624"/>
                  <a:pt x="647" y="1661"/>
                  <a:pt x="672" y="1732"/>
                </a:cubicBezTo>
                <a:cubicBezTo>
                  <a:pt x="698" y="1807"/>
                  <a:pt x="654" y="1890"/>
                  <a:pt x="571" y="1909"/>
                </a:cubicBezTo>
                <a:close/>
                <a:moveTo>
                  <a:pt x="738" y="1462"/>
                </a:moveTo>
                <a:cubicBezTo>
                  <a:pt x="719" y="1462"/>
                  <a:pt x="703" y="1446"/>
                  <a:pt x="702" y="1427"/>
                </a:cubicBezTo>
                <a:cubicBezTo>
                  <a:pt x="702" y="1407"/>
                  <a:pt x="718" y="1391"/>
                  <a:pt x="738" y="1391"/>
                </a:cubicBezTo>
                <a:cubicBezTo>
                  <a:pt x="757" y="1391"/>
                  <a:pt x="773" y="1406"/>
                  <a:pt x="773" y="1426"/>
                </a:cubicBezTo>
                <a:cubicBezTo>
                  <a:pt x="774" y="1445"/>
                  <a:pt x="758" y="1461"/>
                  <a:pt x="738" y="1462"/>
                </a:cubicBezTo>
                <a:close/>
                <a:moveTo>
                  <a:pt x="687" y="1276"/>
                </a:moveTo>
                <a:cubicBezTo>
                  <a:pt x="687" y="1277"/>
                  <a:pt x="687" y="1278"/>
                  <a:pt x="688" y="1278"/>
                </a:cubicBezTo>
                <a:cubicBezTo>
                  <a:pt x="717" y="1332"/>
                  <a:pt x="699" y="1396"/>
                  <a:pt x="647" y="1429"/>
                </a:cubicBezTo>
                <a:cubicBezTo>
                  <a:pt x="598" y="1462"/>
                  <a:pt x="528" y="1458"/>
                  <a:pt x="485" y="1419"/>
                </a:cubicBezTo>
                <a:cubicBezTo>
                  <a:pt x="427" y="1365"/>
                  <a:pt x="434" y="1278"/>
                  <a:pt x="501" y="1235"/>
                </a:cubicBezTo>
                <a:cubicBezTo>
                  <a:pt x="517" y="1224"/>
                  <a:pt x="535" y="1217"/>
                  <a:pt x="554" y="1215"/>
                </a:cubicBezTo>
                <a:cubicBezTo>
                  <a:pt x="555" y="1215"/>
                  <a:pt x="556" y="1214"/>
                  <a:pt x="558" y="1214"/>
                </a:cubicBezTo>
                <a:cubicBezTo>
                  <a:pt x="523" y="1145"/>
                  <a:pt x="559" y="1071"/>
                  <a:pt x="622" y="1048"/>
                </a:cubicBezTo>
                <a:cubicBezTo>
                  <a:pt x="684" y="1025"/>
                  <a:pt x="754" y="1057"/>
                  <a:pt x="776" y="1120"/>
                </a:cubicBezTo>
                <a:cubicBezTo>
                  <a:pt x="799" y="1186"/>
                  <a:pt x="760" y="1260"/>
                  <a:pt x="687" y="1276"/>
                </a:cubicBezTo>
                <a:close/>
                <a:moveTo>
                  <a:pt x="866" y="699"/>
                </a:moveTo>
                <a:cubicBezTo>
                  <a:pt x="810" y="736"/>
                  <a:pt x="731" y="731"/>
                  <a:pt x="682" y="687"/>
                </a:cubicBezTo>
                <a:cubicBezTo>
                  <a:pt x="616" y="627"/>
                  <a:pt x="624" y="527"/>
                  <a:pt x="700" y="479"/>
                </a:cubicBezTo>
                <a:cubicBezTo>
                  <a:pt x="719" y="467"/>
                  <a:pt x="739" y="459"/>
                  <a:pt x="761" y="456"/>
                </a:cubicBezTo>
                <a:cubicBezTo>
                  <a:pt x="762" y="456"/>
                  <a:pt x="763" y="456"/>
                  <a:pt x="765" y="455"/>
                </a:cubicBezTo>
                <a:cubicBezTo>
                  <a:pt x="726" y="377"/>
                  <a:pt x="766" y="293"/>
                  <a:pt x="837" y="267"/>
                </a:cubicBezTo>
                <a:cubicBezTo>
                  <a:pt x="908" y="240"/>
                  <a:pt x="987" y="277"/>
                  <a:pt x="1012" y="349"/>
                </a:cubicBezTo>
                <a:cubicBezTo>
                  <a:pt x="1038" y="423"/>
                  <a:pt x="994" y="507"/>
                  <a:pt x="911" y="525"/>
                </a:cubicBezTo>
                <a:cubicBezTo>
                  <a:pt x="911" y="526"/>
                  <a:pt x="911" y="527"/>
                  <a:pt x="912" y="528"/>
                </a:cubicBezTo>
                <a:cubicBezTo>
                  <a:pt x="945" y="589"/>
                  <a:pt x="924" y="661"/>
                  <a:pt x="866" y="699"/>
                </a:cubicBezTo>
                <a:close/>
                <a:moveTo>
                  <a:pt x="965" y="1935"/>
                </a:moveTo>
                <a:cubicBezTo>
                  <a:pt x="934" y="1935"/>
                  <a:pt x="909" y="1910"/>
                  <a:pt x="909" y="1880"/>
                </a:cubicBezTo>
                <a:cubicBezTo>
                  <a:pt x="910" y="1849"/>
                  <a:pt x="934" y="1825"/>
                  <a:pt x="965" y="1825"/>
                </a:cubicBezTo>
                <a:cubicBezTo>
                  <a:pt x="996" y="1825"/>
                  <a:pt x="1020" y="1850"/>
                  <a:pt x="1020" y="1880"/>
                </a:cubicBezTo>
                <a:cubicBezTo>
                  <a:pt x="1020" y="1911"/>
                  <a:pt x="995" y="1935"/>
                  <a:pt x="965" y="1935"/>
                </a:cubicBezTo>
                <a:close/>
                <a:moveTo>
                  <a:pt x="1075" y="1524"/>
                </a:moveTo>
                <a:cubicBezTo>
                  <a:pt x="1034" y="1524"/>
                  <a:pt x="1000" y="1490"/>
                  <a:pt x="999" y="1449"/>
                </a:cubicBezTo>
                <a:cubicBezTo>
                  <a:pt x="999" y="1407"/>
                  <a:pt x="1033" y="1373"/>
                  <a:pt x="1075" y="1373"/>
                </a:cubicBezTo>
                <a:cubicBezTo>
                  <a:pt x="1117" y="1373"/>
                  <a:pt x="1150" y="1407"/>
                  <a:pt x="1150" y="1449"/>
                </a:cubicBezTo>
                <a:cubicBezTo>
                  <a:pt x="1150" y="1491"/>
                  <a:pt x="1116" y="1524"/>
                  <a:pt x="1075" y="1524"/>
                </a:cubicBezTo>
                <a:close/>
                <a:moveTo>
                  <a:pt x="1129" y="403"/>
                </a:moveTo>
                <a:cubicBezTo>
                  <a:pt x="1129" y="361"/>
                  <a:pt x="1163" y="327"/>
                  <a:pt x="1205" y="327"/>
                </a:cubicBezTo>
                <a:cubicBezTo>
                  <a:pt x="1247" y="328"/>
                  <a:pt x="1280" y="361"/>
                  <a:pt x="1280" y="403"/>
                </a:cubicBezTo>
                <a:cubicBezTo>
                  <a:pt x="1280" y="445"/>
                  <a:pt x="1246" y="479"/>
                  <a:pt x="1204" y="478"/>
                </a:cubicBezTo>
                <a:cubicBezTo>
                  <a:pt x="1163" y="478"/>
                  <a:pt x="1129" y="444"/>
                  <a:pt x="1129" y="403"/>
                </a:cubicBezTo>
                <a:close/>
                <a:moveTo>
                  <a:pt x="1167" y="1724"/>
                </a:moveTo>
                <a:cubicBezTo>
                  <a:pt x="1167" y="1723"/>
                  <a:pt x="1167" y="1722"/>
                  <a:pt x="1166" y="1721"/>
                </a:cubicBezTo>
                <a:cubicBezTo>
                  <a:pt x="1166" y="1712"/>
                  <a:pt x="1166" y="1702"/>
                  <a:pt x="1166" y="1693"/>
                </a:cubicBezTo>
                <a:cubicBezTo>
                  <a:pt x="1169" y="1683"/>
                  <a:pt x="1170" y="1672"/>
                  <a:pt x="1174" y="1663"/>
                </a:cubicBezTo>
                <a:cubicBezTo>
                  <a:pt x="1192" y="1613"/>
                  <a:pt x="1229" y="1584"/>
                  <a:pt x="1278" y="1570"/>
                </a:cubicBezTo>
                <a:cubicBezTo>
                  <a:pt x="1342" y="1553"/>
                  <a:pt x="1411" y="1578"/>
                  <a:pt x="1447" y="1630"/>
                </a:cubicBezTo>
                <a:cubicBezTo>
                  <a:pt x="1489" y="1691"/>
                  <a:pt x="1475" y="1771"/>
                  <a:pt x="1415" y="1816"/>
                </a:cubicBezTo>
                <a:cubicBezTo>
                  <a:pt x="1348" y="1867"/>
                  <a:pt x="1252" y="1857"/>
                  <a:pt x="1198" y="1793"/>
                </a:cubicBezTo>
                <a:cubicBezTo>
                  <a:pt x="1181" y="1773"/>
                  <a:pt x="1171" y="1750"/>
                  <a:pt x="1167" y="1724"/>
                </a:cubicBezTo>
                <a:close/>
                <a:moveTo>
                  <a:pt x="1280" y="2038"/>
                </a:moveTo>
                <a:cubicBezTo>
                  <a:pt x="1238" y="2038"/>
                  <a:pt x="1204" y="2004"/>
                  <a:pt x="1204" y="1962"/>
                </a:cubicBezTo>
                <a:cubicBezTo>
                  <a:pt x="1204" y="1921"/>
                  <a:pt x="1238" y="1887"/>
                  <a:pt x="1280" y="1887"/>
                </a:cubicBezTo>
                <a:cubicBezTo>
                  <a:pt x="1322" y="1887"/>
                  <a:pt x="1355" y="1921"/>
                  <a:pt x="1355" y="1962"/>
                </a:cubicBezTo>
                <a:cubicBezTo>
                  <a:pt x="1355" y="2004"/>
                  <a:pt x="1321" y="2038"/>
                  <a:pt x="1280" y="2038"/>
                </a:cubicBezTo>
                <a:close/>
                <a:moveTo>
                  <a:pt x="1717" y="2068"/>
                </a:moveTo>
                <a:cubicBezTo>
                  <a:pt x="1695" y="2068"/>
                  <a:pt x="1677" y="2050"/>
                  <a:pt x="1677" y="2028"/>
                </a:cubicBezTo>
                <a:cubicBezTo>
                  <a:pt x="1676" y="2005"/>
                  <a:pt x="1694" y="1987"/>
                  <a:pt x="1716" y="1987"/>
                </a:cubicBezTo>
                <a:cubicBezTo>
                  <a:pt x="1739" y="1987"/>
                  <a:pt x="1757" y="2005"/>
                  <a:pt x="1757" y="2027"/>
                </a:cubicBezTo>
                <a:cubicBezTo>
                  <a:pt x="1757" y="2049"/>
                  <a:pt x="1739" y="2067"/>
                  <a:pt x="1717" y="2068"/>
                </a:cubicBezTo>
                <a:close/>
                <a:moveTo>
                  <a:pt x="1659" y="1857"/>
                </a:moveTo>
                <a:cubicBezTo>
                  <a:pt x="1659" y="1858"/>
                  <a:pt x="1659" y="1859"/>
                  <a:pt x="1660" y="1860"/>
                </a:cubicBezTo>
                <a:cubicBezTo>
                  <a:pt x="1693" y="1920"/>
                  <a:pt x="1672" y="1993"/>
                  <a:pt x="1614" y="2031"/>
                </a:cubicBezTo>
                <a:cubicBezTo>
                  <a:pt x="1558" y="2068"/>
                  <a:pt x="1479" y="2063"/>
                  <a:pt x="1430" y="2019"/>
                </a:cubicBezTo>
                <a:cubicBezTo>
                  <a:pt x="1364" y="1959"/>
                  <a:pt x="1372" y="1859"/>
                  <a:pt x="1448" y="1810"/>
                </a:cubicBezTo>
                <a:cubicBezTo>
                  <a:pt x="1466" y="1798"/>
                  <a:pt x="1487" y="1791"/>
                  <a:pt x="1509" y="1788"/>
                </a:cubicBezTo>
                <a:cubicBezTo>
                  <a:pt x="1510" y="1788"/>
                  <a:pt x="1511" y="1787"/>
                  <a:pt x="1512" y="1787"/>
                </a:cubicBezTo>
                <a:cubicBezTo>
                  <a:pt x="1474" y="1709"/>
                  <a:pt x="1514" y="1625"/>
                  <a:pt x="1585" y="1598"/>
                </a:cubicBezTo>
                <a:cubicBezTo>
                  <a:pt x="1656" y="1572"/>
                  <a:pt x="1735" y="1609"/>
                  <a:pt x="1760" y="1681"/>
                </a:cubicBezTo>
                <a:cubicBezTo>
                  <a:pt x="1785" y="1755"/>
                  <a:pt x="1742" y="1839"/>
                  <a:pt x="1659" y="1857"/>
                </a:cubicBezTo>
                <a:close/>
                <a:moveTo>
                  <a:pt x="1950" y="1793"/>
                </a:moveTo>
                <a:cubicBezTo>
                  <a:pt x="1909" y="1793"/>
                  <a:pt x="1875" y="1759"/>
                  <a:pt x="1875" y="1717"/>
                </a:cubicBezTo>
                <a:cubicBezTo>
                  <a:pt x="1874" y="1676"/>
                  <a:pt x="1909" y="1642"/>
                  <a:pt x="1951" y="1642"/>
                </a:cubicBezTo>
                <a:cubicBezTo>
                  <a:pt x="1992" y="1642"/>
                  <a:pt x="2026" y="1676"/>
                  <a:pt x="2026" y="1717"/>
                </a:cubicBezTo>
                <a:cubicBezTo>
                  <a:pt x="2026" y="1759"/>
                  <a:pt x="1992" y="1793"/>
                  <a:pt x="1950" y="1793"/>
                </a:cubicBezTo>
                <a:close/>
                <a:moveTo>
                  <a:pt x="1984" y="1304"/>
                </a:moveTo>
                <a:cubicBezTo>
                  <a:pt x="1984" y="1268"/>
                  <a:pt x="2011" y="1239"/>
                  <a:pt x="2047" y="1239"/>
                </a:cubicBezTo>
                <a:cubicBezTo>
                  <a:pt x="2083" y="1239"/>
                  <a:pt x="2111" y="1267"/>
                  <a:pt x="2112" y="1302"/>
                </a:cubicBezTo>
                <a:cubicBezTo>
                  <a:pt x="2113" y="1337"/>
                  <a:pt x="2084" y="1367"/>
                  <a:pt x="2048" y="1367"/>
                </a:cubicBezTo>
                <a:cubicBezTo>
                  <a:pt x="2013" y="1367"/>
                  <a:pt x="1984" y="1339"/>
                  <a:pt x="1984" y="1304"/>
                </a:cubicBezTo>
                <a:close/>
                <a:moveTo>
                  <a:pt x="2322" y="1909"/>
                </a:moveTo>
                <a:cubicBezTo>
                  <a:pt x="2322" y="1910"/>
                  <a:pt x="2322" y="1911"/>
                  <a:pt x="2322" y="1911"/>
                </a:cubicBezTo>
                <a:cubicBezTo>
                  <a:pt x="2356" y="1972"/>
                  <a:pt x="2335" y="2045"/>
                  <a:pt x="2277" y="2083"/>
                </a:cubicBezTo>
                <a:cubicBezTo>
                  <a:pt x="2221" y="2120"/>
                  <a:pt x="2142" y="2115"/>
                  <a:pt x="2093" y="2070"/>
                </a:cubicBezTo>
                <a:cubicBezTo>
                  <a:pt x="2026" y="2010"/>
                  <a:pt x="2035" y="1911"/>
                  <a:pt x="2110" y="1862"/>
                </a:cubicBezTo>
                <a:cubicBezTo>
                  <a:pt x="2129" y="1850"/>
                  <a:pt x="2149" y="1842"/>
                  <a:pt x="2171" y="1840"/>
                </a:cubicBezTo>
                <a:cubicBezTo>
                  <a:pt x="2173" y="1840"/>
                  <a:pt x="2174" y="1839"/>
                  <a:pt x="2175" y="1839"/>
                </a:cubicBezTo>
                <a:cubicBezTo>
                  <a:pt x="2136" y="1760"/>
                  <a:pt x="2177" y="1676"/>
                  <a:pt x="2248" y="1650"/>
                </a:cubicBezTo>
                <a:cubicBezTo>
                  <a:pt x="2319" y="1624"/>
                  <a:pt x="2398" y="1661"/>
                  <a:pt x="2422" y="1732"/>
                </a:cubicBezTo>
                <a:cubicBezTo>
                  <a:pt x="2448" y="1807"/>
                  <a:pt x="2405" y="1890"/>
                  <a:pt x="2322" y="1909"/>
                </a:cubicBezTo>
                <a:close/>
                <a:moveTo>
                  <a:pt x="2542" y="2135"/>
                </a:moveTo>
                <a:cubicBezTo>
                  <a:pt x="2501" y="2135"/>
                  <a:pt x="2467" y="2101"/>
                  <a:pt x="2466" y="2059"/>
                </a:cubicBezTo>
                <a:cubicBezTo>
                  <a:pt x="2466" y="2018"/>
                  <a:pt x="2500" y="1983"/>
                  <a:pt x="2543" y="1984"/>
                </a:cubicBezTo>
                <a:cubicBezTo>
                  <a:pt x="2584" y="1984"/>
                  <a:pt x="2617" y="2018"/>
                  <a:pt x="2617" y="2059"/>
                </a:cubicBezTo>
                <a:cubicBezTo>
                  <a:pt x="2617" y="2101"/>
                  <a:pt x="2583" y="2135"/>
                  <a:pt x="2542" y="2135"/>
                </a:cubicBezTo>
                <a:close/>
                <a:moveTo>
                  <a:pt x="2610" y="1448"/>
                </a:moveTo>
                <a:cubicBezTo>
                  <a:pt x="2610" y="1446"/>
                  <a:pt x="2608" y="1444"/>
                  <a:pt x="2608" y="1442"/>
                </a:cubicBezTo>
                <a:cubicBezTo>
                  <a:pt x="2608" y="1424"/>
                  <a:pt x="2608" y="1407"/>
                  <a:pt x="2608" y="1389"/>
                </a:cubicBezTo>
                <a:cubicBezTo>
                  <a:pt x="2612" y="1370"/>
                  <a:pt x="2615" y="1350"/>
                  <a:pt x="2622" y="1331"/>
                </a:cubicBezTo>
                <a:cubicBezTo>
                  <a:pt x="2657" y="1239"/>
                  <a:pt x="2726" y="1182"/>
                  <a:pt x="2820" y="1157"/>
                </a:cubicBezTo>
                <a:cubicBezTo>
                  <a:pt x="2940" y="1125"/>
                  <a:pt x="3070" y="1172"/>
                  <a:pt x="3138" y="1270"/>
                </a:cubicBezTo>
                <a:cubicBezTo>
                  <a:pt x="3218" y="1385"/>
                  <a:pt x="3193" y="1536"/>
                  <a:pt x="3079" y="1622"/>
                </a:cubicBezTo>
                <a:cubicBezTo>
                  <a:pt x="2952" y="1718"/>
                  <a:pt x="2770" y="1699"/>
                  <a:pt x="2667" y="1578"/>
                </a:cubicBezTo>
                <a:cubicBezTo>
                  <a:pt x="2636" y="1541"/>
                  <a:pt x="2616" y="1497"/>
                  <a:pt x="2610" y="1448"/>
                </a:cubicBezTo>
                <a:close/>
                <a:moveTo>
                  <a:pt x="2822" y="2041"/>
                </a:moveTo>
                <a:cubicBezTo>
                  <a:pt x="2744" y="2041"/>
                  <a:pt x="2680" y="1977"/>
                  <a:pt x="2680" y="1898"/>
                </a:cubicBezTo>
                <a:cubicBezTo>
                  <a:pt x="2679" y="1819"/>
                  <a:pt x="2744" y="1755"/>
                  <a:pt x="2824" y="1755"/>
                </a:cubicBezTo>
                <a:cubicBezTo>
                  <a:pt x="2902" y="1755"/>
                  <a:pt x="2965" y="1819"/>
                  <a:pt x="2965" y="1899"/>
                </a:cubicBezTo>
                <a:cubicBezTo>
                  <a:pt x="2965" y="1977"/>
                  <a:pt x="2901" y="2041"/>
                  <a:pt x="2822" y="2041"/>
                </a:cubicBezTo>
                <a:close/>
                <a:moveTo>
                  <a:pt x="3649" y="2097"/>
                </a:moveTo>
                <a:cubicBezTo>
                  <a:pt x="3607" y="2098"/>
                  <a:pt x="3573" y="2064"/>
                  <a:pt x="3573" y="2023"/>
                </a:cubicBezTo>
                <a:cubicBezTo>
                  <a:pt x="3573" y="1979"/>
                  <a:pt x="3605" y="1946"/>
                  <a:pt x="3648" y="1945"/>
                </a:cubicBezTo>
                <a:cubicBezTo>
                  <a:pt x="3690" y="1945"/>
                  <a:pt x="3724" y="1979"/>
                  <a:pt x="3725" y="2020"/>
                </a:cubicBezTo>
                <a:cubicBezTo>
                  <a:pt x="3726" y="2062"/>
                  <a:pt x="3691" y="2097"/>
                  <a:pt x="3649" y="2097"/>
                </a:cubicBezTo>
                <a:close/>
                <a:moveTo>
                  <a:pt x="3540" y="1699"/>
                </a:moveTo>
                <a:cubicBezTo>
                  <a:pt x="3540" y="1701"/>
                  <a:pt x="3540" y="1703"/>
                  <a:pt x="3541" y="1704"/>
                </a:cubicBezTo>
                <a:cubicBezTo>
                  <a:pt x="3604" y="1819"/>
                  <a:pt x="3564" y="1957"/>
                  <a:pt x="3455" y="2029"/>
                </a:cubicBezTo>
                <a:cubicBezTo>
                  <a:pt x="3348" y="2099"/>
                  <a:pt x="3199" y="2089"/>
                  <a:pt x="3107" y="2005"/>
                </a:cubicBezTo>
                <a:cubicBezTo>
                  <a:pt x="2981" y="1891"/>
                  <a:pt x="2997" y="1703"/>
                  <a:pt x="3140" y="1611"/>
                </a:cubicBezTo>
                <a:cubicBezTo>
                  <a:pt x="3175" y="1588"/>
                  <a:pt x="3214" y="1574"/>
                  <a:pt x="3255" y="1569"/>
                </a:cubicBezTo>
                <a:cubicBezTo>
                  <a:pt x="3257" y="1568"/>
                  <a:pt x="3260" y="1567"/>
                  <a:pt x="3263" y="1567"/>
                </a:cubicBezTo>
                <a:cubicBezTo>
                  <a:pt x="3189" y="1419"/>
                  <a:pt x="3266" y="1260"/>
                  <a:pt x="3400" y="1210"/>
                </a:cubicBezTo>
                <a:cubicBezTo>
                  <a:pt x="3534" y="1160"/>
                  <a:pt x="3683" y="1230"/>
                  <a:pt x="3730" y="1365"/>
                </a:cubicBezTo>
                <a:cubicBezTo>
                  <a:pt x="3779" y="1507"/>
                  <a:pt x="3697" y="1665"/>
                  <a:pt x="3540" y="1699"/>
                </a:cubicBezTo>
                <a:close/>
                <a:moveTo>
                  <a:pt x="3707" y="1047"/>
                </a:moveTo>
                <a:cubicBezTo>
                  <a:pt x="3641" y="1098"/>
                  <a:pt x="3544" y="1088"/>
                  <a:pt x="3490" y="1024"/>
                </a:cubicBezTo>
                <a:cubicBezTo>
                  <a:pt x="3473" y="1004"/>
                  <a:pt x="3463" y="981"/>
                  <a:pt x="3459" y="955"/>
                </a:cubicBezTo>
                <a:cubicBezTo>
                  <a:pt x="3459" y="954"/>
                  <a:pt x="3459" y="953"/>
                  <a:pt x="3458" y="952"/>
                </a:cubicBezTo>
                <a:cubicBezTo>
                  <a:pt x="3458" y="943"/>
                  <a:pt x="3458" y="933"/>
                  <a:pt x="3458" y="924"/>
                </a:cubicBezTo>
                <a:cubicBezTo>
                  <a:pt x="3461" y="914"/>
                  <a:pt x="3462" y="903"/>
                  <a:pt x="3466" y="893"/>
                </a:cubicBezTo>
                <a:cubicBezTo>
                  <a:pt x="3485" y="844"/>
                  <a:pt x="3521" y="815"/>
                  <a:pt x="3571" y="801"/>
                </a:cubicBezTo>
                <a:cubicBezTo>
                  <a:pt x="3634" y="784"/>
                  <a:pt x="3703" y="809"/>
                  <a:pt x="3739" y="861"/>
                </a:cubicBezTo>
                <a:cubicBezTo>
                  <a:pt x="3781" y="922"/>
                  <a:pt x="3768" y="1002"/>
                  <a:pt x="3707" y="1047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1849876" y="0"/>
            <a:ext cx="369813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4800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9753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9876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54526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195072" y="160265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337" y="83574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6991" y="71191"/>
            <a:ext cx="689937" cy="4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873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28336" y="112294"/>
            <a:ext cx="11919285" cy="6577264"/>
            <a:chOff x="6173788" y="657225"/>
            <a:chExt cx="8070850" cy="45069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670675" y="895350"/>
              <a:ext cx="152400" cy="127000"/>
            </a:xfrm>
            <a:custGeom>
              <a:avLst/>
              <a:gdLst>
                <a:gd name="T0" fmla="*/ 55 w 69"/>
                <a:gd name="T1" fmla="*/ 48 h 58"/>
                <a:gd name="T2" fmla="*/ 60 w 69"/>
                <a:gd name="T3" fmla="*/ 13 h 58"/>
                <a:gd name="T4" fmla="*/ 35 w 69"/>
                <a:gd name="T5" fmla="*/ 0 h 58"/>
                <a:gd name="T6" fmla="*/ 29 w 69"/>
                <a:gd name="T7" fmla="*/ 1 h 58"/>
                <a:gd name="T8" fmla="*/ 12 w 69"/>
                <a:gd name="T9" fmla="*/ 42 h 58"/>
                <a:gd name="T10" fmla="*/ 55 w 69"/>
                <a:gd name="T1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8">
                  <a:moveTo>
                    <a:pt x="55" y="48"/>
                  </a:moveTo>
                  <a:cubicBezTo>
                    <a:pt x="67" y="39"/>
                    <a:pt x="69" y="24"/>
                    <a:pt x="60" y="13"/>
                  </a:cubicBezTo>
                  <a:cubicBezTo>
                    <a:pt x="54" y="4"/>
                    <a:pt x="46" y="1"/>
                    <a:pt x="35" y="0"/>
                  </a:cubicBezTo>
                  <a:cubicBezTo>
                    <a:pt x="33" y="0"/>
                    <a:pt x="31" y="0"/>
                    <a:pt x="29" y="1"/>
                  </a:cubicBezTo>
                  <a:cubicBezTo>
                    <a:pt x="9" y="4"/>
                    <a:pt x="0" y="26"/>
                    <a:pt x="12" y="42"/>
                  </a:cubicBezTo>
                  <a:cubicBezTo>
                    <a:pt x="22" y="55"/>
                    <a:pt x="42" y="58"/>
                    <a:pt x="55" y="4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70663" y="1187450"/>
              <a:ext cx="119062" cy="11588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605588" y="835025"/>
              <a:ext cx="287337" cy="287338"/>
            </a:xfrm>
            <a:custGeom>
              <a:avLst/>
              <a:gdLst>
                <a:gd name="T0" fmla="*/ 65 w 131"/>
                <a:gd name="T1" fmla="*/ 131 h 131"/>
                <a:gd name="T2" fmla="*/ 131 w 131"/>
                <a:gd name="T3" fmla="*/ 66 h 131"/>
                <a:gd name="T4" fmla="*/ 66 w 131"/>
                <a:gd name="T5" fmla="*/ 1 h 131"/>
                <a:gd name="T6" fmla="*/ 1 w 131"/>
                <a:gd name="T7" fmla="*/ 64 h 131"/>
                <a:gd name="T8" fmla="*/ 65 w 131"/>
                <a:gd name="T9" fmla="*/ 131 h 131"/>
                <a:gd name="T10" fmla="*/ 99 w 131"/>
                <a:gd name="T11" fmla="*/ 111 h 131"/>
                <a:gd name="T12" fmla="*/ 87 w 131"/>
                <a:gd name="T13" fmla="*/ 111 h 131"/>
                <a:gd name="T14" fmla="*/ 87 w 131"/>
                <a:gd name="T15" fmla="*/ 100 h 131"/>
                <a:gd name="T16" fmla="*/ 99 w 131"/>
                <a:gd name="T17" fmla="*/ 100 h 131"/>
                <a:gd name="T18" fmla="*/ 99 w 131"/>
                <a:gd name="T19" fmla="*/ 111 h 131"/>
                <a:gd name="T20" fmla="*/ 111 w 131"/>
                <a:gd name="T21" fmla="*/ 92 h 131"/>
                <a:gd name="T22" fmla="*/ 99 w 131"/>
                <a:gd name="T23" fmla="*/ 92 h 131"/>
                <a:gd name="T24" fmla="*/ 99 w 131"/>
                <a:gd name="T25" fmla="*/ 81 h 131"/>
                <a:gd name="T26" fmla="*/ 111 w 131"/>
                <a:gd name="T27" fmla="*/ 81 h 131"/>
                <a:gd name="T28" fmla="*/ 111 w 131"/>
                <a:gd name="T29" fmla="*/ 92 h 131"/>
                <a:gd name="T30" fmla="*/ 44 w 131"/>
                <a:gd name="T31" fmla="*/ 21 h 131"/>
                <a:gd name="T32" fmla="*/ 99 w 131"/>
                <a:gd name="T33" fmla="*/ 32 h 131"/>
                <a:gd name="T34" fmla="*/ 79 w 131"/>
                <a:gd name="T35" fmla="*/ 91 h 131"/>
                <a:gd name="T36" fmla="*/ 67 w 131"/>
                <a:gd name="T37" fmla="*/ 93 h 131"/>
                <a:gd name="T38" fmla="*/ 25 w 131"/>
                <a:gd name="T39" fmla="*/ 59 h 131"/>
                <a:gd name="T40" fmla="*/ 44 w 131"/>
                <a:gd name="T41" fmla="*/ 2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31">
                  <a:moveTo>
                    <a:pt x="65" y="131"/>
                  </a:moveTo>
                  <a:cubicBezTo>
                    <a:pt x="101" y="131"/>
                    <a:pt x="130" y="102"/>
                    <a:pt x="131" y="66"/>
                  </a:cubicBezTo>
                  <a:cubicBezTo>
                    <a:pt x="131" y="30"/>
                    <a:pt x="102" y="1"/>
                    <a:pt x="66" y="1"/>
                  </a:cubicBezTo>
                  <a:cubicBezTo>
                    <a:pt x="31" y="0"/>
                    <a:pt x="2" y="29"/>
                    <a:pt x="1" y="64"/>
                  </a:cubicBezTo>
                  <a:cubicBezTo>
                    <a:pt x="0" y="99"/>
                    <a:pt x="28" y="130"/>
                    <a:pt x="65" y="131"/>
                  </a:cubicBezTo>
                  <a:close/>
                  <a:moveTo>
                    <a:pt x="99" y="111"/>
                  </a:moveTo>
                  <a:cubicBezTo>
                    <a:pt x="95" y="111"/>
                    <a:pt x="91" y="111"/>
                    <a:pt x="87" y="111"/>
                  </a:cubicBezTo>
                  <a:cubicBezTo>
                    <a:pt x="87" y="107"/>
                    <a:pt x="87" y="104"/>
                    <a:pt x="87" y="100"/>
                  </a:cubicBezTo>
                  <a:cubicBezTo>
                    <a:pt x="91" y="100"/>
                    <a:pt x="95" y="100"/>
                    <a:pt x="99" y="100"/>
                  </a:cubicBezTo>
                  <a:cubicBezTo>
                    <a:pt x="99" y="103"/>
                    <a:pt x="99" y="107"/>
                    <a:pt x="99" y="111"/>
                  </a:cubicBezTo>
                  <a:close/>
                  <a:moveTo>
                    <a:pt x="111" y="92"/>
                  </a:moveTo>
                  <a:cubicBezTo>
                    <a:pt x="107" y="92"/>
                    <a:pt x="103" y="92"/>
                    <a:pt x="99" y="92"/>
                  </a:cubicBezTo>
                  <a:cubicBezTo>
                    <a:pt x="99" y="89"/>
                    <a:pt x="99" y="85"/>
                    <a:pt x="99" y="81"/>
                  </a:cubicBezTo>
                  <a:cubicBezTo>
                    <a:pt x="103" y="81"/>
                    <a:pt x="107" y="81"/>
                    <a:pt x="111" y="81"/>
                  </a:cubicBezTo>
                  <a:cubicBezTo>
                    <a:pt x="111" y="85"/>
                    <a:pt x="111" y="88"/>
                    <a:pt x="111" y="92"/>
                  </a:cubicBezTo>
                  <a:close/>
                  <a:moveTo>
                    <a:pt x="44" y="21"/>
                  </a:moveTo>
                  <a:cubicBezTo>
                    <a:pt x="62" y="11"/>
                    <a:pt x="86" y="15"/>
                    <a:pt x="99" y="32"/>
                  </a:cubicBezTo>
                  <a:cubicBezTo>
                    <a:pt x="116" y="53"/>
                    <a:pt x="105" y="84"/>
                    <a:pt x="79" y="91"/>
                  </a:cubicBezTo>
                  <a:cubicBezTo>
                    <a:pt x="75" y="92"/>
                    <a:pt x="71" y="92"/>
                    <a:pt x="67" y="93"/>
                  </a:cubicBezTo>
                  <a:cubicBezTo>
                    <a:pt x="46" y="92"/>
                    <a:pt x="29" y="79"/>
                    <a:pt x="25" y="59"/>
                  </a:cubicBezTo>
                  <a:cubicBezTo>
                    <a:pt x="23" y="44"/>
                    <a:pt x="31" y="29"/>
                    <a:pt x="44" y="2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6446838" y="1081088"/>
              <a:ext cx="347662" cy="285750"/>
            </a:xfrm>
            <a:custGeom>
              <a:avLst/>
              <a:gdLst>
                <a:gd name="T0" fmla="*/ 136 w 158"/>
                <a:gd name="T1" fmla="*/ 30 h 130"/>
                <a:gd name="T2" fmla="*/ 126 w 158"/>
                <a:gd name="T3" fmla="*/ 29 h 130"/>
                <a:gd name="T4" fmla="*/ 78 w 158"/>
                <a:gd name="T5" fmla="*/ 2 h 130"/>
                <a:gd name="T6" fmla="*/ 75 w 158"/>
                <a:gd name="T7" fmla="*/ 1 h 130"/>
                <a:gd name="T8" fmla="*/ 39 w 158"/>
                <a:gd name="T9" fmla="*/ 12 h 130"/>
                <a:gd name="T10" fmla="*/ 19 w 158"/>
                <a:gd name="T11" fmla="*/ 99 h 130"/>
                <a:gd name="T12" fmla="*/ 78 w 158"/>
                <a:gd name="T13" fmla="*/ 130 h 130"/>
                <a:gd name="T14" fmla="*/ 126 w 158"/>
                <a:gd name="T15" fmla="*/ 114 h 130"/>
                <a:gd name="T16" fmla="*/ 142 w 158"/>
                <a:gd name="T17" fmla="*/ 33 h 130"/>
                <a:gd name="T18" fmla="*/ 136 w 158"/>
                <a:gd name="T19" fmla="*/ 30 h 130"/>
                <a:gd name="T20" fmla="*/ 33 w 158"/>
                <a:gd name="T21" fmla="*/ 53 h 130"/>
                <a:gd name="T22" fmla="*/ 21 w 158"/>
                <a:gd name="T23" fmla="*/ 53 h 130"/>
                <a:gd name="T24" fmla="*/ 21 w 158"/>
                <a:gd name="T25" fmla="*/ 42 h 130"/>
                <a:gd name="T26" fmla="*/ 33 w 158"/>
                <a:gd name="T27" fmla="*/ 42 h 130"/>
                <a:gd name="T28" fmla="*/ 33 w 158"/>
                <a:gd name="T29" fmla="*/ 53 h 130"/>
                <a:gd name="T30" fmla="*/ 83 w 158"/>
                <a:gd name="T31" fmla="*/ 112 h 130"/>
                <a:gd name="T32" fmla="*/ 45 w 158"/>
                <a:gd name="T33" fmla="*/ 74 h 130"/>
                <a:gd name="T34" fmla="*/ 83 w 158"/>
                <a:gd name="T35" fmla="*/ 36 h 130"/>
                <a:gd name="T36" fmla="*/ 121 w 158"/>
                <a:gd name="T37" fmla="*/ 74 h 130"/>
                <a:gd name="T38" fmla="*/ 83 w 158"/>
                <a:gd name="T39" fmla="*/ 112 h 130"/>
                <a:gd name="T40" fmla="*/ 145 w 158"/>
                <a:gd name="T41" fmla="*/ 77 h 130"/>
                <a:gd name="T42" fmla="*/ 133 w 158"/>
                <a:gd name="T43" fmla="*/ 77 h 130"/>
                <a:gd name="T44" fmla="*/ 133 w 158"/>
                <a:gd name="T45" fmla="*/ 66 h 130"/>
                <a:gd name="T46" fmla="*/ 145 w 158"/>
                <a:gd name="T47" fmla="*/ 66 h 130"/>
                <a:gd name="T48" fmla="*/ 145 w 158"/>
                <a:gd name="T49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130">
                  <a:moveTo>
                    <a:pt x="136" y="30"/>
                  </a:moveTo>
                  <a:cubicBezTo>
                    <a:pt x="133" y="30"/>
                    <a:pt x="130" y="30"/>
                    <a:pt x="126" y="29"/>
                  </a:cubicBezTo>
                  <a:cubicBezTo>
                    <a:pt x="107" y="26"/>
                    <a:pt x="91" y="17"/>
                    <a:pt x="78" y="2"/>
                  </a:cubicBezTo>
                  <a:cubicBezTo>
                    <a:pt x="78" y="1"/>
                    <a:pt x="76" y="0"/>
                    <a:pt x="75" y="1"/>
                  </a:cubicBezTo>
                  <a:cubicBezTo>
                    <a:pt x="62" y="2"/>
                    <a:pt x="50" y="5"/>
                    <a:pt x="39" y="12"/>
                  </a:cubicBezTo>
                  <a:cubicBezTo>
                    <a:pt x="9" y="32"/>
                    <a:pt x="0" y="70"/>
                    <a:pt x="19" y="99"/>
                  </a:cubicBezTo>
                  <a:cubicBezTo>
                    <a:pt x="34" y="120"/>
                    <a:pt x="55" y="129"/>
                    <a:pt x="78" y="130"/>
                  </a:cubicBezTo>
                  <a:cubicBezTo>
                    <a:pt x="97" y="130"/>
                    <a:pt x="113" y="125"/>
                    <a:pt x="126" y="114"/>
                  </a:cubicBezTo>
                  <a:cubicBezTo>
                    <a:pt x="152" y="94"/>
                    <a:pt x="158" y="60"/>
                    <a:pt x="142" y="33"/>
                  </a:cubicBezTo>
                  <a:cubicBezTo>
                    <a:pt x="140" y="31"/>
                    <a:pt x="139" y="30"/>
                    <a:pt x="136" y="30"/>
                  </a:cubicBezTo>
                  <a:close/>
                  <a:moveTo>
                    <a:pt x="33" y="53"/>
                  </a:moveTo>
                  <a:cubicBezTo>
                    <a:pt x="29" y="53"/>
                    <a:pt x="25" y="53"/>
                    <a:pt x="21" y="53"/>
                  </a:cubicBezTo>
                  <a:cubicBezTo>
                    <a:pt x="21" y="49"/>
                    <a:pt x="21" y="46"/>
                    <a:pt x="21" y="42"/>
                  </a:cubicBezTo>
                  <a:cubicBezTo>
                    <a:pt x="25" y="42"/>
                    <a:pt x="29" y="42"/>
                    <a:pt x="33" y="42"/>
                  </a:cubicBezTo>
                  <a:cubicBezTo>
                    <a:pt x="33" y="46"/>
                    <a:pt x="33" y="49"/>
                    <a:pt x="33" y="53"/>
                  </a:cubicBezTo>
                  <a:close/>
                  <a:moveTo>
                    <a:pt x="83" y="112"/>
                  </a:moveTo>
                  <a:cubicBezTo>
                    <a:pt x="62" y="112"/>
                    <a:pt x="45" y="95"/>
                    <a:pt x="45" y="74"/>
                  </a:cubicBezTo>
                  <a:cubicBezTo>
                    <a:pt x="45" y="53"/>
                    <a:pt x="62" y="36"/>
                    <a:pt x="83" y="36"/>
                  </a:cubicBezTo>
                  <a:cubicBezTo>
                    <a:pt x="104" y="36"/>
                    <a:pt x="121" y="53"/>
                    <a:pt x="121" y="74"/>
                  </a:cubicBezTo>
                  <a:cubicBezTo>
                    <a:pt x="121" y="95"/>
                    <a:pt x="104" y="112"/>
                    <a:pt x="83" y="112"/>
                  </a:cubicBezTo>
                  <a:close/>
                  <a:moveTo>
                    <a:pt x="145" y="77"/>
                  </a:moveTo>
                  <a:cubicBezTo>
                    <a:pt x="141" y="77"/>
                    <a:pt x="137" y="77"/>
                    <a:pt x="133" y="77"/>
                  </a:cubicBezTo>
                  <a:cubicBezTo>
                    <a:pt x="133" y="73"/>
                    <a:pt x="133" y="69"/>
                    <a:pt x="133" y="66"/>
                  </a:cubicBezTo>
                  <a:cubicBezTo>
                    <a:pt x="137" y="66"/>
                    <a:pt x="141" y="66"/>
                    <a:pt x="145" y="66"/>
                  </a:cubicBezTo>
                  <a:cubicBezTo>
                    <a:pt x="145" y="69"/>
                    <a:pt x="145" y="73"/>
                    <a:pt x="145" y="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6761163" y="2922588"/>
              <a:ext cx="215900" cy="2159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6176963" y="4116388"/>
              <a:ext cx="647700" cy="557213"/>
            </a:xfrm>
            <a:custGeom>
              <a:avLst/>
              <a:gdLst>
                <a:gd name="T0" fmla="*/ 243 w 295"/>
                <a:gd name="T1" fmla="*/ 207 h 254"/>
                <a:gd name="T2" fmla="*/ 259 w 295"/>
                <a:gd name="T3" fmla="*/ 53 h 254"/>
                <a:gd name="T4" fmla="*/ 155 w 295"/>
                <a:gd name="T5" fmla="*/ 0 h 254"/>
                <a:gd name="T6" fmla="*/ 67 w 295"/>
                <a:gd name="T7" fmla="*/ 26 h 254"/>
                <a:gd name="T8" fmla="*/ 55 w 295"/>
                <a:gd name="T9" fmla="*/ 205 h 254"/>
                <a:gd name="T10" fmla="*/ 243 w 295"/>
                <a:gd name="T11" fmla="*/ 207 h 254"/>
                <a:gd name="T12" fmla="*/ 155 w 295"/>
                <a:gd name="T13" fmla="*/ 40 h 254"/>
                <a:gd name="T14" fmla="*/ 236 w 295"/>
                <a:gd name="T15" fmla="*/ 120 h 254"/>
                <a:gd name="T16" fmla="*/ 156 w 295"/>
                <a:gd name="T17" fmla="*/ 202 h 254"/>
                <a:gd name="T18" fmla="*/ 75 w 295"/>
                <a:gd name="T19" fmla="*/ 121 h 254"/>
                <a:gd name="T20" fmla="*/ 155 w 295"/>
                <a:gd name="T21" fmla="*/ 40 h 254"/>
                <a:gd name="T22" fmla="*/ 39 w 295"/>
                <a:gd name="T23" fmla="*/ 76 h 254"/>
                <a:gd name="T24" fmla="*/ 62 w 295"/>
                <a:gd name="T25" fmla="*/ 76 h 254"/>
                <a:gd name="T26" fmla="*/ 62 w 295"/>
                <a:gd name="T27" fmla="*/ 96 h 254"/>
                <a:gd name="T28" fmla="*/ 39 w 295"/>
                <a:gd name="T29" fmla="*/ 96 h 254"/>
                <a:gd name="T30" fmla="*/ 39 w 295"/>
                <a:gd name="T31" fmla="*/ 76 h 254"/>
                <a:gd name="T32" fmla="*/ 39 w 295"/>
                <a:gd name="T33" fmla="*/ 111 h 254"/>
                <a:gd name="T34" fmla="*/ 61 w 295"/>
                <a:gd name="T35" fmla="*/ 111 h 254"/>
                <a:gd name="T36" fmla="*/ 61 w 295"/>
                <a:gd name="T37" fmla="*/ 131 h 254"/>
                <a:gd name="T38" fmla="*/ 42 w 295"/>
                <a:gd name="T39" fmla="*/ 131 h 254"/>
                <a:gd name="T40" fmla="*/ 40 w 295"/>
                <a:gd name="T41" fmla="*/ 128 h 254"/>
                <a:gd name="T42" fmla="*/ 39 w 295"/>
                <a:gd name="T43" fmla="*/ 111 h 254"/>
                <a:gd name="T44" fmla="*/ 40 w 295"/>
                <a:gd name="T45" fmla="*/ 145 h 254"/>
                <a:gd name="T46" fmla="*/ 63 w 295"/>
                <a:gd name="T47" fmla="*/ 145 h 254"/>
                <a:gd name="T48" fmla="*/ 63 w 295"/>
                <a:gd name="T49" fmla="*/ 166 h 254"/>
                <a:gd name="T50" fmla="*/ 40 w 295"/>
                <a:gd name="T51" fmla="*/ 166 h 254"/>
                <a:gd name="T52" fmla="*/ 40 w 295"/>
                <a:gd name="T53" fmla="*/ 14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243" y="207"/>
                  </a:move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5"/>
                  </a:cubicBezTo>
                  <a:cubicBezTo>
                    <a:pt x="105" y="254"/>
                    <a:pt x="191" y="254"/>
                    <a:pt x="243" y="207"/>
                  </a:cubicBezTo>
                  <a:close/>
                  <a:moveTo>
                    <a:pt x="155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0"/>
                    <a:pt x="155" y="40"/>
                  </a:cubicBezTo>
                  <a:close/>
                  <a:moveTo>
                    <a:pt x="39" y="76"/>
                  </a:moveTo>
                  <a:cubicBezTo>
                    <a:pt x="47" y="76"/>
                    <a:pt x="55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29"/>
                    <a:pt x="40" y="128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40" y="145"/>
                  </a:moveTo>
                  <a:cubicBezTo>
                    <a:pt x="48" y="145"/>
                    <a:pt x="55" y="145"/>
                    <a:pt x="63" y="145"/>
                  </a:cubicBezTo>
                  <a:cubicBezTo>
                    <a:pt x="63" y="152"/>
                    <a:pt x="63" y="159"/>
                    <a:pt x="63" y="166"/>
                  </a:cubicBezTo>
                  <a:cubicBezTo>
                    <a:pt x="55" y="166"/>
                    <a:pt x="47" y="166"/>
                    <a:pt x="40" y="166"/>
                  </a:cubicBezTo>
                  <a:cubicBezTo>
                    <a:pt x="40" y="159"/>
                    <a:pt x="40" y="152"/>
                    <a:pt x="40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6389688" y="4251325"/>
              <a:ext cx="260350" cy="260350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1" y="118"/>
                    <a:pt x="118" y="91"/>
                    <a:pt x="118" y="59"/>
                  </a:cubicBezTo>
                  <a:cubicBezTo>
                    <a:pt x="117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6173788" y="806450"/>
              <a:ext cx="366712" cy="315913"/>
            </a:xfrm>
            <a:custGeom>
              <a:avLst/>
              <a:gdLst>
                <a:gd name="T0" fmla="*/ 138 w 167"/>
                <a:gd name="T1" fmla="*/ 117 h 144"/>
                <a:gd name="T2" fmla="*/ 147 w 167"/>
                <a:gd name="T3" fmla="*/ 30 h 144"/>
                <a:gd name="T4" fmla="*/ 88 w 167"/>
                <a:gd name="T5" fmla="*/ 0 h 144"/>
                <a:gd name="T6" fmla="*/ 38 w 167"/>
                <a:gd name="T7" fmla="*/ 15 h 144"/>
                <a:gd name="T8" fmla="*/ 31 w 167"/>
                <a:gd name="T9" fmla="*/ 117 h 144"/>
                <a:gd name="T10" fmla="*/ 138 w 167"/>
                <a:gd name="T11" fmla="*/ 117 h 144"/>
                <a:gd name="T12" fmla="*/ 91 w 167"/>
                <a:gd name="T13" fmla="*/ 26 h 144"/>
                <a:gd name="T14" fmla="*/ 134 w 167"/>
                <a:gd name="T15" fmla="*/ 68 h 144"/>
                <a:gd name="T16" fmla="*/ 91 w 167"/>
                <a:gd name="T17" fmla="*/ 112 h 144"/>
                <a:gd name="T18" fmla="*/ 48 w 167"/>
                <a:gd name="T19" fmla="*/ 69 h 144"/>
                <a:gd name="T20" fmla="*/ 91 w 167"/>
                <a:gd name="T21" fmla="*/ 26 h 144"/>
                <a:gd name="T22" fmla="*/ 29 w 167"/>
                <a:gd name="T23" fmla="*/ 44 h 144"/>
                <a:gd name="T24" fmla="*/ 41 w 167"/>
                <a:gd name="T25" fmla="*/ 44 h 144"/>
                <a:gd name="T26" fmla="*/ 41 w 167"/>
                <a:gd name="T27" fmla="*/ 55 h 144"/>
                <a:gd name="T28" fmla="*/ 29 w 167"/>
                <a:gd name="T29" fmla="*/ 55 h 144"/>
                <a:gd name="T30" fmla="*/ 29 w 167"/>
                <a:gd name="T31" fmla="*/ 44 h 144"/>
                <a:gd name="T32" fmla="*/ 22 w 167"/>
                <a:gd name="T33" fmla="*/ 73 h 144"/>
                <a:gd name="T34" fmla="*/ 22 w 167"/>
                <a:gd name="T35" fmla="*/ 63 h 144"/>
                <a:gd name="T36" fmla="*/ 35 w 167"/>
                <a:gd name="T37" fmla="*/ 63 h 144"/>
                <a:gd name="T38" fmla="*/ 35 w 167"/>
                <a:gd name="T39" fmla="*/ 75 h 144"/>
                <a:gd name="T40" fmla="*/ 24 w 167"/>
                <a:gd name="T41" fmla="*/ 74 h 144"/>
                <a:gd name="T42" fmla="*/ 22 w 167"/>
                <a:gd name="T43" fmla="*/ 73 h 144"/>
                <a:gd name="T44" fmla="*/ 29 w 167"/>
                <a:gd name="T45" fmla="*/ 82 h 144"/>
                <a:gd name="T46" fmla="*/ 41 w 167"/>
                <a:gd name="T47" fmla="*/ 82 h 144"/>
                <a:gd name="T48" fmla="*/ 41 w 167"/>
                <a:gd name="T49" fmla="*/ 93 h 144"/>
                <a:gd name="T50" fmla="*/ 29 w 167"/>
                <a:gd name="T51" fmla="*/ 93 h 144"/>
                <a:gd name="T52" fmla="*/ 29 w 167"/>
                <a:gd name="T53" fmla="*/ 8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" h="144">
                  <a:moveTo>
                    <a:pt x="138" y="117"/>
                  </a:moveTo>
                  <a:cubicBezTo>
                    <a:pt x="163" y="94"/>
                    <a:pt x="167" y="57"/>
                    <a:pt x="147" y="30"/>
                  </a:cubicBezTo>
                  <a:cubicBezTo>
                    <a:pt x="132" y="10"/>
                    <a:pt x="110" y="0"/>
                    <a:pt x="88" y="0"/>
                  </a:cubicBezTo>
                  <a:cubicBezTo>
                    <a:pt x="68" y="0"/>
                    <a:pt x="52" y="5"/>
                    <a:pt x="38" y="15"/>
                  </a:cubicBezTo>
                  <a:cubicBezTo>
                    <a:pt x="3" y="40"/>
                    <a:pt x="0" y="87"/>
                    <a:pt x="31" y="117"/>
                  </a:cubicBezTo>
                  <a:cubicBezTo>
                    <a:pt x="60" y="144"/>
                    <a:pt x="109" y="144"/>
                    <a:pt x="138" y="117"/>
                  </a:cubicBezTo>
                  <a:close/>
                  <a:moveTo>
                    <a:pt x="91" y="26"/>
                  </a:moveTo>
                  <a:cubicBezTo>
                    <a:pt x="114" y="25"/>
                    <a:pt x="134" y="45"/>
                    <a:pt x="134" y="68"/>
                  </a:cubicBezTo>
                  <a:cubicBezTo>
                    <a:pt x="134" y="92"/>
                    <a:pt x="115" y="112"/>
                    <a:pt x="91" y="112"/>
                  </a:cubicBezTo>
                  <a:cubicBezTo>
                    <a:pt x="68" y="112"/>
                    <a:pt x="48" y="93"/>
                    <a:pt x="48" y="69"/>
                  </a:cubicBezTo>
                  <a:cubicBezTo>
                    <a:pt x="48" y="45"/>
                    <a:pt x="67" y="26"/>
                    <a:pt x="91" y="26"/>
                  </a:cubicBezTo>
                  <a:close/>
                  <a:moveTo>
                    <a:pt x="29" y="44"/>
                  </a:moveTo>
                  <a:cubicBezTo>
                    <a:pt x="33" y="44"/>
                    <a:pt x="37" y="44"/>
                    <a:pt x="41" y="44"/>
                  </a:cubicBezTo>
                  <a:cubicBezTo>
                    <a:pt x="41" y="48"/>
                    <a:pt x="41" y="52"/>
                    <a:pt x="41" y="55"/>
                  </a:cubicBezTo>
                  <a:cubicBezTo>
                    <a:pt x="37" y="55"/>
                    <a:pt x="33" y="55"/>
                    <a:pt x="29" y="55"/>
                  </a:cubicBezTo>
                  <a:cubicBezTo>
                    <a:pt x="29" y="52"/>
                    <a:pt x="29" y="48"/>
                    <a:pt x="29" y="44"/>
                  </a:cubicBezTo>
                  <a:close/>
                  <a:moveTo>
                    <a:pt x="22" y="73"/>
                  </a:moveTo>
                  <a:cubicBezTo>
                    <a:pt x="22" y="70"/>
                    <a:pt x="22" y="66"/>
                    <a:pt x="22" y="63"/>
                  </a:cubicBezTo>
                  <a:cubicBezTo>
                    <a:pt x="27" y="63"/>
                    <a:pt x="31" y="63"/>
                    <a:pt x="35" y="63"/>
                  </a:cubicBezTo>
                  <a:cubicBezTo>
                    <a:pt x="35" y="67"/>
                    <a:pt x="35" y="70"/>
                    <a:pt x="35" y="75"/>
                  </a:cubicBezTo>
                  <a:cubicBezTo>
                    <a:pt x="31" y="75"/>
                    <a:pt x="27" y="75"/>
                    <a:pt x="24" y="74"/>
                  </a:cubicBezTo>
                  <a:cubicBezTo>
                    <a:pt x="23" y="74"/>
                    <a:pt x="22" y="74"/>
                    <a:pt x="22" y="73"/>
                  </a:cubicBezTo>
                  <a:close/>
                  <a:moveTo>
                    <a:pt x="29" y="82"/>
                  </a:moveTo>
                  <a:cubicBezTo>
                    <a:pt x="33" y="82"/>
                    <a:pt x="37" y="82"/>
                    <a:pt x="41" y="82"/>
                  </a:cubicBezTo>
                  <a:cubicBezTo>
                    <a:pt x="41" y="85"/>
                    <a:pt x="41" y="89"/>
                    <a:pt x="41" y="93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9" y="89"/>
                    <a:pt x="29" y="86"/>
                    <a:pt x="29" y="8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530975" y="706438"/>
              <a:ext cx="85725" cy="87313"/>
            </a:xfrm>
            <a:custGeom>
              <a:avLst/>
              <a:gdLst>
                <a:gd name="T0" fmla="*/ 19 w 39"/>
                <a:gd name="T1" fmla="*/ 40 h 40"/>
                <a:gd name="T2" fmla="*/ 39 w 39"/>
                <a:gd name="T3" fmla="*/ 20 h 40"/>
                <a:gd name="T4" fmla="*/ 19 w 39"/>
                <a:gd name="T5" fmla="*/ 0 h 40"/>
                <a:gd name="T6" fmla="*/ 0 w 39"/>
                <a:gd name="T7" fmla="*/ 20 h 40"/>
                <a:gd name="T8" fmla="*/ 19 w 3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9" y="40"/>
                    <a:pt x="19" y="4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807200" y="3937000"/>
              <a:ext cx="152400" cy="153988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664325" y="3416300"/>
              <a:ext cx="217487" cy="215900"/>
            </a:xfrm>
            <a:custGeom>
              <a:avLst/>
              <a:gdLst>
                <a:gd name="T0" fmla="*/ 50 w 99"/>
                <a:gd name="T1" fmla="*/ 0 h 98"/>
                <a:gd name="T2" fmla="*/ 1 w 99"/>
                <a:gd name="T3" fmla="*/ 46 h 98"/>
                <a:gd name="T4" fmla="*/ 47 w 99"/>
                <a:gd name="T5" fmla="*/ 97 h 98"/>
                <a:gd name="T6" fmla="*/ 98 w 99"/>
                <a:gd name="T7" fmla="*/ 49 h 98"/>
                <a:gd name="T8" fmla="*/ 50 w 9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8">
                  <a:moveTo>
                    <a:pt x="50" y="0"/>
                  </a:moveTo>
                  <a:cubicBezTo>
                    <a:pt x="24" y="0"/>
                    <a:pt x="1" y="21"/>
                    <a:pt x="1" y="46"/>
                  </a:cubicBezTo>
                  <a:cubicBezTo>
                    <a:pt x="0" y="74"/>
                    <a:pt x="21" y="96"/>
                    <a:pt x="47" y="97"/>
                  </a:cubicBezTo>
                  <a:cubicBezTo>
                    <a:pt x="75" y="98"/>
                    <a:pt x="97" y="77"/>
                    <a:pt x="98" y="49"/>
                  </a:cubicBezTo>
                  <a:cubicBezTo>
                    <a:pt x="99" y="23"/>
                    <a:pt x="77" y="1"/>
                    <a:pt x="50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6829425" y="1331913"/>
              <a:ext cx="50800" cy="50800"/>
            </a:xfrm>
            <a:custGeom>
              <a:avLst/>
              <a:gdLst>
                <a:gd name="T0" fmla="*/ 23 w 23"/>
                <a:gd name="T1" fmla="*/ 12 h 23"/>
                <a:gd name="T2" fmla="*/ 12 w 23"/>
                <a:gd name="T3" fmla="*/ 0 h 23"/>
                <a:gd name="T4" fmla="*/ 0 w 23"/>
                <a:gd name="T5" fmla="*/ 12 h 23"/>
                <a:gd name="T6" fmla="*/ 11 w 23"/>
                <a:gd name="T7" fmla="*/ 23 h 23"/>
                <a:gd name="T8" fmla="*/ 23 w 23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cubicBezTo>
                    <a:pt x="23" y="5"/>
                    <a:pt x="18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8" y="23"/>
                    <a:pt x="23" y="18"/>
                    <a:pt x="23" y="1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6559550" y="2795588"/>
              <a:ext cx="571500" cy="492125"/>
            </a:xfrm>
            <a:custGeom>
              <a:avLst/>
              <a:gdLst>
                <a:gd name="T0" fmla="*/ 48 w 260"/>
                <a:gd name="T1" fmla="*/ 181 h 224"/>
                <a:gd name="T2" fmla="*/ 214 w 260"/>
                <a:gd name="T3" fmla="*/ 182 h 224"/>
                <a:gd name="T4" fmla="*/ 228 w 260"/>
                <a:gd name="T5" fmla="*/ 47 h 224"/>
                <a:gd name="T6" fmla="*/ 137 w 260"/>
                <a:gd name="T7" fmla="*/ 0 h 224"/>
                <a:gd name="T8" fmla="*/ 59 w 260"/>
                <a:gd name="T9" fmla="*/ 23 h 224"/>
                <a:gd name="T10" fmla="*/ 48 w 260"/>
                <a:gd name="T11" fmla="*/ 181 h 224"/>
                <a:gd name="T12" fmla="*/ 35 w 260"/>
                <a:gd name="T13" fmla="*/ 113 h 224"/>
                <a:gd name="T14" fmla="*/ 35 w 260"/>
                <a:gd name="T15" fmla="*/ 98 h 224"/>
                <a:gd name="T16" fmla="*/ 54 w 260"/>
                <a:gd name="T17" fmla="*/ 98 h 224"/>
                <a:gd name="T18" fmla="*/ 54 w 260"/>
                <a:gd name="T19" fmla="*/ 116 h 224"/>
                <a:gd name="T20" fmla="*/ 37 w 260"/>
                <a:gd name="T21" fmla="*/ 116 h 224"/>
                <a:gd name="T22" fmla="*/ 35 w 260"/>
                <a:gd name="T23" fmla="*/ 113 h 224"/>
                <a:gd name="T24" fmla="*/ 140 w 260"/>
                <a:gd name="T25" fmla="*/ 40 h 224"/>
                <a:gd name="T26" fmla="*/ 208 w 260"/>
                <a:gd name="T27" fmla="*/ 106 h 224"/>
                <a:gd name="T28" fmla="*/ 141 w 260"/>
                <a:gd name="T29" fmla="*/ 174 h 224"/>
                <a:gd name="T30" fmla="*/ 74 w 260"/>
                <a:gd name="T31" fmla="*/ 107 h 224"/>
                <a:gd name="T32" fmla="*/ 140 w 260"/>
                <a:gd name="T33" fmla="*/ 40 h 224"/>
                <a:gd name="T34" fmla="*/ 64 w 260"/>
                <a:gd name="T35" fmla="*/ 144 h 224"/>
                <a:gd name="T36" fmla="*/ 45 w 260"/>
                <a:gd name="T37" fmla="*/ 144 h 224"/>
                <a:gd name="T38" fmla="*/ 45 w 260"/>
                <a:gd name="T39" fmla="*/ 127 h 224"/>
                <a:gd name="T40" fmla="*/ 64 w 260"/>
                <a:gd name="T41" fmla="*/ 127 h 224"/>
                <a:gd name="T42" fmla="*/ 64 w 260"/>
                <a:gd name="T43" fmla="*/ 144 h 224"/>
                <a:gd name="T44" fmla="*/ 64 w 260"/>
                <a:gd name="T45" fmla="*/ 86 h 224"/>
                <a:gd name="T46" fmla="*/ 45 w 260"/>
                <a:gd name="T47" fmla="*/ 86 h 224"/>
                <a:gd name="T48" fmla="*/ 45 w 260"/>
                <a:gd name="T49" fmla="*/ 69 h 224"/>
                <a:gd name="T50" fmla="*/ 64 w 260"/>
                <a:gd name="T51" fmla="*/ 69 h 224"/>
                <a:gd name="T52" fmla="*/ 64 w 260"/>
                <a:gd name="T53" fmla="*/ 8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224">
                  <a:moveTo>
                    <a:pt x="48" y="181"/>
                  </a:moveTo>
                  <a:cubicBezTo>
                    <a:pt x="92" y="224"/>
                    <a:pt x="169" y="224"/>
                    <a:pt x="214" y="182"/>
                  </a:cubicBezTo>
                  <a:cubicBezTo>
                    <a:pt x="253" y="146"/>
                    <a:pt x="260" y="89"/>
                    <a:pt x="228" y="47"/>
                  </a:cubicBezTo>
                  <a:cubicBezTo>
                    <a:pt x="204" y="15"/>
                    <a:pt x="171" y="1"/>
                    <a:pt x="137" y="0"/>
                  </a:cubicBezTo>
                  <a:cubicBezTo>
                    <a:pt x="105" y="0"/>
                    <a:pt x="81" y="7"/>
                    <a:pt x="59" y="23"/>
                  </a:cubicBezTo>
                  <a:cubicBezTo>
                    <a:pt x="5" y="63"/>
                    <a:pt x="0" y="135"/>
                    <a:pt x="48" y="181"/>
                  </a:cubicBezTo>
                  <a:close/>
                  <a:moveTo>
                    <a:pt x="35" y="113"/>
                  </a:moveTo>
                  <a:cubicBezTo>
                    <a:pt x="34" y="108"/>
                    <a:pt x="35" y="103"/>
                    <a:pt x="35" y="98"/>
                  </a:cubicBezTo>
                  <a:cubicBezTo>
                    <a:pt x="41" y="98"/>
                    <a:pt x="47" y="98"/>
                    <a:pt x="54" y="98"/>
                  </a:cubicBezTo>
                  <a:cubicBezTo>
                    <a:pt x="54" y="104"/>
                    <a:pt x="54" y="109"/>
                    <a:pt x="54" y="116"/>
                  </a:cubicBezTo>
                  <a:cubicBezTo>
                    <a:pt x="48" y="116"/>
                    <a:pt x="42" y="116"/>
                    <a:pt x="37" y="116"/>
                  </a:cubicBezTo>
                  <a:cubicBezTo>
                    <a:pt x="36" y="116"/>
                    <a:pt x="35" y="114"/>
                    <a:pt x="35" y="113"/>
                  </a:cubicBezTo>
                  <a:close/>
                  <a:moveTo>
                    <a:pt x="140" y="40"/>
                  </a:moveTo>
                  <a:cubicBezTo>
                    <a:pt x="177" y="40"/>
                    <a:pt x="208" y="69"/>
                    <a:pt x="208" y="106"/>
                  </a:cubicBezTo>
                  <a:cubicBezTo>
                    <a:pt x="208" y="143"/>
                    <a:pt x="179" y="173"/>
                    <a:pt x="141" y="174"/>
                  </a:cubicBezTo>
                  <a:cubicBezTo>
                    <a:pt x="105" y="174"/>
                    <a:pt x="74" y="144"/>
                    <a:pt x="74" y="107"/>
                  </a:cubicBezTo>
                  <a:cubicBezTo>
                    <a:pt x="74" y="70"/>
                    <a:pt x="104" y="40"/>
                    <a:pt x="140" y="40"/>
                  </a:cubicBezTo>
                  <a:close/>
                  <a:moveTo>
                    <a:pt x="64" y="144"/>
                  </a:moveTo>
                  <a:cubicBezTo>
                    <a:pt x="57" y="144"/>
                    <a:pt x="51" y="144"/>
                    <a:pt x="45" y="144"/>
                  </a:cubicBezTo>
                  <a:cubicBezTo>
                    <a:pt x="45" y="139"/>
                    <a:pt x="45" y="133"/>
                    <a:pt x="45" y="127"/>
                  </a:cubicBezTo>
                  <a:cubicBezTo>
                    <a:pt x="51" y="127"/>
                    <a:pt x="57" y="127"/>
                    <a:pt x="64" y="127"/>
                  </a:cubicBezTo>
                  <a:cubicBezTo>
                    <a:pt x="64" y="133"/>
                    <a:pt x="64" y="138"/>
                    <a:pt x="64" y="144"/>
                  </a:cubicBezTo>
                  <a:close/>
                  <a:moveTo>
                    <a:pt x="64" y="86"/>
                  </a:moveTo>
                  <a:cubicBezTo>
                    <a:pt x="58" y="86"/>
                    <a:pt x="51" y="86"/>
                    <a:pt x="45" y="86"/>
                  </a:cubicBezTo>
                  <a:cubicBezTo>
                    <a:pt x="45" y="80"/>
                    <a:pt x="45" y="75"/>
                    <a:pt x="45" y="69"/>
                  </a:cubicBezTo>
                  <a:cubicBezTo>
                    <a:pt x="51" y="69"/>
                    <a:pt x="57" y="69"/>
                    <a:pt x="64" y="69"/>
                  </a:cubicBezTo>
                  <a:cubicBezTo>
                    <a:pt x="64" y="75"/>
                    <a:pt x="64" y="80"/>
                    <a:pt x="64" y="8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238875" y="3368675"/>
              <a:ext cx="150812" cy="153988"/>
            </a:xfrm>
            <a:custGeom>
              <a:avLst/>
              <a:gdLst>
                <a:gd name="T0" fmla="*/ 35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5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462713" y="1985963"/>
              <a:ext cx="246062" cy="244475"/>
            </a:xfrm>
            <a:custGeom>
              <a:avLst/>
              <a:gdLst>
                <a:gd name="T0" fmla="*/ 53 w 112"/>
                <a:gd name="T1" fmla="*/ 110 h 111"/>
                <a:gd name="T2" fmla="*/ 111 w 112"/>
                <a:gd name="T3" fmla="*/ 56 h 111"/>
                <a:gd name="T4" fmla="*/ 57 w 112"/>
                <a:gd name="T5" fmla="*/ 0 h 111"/>
                <a:gd name="T6" fmla="*/ 1 w 112"/>
                <a:gd name="T7" fmla="*/ 52 h 111"/>
                <a:gd name="T8" fmla="*/ 53 w 112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53" y="110"/>
                  </a:moveTo>
                  <a:cubicBezTo>
                    <a:pt x="85" y="111"/>
                    <a:pt x="110" y="87"/>
                    <a:pt x="111" y="56"/>
                  </a:cubicBezTo>
                  <a:cubicBezTo>
                    <a:pt x="112" y="26"/>
                    <a:pt x="87" y="1"/>
                    <a:pt x="57" y="0"/>
                  </a:cubicBezTo>
                  <a:cubicBezTo>
                    <a:pt x="27" y="0"/>
                    <a:pt x="2" y="24"/>
                    <a:pt x="1" y="52"/>
                  </a:cubicBezTo>
                  <a:cubicBezTo>
                    <a:pt x="0" y="84"/>
                    <a:pt x="24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240463" y="1206500"/>
              <a:ext cx="141287" cy="138113"/>
            </a:xfrm>
            <a:custGeom>
              <a:avLst/>
              <a:gdLst>
                <a:gd name="T0" fmla="*/ 30 w 64"/>
                <a:gd name="T1" fmla="*/ 63 h 63"/>
                <a:gd name="T2" fmla="*/ 63 w 64"/>
                <a:gd name="T3" fmla="*/ 32 h 63"/>
                <a:gd name="T4" fmla="*/ 32 w 64"/>
                <a:gd name="T5" fmla="*/ 0 h 63"/>
                <a:gd name="T6" fmla="*/ 1 w 64"/>
                <a:gd name="T7" fmla="*/ 30 h 63"/>
                <a:gd name="T8" fmla="*/ 30 w 6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0" y="63"/>
                  </a:moveTo>
                  <a:cubicBezTo>
                    <a:pt x="48" y="63"/>
                    <a:pt x="63" y="50"/>
                    <a:pt x="63" y="32"/>
                  </a:cubicBezTo>
                  <a:cubicBezTo>
                    <a:pt x="64" y="15"/>
                    <a:pt x="49" y="1"/>
                    <a:pt x="32" y="0"/>
                  </a:cubicBezTo>
                  <a:cubicBezTo>
                    <a:pt x="16" y="0"/>
                    <a:pt x="1" y="14"/>
                    <a:pt x="1" y="30"/>
                  </a:cubicBezTo>
                  <a:cubicBezTo>
                    <a:pt x="0" y="48"/>
                    <a:pt x="13" y="62"/>
                    <a:pt x="30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7624763" y="1743075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6297613" y="4819650"/>
              <a:ext cx="244475" cy="246063"/>
            </a:xfrm>
            <a:custGeom>
              <a:avLst/>
              <a:gdLst>
                <a:gd name="T0" fmla="*/ 56 w 111"/>
                <a:gd name="T1" fmla="*/ 1 h 112"/>
                <a:gd name="T2" fmla="*/ 1 w 111"/>
                <a:gd name="T3" fmla="*/ 53 h 112"/>
                <a:gd name="T4" fmla="*/ 53 w 111"/>
                <a:gd name="T5" fmla="*/ 111 h 112"/>
                <a:gd name="T6" fmla="*/ 111 w 111"/>
                <a:gd name="T7" fmla="*/ 57 h 112"/>
                <a:gd name="T8" fmla="*/ 56 w 111"/>
                <a:gd name="T9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1"/>
                  </a:moveTo>
                  <a:cubicBezTo>
                    <a:pt x="27" y="0"/>
                    <a:pt x="1" y="25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7802563" y="1230313"/>
              <a:ext cx="266700" cy="223838"/>
            </a:xfrm>
            <a:custGeom>
              <a:avLst/>
              <a:gdLst>
                <a:gd name="T0" fmla="*/ 97 w 122"/>
                <a:gd name="T1" fmla="*/ 85 h 102"/>
                <a:gd name="T2" fmla="*/ 106 w 122"/>
                <a:gd name="T3" fmla="*/ 22 h 102"/>
                <a:gd name="T4" fmla="*/ 61 w 122"/>
                <a:gd name="T5" fmla="*/ 0 h 102"/>
                <a:gd name="T6" fmla="*/ 51 w 122"/>
                <a:gd name="T7" fmla="*/ 1 h 102"/>
                <a:gd name="T8" fmla="*/ 21 w 122"/>
                <a:gd name="T9" fmla="*/ 74 h 102"/>
                <a:gd name="T10" fmla="*/ 97 w 122"/>
                <a:gd name="T11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2">
                  <a:moveTo>
                    <a:pt x="97" y="85"/>
                  </a:moveTo>
                  <a:cubicBezTo>
                    <a:pt x="118" y="69"/>
                    <a:pt x="122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ubicBezTo>
                    <a:pt x="58" y="0"/>
                    <a:pt x="55" y="1"/>
                    <a:pt x="51" y="1"/>
                  </a:cubicBezTo>
                  <a:cubicBezTo>
                    <a:pt x="16" y="8"/>
                    <a:pt x="0" y="46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231063" y="2841625"/>
              <a:ext cx="446087" cy="446088"/>
            </a:xfrm>
            <a:custGeom>
              <a:avLst/>
              <a:gdLst>
                <a:gd name="T0" fmla="*/ 102 w 203"/>
                <a:gd name="T1" fmla="*/ 1 h 203"/>
                <a:gd name="T2" fmla="*/ 1 w 203"/>
                <a:gd name="T3" fmla="*/ 99 h 203"/>
                <a:gd name="T4" fmla="*/ 101 w 203"/>
                <a:gd name="T5" fmla="*/ 202 h 203"/>
                <a:gd name="T6" fmla="*/ 203 w 203"/>
                <a:gd name="T7" fmla="*/ 102 h 203"/>
                <a:gd name="T8" fmla="*/ 102 w 203"/>
                <a:gd name="T9" fmla="*/ 1 h 203"/>
                <a:gd name="T10" fmla="*/ 103 w 203"/>
                <a:gd name="T11" fmla="*/ 144 h 203"/>
                <a:gd name="T12" fmla="*/ 39 w 203"/>
                <a:gd name="T13" fmla="*/ 90 h 203"/>
                <a:gd name="T14" fmla="*/ 69 w 203"/>
                <a:gd name="T15" fmla="*/ 32 h 203"/>
                <a:gd name="T16" fmla="*/ 154 w 203"/>
                <a:gd name="T17" fmla="*/ 48 h 203"/>
                <a:gd name="T18" fmla="*/ 122 w 203"/>
                <a:gd name="T19" fmla="*/ 140 h 203"/>
                <a:gd name="T20" fmla="*/ 103 w 203"/>
                <a:gd name="T21" fmla="*/ 144 h 203"/>
                <a:gd name="T22" fmla="*/ 154 w 203"/>
                <a:gd name="T23" fmla="*/ 171 h 203"/>
                <a:gd name="T24" fmla="*/ 135 w 203"/>
                <a:gd name="T25" fmla="*/ 171 h 203"/>
                <a:gd name="T26" fmla="*/ 135 w 203"/>
                <a:gd name="T27" fmla="*/ 154 h 203"/>
                <a:gd name="T28" fmla="*/ 154 w 203"/>
                <a:gd name="T29" fmla="*/ 154 h 203"/>
                <a:gd name="T30" fmla="*/ 154 w 203"/>
                <a:gd name="T31" fmla="*/ 171 h 203"/>
                <a:gd name="T32" fmla="*/ 173 w 203"/>
                <a:gd name="T33" fmla="*/ 142 h 203"/>
                <a:gd name="T34" fmla="*/ 154 w 203"/>
                <a:gd name="T35" fmla="*/ 142 h 203"/>
                <a:gd name="T36" fmla="*/ 154 w 203"/>
                <a:gd name="T37" fmla="*/ 125 h 203"/>
                <a:gd name="T38" fmla="*/ 173 w 203"/>
                <a:gd name="T39" fmla="*/ 125 h 203"/>
                <a:gd name="T40" fmla="*/ 173 w 203"/>
                <a:gd name="T41" fmla="*/ 14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3" h="203">
                  <a:moveTo>
                    <a:pt x="102" y="1"/>
                  </a:moveTo>
                  <a:cubicBezTo>
                    <a:pt x="48" y="0"/>
                    <a:pt x="2" y="45"/>
                    <a:pt x="1" y="99"/>
                  </a:cubicBezTo>
                  <a:cubicBezTo>
                    <a:pt x="0" y="153"/>
                    <a:pt x="43" y="202"/>
                    <a:pt x="101" y="202"/>
                  </a:cubicBezTo>
                  <a:cubicBezTo>
                    <a:pt x="156" y="203"/>
                    <a:pt x="202" y="158"/>
                    <a:pt x="203" y="102"/>
                  </a:cubicBezTo>
                  <a:cubicBezTo>
                    <a:pt x="203" y="47"/>
                    <a:pt x="159" y="1"/>
                    <a:pt x="102" y="1"/>
                  </a:cubicBezTo>
                  <a:close/>
                  <a:moveTo>
                    <a:pt x="103" y="144"/>
                  </a:moveTo>
                  <a:cubicBezTo>
                    <a:pt x="71" y="143"/>
                    <a:pt x="45" y="121"/>
                    <a:pt x="39" y="90"/>
                  </a:cubicBezTo>
                  <a:cubicBezTo>
                    <a:pt x="35" y="68"/>
                    <a:pt x="47" y="44"/>
                    <a:pt x="69" y="32"/>
                  </a:cubicBezTo>
                  <a:cubicBezTo>
                    <a:pt x="97" y="16"/>
                    <a:pt x="134" y="23"/>
                    <a:pt x="154" y="48"/>
                  </a:cubicBezTo>
                  <a:cubicBezTo>
                    <a:pt x="180" y="82"/>
                    <a:pt x="163" y="129"/>
                    <a:pt x="122" y="140"/>
                  </a:cubicBezTo>
                  <a:cubicBezTo>
                    <a:pt x="116" y="142"/>
                    <a:pt x="110" y="143"/>
                    <a:pt x="103" y="144"/>
                  </a:cubicBezTo>
                  <a:close/>
                  <a:moveTo>
                    <a:pt x="154" y="171"/>
                  </a:moveTo>
                  <a:cubicBezTo>
                    <a:pt x="147" y="171"/>
                    <a:pt x="141" y="171"/>
                    <a:pt x="135" y="171"/>
                  </a:cubicBezTo>
                  <a:cubicBezTo>
                    <a:pt x="135" y="166"/>
                    <a:pt x="135" y="160"/>
                    <a:pt x="135" y="154"/>
                  </a:cubicBezTo>
                  <a:cubicBezTo>
                    <a:pt x="141" y="154"/>
                    <a:pt x="147" y="154"/>
                    <a:pt x="154" y="154"/>
                  </a:cubicBezTo>
                  <a:cubicBezTo>
                    <a:pt x="154" y="160"/>
                    <a:pt x="154" y="165"/>
                    <a:pt x="154" y="171"/>
                  </a:cubicBezTo>
                  <a:close/>
                  <a:moveTo>
                    <a:pt x="173" y="142"/>
                  </a:moveTo>
                  <a:cubicBezTo>
                    <a:pt x="167" y="142"/>
                    <a:pt x="160" y="142"/>
                    <a:pt x="154" y="142"/>
                  </a:cubicBezTo>
                  <a:cubicBezTo>
                    <a:pt x="154" y="137"/>
                    <a:pt x="154" y="131"/>
                    <a:pt x="154" y="125"/>
                  </a:cubicBezTo>
                  <a:cubicBezTo>
                    <a:pt x="160" y="125"/>
                    <a:pt x="166" y="125"/>
                    <a:pt x="173" y="125"/>
                  </a:cubicBezTo>
                  <a:cubicBezTo>
                    <a:pt x="173" y="131"/>
                    <a:pt x="173" y="137"/>
                    <a:pt x="173" y="1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8520113" y="1279525"/>
              <a:ext cx="246062" cy="246063"/>
            </a:xfrm>
            <a:custGeom>
              <a:avLst/>
              <a:gdLst>
                <a:gd name="T0" fmla="*/ 111 w 112"/>
                <a:gd name="T1" fmla="*/ 57 h 112"/>
                <a:gd name="T2" fmla="*/ 57 w 112"/>
                <a:gd name="T3" fmla="*/ 1 h 112"/>
                <a:gd name="T4" fmla="*/ 1 w 112"/>
                <a:gd name="T5" fmla="*/ 53 h 112"/>
                <a:gd name="T6" fmla="*/ 53 w 112"/>
                <a:gd name="T7" fmla="*/ 111 h 112"/>
                <a:gd name="T8" fmla="*/ 111 w 112"/>
                <a:gd name="T9" fmla="*/ 5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1" y="57"/>
                  </a:moveTo>
                  <a:cubicBezTo>
                    <a:pt x="112" y="27"/>
                    <a:pt x="87" y="2"/>
                    <a:pt x="57" y="1"/>
                  </a:cubicBezTo>
                  <a:cubicBezTo>
                    <a:pt x="28" y="0"/>
                    <a:pt x="2" y="25"/>
                    <a:pt x="1" y="53"/>
                  </a:cubicBezTo>
                  <a:cubicBezTo>
                    <a:pt x="0" y="84"/>
                    <a:pt x="24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8039100" y="4570413"/>
              <a:ext cx="153987" cy="153988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0"/>
                    <a:pt x="35" y="70"/>
                  </a:cubicBez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8235950" y="3578225"/>
              <a:ext cx="244475" cy="246063"/>
            </a:xfrm>
            <a:custGeom>
              <a:avLst/>
              <a:gdLst>
                <a:gd name="T0" fmla="*/ 56 w 111"/>
                <a:gd name="T1" fmla="*/ 1 h 112"/>
                <a:gd name="T2" fmla="*/ 0 w 111"/>
                <a:gd name="T3" fmla="*/ 53 h 112"/>
                <a:gd name="T4" fmla="*/ 53 w 111"/>
                <a:gd name="T5" fmla="*/ 111 h 112"/>
                <a:gd name="T6" fmla="*/ 111 w 111"/>
                <a:gd name="T7" fmla="*/ 57 h 112"/>
                <a:gd name="T8" fmla="*/ 56 w 111"/>
                <a:gd name="T9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1"/>
                  </a:moveTo>
                  <a:cubicBezTo>
                    <a:pt x="27" y="0"/>
                    <a:pt x="1" y="25"/>
                    <a:pt x="0" y="53"/>
                  </a:cubicBezTo>
                  <a:cubicBezTo>
                    <a:pt x="0" y="84"/>
                    <a:pt x="23" y="110"/>
                    <a:pt x="53" y="111"/>
                  </a:cubicBezTo>
                  <a:cubicBezTo>
                    <a:pt x="85" y="112"/>
                    <a:pt x="110" y="88"/>
                    <a:pt x="111" y="57"/>
                  </a:cubicBezTo>
                  <a:cubicBezTo>
                    <a:pt x="111" y="27"/>
                    <a:pt x="87" y="2"/>
                    <a:pt x="5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7334250" y="2932113"/>
              <a:ext cx="234950" cy="196850"/>
            </a:xfrm>
            <a:custGeom>
              <a:avLst/>
              <a:gdLst>
                <a:gd name="T0" fmla="*/ 54 w 107"/>
                <a:gd name="T1" fmla="*/ 0 h 90"/>
                <a:gd name="T2" fmla="*/ 44 w 107"/>
                <a:gd name="T3" fmla="*/ 1 h 90"/>
                <a:gd name="T4" fmla="*/ 18 w 107"/>
                <a:gd name="T5" fmla="*/ 65 h 90"/>
                <a:gd name="T6" fmla="*/ 85 w 107"/>
                <a:gd name="T7" fmla="*/ 75 h 90"/>
                <a:gd name="T8" fmla="*/ 93 w 107"/>
                <a:gd name="T9" fmla="*/ 20 h 90"/>
                <a:gd name="T10" fmla="*/ 54 w 107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90">
                  <a:moveTo>
                    <a:pt x="54" y="0"/>
                  </a:moveTo>
                  <a:cubicBezTo>
                    <a:pt x="51" y="1"/>
                    <a:pt x="48" y="1"/>
                    <a:pt x="44" y="1"/>
                  </a:cubicBezTo>
                  <a:cubicBezTo>
                    <a:pt x="14" y="7"/>
                    <a:pt x="0" y="41"/>
                    <a:pt x="18" y="65"/>
                  </a:cubicBezTo>
                  <a:cubicBezTo>
                    <a:pt x="33" y="86"/>
                    <a:pt x="64" y="90"/>
                    <a:pt x="85" y="75"/>
                  </a:cubicBezTo>
                  <a:cubicBezTo>
                    <a:pt x="103" y="61"/>
                    <a:pt x="107" y="38"/>
                    <a:pt x="93" y="20"/>
                  </a:cubicBezTo>
                  <a:cubicBezTo>
                    <a:pt x="84" y="7"/>
                    <a:pt x="70" y="1"/>
                    <a:pt x="5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7407275" y="1560513"/>
              <a:ext cx="612775" cy="503238"/>
            </a:xfrm>
            <a:custGeom>
              <a:avLst/>
              <a:gdLst>
                <a:gd name="T0" fmla="*/ 240 w 279"/>
                <a:gd name="T1" fmla="*/ 53 h 229"/>
                <a:gd name="T2" fmla="*/ 223 w 279"/>
                <a:gd name="T3" fmla="*/ 51 h 229"/>
                <a:gd name="T4" fmla="*/ 138 w 279"/>
                <a:gd name="T5" fmla="*/ 3 h 229"/>
                <a:gd name="T6" fmla="*/ 132 w 279"/>
                <a:gd name="T7" fmla="*/ 1 h 229"/>
                <a:gd name="T8" fmla="*/ 69 w 279"/>
                <a:gd name="T9" fmla="*/ 21 h 229"/>
                <a:gd name="T10" fmla="*/ 34 w 279"/>
                <a:gd name="T11" fmla="*/ 174 h 229"/>
                <a:gd name="T12" fmla="*/ 138 w 279"/>
                <a:gd name="T13" fmla="*/ 229 h 229"/>
                <a:gd name="T14" fmla="*/ 223 w 279"/>
                <a:gd name="T15" fmla="*/ 201 h 229"/>
                <a:gd name="T16" fmla="*/ 250 w 279"/>
                <a:gd name="T17" fmla="*/ 58 h 229"/>
                <a:gd name="T18" fmla="*/ 240 w 279"/>
                <a:gd name="T19" fmla="*/ 53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4 h 229"/>
                <a:gd name="T26" fmla="*/ 58 w 279"/>
                <a:gd name="T27" fmla="*/ 74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3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5 h 229"/>
                <a:gd name="T42" fmla="*/ 235 w 279"/>
                <a:gd name="T43" fmla="*/ 135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3"/>
                  </a:moveTo>
                  <a:cubicBezTo>
                    <a:pt x="235" y="53"/>
                    <a:pt x="229" y="52"/>
                    <a:pt x="223" y="51"/>
                  </a:cubicBezTo>
                  <a:cubicBezTo>
                    <a:pt x="189" y="46"/>
                    <a:pt x="161" y="30"/>
                    <a:pt x="138" y="3"/>
                  </a:cubicBezTo>
                  <a:cubicBezTo>
                    <a:pt x="137" y="2"/>
                    <a:pt x="134" y="0"/>
                    <a:pt x="132" y="1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4"/>
                  </a:cubicBezTo>
                  <a:cubicBezTo>
                    <a:pt x="60" y="211"/>
                    <a:pt x="97" y="228"/>
                    <a:pt x="138" y="229"/>
                  </a:cubicBezTo>
                  <a:cubicBezTo>
                    <a:pt x="171" y="229"/>
                    <a:pt x="199" y="220"/>
                    <a:pt x="223" y="201"/>
                  </a:cubicBezTo>
                  <a:cubicBezTo>
                    <a:pt x="268" y="166"/>
                    <a:pt x="279" y="105"/>
                    <a:pt x="250" y="58"/>
                  </a:cubicBezTo>
                  <a:cubicBezTo>
                    <a:pt x="247" y="55"/>
                    <a:pt x="245" y="53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7"/>
                    <a:pt x="37" y="80"/>
                    <a:pt x="37" y="74"/>
                  </a:cubicBezTo>
                  <a:cubicBezTo>
                    <a:pt x="44" y="74"/>
                    <a:pt x="51" y="74"/>
                    <a:pt x="58" y="74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4"/>
                    <a:pt x="109" y="63"/>
                    <a:pt x="146" y="63"/>
                  </a:cubicBezTo>
                  <a:cubicBezTo>
                    <a:pt x="183" y="63"/>
                    <a:pt x="213" y="93"/>
                    <a:pt x="213" y="130"/>
                  </a:cubicBezTo>
                  <a:cubicBezTo>
                    <a:pt x="213" y="168"/>
                    <a:pt x="184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2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7685088" y="1127125"/>
              <a:ext cx="508000" cy="506413"/>
            </a:xfrm>
            <a:custGeom>
              <a:avLst/>
              <a:gdLst>
                <a:gd name="T0" fmla="*/ 115 w 231"/>
                <a:gd name="T1" fmla="*/ 229 h 230"/>
                <a:gd name="T2" fmla="*/ 230 w 231"/>
                <a:gd name="T3" fmla="*/ 116 h 230"/>
                <a:gd name="T4" fmla="*/ 116 w 231"/>
                <a:gd name="T5" fmla="*/ 1 h 230"/>
                <a:gd name="T6" fmla="*/ 2 w 231"/>
                <a:gd name="T7" fmla="*/ 113 h 230"/>
                <a:gd name="T8" fmla="*/ 115 w 231"/>
                <a:gd name="T9" fmla="*/ 229 h 230"/>
                <a:gd name="T10" fmla="*/ 175 w 231"/>
                <a:gd name="T11" fmla="*/ 195 h 230"/>
                <a:gd name="T12" fmla="*/ 153 w 231"/>
                <a:gd name="T13" fmla="*/ 195 h 230"/>
                <a:gd name="T14" fmla="*/ 153 w 231"/>
                <a:gd name="T15" fmla="*/ 175 h 230"/>
                <a:gd name="T16" fmla="*/ 175 w 231"/>
                <a:gd name="T17" fmla="*/ 175 h 230"/>
                <a:gd name="T18" fmla="*/ 175 w 231"/>
                <a:gd name="T19" fmla="*/ 195 h 230"/>
                <a:gd name="T20" fmla="*/ 196 w 231"/>
                <a:gd name="T21" fmla="*/ 162 h 230"/>
                <a:gd name="T22" fmla="*/ 175 w 231"/>
                <a:gd name="T23" fmla="*/ 162 h 230"/>
                <a:gd name="T24" fmla="*/ 175 w 231"/>
                <a:gd name="T25" fmla="*/ 142 h 230"/>
                <a:gd name="T26" fmla="*/ 196 w 231"/>
                <a:gd name="T27" fmla="*/ 142 h 230"/>
                <a:gd name="T28" fmla="*/ 196 w 231"/>
                <a:gd name="T29" fmla="*/ 162 h 230"/>
                <a:gd name="T30" fmla="*/ 78 w 231"/>
                <a:gd name="T31" fmla="*/ 36 h 230"/>
                <a:gd name="T32" fmla="*/ 174 w 231"/>
                <a:gd name="T33" fmla="*/ 55 h 230"/>
                <a:gd name="T34" fmla="*/ 138 w 231"/>
                <a:gd name="T35" fmla="*/ 159 h 230"/>
                <a:gd name="T36" fmla="*/ 118 w 231"/>
                <a:gd name="T37" fmla="*/ 163 h 230"/>
                <a:gd name="T38" fmla="*/ 45 w 231"/>
                <a:gd name="T39" fmla="*/ 103 h 230"/>
                <a:gd name="T40" fmla="*/ 78 w 231"/>
                <a:gd name="T41" fmla="*/ 3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5" y="229"/>
                  </a:moveTo>
                  <a:cubicBezTo>
                    <a:pt x="178" y="230"/>
                    <a:pt x="230" y="179"/>
                    <a:pt x="230" y="116"/>
                  </a:cubicBezTo>
                  <a:cubicBezTo>
                    <a:pt x="231" y="53"/>
                    <a:pt x="180" y="2"/>
                    <a:pt x="116" y="1"/>
                  </a:cubicBezTo>
                  <a:cubicBezTo>
                    <a:pt x="54" y="0"/>
                    <a:pt x="3" y="51"/>
                    <a:pt x="2" y="113"/>
                  </a:cubicBezTo>
                  <a:cubicBezTo>
                    <a:pt x="0" y="173"/>
                    <a:pt x="49" y="229"/>
                    <a:pt x="115" y="229"/>
                  </a:cubicBezTo>
                  <a:close/>
                  <a:moveTo>
                    <a:pt x="175" y="195"/>
                  </a:moveTo>
                  <a:cubicBezTo>
                    <a:pt x="168" y="195"/>
                    <a:pt x="161" y="195"/>
                    <a:pt x="153" y="195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2"/>
                    <a:pt x="175" y="188"/>
                    <a:pt x="175" y="195"/>
                  </a:cubicBezTo>
                  <a:close/>
                  <a:moveTo>
                    <a:pt x="196" y="162"/>
                  </a:moveTo>
                  <a:cubicBezTo>
                    <a:pt x="189" y="162"/>
                    <a:pt x="182" y="162"/>
                    <a:pt x="175" y="162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9"/>
                    <a:pt x="196" y="155"/>
                    <a:pt x="196" y="162"/>
                  </a:cubicBezTo>
                  <a:close/>
                  <a:moveTo>
                    <a:pt x="78" y="36"/>
                  </a:moveTo>
                  <a:cubicBezTo>
                    <a:pt x="110" y="18"/>
                    <a:pt x="152" y="26"/>
                    <a:pt x="174" y="55"/>
                  </a:cubicBezTo>
                  <a:cubicBezTo>
                    <a:pt x="204" y="93"/>
                    <a:pt x="186" y="147"/>
                    <a:pt x="138" y="159"/>
                  </a:cubicBezTo>
                  <a:cubicBezTo>
                    <a:pt x="132" y="161"/>
                    <a:pt x="125" y="162"/>
                    <a:pt x="118" y="163"/>
                  </a:cubicBezTo>
                  <a:cubicBezTo>
                    <a:pt x="81" y="162"/>
                    <a:pt x="51" y="138"/>
                    <a:pt x="45" y="103"/>
                  </a:cubicBezTo>
                  <a:cubicBezTo>
                    <a:pt x="40" y="77"/>
                    <a:pt x="54" y="50"/>
                    <a:pt x="78" y="3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6661150" y="4600575"/>
              <a:ext cx="611187" cy="503238"/>
            </a:xfrm>
            <a:custGeom>
              <a:avLst/>
              <a:gdLst>
                <a:gd name="T0" fmla="*/ 240 w 279"/>
                <a:gd name="T1" fmla="*/ 52 h 229"/>
                <a:gd name="T2" fmla="*/ 223 w 279"/>
                <a:gd name="T3" fmla="*/ 51 h 229"/>
                <a:gd name="T4" fmla="*/ 138 w 279"/>
                <a:gd name="T5" fmla="*/ 3 h 229"/>
                <a:gd name="T6" fmla="*/ 132 w 279"/>
                <a:gd name="T7" fmla="*/ 0 h 229"/>
                <a:gd name="T8" fmla="*/ 69 w 279"/>
                <a:gd name="T9" fmla="*/ 21 h 229"/>
                <a:gd name="T10" fmla="*/ 34 w 279"/>
                <a:gd name="T11" fmla="*/ 173 h 229"/>
                <a:gd name="T12" fmla="*/ 138 w 279"/>
                <a:gd name="T13" fmla="*/ 229 h 229"/>
                <a:gd name="T14" fmla="*/ 223 w 279"/>
                <a:gd name="T15" fmla="*/ 201 h 229"/>
                <a:gd name="T16" fmla="*/ 250 w 279"/>
                <a:gd name="T17" fmla="*/ 58 h 229"/>
                <a:gd name="T18" fmla="*/ 240 w 279"/>
                <a:gd name="T19" fmla="*/ 52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3 h 229"/>
                <a:gd name="T26" fmla="*/ 58 w 279"/>
                <a:gd name="T27" fmla="*/ 73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2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4 h 229"/>
                <a:gd name="T42" fmla="*/ 235 w 279"/>
                <a:gd name="T43" fmla="*/ 134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2"/>
                  </a:moveTo>
                  <a:cubicBezTo>
                    <a:pt x="235" y="52"/>
                    <a:pt x="229" y="52"/>
                    <a:pt x="223" y="51"/>
                  </a:cubicBezTo>
                  <a:cubicBezTo>
                    <a:pt x="189" y="45"/>
                    <a:pt x="161" y="29"/>
                    <a:pt x="138" y="3"/>
                  </a:cubicBezTo>
                  <a:cubicBezTo>
                    <a:pt x="137" y="1"/>
                    <a:pt x="134" y="0"/>
                    <a:pt x="132" y="0"/>
                  </a:cubicBezTo>
                  <a:cubicBezTo>
                    <a:pt x="109" y="2"/>
                    <a:pt x="88" y="8"/>
                    <a:pt x="69" y="21"/>
                  </a:cubicBezTo>
                  <a:cubicBezTo>
                    <a:pt x="15" y="55"/>
                    <a:pt x="0" y="122"/>
                    <a:pt x="34" y="173"/>
                  </a:cubicBezTo>
                  <a:cubicBezTo>
                    <a:pt x="60" y="211"/>
                    <a:pt x="97" y="227"/>
                    <a:pt x="138" y="229"/>
                  </a:cubicBezTo>
                  <a:cubicBezTo>
                    <a:pt x="171" y="228"/>
                    <a:pt x="199" y="219"/>
                    <a:pt x="223" y="201"/>
                  </a:cubicBezTo>
                  <a:cubicBezTo>
                    <a:pt x="268" y="165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9" y="93"/>
                    <a:pt x="110" y="62"/>
                    <a:pt x="146" y="62"/>
                  </a:cubicBezTo>
                  <a:cubicBezTo>
                    <a:pt x="183" y="62"/>
                    <a:pt x="213" y="92"/>
                    <a:pt x="213" y="130"/>
                  </a:cubicBezTo>
                  <a:cubicBezTo>
                    <a:pt x="213" y="167"/>
                    <a:pt x="184" y="197"/>
                    <a:pt x="146" y="197"/>
                  </a:cubicBezTo>
                  <a:close/>
                  <a:moveTo>
                    <a:pt x="255" y="134"/>
                  </a:moveTo>
                  <a:cubicBezTo>
                    <a:pt x="248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6877050" y="4783138"/>
              <a:ext cx="209550" cy="206375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4 w 95"/>
                <a:gd name="T7" fmla="*/ 46 h 94"/>
                <a:gd name="T8" fmla="*/ 47 w 9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3"/>
                    <a:pt x="95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7054850" y="4268788"/>
              <a:ext cx="268287" cy="225425"/>
            </a:xfrm>
            <a:custGeom>
              <a:avLst/>
              <a:gdLst>
                <a:gd name="T0" fmla="*/ 61 w 122"/>
                <a:gd name="T1" fmla="*/ 0 h 102"/>
                <a:gd name="T2" fmla="*/ 51 w 122"/>
                <a:gd name="T3" fmla="*/ 2 h 102"/>
                <a:gd name="T4" fmla="*/ 21 w 122"/>
                <a:gd name="T5" fmla="*/ 74 h 102"/>
                <a:gd name="T6" fmla="*/ 97 w 122"/>
                <a:gd name="T7" fmla="*/ 85 h 102"/>
                <a:gd name="T8" fmla="*/ 106 w 122"/>
                <a:gd name="T9" fmla="*/ 22 h 102"/>
                <a:gd name="T10" fmla="*/ 61 w 122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2">
                  <a:moveTo>
                    <a:pt x="61" y="0"/>
                  </a:moveTo>
                  <a:cubicBezTo>
                    <a:pt x="58" y="1"/>
                    <a:pt x="55" y="1"/>
                    <a:pt x="51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9" y="97"/>
                    <a:pt x="74" y="102"/>
                    <a:pt x="97" y="85"/>
                  </a:cubicBezTo>
                  <a:cubicBezTo>
                    <a:pt x="118" y="70"/>
                    <a:pt x="122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6985000" y="3224213"/>
              <a:ext cx="539750" cy="442913"/>
            </a:xfrm>
            <a:custGeom>
              <a:avLst/>
              <a:gdLst>
                <a:gd name="T0" fmla="*/ 212 w 246"/>
                <a:gd name="T1" fmla="*/ 46 h 202"/>
                <a:gd name="T2" fmla="*/ 196 w 246"/>
                <a:gd name="T3" fmla="*/ 45 h 202"/>
                <a:gd name="T4" fmla="*/ 122 w 246"/>
                <a:gd name="T5" fmla="*/ 3 h 202"/>
                <a:gd name="T6" fmla="*/ 116 w 246"/>
                <a:gd name="T7" fmla="*/ 0 h 202"/>
                <a:gd name="T8" fmla="*/ 60 w 246"/>
                <a:gd name="T9" fmla="*/ 18 h 202"/>
                <a:gd name="T10" fmla="*/ 30 w 246"/>
                <a:gd name="T11" fmla="*/ 153 h 202"/>
                <a:gd name="T12" fmla="*/ 122 w 246"/>
                <a:gd name="T13" fmla="*/ 202 h 202"/>
                <a:gd name="T14" fmla="*/ 196 w 246"/>
                <a:gd name="T15" fmla="*/ 177 h 202"/>
                <a:gd name="T16" fmla="*/ 220 w 246"/>
                <a:gd name="T17" fmla="*/ 51 h 202"/>
                <a:gd name="T18" fmla="*/ 212 w 246"/>
                <a:gd name="T19" fmla="*/ 46 h 202"/>
                <a:gd name="T20" fmla="*/ 51 w 246"/>
                <a:gd name="T21" fmla="*/ 82 h 202"/>
                <a:gd name="T22" fmla="*/ 33 w 246"/>
                <a:gd name="T23" fmla="*/ 82 h 202"/>
                <a:gd name="T24" fmla="*/ 33 w 246"/>
                <a:gd name="T25" fmla="*/ 64 h 202"/>
                <a:gd name="T26" fmla="*/ 51 w 246"/>
                <a:gd name="T27" fmla="*/ 64 h 202"/>
                <a:gd name="T28" fmla="*/ 51 w 246"/>
                <a:gd name="T29" fmla="*/ 82 h 202"/>
                <a:gd name="T30" fmla="*/ 128 w 246"/>
                <a:gd name="T31" fmla="*/ 174 h 202"/>
                <a:gd name="T32" fmla="*/ 69 w 246"/>
                <a:gd name="T33" fmla="*/ 114 h 202"/>
                <a:gd name="T34" fmla="*/ 129 w 246"/>
                <a:gd name="T35" fmla="*/ 55 h 202"/>
                <a:gd name="T36" fmla="*/ 188 w 246"/>
                <a:gd name="T37" fmla="*/ 115 h 202"/>
                <a:gd name="T38" fmla="*/ 128 w 246"/>
                <a:gd name="T39" fmla="*/ 174 h 202"/>
                <a:gd name="T40" fmla="*/ 225 w 246"/>
                <a:gd name="T41" fmla="*/ 119 h 202"/>
                <a:gd name="T42" fmla="*/ 207 w 246"/>
                <a:gd name="T43" fmla="*/ 119 h 202"/>
                <a:gd name="T44" fmla="*/ 207 w 246"/>
                <a:gd name="T45" fmla="*/ 101 h 202"/>
                <a:gd name="T46" fmla="*/ 225 w 246"/>
                <a:gd name="T47" fmla="*/ 101 h 202"/>
                <a:gd name="T48" fmla="*/ 225 w 246"/>
                <a:gd name="T49" fmla="*/ 11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6" h="202">
                  <a:moveTo>
                    <a:pt x="212" y="46"/>
                  </a:moveTo>
                  <a:cubicBezTo>
                    <a:pt x="207" y="46"/>
                    <a:pt x="201" y="46"/>
                    <a:pt x="196" y="45"/>
                  </a:cubicBezTo>
                  <a:cubicBezTo>
                    <a:pt x="166" y="40"/>
                    <a:pt x="141" y="26"/>
                    <a:pt x="122" y="3"/>
                  </a:cubicBezTo>
                  <a:cubicBezTo>
                    <a:pt x="120" y="1"/>
                    <a:pt x="118" y="0"/>
                    <a:pt x="116" y="0"/>
                  </a:cubicBezTo>
                  <a:cubicBezTo>
                    <a:pt x="96" y="2"/>
                    <a:pt x="77" y="7"/>
                    <a:pt x="60" y="18"/>
                  </a:cubicBezTo>
                  <a:cubicBezTo>
                    <a:pt x="13" y="49"/>
                    <a:pt x="0" y="108"/>
                    <a:pt x="30" y="153"/>
                  </a:cubicBezTo>
                  <a:cubicBezTo>
                    <a:pt x="52" y="186"/>
                    <a:pt x="85" y="200"/>
                    <a:pt x="122" y="202"/>
                  </a:cubicBezTo>
                  <a:cubicBezTo>
                    <a:pt x="151" y="201"/>
                    <a:pt x="175" y="194"/>
                    <a:pt x="196" y="177"/>
                  </a:cubicBezTo>
                  <a:cubicBezTo>
                    <a:pt x="236" y="146"/>
                    <a:pt x="246" y="92"/>
                    <a:pt x="220" y="51"/>
                  </a:cubicBezTo>
                  <a:cubicBezTo>
                    <a:pt x="218" y="48"/>
                    <a:pt x="216" y="46"/>
                    <a:pt x="212" y="46"/>
                  </a:cubicBezTo>
                  <a:close/>
                  <a:moveTo>
                    <a:pt x="51" y="82"/>
                  </a:moveTo>
                  <a:cubicBezTo>
                    <a:pt x="45" y="82"/>
                    <a:pt x="39" y="82"/>
                    <a:pt x="33" y="82"/>
                  </a:cubicBezTo>
                  <a:cubicBezTo>
                    <a:pt x="33" y="76"/>
                    <a:pt x="33" y="70"/>
                    <a:pt x="33" y="64"/>
                  </a:cubicBezTo>
                  <a:cubicBezTo>
                    <a:pt x="39" y="64"/>
                    <a:pt x="45" y="64"/>
                    <a:pt x="51" y="64"/>
                  </a:cubicBezTo>
                  <a:cubicBezTo>
                    <a:pt x="51" y="70"/>
                    <a:pt x="51" y="76"/>
                    <a:pt x="51" y="82"/>
                  </a:cubicBezTo>
                  <a:close/>
                  <a:moveTo>
                    <a:pt x="128" y="174"/>
                  </a:moveTo>
                  <a:cubicBezTo>
                    <a:pt x="96" y="174"/>
                    <a:pt x="69" y="147"/>
                    <a:pt x="69" y="114"/>
                  </a:cubicBezTo>
                  <a:cubicBezTo>
                    <a:pt x="69" y="82"/>
                    <a:pt x="96" y="55"/>
                    <a:pt x="129" y="55"/>
                  </a:cubicBezTo>
                  <a:cubicBezTo>
                    <a:pt x="161" y="55"/>
                    <a:pt x="188" y="82"/>
                    <a:pt x="188" y="115"/>
                  </a:cubicBezTo>
                  <a:cubicBezTo>
                    <a:pt x="188" y="148"/>
                    <a:pt x="162" y="174"/>
                    <a:pt x="128" y="174"/>
                  </a:cubicBezTo>
                  <a:close/>
                  <a:moveTo>
                    <a:pt x="225" y="119"/>
                  </a:moveTo>
                  <a:cubicBezTo>
                    <a:pt x="219" y="119"/>
                    <a:pt x="213" y="119"/>
                    <a:pt x="207" y="119"/>
                  </a:cubicBezTo>
                  <a:cubicBezTo>
                    <a:pt x="207" y="113"/>
                    <a:pt x="207" y="107"/>
                    <a:pt x="207" y="101"/>
                  </a:cubicBezTo>
                  <a:cubicBezTo>
                    <a:pt x="213" y="101"/>
                    <a:pt x="219" y="101"/>
                    <a:pt x="225" y="101"/>
                  </a:cubicBezTo>
                  <a:cubicBezTo>
                    <a:pt x="225" y="107"/>
                    <a:pt x="225" y="113"/>
                    <a:pt x="225" y="11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7334250" y="5040313"/>
              <a:ext cx="87312" cy="88900"/>
            </a:xfrm>
            <a:custGeom>
              <a:avLst/>
              <a:gdLst>
                <a:gd name="T0" fmla="*/ 21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1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1" y="0"/>
                  </a:moveTo>
                  <a:cubicBezTo>
                    <a:pt x="10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2"/>
                    <a:pt x="40" y="20"/>
                  </a:cubicBezTo>
                  <a:cubicBezTo>
                    <a:pt x="40" y="9"/>
                    <a:pt x="32" y="1"/>
                    <a:pt x="2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7177088" y="3384550"/>
              <a:ext cx="180975" cy="182563"/>
            </a:xfrm>
            <a:custGeom>
              <a:avLst/>
              <a:gdLst>
                <a:gd name="T0" fmla="*/ 42 w 83"/>
                <a:gd name="T1" fmla="*/ 0 h 83"/>
                <a:gd name="T2" fmla="*/ 0 w 83"/>
                <a:gd name="T3" fmla="*/ 42 h 83"/>
                <a:gd name="T4" fmla="*/ 42 w 83"/>
                <a:gd name="T5" fmla="*/ 83 h 83"/>
                <a:gd name="T6" fmla="*/ 83 w 83"/>
                <a:gd name="T7" fmla="*/ 41 h 83"/>
                <a:gd name="T8" fmla="*/ 42 w 8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42" y="0"/>
                  </a:moveTo>
                  <a:cubicBezTo>
                    <a:pt x="19" y="0"/>
                    <a:pt x="0" y="18"/>
                    <a:pt x="0" y="42"/>
                  </a:cubicBezTo>
                  <a:cubicBezTo>
                    <a:pt x="0" y="64"/>
                    <a:pt x="19" y="83"/>
                    <a:pt x="42" y="83"/>
                  </a:cubicBezTo>
                  <a:cubicBezTo>
                    <a:pt x="65" y="83"/>
                    <a:pt x="83" y="64"/>
                    <a:pt x="83" y="41"/>
                  </a:cubicBezTo>
                  <a:cubicBezTo>
                    <a:pt x="83" y="18"/>
                    <a:pt x="64" y="0"/>
                    <a:pt x="42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7580313" y="3609975"/>
              <a:ext cx="76200" cy="79375"/>
            </a:xfrm>
            <a:custGeom>
              <a:avLst/>
              <a:gdLst>
                <a:gd name="T0" fmla="*/ 18 w 35"/>
                <a:gd name="T1" fmla="*/ 1 h 36"/>
                <a:gd name="T2" fmla="*/ 0 w 35"/>
                <a:gd name="T3" fmla="*/ 18 h 36"/>
                <a:gd name="T4" fmla="*/ 17 w 35"/>
                <a:gd name="T5" fmla="*/ 36 h 36"/>
                <a:gd name="T6" fmla="*/ 35 w 35"/>
                <a:gd name="T7" fmla="*/ 18 h 36"/>
                <a:gd name="T8" fmla="*/ 18 w 35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18" y="1"/>
                  </a:moveTo>
                  <a:cubicBezTo>
                    <a:pt x="8" y="0"/>
                    <a:pt x="0" y="9"/>
                    <a:pt x="0" y="18"/>
                  </a:cubicBezTo>
                  <a:cubicBezTo>
                    <a:pt x="0" y="28"/>
                    <a:pt x="8" y="36"/>
                    <a:pt x="17" y="36"/>
                  </a:cubicBezTo>
                  <a:cubicBezTo>
                    <a:pt x="27" y="36"/>
                    <a:pt x="35" y="28"/>
                    <a:pt x="35" y="18"/>
                  </a:cubicBezTo>
                  <a:cubicBezTo>
                    <a:pt x="35" y="9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6938963" y="4168775"/>
              <a:ext cx="508000" cy="504825"/>
            </a:xfrm>
            <a:custGeom>
              <a:avLst/>
              <a:gdLst>
                <a:gd name="T0" fmla="*/ 116 w 231"/>
                <a:gd name="T1" fmla="*/ 0 h 230"/>
                <a:gd name="T2" fmla="*/ 2 w 231"/>
                <a:gd name="T3" fmla="*/ 112 h 230"/>
                <a:gd name="T4" fmla="*/ 115 w 231"/>
                <a:gd name="T5" fmla="*/ 229 h 230"/>
                <a:gd name="T6" fmla="*/ 230 w 231"/>
                <a:gd name="T7" fmla="*/ 115 h 230"/>
                <a:gd name="T8" fmla="*/ 116 w 231"/>
                <a:gd name="T9" fmla="*/ 0 h 230"/>
                <a:gd name="T10" fmla="*/ 118 w 231"/>
                <a:gd name="T11" fmla="*/ 162 h 230"/>
                <a:gd name="T12" fmla="*/ 45 w 231"/>
                <a:gd name="T13" fmla="*/ 102 h 230"/>
                <a:gd name="T14" fmla="*/ 78 w 231"/>
                <a:gd name="T15" fmla="*/ 36 h 230"/>
                <a:gd name="T16" fmla="*/ 175 w 231"/>
                <a:gd name="T17" fmla="*/ 54 h 230"/>
                <a:gd name="T18" fmla="*/ 138 w 231"/>
                <a:gd name="T19" fmla="*/ 159 h 230"/>
                <a:gd name="T20" fmla="*/ 118 w 231"/>
                <a:gd name="T21" fmla="*/ 162 h 230"/>
                <a:gd name="T22" fmla="*/ 175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5 w 231"/>
                <a:gd name="T29" fmla="*/ 175 h 230"/>
                <a:gd name="T30" fmla="*/ 175 w 231"/>
                <a:gd name="T31" fmla="*/ 194 h 230"/>
                <a:gd name="T32" fmla="*/ 196 w 231"/>
                <a:gd name="T33" fmla="*/ 161 h 230"/>
                <a:gd name="T34" fmla="*/ 175 w 231"/>
                <a:gd name="T35" fmla="*/ 161 h 230"/>
                <a:gd name="T36" fmla="*/ 175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0"/>
                  </a:moveTo>
                  <a:cubicBezTo>
                    <a:pt x="54" y="0"/>
                    <a:pt x="3" y="50"/>
                    <a:pt x="2" y="112"/>
                  </a:cubicBezTo>
                  <a:cubicBezTo>
                    <a:pt x="0" y="173"/>
                    <a:pt x="49" y="228"/>
                    <a:pt x="115" y="229"/>
                  </a:cubicBezTo>
                  <a:cubicBezTo>
                    <a:pt x="178" y="230"/>
                    <a:pt x="230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8" y="162"/>
                  </a:moveTo>
                  <a:cubicBezTo>
                    <a:pt x="81" y="161"/>
                    <a:pt x="51" y="137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5" y="54"/>
                  </a:cubicBezTo>
                  <a:cubicBezTo>
                    <a:pt x="204" y="92"/>
                    <a:pt x="186" y="146"/>
                    <a:pt x="138" y="159"/>
                  </a:cubicBezTo>
                  <a:cubicBezTo>
                    <a:pt x="132" y="161"/>
                    <a:pt x="125" y="161"/>
                    <a:pt x="118" y="162"/>
                  </a:cubicBezTo>
                  <a:close/>
                  <a:moveTo>
                    <a:pt x="175" y="194"/>
                  </a:moveTo>
                  <a:cubicBezTo>
                    <a:pt x="168" y="194"/>
                    <a:pt x="161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5" y="175"/>
                  </a:cubicBezTo>
                  <a:cubicBezTo>
                    <a:pt x="175" y="181"/>
                    <a:pt x="175" y="187"/>
                    <a:pt x="175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7112000" y="2640013"/>
              <a:ext cx="136525" cy="134938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2604750" y="874713"/>
              <a:ext cx="176212" cy="177800"/>
            </a:xfrm>
            <a:custGeom>
              <a:avLst/>
              <a:gdLst>
                <a:gd name="T0" fmla="*/ 40 w 80"/>
                <a:gd name="T1" fmla="*/ 81 h 81"/>
                <a:gd name="T2" fmla="*/ 80 w 80"/>
                <a:gd name="T3" fmla="*/ 40 h 81"/>
                <a:gd name="T4" fmla="*/ 40 w 80"/>
                <a:gd name="T5" fmla="*/ 0 h 81"/>
                <a:gd name="T6" fmla="*/ 0 w 80"/>
                <a:gd name="T7" fmla="*/ 40 h 81"/>
                <a:gd name="T8" fmla="*/ 40 w 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81"/>
                  </a:moveTo>
                  <a:cubicBezTo>
                    <a:pt x="62" y="81"/>
                    <a:pt x="80" y="63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1"/>
                    <a:pt x="40" y="8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2018963" y="1890713"/>
              <a:ext cx="284162" cy="280988"/>
            </a:xfrm>
            <a:custGeom>
              <a:avLst/>
              <a:gdLst>
                <a:gd name="T0" fmla="*/ 65 w 129"/>
                <a:gd name="T1" fmla="*/ 1 h 128"/>
                <a:gd name="T2" fmla="*/ 1 w 129"/>
                <a:gd name="T3" fmla="*/ 61 h 128"/>
                <a:gd name="T4" fmla="*/ 61 w 129"/>
                <a:gd name="T5" fmla="*/ 127 h 128"/>
                <a:gd name="T6" fmla="*/ 128 w 129"/>
                <a:gd name="T7" fmla="*/ 65 h 128"/>
                <a:gd name="T8" fmla="*/ 65 w 129"/>
                <a:gd name="T9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8">
                  <a:moveTo>
                    <a:pt x="65" y="1"/>
                  </a:moveTo>
                  <a:cubicBezTo>
                    <a:pt x="31" y="0"/>
                    <a:pt x="1" y="28"/>
                    <a:pt x="1" y="61"/>
                  </a:cubicBezTo>
                  <a:cubicBezTo>
                    <a:pt x="0" y="97"/>
                    <a:pt x="27" y="126"/>
                    <a:pt x="61" y="127"/>
                  </a:cubicBezTo>
                  <a:cubicBezTo>
                    <a:pt x="98" y="128"/>
                    <a:pt x="127" y="101"/>
                    <a:pt x="128" y="65"/>
                  </a:cubicBezTo>
                  <a:cubicBezTo>
                    <a:pt x="129" y="31"/>
                    <a:pt x="100" y="2"/>
                    <a:pt x="65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11171238" y="2625725"/>
              <a:ext cx="260350" cy="260350"/>
            </a:xfrm>
            <a:custGeom>
              <a:avLst/>
              <a:gdLst>
                <a:gd name="T0" fmla="*/ 59 w 118"/>
                <a:gd name="T1" fmla="*/ 118 h 118"/>
                <a:gd name="T2" fmla="*/ 118 w 118"/>
                <a:gd name="T3" fmla="*/ 59 h 118"/>
                <a:gd name="T4" fmla="*/ 59 w 118"/>
                <a:gd name="T5" fmla="*/ 0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2" y="118"/>
                    <a:pt x="118" y="91"/>
                    <a:pt x="118" y="59"/>
                  </a:cubicBezTo>
                  <a:cubicBezTo>
                    <a:pt x="118" y="26"/>
                    <a:pt x="92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7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2350750" y="2628900"/>
              <a:ext cx="150812" cy="152400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11180763" y="1622425"/>
              <a:ext cx="242887" cy="242888"/>
            </a:xfrm>
            <a:custGeom>
              <a:avLst/>
              <a:gdLst>
                <a:gd name="T0" fmla="*/ 53 w 111"/>
                <a:gd name="T1" fmla="*/ 110 h 111"/>
                <a:gd name="T2" fmla="*/ 111 w 111"/>
                <a:gd name="T3" fmla="*/ 56 h 111"/>
                <a:gd name="T4" fmla="*/ 56 w 111"/>
                <a:gd name="T5" fmla="*/ 0 h 111"/>
                <a:gd name="T6" fmla="*/ 0 w 111"/>
                <a:gd name="T7" fmla="*/ 53 h 111"/>
                <a:gd name="T8" fmla="*/ 53 w 111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3" y="110"/>
                  </a:move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ubicBezTo>
                    <a:pt x="27" y="0"/>
                    <a:pt x="1" y="24"/>
                    <a:pt x="0" y="53"/>
                  </a:cubicBezTo>
                  <a:cubicBezTo>
                    <a:pt x="0" y="84"/>
                    <a:pt x="23" y="109"/>
                    <a:pt x="53" y="11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2925425" y="2789238"/>
              <a:ext cx="290512" cy="292100"/>
            </a:xfrm>
            <a:custGeom>
              <a:avLst/>
              <a:gdLst>
                <a:gd name="T0" fmla="*/ 66 w 132"/>
                <a:gd name="T1" fmla="*/ 0 h 133"/>
                <a:gd name="T2" fmla="*/ 0 w 132"/>
                <a:gd name="T3" fmla="*/ 66 h 133"/>
                <a:gd name="T4" fmla="*/ 66 w 132"/>
                <a:gd name="T5" fmla="*/ 133 h 133"/>
                <a:gd name="T6" fmla="*/ 132 w 132"/>
                <a:gd name="T7" fmla="*/ 66 h 133"/>
                <a:gd name="T8" fmla="*/ 66 w 132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3">
                  <a:moveTo>
                    <a:pt x="66" y="0"/>
                  </a:moveTo>
                  <a:cubicBezTo>
                    <a:pt x="29" y="0"/>
                    <a:pt x="0" y="30"/>
                    <a:pt x="0" y="66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2" y="133"/>
                    <a:pt x="132" y="103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1458575" y="735013"/>
              <a:ext cx="152400" cy="152400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7116763" y="2032000"/>
              <a:ext cx="153987" cy="157163"/>
            </a:xfrm>
            <a:prstGeom prst="ellipse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2144375" y="1244600"/>
              <a:ext cx="280987" cy="280988"/>
            </a:xfrm>
            <a:custGeom>
              <a:avLst/>
              <a:gdLst>
                <a:gd name="T0" fmla="*/ 65 w 128"/>
                <a:gd name="T1" fmla="*/ 128 h 128"/>
                <a:gd name="T2" fmla="*/ 128 w 128"/>
                <a:gd name="T3" fmla="*/ 64 h 128"/>
                <a:gd name="T4" fmla="*/ 64 w 128"/>
                <a:gd name="T5" fmla="*/ 0 h 128"/>
                <a:gd name="T6" fmla="*/ 0 w 128"/>
                <a:gd name="T7" fmla="*/ 64 h 128"/>
                <a:gd name="T8" fmla="*/ 65 w 12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65" y="128"/>
                  </a:moveTo>
                  <a:cubicBezTo>
                    <a:pt x="100" y="128"/>
                    <a:pt x="128" y="99"/>
                    <a:pt x="128" y="64"/>
                  </a:cubicBezTo>
                  <a:cubicBezTo>
                    <a:pt x="128" y="29"/>
                    <a:pt x="100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3596938" y="1058863"/>
              <a:ext cx="647700" cy="560388"/>
            </a:xfrm>
            <a:custGeom>
              <a:avLst/>
              <a:gdLst>
                <a:gd name="T0" fmla="*/ 243 w 295"/>
                <a:gd name="T1" fmla="*/ 207 h 255"/>
                <a:gd name="T2" fmla="*/ 259 w 295"/>
                <a:gd name="T3" fmla="*/ 54 h 255"/>
                <a:gd name="T4" fmla="*/ 155 w 295"/>
                <a:gd name="T5" fmla="*/ 0 h 255"/>
                <a:gd name="T6" fmla="*/ 67 w 295"/>
                <a:gd name="T7" fmla="*/ 26 h 255"/>
                <a:gd name="T8" fmla="*/ 55 w 295"/>
                <a:gd name="T9" fmla="*/ 206 h 255"/>
                <a:gd name="T10" fmla="*/ 243 w 295"/>
                <a:gd name="T11" fmla="*/ 207 h 255"/>
                <a:gd name="T12" fmla="*/ 155 w 295"/>
                <a:gd name="T13" fmla="*/ 41 h 255"/>
                <a:gd name="T14" fmla="*/ 236 w 295"/>
                <a:gd name="T15" fmla="*/ 120 h 255"/>
                <a:gd name="T16" fmla="*/ 156 w 295"/>
                <a:gd name="T17" fmla="*/ 202 h 255"/>
                <a:gd name="T18" fmla="*/ 75 w 295"/>
                <a:gd name="T19" fmla="*/ 122 h 255"/>
                <a:gd name="T20" fmla="*/ 155 w 295"/>
                <a:gd name="T21" fmla="*/ 41 h 255"/>
                <a:gd name="T22" fmla="*/ 39 w 295"/>
                <a:gd name="T23" fmla="*/ 76 h 255"/>
                <a:gd name="T24" fmla="*/ 62 w 295"/>
                <a:gd name="T25" fmla="*/ 76 h 255"/>
                <a:gd name="T26" fmla="*/ 62 w 295"/>
                <a:gd name="T27" fmla="*/ 97 h 255"/>
                <a:gd name="T28" fmla="*/ 39 w 295"/>
                <a:gd name="T29" fmla="*/ 97 h 255"/>
                <a:gd name="T30" fmla="*/ 39 w 295"/>
                <a:gd name="T31" fmla="*/ 76 h 255"/>
                <a:gd name="T32" fmla="*/ 39 w 295"/>
                <a:gd name="T33" fmla="*/ 111 h 255"/>
                <a:gd name="T34" fmla="*/ 61 w 295"/>
                <a:gd name="T35" fmla="*/ 111 h 255"/>
                <a:gd name="T36" fmla="*/ 61 w 295"/>
                <a:gd name="T37" fmla="*/ 132 h 255"/>
                <a:gd name="T38" fmla="*/ 42 w 295"/>
                <a:gd name="T39" fmla="*/ 131 h 255"/>
                <a:gd name="T40" fmla="*/ 39 w 295"/>
                <a:gd name="T41" fmla="*/ 129 h 255"/>
                <a:gd name="T42" fmla="*/ 39 w 295"/>
                <a:gd name="T43" fmla="*/ 111 h 255"/>
                <a:gd name="T44" fmla="*/ 39 w 295"/>
                <a:gd name="T45" fmla="*/ 146 h 255"/>
                <a:gd name="T46" fmla="*/ 62 w 295"/>
                <a:gd name="T47" fmla="*/ 146 h 255"/>
                <a:gd name="T48" fmla="*/ 62 w 295"/>
                <a:gd name="T49" fmla="*/ 167 h 255"/>
                <a:gd name="T50" fmla="*/ 39 w 295"/>
                <a:gd name="T51" fmla="*/ 167 h 255"/>
                <a:gd name="T52" fmla="*/ 39 w 295"/>
                <a:gd name="T53" fmla="*/ 1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5">
                  <a:moveTo>
                    <a:pt x="243" y="207"/>
                  </a:moveTo>
                  <a:cubicBezTo>
                    <a:pt x="288" y="165"/>
                    <a:pt x="295" y="101"/>
                    <a:pt x="259" y="54"/>
                  </a:cubicBezTo>
                  <a:cubicBezTo>
                    <a:pt x="232" y="17"/>
                    <a:pt x="194" y="1"/>
                    <a:pt x="155" y="0"/>
                  </a:cubicBezTo>
                  <a:cubicBezTo>
                    <a:pt x="119" y="0"/>
                    <a:pt x="92" y="9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3"/>
                    <a:pt x="62" y="89"/>
                    <a:pt x="62" y="97"/>
                  </a:cubicBezTo>
                  <a:cubicBezTo>
                    <a:pt x="55" y="97"/>
                    <a:pt x="48" y="97"/>
                    <a:pt x="39" y="97"/>
                  </a:cubicBezTo>
                  <a:cubicBezTo>
                    <a:pt x="39" y="90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2"/>
                  </a:cubicBezTo>
                  <a:cubicBezTo>
                    <a:pt x="55" y="132"/>
                    <a:pt x="48" y="132"/>
                    <a:pt x="42" y="131"/>
                  </a:cubicBezTo>
                  <a:cubicBezTo>
                    <a:pt x="41" y="131"/>
                    <a:pt x="40" y="130"/>
                    <a:pt x="39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39" y="146"/>
                  </a:moveTo>
                  <a:cubicBezTo>
                    <a:pt x="47" y="146"/>
                    <a:pt x="55" y="146"/>
                    <a:pt x="62" y="146"/>
                  </a:cubicBezTo>
                  <a:cubicBezTo>
                    <a:pt x="62" y="153"/>
                    <a:pt x="62" y="159"/>
                    <a:pt x="62" y="167"/>
                  </a:cubicBezTo>
                  <a:cubicBezTo>
                    <a:pt x="55" y="167"/>
                    <a:pt x="47" y="167"/>
                    <a:pt x="39" y="167"/>
                  </a:cubicBezTo>
                  <a:cubicBezTo>
                    <a:pt x="39" y="160"/>
                    <a:pt x="39" y="153"/>
                    <a:pt x="39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2688888" y="1847850"/>
              <a:ext cx="236537" cy="238125"/>
            </a:xfrm>
            <a:custGeom>
              <a:avLst/>
              <a:gdLst>
                <a:gd name="T0" fmla="*/ 53 w 108"/>
                <a:gd name="T1" fmla="*/ 0 h 108"/>
                <a:gd name="T2" fmla="*/ 0 w 108"/>
                <a:gd name="T3" fmla="*/ 54 h 108"/>
                <a:gd name="T4" fmla="*/ 54 w 108"/>
                <a:gd name="T5" fmla="*/ 108 h 108"/>
                <a:gd name="T6" fmla="*/ 108 w 108"/>
                <a:gd name="T7" fmla="*/ 54 h 108"/>
                <a:gd name="T8" fmla="*/ 53 w 10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3" y="0"/>
                  </a:moveTo>
                  <a:cubicBezTo>
                    <a:pt x="23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83" y="108"/>
                    <a:pt x="108" y="83"/>
                    <a:pt x="108" y="54"/>
                  </a:cubicBezTo>
                  <a:cubicBezTo>
                    <a:pt x="108" y="24"/>
                    <a:pt x="83" y="0"/>
                    <a:pt x="5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3212763" y="2144713"/>
              <a:ext cx="101600" cy="101600"/>
            </a:xfrm>
            <a:custGeom>
              <a:avLst/>
              <a:gdLst>
                <a:gd name="T0" fmla="*/ 24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4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6" y="36"/>
                    <a:pt x="46" y="23"/>
                  </a:cubicBezTo>
                  <a:cubicBezTo>
                    <a:pt x="46" y="11"/>
                    <a:pt x="36" y="1"/>
                    <a:pt x="2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3811250" y="1195388"/>
              <a:ext cx="258762" cy="258763"/>
            </a:xfrm>
            <a:custGeom>
              <a:avLst/>
              <a:gdLst>
                <a:gd name="T0" fmla="*/ 59 w 118"/>
                <a:gd name="T1" fmla="*/ 118 h 118"/>
                <a:gd name="T2" fmla="*/ 117 w 118"/>
                <a:gd name="T3" fmla="*/ 59 h 118"/>
                <a:gd name="T4" fmla="*/ 58 w 118"/>
                <a:gd name="T5" fmla="*/ 1 h 118"/>
                <a:gd name="T6" fmla="*/ 0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91" y="118"/>
                    <a:pt x="118" y="92"/>
                    <a:pt x="117" y="59"/>
                  </a:cubicBezTo>
                  <a:cubicBezTo>
                    <a:pt x="117" y="27"/>
                    <a:pt x="91" y="0"/>
                    <a:pt x="58" y="1"/>
                  </a:cubicBezTo>
                  <a:cubicBezTo>
                    <a:pt x="26" y="1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3284200" y="657225"/>
              <a:ext cx="150812" cy="153988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4" y="70"/>
                    <a:pt x="69" y="55"/>
                    <a:pt x="69" y="35"/>
                  </a:cubicBezTo>
                  <a:cubicBezTo>
                    <a:pt x="69" y="16"/>
                    <a:pt x="54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12436475" y="1636713"/>
              <a:ext cx="706437" cy="581025"/>
            </a:xfrm>
            <a:custGeom>
              <a:avLst/>
              <a:gdLst>
                <a:gd name="T0" fmla="*/ 277 w 322"/>
                <a:gd name="T1" fmla="*/ 61 h 264"/>
                <a:gd name="T2" fmla="*/ 257 w 322"/>
                <a:gd name="T3" fmla="*/ 59 h 264"/>
                <a:gd name="T4" fmla="*/ 160 w 322"/>
                <a:gd name="T5" fmla="*/ 4 h 264"/>
                <a:gd name="T6" fmla="*/ 152 w 322"/>
                <a:gd name="T7" fmla="*/ 1 h 264"/>
                <a:gd name="T8" fmla="*/ 80 w 322"/>
                <a:gd name="T9" fmla="*/ 24 h 264"/>
                <a:gd name="T10" fmla="*/ 40 w 322"/>
                <a:gd name="T11" fmla="*/ 200 h 264"/>
                <a:gd name="T12" fmla="*/ 159 w 322"/>
                <a:gd name="T13" fmla="*/ 264 h 264"/>
                <a:gd name="T14" fmla="*/ 256 w 322"/>
                <a:gd name="T15" fmla="*/ 232 h 264"/>
                <a:gd name="T16" fmla="*/ 288 w 322"/>
                <a:gd name="T17" fmla="*/ 67 h 264"/>
                <a:gd name="T18" fmla="*/ 277 w 322"/>
                <a:gd name="T19" fmla="*/ 61 h 264"/>
                <a:gd name="T20" fmla="*/ 67 w 322"/>
                <a:gd name="T21" fmla="*/ 107 h 264"/>
                <a:gd name="T22" fmla="*/ 43 w 322"/>
                <a:gd name="T23" fmla="*/ 107 h 264"/>
                <a:gd name="T24" fmla="*/ 43 w 322"/>
                <a:gd name="T25" fmla="*/ 85 h 264"/>
                <a:gd name="T26" fmla="*/ 67 w 322"/>
                <a:gd name="T27" fmla="*/ 85 h 264"/>
                <a:gd name="T28" fmla="*/ 67 w 322"/>
                <a:gd name="T29" fmla="*/ 107 h 264"/>
                <a:gd name="T30" fmla="*/ 168 w 322"/>
                <a:gd name="T31" fmla="*/ 227 h 264"/>
                <a:gd name="T32" fmla="*/ 91 w 322"/>
                <a:gd name="T33" fmla="*/ 150 h 264"/>
                <a:gd name="T34" fmla="*/ 169 w 322"/>
                <a:gd name="T35" fmla="*/ 72 h 264"/>
                <a:gd name="T36" fmla="*/ 246 w 322"/>
                <a:gd name="T37" fmla="*/ 150 h 264"/>
                <a:gd name="T38" fmla="*/ 168 w 322"/>
                <a:gd name="T39" fmla="*/ 227 h 264"/>
                <a:gd name="T40" fmla="*/ 294 w 322"/>
                <a:gd name="T41" fmla="*/ 155 h 264"/>
                <a:gd name="T42" fmla="*/ 271 w 322"/>
                <a:gd name="T43" fmla="*/ 155 h 264"/>
                <a:gd name="T44" fmla="*/ 271 w 322"/>
                <a:gd name="T45" fmla="*/ 132 h 264"/>
                <a:gd name="T46" fmla="*/ 294 w 322"/>
                <a:gd name="T47" fmla="*/ 132 h 264"/>
                <a:gd name="T48" fmla="*/ 294 w 322"/>
                <a:gd name="T49" fmla="*/ 15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264">
                  <a:moveTo>
                    <a:pt x="277" y="61"/>
                  </a:moveTo>
                  <a:cubicBezTo>
                    <a:pt x="270" y="61"/>
                    <a:pt x="264" y="60"/>
                    <a:pt x="257" y="59"/>
                  </a:cubicBezTo>
                  <a:cubicBezTo>
                    <a:pt x="218" y="53"/>
                    <a:pt x="185" y="34"/>
                    <a:pt x="160" y="4"/>
                  </a:cubicBezTo>
                  <a:cubicBezTo>
                    <a:pt x="158" y="2"/>
                    <a:pt x="154" y="0"/>
                    <a:pt x="152" y="1"/>
                  </a:cubicBezTo>
                  <a:cubicBezTo>
                    <a:pt x="126" y="3"/>
                    <a:pt x="102" y="10"/>
                    <a:pt x="80" y="24"/>
                  </a:cubicBezTo>
                  <a:cubicBezTo>
                    <a:pt x="18" y="64"/>
                    <a:pt x="0" y="141"/>
                    <a:pt x="40" y="200"/>
                  </a:cubicBezTo>
                  <a:cubicBezTo>
                    <a:pt x="69" y="243"/>
                    <a:pt x="111" y="262"/>
                    <a:pt x="159" y="264"/>
                  </a:cubicBezTo>
                  <a:cubicBezTo>
                    <a:pt x="197" y="263"/>
                    <a:pt x="229" y="253"/>
                    <a:pt x="256" y="232"/>
                  </a:cubicBezTo>
                  <a:cubicBezTo>
                    <a:pt x="309" y="191"/>
                    <a:pt x="322" y="121"/>
                    <a:pt x="288" y="67"/>
                  </a:cubicBezTo>
                  <a:cubicBezTo>
                    <a:pt x="285" y="63"/>
                    <a:pt x="282" y="61"/>
                    <a:pt x="277" y="61"/>
                  </a:cubicBezTo>
                  <a:close/>
                  <a:moveTo>
                    <a:pt x="67" y="107"/>
                  </a:moveTo>
                  <a:cubicBezTo>
                    <a:pt x="59" y="107"/>
                    <a:pt x="51" y="107"/>
                    <a:pt x="43" y="107"/>
                  </a:cubicBezTo>
                  <a:cubicBezTo>
                    <a:pt x="43" y="100"/>
                    <a:pt x="43" y="92"/>
                    <a:pt x="43" y="85"/>
                  </a:cubicBezTo>
                  <a:cubicBezTo>
                    <a:pt x="51" y="85"/>
                    <a:pt x="59" y="85"/>
                    <a:pt x="67" y="85"/>
                  </a:cubicBezTo>
                  <a:cubicBezTo>
                    <a:pt x="67" y="92"/>
                    <a:pt x="67" y="99"/>
                    <a:pt x="67" y="107"/>
                  </a:cubicBezTo>
                  <a:close/>
                  <a:moveTo>
                    <a:pt x="168" y="227"/>
                  </a:moveTo>
                  <a:cubicBezTo>
                    <a:pt x="126" y="227"/>
                    <a:pt x="91" y="192"/>
                    <a:pt x="91" y="150"/>
                  </a:cubicBezTo>
                  <a:cubicBezTo>
                    <a:pt x="91" y="108"/>
                    <a:pt x="126" y="72"/>
                    <a:pt x="169" y="72"/>
                  </a:cubicBezTo>
                  <a:cubicBezTo>
                    <a:pt x="211" y="72"/>
                    <a:pt x="246" y="107"/>
                    <a:pt x="246" y="150"/>
                  </a:cubicBezTo>
                  <a:cubicBezTo>
                    <a:pt x="246" y="193"/>
                    <a:pt x="212" y="227"/>
                    <a:pt x="168" y="227"/>
                  </a:cubicBezTo>
                  <a:close/>
                  <a:moveTo>
                    <a:pt x="294" y="155"/>
                  </a:moveTo>
                  <a:cubicBezTo>
                    <a:pt x="286" y="155"/>
                    <a:pt x="279" y="155"/>
                    <a:pt x="271" y="155"/>
                  </a:cubicBezTo>
                  <a:cubicBezTo>
                    <a:pt x="271" y="148"/>
                    <a:pt x="271" y="140"/>
                    <a:pt x="271" y="132"/>
                  </a:cubicBezTo>
                  <a:cubicBezTo>
                    <a:pt x="278" y="132"/>
                    <a:pt x="286" y="132"/>
                    <a:pt x="294" y="132"/>
                  </a:cubicBezTo>
                  <a:cubicBezTo>
                    <a:pt x="294" y="140"/>
                    <a:pt x="294" y="147"/>
                    <a:pt x="294" y="15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12757150" y="1138238"/>
              <a:ext cx="585787" cy="582613"/>
            </a:xfrm>
            <a:custGeom>
              <a:avLst/>
              <a:gdLst>
                <a:gd name="T0" fmla="*/ 132 w 267"/>
                <a:gd name="T1" fmla="*/ 264 h 265"/>
                <a:gd name="T2" fmla="*/ 266 w 267"/>
                <a:gd name="T3" fmla="*/ 133 h 265"/>
                <a:gd name="T4" fmla="*/ 134 w 267"/>
                <a:gd name="T5" fmla="*/ 1 h 265"/>
                <a:gd name="T6" fmla="*/ 2 w 267"/>
                <a:gd name="T7" fmla="*/ 130 h 265"/>
                <a:gd name="T8" fmla="*/ 132 w 267"/>
                <a:gd name="T9" fmla="*/ 264 h 265"/>
                <a:gd name="T10" fmla="*/ 202 w 267"/>
                <a:gd name="T11" fmla="*/ 224 h 265"/>
                <a:gd name="T12" fmla="*/ 177 w 267"/>
                <a:gd name="T13" fmla="*/ 224 h 265"/>
                <a:gd name="T14" fmla="*/ 177 w 267"/>
                <a:gd name="T15" fmla="*/ 202 h 265"/>
                <a:gd name="T16" fmla="*/ 202 w 267"/>
                <a:gd name="T17" fmla="*/ 202 h 265"/>
                <a:gd name="T18" fmla="*/ 202 w 267"/>
                <a:gd name="T19" fmla="*/ 224 h 265"/>
                <a:gd name="T20" fmla="*/ 227 w 267"/>
                <a:gd name="T21" fmla="*/ 186 h 265"/>
                <a:gd name="T22" fmla="*/ 202 w 267"/>
                <a:gd name="T23" fmla="*/ 186 h 265"/>
                <a:gd name="T24" fmla="*/ 202 w 267"/>
                <a:gd name="T25" fmla="*/ 164 h 265"/>
                <a:gd name="T26" fmla="*/ 227 w 267"/>
                <a:gd name="T27" fmla="*/ 164 h 265"/>
                <a:gd name="T28" fmla="*/ 227 w 267"/>
                <a:gd name="T29" fmla="*/ 186 h 265"/>
                <a:gd name="T30" fmla="*/ 91 w 267"/>
                <a:gd name="T31" fmla="*/ 42 h 265"/>
                <a:gd name="T32" fmla="*/ 201 w 267"/>
                <a:gd name="T33" fmla="*/ 63 h 265"/>
                <a:gd name="T34" fmla="*/ 160 w 267"/>
                <a:gd name="T35" fmla="*/ 184 h 265"/>
                <a:gd name="T36" fmla="*/ 136 w 267"/>
                <a:gd name="T37" fmla="*/ 188 h 265"/>
                <a:gd name="T38" fmla="*/ 52 w 267"/>
                <a:gd name="T39" fmla="*/ 118 h 265"/>
                <a:gd name="T40" fmla="*/ 91 w 267"/>
                <a:gd name="T41" fmla="*/ 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" h="265">
                  <a:moveTo>
                    <a:pt x="132" y="264"/>
                  </a:moveTo>
                  <a:cubicBezTo>
                    <a:pt x="205" y="265"/>
                    <a:pt x="265" y="207"/>
                    <a:pt x="266" y="133"/>
                  </a:cubicBezTo>
                  <a:cubicBezTo>
                    <a:pt x="267" y="61"/>
                    <a:pt x="208" y="2"/>
                    <a:pt x="134" y="1"/>
                  </a:cubicBezTo>
                  <a:cubicBezTo>
                    <a:pt x="63" y="0"/>
                    <a:pt x="4" y="58"/>
                    <a:pt x="2" y="130"/>
                  </a:cubicBezTo>
                  <a:cubicBezTo>
                    <a:pt x="0" y="199"/>
                    <a:pt x="57" y="263"/>
                    <a:pt x="132" y="264"/>
                  </a:cubicBezTo>
                  <a:close/>
                  <a:moveTo>
                    <a:pt x="202" y="224"/>
                  </a:moveTo>
                  <a:cubicBezTo>
                    <a:pt x="194" y="224"/>
                    <a:pt x="185" y="224"/>
                    <a:pt x="177" y="224"/>
                  </a:cubicBezTo>
                  <a:cubicBezTo>
                    <a:pt x="177" y="216"/>
                    <a:pt x="177" y="209"/>
                    <a:pt x="177" y="202"/>
                  </a:cubicBezTo>
                  <a:cubicBezTo>
                    <a:pt x="185" y="202"/>
                    <a:pt x="193" y="202"/>
                    <a:pt x="202" y="202"/>
                  </a:cubicBezTo>
                  <a:cubicBezTo>
                    <a:pt x="202" y="209"/>
                    <a:pt x="202" y="216"/>
                    <a:pt x="202" y="224"/>
                  </a:cubicBezTo>
                  <a:close/>
                  <a:moveTo>
                    <a:pt x="227" y="186"/>
                  </a:moveTo>
                  <a:cubicBezTo>
                    <a:pt x="219" y="186"/>
                    <a:pt x="210" y="186"/>
                    <a:pt x="202" y="186"/>
                  </a:cubicBezTo>
                  <a:cubicBezTo>
                    <a:pt x="202" y="179"/>
                    <a:pt x="202" y="172"/>
                    <a:pt x="202" y="164"/>
                  </a:cubicBezTo>
                  <a:cubicBezTo>
                    <a:pt x="210" y="164"/>
                    <a:pt x="218" y="164"/>
                    <a:pt x="227" y="164"/>
                  </a:cubicBezTo>
                  <a:cubicBezTo>
                    <a:pt x="227" y="171"/>
                    <a:pt x="227" y="178"/>
                    <a:pt x="227" y="186"/>
                  </a:cubicBezTo>
                  <a:close/>
                  <a:moveTo>
                    <a:pt x="91" y="42"/>
                  </a:moveTo>
                  <a:cubicBezTo>
                    <a:pt x="127" y="21"/>
                    <a:pt x="176" y="30"/>
                    <a:pt x="201" y="63"/>
                  </a:cubicBezTo>
                  <a:cubicBezTo>
                    <a:pt x="236" y="107"/>
                    <a:pt x="214" y="169"/>
                    <a:pt x="160" y="184"/>
                  </a:cubicBezTo>
                  <a:cubicBezTo>
                    <a:pt x="152" y="186"/>
                    <a:pt x="144" y="186"/>
                    <a:pt x="136" y="188"/>
                  </a:cubicBezTo>
                  <a:cubicBezTo>
                    <a:pt x="94" y="187"/>
                    <a:pt x="60" y="159"/>
                    <a:pt x="52" y="118"/>
                  </a:cubicBezTo>
                  <a:cubicBezTo>
                    <a:pt x="47" y="89"/>
                    <a:pt x="62" y="58"/>
                    <a:pt x="91" y="4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12892088" y="1257300"/>
              <a:ext cx="307975" cy="257175"/>
            </a:xfrm>
            <a:custGeom>
              <a:avLst/>
              <a:gdLst>
                <a:gd name="T0" fmla="*/ 111 w 140"/>
                <a:gd name="T1" fmla="*/ 98 h 117"/>
                <a:gd name="T2" fmla="*/ 122 w 140"/>
                <a:gd name="T3" fmla="*/ 25 h 117"/>
                <a:gd name="T4" fmla="*/ 70 w 140"/>
                <a:gd name="T5" fmla="*/ 0 h 117"/>
                <a:gd name="T6" fmla="*/ 58 w 140"/>
                <a:gd name="T7" fmla="*/ 2 h 117"/>
                <a:gd name="T8" fmla="*/ 24 w 140"/>
                <a:gd name="T9" fmla="*/ 85 h 117"/>
                <a:gd name="T10" fmla="*/ 111 w 140"/>
                <a:gd name="T11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17">
                  <a:moveTo>
                    <a:pt x="111" y="98"/>
                  </a:moveTo>
                  <a:cubicBezTo>
                    <a:pt x="135" y="80"/>
                    <a:pt x="140" y="49"/>
                    <a:pt x="122" y="25"/>
                  </a:cubicBezTo>
                  <a:cubicBezTo>
                    <a:pt x="109" y="8"/>
                    <a:pt x="92" y="1"/>
                    <a:pt x="70" y="0"/>
                  </a:cubicBezTo>
                  <a:cubicBezTo>
                    <a:pt x="67" y="0"/>
                    <a:pt x="62" y="1"/>
                    <a:pt x="58" y="2"/>
                  </a:cubicBezTo>
                  <a:cubicBezTo>
                    <a:pt x="18" y="9"/>
                    <a:pt x="0" y="53"/>
                    <a:pt x="24" y="85"/>
                  </a:cubicBezTo>
                  <a:cubicBezTo>
                    <a:pt x="44" y="112"/>
                    <a:pt x="84" y="117"/>
                    <a:pt x="111" y="98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11880850" y="1079500"/>
              <a:ext cx="744537" cy="642938"/>
            </a:xfrm>
            <a:custGeom>
              <a:avLst/>
              <a:gdLst>
                <a:gd name="T0" fmla="*/ 279 w 339"/>
                <a:gd name="T1" fmla="*/ 238 h 293"/>
                <a:gd name="T2" fmla="*/ 298 w 339"/>
                <a:gd name="T3" fmla="*/ 61 h 293"/>
                <a:gd name="T4" fmla="*/ 179 w 339"/>
                <a:gd name="T5" fmla="*/ 0 h 293"/>
                <a:gd name="T6" fmla="*/ 77 w 339"/>
                <a:gd name="T7" fmla="*/ 30 h 293"/>
                <a:gd name="T8" fmla="*/ 63 w 339"/>
                <a:gd name="T9" fmla="*/ 237 h 293"/>
                <a:gd name="T10" fmla="*/ 279 w 339"/>
                <a:gd name="T11" fmla="*/ 238 h 293"/>
                <a:gd name="T12" fmla="*/ 184 w 339"/>
                <a:gd name="T13" fmla="*/ 52 h 293"/>
                <a:gd name="T14" fmla="*/ 272 w 339"/>
                <a:gd name="T15" fmla="*/ 138 h 293"/>
                <a:gd name="T16" fmla="*/ 185 w 339"/>
                <a:gd name="T17" fmla="*/ 227 h 293"/>
                <a:gd name="T18" fmla="*/ 97 w 339"/>
                <a:gd name="T19" fmla="*/ 139 h 293"/>
                <a:gd name="T20" fmla="*/ 184 w 339"/>
                <a:gd name="T21" fmla="*/ 52 h 293"/>
                <a:gd name="T22" fmla="*/ 58 w 339"/>
                <a:gd name="T23" fmla="*/ 90 h 293"/>
                <a:gd name="T24" fmla="*/ 83 w 339"/>
                <a:gd name="T25" fmla="*/ 90 h 293"/>
                <a:gd name="T26" fmla="*/ 83 w 339"/>
                <a:gd name="T27" fmla="*/ 112 h 293"/>
                <a:gd name="T28" fmla="*/ 58 w 339"/>
                <a:gd name="T29" fmla="*/ 112 h 293"/>
                <a:gd name="T30" fmla="*/ 58 w 339"/>
                <a:gd name="T31" fmla="*/ 90 h 293"/>
                <a:gd name="T32" fmla="*/ 45 w 339"/>
                <a:gd name="T33" fmla="*/ 148 h 293"/>
                <a:gd name="T34" fmla="*/ 45 w 339"/>
                <a:gd name="T35" fmla="*/ 128 h 293"/>
                <a:gd name="T36" fmla="*/ 71 w 339"/>
                <a:gd name="T37" fmla="*/ 128 h 293"/>
                <a:gd name="T38" fmla="*/ 71 w 339"/>
                <a:gd name="T39" fmla="*/ 151 h 293"/>
                <a:gd name="T40" fmla="*/ 48 w 339"/>
                <a:gd name="T41" fmla="*/ 151 h 293"/>
                <a:gd name="T42" fmla="*/ 45 w 339"/>
                <a:gd name="T43" fmla="*/ 148 h 293"/>
                <a:gd name="T44" fmla="*/ 59 w 339"/>
                <a:gd name="T45" fmla="*/ 166 h 293"/>
                <a:gd name="T46" fmla="*/ 83 w 339"/>
                <a:gd name="T47" fmla="*/ 166 h 293"/>
                <a:gd name="T48" fmla="*/ 83 w 339"/>
                <a:gd name="T49" fmla="*/ 188 h 293"/>
                <a:gd name="T50" fmla="*/ 59 w 339"/>
                <a:gd name="T51" fmla="*/ 188 h 293"/>
                <a:gd name="T52" fmla="*/ 59 w 339"/>
                <a:gd name="T53" fmla="*/ 16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9" h="293">
                  <a:moveTo>
                    <a:pt x="279" y="238"/>
                  </a:moveTo>
                  <a:cubicBezTo>
                    <a:pt x="331" y="190"/>
                    <a:pt x="339" y="116"/>
                    <a:pt x="298" y="61"/>
                  </a:cubicBezTo>
                  <a:cubicBezTo>
                    <a:pt x="267" y="19"/>
                    <a:pt x="223" y="1"/>
                    <a:pt x="179" y="0"/>
                  </a:cubicBezTo>
                  <a:cubicBezTo>
                    <a:pt x="137" y="0"/>
                    <a:pt x="105" y="9"/>
                    <a:pt x="77" y="30"/>
                  </a:cubicBezTo>
                  <a:cubicBezTo>
                    <a:pt x="6" y="81"/>
                    <a:pt x="0" y="176"/>
                    <a:pt x="63" y="237"/>
                  </a:cubicBezTo>
                  <a:cubicBezTo>
                    <a:pt x="121" y="292"/>
                    <a:pt x="220" y="293"/>
                    <a:pt x="279" y="238"/>
                  </a:cubicBezTo>
                  <a:close/>
                  <a:moveTo>
                    <a:pt x="184" y="52"/>
                  </a:moveTo>
                  <a:cubicBezTo>
                    <a:pt x="232" y="51"/>
                    <a:pt x="272" y="90"/>
                    <a:pt x="272" y="138"/>
                  </a:cubicBezTo>
                  <a:cubicBezTo>
                    <a:pt x="272" y="187"/>
                    <a:pt x="234" y="226"/>
                    <a:pt x="185" y="227"/>
                  </a:cubicBezTo>
                  <a:cubicBezTo>
                    <a:pt x="137" y="227"/>
                    <a:pt x="97" y="188"/>
                    <a:pt x="97" y="139"/>
                  </a:cubicBezTo>
                  <a:cubicBezTo>
                    <a:pt x="97" y="91"/>
                    <a:pt x="136" y="52"/>
                    <a:pt x="184" y="52"/>
                  </a:cubicBezTo>
                  <a:close/>
                  <a:moveTo>
                    <a:pt x="58" y="90"/>
                  </a:moveTo>
                  <a:cubicBezTo>
                    <a:pt x="67" y="90"/>
                    <a:pt x="75" y="90"/>
                    <a:pt x="83" y="90"/>
                  </a:cubicBezTo>
                  <a:cubicBezTo>
                    <a:pt x="83" y="97"/>
                    <a:pt x="83" y="104"/>
                    <a:pt x="83" y="112"/>
                  </a:cubicBezTo>
                  <a:cubicBezTo>
                    <a:pt x="76" y="112"/>
                    <a:pt x="67" y="112"/>
                    <a:pt x="58" y="112"/>
                  </a:cubicBezTo>
                  <a:cubicBezTo>
                    <a:pt x="58" y="105"/>
                    <a:pt x="58" y="98"/>
                    <a:pt x="58" y="90"/>
                  </a:cubicBezTo>
                  <a:close/>
                  <a:moveTo>
                    <a:pt x="45" y="148"/>
                  </a:moveTo>
                  <a:cubicBezTo>
                    <a:pt x="45" y="141"/>
                    <a:pt x="45" y="135"/>
                    <a:pt x="45" y="128"/>
                  </a:cubicBezTo>
                  <a:cubicBezTo>
                    <a:pt x="54" y="128"/>
                    <a:pt x="62" y="128"/>
                    <a:pt x="71" y="128"/>
                  </a:cubicBezTo>
                  <a:cubicBezTo>
                    <a:pt x="71" y="135"/>
                    <a:pt x="71" y="142"/>
                    <a:pt x="71" y="151"/>
                  </a:cubicBezTo>
                  <a:cubicBezTo>
                    <a:pt x="63" y="151"/>
                    <a:pt x="55" y="151"/>
                    <a:pt x="48" y="151"/>
                  </a:cubicBezTo>
                  <a:cubicBezTo>
                    <a:pt x="47" y="151"/>
                    <a:pt x="45" y="149"/>
                    <a:pt x="45" y="148"/>
                  </a:cubicBezTo>
                  <a:close/>
                  <a:moveTo>
                    <a:pt x="59" y="166"/>
                  </a:moveTo>
                  <a:cubicBezTo>
                    <a:pt x="67" y="166"/>
                    <a:pt x="75" y="166"/>
                    <a:pt x="83" y="166"/>
                  </a:cubicBezTo>
                  <a:cubicBezTo>
                    <a:pt x="83" y="173"/>
                    <a:pt x="83" y="181"/>
                    <a:pt x="83" y="188"/>
                  </a:cubicBezTo>
                  <a:cubicBezTo>
                    <a:pt x="75" y="188"/>
                    <a:pt x="67" y="188"/>
                    <a:pt x="59" y="188"/>
                  </a:cubicBezTo>
                  <a:cubicBezTo>
                    <a:pt x="59" y="181"/>
                    <a:pt x="59" y="173"/>
                    <a:pt x="59" y="16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8948738" y="2065338"/>
              <a:ext cx="387350" cy="388938"/>
            </a:xfrm>
            <a:custGeom>
              <a:avLst/>
              <a:gdLst>
                <a:gd name="T0" fmla="*/ 89 w 177"/>
                <a:gd name="T1" fmla="*/ 177 h 177"/>
                <a:gd name="T2" fmla="*/ 177 w 177"/>
                <a:gd name="T3" fmla="*/ 88 h 177"/>
                <a:gd name="T4" fmla="*/ 88 w 177"/>
                <a:gd name="T5" fmla="*/ 0 h 177"/>
                <a:gd name="T6" fmla="*/ 0 w 177"/>
                <a:gd name="T7" fmla="*/ 88 h 177"/>
                <a:gd name="T8" fmla="*/ 89 w 1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89" y="177"/>
                  </a:moveTo>
                  <a:cubicBezTo>
                    <a:pt x="137" y="176"/>
                    <a:pt x="177" y="137"/>
                    <a:pt x="177" y="88"/>
                  </a:cubicBezTo>
                  <a:cubicBezTo>
                    <a:pt x="177" y="39"/>
                    <a:pt x="137" y="0"/>
                    <a:pt x="88" y="0"/>
                  </a:cubicBezTo>
                  <a:cubicBezTo>
                    <a:pt x="40" y="0"/>
                    <a:pt x="0" y="40"/>
                    <a:pt x="0" y="88"/>
                  </a:cubicBezTo>
                  <a:cubicBezTo>
                    <a:pt x="0" y="137"/>
                    <a:pt x="40" y="177"/>
                    <a:pt x="89" y="17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9193213" y="3824288"/>
              <a:ext cx="153987" cy="155575"/>
            </a:xfrm>
            <a:custGeom>
              <a:avLst/>
              <a:gdLst>
                <a:gd name="T0" fmla="*/ 35 w 70"/>
                <a:gd name="T1" fmla="*/ 71 h 71"/>
                <a:gd name="T2" fmla="*/ 70 w 70"/>
                <a:gd name="T3" fmla="*/ 35 h 71"/>
                <a:gd name="T4" fmla="*/ 35 w 70"/>
                <a:gd name="T5" fmla="*/ 0 h 71"/>
                <a:gd name="T6" fmla="*/ 0 w 70"/>
                <a:gd name="T7" fmla="*/ 36 h 71"/>
                <a:gd name="T8" fmla="*/ 35 w 7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35" y="71"/>
                  </a:moveTo>
                  <a:cubicBezTo>
                    <a:pt x="55" y="71"/>
                    <a:pt x="70" y="5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ubicBezTo>
                    <a:pt x="16" y="1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9582150" y="1555750"/>
              <a:ext cx="244475" cy="244475"/>
            </a:xfrm>
            <a:custGeom>
              <a:avLst/>
              <a:gdLst>
                <a:gd name="T0" fmla="*/ 56 w 111"/>
                <a:gd name="T1" fmla="*/ 111 h 111"/>
                <a:gd name="T2" fmla="*/ 111 w 111"/>
                <a:gd name="T3" fmla="*/ 55 h 111"/>
                <a:gd name="T4" fmla="*/ 56 w 111"/>
                <a:gd name="T5" fmla="*/ 0 h 111"/>
                <a:gd name="T6" fmla="*/ 0 w 111"/>
                <a:gd name="T7" fmla="*/ 55 h 111"/>
                <a:gd name="T8" fmla="*/ 56 w 111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111"/>
                  </a:moveTo>
                  <a:cubicBezTo>
                    <a:pt x="87" y="111"/>
                    <a:pt x="111" y="86"/>
                    <a:pt x="111" y="55"/>
                  </a:cubicBezTo>
                  <a:cubicBezTo>
                    <a:pt x="111" y="25"/>
                    <a:pt x="86" y="0"/>
                    <a:pt x="56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86"/>
                    <a:pt x="25" y="111"/>
                    <a:pt x="56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10961688" y="2489200"/>
              <a:ext cx="644525" cy="558800"/>
            </a:xfrm>
            <a:custGeom>
              <a:avLst/>
              <a:gdLst>
                <a:gd name="T0" fmla="*/ 242 w 294"/>
                <a:gd name="T1" fmla="*/ 207 h 254"/>
                <a:gd name="T2" fmla="*/ 258 w 294"/>
                <a:gd name="T3" fmla="*/ 53 h 254"/>
                <a:gd name="T4" fmla="*/ 155 w 294"/>
                <a:gd name="T5" fmla="*/ 0 h 254"/>
                <a:gd name="T6" fmla="*/ 67 w 294"/>
                <a:gd name="T7" fmla="*/ 26 h 254"/>
                <a:gd name="T8" fmla="*/ 54 w 294"/>
                <a:gd name="T9" fmla="*/ 205 h 254"/>
                <a:gd name="T10" fmla="*/ 242 w 294"/>
                <a:gd name="T11" fmla="*/ 207 h 254"/>
                <a:gd name="T12" fmla="*/ 154 w 294"/>
                <a:gd name="T13" fmla="*/ 40 h 254"/>
                <a:gd name="T14" fmla="*/ 236 w 294"/>
                <a:gd name="T15" fmla="*/ 120 h 254"/>
                <a:gd name="T16" fmla="*/ 156 w 294"/>
                <a:gd name="T17" fmla="*/ 201 h 254"/>
                <a:gd name="T18" fmla="*/ 75 w 294"/>
                <a:gd name="T19" fmla="*/ 121 h 254"/>
                <a:gd name="T20" fmla="*/ 154 w 294"/>
                <a:gd name="T21" fmla="*/ 40 h 254"/>
                <a:gd name="T22" fmla="*/ 39 w 294"/>
                <a:gd name="T23" fmla="*/ 75 h 254"/>
                <a:gd name="T24" fmla="*/ 62 w 294"/>
                <a:gd name="T25" fmla="*/ 75 h 254"/>
                <a:gd name="T26" fmla="*/ 62 w 294"/>
                <a:gd name="T27" fmla="*/ 96 h 254"/>
                <a:gd name="T28" fmla="*/ 39 w 294"/>
                <a:gd name="T29" fmla="*/ 96 h 254"/>
                <a:gd name="T30" fmla="*/ 39 w 294"/>
                <a:gd name="T31" fmla="*/ 75 h 254"/>
                <a:gd name="T32" fmla="*/ 39 w 294"/>
                <a:gd name="T33" fmla="*/ 111 h 254"/>
                <a:gd name="T34" fmla="*/ 61 w 294"/>
                <a:gd name="T35" fmla="*/ 111 h 254"/>
                <a:gd name="T36" fmla="*/ 61 w 294"/>
                <a:gd name="T37" fmla="*/ 131 h 254"/>
                <a:gd name="T38" fmla="*/ 41 w 294"/>
                <a:gd name="T39" fmla="*/ 131 h 254"/>
                <a:gd name="T40" fmla="*/ 39 w 294"/>
                <a:gd name="T41" fmla="*/ 128 h 254"/>
                <a:gd name="T42" fmla="*/ 39 w 294"/>
                <a:gd name="T43" fmla="*/ 111 h 254"/>
                <a:gd name="T44" fmla="*/ 39 w 294"/>
                <a:gd name="T45" fmla="*/ 145 h 254"/>
                <a:gd name="T46" fmla="*/ 62 w 294"/>
                <a:gd name="T47" fmla="*/ 145 h 254"/>
                <a:gd name="T48" fmla="*/ 62 w 294"/>
                <a:gd name="T49" fmla="*/ 166 h 254"/>
                <a:gd name="T50" fmla="*/ 39 w 294"/>
                <a:gd name="T51" fmla="*/ 166 h 254"/>
                <a:gd name="T52" fmla="*/ 39 w 294"/>
                <a:gd name="T53" fmla="*/ 14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54">
                  <a:moveTo>
                    <a:pt x="242" y="207"/>
                  </a:moveTo>
                  <a:cubicBezTo>
                    <a:pt x="287" y="165"/>
                    <a:pt x="294" y="101"/>
                    <a:pt x="258" y="53"/>
                  </a:cubicBezTo>
                  <a:cubicBezTo>
                    <a:pt x="231" y="17"/>
                    <a:pt x="194" y="0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5" y="71"/>
                    <a:pt x="0" y="153"/>
                    <a:pt x="54" y="205"/>
                  </a:cubicBezTo>
                  <a:cubicBezTo>
                    <a:pt x="105" y="253"/>
                    <a:pt x="191" y="254"/>
                    <a:pt x="242" y="207"/>
                  </a:cubicBezTo>
                  <a:close/>
                  <a:moveTo>
                    <a:pt x="154" y="40"/>
                  </a:move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1"/>
                  </a:cubicBezTo>
                  <a:cubicBezTo>
                    <a:pt x="112" y="202"/>
                    <a:pt x="75" y="166"/>
                    <a:pt x="75" y="121"/>
                  </a:cubicBezTo>
                  <a:cubicBezTo>
                    <a:pt x="74" y="77"/>
                    <a:pt x="110" y="40"/>
                    <a:pt x="154" y="40"/>
                  </a:cubicBezTo>
                  <a:close/>
                  <a:moveTo>
                    <a:pt x="39" y="75"/>
                  </a:moveTo>
                  <a:cubicBezTo>
                    <a:pt x="47" y="75"/>
                    <a:pt x="54" y="75"/>
                    <a:pt x="62" y="75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7" y="96"/>
                    <a:pt x="39" y="96"/>
                  </a:cubicBezTo>
                  <a:cubicBezTo>
                    <a:pt x="39" y="89"/>
                    <a:pt x="39" y="82"/>
                    <a:pt x="39" y="75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7"/>
                    <a:pt x="61" y="124"/>
                    <a:pt x="61" y="131"/>
                  </a:cubicBezTo>
                  <a:cubicBezTo>
                    <a:pt x="54" y="131"/>
                    <a:pt x="48" y="131"/>
                    <a:pt x="41" y="131"/>
                  </a:cubicBezTo>
                  <a:cubicBezTo>
                    <a:pt x="41" y="131"/>
                    <a:pt x="39" y="129"/>
                    <a:pt x="39" y="128"/>
                  </a:cubicBezTo>
                  <a:cubicBezTo>
                    <a:pt x="39" y="122"/>
                    <a:pt x="39" y="117"/>
                    <a:pt x="39" y="111"/>
                  </a:cubicBezTo>
                  <a:close/>
                  <a:moveTo>
                    <a:pt x="39" y="145"/>
                  </a:moveTo>
                  <a:cubicBezTo>
                    <a:pt x="47" y="145"/>
                    <a:pt x="54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ubicBezTo>
                    <a:pt x="54" y="166"/>
                    <a:pt x="47" y="166"/>
                    <a:pt x="39" y="166"/>
                  </a:cubicBezTo>
                  <a:cubicBezTo>
                    <a:pt x="39" y="159"/>
                    <a:pt x="39" y="152"/>
                    <a:pt x="39" y="14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9026525" y="850900"/>
              <a:ext cx="153987" cy="155575"/>
            </a:xfrm>
            <a:custGeom>
              <a:avLst/>
              <a:gdLst>
                <a:gd name="T0" fmla="*/ 35 w 70"/>
                <a:gd name="T1" fmla="*/ 71 h 71"/>
                <a:gd name="T2" fmla="*/ 70 w 70"/>
                <a:gd name="T3" fmla="*/ 35 h 71"/>
                <a:gd name="T4" fmla="*/ 35 w 70"/>
                <a:gd name="T5" fmla="*/ 0 h 71"/>
                <a:gd name="T6" fmla="*/ 0 w 70"/>
                <a:gd name="T7" fmla="*/ 35 h 71"/>
                <a:gd name="T8" fmla="*/ 35 w 7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35" y="71"/>
                  </a:moveTo>
                  <a:cubicBezTo>
                    <a:pt x="55" y="70"/>
                    <a:pt x="70" y="55"/>
                    <a:pt x="70" y="35"/>
                  </a:cubicBezTo>
                  <a:cubicBezTo>
                    <a:pt x="70" y="16"/>
                    <a:pt x="5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7356475" y="714375"/>
              <a:ext cx="246062" cy="246063"/>
            </a:xfrm>
            <a:custGeom>
              <a:avLst/>
              <a:gdLst>
                <a:gd name="T0" fmla="*/ 53 w 112"/>
                <a:gd name="T1" fmla="*/ 111 h 112"/>
                <a:gd name="T2" fmla="*/ 111 w 112"/>
                <a:gd name="T3" fmla="*/ 57 h 112"/>
                <a:gd name="T4" fmla="*/ 56 w 112"/>
                <a:gd name="T5" fmla="*/ 1 h 112"/>
                <a:gd name="T6" fmla="*/ 1 w 112"/>
                <a:gd name="T7" fmla="*/ 53 h 112"/>
                <a:gd name="T8" fmla="*/ 53 w 112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53" y="111"/>
                  </a:moveTo>
                  <a:cubicBezTo>
                    <a:pt x="85" y="112"/>
                    <a:pt x="110" y="88"/>
                    <a:pt x="111" y="57"/>
                  </a:cubicBezTo>
                  <a:cubicBezTo>
                    <a:pt x="112" y="27"/>
                    <a:pt x="87" y="2"/>
                    <a:pt x="56" y="1"/>
                  </a:cubicBez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10"/>
                    <a:pt x="53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8159750" y="2678113"/>
              <a:ext cx="153987" cy="153988"/>
            </a:xfrm>
            <a:custGeom>
              <a:avLst/>
              <a:gdLst>
                <a:gd name="T0" fmla="*/ 35 w 70"/>
                <a:gd name="T1" fmla="*/ 70 h 70"/>
                <a:gd name="T2" fmla="*/ 70 w 70"/>
                <a:gd name="T3" fmla="*/ 35 h 70"/>
                <a:gd name="T4" fmla="*/ 35 w 70"/>
                <a:gd name="T5" fmla="*/ 0 h 70"/>
                <a:gd name="T6" fmla="*/ 0 w 70"/>
                <a:gd name="T7" fmla="*/ 35 h 70"/>
                <a:gd name="T8" fmla="*/ 35 w 70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54" y="70"/>
                    <a:pt x="70" y="54"/>
                    <a:pt x="70" y="35"/>
                  </a:cubicBezTo>
                  <a:cubicBezTo>
                    <a:pt x="70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8583613" y="1836738"/>
              <a:ext cx="1027112" cy="887413"/>
            </a:xfrm>
            <a:custGeom>
              <a:avLst/>
              <a:gdLst>
                <a:gd name="T0" fmla="*/ 87 w 468"/>
                <a:gd name="T1" fmla="*/ 327 h 404"/>
                <a:gd name="T2" fmla="*/ 386 w 468"/>
                <a:gd name="T3" fmla="*/ 329 h 404"/>
                <a:gd name="T4" fmla="*/ 411 w 468"/>
                <a:gd name="T5" fmla="*/ 85 h 404"/>
                <a:gd name="T6" fmla="*/ 247 w 468"/>
                <a:gd name="T7" fmla="*/ 0 h 404"/>
                <a:gd name="T8" fmla="*/ 107 w 468"/>
                <a:gd name="T9" fmla="*/ 41 h 404"/>
                <a:gd name="T10" fmla="*/ 87 w 468"/>
                <a:gd name="T11" fmla="*/ 327 h 404"/>
                <a:gd name="T12" fmla="*/ 253 w 468"/>
                <a:gd name="T13" fmla="*/ 72 h 404"/>
                <a:gd name="T14" fmla="*/ 375 w 468"/>
                <a:gd name="T15" fmla="*/ 191 h 404"/>
                <a:gd name="T16" fmla="*/ 255 w 468"/>
                <a:gd name="T17" fmla="*/ 313 h 404"/>
                <a:gd name="T18" fmla="*/ 134 w 468"/>
                <a:gd name="T19" fmla="*/ 193 h 404"/>
                <a:gd name="T20" fmla="*/ 253 w 468"/>
                <a:gd name="T21" fmla="*/ 72 h 404"/>
                <a:gd name="T22" fmla="*/ 115 w 468"/>
                <a:gd name="T23" fmla="*/ 260 h 404"/>
                <a:gd name="T24" fmla="*/ 81 w 468"/>
                <a:gd name="T25" fmla="*/ 260 h 404"/>
                <a:gd name="T26" fmla="*/ 81 w 468"/>
                <a:gd name="T27" fmla="*/ 229 h 404"/>
                <a:gd name="T28" fmla="*/ 115 w 468"/>
                <a:gd name="T29" fmla="*/ 229 h 404"/>
                <a:gd name="T30" fmla="*/ 115 w 468"/>
                <a:gd name="T31" fmla="*/ 260 h 404"/>
                <a:gd name="T32" fmla="*/ 81 w 468"/>
                <a:gd name="T33" fmla="*/ 125 h 404"/>
                <a:gd name="T34" fmla="*/ 115 w 468"/>
                <a:gd name="T35" fmla="*/ 125 h 404"/>
                <a:gd name="T36" fmla="*/ 115 w 468"/>
                <a:gd name="T37" fmla="*/ 155 h 404"/>
                <a:gd name="T38" fmla="*/ 81 w 468"/>
                <a:gd name="T39" fmla="*/ 155 h 404"/>
                <a:gd name="T40" fmla="*/ 81 w 468"/>
                <a:gd name="T41" fmla="*/ 125 h 404"/>
                <a:gd name="T42" fmla="*/ 97 w 468"/>
                <a:gd name="T43" fmla="*/ 176 h 404"/>
                <a:gd name="T44" fmla="*/ 97 w 468"/>
                <a:gd name="T45" fmla="*/ 209 h 404"/>
                <a:gd name="T46" fmla="*/ 66 w 468"/>
                <a:gd name="T47" fmla="*/ 209 h 404"/>
                <a:gd name="T48" fmla="*/ 63 w 468"/>
                <a:gd name="T49" fmla="*/ 204 h 404"/>
                <a:gd name="T50" fmla="*/ 62 w 468"/>
                <a:gd name="T51" fmla="*/ 176 h 404"/>
                <a:gd name="T52" fmla="*/ 97 w 468"/>
                <a:gd name="T53" fmla="*/ 17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8" h="404">
                  <a:moveTo>
                    <a:pt x="87" y="327"/>
                  </a:moveTo>
                  <a:cubicBezTo>
                    <a:pt x="167" y="403"/>
                    <a:pt x="304" y="404"/>
                    <a:pt x="386" y="329"/>
                  </a:cubicBezTo>
                  <a:cubicBezTo>
                    <a:pt x="457" y="263"/>
                    <a:pt x="468" y="161"/>
                    <a:pt x="411" y="85"/>
                  </a:cubicBezTo>
                  <a:cubicBezTo>
                    <a:pt x="368" y="27"/>
                    <a:pt x="308" y="1"/>
                    <a:pt x="247" y="0"/>
                  </a:cubicBezTo>
                  <a:cubicBezTo>
                    <a:pt x="189" y="0"/>
                    <a:pt x="145" y="13"/>
                    <a:pt x="107" y="41"/>
                  </a:cubicBezTo>
                  <a:cubicBezTo>
                    <a:pt x="9" y="113"/>
                    <a:pt x="0" y="244"/>
                    <a:pt x="87" y="327"/>
                  </a:cubicBezTo>
                  <a:close/>
                  <a:moveTo>
                    <a:pt x="253" y="72"/>
                  </a:moveTo>
                  <a:cubicBezTo>
                    <a:pt x="320" y="71"/>
                    <a:pt x="375" y="125"/>
                    <a:pt x="375" y="191"/>
                  </a:cubicBezTo>
                  <a:cubicBezTo>
                    <a:pt x="376" y="258"/>
                    <a:pt x="323" y="312"/>
                    <a:pt x="255" y="313"/>
                  </a:cubicBezTo>
                  <a:cubicBezTo>
                    <a:pt x="189" y="314"/>
                    <a:pt x="134" y="260"/>
                    <a:pt x="134" y="193"/>
                  </a:cubicBezTo>
                  <a:cubicBezTo>
                    <a:pt x="134" y="126"/>
                    <a:pt x="187" y="72"/>
                    <a:pt x="253" y="72"/>
                  </a:cubicBezTo>
                  <a:close/>
                  <a:moveTo>
                    <a:pt x="115" y="260"/>
                  </a:moveTo>
                  <a:cubicBezTo>
                    <a:pt x="104" y="260"/>
                    <a:pt x="92" y="260"/>
                    <a:pt x="81" y="260"/>
                  </a:cubicBezTo>
                  <a:cubicBezTo>
                    <a:pt x="81" y="250"/>
                    <a:pt x="81" y="240"/>
                    <a:pt x="81" y="229"/>
                  </a:cubicBezTo>
                  <a:cubicBezTo>
                    <a:pt x="93" y="229"/>
                    <a:pt x="104" y="229"/>
                    <a:pt x="115" y="229"/>
                  </a:cubicBezTo>
                  <a:cubicBezTo>
                    <a:pt x="115" y="239"/>
                    <a:pt x="115" y="249"/>
                    <a:pt x="115" y="260"/>
                  </a:cubicBezTo>
                  <a:close/>
                  <a:moveTo>
                    <a:pt x="81" y="125"/>
                  </a:moveTo>
                  <a:cubicBezTo>
                    <a:pt x="92" y="125"/>
                    <a:pt x="103" y="125"/>
                    <a:pt x="115" y="125"/>
                  </a:cubicBezTo>
                  <a:cubicBezTo>
                    <a:pt x="115" y="134"/>
                    <a:pt x="115" y="144"/>
                    <a:pt x="115" y="155"/>
                  </a:cubicBezTo>
                  <a:cubicBezTo>
                    <a:pt x="104" y="155"/>
                    <a:pt x="93" y="155"/>
                    <a:pt x="81" y="155"/>
                  </a:cubicBezTo>
                  <a:cubicBezTo>
                    <a:pt x="81" y="145"/>
                    <a:pt x="81" y="135"/>
                    <a:pt x="81" y="125"/>
                  </a:cubicBezTo>
                  <a:close/>
                  <a:moveTo>
                    <a:pt x="97" y="176"/>
                  </a:moveTo>
                  <a:cubicBezTo>
                    <a:pt x="97" y="187"/>
                    <a:pt x="97" y="197"/>
                    <a:pt x="97" y="209"/>
                  </a:cubicBezTo>
                  <a:cubicBezTo>
                    <a:pt x="87" y="209"/>
                    <a:pt x="77" y="209"/>
                    <a:pt x="66" y="209"/>
                  </a:cubicBezTo>
                  <a:cubicBezTo>
                    <a:pt x="65" y="208"/>
                    <a:pt x="63" y="206"/>
                    <a:pt x="63" y="204"/>
                  </a:cubicBezTo>
                  <a:cubicBezTo>
                    <a:pt x="62" y="195"/>
                    <a:pt x="62" y="186"/>
                    <a:pt x="62" y="176"/>
                  </a:cubicBezTo>
                  <a:cubicBezTo>
                    <a:pt x="75" y="176"/>
                    <a:pt x="86" y="176"/>
                    <a:pt x="97" y="17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8774113" y="2957513"/>
              <a:ext cx="388937" cy="388938"/>
            </a:xfrm>
            <a:custGeom>
              <a:avLst/>
              <a:gdLst>
                <a:gd name="T0" fmla="*/ 89 w 177"/>
                <a:gd name="T1" fmla="*/ 1 h 177"/>
                <a:gd name="T2" fmla="*/ 1 w 177"/>
                <a:gd name="T3" fmla="*/ 84 h 177"/>
                <a:gd name="T4" fmla="*/ 84 w 177"/>
                <a:gd name="T5" fmla="*/ 176 h 177"/>
                <a:gd name="T6" fmla="*/ 176 w 177"/>
                <a:gd name="T7" fmla="*/ 90 h 177"/>
                <a:gd name="T8" fmla="*/ 89 w 177"/>
                <a:gd name="T9" fmla="*/ 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7">
                  <a:moveTo>
                    <a:pt x="89" y="1"/>
                  </a:moveTo>
                  <a:cubicBezTo>
                    <a:pt x="43" y="0"/>
                    <a:pt x="2" y="38"/>
                    <a:pt x="1" y="84"/>
                  </a:cubicBezTo>
                  <a:cubicBezTo>
                    <a:pt x="0" y="133"/>
                    <a:pt x="37" y="174"/>
                    <a:pt x="84" y="176"/>
                  </a:cubicBezTo>
                  <a:cubicBezTo>
                    <a:pt x="135" y="177"/>
                    <a:pt x="175" y="140"/>
                    <a:pt x="176" y="90"/>
                  </a:cubicBezTo>
                  <a:cubicBezTo>
                    <a:pt x="177" y="42"/>
                    <a:pt x="138" y="2"/>
                    <a:pt x="8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10075863" y="661988"/>
              <a:ext cx="647700" cy="560388"/>
            </a:xfrm>
            <a:custGeom>
              <a:avLst/>
              <a:gdLst>
                <a:gd name="T0" fmla="*/ 243 w 295"/>
                <a:gd name="T1" fmla="*/ 207 h 255"/>
                <a:gd name="T2" fmla="*/ 259 w 295"/>
                <a:gd name="T3" fmla="*/ 54 h 255"/>
                <a:gd name="T4" fmla="*/ 156 w 295"/>
                <a:gd name="T5" fmla="*/ 0 h 255"/>
                <a:gd name="T6" fmla="*/ 67 w 295"/>
                <a:gd name="T7" fmla="*/ 27 h 255"/>
                <a:gd name="T8" fmla="*/ 55 w 295"/>
                <a:gd name="T9" fmla="*/ 206 h 255"/>
                <a:gd name="T10" fmla="*/ 243 w 295"/>
                <a:gd name="T11" fmla="*/ 207 h 255"/>
                <a:gd name="T12" fmla="*/ 155 w 295"/>
                <a:gd name="T13" fmla="*/ 41 h 255"/>
                <a:gd name="T14" fmla="*/ 236 w 295"/>
                <a:gd name="T15" fmla="*/ 120 h 255"/>
                <a:gd name="T16" fmla="*/ 156 w 295"/>
                <a:gd name="T17" fmla="*/ 202 h 255"/>
                <a:gd name="T18" fmla="*/ 75 w 295"/>
                <a:gd name="T19" fmla="*/ 122 h 255"/>
                <a:gd name="T20" fmla="*/ 155 w 295"/>
                <a:gd name="T21" fmla="*/ 41 h 255"/>
                <a:gd name="T22" fmla="*/ 40 w 295"/>
                <a:gd name="T23" fmla="*/ 76 h 255"/>
                <a:gd name="T24" fmla="*/ 63 w 295"/>
                <a:gd name="T25" fmla="*/ 76 h 255"/>
                <a:gd name="T26" fmla="*/ 63 w 295"/>
                <a:gd name="T27" fmla="*/ 97 h 255"/>
                <a:gd name="T28" fmla="*/ 40 w 295"/>
                <a:gd name="T29" fmla="*/ 97 h 255"/>
                <a:gd name="T30" fmla="*/ 40 w 295"/>
                <a:gd name="T31" fmla="*/ 76 h 255"/>
                <a:gd name="T32" fmla="*/ 40 w 295"/>
                <a:gd name="T33" fmla="*/ 111 h 255"/>
                <a:gd name="T34" fmla="*/ 62 w 295"/>
                <a:gd name="T35" fmla="*/ 111 h 255"/>
                <a:gd name="T36" fmla="*/ 62 w 295"/>
                <a:gd name="T37" fmla="*/ 132 h 255"/>
                <a:gd name="T38" fmla="*/ 42 w 295"/>
                <a:gd name="T39" fmla="*/ 132 h 255"/>
                <a:gd name="T40" fmla="*/ 40 w 295"/>
                <a:gd name="T41" fmla="*/ 129 h 255"/>
                <a:gd name="T42" fmla="*/ 40 w 295"/>
                <a:gd name="T43" fmla="*/ 111 h 255"/>
                <a:gd name="T44" fmla="*/ 40 w 295"/>
                <a:gd name="T45" fmla="*/ 146 h 255"/>
                <a:gd name="T46" fmla="*/ 63 w 295"/>
                <a:gd name="T47" fmla="*/ 146 h 255"/>
                <a:gd name="T48" fmla="*/ 63 w 295"/>
                <a:gd name="T49" fmla="*/ 167 h 255"/>
                <a:gd name="T50" fmla="*/ 40 w 295"/>
                <a:gd name="T51" fmla="*/ 167 h 255"/>
                <a:gd name="T52" fmla="*/ 40 w 295"/>
                <a:gd name="T53" fmla="*/ 1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5">
                  <a:moveTo>
                    <a:pt x="243" y="207"/>
                  </a:moveTo>
                  <a:cubicBezTo>
                    <a:pt x="288" y="166"/>
                    <a:pt x="295" y="102"/>
                    <a:pt x="259" y="54"/>
                  </a:cubicBezTo>
                  <a:cubicBezTo>
                    <a:pt x="232" y="18"/>
                    <a:pt x="194" y="1"/>
                    <a:pt x="156" y="0"/>
                  </a:cubicBezTo>
                  <a:cubicBezTo>
                    <a:pt x="119" y="0"/>
                    <a:pt x="92" y="9"/>
                    <a:pt x="67" y="27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2" y="255"/>
                    <a:pt x="243" y="207"/>
                  </a:cubicBezTo>
                  <a:close/>
                  <a:moveTo>
                    <a:pt x="155" y="41"/>
                  </a:moveTo>
                  <a:cubicBezTo>
                    <a:pt x="199" y="41"/>
                    <a:pt x="236" y="77"/>
                    <a:pt x="236" y="120"/>
                  </a:cubicBezTo>
                  <a:cubicBezTo>
                    <a:pt x="237" y="166"/>
                    <a:pt x="201" y="202"/>
                    <a:pt x="156" y="202"/>
                  </a:cubicBezTo>
                  <a:cubicBezTo>
                    <a:pt x="112" y="203"/>
                    <a:pt x="75" y="166"/>
                    <a:pt x="75" y="122"/>
                  </a:cubicBezTo>
                  <a:cubicBezTo>
                    <a:pt x="75" y="77"/>
                    <a:pt x="111" y="41"/>
                    <a:pt x="155" y="41"/>
                  </a:cubicBezTo>
                  <a:close/>
                  <a:moveTo>
                    <a:pt x="40" y="76"/>
                  </a:moveTo>
                  <a:cubicBezTo>
                    <a:pt x="47" y="76"/>
                    <a:pt x="55" y="76"/>
                    <a:pt x="63" y="76"/>
                  </a:cubicBezTo>
                  <a:cubicBezTo>
                    <a:pt x="63" y="83"/>
                    <a:pt x="63" y="89"/>
                    <a:pt x="63" y="97"/>
                  </a:cubicBezTo>
                  <a:cubicBezTo>
                    <a:pt x="55" y="97"/>
                    <a:pt x="48" y="97"/>
                    <a:pt x="40" y="97"/>
                  </a:cubicBezTo>
                  <a:cubicBezTo>
                    <a:pt x="40" y="90"/>
                    <a:pt x="40" y="83"/>
                    <a:pt x="40" y="76"/>
                  </a:cubicBezTo>
                  <a:close/>
                  <a:moveTo>
                    <a:pt x="40" y="111"/>
                  </a:moveTo>
                  <a:cubicBezTo>
                    <a:pt x="47" y="111"/>
                    <a:pt x="54" y="111"/>
                    <a:pt x="62" y="111"/>
                  </a:cubicBezTo>
                  <a:cubicBezTo>
                    <a:pt x="62" y="118"/>
                    <a:pt x="62" y="124"/>
                    <a:pt x="62" y="132"/>
                  </a:cubicBezTo>
                  <a:cubicBezTo>
                    <a:pt x="55" y="132"/>
                    <a:pt x="49" y="132"/>
                    <a:pt x="42" y="132"/>
                  </a:cubicBezTo>
                  <a:cubicBezTo>
                    <a:pt x="41" y="132"/>
                    <a:pt x="40" y="130"/>
                    <a:pt x="40" y="129"/>
                  </a:cubicBezTo>
                  <a:cubicBezTo>
                    <a:pt x="40" y="123"/>
                    <a:pt x="40" y="117"/>
                    <a:pt x="40" y="111"/>
                  </a:cubicBezTo>
                  <a:close/>
                  <a:moveTo>
                    <a:pt x="40" y="146"/>
                  </a:moveTo>
                  <a:cubicBezTo>
                    <a:pt x="48" y="146"/>
                    <a:pt x="55" y="146"/>
                    <a:pt x="63" y="146"/>
                  </a:cubicBezTo>
                  <a:cubicBezTo>
                    <a:pt x="63" y="153"/>
                    <a:pt x="63" y="160"/>
                    <a:pt x="63" y="167"/>
                  </a:cubicBezTo>
                  <a:cubicBezTo>
                    <a:pt x="55" y="167"/>
                    <a:pt x="48" y="167"/>
                    <a:pt x="40" y="167"/>
                  </a:cubicBezTo>
                  <a:cubicBezTo>
                    <a:pt x="40" y="160"/>
                    <a:pt x="40" y="153"/>
                    <a:pt x="40" y="14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0288588" y="800100"/>
              <a:ext cx="260350" cy="257175"/>
            </a:xfrm>
            <a:custGeom>
              <a:avLst/>
              <a:gdLst>
                <a:gd name="T0" fmla="*/ 59 w 118"/>
                <a:gd name="T1" fmla="*/ 117 h 117"/>
                <a:gd name="T2" fmla="*/ 118 w 118"/>
                <a:gd name="T3" fmla="*/ 58 h 117"/>
                <a:gd name="T4" fmla="*/ 59 w 118"/>
                <a:gd name="T5" fmla="*/ 0 h 117"/>
                <a:gd name="T6" fmla="*/ 0 w 118"/>
                <a:gd name="T7" fmla="*/ 59 h 117"/>
                <a:gd name="T8" fmla="*/ 59 w 118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7">
                  <a:moveTo>
                    <a:pt x="59" y="117"/>
                  </a:moveTo>
                  <a:cubicBezTo>
                    <a:pt x="91" y="117"/>
                    <a:pt x="118" y="91"/>
                    <a:pt x="118" y="58"/>
                  </a:cubicBezTo>
                  <a:cubicBezTo>
                    <a:pt x="118" y="26"/>
                    <a:pt x="91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7"/>
                    <a:pt x="59" y="11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9793288" y="1920875"/>
              <a:ext cx="808037" cy="803275"/>
            </a:xfrm>
            <a:custGeom>
              <a:avLst/>
              <a:gdLst>
                <a:gd name="T0" fmla="*/ 183 w 368"/>
                <a:gd name="T1" fmla="*/ 364 h 366"/>
                <a:gd name="T2" fmla="*/ 367 w 368"/>
                <a:gd name="T3" fmla="*/ 184 h 366"/>
                <a:gd name="T4" fmla="*/ 185 w 368"/>
                <a:gd name="T5" fmla="*/ 1 h 366"/>
                <a:gd name="T6" fmla="*/ 3 w 368"/>
                <a:gd name="T7" fmla="*/ 179 h 366"/>
                <a:gd name="T8" fmla="*/ 183 w 368"/>
                <a:gd name="T9" fmla="*/ 364 h 366"/>
                <a:gd name="T10" fmla="*/ 278 w 368"/>
                <a:gd name="T11" fmla="*/ 309 h 366"/>
                <a:gd name="T12" fmla="*/ 244 w 368"/>
                <a:gd name="T13" fmla="*/ 309 h 366"/>
                <a:gd name="T14" fmla="*/ 244 w 368"/>
                <a:gd name="T15" fmla="*/ 278 h 366"/>
                <a:gd name="T16" fmla="*/ 278 w 368"/>
                <a:gd name="T17" fmla="*/ 278 h 366"/>
                <a:gd name="T18" fmla="*/ 278 w 368"/>
                <a:gd name="T19" fmla="*/ 309 h 366"/>
                <a:gd name="T20" fmla="*/ 313 w 368"/>
                <a:gd name="T21" fmla="*/ 257 h 366"/>
                <a:gd name="T22" fmla="*/ 279 w 368"/>
                <a:gd name="T23" fmla="*/ 257 h 366"/>
                <a:gd name="T24" fmla="*/ 279 w 368"/>
                <a:gd name="T25" fmla="*/ 226 h 366"/>
                <a:gd name="T26" fmla="*/ 313 w 368"/>
                <a:gd name="T27" fmla="*/ 226 h 366"/>
                <a:gd name="T28" fmla="*/ 313 w 368"/>
                <a:gd name="T29" fmla="*/ 257 h 366"/>
                <a:gd name="T30" fmla="*/ 125 w 368"/>
                <a:gd name="T31" fmla="*/ 57 h 366"/>
                <a:gd name="T32" fmla="*/ 278 w 368"/>
                <a:gd name="T33" fmla="*/ 87 h 366"/>
                <a:gd name="T34" fmla="*/ 221 w 368"/>
                <a:gd name="T35" fmla="*/ 253 h 366"/>
                <a:gd name="T36" fmla="*/ 188 w 368"/>
                <a:gd name="T37" fmla="*/ 259 h 366"/>
                <a:gd name="T38" fmla="*/ 72 w 368"/>
                <a:gd name="T39" fmla="*/ 163 h 366"/>
                <a:gd name="T40" fmla="*/ 125 w 368"/>
                <a:gd name="T41" fmla="*/ 5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8" h="366">
                  <a:moveTo>
                    <a:pt x="183" y="364"/>
                  </a:moveTo>
                  <a:cubicBezTo>
                    <a:pt x="283" y="366"/>
                    <a:pt x="366" y="285"/>
                    <a:pt x="367" y="184"/>
                  </a:cubicBezTo>
                  <a:cubicBezTo>
                    <a:pt x="368" y="84"/>
                    <a:pt x="287" y="2"/>
                    <a:pt x="185" y="1"/>
                  </a:cubicBezTo>
                  <a:cubicBezTo>
                    <a:pt x="87" y="0"/>
                    <a:pt x="6" y="80"/>
                    <a:pt x="3" y="179"/>
                  </a:cubicBezTo>
                  <a:cubicBezTo>
                    <a:pt x="0" y="275"/>
                    <a:pt x="78" y="363"/>
                    <a:pt x="183" y="364"/>
                  </a:cubicBezTo>
                  <a:close/>
                  <a:moveTo>
                    <a:pt x="278" y="309"/>
                  </a:moveTo>
                  <a:cubicBezTo>
                    <a:pt x="267" y="309"/>
                    <a:pt x="256" y="309"/>
                    <a:pt x="244" y="309"/>
                  </a:cubicBezTo>
                  <a:cubicBezTo>
                    <a:pt x="244" y="298"/>
                    <a:pt x="244" y="289"/>
                    <a:pt x="244" y="278"/>
                  </a:cubicBezTo>
                  <a:cubicBezTo>
                    <a:pt x="255" y="278"/>
                    <a:pt x="266" y="278"/>
                    <a:pt x="278" y="278"/>
                  </a:cubicBezTo>
                  <a:cubicBezTo>
                    <a:pt x="278" y="288"/>
                    <a:pt x="278" y="298"/>
                    <a:pt x="278" y="309"/>
                  </a:cubicBezTo>
                  <a:close/>
                  <a:moveTo>
                    <a:pt x="313" y="257"/>
                  </a:moveTo>
                  <a:cubicBezTo>
                    <a:pt x="302" y="257"/>
                    <a:pt x="290" y="257"/>
                    <a:pt x="279" y="257"/>
                  </a:cubicBezTo>
                  <a:cubicBezTo>
                    <a:pt x="279" y="247"/>
                    <a:pt x="279" y="237"/>
                    <a:pt x="279" y="226"/>
                  </a:cubicBezTo>
                  <a:cubicBezTo>
                    <a:pt x="290" y="226"/>
                    <a:pt x="301" y="226"/>
                    <a:pt x="313" y="226"/>
                  </a:cubicBezTo>
                  <a:cubicBezTo>
                    <a:pt x="313" y="236"/>
                    <a:pt x="313" y="246"/>
                    <a:pt x="313" y="257"/>
                  </a:cubicBezTo>
                  <a:close/>
                  <a:moveTo>
                    <a:pt x="125" y="57"/>
                  </a:moveTo>
                  <a:cubicBezTo>
                    <a:pt x="175" y="29"/>
                    <a:pt x="242" y="42"/>
                    <a:pt x="278" y="87"/>
                  </a:cubicBezTo>
                  <a:cubicBezTo>
                    <a:pt x="325" y="147"/>
                    <a:pt x="296" y="233"/>
                    <a:pt x="221" y="253"/>
                  </a:cubicBezTo>
                  <a:cubicBezTo>
                    <a:pt x="210" y="256"/>
                    <a:pt x="199" y="257"/>
                    <a:pt x="188" y="259"/>
                  </a:cubicBezTo>
                  <a:cubicBezTo>
                    <a:pt x="129" y="257"/>
                    <a:pt x="82" y="219"/>
                    <a:pt x="72" y="163"/>
                  </a:cubicBezTo>
                  <a:cubicBezTo>
                    <a:pt x="64" y="122"/>
                    <a:pt x="86" y="79"/>
                    <a:pt x="125" y="57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10996613" y="3613150"/>
              <a:ext cx="150812" cy="153988"/>
            </a:xfrm>
            <a:custGeom>
              <a:avLst/>
              <a:gdLst>
                <a:gd name="T0" fmla="*/ 35 w 69"/>
                <a:gd name="T1" fmla="*/ 70 h 70"/>
                <a:gd name="T2" fmla="*/ 69 w 69"/>
                <a:gd name="T3" fmla="*/ 35 h 70"/>
                <a:gd name="T4" fmla="*/ 35 w 69"/>
                <a:gd name="T5" fmla="*/ 0 h 70"/>
                <a:gd name="T6" fmla="*/ 0 w 69"/>
                <a:gd name="T7" fmla="*/ 35 h 70"/>
                <a:gd name="T8" fmla="*/ 35 w 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54" y="70"/>
                    <a:pt x="69" y="54"/>
                    <a:pt x="69" y="35"/>
                  </a:cubicBezTo>
                  <a:cubicBezTo>
                    <a:pt x="69" y="15"/>
                    <a:pt x="54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9698038" y="2898775"/>
              <a:ext cx="327025" cy="328613"/>
            </a:xfrm>
            <a:custGeom>
              <a:avLst/>
              <a:gdLst>
                <a:gd name="T0" fmla="*/ 74 w 149"/>
                <a:gd name="T1" fmla="*/ 0 h 150"/>
                <a:gd name="T2" fmla="*/ 0 w 149"/>
                <a:gd name="T3" fmla="*/ 75 h 150"/>
                <a:gd name="T4" fmla="*/ 74 w 149"/>
                <a:gd name="T5" fmla="*/ 150 h 150"/>
                <a:gd name="T6" fmla="*/ 149 w 149"/>
                <a:gd name="T7" fmla="*/ 75 h 150"/>
                <a:gd name="T8" fmla="*/ 74 w 14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50">
                  <a:moveTo>
                    <a:pt x="74" y="0"/>
                  </a:moveTo>
                  <a:cubicBezTo>
                    <a:pt x="32" y="1"/>
                    <a:pt x="0" y="34"/>
                    <a:pt x="0" y="75"/>
                  </a:cubicBezTo>
                  <a:cubicBezTo>
                    <a:pt x="0" y="116"/>
                    <a:pt x="34" y="150"/>
                    <a:pt x="74" y="150"/>
                  </a:cubicBezTo>
                  <a:cubicBezTo>
                    <a:pt x="115" y="149"/>
                    <a:pt x="149" y="115"/>
                    <a:pt x="149" y="75"/>
                  </a:cubicBezTo>
                  <a:cubicBezTo>
                    <a:pt x="149" y="34"/>
                    <a:pt x="115" y="0"/>
                    <a:pt x="74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9979025" y="2082800"/>
              <a:ext cx="423862" cy="357188"/>
            </a:xfrm>
            <a:custGeom>
              <a:avLst/>
              <a:gdLst>
                <a:gd name="T0" fmla="*/ 154 w 193"/>
                <a:gd name="T1" fmla="*/ 135 h 162"/>
                <a:gd name="T2" fmla="*/ 169 w 193"/>
                <a:gd name="T3" fmla="*/ 35 h 162"/>
                <a:gd name="T4" fmla="*/ 98 w 193"/>
                <a:gd name="T5" fmla="*/ 0 h 162"/>
                <a:gd name="T6" fmla="*/ 81 w 193"/>
                <a:gd name="T7" fmla="*/ 2 h 162"/>
                <a:gd name="T8" fmla="*/ 33 w 193"/>
                <a:gd name="T9" fmla="*/ 118 h 162"/>
                <a:gd name="T10" fmla="*/ 154 w 193"/>
                <a:gd name="T11" fmla="*/ 1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162">
                  <a:moveTo>
                    <a:pt x="154" y="135"/>
                  </a:moveTo>
                  <a:cubicBezTo>
                    <a:pt x="187" y="111"/>
                    <a:pt x="193" y="68"/>
                    <a:pt x="169" y="35"/>
                  </a:cubicBezTo>
                  <a:cubicBezTo>
                    <a:pt x="152" y="12"/>
                    <a:pt x="127" y="2"/>
                    <a:pt x="98" y="0"/>
                  </a:cubicBezTo>
                  <a:cubicBezTo>
                    <a:pt x="93" y="1"/>
                    <a:pt x="87" y="1"/>
                    <a:pt x="81" y="2"/>
                  </a:cubicBezTo>
                  <a:cubicBezTo>
                    <a:pt x="25" y="12"/>
                    <a:pt x="0" y="74"/>
                    <a:pt x="33" y="118"/>
                  </a:cubicBezTo>
                  <a:cubicBezTo>
                    <a:pt x="61" y="154"/>
                    <a:pt x="117" y="162"/>
                    <a:pt x="154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9350375" y="2608263"/>
              <a:ext cx="976312" cy="800100"/>
            </a:xfrm>
            <a:custGeom>
              <a:avLst/>
              <a:gdLst>
                <a:gd name="T0" fmla="*/ 383 w 445"/>
                <a:gd name="T1" fmla="*/ 84 h 364"/>
                <a:gd name="T2" fmla="*/ 355 w 445"/>
                <a:gd name="T3" fmla="*/ 82 h 364"/>
                <a:gd name="T4" fmla="*/ 221 w 445"/>
                <a:gd name="T5" fmla="*/ 5 h 364"/>
                <a:gd name="T6" fmla="*/ 210 w 445"/>
                <a:gd name="T7" fmla="*/ 1 h 364"/>
                <a:gd name="T8" fmla="*/ 110 w 445"/>
                <a:gd name="T9" fmla="*/ 34 h 364"/>
                <a:gd name="T10" fmla="*/ 55 w 445"/>
                <a:gd name="T11" fmla="*/ 276 h 364"/>
                <a:gd name="T12" fmla="*/ 221 w 445"/>
                <a:gd name="T13" fmla="*/ 364 h 364"/>
                <a:gd name="T14" fmla="*/ 354 w 445"/>
                <a:gd name="T15" fmla="*/ 320 h 364"/>
                <a:gd name="T16" fmla="*/ 398 w 445"/>
                <a:gd name="T17" fmla="*/ 92 h 364"/>
                <a:gd name="T18" fmla="*/ 383 w 445"/>
                <a:gd name="T19" fmla="*/ 84 h 364"/>
                <a:gd name="T20" fmla="*/ 93 w 445"/>
                <a:gd name="T21" fmla="*/ 148 h 364"/>
                <a:gd name="T22" fmla="*/ 60 w 445"/>
                <a:gd name="T23" fmla="*/ 148 h 364"/>
                <a:gd name="T24" fmla="*/ 60 w 445"/>
                <a:gd name="T25" fmla="*/ 117 h 364"/>
                <a:gd name="T26" fmla="*/ 93 w 445"/>
                <a:gd name="T27" fmla="*/ 117 h 364"/>
                <a:gd name="T28" fmla="*/ 93 w 445"/>
                <a:gd name="T29" fmla="*/ 148 h 364"/>
                <a:gd name="T30" fmla="*/ 233 w 445"/>
                <a:gd name="T31" fmla="*/ 314 h 364"/>
                <a:gd name="T32" fmla="*/ 126 w 445"/>
                <a:gd name="T33" fmla="*/ 207 h 364"/>
                <a:gd name="T34" fmla="*/ 233 w 445"/>
                <a:gd name="T35" fmla="*/ 100 h 364"/>
                <a:gd name="T36" fmla="*/ 340 w 445"/>
                <a:gd name="T37" fmla="*/ 207 h 364"/>
                <a:gd name="T38" fmla="*/ 233 w 445"/>
                <a:gd name="T39" fmla="*/ 314 h 364"/>
                <a:gd name="T40" fmla="*/ 406 w 445"/>
                <a:gd name="T41" fmla="*/ 214 h 364"/>
                <a:gd name="T42" fmla="*/ 374 w 445"/>
                <a:gd name="T43" fmla="*/ 214 h 364"/>
                <a:gd name="T44" fmla="*/ 374 w 445"/>
                <a:gd name="T45" fmla="*/ 183 h 364"/>
                <a:gd name="T46" fmla="*/ 406 w 445"/>
                <a:gd name="T47" fmla="*/ 183 h 364"/>
                <a:gd name="T48" fmla="*/ 406 w 445"/>
                <a:gd name="T49" fmla="*/ 21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5" h="364">
                  <a:moveTo>
                    <a:pt x="383" y="84"/>
                  </a:moveTo>
                  <a:cubicBezTo>
                    <a:pt x="374" y="84"/>
                    <a:pt x="364" y="83"/>
                    <a:pt x="355" y="82"/>
                  </a:cubicBezTo>
                  <a:cubicBezTo>
                    <a:pt x="301" y="73"/>
                    <a:pt x="256" y="47"/>
                    <a:pt x="221" y="5"/>
                  </a:cubicBezTo>
                  <a:cubicBezTo>
                    <a:pt x="218" y="3"/>
                    <a:pt x="213" y="0"/>
                    <a:pt x="210" y="1"/>
                  </a:cubicBezTo>
                  <a:cubicBezTo>
                    <a:pt x="174" y="4"/>
                    <a:pt x="141" y="14"/>
                    <a:pt x="110" y="34"/>
                  </a:cubicBezTo>
                  <a:cubicBezTo>
                    <a:pt x="25" y="89"/>
                    <a:pt x="0" y="195"/>
                    <a:pt x="55" y="276"/>
                  </a:cubicBezTo>
                  <a:cubicBezTo>
                    <a:pt x="95" y="336"/>
                    <a:pt x="154" y="362"/>
                    <a:pt x="221" y="364"/>
                  </a:cubicBezTo>
                  <a:cubicBezTo>
                    <a:pt x="273" y="364"/>
                    <a:pt x="316" y="350"/>
                    <a:pt x="354" y="320"/>
                  </a:cubicBezTo>
                  <a:cubicBezTo>
                    <a:pt x="426" y="264"/>
                    <a:pt x="445" y="166"/>
                    <a:pt x="398" y="92"/>
                  </a:cubicBezTo>
                  <a:cubicBezTo>
                    <a:pt x="394" y="87"/>
                    <a:pt x="390" y="84"/>
                    <a:pt x="383" y="84"/>
                  </a:cubicBezTo>
                  <a:close/>
                  <a:moveTo>
                    <a:pt x="93" y="148"/>
                  </a:moveTo>
                  <a:cubicBezTo>
                    <a:pt x="81" y="148"/>
                    <a:pt x="71" y="148"/>
                    <a:pt x="60" y="148"/>
                  </a:cubicBezTo>
                  <a:cubicBezTo>
                    <a:pt x="60" y="138"/>
                    <a:pt x="60" y="128"/>
                    <a:pt x="60" y="117"/>
                  </a:cubicBezTo>
                  <a:cubicBezTo>
                    <a:pt x="71" y="117"/>
                    <a:pt x="81" y="117"/>
                    <a:pt x="93" y="117"/>
                  </a:cubicBezTo>
                  <a:cubicBezTo>
                    <a:pt x="93" y="127"/>
                    <a:pt x="93" y="137"/>
                    <a:pt x="93" y="148"/>
                  </a:cubicBezTo>
                  <a:close/>
                  <a:moveTo>
                    <a:pt x="233" y="314"/>
                  </a:moveTo>
                  <a:cubicBezTo>
                    <a:pt x="174" y="314"/>
                    <a:pt x="126" y="266"/>
                    <a:pt x="126" y="207"/>
                  </a:cubicBezTo>
                  <a:cubicBezTo>
                    <a:pt x="126" y="149"/>
                    <a:pt x="175" y="99"/>
                    <a:pt x="233" y="100"/>
                  </a:cubicBezTo>
                  <a:cubicBezTo>
                    <a:pt x="292" y="100"/>
                    <a:pt x="340" y="148"/>
                    <a:pt x="340" y="207"/>
                  </a:cubicBezTo>
                  <a:cubicBezTo>
                    <a:pt x="340" y="267"/>
                    <a:pt x="292" y="314"/>
                    <a:pt x="233" y="314"/>
                  </a:cubicBezTo>
                  <a:close/>
                  <a:moveTo>
                    <a:pt x="406" y="214"/>
                  </a:moveTo>
                  <a:cubicBezTo>
                    <a:pt x="396" y="214"/>
                    <a:pt x="385" y="214"/>
                    <a:pt x="374" y="214"/>
                  </a:cubicBezTo>
                  <a:cubicBezTo>
                    <a:pt x="374" y="204"/>
                    <a:pt x="374" y="194"/>
                    <a:pt x="374" y="183"/>
                  </a:cubicBezTo>
                  <a:cubicBezTo>
                    <a:pt x="385" y="183"/>
                    <a:pt x="395" y="183"/>
                    <a:pt x="406" y="183"/>
                  </a:cubicBezTo>
                  <a:cubicBezTo>
                    <a:pt x="406" y="193"/>
                    <a:pt x="406" y="204"/>
                    <a:pt x="406" y="21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6302375" y="887413"/>
              <a:ext cx="141287" cy="139700"/>
            </a:xfrm>
            <a:custGeom>
              <a:avLst/>
              <a:gdLst>
                <a:gd name="T0" fmla="*/ 32 w 64"/>
                <a:gd name="T1" fmla="*/ 63 h 63"/>
                <a:gd name="T2" fmla="*/ 64 w 64"/>
                <a:gd name="T3" fmla="*/ 32 h 63"/>
                <a:gd name="T4" fmla="*/ 32 w 64"/>
                <a:gd name="T5" fmla="*/ 0 h 63"/>
                <a:gd name="T6" fmla="*/ 0 w 64"/>
                <a:gd name="T7" fmla="*/ 32 h 63"/>
                <a:gd name="T8" fmla="*/ 32 w 6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2" y="63"/>
                  </a:moveTo>
                  <a:cubicBezTo>
                    <a:pt x="49" y="63"/>
                    <a:pt x="64" y="49"/>
                    <a:pt x="64" y="32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1" y="49"/>
                    <a:pt x="15" y="63"/>
                    <a:pt x="32" y="6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9444038" y="4157663"/>
              <a:ext cx="265112" cy="223838"/>
            </a:xfrm>
            <a:custGeom>
              <a:avLst/>
              <a:gdLst>
                <a:gd name="T0" fmla="*/ 61 w 121"/>
                <a:gd name="T1" fmla="*/ 0 h 102"/>
                <a:gd name="T2" fmla="*/ 51 w 121"/>
                <a:gd name="T3" fmla="*/ 1 h 102"/>
                <a:gd name="T4" fmla="*/ 21 w 121"/>
                <a:gd name="T5" fmla="*/ 73 h 102"/>
                <a:gd name="T6" fmla="*/ 97 w 121"/>
                <a:gd name="T7" fmla="*/ 84 h 102"/>
                <a:gd name="T8" fmla="*/ 106 w 121"/>
                <a:gd name="T9" fmla="*/ 22 h 102"/>
                <a:gd name="T10" fmla="*/ 61 w 121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02">
                  <a:moveTo>
                    <a:pt x="61" y="0"/>
                  </a:moveTo>
                  <a:cubicBezTo>
                    <a:pt x="58" y="0"/>
                    <a:pt x="54" y="0"/>
                    <a:pt x="51" y="1"/>
                  </a:cubicBezTo>
                  <a:cubicBezTo>
                    <a:pt x="16" y="7"/>
                    <a:pt x="0" y="46"/>
                    <a:pt x="21" y="73"/>
                  </a:cubicBezTo>
                  <a:cubicBezTo>
                    <a:pt x="38" y="97"/>
                    <a:pt x="74" y="102"/>
                    <a:pt x="97" y="84"/>
                  </a:cubicBezTo>
                  <a:cubicBezTo>
                    <a:pt x="117" y="69"/>
                    <a:pt x="121" y="42"/>
                    <a:pt x="106" y="22"/>
                  </a:cubicBezTo>
                  <a:cubicBezTo>
                    <a:pt x="95" y="7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9328150" y="4054475"/>
              <a:ext cx="506412" cy="504825"/>
            </a:xfrm>
            <a:custGeom>
              <a:avLst/>
              <a:gdLst>
                <a:gd name="T0" fmla="*/ 116 w 231"/>
                <a:gd name="T1" fmla="*/ 1 h 230"/>
                <a:gd name="T2" fmla="*/ 1 w 231"/>
                <a:gd name="T3" fmla="*/ 112 h 230"/>
                <a:gd name="T4" fmla="*/ 114 w 231"/>
                <a:gd name="T5" fmla="*/ 229 h 230"/>
                <a:gd name="T6" fmla="*/ 230 w 231"/>
                <a:gd name="T7" fmla="*/ 116 h 230"/>
                <a:gd name="T8" fmla="*/ 116 w 231"/>
                <a:gd name="T9" fmla="*/ 1 h 230"/>
                <a:gd name="T10" fmla="*/ 117 w 231"/>
                <a:gd name="T11" fmla="*/ 163 h 230"/>
                <a:gd name="T12" fmla="*/ 45 w 231"/>
                <a:gd name="T13" fmla="*/ 102 h 230"/>
                <a:gd name="T14" fmla="*/ 78 w 231"/>
                <a:gd name="T15" fmla="*/ 36 h 230"/>
                <a:gd name="T16" fmla="*/ 174 w 231"/>
                <a:gd name="T17" fmla="*/ 55 h 230"/>
                <a:gd name="T18" fmla="*/ 138 w 231"/>
                <a:gd name="T19" fmla="*/ 159 h 230"/>
                <a:gd name="T20" fmla="*/ 117 w 231"/>
                <a:gd name="T21" fmla="*/ 163 h 230"/>
                <a:gd name="T22" fmla="*/ 174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4 w 231"/>
                <a:gd name="T29" fmla="*/ 175 h 230"/>
                <a:gd name="T30" fmla="*/ 174 w 231"/>
                <a:gd name="T31" fmla="*/ 194 h 230"/>
                <a:gd name="T32" fmla="*/ 196 w 231"/>
                <a:gd name="T33" fmla="*/ 161 h 230"/>
                <a:gd name="T34" fmla="*/ 175 w 231"/>
                <a:gd name="T35" fmla="*/ 161 h 230"/>
                <a:gd name="T36" fmla="*/ 175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1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9" y="228"/>
                    <a:pt x="114" y="229"/>
                  </a:cubicBezTo>
                  <a:cubicBezTo>
                    <a:pt x="177" y="230"/>
                    <a:pt x="230" y="179"/>
                    <a:pt x="230" y="116"/>
                  </a:cubicBezTo>
                  <a:cubicBezTo>
                    <a:pt x="231" y="53"/>
                    <a:pt x="180" y="1"/>
                    <a:pt x="116" y="1"/>
                  </a:cubicBezTo>
                  <a:close/>
                  <a:moveTo>
                    <a:pt x="117" y="163"/>
                  </a:moveTo>
                  <a:cubicBezTo>
                    <a:pt x="81" y="162"/>
                    <a:pt x="51" y="138"/>
                    <a:pt x="45" y="102"/>
                  </a:cubicBezTo>
                  <a:cubicBezTo>
                    <a:pt x="40" y="77"/>
                    <a:pt x="54" y="50"/>
                    <a:pt x="78" y="36"/>
                  </a:cubicBezTo>
                  <a:cubicBezTo>
                    <a:pt x="110" y="18"/>
                    <a:pt x="152" y="26"/>
                    <a:pt x="174" y="55"/>
                  </a:cubicBezTo>
                  <a:cubicBezTo>
                    <a:pt x="204" y="92"/>
                    <a:pt x="185" y="147"/>
                    <a:pt x="138" y="159"/>
                  </a:cubicBezTo>
                  <a:cubicBezTo>
                    <a:pt x="131" y="161"/>
                    <a:pt x="124" y="162"/>
                    <a:pt x="117" y="163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8"/>
                    <a:pt x="153" y="182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8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5" y="161"/>
                  </a:cubicBezTo>
                  <a:cubicBezTo>
                    <a:pt x="175" y="155"/>
                    <a:pt x="175" y="149"/>
                    <a:pt x="175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5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7"/>
            <p:cNvSpPr>
              <a:spLocks noEditPoints="1"/>
            </p:cNvSpPr>
            <p:nvPr/>
          </p:nvSpPr>
          <p:spPr bwMode="auto">
            <a:xfrm>
              <a:off x="9048750" y="4487863"/>
              <a:ext cx="612775" cy="501650"/>
            </a:xfrm>
            <a:custGeom>
              <a:avLst/>
              <a:gdLst>
                <a:gd name="T0" fmla="*/ 240 w 279"/>
                <a:gd name="T1" fmla="*/ 53 h 229"/>
                <a:gd name="T2" fmla="*/ 223 w 279"/>
                <a:gd name="T3" fmla="*/ 51 h 229"/>
                <a:gd name="T4" fmla="*/ 138 w 279"/>
                <a:gd name="T5" fmla="*/ 3 h 229"/>
                <a:gd name="T6" fmla="*/ 131 w 279"/>
                <a:gd name="T7" fmla="*/ 0 h 229"/>
                <a:gd name="T8" fmla="*/ 69 w 279"/>
                <a:gd name="T9" fmla="*/ 21 h 229"/>
                <a:gd name="T10" fmla="*/ 34 w 279"/>
                <a:gd name="T11" fmla="*/ 173 h 229"/>
                <a:gd name="T12" fmla="*/ 138 w 279"/>
                <a:gd name="T13" fmla="*/ 229 h 229"/>
                <a:gd name="T14" fmla="*/ 222 w 279"/>
                <a:gd name="T15" fmla="*/ 201 h 229"/>
                <a:gd name="T16" fmla="*/ 250 w 279"/>
                <a:gd name="T17" fmla="*/ 58 h 229"/>
                <a:gd name="T18" fmla="*/ 240 w 279"/>
                <a:gd name="T19" fmla="*/ 53 h 229"/>
                <a:gd name="T20" fmla="*/ 58 w 279"/>
                <a:gd name="T21" fmla="*/ 93 h 229"/>
                <a:gd name="T22" fmla="*/ 37 w 279"/>
                <a:gd name="T23" fmla="*/ 93 h 229"/>
                <a:gd name="T24" fmla="*/ 37 w 279"/>
                <a:gd name="T25" fmla="*/ 73 h 229"/>
                <a:gd name="T26" fmla="*/ 58 w 279"/>
                <a:gd name="T27" fmla="*/ 73 h 229"/>
                <a:gd name="T28" fmla="*/ 58 w 279"/>
                <a:gd name="T29" fmla="*/ 93 h 229"/>
                <a:gd name="T30" fmla="*/ 146 w 279"/>
                <a:gd name="T31" fmla="*/ 197 h 229"/>
                <a:gd name="T32" fmla="*/ 79 w 279"/>
                <a:gd name="T33" fmla="*/ 130 h 229"/>
                <a:gd name="T34" fmla="*/ 146 w 279"/>
                <a:gd name="T35" fmla="*/ 62 h 229"/>
                <a:gd name="T36" fmla="*/ 213 w 279"/>
                <a:gd name="T37" fmla="*/ 130 h 229"/>
                <a:gd name="T38" fmla="*/ 146 w 279"/>
                <a:gd name="T39" fmla="*/ 197 h 229"/>
                <a:gd name="T40" fmla="*/ 255 w 279"/>
                <a:gd name="T41" fmla="*/ 135 h 229"/>
                <a:gd name="T42" fmla="*/ 235 w 279"/>
                <a:gd name="T43" fmla="*/ 135 h 229"/>
                <a:gd name="T44" fmla="*/ 235 w 279"/>
                <a:gd name="T45" fmla="*/ 115 h 229"/>
                <a:gd name="T46" fmla="*/ 255 w 279"/>
                <a:gd name="T47" fmla="*/ 115 h 229"/>
                <a:gd name="T48" fmla="*/ 255 w 279"/>
                <a:gd name="T49" fmla="*/ 1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9" h="229">
                  <a:moveTo>
                    <a:pt x="240" y="53"/>
                  </a:moveTo>
                  <a:cubicBezTo>
                    <a:pt x="234" y="53"/>
                    <a:pt x="229" y="52"/>
                    <a:pt x="223" y="51"/>
                  </a:cubicBezTo>
                  <a:cubicBezTo>
                    <a:pt x="189" y="46"/>
                    <a:pt x="160" y="30"/>
                    <a:pt x="138" y="3"/>
                  </a:cubicBezTo>
                  <a:cubicBezTo>
                    <a:pt x="137" y="1"/>
                    <a:pt x="134" y="0"/>
                    <a:pt x="131" y="0"/>
                  </a:cubicBezTo>
                  <a:cubicBezTo>
                    <a:pt x="109" y="2"/>
                    <a:pt x="88" y="9"/>
                    <a:pt x="69" y="21"/>
                  </a:cubicBezTo>
                  <a:cubicBezTo>
                    <a:pt x="15" y="56"/>
                    <a:pt x="0" y="123"/>
                    <a:pt x="34" y="173"/>
                  </a:cubicBezTo>
                  <a:cubicBezTo>
                    <a:pt x="59" y="211"/>
                    <a:pt x="96" y="227"/>
                    <a:pt x="138" y="229"/>
                  </a:cubicBezTo>
                  <a:cubicBezTo>
                    <a:pt x="171" y="228"/>
                    <a:pt x="198" y="220"/>
                    <a:pt x="222" y="201"/>
                  </a:cubicBezTo>
                  <a:cubicBezTo>
                    <a:pt x="267" y="166"/>
                    <a:pt x="279" y="104"/>
                    <a:pt x="250" y="58"/>
                  </a:cubicBezTo>
                  <a:cubicBezTo>
                    <a:pt x="247" y="54"/>
                    <a:pt x="245" y="52"/>
                    <a:pt x="240" y="53"/>
                  </a:cubicBezTo>
                  <a:close/>
                  <a:moveTo>
                    <a:pt x="58" y="93"/>
                  </a:moveTo>
                  <a:cubicBezTo>
                    <a:pt x="51" y="93"/>
                    <a:pt x="44" y="93"/>
                    <a:pt x="37" y="93"/>
                  </a:cubicBezTo>
                  <a:cubicBezTo>
                    <a:pt x="37" y="86"/>
                    <a:pt x="37" y="80"/>
                    <a:pt x="37" y="73"/>
                  </a:cubicBezTo>
                  <a:cubicBezTo>
                    <a:pt x="44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6" y="197"/>
                  </a:moveTo>
                  <a:cubicBezTo>
                    <a:pt x="109" y="197"/>
                    <a:pt x="79" y="167"/>
                    <a:pt x="79" y="130"/>
                  </a:cubicBezTo>
                  <a:cubicBezTo>
                    <a:pt x="78" y="93"/>
                    <a:pt x="109" y="62"/>
                    <a:pt x="146" y="62"/>
                  </a:cubicBezTo>
                  <a:cubicBezTo>
                    <a:pt x="183" y="62"/>
                    <a:pt x="213" y="93"/>
                    <a:pt x="213" y="130"/>
                  </a:cubicBezTo>
                  <a:cubicBezTo>
                    <a:pt x="213" y="168"/>
                    <a:pt x="183" y="197"/>
                    <a:pt x="146" y="197"/>
                  </a:cubicBezTo>
                  <a:close/>
                  <a:moveTo>
                    <a:pt x="255" y="135"/>
                  </a:moveTo>
                  <a:cubicBezTo>
                    <a:pt x="248" y="135"/>
                    <a:pt x="242" y="135"/>
                    <a:pt x="235" y="135"/>
                  </a:cubicBezTo>
                  <a:cubicBezTo>
                    <a:pt x="235" y="128"/>
                    <a:pt x="235" y="122"/>
                    <a:pt x="235" y="115"/>
                  </a:cubicBezTo>
                  <a:cubicBezTo>
                    <a:pt x="241" y="115"/>
                    <a:pt x="248" y="115"/>
                    <a:pt x="255" y="115"/>
                  </a:cubicBezTo>
                  <a:cubicBezTo>
                    <a:pt x="255" y="121"/>
                    <a:pt x="255" y="128"/>
                    <a:pt x="255" y="135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13923963" y="4873625"/>
              <a:ext cx="168275" cy="169863"/>
            </a:xfrm>
            <a:custGeom>
              <a:avLst/>
              <a:gdLst>
                <a:gd name="T0" fmla="*/ 39 w 76"/>
                <a:gd name="T1" fmla="*/ 1 h 77"/>
                <a:gd name="T2" fmla="*/ 0 w 76"/>
                <a:gd name="T3" fmla="*/ 38 h 77"/>
                <a:gd name="T4" fmla="*/ 37 w 76"/>
                <a:gd name="T5" fmla="*/ 76 h 77"/>
                <a:gd name="T6" fmla="*/ 76 w 76"/>
                <a:gd name="T7" fmla="*/ 39 h 77"/>
                <a:gd name="T8" fmla="*/ 39 w 76"/>
                <a:gd name="T9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7">
                  <a:moveTo>
                    <a:pt x="39" y="1"/>
                  </a:moveTo>
                  <a:cubicBezTo>
                    <a:pt x="19" y="0"/>
                    <a:pt x="1" y="18"/>
                    <a:pt x="0" y="38"/>
                  </a:cubicBezTo>
                  <a:cubicBezTo>
                    <a:pt x="0" y="58"/>
                    <a:pt x="17" y="76"/>
                    <a:pt x="37" y="76"/>
                  </a:cubicBezTo>
                  <a:cubicBezTo>
                    <a:pt x="58" y="77"/>
                    <a:pt x="75" y="60"/>
                    <a:pt x="76" y="39"/>
                  </a:cubicBezTo>
                  <a:cubicBezTo>
                    <a:pt x="76" y="18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13061950" y="4386263"/>
              <a:ext cx="390525" cy="390525"/>
            </a:xfrm>
            <a:custGeom>
              <a:avLst/>
              <a:gdLst>
                <a:gd name="T0" fmla="*/ 88 w 178"/>
                <a:gd name="T1" fmla="*/ 1 h 178"/>
                <a:gd name="T2" fmla="*/ 0 w 178"/>
                <a:gd name="T3" fmla="*/ 89 h 178"/>
                <a:gd name="T4" fmla="*/ 89 w 178"/>
                <a:gd name="T5" fmla="*/ 178 h 178"/>
                <a:gd name="T6" fmla="*/ 178 w 178"/>
                <a:gd name="T7" fmla="*/ 89 h 178"/>
                <a:gd name="T8" fmla="*/ 88 w 178"/>
                <a:gd name="T9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">
                  <a:moveTo>
                    <a:pt x="88" y="1"/>
                  </a:moveTo>
                  <a:cubicBezTo>
                    <a:pt x="39" y="1"/>
                    <a:pt x="0" y="40"/>
                    <a:pt x="0" y="89"/>
                  </a:cubicBezTo>
                  <a:cubicBezTo>
                    <a:pt x="0" y="138"/>
                    <a:pt x="41" y="178"/>
                    <a:pt x="89" y="178"/>
                  </a:cubicBezTo>
                  <a:cubicBezTo>
                    <a:pt x="138" y="178"/>
                    <a:pt x="178" y="137"/>
                    <a:pt x="178" y="89"/>
                  </a:cubicBezTo>
                  <a:cubicBezTo>
                    <a:pt x="177" y="40"/>
                    <a:pt x="137" y="0"/>
                    <a:pt x="88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12649200" y="4043363"/>
              <a:ext cx="1158875" cy="949325"/>
            </a:xfrm>
            <a:custGeom>
              <a:avLst/>
              <a:gdLst>
                <a:gd name="T0" fmla="*/ 455 w 528"/>
                <a:gd name="T1" fmla="*/ 99 h 432"/>
                <a:gd name="T2" fmla="*/ 422 w 528"/>
                <a:gd name="T3" fmla="*/ 96 h 432"/>
                <a:gd name="T4" fmla="*/ 262 w 528"/>
                <a:gd name="T5" fmla="*/ 5 h 432"/>
                <a:gd name="T6" fmla="*/ 249 w 528"/>
                <a:gd name="T7" fmla="*/ 0 h 432"/>
                <a:gd name="T8" fmla="*/ 130 w 528"/>
                <a:gd name="T9" fmla="*/ 39 h 432"/>
                <a:gd name="T10" fmla="*/ 65 w 528"/>
                <a:gd name="T11" fmla="*/ 327 h 432"/>
                <a:gd name="T12" fmla="*/ 262 w 528"/>
                <a:gd name="T13" fmla="*/ 432 h 432"/>
                <a:gd name="T14" fmla="*/ 421 w 528"/>
                <a:gd name="T15" fmla="*/ 379 h 432"/>
                <a:gd name="T16" fmla="*/ 472 w 528"/>
                <a:gd name="T17" fmla="*/ 109 h 432"/>
                <a:gd name="T18" fmla="*/ 455 w 528"/>
                <a:gd name="T19" fmla="*/ 99 h 432"/>
                <a:gd name="T20" fmla="*/ 110 w 528"/>
                <a:gd name="T21" fmla="*/ 176 h 432"/>
                <a:gd name="T22" fmla="*/ 71 w 528"/>
                <a:gd name="T23" fmla="*/ 176 h 432"/>
                <a:gd name="T24" fmla="*/ 71 w 528"/>
                <a:gd name="T25" fmla="*/ 138 h 432"/>
                <a:gd name="T26" fmla="*/ 110 w 528"/>
                <a:gd name="T27" fmla="*/ 138 h 432"/>
                <a:gd name="T28" fmla="*/ 110 w 528"/>
                <a:gd name="T29" fmla="*/ 176 h 432"/>
                <a:gd name="T30" fmla="*/ 276 w 528"/>
                <a:gd name="T31" fmla="*/ 372 h 432"/>
                <a:gd name="T32" fmla="*/ 149 w 528"/>
                <a:gd name="T33" fmla="*/ 245 h 432"/>
                <a:gd name="T34" fmla="*/ 277 w 528"/>
                <a:gd name="T35" fmla="*/ 117 h 432"/>
                <a:gd name="T36" fmla="*/ 404 w 528"/>
                <a:gd name="T37" fmla="*/ 245 h 432"/>
                <a:gd name="T38" fmla="*/ 276 w 528"/>
                <a:gd name="T39" fmla="*/ 372 h 432"/>
                <a:gd name="T40" fmla="*/ 483 w 528"/>
                <a:gd name="T41" fmla="*/ 254 h 432"/>
                <a:gd name="T42" fmla="*/ 444 w 528"/>
                <a:gd name="T43" fmla="*/ 254 h 432"/>
                <a:gd name="T44" fmla="*/ 444 w 528"/>
                <a:gd name="T45" fmla="*/ 217 h 432"/>
                <a:gd name="T46" fmla="*/ 483 w 528"/>
                <a:gd name="T47" fmla="*/ 217 h 432"/>
                <a:gd name="T48" fmla="*/ 483 w 528"/>
                <a:gd name="T49" fmla="*/ 25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432">
                  <a:moveTo>
                    <a:pt x="455" y="99"/>
                  </a:moveTo>
                  <a:cubicBezTo>
                    <a:pt x="444" y="99"/>
                    <a:pt x="433" y="98"/>
                    <a:pt x="422" y="96"/>
                  </a:cubicBezTo>
                  <a:cubicBezTo>
                    <a:pt x="357" y="86"/>
                    <a:pt x="304" y="55"/>
                    <a:pt x="262" y="5"/>
                  </a:cubicBezTo>
                  <a:cubicBezTo>
                    <a:pt x="259" y="2"/>
                    <a:pt x="253" y="0"/>
                    <a:pt x="249" y="0"/>
                  </a:cubicBezTo>
                  <a:cubicBezTo>
                    <a:pt x="206" y="3"/>
                    <a:pt x="167" y="16"/>
                    <a:pt x="130" y="39"/>
                  </a:cubicBezTo>
                  <a:cubicBezTo>
                    <a:pt x="29" y="105"/>
                    <a:pt x="0" y="231"/>
                    <a:pt x="65" y="327"/>
                  </a:cubicBezTo>
                  <a:cubicBezTo>
                    <a:pt x="113" y="398"/>
                    <a:pt x="183" y="429"/>
                    <a:pt x="262" y="432"/>
                  </a:cubicBezTo>
                  <a:cubicBezTo>
                    <a:pt x="324" y="431"/>
                    <a:pt x="376" y="415"/>
                    <a:pt x="421" y="379"/>
                  </a:cubicBezTo>
                  <a:cubicBezTo>
                    <a:pt x="506" y="312"/>
                    <a:pt x="528" y="197"/>
                    <a:pt x="472" y="109"/>
                  </a:cubicBezTo>
                  <a:cubicBezTo>
                    <a:pt x="468" y="102"/>
                    <a:pt x="464" y="98"/>
                    <a:pt x="455" y="99"/>
                  </a:cubicBezTo>
                  <a:close/>
                  <a:moveTo>
                    <a:pt x="110" y="176"/>
                  </a:moveTo>
                  <a:cubicBezTo>
                    <a:pt x="96" y="176"/>
                    <a:pt x="84" y="176"/>
                    <a:pt x="71" y="176"/>
                  </a:cubicBezTo>
                  <a:cubicBezTo>
                    <a:pt x="71" y="163"/>
                    <a:pt x="71" y="151"/>
                    <a:pt x="71" y="138"/>
                  </a:cubicBezTo>
                  <a:cubicBezTo>
                    <a:pt x="84" y="138"/>
                    <a:pt x="96" y="138"/>
                    <a:pt x="110" y="138"/>
                  </a:cubicBezTo>
                  <a:cubicBezTo>
                    <a:pt x="110" y="150"/>
                    <a:pt x="110" y="162"/>
                    <a:pt x="110" y="176"/>
                  </a:cubicBezTo>
                  <a:close/>
                  <a:moveTo>
                    <a:pt x="276" y="372"/>
                  </a:moveTo>
                  <a:cubicBezTo>
                    <a:pt x="207" y="372"/>
                    <a:pt x="150" y="315"/>
                    <a:pt x="149" y="245"/>
                  </a:cubicBezTo>
                  <a:cubicBezTo>
                    <a:pt x="149" y="176"/>
                    <a:pt x="207" y="117"/>
                    <a:pt x="277" y="117"/>
                  </a:cubicBezTo>
                  <a:cubicBezTo>
                    <a:pt x="347" y="117"/>
                    <a:pt x="404" y="175"/>
                    <a:pt x="404" y="245"/>
                  </a:cubicBezTo>
                  <a:cubicBezTo>
                    <a:pt x="404" y="316"/>
                    <a:pt x="347" y="372"/>
                    <a:pt x="276" y="372"/>
                  </a:cubicBezTo>
                  <a:close/>
                  <a:moveTo>
                    <a:pt x="483" y="254"/>
                  </a:moveTo>
                  <a:cubicBezTo>
                    <a:pt x="470" y="254"/>
                    <a:pt x="458" y="254"/>
                    <a:pt x="444" y="254"/>
                  </a:cubicBezTo>
                  <a:cubicBezTo>
                    <a:pt x="444" y="242"/>
                    <a:pt x="444" y="230"/>
                    <a:pt x="444" y="217"/>
                  </a:cubicBezTo>
                  <a:cubicBezTo>
                    <a:pt x="457" y="217"/>
                    <a:pt x="469" y="217"/>
                    <a:pt x="483" y="217"/>
                  </a:cubicBezTo>
                  <a:cubicBezTo>
                    <a:pt x="483" y="229"/>
                    <a:pt x="483" y="241"/>
                    <a:pt x="483" y="25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13176250" y="3221038"/>
              <a:ext cx="958850" cy="958850"/>
            </a:xfrm>
            <a:custGeom>
              <a:avLst/>
              <a:gdLst>
                <a:gd name="T0" fmla="*/ 220 w 437"/>
                <a:gd name="T1" fmla="*/ 2 h 436"/>
                <a:gd name="T2" fmla="*/ 3 w 437"/>
                <a:gd name="T3" fmla="*/ 213 h 436"/>
                <a:gd name="T4" fmla="*/ 217 w 437"/>
                <a:gd name="T5" fmla="*/ 434 h 436"/>
                <a:gd name="T6" fmla="*/ 436 w 437"/>
                <a:gd name="T7" fmla="*/ 219 h 436"/>
                <a:gd name="T8" fmla="*/ 220 w 437"/>
                <a:gd name="T9" fmla="*/ 2 h 436"/>
                <a:gd name="T10" fmla="*/ 223 w 437"/>
                <a:gd name="T11" fmla="*/ 308 h 436"/>
                <a:gd name="T12" fmla="*/ 85 w 437"/>
                <a:gd name="T13" fmla="*/ 194 h 436"/>
                <a:gd name="T14" fmla="*/ 148 w 437"/>
                <a:gd name="T15" fmla="*/ 69 h 436"/>
                <a:gd name="T16" fmla="*/ 330 w 437"/>
                <a:gd name="T17" fmla="*/ 104 h 436"/>
                <a:gd name="T18" fmla="*/ 262 w 437"/>
                <a:gd name="T19" fmla="*/ 302 h 436"/>
                <a:gd name="T20" fmla="*/ 223 w 437"/>
                <a:gd name="T21" fmla="*/ 308 h 436"/>
                <a:gd name="T22" fmla="*/ 330 w 437"/>
                <a:gd name="T23" fmla="*/ 368 h 436"/>
                <a:gd name="T24" fmla="*/ 290 w 437"/>
                <a:gd name="T25" fmla="*/ 368 h 436"/>
                <a:gd name="T26" fmla="*/ 290 w 437"/>
                <a:gd name="T27" fmla="*/ 332 h 436"/>
                <a:gd name="T28" fmla="*/ 330 w 437"/>
                <a:gd name="T29" fmla="*/ 332 h 436"/>
                <a:gd name="T30" fmla="*/ 330 w 437"/>
                <a:gd name="T31" fmla="*/ 368 h 436"/>
                <a:gd name="T32" fmla="*/ 372 w 437"/>
                <a:gd name="T33" fmla="*/ 306 h 436"/>
                <a:gd name="T34" fmla="*/ 331 w 437"/>
                <a:gd name="T35" fmla="*/ 306 h 436"/>
                <a:gd name="T36" fmla="*/ 331 w 437"/>
                <a:gd name="T37" fmla="*/ 269 h 436"/>
                <a:gd name="T38" fmla="*/ 372 w 437"/>
                <a:gd name="T39" fmla="*/ 269 h 436"/>
                <a:gd name="T40" fmla="*/ 372 w 437"/>
                <a:gd name="T41" fmla="*/ 30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7" h="436">
                  <a:moveTo>
                    <a:pt x="220" y="2"/>
                  </a:moveTo>
                  <a:cubicBezTo>
                    <a:pt x="103" y="0"/>
                    <a:pt x="6" y="96"/>
                    <a:pt x="3" y="213"/>
                  </a:cubicBezTo>
                  <a:cubicBezTo>
                    <a:pt x="0" y="328"/>
                    <a:pt x="93" y="433"/>
                    <a:pt x="217" y="434"/>
                  </a:cubicBezTo>
                  <a:cubicBezTo>
                    <a:pt x="336" y="436"/>
                    <a:pt x="435" y="340"/>
                    <a:pt x="436" y="219"/>
                  </a:cubicBezTo>
                  <a:cubicBezTo>
                    <a:pt x="437" y="100"/>
                    <a:pt x="341" y="3"/>
                    <a:pt x="220" y="2"/>
                  </a:cubicBezTo>
                  <a:close/>
                  <a:moveTo>
                    <a:pt x="223" y="308"/>
                  </a:moveTo>
                  <a:cubicBezTo>
                    <a:pt x="153" y="307"/>
                    <a:pt x="98" y="261"/>
                    <a:pt x="85" y="194"/>
                  </a:cubicBezTo>
                  <a:cubicBezTo>
                    <a:pt x="76" y="146"/>
                    <a:pt x="102" y="95"/>
                    <a:pt x="148" y="69"/>
                  </a:cubicBezTo>
                  <a:cubicBezTo>
                    <a:pt x="208" y="35"/>
                    <a:pt x="288" y="50"/>
                    <a:pt x="330" y="104"/>
                  </a:cubicBezTo>
                  <a:cubicBezTo>
                    <a:pt x="387" y="176"/>
                    <a:pt x="351" y="278"/>
                    <a:pt x="262" y="302"/>
                  </a:cubicBezTo>
                  <a:cubicBezTo>
                    <a:pt x="249" y="305"/>
                    <a:pt x="236" y="306"/>
                    <a:pt x="223" y="308"/>
                  </a:cubicBezTo>
                  <a:close/>
                  <a:moveTo>
                    <a:pt x="330" y="368"/>
                  </a:moveTo>
                  <a:cubicBezTo>
                    <a:pt x="317" y="368"/>
                    <a:pt x="304" y="368"/>
                    <a:pt x="290" y="368"/>
                  </a:cubicBezTo>
                  <a:cubicBezTo>
                    <a:pt x="290" y="356"/>
                    <a:pt x="290" y="344"/>
                    <a:pt x="290" y="332"/>
                  </a:cubicBezTo>
                  <a:cubicBezTo>
                    <a:pt x="303" y="332"/>
                    <a:pt x="316" y="332"/>
                    <a:pt x="330" y="332"/>
                  </a:cubicBezTo>
                  <a:cubicBezTo>
                    <a:pt x="330" y="344"/>
                    <a:pt x="330" y="355"/>
                    <a:pt x="330" y="368"/>
                  </a:cubicBezTo>
                  <a:close/>
                  <a:moveTo>
                    <a:pt x="372" y="306"/>
                  </a:moveTo>
                  <a:cubicBezTo>
                    <a:pt x="358" y="306"/>
                    <a:pt x="345" y="306"/>
                    <a:pt x="331" y="306"/>
                  </a:cubicBezTo>
                  <a:cubicBezTo>
                    <a:pt x="331" y="294"/>
                    <a:pt x="331" y="282"/>
                    <a:pt x="331" y="269"/>
                  </a:cubicBezTo>
                  <a:cubicBezTo>
                    <a:pt x="345" y="269"/>
                    <a:pt x="358" y="269"/>
                    <a:pt x="372" y="269"/>
                  </a:cubicBezTo>
                  <a:cubicBezTo>
                    <a:pt x="372" y="281"/>
                    <a:pt x="372" y="293"/>
                    <a:pt x="372" y="306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9723438" y="4926013"/>
              <a:ext cx="87312" cy="90488"/>
            </a:xfrm>
            <a:custGeom>
              <a:avLst/>
              <a:gdLst>
                <a:gd name="T0" fmla="*/ 21 w 40"/>
                <a:gd name="T1" fmla="*/ 1 h 41"/>
                <a:gd name="T2" fmla="*/ 0 w 40"/>
                <a:gd name="T3" fmla="*/ 20 h 41"/>
                <a:gd name="T4" fmla="*/ 20 w 40"/>
                <a:gd name="T5" fmla="*/ 41 h 41"/>
                <a:gd name="T6" fmla="*/ 40 w 40"/>
                <a:gd name="T7" fmla="*/ 21 h 41"/>
                <a:gd name="T8" fmla="*/ 21 w 40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1">
                  <a:moveTo>
                    <a:pt x="21" y="1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1"/>
                    <a:pt x="9" y="40"/>
                    <a:pt x="20" y="41"/>
                  </a:cubicBezTo>
                  <a:cubicBezTo>
                    <a:pt x="31" y="41"/>
                    <a:pt x="40" y="32"/>
                    <a:pt x="40" y="21"/>
                  </a:cubicBezTo>
                  <a:cubicBezTo>
                    <a:pt x="40" y="10"/>
                    <a:pt x="31" y="1"/>
                    <a:pt x="21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9266238" y="4668838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2" y="94"/>
                    <a:pt x="47" y="94"/>
                  </a:cubicBezTo>
                  <a:cubicBezTo>
                    <a:pt x="73" y="94"/>
                    <a:pt x="94" y="72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13398500" y="3416300"/>
              <a:ext cx="501650" cy="425450"/>
            </a:xfrm>
            <a:custGeom>
              <a:avLst/>
              <a:gdLst>
                <a:gd name="T0" fmla="*/ 116 w 229"/>
                <a:gd name="T1" fmla="*/ 0 h 193"/>
                <a:gd name="T2" fmla="*/ 96 w 229"/>
                <a:gd name="T3" fmla="*/ 3 h 193"/>
                <a:gd name="T4" fmla="*/ 39 w 229"/>
                <a:gd name="T5" fmla="*/ 140 h 193"/>
                <a:gd name="T6" fmla="*/ 183 w 229"/>
                <a:gd name="T7" fmla="*/ 160 h 193"/>
                <a:gd name="T8" fmla="*/ 201 w 229"/>
                <a:gd name="T9" fmla="*/ 42 h 193"/>
                <a:gd name="T10" fmla="*/ 116 w 229"/>
                <a:gd name="T1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193">
                  <a:moveTo>
                    <a:pt x="116" y="0"/>
                  </a:moveTo>
                  <a:cubicBezTo>
                    <a:pt x="110" y="1"/>
                    <a:pt x="103" y="1"/>
                    <a:pt x="96" y="3"/>
                  </a:cubicBezTo>
                  <a:cubicBezTo>
                    <a:pt x="30" y="15"/>
                    <a:pt x="0" y="88"/>
                    <a:pt x="39" y="140"/>
                  </a:cubicBezTo>
                  <a:cubicBezTo>
                    <a:pt x="72" y="183"/>
                    <a:pt x="139" y="193"/>
                    <a:pt x="183" y="160"/>
                  </a:cubicBezTo>
                  <a:cubicBezTo>
                    <a:pt x="222" y="131"/>
                    <a:pt x="229" y="80"/>
                    <a:pt x="201" y="42"/>
                  </a:cubicBezTo>
                  <a:cubicBezTo>
                    <a:pt x="180" y="14"/>
                    <a:pt x="151" y="2"/>
                    <a:pt x="11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11736388" y="3122613"/>
              <a:ext cx="1222375" cy="1058863"/>
            </a:xfrm>
            <a:custGeom>
              <a:avLst/>
              <a:gdLst>
                <a:gd name="T0" fmla="*/ 459 w 557"/>
                <a:gd name="T1" fmla="*/ 392 h 482"/>
                <a:gd name="T2" fmla="*/ 490 w 557"/>
                <a:gd name="T3" fmla="*/ 101 h 482"/>
                <a:gd name="T4" fmla="*/ 294 w 557"/>
                <a:gd name="T5" fmla="*/ 0 h 482"/>
                <a:gd name="T6" fmla="*/ 127 w 557"/>
                <a:gd name="T7" fmla="*/ 50 h 482"/>
                <a:gd name="T8" fmla="*/ 104 w 557"/>
                <a:gd name="T9" fmla="*/ 389 h 482"/>
                <a:gd name="T10" fmla="*/ 459 w 557"/>
                <a:gd name="T11" fmla="*/ 392 h 482"/>
                <a:gd name="T12" fmla="*/ 302 w 557"/>
                <a:gd name="T13" fmla="*/ 86 h 482"/>
                <a:gd name="T14" fmla="*/ 447 w 557"/>
                <a:gd name="T15" fmla="*/ 227 h 482"/>
                <a:gd name="T16" fmla="*/ 304 w 557"/>
                <a:gd name="T17" fmla="*/ 373 h 482"/>
                <a:gd name="T18" fmla="*/ 160 w 557"/>
                <a:gd name="T19" fmla="*/ 230 h 482"/>
                <a:gd name="T20" fmla="*/ 302 w 557"/>
                <a:gd name="T21" fmla="*/ 86 h 482"/>
                <a:gd name="T22" fmla="*/ 96 w 557"/>
                <a:gd name="T23" fmla="*/ 149 h 482"/>
                <a:gd name="T24" fmla="*/ 137 w 557"/>
                <a:gd name="T25" fmla="*/ 149 h 482"/>
                <a:gd name="T26" fmla="*/ 137 w 557"/>
                <a:gd name="T27" fmla="*/ 185 h 482"/>
                <a:gd name="T28" fmla="*/ 96 w 557"/>
                <a:gd name="T29" fmla="*/ 185 h 482"/>
                <a:gd name="T30" fmla="*/ 96 w 557"/>
                <a:gd name="T31" fmla="*/ 149 h 482"/>
                <a:gd name="T32" fmla="*/ 75 w 557"/>
                <a:gd name="T33" fmla="*/ 244 h 482"/>
                <a:gd name="T34" fmla="*/ 75 w 557"/>
                <a:gd name="T35" fmla="*/ 210 h 482"/>
                <a:gd name="T36" fmla="*/ 116 w 557"/>
                <a:gd name="T37" fmla="*/ 210 h 482"/>
                <a:gd name="T38" fmla="*/ 116 w 557"/>
                <a:gd name="T39" fmla="*/ 249 h 482"/>
                <a:gd name="T40" fmla="*/ 79 w 557"/>
                <a:gd name="T41" fmla="*/ 249 h 482"/>
                <a:gd name="T42" fmla="*/ 75 w 557"/>
                <a:gd name="T43" fmla="*/ 244 h 482"/>
                <a:gd name="T44" fmla="*/ 97 w 557"/>
                <a:gd name="T45" fmla="*/ 273 h 482"/>
                <a:gd name="T46" fmla="*/ 137 w 557"/>
                <a:gd name="T47" fmla="*/ 273 h 482"/>
                <a:gd name="T48" fmla="*/ 137 w 557"/>
                <a:gd name="T49" fmla="*/ 310 h 482"/>
                <a:gd name="T50" fmla="*/ 97 w 557"/>
                <a:gd name="T51" fmla="*/ 310 h 482"/>
                <a:gd name="T52" fmla="*/ 97 w 557"/>
                <a:gd name="T53" fmla="*/ 273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7" h="482">
                  <a:moveTo>
                    <a:pt x="459" y="392"/>
                  </a:moveTo>
                  <a:cubicBezTo>
                    <a:pt x="544" y="313"/>
                    <a:pt x="557" y="192"/>
                    <a:pt x="490" y="101"/>
                  </a:cubicBezTo>
                  <a:cubicBezTo>
                    <a:pt x="438" y="33"/>
                    <a:pt x="367" y="2"/>
                    <a:pt x="294" y="0"/>
                  </a:cubicBezTo>
                  <a:cubicBezTo>
                    <a:pt x="226" y="0"/>
                    <a:pt x="173" y="16"/>
                    <a:pt x="127" y="50"/>
                  </a:cubicBezTo>
                  <a:cubicBezTo>
                    <a:pt x="11" y="135"/>
                    <a:pt x="0" y="291"/>
                    <a:pt x="104" y="389"/>
                  </a:cubicBezTo>
                  <a:cubicBezTo>
                    <a:pt x="199" y="480"/>
                    <a:pt x="362" y="482"/>
                    <a:pt x="459" y="392"/>
                  </a:cubicBezTo>
                  <a:close/>
                  <a:moveTo>
                    <a:pt x="302" y="86"/>
                  </a:moveTo>
                  <a:cubicBezTo>
                    <a:pt x="381" y="85"/>
                    <a:pt x="446" y="149"/>
                    <a:pt x="447" y="227"/>
                  </a:cubicBezTo>
                  <a:cubicBezTo>
                    <a:pt x="447" y="308"/>
                    <a:pt x="384" y="372"/>
                    <a:pt x="304" y="373"/>
                  </a:cubicBezTo>
                  <a:cubicBezTo>
                    <a:pt x="225" y="374"/>
                    <a:pt x="160" y="309"/>
                    <a:pt x="160" y="230"/>
                  </a:cubicBezTo>
                  <a:cubicBezTo>
                    <a:pt x="159" y="151"/>
                    <a:pt x="223" y="86"/>
                    <a:pt x="302" y="86"/>
                  </a:cubicBezTo>
                  <a:close/>
                  <a:moveTo>
                    <a:pt x="96" y="149"/>
                  </a:moveTo>
                  <a:cubicBezTo>
                    <a:pt x="110" y="149"/>
                    <a:pt x="123" y="149"/>
                    <a:pt x="137" y="149"/>
                  </a:cubicBezTo>
                  <a:cubicBezTo>
                    <a:pt x="137" y="161"/>
                    <a:pt x="137" y="172"/>
                    <a:pt x="137" y="185"/>
                  </a:cubicBezTo>
                  <a:cubicBezTo>
                    <a:pt x="124" y="185"/>
                    <a:pt x="111" y="185"/>
                    <a:pt x="96" y="185"/>
                  </a:cubicBezTo>
                  <a:cubicBezTo>
                    <a:pt x="96" y="173"/>
                    <a:pt x="96" y="161"/>
                    <a:pt x="96" y="149"/>
                  </a:cubicBezTo>
                  <a:close/>
                  <a:moveTo>
                    <a:pt x="75" y="244"/>
                  </a:moveTo>
                  <a:cubicBezTo>
                    <a:pt x="74" y="233"/>
                    <a:pt x="75" y="222"/>
                    <a:pt x="75" y="210"/>
                  </a:cubicBezTo>
                  <a:cubicBezTo>
                    <a:pt x="89" y="210"/>
                    <a:pt x="102" y="210"/>
                    <a:pt x="116" y="210"/>
                  </a:cubicBezTo>
                  <a:cubicBezTo>
                    <a:pt x="116" y="223"/>
                    <a:pt x="116" y="235"/>
                    <a:pt x="116" y="249"/>
                  </a:cubicBezTo>
                  <a:cubicBezTo>
                    <a:pt x="104" y="249"/>
                    <a:pt x="91" y="249"/>
                    <a:pt x="79" y="249"/>
                  </a:cubicBezTo>
                  <a:cubicBezTo>
                    <a:pt x="78" y="249"/>
                    <a:pt x="75" y="245"/>
                    <a:pt x="75" y="244"/>
                  </a:cubicBezTo>
                  <a:close/>
                  <a:moveTo>
                    <a:pt x="97" y="273"/>
                  </a:moveTo>
                  <a:cubicBezTo>
                    <a:pt x="111" y="273"/>
                    <a:pt x="124" y="273"/>
                    <a:pt x="137" y="273"/>
                  </a:cubicBezTo>
                  <a:cubicBezTo>
                    <a:pt x="137" y="285"/>
                    <a:pt x="137" y="297"/>
                    <a:pt x="137" y="310"/>
                  </a:cubicBezTo>
                  <a:cubicBezTo>
                    <a:pt x="124" y="310"/>
                    <a:pt x="110" y="310"/>
                    <a:pt x="97" y="310"/>
                  </a:cubicBezTo>
                  <a:cubicBezTo>
                    <a:pt x="97" y="298"/>
                    <a:pt x="97" y="286"/>
                    <a:pt x="97" y="273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10783888" y="4168775"/>
              <a:ext cx="506412" cy="504825"/>
            </a:xfrm>
            <a:custGeom>
              <a:avLst/>
              <a:gdLst>
                <a:gd name="T0" fmla="*/ 116 w 231"/>
                <a:gd name="T1" fmla="*/ 0 h 230"/>
                <a:gd name="T2" fmla="*/ 1 w 231"/>
                <a:gd name="T3" fmla="*/ 112 h 230"/>
                <a:gd name="T4" fmla="*/ 114 w 231"/>
                <a:gd name="T5" fmla="*/ 229 h 230"/>
                <a:gd name="T6" fmla="*/ 230 w 231"/>
                <a:gd name="T7" fmla="*/ 115 h 230"/>
                <a:gd name="T8" fmla="*/ 116 w 231"/>
                <a:gd name="T9" fmla="*/ 0 h 230"/>
                <a:gd name="T10" fmla="*/ 117 w 231"/>
                <a:gd name="T11" fmla="*/ 162 h 230"/>
                <a:gd name="T12" fmla="*/ 44 w 231"/>
                <a:gd name="T13" fmla="*/ 102 h 230"/>
                <a:gd name="T14" fmla="*/ 78 w 231"/>
                <a:gd name="T15" fmla="*/ 36 h 230"/>
                <a:gd name="T16" fmla="*/ 174 w 231"/>
                <a:gd name="T17" fmla="*/ 54 h 230"/>
                <a:gd name="T18" fmla="*/ 138 w 231"/>
                <a:gd name="T19" fmla="*/ 159 h 230"/>
                <a:gd name="T20" fmla="*/ 117 w 231"/>
                <a:gd name="T21" fmla="*/ 162 h 230"/>
                <a:gd name="T22" fmla="*/ 174 w 231"/>
                <a:gd name="T23" fmla="*/ 194 h 230"/>
                <a:gd name="T24" fmla="*/ 153 w 231"/>
                <a:gd name="T25" fmla="*/ 194 h 230"/>
                <a:gd name="T26" fmla="*/ 153 w 231"/>
                <a:gd name="T27" fmla="*/ 175 h 230"/>
                <a:gd name="T28" fmla="*/ 174 w 231"/>
                <a:gd name="T29" fmla="*/ 175 h 230"/>
                <a:gd name="T30" fmla="*/ 174 w 231"/>
                <a:gd name="T31" fmla="*/ 194 h 230"/>
                <a:gd name="T32" fmla="*/ 196 w 231"/>
                <a:gd name="T33" fmla="*/ 161 h 230"/>
                <a:gd name="T34" fmla="*/ 174 w 231"/>
                <a:gd name="T35" fmla="*/ 161 h 230"/>
                <a:gd name="T36" fmla="*/ 174 w 231"/>
                <a:gd name="T37" fmla="*/ 142 h 230"/>
                <a:gd name="T38" fmla="*/ 196 w 231"/>
                <a:gd name="T39" fmla="*/ 142 h 230"/>
                <a:gd name="T40" fmla="*/ 196 w 231"/>
                <a:gd name="T41" fmla="*/ 16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230">
                  <a:moveTo>
                    <a:pt x="116" y="0"/>
                  </a:moveTo>
                  <a:cubicBezTo>
                    <a:pt x="54" y="0"/>
                    <a:pt x="3" y="50"/>
                    <a:pt x="1" y="112"/>
                  </a:cubicBezTo>
                  <a:cubicBezTo>
                    <a:pt x="0" y="173"/>
                    <a:pt x="48" y="228"/>
                    <a:pt x="114" y="229"/>
                  </a:cubicBezTo>
                  <a:cubicBezTo>
                    <a:pt x="177" y="230"/>
                    <a:pt x="229" y="179"/>
                    <a:pt x="230" y="115"/>
                  </a:cubicBezTo>
                  <a:cubicBezTo>
                    <a:pt x="231" y="52"/>
                    <a:pt x="180" y="1"/>
                    <a:pt x="116" y="0"/>
                  </a:cubicBezTo>
                  <a:close/>
                  <a:moveTo>
                    <a:pt x="117" y="162"/>
                  </a:moveTo>
                  <a:cubicBezTo>
                    <a:pt x="80" y="161"/>
                    <a:pt x="51" y="137"/>
                    <a:pt x="44" y="102"/>
                  </a:cubicBezTo>
                  <a:cubicBezTo>
                    <a:pt x="40" y="77"/>
                    <a:pt x="53" y="50"/>
                    <a:pt x="78" y="36"/>
                  </a:cubicBezTo>
                  <a:cubicBezTo>
                    <a:pt x="109" y="18"/>
                    <a:pt x="152" y="26"/>
                    <a:pt x="174" y="54"/>
                  </a:cubicBezTo>
                  <a:cubicBezTo>
                    <a:pt x="204" y="92"/>
                    <a:pt x="185" y="146"/>
                    <a:pt x="138" y="159"/>
                  </a:cubicBezTo>
                  <a:cubicBezTo>
                    <a:pt x="131" y="161"/>
                    <a:pt x="124" y="161"/>
                    <a:pt x="117" y="162"/>
                  </a:cubicBezTo>
                  <a:close/>
                  <a:moveTo>
                    <a:pt x="174" y="194"/>
                  </a:moveTo>
                  <a:cubicBezTo>
                    <a:pt x="167" y="194"/>
                    <a:pt x="160" y="194"/>
                    <a:pt x="153" y="194"/>
                  </a:cubicBezTo>
                  <a:cubicBezTo>
                    <a:pt x="153" y="187"/>
                    <a:pt x="153" y="181"/>
                    <a:pt x="153" y="175"/>
                  </a:cubicBezTo>
                  <a:cubicBezTo>
                    <a:pt x="160" y="175"/>
                    <a:pt x="167" y="175"/>
                    <a:pt x="174" y="175"/>
                  </a:cubicBezTo>
                  <a:cubicBezTo>
                    <a:pt x="174" y="181"/>
                    <a:pt x="174" y="187"/>
                    <a:pt x="174" y="194"/>
                  </a:cubicBezTo>
                  <a:close/>
                  <a:moveTo>
                    <a:pt x="196" y="161"/>
                  </a:moveTo>
                  <a:cubicBezTo>
                    <a:pt x="189" y="161"/>
                    <a:pt x="182" y="161"/>
                    <a:pt x="174" y="161"/>
                  </a:cubicBezTo>
                  <a:cubicBezTo>
                    <a:pt x="174" y="155"/>
                    <a:pt x="174" y="149"/>
                    <a:pt x="174" y="142"/>
                  </a:cubicBezTo>
                  <a:cubicBezTo>
                    <a:pt x="182" y="142"/>
                    <a:pt x="189" y="142"/>
                    <a:pt x="196" y="142"/>
                  </a:cubicBezTo>
                  <a:cubicBezTo>
                    <a:pt x="196" y="148"/>
                    <a:pt x="196" y="154"/>
                    <a:pt x="196" y="16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10899775" y="4268788"/>
              <a:ext cx="265112" cy="225425"/>
            </a:xfrm>
            <a:custGeom>
              <a:avLst/>
              <a:gdLst>
                <a:gd name="T0" fmla="*/ 61 w 121"/>
                <a:gd name="T1" fmla="*/ 0 h 102"/>
                <a:gd name="T2" fmla="*/ 50 w 121"/>
                <a:gd name="T3" fmla="*/ 2 h 102"/>
                <a:gd name="T4" fmla="*/ 21 w 121"/>
                <a:gd name="T5" fmla="*/ 74 h 102"/>
                <a:gd name="T6" fmla="*/ 97 w 121"/>
                <a:gd name="T7" fmla="*/ 85 h 102"/>
                <a:gd name="T8" fmla="*/ 106 w 121"/>
                <a:gd name="T9" fmla="*/ 22 h 102"/>
                <a:gd name="T10" fmla="*/ 61 w 121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02">
                  <a:moveTo>
                    <a:pt x="61" y="0"/>
                  </a:moveTo>
                  <a:cubicBezTo>
                    <a:pt x="58" y="1"/>
                    <a:pt x="54" y="1"/>
                    <a:pt x="50" y="2"/>
                  </a:cubicBezTo>
                  <a:cubicBezTo>
                    <a:pt x="16" y="8"/>
                    <a:pt x="0" y="47"/>
                    <a:pt x="21" y="74"/>
                  </a:cubicBezTo>
                  <a:cubicBezTo>
                    <a:pt x="38" y="97"/>
                    <a:pt x="73" y="102"/>
                    <a:pt x="97" y="85"/>
                  </a:cubicBezTo>
                  <a:cubicBezTo>
                    <a:pt x="117" y="70"/>
                    <a:pt x="121" y="43"/>
                    <a:pt x="106" y="22"/>
                  </a:cubicBezTo>
                  <a:cubicBezTo>
                    <a:pt x="95" y="8"/>
                    <a:pt x="80" y="1"/>
                    <a:pt x="61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8686800" y="4706938"/>
              <a:ext cx="242887" cy="244475"/>
            </a:xfrm>
            <a:custGeom>
              <a:avLst/>
              <a:gdLst>
                <a:gd name="T0" fmla="*/ 56 w 111"/>
                <a:gd name="T1" fmla="*/ 0 h 111"/>
                <a:gd name="T2" fmla="*/ 0 w 111"/>
                <a:gd name="T3" fmla="*/ 52 h 111"/>
                <a:gd name="T4" fmla="*/ 53 w 111"/>
                <a:gd name="T5" fmla="*/ 110 h 111"/>
                <a:gd name="T6" fmla="*/ 110 w 111"/>
                <a:gd name="T7" fmla="*/ 56 h 111"/>
                <a:gd name="T8" fmla="*/ 56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0" y="56"/>
                  </a:cubicBezTo>
                  <a:cubicBezTo>
                    <a:pt x="111" y="26"/>
                    <a:pt x="86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12171363" y="3397250"/>
              <a:ext cx="460375" cy="458788"/>
            </a:xfrm>
            <a:custGeom>
              <a:avLst/>
              <a:gdLst>
                <a:gd name="T0" fmla="*/ 105 w 210"/>
                <a:gd name="T1" fmla="*/ 209 h 209"/>
                <a:gd name="T2" fmla="*/ 210 w 210"/>
                <a:gd name="T3" fmla="*/ 104 h 209"/>
                <a:gd name="T4" fmla="*/ 105 w 210"/>
                <a:gd name="T5" fmla="*/ 0 h 209"/>
                <a:gd name="T6" fmla="*/ 0 w 210"/>
                <a:gd name="T7" fmla="*/ 105 h 209"/>
                <a:gd name="T8" fmla="*/ 105 w 210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9">
                  <a:moveTo>
                    <a:pt x="105" y="209"/>
                  </a:moveTo>
                  <a:cubicBezTo>
                    <a:pt x="163" y="209"/>
                    <a:pt x="210" y="162"/>
                    <a:pt x="210" y="104"/>
                  </a:cubicBezTo>
                  <a:cubicBezTo>
                    <a:pt x="210" y="46"/>
                    <a:pt x="163" y="0"/>
                    <a:pt x="105" y="0"/>
                  </a:cubicBezTo>
                  <a:cubicBezTo>
                    <a:pt x="47" y="0"/>
                    <a:pt x="0" y="47"/>
                    <a:pt x="0" y="105"/>
                  </a:cubicBezTo>
                  <a:cubicBezTo>
                    <a:pt x="0" y="162"/>
                    <a:pt x="48" y="209"/>
                    <a:pt x="105" y="20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11964988" y="4456113"/>
              <a:ext cx="461962" cy="461963"/>
            </a:xfrm>
            <a:custGeom>
              <a:avLst/>
              <a:gdLst>
                <a:gd name="T0" fmla="*/ 106 w 211"/>
                <a:gd name="T1" fmla="*/ 1 h 210"/>
                <a:gd name="T2" fmla="*/ 1 w 211"/>
                <a:gd name="T3" fmla="*/ 100 h 210"/>
                <a:gd name="T4" fmla="*/ 100 w 211"/>
                <a:gd name="T5" fmla="*/ 209 h 210"/>
                <a:gd name="T6" fmla="*/ 209 w 211"/>
                <a:gd name="T7" fmla="*/ 107 h 210"/>
                <a:gd name="T8" fmla="*/ 106 w 211"/>
                <a:gd name="T9" fmla="*/ 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0">
                  <a:moveTo>
                    <a:pt x="106" y="1"/>
                  </a:moveTo>
                  <a:cubicBezTo>
                    <a:pt x="51" y="0"/>
                    <a:pt x="2" y="46"/>
                    <a:pt x="1" y="100"/>
                  </a:cubicBezTo>
                  <a:cubicBezTo>
                    <a:pt x="0" y="159"/>
                    <a:pt x="44" y="207"/>
                    <a:pt x="100" y="209"/>
                  </a:cubicBezTo>
                  <a:cubicBezTo>
                    <a:pt x="160" y="210"/>
                    <a:pt x="208" y="166"/>
                    <a:pt x="209" y="107"/>
                  </a:cubicBezTo>
                  <a:cubicBezTo>
                    <a:pt x="211" y="50"/>
                    <a:pt x="164" y="2"/>
                    <a:pt x="106" y="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10423525" y="3309938"/>
              <a:ext cx="139700" cy="139700"/>
            </a:xfrm>
            <a:custGeom>
              <a:avLst/>
              <a:gdLst>
                <a:gd name="T0" fmla="*/ 33 w 64"/>
                <a:gd name="T1" fmla="*/ 0 h 64"/>
                <a:gd name="T2" fmla="*/ 0 w 64"/>
                <a:gd name="T3" fmla="*/ 32 h 64"/>
                <a:gd name="T4" fmla="*/ 31 w 64"/>
                <a:gd name="T5" fmla="*/ 64 h 64"/>
                <a:gd name="T6" fmla="*/ 64 w 64"/>
                <a:gd name="T7" fmla="*/ 32 h 64"/>
                <a:gd name="T8" fmla="*/ 33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3" y="0"/>
                  </a:moveTo>
                  <a:cubicBezTo>
                    <a:pt x="16" y="0"/>
                    <a:pt x="1" y="14"/>
                    <a:pt x="0" y="32"/>
                  </a:cubicBezTo>
                  <a:cubicBezTo>
                    <a:pt x="0" y="49"/>
                    <a:pt x="14" y="63"/>
                    <a:pt x="31" y="64"/>
                  </a:cubicBezTo>
                  <a:cubicBezTo>
                    <a:pt x="49" y="64"/>
                    <a:pt x="64" y="50"/>
                    <a:pt x="64" y="32"/>
                  </a:cubicBezTo>
                  <a:cubicBezTo>
                    <a:pt x="64" y="15"/>
                    <a:pt x="50" y="1"/>
                    <a:pt x="33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10502900" y="4600575"/>
              <a:ext cx="614362" cy="503238"/>
            </a:xfrm>
            <a:custGeom>
              <a:avLst/>
              <a:gdLst>
                <a:gd name="T0" fmla="*/ 241 w 280"/>
                <a:gd name="T1" fmla="*/ 52 h 229"/>
                <a:gd name="T2" fmla="*/ 224 w 280"/>
                <a:gd name="T3" fmla="*/ 51 h 229"/>
                <a:gd name="T4" fmla="*/ 139 w 280"/>
                <a:gd name="T5" fmla="*/ 3 h 229"/>
                <a:gd name="T6" fmla="*/ 132 w 280"/>
                <a:gd name="T7" fmla="*/ 0 h 229"/>
                <a:gd name="T8" fmla="*/ 69 w 280"/>
                <a:gd name="T9" fmla="*/ 21 h 229"/>
                <a:gd name="T10" fmla="*/ 35 w 280"/>
                <a:gd name="T11" fmla="*/ 173 h 229"/>
                <a:gd name="T12" fmla="*/ 139 w 280"/>
                <a:gd name="T13" fmla="*/ 229 h 229"/>
                <a:gd name="T14" fmla="*/ 223 w 280"/>
                <a:gd name="T15" fmla="*/ 201 h 229"/>
                <a:gd name="T16" fmla="*/ 250 w 280"/>
                <a:gd name="T17" fmla="*/ 58 h 229"/>
                <a:gd name="T18" fmla="*/ 241 w 280"/>
                <a:gd name="T19" fmla="*/ 52 h 229"/>
                <a:gd name="T20" fmla="*/ 58 w 280"/>
                <a:gd name="T21" fmla="*/ 93 h 229"/>
                <a:gd name="T22" fmla="*/ 38 w 280"/>
                <a:gd name="T23" fmla="*/ 93 h 229"/>
                <a:gd name="T24" fmla="*/ 38 w 280"/>
                <a:gd name="T25" fmla="*/ 73 h 229"/>
                <a:gd name="T26" fmla="*/ 58 w 280"/>
                <a:gd name="T27" fmla="*/ 73 h 229"/>
                <a:gd name="T28" fmla="*/ 58 w 280"/>
                <a:gd name="T29" fmla="*/ 93 h 229"/>
                <a:gd name="T30" fmla="*/ 147 w 280"/>
                <a:gd name="T31" fmla="*/ 197 h 229"/>
                <a:gd name="T32" fmla="*/ 79 w 280"/>
                <a:gd name="T33" fmla="*/ 130 h 229"/>
                <a:gd name="T34" fmla="*/ 147 w 280"/>
                <a:gd name="T35" fmla="*/ 62 h 229"/>
                <a:gd name="T36" fmla="*/ 214 w 280"/>
                <a:gd name="T37" fmla="*/ 130 h 229"/>
                <a:gd name="T38" fmla="*/ 147 w 280"/>
                <a:gd name="T39" fmla="*/ 197 h 229"/>
                <a:gd name="T40" fmla="*/ 256 w 280"/>
                <a:gd name="T41" fmla="*/ 134 h 229"/>
                <a:gd name="T42" fmla="*/ 235 w 280"/>
                <a:gd name="T43" fmla="*/ 134 h 229"/>
                <a:gd name="T44" fmla="*/ 235 w 280"/>
                <a:gd name="T45" fmla="*/ 115 h 229"/>
                <a:gd name="T46" fmla="*/ 256 w 280"/>
                <a:gd name="T47" fmla="*/ 115 h 229"/>
                <a:gd name="T48" fmla="*/ 256 w 280"/>
                <a:gd name="T49" fmla="*/ 13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229">
                  <a:moveTo>
                    <a:pt x="241" y="52"/>
                  </a:moveTo>
                  <a:cubicBezTo>
                    <a:pt x="235" y="52"/>
                    <a:pt x="229" y="52"/>
                    <a:pt x="224" y="51"/>
                  </a:cubicBezTo>
                  <a:cubicBezTo>
                    <a:pt x="189" y="45"/>
                    <a:pt x="161" y="29"/>
                    <a:pt x="139" y="3"/>
                  </a:cubicBezTo>
                  <a:cubicBezTo>
                    <a:pt x="138" y="1"/>
                    <a:pt x="134" y="0"/>
                    <a:pt x="132" y="0"/>
                  </a:cubicBezTo>
                  <a:cubicBezTo>
                    <a:pt x="110" y="2"/>
                    <a:pt x="89" y="8"/>
                    <a:pt x="69" y="21"/>
                  </a:cubicBezTo>
                  <a:cubicBezTo>
                    <a:pt x="16" y="55"/>
                    <a:pt x="0" y="122"/>
                    <a:pt x="35" y="173"/>
                  </a:cubicBezTo>
                  <a:cubicBezTo>
                    <a:pt x="60" y="211"/>
                    <a:pt x="97" y="227"/>
                    <a:pt x="139" y="229"/>
                  </a:cubicBezTo>
                  <a:cubicBezTo>
                    <a:pt x="172" y="228"/>
                    <a:pt x="199" y="219"/>
                    <a:pt x="223" y="201"/>
                  </a:cubicBezTo>
                  <a:cubicBezTo>
                    <a:pt x="268" y="165"/>
                    <a:pt x="280" y="104"/>
                    <a:pt x="250" y="58"/>
                  </a:cubicBezTo>
                  <a:cubicBezTo>
                    <a:pt x="248" y="54"/>
                    <a:pt x="246" y="52"/>
                    <a:pt x="241" y="52"/>
                  </a:cubicBezTo>
                  <a:close/>
                  <a:moveTo>
                    <a:pt x="58" y="93"/>
                  </a:moveTo>
                  <a:cubicBezTo>
                    <a:pt x="51" y="93"/>
                    <a:pt x="45" y="93"/>
                    <a:pt x="38" y="93"/>
                  </a:cubicBezTo>
                  <a:cubicBezTo>
                    <a:pt x="38" y="86"/>
                    <a:pt x="38" y="80"/>
                    <a:pt x="38" y="73"/>
                  </a:cubicBezTo>
                  <a:cubicBezTo>
                    <a:pt x="45" y="73"/>
                    <a:pt x="51" y="73"/>
                    <a:pt x="58" y="73"/>
                  </a:cubicBezTo>
                  <a:cubicBezTo>
                    <a:pt x="58" y="80"/>
                    <a:pt x="58" y="86"/>
                    <a:pt x="58" y="93"/>
                  </a:cubicBezTo>
                  <a:close/>
                  <a:moveTo>
                    <a:pt x="147" y="197"/>
                  </a:moveTo>
                  <a:cubicBezTo>
                    <a:pt x="110" y="197"/>
                    <a:pt x="80" y="167"/>
                    <a:pt x="79" y="130"/>
                  </a:cubicBezTo>
                  <a:cubicBezTo>
                    <a:pt x="79" y="93"/>
                    <a:pt x="110" y="62"/>
                    <a:pt x="147" y="62"/>
                  </a:cubicBezTo>
                  <a:cubicBezTo>
                    <a:pt x="184" y="62"/>
                    <a:pt x="214" y="92"/>
                    <a:pt x="214" y="130"/>
                  </a:cubicBezTo>
                  <a:cubicBezTo>
                    <a:pt x="214" y="167"/>
                    <a:pt x="184" y="197"/>
                    <a:pt x="147" y="197"/>
                  </a:cubicBezTo>
                  <a:close/>
                  <a:moveTo>
                    <a:pt x="256" y="134"/>
                  </a:moveTo>
                  <a:cubicBezTo>
                    <a:pt x="249" y="134"/>
                    <a:pt x="242" y="134"/>
                    <a:pt x="235" y="134"/>
                  </a:cubicBezTo>
                  <a:cubicBezTo>
                    <a:pt x="235" y="128"/>
                    <a:pt x="235" y="121"/>
                    <a:pt x="235" y="115"/>
                  </a:cubicBezTo>
                  <a:cubicBezTo>
                    <a:pt x="242" y="115"/>
                    <a:pt x="249" y="115"/>
                    <a:pt x="256" y="115"/>
                  </a:cubicBezTo>
                  <a:cubicBezTo>
                    <a:pt x="256" y="121"/>
                    <a:pt x="256" y="128"/>
                    <a:pt x="256" y="13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10156825" y="4168775"/>
              <a:ext cx="246062" cy="242888"/>
            </a:xfrm>
            <a:custGeom>
              <a:avLst/>
              <a:gdLst>
                <a:gd name="T0" fmla="*/ 56 w 112"/>
                <a:gd name="T1" fmla="*/ 0 h 111"/>
                <a:gd name="T2" fmla="*/ 1 w 112"/>
                <a:gd name="T3" fmla="*/ 53 h 111"/>
                <a:gd name="T4" fmla="*/ 53 w 112"/>
                <a:gd name="T5" fmla="*/ 110 h 111"/>
                <a:gd name="T6" fmla="*/ 111 w 112"/>
                <a:gd name="T7" fmla="*/ 56 h 111"/>
                <a:gd name="T8" fmla="*/ 56 w 11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1">
                  <a:moveTo>
                    <a:pt x="56" y="0"/>
                  </a:moveTo>
                  <a:cubicBezTo>
                    <a:pt x="27" y="0"/>
                    <a:pt x="1" y="24"/>
                    <a:pt x="1" y="53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2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10721975" y="4783138"/>
              <a:ext cx="206375" cy="20637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6 h 94"/>
                <a:gd name="T8" fmla="*/ 47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11456988" y="4919663"/>
              <a:ext cx="244475" cy="244475"/>
            </a:xfrm>
            <a:custGeom>
              <a:avLst/>
              <a:gdLst>
                <a:gd name="T0" fmla="*/ 56 w 111"/>
                <a:gd name="T1" fmla="*/ 0 h 111"/>
                <a:gd name="T2" fmla="*/ 0 w 111"/>
                <a:gd name="T3" fmla="*/ 52 h 111"/>
                <a:gd name="T4" fmla="*/ 53 w 111"/>
                <a:gd name="T5" fmla="*/ 110 h 111"/>
                <a:gd name="T6" fmla="*/ 111 w 111"/>
                <a:gd name="T7" fmla="*/ 56 h 111"/>
                <a:gd name="T8" fmla="*/ 56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27" y="0"/>
                    <a:pt x="1" y="24"/>
                    <a:pt x="0" y="52"/>
                  </a:cubicBezTo>
                  <a:cubicBezTo>
                    <a:pt x="0" y="84"/>
                    <a:pt x="23" y="109"/>
                    <a:pt x="53" y="110"/>
                  </a:cubicBezTo>
                  <a:cubicBezTo>
                    <a:pt x="85" y="111"/>
                    <a:pt x="110" y="88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8566150" y="4002088"/>
              <a:ext cx="647700" cy="557213"/>
            </a:xfrm>
            <a:custGeom>
              <a:avLst/>
              <a:gdLst>
                <a:gd name="T0" fmla="*/ 242 w 295"/>
                <a:gd name="T1" fmla="*/ 207 h 254"/>
                <a:gd name="T2" fmla="*/ 259 w 295"/>
                <a:gd name="T3" fmla="*/ 53 h 254"/>
                <a:gd name="T4" fmla="*/ 155 w 295"/>
                <a:gd name="T5" fmla="*/ 0 h 254"/>
                <a:gd name="T6" fmla="*/ 67 w 295"/>
                <a:gd name="T7" fmla="*/ 26 h 254"/>
                <a:gd name="T8" fmla="*/ 55 w 295"/>
                <a:gd name="T9" fmla="*/ 206 h 254"/>
                <a:gd name="T10" fmla="*/ 242 w 295"/>
                <a:gd name="T11" fmla="*/ 207 h 254"/>
                <a:gd name="T12" fmla="*/ 159 w 295"/>
                <a:gd name="T13" fmla="*/ 45 h 254"/>
                <a:gd name="T14" fmla="*/ 236 w 295"/>
                <a:gd name="T15" fmla="*/ 120 h 254"/>
                <a:gd name="T16" fmla="*/ 161 w 295"/>
                <a:gd name="T17" fmla="*/ 197 h 254"/>
                <a:gd name="T18" fmla="*/ 84 w 295"/>
                <a:gd name="T19" fmla="*/ 121 h 254"/>
                <a:gd name="T20" fmla="*/ 159 w 295"/>
                <a:gd name="T21" fmla="*/ 45 h 254"/>
                <a:gd name="T22" fmla="*/ 51 w 295"/>
                <a:gd name="T23" fmla="*/ 78 h 254"/>
                <a:gd name="T24" fmla="*/ 72 w 295"/>
                <a:gd name="T25" fmla="*/ 78 h 254"/>
                <a:gd name="T26" fmla="*/ 72 w 295"/>
                <a:gd name="T27" fmla="*/ 98 h 254"/>
                <a:gd name="T28" fmla="*/ 51 w 295"/>
                <a:gd name="T29" fmla="*/ 98 h 254"/>
                <a:gd name="T30" fmla="*/ 51 w 295"/>
                <a:gd name="T31" fmla="*/ 78 h 254"/>
                <a:gd name="T32" fmla="*/ 39 w 295"/>
                <a:gd name="T33" fmla="*/ 129 h 254"/>
                <a:gd name="T34" fmla="*/ 39 w 295"/>
                <a:gd name="T35" fmla="*/ 111 h 254"/>
                <a:gd name="T36" fmla="*/ 61 w 295"/>
                <a:gd name="T37" fmla="*/ 111 h 254"/>
                <a:gd name="T38" fmla="*/ 61 w 295"/>
                <a:gd name="T39" fmla="*/ 131 h 254"/>
                <a:gd name="T40" fmla="*/ 42 w 295"/>
                <a:gd name="T41" fmla="*/ 131 h 254"/>
                <a:gd name="T42" fmla="*/ 39 w 295"/>
                <a:gd name="T43" fmla="*/ 129 h 254"/>
                <a:gd name="T44" fmla="*/ 51 w 295"/>
                <a:gd name="T45" fmla="*/ 144 h 254"/>
                <a:gd name="T46" fmla="*/ 72 w 295"/>
                <a:gd name="T47" fmla="*/ 144 h 254"/>
                <a:gd name="T48" fmla="*/ 72 w 295"/>
                <a:gd name="T49" fmla="*/ 164 h 254"/>
                <a:gd name="T50" fmla="*/ 51 w 295"/>
                <a:gd name="T51" fmla="*/ 164 h 254"/>
                <a:gd name="T52" fmla="*/ 51 w 295"/>
                <a:gd name="T53" fmla="*/ 14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242" y="207"/>
                  </a:moveTo>
                  <a:cubicBezTo>
                    <a:pt x="287" y="165"/>
                    <a:pt x="295" y="101"/>
                    <a:pt x="259" y="53"/>
                  </a:cubicBezTo>
                  <a:cubicBezTo>
                    <a:pt x="231" y="17"/>
                    <a:pt x="194" y="1"/>
                    <a:pt x="155" y="0"/>
                  </a:cubicBezTo>
                  <a:cubicBezTo>
                    <a:pt x="119" y="0"/>
                    <a:pt x="91" y="8"/>
                    <a:pt x="67" y="26"/>
                  </a:cubicBezTo>
                  <a:cubicBezTo>
                    <a:pt x="6" y="71"/>
                    <a:pt x="0" y="154"/>
                    <a:pt x="55" y="206"/>
                  </a:cubicBezTo>
                  <a:cubicBezTo>
                    <a:pt x="105" y="254"/>
                    <a:pt x="191" y="254"/>
                    <a:pt x="242" y="207"/>
                  </a:cubicBezTo>
                  <a:close/>
                  <a:moveTo>
                    <a:pt x="159" y="45"/>
                  </a:moveTo>
                  <a:cubicBezTo>
                    <a:pt x="201" y="45"/>
                    <a:pt x="236" y="79"/>
                    <a:pt x="236" y="120"/>
                  </a:cubicBezTo>
                  <a:cubicBezTo>
                    <a:pt x="236" y="163"/>
                    <a:pt x="203" y="197"/>
                    <a:pt x="161" y="197"/>
                  </a:cubicBezTo>
                  <a:cubicBezTo>
                    <a:pt x="119" y="198"/>
                    <a:pt x="84" y="163"/>
                    <a:pt x="84" y="121"/>
                  </a:cubicBezTo>
                  <a:cubicBezTo>
                    <a:pt x="84" y="80"/>
                    <a:pt x="118" y="45"/>
                    <a:pt x="159" y="45"/>
                  </a:cubicBezTo>
                  <a:close/>
                  <a:moveTo>
                    <a:pt x="51" y="78"/>
                  </a:moveTo>
                  <a:cubicBezTo>
                    <a:pt x="58" y="78"/>
                    <a:pt x="65" y="78"/>
                    <a:pt x="72" y="78"/>
                  </a:cubicBezTo>
                  <a:cubicBezTo>
                    <a:pt x="72" y="85"/>
                    <a:pt x="72" y="91"/>
                    <a:pt x="72" y="98"/>
                  </a:cubicBezTo>
                  <a:cubicBezTo>
                    <a:pt x="66" y="98"/>
                    <a:pt x="58" y="98"/>
                    <a:pt x="51" y="98"/>
                  </a:cubicBezTo>
                  <a:cubicBezTo>
                    <a:pt x="51" y="91"/>
                    <a:pt x="51" y="85"/>
                    <a:pt x="51" y="78"/>
                  </a:cubicBezTo>
                  <a:close/>
                  <a:moveTo>
                    <a:pt x="39" y="129"/>
                  </a:moveTo>
                  <a:cubicBezTo>
                    <a:pt x="39" y="123"/>
                    <a:pt x="39" y="117"/>
                    <a:pt x="39" y="111"/>
                  </a:cubicBez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2"/>
                    <a:pt x="42" y="131"/>
                  </a:cubicBezTo>
                  <a:cubicBezTo>
                    <a:pt x="41" y="131"/>
                    <a:pt x="39" y="130"/>
                    <a:pt x="39" y="129"/>
                  </a:cubicBezTo>
                  <a:close/>
                  <a:moveTo>
                    <a:pt x="51" y="144"/>
                  </a:moveTo>
                  <a:cubicBezTo>
                    <a:pt x="58" y="144"/>
                    <a:pt x="65" y="144"/>
                    <a:pt x="72" y="144"/>
                  </a:cubicBezTo>
                  <a:cubicBezTo>
                    <a:pt x="72" y="151"/>
                    <a:pt x="72" y="157"/>
                    <a:pt x="72" y="164"/>
                  </a:cubicBezTo>
                  <a:cubicBezTo>
                    <a:pt x="65" y="164"/>
                    <a:pt x="58" y="164"/>
                    <a:pt x="51" y="164"/>
                  </a:cubicBezTo>
                  <a:cubicBezTo>
                    <a:pt x="51" y="157"/>
                    <a:pt x="51" y="151"/>
                    <a:pt x="51" y="144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13811250" y="2447925"/>
              <a:ext cx="258762" cy="258763"/>
            </a:xfrm>
            <a:custGeom>
              <a:avLst/>
              <a:gdLst>
                <a:gd name="T0" fmla="*/ 58 w 118"/>
                <a:gd name="T1" fmla="*/ 0 h 118"/>
                <a:gd name="T2" fmla="*/ 0 w 118"/>
                <a:gd name="T3" fmla="*/ 59 h 118"/>
                <a:gd name="T4" fmla="*/ 59 w 118"/>
                <a:gd name="T5" fmla="*/ 118 h 118"/>
                <a:gd name="T6" fmla="*/ 117 w 118"/>
                <a:gd name="T7" fmla="*/ 59 h 118"/>
                <a:gd name="T8" fmla="*/ 58 w 1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8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ubicBezTo>
                    <a:pt x="91" y="118"/>
                    <a:pt x="118" y="91"/>
                    <a:pt x="117" y="59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13596938" y="2311400"/>
              <a:ext cx="647700" cy="558800"/>
            </a:xfrm>
            <a:custGeom>
              <a:avLst/>
              <a:gdLst>
                <a:gd name="T0" fmla="*/ 155 w 295"/>
                <a:gd name="T1" fmla="*/ 0 h 254"/>
                <a:gd name="T2" fmla="*/ 67 w 295"/>
                <a:gd name="T3" fmla="*/ 26 h 254"/>
                <a:gd name="T4" fmla="*/ 55 w 295"/>
                <a:gd name="T5" fmla="*/ 206 h 254"/>
                <a:gd name="T6" fmla="*/ 243 w 295"/>
                <a:gd name="T7" fmla="*/ 207 h 254"/>
                <a:gd name="T8" fmla="*/ 259 w 295"/>
                <a:gd name="T9" fmla="*/ 53 h 254"/>
                <a:gd name="T10" fmla="*/ 155 w 295"/>
                <a:gd name="T11" fmla="*/ 0 h 254"/>
                <a:gd name="T12" fmla="*/ 39 w 295"/>
                <a:gd name="T13" fmla="*/ 76 h 254"/>
                <a:gd name="T14" fmla="*/ 62 w 295"/>
                <a:gd name="T15" fmla="*/ 76 h 254"/>
                <a:gd name="T16" fmla="*/ 62 w 295"/>
                <a:gd name="T17" fmla="*/ 96 h 254"/>
                <a:gd name="T18" fmla="*/ 39 w 295"/>
                <a:gd name="T19" fmla="*/ 96 h 254"/>
                <a:gd name="T20" fmla="*/ 39 w 295"/>
                <a:gd name="T21" fmla="*/ 76 h 254"/>
                <a:gd name="T22" fmla="*/ 39 w 295"/>
                <a:gd name="T23" fmla="*/ 111 h 254"/>
                <a:gd name="T24" fmla="*/ 61 w 295"/>
                <a:gd name="T25" fmla="*/ 111 h 254"/>
                <a:gd name="T26" fmla="*/ 61 w 295"/>
                <a:gd name="T27" fmla="*/ 131 h 254"/>
                <a:gd name="T28" fmla="*/ 42 w 295"/>
                <a:gd name="T29" fmla="*/ 131 h 254"/>
                <a:gd name="T30" fmla="*/ 40 w 295"/>
                <a:gd name="T31" fmla="*/ 129 h 254"/>
                <a:gd name="T32" fmla="*/ 39 w 295"/>
                <a:gd name="T33" fmla="*/ 111 h 254"/>
                <a:gd name="T34" fmla="*/ 62 w 295"/>
                <a:gd name="T35" fmla="*/ 166 h 254"/>
                <a:gd name="T36" fmla="*/ 39 w 295"/>
                <a:gd name="T37" fmla="*/ 166 h 254"/>
                <a:gd name="T38" fmla="*/ 39 w 295"/>
                <a:gd name="T39" fmla="*/ 145 h 254"/>
                <a:gd name="T40" fmla="*/ 62 w 295"/>
                <a:gd name="T41" fmla="*/ 145 h 254"/>
                <a:gd name="T42" fmla="*/ 62 w 295"/>
                <a:gd name="T43" fmla="*/ 166 h 254"/>
                <a:gd name="T44" fmla="*/ 156 w 295"/>
                <a:gd name="T45" fmla="*/ 202 h 254"/>
                <a:gd name="T46" fmla="*/ 75 w 295"/>
                <a:gd name="T47" fmla="*/ 121 h 254"/>
                <a:gd name="T48" fmla="*/ 155 w 295"/>
                <a:gd name="T49" fmla="*/ 40 h 254"/>
                <a:gd name="T50" fmla="*/ 236 w 295"/>
                <a:gd name="T51" fmla="*/ 120 h 254"/>
                <a:gd name="T52" fmla="*/ 156 w 295"/>
                <a:gd name="T53" fmla="*/ 20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254">
                  <a:moveTo>
                    <a:pt x="155" y="0"/>
                  </a:moveTo>
                  <a:cubicBezTo>
                    <a:pt x="119" y="0"/>
                    <a:pt x="92" y="8"/>
                    <a:pt x="67" y="26"/>
                  </a:cubicBezTo>
                  <a:cubicBezTo>
                    <a:pt x="6" y="71"/>
                    <a:pt x="0" y="153"/>
                    <a:pt x="55" y="206"/>
                  </a:cubicBezTo>
                  <a:cubicBezTo>
                    <a:pt x="105" y="254"/>
                    <a:pt x="191" y="254"/>
                    <a:pt x="243" y="207"/>
                  </a:cubicBezTo>
                  <a:cubicBezTo>
                    <a:pt x="288" y="165"/>
                    <a:pt x="295" y="101"/>
                    <a:pt x="259" y="53"/>
                  </a:cubicBezTo>
                  <a:cubicBezTo>
                    <a:pt x="232" y="17"/>
                    <a:pt x="194" y="1"/>
                    <a:pt x="155" y="0"/>
                  </a:cubicBezTo>
                  <a:close/>
                  <a:moveTo>
                    <a:pt x="39" y="76"/>
                  </a:moveTo>
                  <a:cubicBezTo>
                    <a:pt x="47" y="76"/>
                    <a:pt x="54" y="76"/>
                    <a:pt x="62" y="76"/>
                  </a:cubicBezTo>
                  <a:cubicBezTo>
                    <a:pt x="62" y="82"/>
                    <a:pt x="62" y="89"/>
                    <a:pt x="62" y="96"/>
                  </a:cubicBezTo>
                  <a:cubicBezTo>
                    <a:pt x="55" y="96"/>
                    <a:pt x="48" y="96"/>
                    <a:pt x="39" y="96"/>
                  </a:cubicBezTo>
                  <a:cubicBezTo>
                    <a:pt x="39" y="89"/>
                    <a:pt x="39" y="83"/>
                    <a:pt x="39" y="76"/>
                  </a:cubicBezTo>
                  <a:close/>
                  <a:moveTo>
                    <a:pt x="39" y="111"/>
                  </a:moveTo>
                  <a:cubicBezTo>
                    <a:pt x="47" y="111"/>
                    <a:pt x="54" y="111"/>
                    <a:pt x="61" y="111"/>
                  </a:cubicBezTo>
                  <a:cubicBezTo>
                    <a:pt x="61" y="118"/>
                    <a:pt x="61" y="124"/>
                    <a:pt x="61" y="131"/>
                  </a:cubicBezTo>
                  <a:cubicBezTo>
                    <a:pt x="55" y="131"/>
                    <a:pt x="48" y="131"/>
                    <a:pt x="42" y="131"/>
                  </a:cubicBezTo>
                  <a:cubicBezTo>
                    <a:pt x="41" y="131"/>
                    <a:pt x="40" y="130"/>
                    <a:pt x="40" y="129"/>
                  </a:cubicBezTo>
                  <a:cubicBezTo>
                    <a:pt x="39" y="123"/>
                    <a:pt x="39" y="117"/>
                    <a:pt x="39" y="111"/>
                  </a:cubicBezTo>
                  <a:close/>
                  <a:moveTo>
                    <a:pt x="62" y="166"/>
                  </a:moveTo>
                  <a:cubicBezTo>
                    <a:pt x="55" y="166"/>
                    <a:pt x="47" y="166"/>
                    <a:pt x="39" y="166"/>
                  </a:cubicBezTo>
                  <a:cubicBezTo>
                    <a:pt x="39" y="159"/>
                    <a:pt x="39" y="153"/>
                    <a:pt x="39" y="145"/>
                  </a:cubicBezTo>
                  <a:cubicBezTo>
                    <a:pt x="47" y="145"/>
                    <a:pt x="55" y="145"/>
                    <a:pt x="62" y="145"/>
                  </a:cubicBezTo>
                  <a:cubicBezTo>
                    <a:pt x="62" y="152"/>
                    <a:pt x="62" y="159"/>
                    <a:pt x="62" y="166"/>
                  </a:cubicBezTo>
                  <a:close/>
                  <a:moveTo>
                    <a:pt x="156" y="202"/>
                  </a:moveTo>
                  <a:cubicBezTo>
                    <a:pt x="112" y="202"/>
                    <a:pt x="75" y="166"/>
                    <a:pt x="75" y="121"/>
                  </a:cubicBezTo>
                  <a:cubicBezTo>
                    <a:pt x="75" y="77"/>
                    <a:pt x="111" y="41"/>
                    <a:pt x="155" y="40"/>
                  </a:cubicBezTo>
                  <a:cubicBezTo>
                    <a:pt x="199" y="40"/>
                    <a:pt x="236" y="76"/>
                    <a:pt x="236" y="120"/>
                  </a:cubicBezTo>
                  <a:cubicBezTo>
                    <a:pt x="236" y="165"/>
                    <a:pt x="201" y="201"/>
                    <a:pt x="156" y="202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8796338" y="4146550"/>
              <a:ext cx="244475" cy="244475"/>
            </a:xfrm>
            <a:custGeom>
              <a:avLst/>
              <a:gdLst>
                <a:gd name="T0" fmla="*/ 55 w 111"/>
                <a:gd name="T1" fmla="*/ 111 h 111"/>
                <a:gd name="T2" fmla="*/ 111 w 111"/>
                <a:gd name="T3" fmla="*/ 55 h 111"/>
                <a:gd name="T4" fmla="*/ 55 w 111"/>
                <a:gd name="T5" fmla="*/ 0 h 111"/>
                <a:gd name="T6" fmla="*/ 0 w 111"/>
                <a:gd name="T7" fmla="*/ 55 h 111"/>
                <a:gd name="T8" fmla="*/ 55 w 111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55" y="111"/>
                  </a:moveTo>
                  <a:cubicBezTo>
                    <a:pt x="86" y="111"/>
                    <a:pt x="111" y="86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86"/>
                    <a:pt x="25" y="111"/>
                    <a:pt x="55" y="111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66A9ECC-0E5A-4F8D-8B32-1A09FCA3A515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99F7777-80AB-45AD-A4AD-DC177125BA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08309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412501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5043223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169532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9974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3458 w 3840"/>
              <a:gd name="T1" fmla="*/ 354 h 2152"/>
              <a:gd name="T2" fmla="*/ 3459 w 3840"/>
              <a:gd name="T3" fmla="*/ 386 h 2152"/>
              <a:gd name="T4" fmla="*/ 3297 w 3840"/>
              <a:gd name="T5" fmla="*/ 99 h 2152"/>
              <a:gd name="T6" fmla="*/ 2980 w 3840"/>
              <a:gd name="T7" fmla="*/ 754 h 2152"/>
              <a:gd name="T8" fmla="*/ 3310 w 3840"/>
              <a:gd name="T9" fmla="*/ 810 h 2152"/>
              <a:gd name="T10" fmla="*/ 3221 w 3840"/>
              <a:gd name="T11" fmla="*/ 1205 h 2152"/>
              <a:gd name="T12" fmla="*/ 2928 w 3840"/>
              <a:gd name="T13" fmla="*/ 1051 h 2152"/>
              <a:gd name="T14" fmla="*/ 2893 w 3840"/>
              <a:gd name="T15" fmla="*/ 689 h 2152"/>
              <a:gd name="T16" fmla="*/ 3049 w 3840"/>
              <a:gd name="T17" fmla="*/ 139 h 2152"/>
              <a:gd name="T18" fmla="*/ 2712 w 3840"/>
              <a:gd name="T19" fmla="*/ 494 h 2152"/>
              <a:gd name="T20" fmla="*/ 2522 w 3840"/>
              <a:gd name="T21" fmla="*/ 189 h 2152"/>
              <a:gd name="T22" fmla="*/ 2340 w 3840"/>
              <a:gd name="T23" fmla="*/ 558 h 2152"/>
              <a:gd name="T24" fmla="*/ 2506 w 3840"/>
              <a:gd name="T25" fmla="*/ 1128 h 2152"/>
              <a:gd name="T26" fmla="*/ 2367 w 3840"/>
              <a:gd name="T27" fmla="*/ 1444 h 2152"/>
              <a:gd name="T28" fmla="*/ 1967 w 3840"/>
              <a:gd name="T29" fmla="*/ 51 h 2152"/>
              <a:gd name="T30" fmla="*/ 1855 w 3840"/>
              <a:gd name="T31" fmla="*/ 173 h 2152"/>
              <a:gd name="T32" fmla="*/ 1620 w 3840"/>
              <a:gd name="T33" fmla="*/ 958 h 2152"/>
              <a:gd name="T34" fmla="*/ 1546 w 3840"/>
              <a:gd name="T35" fmla="*/ 1541 h 2152"/>
              <a:gd name="T36" fmla="*/ 1354 w 3840"/>
              <a:gd name="T37" fmla="*/ 1079 h 2152"/>
              <a:gd name="T38" fmla="*/ 1600 w 3840"/>
              <a:gd name="T39" fmla="*/ 528 h 2152"/>
              <a:gd name="T40" fmla="*/ 1415 w 3840"/>
              <a:gd name="T41" fmla="*/ 132 h 2152"/>
              <a:gd name="T42" fmla="*/ 1172 w 3840"/>
              <a:gd name="T43" fmla="*/ 771 h 2152"/>
              <a:gd name="T44" fmla="*/ 964 w 3840"/>
              <a:gd name="T45" fmla="*/ 1018 h 2152"/>
              <a:gd name="T46" fmla="*/ 599 w 3840"/>
              <a:gd name="T47" fmla="*/ 146 h 2152"/>
              <a:gd name="T48" fmla="*/ 545 w 3840"/>
              <a:gd name="T49" fmla="*/ 670 h 2152"/>
              <a:gd name="T50" fmla="*/ 500 w 3840"/>
              <a:gd name="T51" fmla="*/ 1076 h 2152"/>
              <a:gd name="T52" fmla="*/ 259 w 3840"/>
              <a:gd name="T53" fmla="*/ 1104 h 2152"/>
              <a:gd name="T54" fmla="*/ 347 w 3840"/>
              <a:gd name="T55" fmla="*/ 1592 h 2152"/>
              <a:gd name="T56" fmla="*/ 286 w 3840"/>
              <a:gd name="T57" fmla="*/ 1369 h 2152"/>
              <a:gd name="T58" fmla="*/ 99 w 3840"/>
              <a:gd name="T59" fmla="*/ 345 h 2152"/>
              <a:gd name="T60" fmla="*/ 268 w 3840"/>
              <a:gd name="T61" fmla="*/ 649 h 2152"/>
              <a:gd name="T62" fmla="*/ 413 w 3840"/>
              <a:gd name="T63" fmla="*/ 382 h 2152"/>
              <a:gd name="T64" fmla="*/ 332 w 3840"/>
              <a:gd name="T65" fmla="*/ 385 h 2152"/>
              <a:gd name="T66" fmla="*/ 415 w 3840"/>
              <a:gd name="T67" fmla="*/ 186 h 2152"/>
              <a:gd name="T68" fmla="*/ 78 w 3840"/>
              <a:gd name="T69" fmla="*/ 209 h 2152"/>
              <a:gd name="T70" fmla="*/ 96 w 3840"/>
              <a:gd name="T71" fmla="*/ 249 h 2152"/>
              <a:gd name="T72" fmla="*/ 86 w 3840"/>
              <a:gd name="T73" fmla="*/ 1714 h 2152"/>
              <a:gd name="T74" fmla="*/ 192 w 3840"/>
              <a:gd name="T75" fmla="*/ 2089 h 2152"/>
              <a:gd name="T76" fmla="*/ 589 w 3840"/>
              <a:gd name="T77" fmla="*/ 2080 h 2152"/>
              <a:gd name="T78" fmla="*/ 526 w 3840"/>
              <a:gd name="T79" fmla="*/ 2083 h 2152"/>
              <a:gd name="T80" fmla="*/ 672 w 3840"/>
              <a:gd name="T81" fmla="*/ 1732 h 2152"/>
              <a:gd name="T82" fmla="*/ 738 w 3840"/>
              <a:gd name="T83" fmla="*/ 1462 h 2152"/>
              <a:gd name="T84" fmla="*/ 554 w 3840"/>
              <a:gd name="T85" fmla="*/ 1215 h 2152"/>
              <a:gd name="T86" fmla="*/ 682 w 3840"/>
              <a:gd name="T87" fmla="*/ 687 h 2152"/>
              <a:gd name="T88" fmla="*/ 911 w 3840"/>
              <a:gd name="T89" fmla="*/ 525 h 2152"/>
              <a:gd name="T90" fmla="*/ 1020 w 3840"/>
              <a:gd name="T91" fmla="*/ 1880 h 2152"/>
              <a:gd name="T92" fmla="*/ 1075 w 3840"/>
              <a:gd name="T93" fmla="*/ 1524 h 2152"/>
              <a:gd name="T94" fmla="*/ 1167 w 3840"/>
              <a:gd name="T95" fmla="*/ 1724 h 2152"/>
              <a:gd name="T96" fmla="*/ 1415 w 3840"/>
              <a:gd name="T97" fmla="*/ 1816 h 2152"/>
              <a:gd name="T98" fmla="*/ 1355 w 3840"/>
              <a:gd name="T99" fmla="*/ 1962 h 2152"/>
              <a:gd name="T100" fmla="*/ 1717 w 3840"/>
              <a:gd name="T101" fmla="*/ 2068 h 2152"/>
              <a:gd name="T102" fmla="*/ 1509 w 3840"/>
              <a:gd name="T103" fmla="*/ 1788 h 2152"/>
              <a:gd name="T104" fmla="*/ 1875 w 3840"/>
              <a:gd name="T105" fmla="*/ 1717 h 2152"/>
              <a:gd name="T106" fmla="*/ 2112 w 3840"/>
              <a:gd name="T107" fmla="*/ 1302 h 2152"/>
              <a:gd name="T108" fmla="*/ 2093 w 3840"/>
              <a:gd name="T109" fmla="*/ 2070 h 2152"/>
              <a:gd name="T110" fmla="*/ 2322 w 3840"/>
              <a:gd name="T111" fmla="*/ 1909 h 2152"/>
              <a:gd name="T112" fmla="*/ 2610 w 3840"/>
              <a:gd name="T113" fmla="*/ 1448 h 2152"/>
              <a:gd name="T114" fmla="*/ 3079 w 3840"/>
              <a:gd name="T115" fmla="*/ 1622 h 2152"/>
              <a:gd name="T116" fmla="*/ 2965 w 3840"/>
              <a:gd name="T117" fmla="*/ 1899 h 2152"/>
              <a:gd name="T118" fmla="*/ 3649 w 3840"/>
              <a:gd name="T119" fmla="*/ 2097 h 2152"/>
              <a:gd name="T120" fmla="*/ 3255 w 3840"/>
              <a:gd name="T121" fmla="*/ 1569 h 2152"/>
              <a:gd name="T122" fmla="*/ 3490 w 3840"/>
              <a:gd name="T123" fmla="*/ 1024 h 2152"/>
              <a:gd name="T124" fmla="*/ 3739 w 3840"/>
              <a:gd name="T125" fmla="*/ 861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0" h="2152">
                <a:moveTo>
                  <a:pt x="0" y="0"/>
                </a:moveTo>
                <a:cubicBezTo>
                  <a:pt x="0" y="2152"/>
                  <a:pt x="0" y="2152"/>
                  <a:pt x="0" y="2152"/>
                </a:cubicBezTo>
                <a:cubicBezTo>
                  <a:pt x="3840" y="2152"/>
                  <a:pt x="3840" y="2152"/>
                  <a:pt x="3840" y="2152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458" y="354"/>
                </a:moveTo>
                <a:cubicBezTo>
                  <a:pt x="3461" y="344"/>
                  <a:pt x="3462" y="333"/>
                  <a:pt x="3466" y="324"/>
                </a:cubicBezTo>
                <a:cubicBezTo>
                  <a:pt x="3485" y="275"/>
                  <a:pt x="3521" y="245"/>
                  <a:pt x="3571" y="232"/>
                </a:cubicBezTo>
                <a:cubicBezTo>
                  <a:pt x="3634" y="215"/>
                  <a:pt x="3703" y="239"/>
                  <a:pt x="3739" y="291"/>
                </a:cubicBezTo>
                <a:cubicBezTo>
                  <a:pt x="3781" y="352"/>
                  <a:pt x="3768" y="432"/>
                  <a:pt x="3707" y="478"/>
                </a:cubicBezTo>
                <a:cubicBezTo>
                  <a:pt x="3641" y="528"/>
                  <a:pt x="3544" y="518"/>
                  <a:pt x="3490" y="454"/>
                </a:cubicBezTo>
                <a:cubicBezTo>
                  <a:pt x="3473" y="434"/>
                  <a:pt x="3463" y="411"/>
                  <a:pt x="3459" y="386"/>
                </a:cubicBezTo>
                <a:cubicBezTo>
                  <a:pt x="3459" y="384"/>
                  <a:pt x="3459" y="383"/>
                  <a:pt x="3458" y="382"/>
                </a:cubicBezTo>
                <a:cubicBezTo>
                  <a:pt x="3458" y="373"/>
                  <a:pt x="3458" y="364"/>
                  <a:pt x="3458" y="354"/>
                </a:cubicBezTo>
                <a:close/>
                <a:moveTo>
                  <a:pt x="3353" y="44"/>
                </a:moveTo>
                <a:cubicBezTo>
                  <a:pt x="3384" y="44"/>
                  <a:pt x="3409" y="69"/>
                  <a:pt x="3408" y="99"/>
                </a:cubicBezTo>
                <a:cubicBezTo>
                  <a:pt x="3408" y="129"/>
                  <a:pt x="3383" y="154"/>
                  <a:pt x="3353" y="154"/>
                </a:cubicBezTo>
                <a:cubicBezTo>
                  <a:pt x="3322" y="154"/>
                  <a:pt x="3297" y="129"/>
                  <a:pt x="3297" y="99"/>
                </a:cubicBezTo>
                <a:cubicBezTo>
                  <a:pt x="3298" y="68"/>
                  <a:pt x="3323" y="44"/>
                  <a:pt x="3353" y="44"/>
                </a:cubicBezTo>
                <a:close/>
                <a:moveTo>
                  <a:pt x="3359" y="365"/>
                </a:moveTo>
                <a:cubicBezTo>
                  <a:pt x="3389" y="451"/>
                  <a:pt x="3339" y="547"/>
                  <a:pt x="3243" y="568"/>
                </a:cubicBezTo>
                <a:cubicBezTo>
                  <a:pt x="3244" y="569"/>
                  <a:pt x="3244" y="570"/>
                  <a:pt x="3244" y="571"/>
                </a:cubicBezTo>
                <a:cubicBezTo>
                  <a:pt x="3283" y="641"/>
                  <a:pt x="3258" y="725"/>
                  <a:pt x="3192" y="768"/>
                </a:cubicBezTo>
                <a:cubicBezTo>
                  <a:pt x="3127" y="811"/>
                  <a:pt x="3036" y="805"/>
                  <a:pt x="2980" y="754"/>
                </a:cubicBezTo>
                <a:cubicBezTo>
                  <a:pt x="2903" y="685"/>
                  <a:pt x="2913" y="570"/>
                  <a:pt x="3000" y="514"/>
                </a:cubicBezTo>
                <a:cubicBezTo>
                  <a:pt x="3021" y="500"/>
                  <a:pt x="3045" y="492"/>
                  <a:pt x="3070" y="488"/>
                </a:cubicBezTo>
                <a:cubicBezTo>
                  <a:pt x="3071" y="488"/>
                  <a:pt x="3073" y="488"/>
                  <a:pt x="3075" y="487"/>
                </a:cubicBezTo>
                <a:cubicBezTo>
                  <a:pt x="3030" y="397"/>
                  <a:pt x="3077" y="300"/>
                  <a:pt x="3158" y="270"/>
                </a:cubicBezTo>
                <a:cubicBezTo>
                  <a:pt x="3240" y="239"/>
                  <a:pt x="3331" y="282"/>
                  <a:pt x="3359" y="365"/>
                </a:cubicBezTo>
                <a:close/>
                <a:moveTo>
                  <a:pt x="3310" y="810"/>
                </a:moveTo>
                <a:cubicBezTo>
                  <a:pt x="3284" y="811"/>
                  <a:pt x="3264" y="790"/>
                  <a:pt x="3264" y="765"/>
                </a:cubicBezTo>
                <a:cubicBezTo>
                  <a:pt x="3263" y="739"/>
                  <a:pt x="3283" y="718"/>
                  <a:pt x="3309" y="718"/>
                </a:cubicBezTo>
                <a:cubicBezTo>
                  <a:pt x="3335" y="718"/>
                  <a:pt x="3356" y="738"/>
                  <a:pt x="3356" y="763"/>
                </a:cubicBezTo>
                <a:cubicBezTo>
                  <a:pt x="3357" y="789"/>
                  <a:pt x="3336" y="810"/>
                  <a:pt x="3310" y="810"/>
                </a:cubicBezTo>
                <a:close/>
                <a:moveTo>
                  <a:pt x="3326" y="1101"/>
                </a:moveTo>
                <a:cubicBezTo>
                  <a:pt x="3326" y="1158"/>
                  <a:pt x="3279" y="1205"/>
                  <a:pt x="3221" y="1205"/>
                </a:cubicBezTo>
                <a:cubicBezTo>
                  <a:pt x="3164" y="1205"/>
                  <a:pt x="3116" y="1157"/>
                  <a:pt x="3116" y="1100"/>
                </a:cubicBezTo>
                <a:cubicBezTo>
                  <a:pt x="3117" y="1042"/>
                  <a:pt x="3164" y="996"/>
                  <a:pt x="3221" y="996"/>
                </a:cubicBezTo>
                <a:cubicBezTo>
                  <a:pt x="3279" y="996"/>
                  <a:pt x="3327" y="1043"/>
                  <a:pt x="3326" y="1101"/>
                </a:cubicBezTo>
                <a:close/>
                <a:moveTo>
                  <a:pt x="2928" y="940"/>
                </a:moveTo>
                <a:cubicBezTo>
                  <a:pt x="2959" y="940"/>
                  <a:pt x="2984" y="965"/>
                  <a:pt x="2983" y="996"/>
                </a:cubicBezTo>
                <a:cubicBezTo>
                  <a:pt x="2983" y="1026"/>
                  <a:pt x="2958" y="1051"/>
                  <a:pt x="2928" y="1051"/>
                </a:cubicBezTo>
                <a:cubicBezTo>
                  <a:pt x="2897" y="1051"/>
                  <a:pt x="2872" y="1026"/>
                  <a:pt x="2872" y="995"/>
                </a:cubicBezTo>
                <a:cubicBezTo>
                  <a:pt x="2873" y="965"/>
                  <a:pt x="2898" y="940"/>
                  <a:pt x="2928" y="940"/>
                </a:cubicBezTo>
                <a:close/>
                <a:moveTo>
                  <a:pt x="2806" y="776"/>
                </a:moveTo>
                <a:cubicBezTo>
                  <a:pt x="2759" y="776"/>
                  <a:pt x="2720" y="737"/>
                  <a:pt x="2719" y="689"/>
                </a:cubicBezTo>
                <a:cubicBezTo>
                  <a:pt x="2719" y="641"/>
                  <a:pt x="2759" y="602"/>
                  <a:pt x="2807" y="602"/>
                </a:cubicBezTo>
                <a:cubicBezTo>
                  <a:pt x="2855" y="602"/>
                  <a:pt x="2893" y="641"/>
                  <a:pt x="2893" y="689"/>
                </a:cubicBezTo>
                <a:cubicBezTo>
                  <a:pt x="2893" y="737"/>
                  <a:pt x="2854" y="776"/>
                  <a:pt x="2806" y="776"/>
                </a:cubicBezTo>
                <a:close/>
                <a:moveTo>
                  <a:pt x="3049" y="139"/>
                </a:moveTo>
                <a:cubicBezTo>
                  <a:pt x="3085" y="139"/>
                  <a:pt x="3114" y="168"/>
                  <a:pt x="3113" y="203"/>
                </a:cubicBezTo>
                <a:cubicBezTo>
                  <a:pt x="3113" y="238"/>
                  <a:pt x="3084" y="267"/>
                  <a:pt x="3049" y="267"/>
                </a:cubicBezTo>
                <a:cubicBezTo>
                  <a:pt x="3014" y="267"/>
                  <a:pt x="2985" y="238"/>
                  <a:pt x="2986" y="203"/>
                </a:cubicBezTo>
                <a:cubicBezTo>
                  <a:pt x="2986" y="168"/>
                  <a:pt x="3014" y="139"/>
                  <a:pt x="3049" y="139"/>
                </a:cubicBezTo>
                <a:close/>
                <a:moveTo>
                  <a:pt x="2676" y="379"/>
                </a:moveTo>
                <a:cubicBezTo>
                  <a:pt x="2679" y="367"/>
                  <a:pt x="2680" y="355"/>
                  <a:pt x="2685" y="344"/>
                </a:cubicBezTo>
                <a:cubicBezTo>
                  <a:pt x="2706" y="287"/>
                  <a:pt x="2747" y="253"/>
                  <a:pt x="2805" y="238"/>
                </a:cubicBezTo>
                <a:cubicBezTo>
                  <a:pt x="2878" y="218"/>
                  <a:pt x="2957" y="247"/>
                  <a:pt x="2999" y="306"/>
                </a:cubicBezTo>
                <a:cubicBezTo>
                  <a:pt x="3047" y="376"/>
                  <a:pt x="3032" y="468"/>
                  <a:pt x="2963" y="521"/>
                </a:cubicBezTo>
                <a:cubicBezTo>
                  <a:pt x="2886" y="580"/>
                  <a:pt x="2774" y="568"/>
                  <a:pt x="2712" y="494"/>
                </a:cubicBezTo>
                <a:cubicBezTo>
                  <a:pt x="2693" y="471"/>
                  <a:pt x="2681" y="445"/>
                  <a:pt x="2677" y="415"/>
                </a:cubicBezTo>
                <a:cubicBezTo>
                  <a:pt x="2677" y="414"/>
                  <a:pt x="2676" y="413"/>
                  <a:pt x="2676" y="411"/>
                </a:cubicBezTo>
                <a:cubicBezTo>
                  <a:pt x="2676" y="401"/>
                  <a:pt x="2676" y="390"/>
                  <a:pt x="2676" y="379"/>
                </a:cubicBezTo>
                <a:close/>
                <a:moveTo>
                  <a:pt x="2522" y="79"/>
                </a:moveTo>
                <a:cubicBezTo>
                  <a:pt x="2553" y="79"/>
                  <a:pt x="2578" y="104"/>
                  <a:pt x="2577" y="134"/>
                </a:cubicBezTo>
                <a:cubicBezTo>
                  <a:pt x="2577" y="165"/>
                  <a:pt x="2552" y="189"/>
                  <a:pt x="2522" y="189"/>
                </a:cubicBezTo>
                <a:cubicBezTo>
                  <a:pt x="2491" y="189"/>
                  <a:pt x="2466" y="164"/>
                  <a:pt x="2466" y="134"/>
                </a:cubicBezTo>
                <a:cubicBezTo>
                  <a:pt x="2467" y="103"/>
                  <a:pt x="2491" y="79"/>
                  <a:pt x="2522" y="79"/>
                </a:cubicBezTo>
                <a:close/>
                <a:moveTo>
                  <a:pt x="2416" y="483"/>
                </a:moveTo>
                <a:cubicBezTo>
                  <a:pt x="2458" y="483"/>
                  <a:pt x="2491" y="517"/>
                  <a:pt x="2491" y="559"/>
                </a:cubicBezTo>
                <a:cubicBezTo>
                  <a:pt x="2491" y="600"/>
                  <a:pt x="2457" y="634"/>
                  <a:pt x="2416" y="634"/>
                </a:cubicBezTo>
                <a:cubicBezTo>
                  <a:pt x="2375" y="634"/>
                  <a:pt x="2341" y="600"/>
                  <a:pt x="2340" y="558"/>
                </a:cubicBezTo>
                <a:cubicBezTo>
                  <a:pt x="2340" y="517"/>
                  <a:pt x="2374" y="483"/>
                  <a:pt x="2416" y="483"/>
                </a:cubicBezTo>
                <a:close/>
                <a:moveTo>
                  <a:pt x="2257" y="1005"/>
                </a:moveTo>
                <a:cubicBezTo>
                  <a:pt x="2260" y="994"/>
                  <a:pt x="2261" y="984"/>
                  <a:pt x="2265" y="974"/>
                </a:cubicBezTo>
                <a:cubicBezTo>
                  <a:pt x="2283" y="925"/>
                  <a:pt x="2319" y="895"/>
                  <a:pt x="2369" y="882"/>
                </a:cubicBezTo>
                <a:cubicBezTo>
                  <a:pt x="2433" y="865"/>
                  <a:pt x="2502" y="890"/>
                  <a:pt x="2537" y="942"/>
                </a:cubicBezTo>
                <a:cubicBezTo>
                  <a:pt x="2580" y="1002"/>
                  <a:pt x="2566" y="1082"/>
                  <a:pt x="2506" y="1128"/>
                </a:cubicBezTo>
                <a:cubicBezTo>
                  <a:pt x="2439" y="1179"/>
                  <a:pt x="2343" y="1169"/>
                  <a:pt x="2289" y="1105"/>
                </a:cubicBezTo>
                <a:cubicBezTo>
                  <a:pt x="2272" y="1085"/>
                  <a:pt x="2261" y="1062"/>
                  <a:pt x="2258" y="1036"/>
                </a:cubicBezTo>
                <a:cubicBezTo>
                  <a:pt x="2258" y="1035"/>
                  <a:pt x="2257" y="1034"/>
                  <a:pt x="2257" y="1033"/>
                </a:cubicBezTo>
                <a:cubicBezTo>
                  <a:pt x="2257" y="1023"/>
                  <a:pt x="2257" y="1014"/>
                  <a:pt x="2257" y="1005"/>
                </a:cubicBezTo>
                <a:close/>
                <a:moveTo>
                  <a:pt x="2311" y="1388"/>
                </a:moveTo>
                <a:cubicBezTo>
                  <a:pt x="2342" y="1388"/>
                  <a:pt x="2367" y="1413"/>
                  <a:pt x="2367" y="1444"/>
                </a:cubicBezTo>
                <a:cubicBezTo>
                  <a:pt x="2366" y="1474"/>
                  <a:pt x="2341" y="1499"/>
                  <a:pt x="2311" y="1499"/>
                </a:cubicBezTo>
                <a:cubicBezTo>
                  <a:pt x="2281" y="1499"/>
                  <a:pt x="2255" y="1474"/>
                  <a:pt x="2256" y="1443"/>
                </a:cubicBezTo>
                <a:cubicBezTo>
                  <a:pt x="2256" y="1413"/>
                  <a:pt x="2281" y="1388"/>
                  <a:pt x="2311" y="1388"/>
                </a:cubicBezTo>
                <a:close/>
                <a:moveTo>
                  <a:pt x="1855" y="173"/>
                </a:moveTo>
                <a:cubicBezTo>
                  <a:pt x="1857" y="163"/>
                  <a:pt x="1859" y="153"/>
                  <a:pt x="1862" y="143"/>
                </a:cubicBezTo>
                <a:cubicBezTo>
                  <a:pt x="1881" y="94"/>
                  <a:pt x="1917" y="64"/>
                  <a:pt x="1967" y="51"/>
                </a:cubicBezTo>
                <a:cubicBezTo>
                  <a:pt x="2030" y="34"/>
                  <a:pt x="2099" y="59"/>
                  <a:pt x="2135" y="110"/>
                </a:cubicBezTo>
                <a:cubicBezTo>
                  <a:pt x="2177" y="171"/>
                  <a:pt x="2164" y="251"/>
                  <a:pt x="2104" y="297"/>
                </a:cubicBezTo>
                <a:cubicBezTo>
                  <a:pt x="2037" y="348"/>
                  <a:pt x="1940" y="337"/>
                  <a:pt x="1886" y="273"/>
                </a:cubicBezTo>
                <a:cubicBezTo>
                  <a:pt x="1869" y="254"/>
                  <a:pt x="1859" y="231"/>
                  <a:pt x="1856" y="205"/>
                </a:cubicBezTo>
                <a:cubicBezTo>
                  <a:pt x="1856" y="204"/>
                  <a:pt x="1855" y="203"/>
                  <a:pt x="1855" y="202"/>
                </a:cubicBezTo>
                <a:cubicBezTo>
                  <a:pt x="1855" y="192"/>
                  <a:pt x="1855" y="183"/>
                  <a:pt x="1855" y="173"/>
                </a:cubicBezTo>
                <a:close/>
                <a:moveTo>
                  <a:pt x="2116" y="751"/>
                </a:moveTo>
                <a:cubicBezTo>
                  <a:pt x="2157" y="870"/>
                  <a:pt x="2088" y="1003"/>
                  <a:pt x="1956" y="1032"/>
                </a:cubicBezTo>
                <a:cubicBezTo>
                  <a:pt x="1956" y="1033"/>
                  <a:pt x="1956" y="1035"/>
                  <a:pt x="1957" y="1036"/>
                </a:cubicBezTo>
                <a:cubicBezTo>
                  <a:pt x="2010" y="1133"/>
                  <a:pt x="1977" y="1248"/>
                  <a:pt x="1885" y="1309"/>
                </a:cubicBezTo>
                <a:cubicBezTo>
                  <a:pt x="1795" y="1368"/>
                  <a:pt x="1670" y="1360"/>
                  <a:pt x="1592" y="1289"/>
                </a:cubicBezTo>
                <a:cubicBezTo>
                  <a:pt x="1486" y="1193"/>
                  <a:pt x="1500" y="1035"/>
                  <a:pt x="1620" y="958"/>
                </a:cubicBezTo>
                <a:cubicBezTo>
                  <a:pt x="1650" y="939"/>
                  <a:pt x="1682" y="927"/>
                  <a:pt x="1717" y="922"/>
                </a:cubicBezTo>
                <a:cubicBezTo>
                  <a:pt x="1719" y="922"/>
                  <a:pt x="1720" y="921"/>
                  <a:pt x="1723" y="921"/>
                </a:cubicBezTo>
                <a:cubicBezTo>
                  <a:pt x="1661" y="796"/>
                  <a:pt x="1726" y="662"/>
                  <a:pt x="1839" y="620"/>
                </a:cubicBezTo>
                <a:cubicBezTo>
                  <a:pt x="1951" y="578"/>
                  <a:pt x="2077" y="638"/>
                  <a:pt x="2116" y="751"/>
                </a:cubicBezTo>
                <a:close/>
                <a:moveTo>
                  <a:pt x="1491" y="1485"/>
                </a:moveTo>
                <a:cubicBezTo>
                  <a:pt x="1521" y="1485"/>
                  <a:pt x="1546" y="1510"/>
                  <a:pt x="1546" y="1541"/>
                </a:cubicBezTo>
                <a:cubicBezTo>
                  <a:pt x="1546" y="1571"/>
                  <a:pt x="1521" y="1596"/>
                  <a:pt x="1491" y="1596"/>
                </a:cubicBezTo>
                <a:cubicBezTo>
                  <a:pt x="1460" y="1596"/>
                  <a:pt x="1435" y="1570"/>
                  <a:pt x="1435" y="1540"/>
                </a:cubicBezTo>
                <a:cubicBezTo>
                  <a:pt x="1435" y="1510"/>
                  <a:pt x="1460" y="1485"/>
                  <a:pt x="1491" y="1485"/>
                </a:cubicBezTo>
                <a:close/>
                <a:moveTo>
                  <a:pt x="1353" y="1319"/>
                </a:moveTo>
                <a:cubicBezTo>
                  <a:pt x="1287" y="1319"/>
                  <a:pt x="1233" y="1265"/>
                  <a:pt x="1233" y="1199"/>
                </a:cubicBezTo>
                <a:cubicBezTo>
                  <a:pt x="1232" y="1133"/>
                  <a:pt x="1287" y="1079"/>
                  <a:pt x="1354" y="1079"/>
                </a:cubicBezTo>
                <a:cubicBezTo>
                  <a:pt x="1420" y="1079"/>
                  <a:pt x="1473" y="1133"/>
                  <a:pt x="1473" y="1200"/>
                </a:cubicBezTo>
                <a:cubicBezTo>
                  <a:pt x="1473" y="1266"/>
                  <a:pt x="1419" y="1319"/>
                  <a:pt x="1353" y="1319"/>
                </a:cubicBezTo>
                <a:close/>
                <a:moveTo>
                  <a:pt x="1688" y="440"/>
                </a:moveTo>
                <a:cubicBezTo>
                  <a:pt x="1737" y="440"/>
                  <a:pt x="1777" y="480"/>
                  <a:pt x="1777" y="529"/>
                </a:cubicBezTo>
                <a:cubicBezTo>
                  <a:pt x="1776" y="577"/>
                  <a:pt x="1737" y="616"/>
                  <a:pt x="1688" y="616"/>
                </a:cubicBezTo>
                <a:cubicBezTo>
                  <a:pt x="1640" y="616"/>
                  <a:pt x="1600" y="576"/>
                  <a:pt x="1600" y="528"/>
                </a:cubicBezTo>
                <a:cubicBezTo>
                  <a:pt x="1601" y="479"/>
                  <a:pt x="1640" y="440"/>
                  <a:pt x="1688" y="440"/>
                </a:cubicBezTo>
                <a:close/>
                <a:moveTo>
                  <a:pt x="1415" y="132"/>
                </a:moveTo>
                <a:cubicBezTo>
                  <a:pt x="1446" y="132"/>
                  <a:pt x="1470" y="157"/>
                  <a:pt x="1470" y="188"/>
                </a:cubicBezTo>
                <a:cubicBezTo>
                  <a:pt x="1470" y="218"/>
                  <a:pt x="1445" y="243"/>
                  <a:pt x="1415" y="243"/>
                </a:cubicBezTo>
                <a:cubicBezTo>
                  <a:pt x="1384" y="243"/>
                  <a:pt x="1359" y="217"/>
                  <a:pt x="1359" y="187"/>
                </a:cubicBezTo>
                <a:cubicBezTo>
                  <a:pt x="1360" y="156"/>
                  <a:pt x="1384" y="132"/>
                  <a:pt x="1415" y="132"/>
                </a:cubicBezTo>
                <a:close/>
                <a:moveTo>
                  <a:pt x="1618" y="671"/>
                </a:moveTo>
                <a:cubicBezTo>
                  <a:pt x="1686" y="768"/>
                  <a:pt x="1664" y="895"/>
                  <a:pt x="1568" y="967"/>
                </a:cubicBezTo>
                <a:cubicBezTo>
                  <a:pt x="1462" y="1048"/>
                  <a:pt x="1308" y="1032"/>
                  <a:pt x="1222" y="930"/>
                </a:cubicBezTo>
                <a:cubicBezTo>
                  <a:pt x="1196" y="899"/>
                  <a:pt x="1179" y="862"/>
                  <a:pt x="1174" y="821"/>
                </a:cubicBezTo>
                <a:cubicBezTo>
                  <a:pt x="1174" y="819"/>
                  <a:pt x="1173" y="818"/>
                  <a:pt x="1172" y="816"/>
                </a:cubicBezTo>
                <a:cubicBezTo>
                  <a:pt x="1172" y="801"/>
                  <a:pt x="1172" y="786"/>
                  <a:pt x="1172" y="771"/>
                </a:cubicBezTo>
                <a:cubicBezTo>
                  <a:pt x="1176" y="755"/>
                  <a:pt x="1179" y="738"/>
                  <a:pt x="1184" y="723"/>
                </a:cubicBezTo>
                <a:cubicBezTo>
                  <a:pt x="1214" y="645"/>
                  <a:pt x="1271" y="597"/>
                  <a:pt x="1351" y="576"/>
                </a:cubicBezTo>
                <a:cubicBezTo>
                  <a:pt x="1451" y="549"/>
                  <a:pt x="1561" y="588"/>
                  <a:pt x="1618" y="671"/>
                </a:cubicBezTo>
                <a:close/>
                <a:moveTo>
                  <a:pt x="1075" y="1019"/>
                </a:moveTo>
                <a:cubicBezTo>
                  <a:pt x="1075" y="1049"/>
                  <a:pt x="1050" y="1074"/>
                  <a:pt x="1019" y="1074"/>
                </a:cubicBezTo>
                <a:cubicBezTo>
                  <a:pt x="989" y="1074"/>
                  <a:pt x="963" y="1048"/>
                  <a:pt x="964" y="1018"/>
                </a:cubicBezTo>
                <a:cubicBezTo>
                  <a:pt x="964" y="988"/>
                  <a:pt x="989" y="963"/>
                  <a:pt x="1019" y="963"/>
                </a:cubicBezTo>
                <a:cubicBezTo>
                  <a:pt x="1050" y="963"/>
                  <a:pt x="1075" y="988"/>
                  <a:pt x="1075" y="1019"/>
                </a:cubicBezTo>
                <a:close/>
                <a:moveTo>
                  <a:pt x="675" y="70"/>
                </a:moveTo>
                <a:cubicBezTo>
                  <a:pt x="716" y="70"/>
                  <a:pt x="750" y="104"/>
                  <a:pt x="750" y="146"/>
                </a:cubicBezTo>
                <a:cubicBezTo>
                  <a:pt x="750" y="187"/>
                  <a:pt x="716" y="221"/>
                  <a:pt x="674" y="221"/>
                </a:cubicBezTo>
                <a:cubicBezTo>
                  <a:pt x="633" y="221"/>
                  <a:pt x="599" y="187"/>
                  <a:pt x="599" y="146"/>
                </a:cubicBezTo>
                <a:cubicBezTo>
                  <a:pt x="598" y="104"/>
                  <a:pt x="633" y="70"/>
                  <a:pt x="675" y="70"/>
                </a:cubicBezTo>
                <a:close/>
                <a:moveTo>
                  <a:pt x="545" y="670"/>
                </a:moveTo>
                <a:cubicBezTo>
                  <a:pt x="575" y="670"/>
                  <a:pt x="600" y="695"/>
                  <a:pt x="600" y="726"/>
                </a:cubicBezTo>
                <a:cubicBezTo>
                  <a:pt x="600" y="756"/>
                  <a:pt x="575" y="781"/>
                  <a:pt x="544" y="781"/>
                </a:cubicBezTo>
                <a:cubicBezTo>
                  <a:pt x="514" y="781"/>
                  <a:pt x="489" y="755"/>
                  <a:pt x="489" y="725"/>
                </a:cubicBezTo>
                <a:cubicBezTo>
                  <a:pt x="489" y="695"/>
                  <a:pt x="514" y="670"/>
                  <a:pt x="545" y="670"/>
                </a:cubicBezTo>
                <a:close/>
                <a:moveTo>
                  <a:pt x="588" y="997"/>
                </a:moveTo>
                <a:cubicBezTo>
                  <a:pt x="587" y="1024"/>
                  <a:pt x="565" y="1045"/>
                  <a:pt x="539" y="1045"/>
                </a:cubicBezTo>
                <a:cubicBezTo>
                  <a:pt x="512" y="1045"/>
                  <a:pt x="489" y="1023"/>
                  <a:pt x="490" y="996"/>
                </a:cubicBezTo>
                <a:cubicBezTo>
                  <a:pt x="490" y="969"/>
                  <a:pt x="512" y="948"/>
                  <a:pt x="539" y="948"/>
                </a:cubicBezTo>
                <a:cubicBezTo>
                  <a:pt x="566" y="948"/>
                  <a:pt x="588" y="970"/>
                  <a:pt x="588" y="997"/>
                </a:cubicBezTo>
                <a:close/>
                <a:moveTo>
                  <a:pt x="500" y="1076"/>
                </a:moveTo>
                <a:cubicBezTo>
                  <a:pt x="537" y="1129"/>
                  <a:pt x="525" y="1200"/>
                  <a:pt x="472" y="1240"/>
                </a:cubicBezTo>
                <a:cubicBezTo>
                  <a:pt x="413" y="1285"/>
                  <a:pt x="328" y="1276"/>
                  <a:pt x="280" y="1219"/>
                </a:cubicBezTo>
                <a:cubicBezTo>
                  <a:pt x="265" y="1202"/>
                  <a:pt x="256" y="1182"/>
                  <a:pt x="253" y="1159"/>
                </a:cubicBezTo>
                <a:cubicBezTo>
                  <a:pt x="253" y="1158"/>
                  <a:pt x="253" y="1157"/>
                  <a:pt x="252" y="1156"/>
                </a:cubicBezTo>
                <a:cubicBezTo>
                  <a:pt x="252" y="1148"/>
                  <a:pt x="252" y="1140"/>
                  <a:pt x="252" y="1131"/>
                </a:cubicBezTo>
                <a:cubicBezTo>
                  <a:pt x="255" y="1122"/>
                  <a:pt x="256" y="1113"/>
                  <a:pt x="259" y="1104"/>
                </a:cubicBezTo>
                <a:cubicBezTo>
                  <a:pt x="276" y="1061"/>
                  <a:pt x="307" y="1035"/>
                  <a:pt x="351" y="1023"/>
                </a:cubicBezTo>
                <a:cubicBezTo>
                  <a:pt x="407" y="1008"/>
                  <a:pt x="468" y="1030"/>
                  <a:pt x="500" y="1076"/>
                </a:cubicBezTo>
                <a:close/>
                <a:moveTo>
                  <a:pt x="403" y="1537"/>
                </a:moveTo>
                <a:cubicBezTo>
                  <a:pt x="434" y="1537"/>
                  <a:pt x="459" y="1562"/>
                  <a:pt x="458" y="1592"/>
                </a:cubicBezTo>
                <a:cubicBezTo>
                  <a:pt x="458" y="1623"/>
                  <a:pt x="433" y="1647"/>
                  <a:pt x="403" y="1647"/>
                </a:cubicBezTo>
                <a:cubicBezTo>
                  <a:pt x="372" y="1647"/>
                  <a:pt x="347" y="1622"/>
                  <a:pt x="347" y="1592"/>
                </a:cubicBezTo>
                <a:cubicBezTo>
                  <a:pt x="348" y="1561"/>
                  <a:pt x="373" y="1537"/>
                  <a:pt x="403" y="1537"/>
                </a:cubicBezTo>
                <a:close/>
                <a:moveTo>
                  <a:pt x="286" y="1369"/>
                </a:moveTo>
                <a:cubicBezTo>
                  <a:pt x="286" y="1332"/>
                  <a:pt x="316" y="1302"/>
                  <a:pt x="353" y="1302"/>
                </a:cubicBezTo>
                <a:cubicBezTo>
                  <a:pt x="390" y="1302"/>
                  <a:pt x="419" y="1332"/>
                  <a:pt x="419" y="1369"/>
                </a:cubicBezTo>
                <a:cubicBezTo>
                  <a:pt x="419" y="1405"/>
                  <a:pt x="389" y="1435"/>
                  <a:pt x="353" y="1435"/>
                </a:cubicBezTo>
                <a:cubicBezTo>
                  <a:pt x="316" y="1435"/>
                  <a:pt x="286" y="1405"/>
                  <a:pt x="286" y="1369"/>
                </a:cubicBezTo>
                <a:close/>
                <a:moveTo>
                  <a:pt x="144" y="1277"/>
                </a:moveTo>
                <a:cubicBezTo>
                  <a:pt x="175" y="1277"/>
                  <a:pt x="200" y="1302"/>
                  <a:pt x="200" y="1333"/>
                </a:cubicBezTo>
                <a:cubicBezTo>
                  <a:pt x="199" y="1363"/>
                  <a:pt x="174" y="1388"/>
                  <a:pt x="144" y="1388"/>
                </a:cubicBezTo>
                <a:cubicBezTo>
                  <a:pt x="113" y="1388"/>
                  <a:pt x="88" y="1363"/>
                  <a:pt x="89" y="1332"/>
                </a:cubicBezTo>
                <a:cubicBezTo>
                  <a:pt x="89" y="1302"/>
                  <a:pt x="114" y="1277"/>
                  <a:pt x="144" y="1277"/>
                </a:cubicBezTo>
                <a:close/>
                <a:moveTo>
                  <a:pt x="99" y="345"/>
                </a:moveTo>
                <a:cubicBezTo>
                  <a:pt x="99" y="322"/>
                  <a:pt x="119" y="302"/>
                  <a:pt x="143" y="303"/>
                </a:cubicBezTo>
                <a:cubicBezTo>
                  <a:pt x="166" y="303"/>
                  <a:pt x="185" y="322"/>
                  <a:pt x="185" y="346"/>
                </a:cubicBezTo>
                <a:cubicBezTo>
                  <a:pt x="185" y="369"/>
                  <a:pt x="166" y="388"/>
                  <a:pt x="142" y="388"/>
                </a:cubicBezTo>
                <a:cubicBezTo>
                  <a:pt x="119" y="388"/>
                  <a:pt x="99" y="369"/>
                  <a:pt x="99" y="345"/>
                </a:cubicBezTo>
                <a:close/>
                <a:moveTo>
                  <a:pt x="192" y="724"/>
                </a:moveTo>
                <a:cubicBezTo>
                  <a:pt x="192" y="682"/>
                  <a:pt x="226" y="648"/>
                  <a:pt x="268" y="649"/>
                </a:cubicBezTo>
                <a:cubicBezTo>
                  <a:pt x="309" y="649"/>
                  <a:pt x="343" y="683"/>
                  <a:pt x="343" y="724"/>
                </a:cubicBezTo>
                <a:cubicBezTo>
                  <a:pt x="343" y="766"/>
                  <a:pt x="309" y="800"/>
                  <a:pt x="267" y="800"/>
                </a:cubicBezTo>
                <a:cubicBezTo>
                  <a:pt x="226" y="800"/>
                  <a:pt x="192" y="766"/>
                  <a:pt x="192" y="724"/>
                </a:cubicBezTo>
                <a:close/>
                <a:moveTo>
                  <a:pt x="367" y="383"/>
                </a:moveTo>
                <a:cubicBezTo>
                  <a:pt x="367" y="370"/>
                  <a:pt x="377" y="360"/>
                  <a:pt x="390" y="360"/>
                </a:cubicBezTo>
                <a:cubicBezTo>
                  <a:pt x="403" y="360"/>
                  <a:pt x="413" y="370"/>
                  <a:pt x="413" y="382"/>
                </a:cubicBezTo>
                <a:cubicBezTo>
                  <a:pt x="413" y="395"/>
                  <a:pt x="403" y="405"/>
                  <a:pt x="390" y="405"/>
                </a:cubicBezTo>
                <a:cubicBezTo>
                  <a:pt x="378" y="405"/>
                  <a:pt x="368" y="395"/>
                  <a:pt x="367" y="383"/>
                </a:cubicBezTo>
                <a:close/>
                <a:moveTo>
                  <a:pt x="415" y="186"/>
                </a:moveTo>
                <a:cubicBezTo>
                  <a:pt x="429" y="228"/>
                  <a:pt x="405" y="275"/>
                  <a:pt x="357" y="286"/>
                </a:cubicBezTo>
                <a:cubicBezTo>
                  <a:pt x="358" y="286"/>
                  <a:pt x="358" y="287"/>
                  <a:pt x="358" y="287"/>
                </a:cubicBezTo>
                <a:cubicBezTo>
                  <a:pt x="377" y="322"/>
                  <a:pt x="365" y="363"/>
                  <a:pt x="332" y="385"/>
                </a:cubicBezTo>
                <a:cubicBezTo>
                  <a:pt x="300" y="406"/>
                  <a:pt x="255" y="403"/>
                  <a:pt x="228" y="378"/>
                </a:cubicBezTo>
                <a:cubicBezTo>
                  <a:pt x="190" y="343"/>
                  <a:pt x="195" y="287"/>
                  <a:pt x="238" y="259"/>
                </a:cubicBezTo>
                <a:cubicBezTo>
                  <a:pt x="248" y="252"/>
                  <a:pt x="260" y="248"/>
                  <a:pt x="272" y="246"/>
                </a:cubicBezTo>
                <a:cubicBezTo>
                  <a:pt x="273" y="246"/>
                  <a:pt x="273" y="246"/>
                  <a:pt x="274" y="246"/>
                </a:cubicBezTo>
                <a:cubicBezTo>
                  <a:pt x="252" y="202"/>
                  <a:pt x="275" y="154"/>
                  <a:pt x="316" y="139"/>
                </a:cubicBezTo>
                <a:cubicBezTo>
                  <a:pt x="356" y="124"/>
                  <a:pt x="401" y="145"/>
                  <a:pt x="415" y="186"/>
                </a:cubicBezTo>
                <a:close/>
                <a:moveTo>
                  <a:pt x="262" y="75"/>
                </a:moveTo>
                <a:cubicBezTo>
                  <a:pt x="279" y="75"/>
                  <a:pt x="294" y="89"/>
                  <a:pt x="293" y="106"/>
                </a:cubicBezTo>
                <a:cubicBezTo>
                  <a:pt x="293" y="123"/>
                  <a:pt x="279" y="137"/>
                  <a:pt x="262" y="137"/>
                </a:cubicBezTo>
                <a:cubicBezTo>
                  <a:pt x="245" y="137"/>
                  <a:pt x="230" y="123"/>
                  <a:pt x="230" y="106"/>
                </a:cubicBezTo>
                <a:cubicBezTo>
                  <a:pt x="231" y="88"/>
                  <a:pt x="245" y="75"/>
                  <a:pt x="262" y="75"/>
                </a:cubicBezTo>
                <a:close/>
                <a:moveTo>
                  <a:pt x="78" y="209"/>
                </a:moveTo>
                <a:cubicBezTo>
                  <a:pt x="78" y="203"/>
                  <a:pt x="78" y="198"/>
                  <a:pt x="78" y="193"/>
                </a:cubicBezTo>
                <a:cubicBezTo>
                  <a:pt x="79" y="187"/>
                  <a:pt x="80" y="181"/>
                  <a:pt x="82" y="175"/>
                </a:cubicBezTo>
                <a:cubicBezTo>
                  <a:pt x="93" y="147"/>
                  <a:pt x="113" y="131"/>
                  <a:pt x="141" y="123"/>
                </a:cubicBezTo>
                <a:cubicBezTo>
                  <a:pt x="177" y="113"/>
                  <a:pt x="217" y="127"/>
                  <a:pt x="237" y="157"/>
                </a:cubicBezTo>
                <a:cubicBezTo>
                  <a:pt x="261" y="191"/>
                  <a:pt x="253" y="237"/>
                  <a:pt x="219" y="263"/>
                </a:cubicBezTo>
                <a:cubicBezTo>
                  <a:pt x="181" y="291"/>
                  <a:pt x="126" y="286"/>
                  <a:pt x="96" y="249"/>
                </a:cubicBezTo>
                <a:cubicBezTo>
                  <a:pt x="86" y="238"/>
                  <a:pt x="80" y="225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80" y="1776"/>
                </a:moveTo>
                <a:cubicBezTo>
                  <a:pt x="79" y="1775"/>
                  <a:pt x="79" y="1774"/>
                  <a:pt x="78" y="1773"/>
                </a:cubicBezTo>
                <a:cubicBezTo>
                  <a:pt x="78" y="1763"/>
                  <a:pt x="78" y="1754"/>
                  <a:pt x="78" y="1745"/>
                </a:cubicBezTo>
                <a:cubicBezTo>
                  <a:pt x="81" y="1735"/>
                  <a:pt x="82" y="1724"/>
                  <a:pt x="86" y="1714"/>
                </a:cubicBezTo>
                <a:cubicBezTo>
                  <a:pt x="105" y="1665"/>
                  <a:pt x="141" y="1635"/>
                  <a:pt x="191" y="1622"/>
                </a:cubicBezTo>
                <a:cubicBezTo>
                  <a:pt x="254" y="1605"/>
                  <a:pt x="323" y="1630"/>
                  <a:pt x="359" y="1682"/>
                </a:cubicBezTo>
                <a:cubicBezTo>
                  <a:pt x="401" y="1743"/>
                  <a:pt x="388" y="1822"/>
                  <a:pt x="328" y="1868"/>
                </a:cubicBezTo>
                <a:cubicBezTo>
                  <a:pt x="261" y="1919"/>
                  <a:pt x="164" y="1909"/>
                  <a:pt x="110" y="1845"/>
                </a:cubicBezTo>
                <a:cubicBezTo>
                  <a:pt x="93" y="1825"/>
                  <a:pt x="83" y="1802"/>
                  <a:pt x="80" y="1776"/>
                </a:cubicBezTo>
                <a:close/>
                <a:moveTo>
                  <a:pt x="192" y="2089"/>
                </a:moveTo>
                <a:cubicBezTo>
                  <a:pt x="151" y="2089"/>
                  <a:pt x="117" y="2055"/>
                  <a:pt x="116" y="2014"/>
                </a:cubicBezTo>
                <a:cubicBezTo>
                  <a:pt x="116" y="1972"/>
                  <a:pt x="150" y="1938"/>
                  <a:pt x="193" y="1938"/>
                </a:cubicBezTo>
                <a:cubicBezTo>
                  <a:pt x="234" y="1938"/>
                  <a:pt x="267" y="1972"/>
                  <a:pt x="267" y="2014"/>
                </a:cubicBezTo>
                <a:cubicBezTo>
                  <a:pt x="267" y="2056"/>
                  <a:pt x="233" y="2089"/>
                  <a:pt x="192" y="2089"/>
                </a:cubicBezTo>
                <a:close/>
                <a:moveTo>
                  <a:pt x="629" y="2119"/>
                </a:moveTo>
                <a:cubicBezTo>
                  <a:pt x="607" y="2119"/>
                  <a:pt x="589" y="2102"/>
                  <a:pt x="589" y="2080"/>
                </a:cubicBezTo>
                <a:cubicBezTo>
                  <a:pt x="589" y="2057"/>
                  <a:pt x="606" y="2039"/>
                  <a:pt x="629" y="2039"/>
                </a:cubicBezTo>
                <a:cubicBezTo>
                  <a:pt x="651" y="2039"/>
                  <a:pt x="669" y="2056"/>
                  <a:pt x="669" y="2079"/>
                </a:cubicBezTo>
                <a:cubicBezTo>
                  <a:pt x="670" y="2101"/>
                  <a:pt x="651" y="2119"/>
                  <a:pt x="629" y="2119"/>
                </a:cubicBezTo>
                <a:close/>
                <a:moveTo>
                  <a:pt x="571" y="1909"/>
                </a:moveTo>
                <a:cubicBezTo>
                  <a:pt x="571" y="1910"/>
                  <a:pt x="571" y="1911"/>
                  <a:pt x="572" y="1911"/>
                </a:cubicBezTo>
                <a:cubicBezTo>
                  <a:pt x="605" y="1972"/>
                  <a:pt x="584" y="2045"/>
                  <a:pt x="526" y="2083"/>
                </a:cubicBezTo>
                <a:cubicBezTo>
                  <a:pt x="470" y="2120"/>
                  <a:pt x="391" y="2115"/>
                  <a:pt x="342" y="2070"/>
                </a:cubicBezTo>
                <a:cubicBezTo>
                  <a:pt x="276" y="2010"/>
                  <a:pt x="284" y="1911"/>
                  <a:pt x="360" y="1862"/>
                </a:cubicBezTo>
                <a:cubicBezTo>
                  <a:pt x="379" y="1850"/>
                  <a:pt x="399" y="1842"/>
                  <a:pt x="421" y="1840"/>
                </a:cubicBezTo>
                <a:cubicBezTo>
                  <a:pt x="422" y="1840"/>
                  <a:pt x="423" y="1839"/>
                  <a:pt x="425" y="1839"/>
                </a:cubicBezTo>
                <a:cubicBezTo>
                  <a:pt x="386" y="1760"/>
                  <a:pt x="427" y="1676"/>
                  <a:pt x="497" y="1650"/>
                </a:cubicBezTo>
                <a:cubicBezTo>
                  <a:pt x="568" y="1624"/>
                  <a:pt x="647" y="1661"/>
                  <a:pt x="672" y="1732"/>
                </a:cubicBezTo>
                <a:cubicBezTo>
                  <a:pt x="698" y="1807"/>
                  <a:pt x="654" y="1890"/>
                  <a:pt x="571" y="1909"/>
                </a:cubicBezTo>
                <a:close/>
                <a:moveTo>
                  <a:pt x="738" y="1462"/>
                </a:moveTo>
                <a:cubicBezTo>
                  <a:pt x="719" y="1462"/>
                  <a:pt x="703" y="1446"/>
                  <a:pt x="702" y="1427"/>
                </a:cubicBezTo>
                <a:cubicBezTo>
                  <a:pt x="702" y="1407"/>
                  <a:pt x="718" y="1391"/>
                  <a:pt x="738" y="1391"/>
                </a:cubicBezTo>
                <a:cubicBezTo>
                  <a:pt x="757" y="1391"/>
                  <a:pt x="773" y="1406"/>
                  <a:pt x="773" y="1426"/>
                </a:cubicBezTo>
                <a:cubicBezTo>
                  <a:pt x="774" y="1445"/>
                  <a:pt x="758" y="1461"/>
                  <a:pt x="738" y="1462"/>
                </a:cubicBezTo>
                <a:close/>
                <a:moveTo>
                  <a:pt x="687" y="1276"/>
                </a:moveTo>
                <a:cubicBezTo>
                  <a:pt x="687" y="1277"/>
                  <a:pt x="687" y="1278"/>
                  <a:pt x="688" y="1278"/>
                </a:cubicBezTo>
                <a:cubicBezTo>
                  <a:pt x="717" y="1332"/>
                  <a:pt x="699" y="1396"/>
                  <a:pt x="647" y="1429"/>
                </a:cubicBezTo>
                <a:cubicBezTo>
                  <a:pt x="598" y="1462"/>
                  <a:pt x="528" y="1458"/>
                  <a:pt x="485" y="1419"/>
                </a:cubicBezTo>
                <a:cubicBezTo>
                  <a:pt x="427" y="1365"/>
                  <a:pt x="434" y="1278"/>
                  <a:pt x="501" y="1235"/>
                </a:cubicBezTo>
                <a:cubicBezTo>
                  <a:pt x="517" y="1224"/>
                  <a:pt x="535" y="1217"/>
                  <a:pt x="554" y="1215"/>
                </a:cubicBezTo>
                <a:cubicBezTo>
                  <a:pt x="555" y="1215"/>
                  <a:pt x="556" y="1214"/>
                  <a:pt x="558" y="1214"/>
                </a:cubicBezTo>
                <a:cubicBezTo>
                  <a:pt x="523" y="1145"/>
                  <a:pt x="559" y="1071"/>
                  <a:pt x="622" y="1048"/>
                </a:cubicBezTo>
                <a:cubicBezTo>
                  <a:pt x="684" y="1025"/>
                  <a:pt x="754" y="1057"/>
                  <a:pt x="776" y="1120"/>
                </a:cubicBezTo>
                <a:cubicBezTo>
                  <a:pt x="799" y="1186"/>
                  <a:pt x="760" y="1260"/>
                  <a:pt x="687" y="1276"/>
                </a:cubicBezTo>
                <a:close/>
                <a:moveTo>
                  <a:pt x="866" y="699"/>
                </a:moveTo>
                <a:cubicBezTo>
                  <a:pt x="810" y="736"/>
                  <a:pt x="731" y="731"/>
                  <a:pt x="682" y="687"/>
                </a:cubicBezTo>
                <a:cubicBezTo>
                  <a:pt x="616" y="627"/>
                  <a:pt x="624" y="527"/>
                  <a:pt x="700" y="479"/>
                </a:cubicBezTo>
                <a:cubicBezTo>
                  <a:pt x="719" y="467"/>
                  <a:pt x="739" y="459"/>
                  <a:pt x="761" y="456"/>
                </a:cubicBezTo>
                <a:cubicBezTo>
                  <a:pt x="762" y="456"/>
                  <a:pt x="763" y="456"/>
                  <a:pt x="765" y="455"/>
                </a:cubicBezTo>
                <a:cubicBezTo>
                  <a:pt x="726" y="377"/>
                  <a:pt x="766" y="293"/>
                  <a:pt x="837" y="267"/>
                </a:cubicBezTo>
                <a:cubicBezTo>
                  <a:pt x="908" y="240"/>
                  <a:pt x="987" y="277"/>
                  <a:pt x="1012" y="349"/>
                </a:cubicBezTo>
                <a:cubicBezTo>
                  <a:pt x="1038" y="423"/>
                  <a:pt x="994" y="507"/>
                  <a:pt x="911" y="525"/>
                </a:cubicBezTo>
                <a:cubicBezTo>
                  <a:pt x="911" y="526"/>
                  <a:pt x="911" y="527"/>
                  <a:pt x="912" y="528"/>
                </a:cubicBezTo>
                <a:cubicBezTo>
                  <a:pt x="945" y="589"/>
                  <a:pt x="924" y="661"/>
                  <a:pt x="866" y="699"/>
                </a:cubicBezTo>
                <a:close/>
                <a:moveTo>
                  <a:pt x="965" y="1935"/>
                </a:moveTo>
                <a:cubicBezTo>
                  <a:pt x="934" y="1935"/>
                  <a:pt x="909" y="1910"/>
                  <a:pt x="909" y="1880"/>
                </a:cubicBezTo>
                <a:cubicBezTo>
                  <a:pt x="910" y="1849"/>
                  <a:pt x="934" y="1825"/>
                  <a:pt x="965" y="1825"/>
                </a:cubicBezTo>
                <a:cubicBezTo>
                  <a:pt x="996" y="1825"/>
                  <a:pt x="1020" y="1850"/>
                  <a:pt x="1020" y="1880"/>
                </a:cubicBezTo>
                <a:cubicBezTo>
                  <a:pt x="1020" y="1911"/>
                  <a:pt x="995" y="1935"/>
                  <a:pt x="965" y="1935"/>
                </a:cubicBezTo>
                <a:close/>
                <a:moveTo>
                  <a:pt x="1075" y="1524"/>
                </a:moveTo>
                <a:cubicBezTo>
                  <a:pt x="1034" y="1524"/>
                  <a:pt x="1000" y="1490"/>
                  <a:pt x="999" y="1449"/>
                </a:cubicBezTo>
                <a:cubicBezTo>
                  <a:pt x="999" y="1407"/>
                  <a:pt x="1033" y="1373"/>
                  <a:pt x="1075" y="1373"/>
                </a:cubicBezTo>
                <a:cubicBezTo>
                  <a:pt x="1117" y="1373"/>
                  <a:pt x="1150" y="1407"/>
                  <a:pt x="1150" y="1449"/>
                </a:cubicBezTo>
                <a:cubicBezTo>
                  <a:pt x="1150" y="1491"/>
                  <a:pt x="1116" y="1524"/>
                  <a:pt x="1075" y="1524"/>
                </a:cubicBezTo>
                <a:close/>
                <a:moveTo>
                  <a:pt x="1129" y="403"/>
                </a:moveTo>
                <a:cubicBezTo>
                  <a:pt x="1129" y="361"/>
                  <a:pt x="1163" y="327"/>
                  <a:pt x="1205" y="327"/>
                </a:cubicBezTo>
                <a:cubicBezTo>
                  <a:pt x="1247" y="328"/>
                  <a:pt x="1280" y="361"/>
                  <a:pt x="1280" y="403"/>
                </a:cubicBezTo>
                <a:cubicBezTo>
                  <a:pt x="1280" y="445"/>
                  <a:pt x="1246" y="479"/>
                  <a:pt x="1204" y="478"/>
                </a:cubicBezTo>
                <a:cubicBezTo>
                  <a:pt x="1163" y="478"/>
                  <a:pt x="1129" y="444"/>
                  <a:pt x="1129" y="403"/>
                </a:cubicBezTo>
                <a:close/>
                <a:moveTo>
                  <a:pt x="1167" y="1724"/>
                </a:moveTo>
                <a:cubicBezTo>
                  <a:pt x="1167" y="1723"/>
                  <a:pt x="1167" y="1722"/>
                  <a:pt x="1166" y="1721"/>
                </a:cubicBezTo>
                <a:cubicBezTo>
                  <a:pt x="1166" y="1712"/>
                  <a:pt x="1166" y="1702"/>
                  <a:pt x="1166" y="1693"/>
                </a:cubicBezTo>
                <a:cubicBezTo>
                  <a:pt x="1169" y="1683"/>
                  <a:pt x="1170" y="1672"/>
                  <a:pt x="1174" y="1663"/>
                </a:cubicBezTo>
                <a:cubicBezTo>
                  <a:pt x="1192" y="1613"/>
                  <a:pt x="1229" y="1584"/>
                  <a:pt x="1278" y="1570"/>
                </a:cubicBezTo>
                <a:cubicBezTo>
                  <a:pt x="1342" y="1553"/>
                  <a:pt x="1411" y="1578"/>
                  <a:pt x="1447" y="1630"/>
                </a:cubicBezTo>
                <a:cubicBezTo>
                  <a:pt x="1489" y="1691"/>
                  <a:pt x="1475" y="1771"/>
                  <a:pt x="1415" y="1816"/>
                </a:cubicBezTo>
                <a:cubicBezTo>
                  <a:pt x="1348" y="1867"/>
                  <a:pt x="1252" y="1857"/>
                  <a:pt x="1198" y="1793"/>
                </a:cubicBezTo>
                <a:cubicBezTo>
                  <a:pt x="1181" y="1773"/>
                  <a:pt x="1171" y="1750"/>
                  <a:pt x="1167" y="1724"/>
                </a:cubicBezTo>
                <a:close/>
                <a:moveTo>
                  <a:pt x="1280" y="2038"/>
                </a:moveTo>
                <a:cubicBezTo>
                  <a:pt x="1238" y="2038"/>
                  <a:pt x="1204" y="2004"/>
                  <a:pt x="1204" y="1962"/>
                </a:cubicBezTo>
                <a:cubicBezTo>
                  <a:pt x="1204" y="1921"/>
                  <a:pt x="1238" y="1887"/>
                  <a:pt x="1280" y="1887"/>
                </a:cubicBezTo>
                <a:cubicBezTo>
                  <a:pt x="1322" y="1887"/>
                  <a:pt x="1355" y="1921"/>
                  <a:pt x="1355" y="1962"/>
                </a:cubicBezTo>
                <a:cubicBezTo>
                  <a:pt x="1355" y="2004"/>
                  <a:pt x="1321" y="2038"/>
                  <a:pt x="1280" y="2038"/>
                </a:cubicBezTo>
                <a:close/>
                <a:moveTo>
                  <a:pt x="1717" y="2068"/>
                </a:moveTo>
                <a:cubicBezTo>
                  <a:pt x="1695" y="2068"/>
                  <a:pt x="1677" y="2050"/>
                  <a:pt x="1677" y="2028"/>
                </a:cubicBezTo>
                <a:cubicBezTo>
                  <a:pt x="1676" y="2005"/>
                  <a:pt x="1694" y="1987"/>
                  <a:pt x="1716" y="1987"/>
                </a:cubicBezTo>
                <a:cubicBezTo>
                  <a:pt x="1739" y="1987"/>
                  <a:pt x="1757" y="2005"/>
                  <a:pt x="1757" y="2027"/>
                </a:cubicBezTo>
                <a:cubicBezTo>
                  <a:pt x="1757" y="2049"/>
                  <a:pt x="1739" y="2067"/>
                  <a:pt x="1717" y="2068"/>
                </a:cubicBezTo>
                <a:close/>
                <a:moveTo>
                  <a:pt x="1659" y="1857"/>
                </a:moveTo>
                <a:cubicBezTo>
                  <a:pt x="1659" y="1858"/>
                  <a:pt x="1659" y="1859"/>
                  <a:pt x="1660" y="1860"/>
                </a:cubicBezTo>
                <a:cubicBezTo>
                  <a:pt x="1693" y="1920"/>
                  <a:pt x="1672" y="1993"/>
                  <a:pt x="1614" y="2031"/>
                </a:cubicBezTo>
                <a:cubicBezTo>
                  <a:pt x="1558" y="2068"/>
                  <a:pt x="1479" y="2063"/>
                  <a:pt x="1430" y="2019"/>
                </a:cubicBezTo>
                <a:cubicBezTo>
                  <a:pt x="1364" y="1959"/>
                  <a:pt x="1372" y="1859"/>
                  <a:pt x="1448" y="1810"/>
                </a:cubicBezTo>
                <a:cubicBezTo>
                  <a:pt x="1466" y="1798"/>
                  <a:pt x="1487" y="1791"/>
                  <a:pt x="1509" y="1788"/>
                </a:cubicBezTo>
                <a:cubicBezTo>
                  <a:pt x="1510" y="1788"/>
                  <a:pt x="1511" y="1787"/>
                  <a:pt x="1512" y="1787"/>
                </a:cubicBezTo>
                <a:cubicBezTo>
                  <a:pt x="1474" y="1709"/>
                  <a:pt x="1514" y="1625"/>
                  <a:pt x="1585" y="1598"/>
                </a:cubicBezTo>
                <a:cubicBezTo>
                  <a:pt x="1656" y="1572"/>
                  <a:pt x="1735" y="1609"/>
                  <a:pt x="1760" y="1681"/>
                </a:cubicBezTo>
                <a:cubicBezTo>
                  <a:pt x="1785" y="1755"/>
                  <a:pt x="1742" y="1839"/>
                  <a:pt x="1659" y="1857"/>
                </a:cubicBezTo>
                <a:close/>
                <a:moveTo>
                  <a:pt x="1950" y="1793"/>
                </a:moveTo>
                <a:cubicBezTo>
                  <a:pt x="1909" y="1793"/>
                  <a:pt x="1875" y="1759"/>
                  <a:pt x="1875" y="1717"/>
                </a:cubicBezTo>
                <a:cubicBezTo>
                  <a:pt x="1874" y="1676"/>
                  <a:pt x="1909" y="1642"/>
                  <a:pt x="1951" y="1642"/>
                </a:cubicBezTo>
                <a:cubicBezTo>
                  <a:pt x="1992" y="1642"/>
                  <a:pt x="2026" y="1676"/>
                  <a:pt x="2026" y="1717"/>
                </a:cubicBezTo>
                <a:cubicBezTo>
                  <a:pt x="2026" y="1759"/>
                  <a:pt x="1992" y="1793"/>
                  <a:pt x="1950" y="1793"/>
                </a:cubicBezTo>
                <a:close/>
                <a:moveTo>
                  <a:pt x="1984" y="1304"/>
                </a:moveTo>
                <a:cubicBezTo>
                  <a:pt x="1984" y="1268"/>
                  <a:pt x="2011" y="1239"/>
                  <a:pt x="2047" y="1239"/>
                </a:cubicBezTo>
                <a:cubicBezTo>
                  <a:pt x="2083" y="1239"/>
                  <a:pt x="2111" y="1267"/>
                  <a:pt x="2112" y="1302"/>
                </a:cubicBezTo>
                <a:cubicBezTo>
                  <a:pt x="2113" y="1337"/>
                  <a:pt x="2084" y="1367"/>
                  <a:pt x="2048" y="1367"/>
                </a:cubicBezTo>
                <a:cubicBezTo>
                  <a:pt x="2013" y="1367"/>
                  <a:pt x="1984" y="1339"/>
                  <a:pt x="1984" y="1304"/>
                </a:cubicBezTo>
                <a:close/>
                <a:moveTo>
                  <a:pt x="2322" y="1909"/>
                </a:moveTo>
                <a:cubicBezTo>
                  <a:pt x="2322" y="1910"/>
                  <a:pt x="2322" y="1911"/>
                  <a:pt x="2322" y="1911"/>
                </a:cubicBezTo>
                <a:cubicBezTo>
                  <a:pt x="2356" y="1972"/>
                  <a:pt x="2335" y="2045"/>
                  <a:pt x="2277" y="2083"/>
                </a:cubicBezTo>
                <a:cubicBezTo>
                  <a:pt x="2221" y="2120"/>
                  <a:pt x="2142" y="2115"/>
                  <a:pt x="2093" y="2070"/>
                </a:cubicBezTo>
                <a:cubicBezTo>
                  <a:pt x="2026" y="2010"/>
                  <a:pt x="2035" y="1911"/>
                  <a:pt x="2110" y="1862"/>
                </a:cubicBezTo>
                <a:cubicBezTo>
                  <a:pt x="2129" y="1850"/>
                  <a:pt x="2149" y="1842"/>
                  <a:pt x="2171" y="1840"/>
                </a:cubicBezTo>
                <a:cubicBezTo>
                  <a:pt x="2173" y="1840"/>
                  <a:pt x="2174" y="1839"/>
                  <a:pt x="2175" y="1839"/>
                </a:cubicBezTo>
                <a:cubicBezTo>
                  <a:pt x="2136" y="1760"/>
                  <a:pt x="2177" y="1676"/>
                  <a:pt x="2248" y="1650"/>
                </a:cubicBezTo>
                <a:cubicBezTo>
                  <a:pt x="2319" y="1624"/>
                  <a:pt x="2398" y="1661"/>
                  <a:pt x="2422" y="1732"/>
                </a:cubicBezTo>
                <a:cubicBezTo>
                  <a:pt x="2448" y="1807"/>
                  <a:pt x="2405" y="1890"/>
                  <a:pt x="2322" y="1909"/>
                </a:cubicBezTo>
                <a:close/>
                <a:moveTo>
                  <a:pt x="2542" y="2135"/>
                </a:moveTo>
                <a:cubicBezTo>
                  <a:pt x="2501" y="2135"/>
                  <a:pt x="2467" y="2101"/>
                  <a:pt x="2466" y="2059"/>
                </a:cubicBezTo>
                <a:cubicBezTo>
                  <a:pt x="2466" y="2018"/>
                  <a:pt x="2500" y="1983"/>
                  <a:pt x="2543" y="1984"/>
                </a:cubicBezTo>
                <a:cubicBezTo>
                  <a:pt x="2584" y="1984"/>
                  <a:pt x="2617" y="2018"/>
                  <a:pt x="2617" y="2059"/>
                </a:cubicBezTo>
                <a:cubicBezTo>
                  <a:pt x="2617" y="2101"/>
                  <a:pt x="2583" y="2135"/>
                  <a:pt x="2542" y="2135"/>
                </a:cubicBezTo>
                <a:close/>
                <a:moveTo>
                  <a:pt x="2610" y="1448"/>
                </a:moveTo>
                <a:cubicBezTo>
                  <a:pt x="2610" y="1446"/>
                  <a:pt x="2608" y="1444"/>
                  <a:pt x="2608" y="1442"/>
                </a:cubicBezTo>
                <a:cubicBezTo>
                  <a:pt x="2608" y="1424"/>
                  <a:pt x="2608" y="1407"/>
                  <a:pt x="2608" y="1389"/>
                </a:cubicBezTo>
                <a:cubicBezTo>
                  <a:pt x="2612" y="1370"/>
                  <a:pt x="2615" y="1350"/>
                  <a:pt x="2622" y="1331"/>
                </a:cubicBezTo>
                <a:cubicBezTo>
                  <a:pt x="2657" y="1239"/>
                  <a:pt x="2726" y="1182"/>
                  <a:pt x="2820" y="1157"/>
                </a:cubicBezTo>
                <a:cubicBezTo>
                  <a:pt x="2940" y="1125"/>
                  <a:pt x="3070" y="1172"/>
                  <a:pt x="3138" y="1270"/>
                </a:cubicBezTo>
                <a:cubicBezTo>
                  <a:pt x="3218" y="1385"/>
                  <a:pt x="3193" y="1536"/>
                  <a:pt x="3079" y="1622"/>
                </a:cubicBezTo>
                <a:cubicBezTo>
                  <a:pt x="2952" y="1718"/>
                  <a:pt x="2770" y="1699"/>
                  <a:pt x="2667" y="1578"/>
                </a:cubicBezTo>
                <a:cubicBezTo>
                  <a:pt x="2636" y="1541"/>
                  <a:pt x="2616" y="1497"/>
                  <a:pt x="2610" y="1448"/>
                </a:cubicBezTo>
                <a:close/>
                <a:moveTo>
                  <a:pt x="2822" y="2041"/>
                </a:moveTo>
                <a:cubicBezTo>
                  <a:pt x="2744" y="2041"/>
                  <a:pt x="2680" y="1977"/>
                  <a:pt x="2680" y="1898"/>
                </a:cubicBezTo>
                <a:cubicBezTo>
                  <a:pt x="2679" y="1819"/>
                  <a:pt x="2744" y="1755"/>
                  <a:pt x="2824" y="1755"/>
                </a:cubicBezTo>
                <a:cubicBezTo>
                  <a:pt x="2902" y="1755"/>
                  <a:pt x="2965" y="1819"/>
                  <a:pt x="2965" y="1899"/>
                </a:cubicBezTo>
                <a:cubicBezTo>
                  <a:pt x="2965" y="1977"/>
                  <a:pt x="2901" y="2041"/>
                  <a:pt x="2822" y="2041"/>
                </a:cubicBezTo>
                <a:close/>
                <a:moveTo>
                  <a:pt x="3649" y="2097"/>
                </a:moveTo>
                <a:cubicBezTo>
                  <a:pt x="3607" y="2098"/>
                  <a:pt x="3573" y="2064"/>
                  <a:pt x="3573" y="2023"/>
                </a:cubicBezTo>
                <a:cubicBezTo>
                  <a:pt x="3573" y="1979"/>
                  <a:pt x="3605" y="1946"/>
                  <a:pt x="3648" y="1945"/>
                </a:cubicBezTo>
                <a:cubicBezTo>
                  <a:pt x="3690" y="1945"/>
                  <a:pt x="3724" y="1979"/>
                  <a:pt x="3725" y="2020"/>
                </a:cubicBezTo>
                <a:cubicBezTo>
                  <a:pt x="3726" y="2062"/>
                  <a:pt x="3691" y="2097"/>
                  <a:pt x="3649" y="2097"/>
                </a:cubicBezTo>
                <a:close/>
                <a:moveTo>
                  <a:pt x="3540" y="1699"/>
                </a:moveTo>
                <a:cubicBezTo>
                  <a:pt x="3540" y="1701"/>
                  <a:pt x="3540" y="1703"/>
                  <a:pt x="3541" y="1704"/>
                </a:cubicBezTo>
                <a:cubicBezTo>
                  <a:pt x="3604" y="1819"/>
                  <a:pt x="3564" y="1957"/>
                  <a:pt x="3455" y="2029"/>
                </a:cubicBezTo>
                <a:cubicBezTo>
                  <a:pt x="3348" y="2099"/>
                  <a:pt x="3199" y="2089"/>
                  <a:pt x="3107" y="2005"/>
                </a:cubicBezTo>
                <a:cubicBezTo>
                  <a:pt x="2981" y="1891"/>
                  <a:pt x="2997" y="1703"/>
                  <a:pt x="3140" y="1611"/>
                </a:cubicBezTo>
                <a:cubicBezTo>
                  <a:pt x="3175" y="1588"/>
                  <a:pt x="3214" y="1574"/>
                  <a:pt x="3255" y="1569"/>
                </a:cubicBezTo>
                <a:cubicBezTo>
                  <a:pt x="3257" y="1568"/>
                  <a:pt x="3260" y="1567"/>
                  <a:pt x="3263" y="1567"/>
                </a:cubicBezTo>
                <a:cubicBezTo>
                  <a:pt x="3189" y="1419"/>
                  <a:pt x="3266" y="1260"/>
                  <a:pt x="3400" y="1210"/>
                </a:cubicBezTo>
                <a:cubicBezTo>
                  <a:pt x="3534" y="1160"/>
                  <a:pt x="3683" y="1230"/>
                  <a:pt x="3730" y="1365"/>
                </a:cubicBezTo>
                <a:cubicBezTo>
                  <a:pt x="3779" y="1507"/>
                  <a:pt x="3697" y="1665"/>
                  <a:pt x="3540" y="1699"/>
                </a:cubicBezTo>
                <a:close/>
                <a:moveTo>
                  <a:pt x="3707" y="1047"/>
                </a:moveTo>
                <a:cubicBezTo>
                  <a:pt x="3641" y="1098"/>
                  <a:pt x="3544" y="1088"/>
                  <a:pt x="3490" y="1024"/>
                </a:cubicBezTo>
                <a:cubicBezTo>
                  <a:pt x="3473" y="1004"/>
                  <a:pt x="3463" y="981"/>
                  <a:pt x="3459" y="955"/>
                </a:cubicBezTo>
                <a:cubicBezTo>
                  <a:pt x="3459" y="954"/>
                  <a:pt x="3459" y="953"/>
                  <a:pt x="3458" y="952"/>
                </a:cubicBezTo>
                <a:cubicBezTo>
                  <a:pt x="3458" y="943"/>
                  <a:pt x="3458" y="933"/>
                  <a:pt x="3458" y="924"/>
                </a:cubicBezTo>
                <a:cubicBezTo>
                  <a:pt x="3461" y="914"/>
                  <a:pt x="3462" y="903"/>
                  <a:pt x="3466" y="893"/>
                </a:cubicBezTo>
                <a:cubicBezTo>
                  <a:pt x="3485" y="844"/>
                  <a:pt x="3521" y="815"/>
                  <a:pt x="3571" y="801"/>
                </a:cubicBezTo>
                <a:cubicBezTo>
                  <a:pt x="3634" y="784"/>
                  <a:pt x="3703" y="809"/>
                  <a:pt x="3739" y="861"/>
                </a:cubicBezTo>
                <a:cubicBezTo>
                  <a:pt x="3781" y="922"/>
                  <a:pt x="3768" y="1002"/>
                  <a:pt x="3707" y="1047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95787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 userDrawn="1"/>
        </p:nvGrpSpPr>
        <p:grpSpPr>
          <a:xfrm>
            <a:off x="0" y="7022"/>
            <a:ext cx="12192000" cy="1270665"/>
            <a:chOff x="0" y="0"/>
            <a:chExt cx="13952538" cy="145415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13952538" cy="1454150"/>
            </a:xfrm>
            <a:prstGeom prst="rect">
              <a:avLst/>
            </a:pr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12499975" y="211138"/>
              <a:ext cx="739775" cy="722313"/>
            </a:xfrm>
            <a:custGeom>
              <a:avLst/>
              <a:gdLst>
                <a:gd name="T0" fmla="*/ 0 w 197"/>
                <a:gd name="T1" fmla="*/ 85 h 191"/>
                <a:gd name="T2" fmla="*/ 5 w 197"/>
                <a:gd name="T3" fmla="*/ 67 h 191"/>
                <a:gd name="T4" fmla="*/ 69 w 197"/>
                <a:gd name="T5" fmla="*/ 10 h 191"/>
                <a:gd name="T6" fmla="*/ 171 w 197"/>
                <a:gd name="T7" fmla="*/ 47 h 191"/>
                <a:gd name="T8" fmla="*/ 152 w 197"/>
                <a:gd name="T9" fmla="*/ 160 h 191"/>
                <a:gd name="T10" fmla="*/ 19 w 197"/>
                <a:gd name="T11" fmla="*/ 146 h 191"/>
                <a:gd name="T12" fmla="*/ 1 w 197"/>
                <a:gd name="T13" fmla="*/ 104 h 191"/>
                <a:gd name="T14" fmla="*/ 0 w 197"/>
                <a:gd name="T15" fmla="*/ 102 h 191"/>
                <a:gd name="T16" fmla="*/ 0 w 197"/>
                <a:gd name="T17" fmla="*/ 85 h 191"/>
                <a:gd name="T18" fmla="*/ 97 w 197"/>
                <a:gd name="T19" fmla="*/ 20 h 191"/>
                <a:gd name="T20" fmla="*/ 43 w 197"/>
                <a:gd name="T21" fmla="*/ 36 h 191"/>
                <a:gd name="T22" fmla="*/ 36 w 197"/>
                <a:gd name="T23" fmla="*/ 145 h 191"/>
                <a:gd name="T24" fmla="*/ 150 w 197"/>
                <a:gd name="T25" fmla="*/ 146 h 191"/>
                <a:gd name="T26" fmla="*/ 160 w 197"/>
                <a:gd name="T27" fmla="*/ 52 h 191"/>
                <a:gd name="T28" fmla="*/ 97 w 197"/>
                <a:gd name="T2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7" h="191">
                  <a:moveTo>
                    <a:pt x="0" y="85"/>
                  </a:moveTo>
                  <a:cubicBezTo>
                    <a:pt x="2" y="79"/>
                    <a:pt x="3" y="72"/>
                    <a:pt x="5" y="67"/>
                  </a:cubicBezTo>
                  <a:cubicBezTo>
                    <a:pt x="16" y="37"/>
                    <a:pt x="38" y="19"/>
                    <a:pt x="69" y="10"/>
                  </a:cubicBezTo>
                  <a:cubicBezTo>
                    <a:pt x="107" y="0"/>
                    <a:pt x="149" y="15"/>
                    <a:pt x="171" y="47"/>
                  </a:cubicBezTo>
                  <a:cubicBezTo>
                    <a:pt x="197" y="84"/>
                    <a:pt x="189" y="132"/>
                    <a:pt x="152" y="160"/>
                  </a:cubicBezTo>
                  <a:cubicBezTo>
                    <a:pt x="111" y="191"/>
                    <a:pt x="52" y="185"/>
                    <a:pt x="19" y="146"/>
                  </a:cubicBezTo>
                  <a:cubicBezTo>
                    <a:pt x="9" y="134"/>
                    <a:pt x="3" y="120"/>
                    <a:pt x="1" y="104"/>
                  </a:cubicBezTo>
                  <a:cubicBezTo>
                    <a:pt x="1" y="103"/>
                    <a:pt x="1" y="103"/>
                    <a:pt x="0" y="102"/>
                  </a:cubicBezTo>
                  <a:cubicBezTo>
                    <a:pt x="0" y="96"/>
                    <a:pt x="0" y="91"/>
                    <a:pt x="0" y="85"/>
                  </a:cubicBezTo>
                  <a:close/>
                  <a:moveTo>
                    <a:pt x="97" y="20"/>
                  </a:moveTo>
                  <a:cubicBezTo>
                    <a:pt x="75" y="20"/>
                    <a:pt x="58" y="25"/>
                    <a:pt x="43" y="36"/>
                  </a:cubicBezTo>
                  <a:cubicBezTo>
                    <a:pt x="6" y="63"/>
                    <a:pt x="2" y="113"/>
                    <a:pt x="36" y="145"/>
                  </a:cubicBezTo>
                  <a:cubicBezTo>
                    <a:pt x="66" y="174"/>
                    <a:pt x="119" y="175"/>
                    <a:pt x="150" y="146"/>
                  </a:cubicBezTo>
                  <a:cubicBezTo>
                    <a:pt x="177" y="120"/>
                    <a:pt x="182" y="81"/>
                    <a:pt x="160" y="52"/>
                  </a:cubicBezTo>
                  <a:cubicBezTo>
                    <a:pt x="143" y="30"/>
                    <a:pt x="120" y="20"/>
                    <a:pt x="9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2955588" y="252413"/>
              <a:ext cx="960438" cy="1141413"/>
            </a:xfrm>
            <a:custGeom>
              <a:avLst/>
              <a:gdLst>
                <a:gd name="T0" fmla="*/ 90 w 256"/>
                <a:gd name="T1" fmla="*/ 131 h 302"/>
                <a:gd name="T2" fmla="*/ 134 w 256"/>
                <a:gd name="T3" fmla="*/ 16 h 302"/>
                <a:gd name="T4" fmla="*/ 241 w 256"/>
                <a:gd name="T5" fmla="*/ 66 h 302"/>
                <a:gd name="T6" fmla="*/ 179 w 256"/>
                <a:gd name="T7" fmla="*/ 174 h 302"/>
                <a:gd name="T8" fmla="*/ 180 w 256"/>
                <a:gd name="T9" fmla="*/ 176 h 302"/>
                <a:gd name="T10" fmla="*/ 152 w 256"/>
                <a:gd name="T11" fmla="*/ 280 h 302"/>
                <a:gd name="T12" fmla="*/ 40 w 256"/>
                <a:gd name="T13" fmla="*/ 272 h 302"/>
                <a:gd name="T14" fmla="*/ 51 w 256"/>
                <a:gd name="T15" fmla="*/ 146 h 302"/>
                <a:gd name="T16" fmla="*/ 88 w 256"/>
                <a:gd name="T17" fmla="*/ 132 h 302"/>
                <a:gd name="T18" fmla="*/ 90 w 256"/>
                <a:gd name="T19" fmla="*/ 131 h 302"/>
                <a:gd name="T20" fmla="*/ 99 w 256"/>
                <a:gd name="T21" fmla="*/ 283 h 302"/>
                <a:gd name="T22" fmla="*/ 151 w 256"/>
                <a:gd name="T23" fmla="*/ 266 h 302"/>
                <a:gd name="T24" fmla="*/ 167 w 256"/>
                <a:gd name="T25" fmla="*/ 179 h 302"/>
                <a:gd name="T26" fmla="*/ 162 w 256"/>
                <a:gd name="T27" fmla="*/ 175 h 302"/>
                <a:gd name="T28" fmla="*/ 151 w 256"/>
                <a:gd name="T29" fmla="*/ 175 h 302"/>
                <a:gd name="T30" fmla="*/ 99 w 256"/>
                <a:gd name="T31" fmla="*/ 145 h 302"/>
                <a:gd name="T32" fmla="*/ 95 w 256"/>
                <a:gd name="T33" fmla="*/ 144 h 302"/>
                <a:gd name="T34" fmla="*/ 57 w 256"/>
                <a:gd name="T35" fmla="*/ 156 h 302"/>
                <a:gd name="T36" fmla="*/ 36 w 256"/>
                <a:gd name="T37" fmla="*/ 249 h 302"/>
                <a:gd name="T38" fmla="*/ 99 w 256"/>
                <a:gd name="T39" fmla="*/ 283 h 302"/>
                <a:gd name="T40" fmla="*/ 163 w 256"/>
                <a:gd name="T41" fmla="*/ 24 h 302"/>
                <a:gd name="T42" fmla="*/ 93 w 256"/>
                <a:gd name="T43" fmla="*/ 92 h 302"/>
                <a:gd name="T44" fmla="*/ 162 w 256"/>
                <a:gd name="T45" fmla="*/ 163 h 302"/>
                <a:gd name="T46" fmla="*/ 233 w 256"/>
                <a:gd name="T47" fmla="*/ 94 h 302"/>
                <a:gd name="T48" fmla="*/ 163 w 256"/>
                <a:gd name="T49" fmla="*/ 2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302">
                  <a:moveTo>
                    <a:pt x="90" y="131"/>
                  </a:moveTo>
                  <a:cubicBezTo>
                    <a:pt x="66" y="84"/>
                    <a:pt x="91" y="32"/>
                    <a:pt x="134" y="16"/>
                  </a:cubicBezTo>
                  <a:cubicBezTo>
                    <a:pt x="177" y="0"/>
                    <a:pt x="226" y="23"/>
                    <a:pt x="241" y="66"/>
                  </a:cubicBezTo>
                  <a:cubicBezTo>
                    <a:pt x="256" y="112"/>
                    <a:pt x="230" y="163"/>
                    <a:pt x="179" y="174"/>
                  </a:cubicBezTo>
                  <a:cubicBezTo>
                    <a:pt x="179" y="175"/>
                    <a:pt x="179" y="175"/>
                    <a:pt x="180" y="176"/>
                  </a:cubicBezTo>
                  <a:cubicBezTo>
                    <a:pt x="200" y="212"/>
                    <a:pt x="187" y="257"/>
                    <a:pt x="152" y="280"/>
                  </a:cubicBezTo>
                  <a:cubicBezTo>
                    <a:pt x="118" y="302"/>
                    <a:pt x="70" y="299"/>
                    <a:pt x="40" y="272"/>
                  </a:cubicBezTo>
                  <a:cubicBezTo>
                    <a:pt x="0" y="236"/>
                    <a:pt x="5" y="175"/>
                    <a:pt x="51" y="146"/>
                  </a:cubicBezTo>
                  <a:cubicBezTo>
                    <a:pt x="62" y="138"/>
                    <a:pt x="74" y="134"/>
                    <a:pt x="88" y="132"/>
                  </a:cubicBezTo>
                  <a:cubicBezTo>
                    <a:pt x="88" y="132"/>
                    <a:pt x="89" y="132"/>
                    <a:pt x="90" y="131"/>
                  </a:cubicBezTo>
                  <a:close/>
                  <a:moveTo>
                    <a:pt x="99" y="283"/>
                  </a:moveTo>
                  <a:cubicBezTo>
                    <a:pt x="119" y="282"/>
                    <a:pt x="136" y="277"/>
                    <a:pt x="151" y="266"/>
                  </a:cubicBezTo>
                  <a:cubicBezTo>
                    <a:pt x="178" y="244"/>
                    <a:pt x="185" y="207"/>
                    <a:pt x="167" y="179"/>
                  </a:cubicBezTo>
                  <a:cubicBezTo>
                    <a:pt x="166" y="176"/>
                    <a:pt x="164" y="175"/>
                    <a:pt x="162" y="175"/>
                  </a:cubicBezTo>
                  <a:cubicBezTo>
                    <a:pt x="158" y="175"/>
                    <a:pt x="154" y="175"/>
                    <a:pt x="151" y="175"/>
                  </a:cubicBezTo>
                  <a:cubicBezTo>
                    <a:pt x="130" y="171"/>
                    <a:pt x="113" y="161"/>
                    <a:pt x="99" y="145"/>
                  </a:cubicBezTo>
                  <a:cubicBezTo>
                    <a:pt x="99" y="144"/>
                    <a:pt x="97" y="143"/>
                    <a:pt x="95" y="144"/>
                  </a:cubicBezTo>
                  <a:cubicBezTo>
                    <a:pt x="82" y="145"/>
                    <a:pt x="69" y="149"/>
                    <a:pt x="57" y="156"/>
                  </a:cubicBezTo>
                  <a:cubicBezTo>
                    <a:pt x="25" y="177"/>
                    <a:pt x="15" y="218"/>
                    <a:pt x="36" y="249"/>
                  </a:cubicBezTo>
                  <a:cubicBezTo>
                    <a:pt x="51" y="272"/>
                    <a:pt x="74" y="282"/>
                    <a:pt x="99" y="283"/>
                  </a:cubicBezTo>
                  <a:close/>
                  <a:moveTo>
                    <a:pt x="163" y="24"/>
                  </a:moveTo>
                  <a:cubicBezTo>
                    <a:pt x="126" y="23"/>
                    <a:pt x="94" y="54"/>
                    <a:pt x="93" y="92"/>
                  </a:cubicBezTo>
                  <a:cubicBezTo>
                    <a:pt x="92" y="129"/>
                    <a:pt x="122" y="162"/>
                    <a:pt x="162" y="163"/>
                  </a:cubicBezTo>
                  <a:cubicBezTo>
                    <a:pt x="201" y="163"/>
                    <a:pt x="232" y="132"/>
                    <a:pt x="233" y="94"/>
                  </a:cubicBezTo>
                  <a:cubicBezTo>
                    <a:pt x="233" y="55"/>
                    <a:pt x="202" y="24"/>
                    <a:pt x="16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2587288" y="977900"/>
              <a:ext cx="344488" cy="347663"/>
            </a:xfrm>
            <a:custGeom>
              <a:avLst/>
              <a:gdLst>
                <a:gd name="T0" fmla="*/ 92 w 92"/>
                <a:gd name="T1" fmla="*/ 46 h 92"/>
                <a:gd name="T2" fmla="*/ 46 w 92"/>
                <a:gd name="T3" fmla="*/ 92 h 92"/>
                <a:gd name="T4" fmla="*/ 0 w 92"/>
                <a:gd name="T5" fmla="*/ 46 h 92"/>
                <a:gd name="T6" fmla="*/ 47 w 92"/>
                <a:gd name="T7" fmla="*/ 0 h 92"/>
                <a:gd name="T8" fmla="*/ 92 w 92"/>
                <a:gd name="T9" fmla="*/ 46 h 92"/>
                <a:gd name="T10" fmla="*/ 47 w 92"/>
                <a:gd name="T11" fmla="*/ 12 h 92"/>
                <a:gd name="T12" fmla="*/ 13 w 92"/>
                <a:gd name="T13" fmla="*/ 44 h 92"/>
                <a:gd name="T14" fmla="*/ 45 w 92"/>
                <a:gd name="T15" fmla="*/ 79 h 92"/>
                <a:gd name="T16" fmla="*/ 80 w 92"/>
                <a:gd name="T17" fmla="*/ 46 h 92"/>
                <a:gd name="T18" fmla="*/ 47 w 92"/>
                <a:gd name="T19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92" y="46"/>
                  </a:moveTo>
                  <a:cubicBezTo>
                    <a:pt x="92" y="71"/>
                    <a:pt x="72" y="92"/>
                    <a:pt x="46" y="92"/>
                  </a:cubicBezTo>
                  <a:cubicBezTo>
                    <a:pt x="21" y="92"/>
                    <a:pt x="1" y="71"/>
                    <a:pt x="0" y="46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2" y="0"/>
                    <a:pt x="92" y="21"/>
                    <a:pt x="92" y="46"/>
                  </a:cubicBezTo>
                  <a:close/>
                  <a:moveTo>
                    <a:pt x="47" y="12"/>
                  </a:moveTo>
                  <a:cubicBezTo>
                    <a:pt x="29" y="12"/>
                    <a:pt x="13" y="27"/>
                    <a:pt x="13" y="44"/>
                  </a:cubicBezTo>
                  <a:cubicBezTo>
                    <a:pt x="13" y="63"/>
                    <a:pt x="27" y="79"/>
                    <a:pt x="45" y="79"/>
                  </a:cubicBezTo>
                  <a:cubicBezTo>
                    <a:pt x="64" y="80"/>
                    <a:pt x="79" y="66"/>
                    <a:pt x="80" y="46"/>
                  </a:cubicBezTo>
                  <a:cubicBezTo>
                    <a:pt x="81" y="28"/>
                    <a:pt x="65" y="13"/>
                    <a:pt x="4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13115925" y="52388"/>
              <a:ext cx="255588" cy="257175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34 h 68"/>
                <a:gd name="T4" fmla="*/ 34 w 68"/>
                <a:gd name="T5" fmla="*/ 68 h 68"/>
                <a:gd name="T6" fmla="*/ 0 w 68"/>
                <a:gd name="T7" fmla="*/ 34 h 68"/>
                <a:gd name="T8" fmla="*/ 34 w 68"/>
                <a:gd name="T9" fmla="*/ 0 h 68"/>
                <a:gd name="T10" fmla="*/ 55 w 68"/>
                <a:gd name="T11" fmla="*/ 34 h 68"/>
                <a:gd name="T12" fmla="*/ 34 w 68"/>
                <a:gd name="T13" fmla="*/ 13 h 68"/>
                <a:gd name="T14" fmla="*/ 13 w 68"/>
                <a:gd name="T15" fmla="*/ 34 h 68"/>
                <a:gd name="T16" fmla="*/ 34 w 68"/>
                <a:gd name="T17" fmla="*/ 55 h 68"/>
                <a:gd name="T18" fmla="*/ 55 w 68"/>
                <a:gd name="T19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53" y="0"/>
                    <a:pt x="68" y="16"/>
                    <a:pt x="68" y="34"/>
                  </a:cubicBezTo>
                  <a:cubicBezTo>
                    <a:pt x="68" y="53"/>
                    <a:pt x="52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  <a:moveTo>
                    <a:pt x="55" y="34"/>
                  </a:moveTo>
                  <a:cubicBezTo>
                    <a:pt x="55" y="22"/>
                    <a:pt x="46" y="13"/>
                    <a:pt x="34" y="13"/>
                  </a:cubicBezTo>
                  <a:cubicBezTo>
                    <a:pt x="22" y="13"/>
                    <a:pt x="13" y="22"/>
                    <a:pt x="13" y="34"/>
                  </a:cubicBezTo>
                  <a:cubicBezTo>
                    <a:pt x="13" y="46"/>
                    <a:pt x="22" y="55"/>
                    <a:pt x="34" y="55"/>
                  </a:cubicBezTo>
                  <a:cubicBezTo>
                    <a:pt x="46" y="55"/>
                    <a:pt x="55" y="46"/>
                    <a:pt x="5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"/>
            <p:cNvSpPr>
              <a:spLocks noEditPoints="1"/>
            </p:cNvSpPr>
            <p:nvPr userDrawn="1"/>
          </p:nvSpPr>
          <p:spPr bwMode="auto">
            <a:xfrm>
              <a:off x="13668375" y="1209675"/>
              <a:ext cx="184150" cy="184150"/>
            </a:xfrm>
            <a:custGeom>
              <a:avLst/>
              <a:gdLst>
                <a:gd name="T0" fmla="*/ 24 w 49"/>
                <a:gd name="T1" fmla="*/ 49 h 49"/>
                <a:gd name="T2" fmla="*/ 0 w 49"/>
                <a:gd name="T3" fmla="*/ 25 h 49"/>
                <a:gd name="T4" fmla="*/ 24 w 49"/>
                <a:gd name="T5" fmla="*/ 0 h 49"/>
                <a:gd name="T6" fmla="*/ 49 w 49"/>
                <a:gd name="T7" fmla="*/ 24 h 49"/>
                <a:gd name="T8" fmla="*/ 24 w 49"/>
                <a:gd name="T9" fmla="*/ 49 h 49"/>
                <a:gd name="T10" fmla="*/ 36 w 49"/>
                <a:gd name="T11" fmla="*/ 25 h 49"/>
                <a:gd name="T12" fmla="*/ 25 w 49"/>
                <a:gd name="T13" fmla="*/ 12 h 49"/>
                <a:gd name="T14" fmla="*/ 12 w 49"/>
                <a:gd name="T15" fmla="*/ 25 h 49"/>
                <a:gd name="T16" fmla="*/ 24 w 49"/>
                <a:gd name="T17" fmla="*/ 37 h 49"/>
                <a:gd name="T18" fmla="*/ 36 w 49"/>
                <a:gd name="T1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49"/>
                  </a:moveTo>
                  <a:cubicBezTo>
                    <a:pt x="11" y="49"/>
                    <a:pt x="0" y="38"/>
                    <a:pt x="0" y="25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8"/>
                    <a:pt x="38" y="49"/>
                    <a:pt x="24" y="49"/>
                  </a:cubicBezTo>
                  <a:close/>
                  <a:moveTo>
                    <a:pt x="36" y="25"/>
                  </a:moveTo>
                  <a:cubicBezTo>
                    <a:pt x="37" y="18"/>
                    <a:pt x="31" y="13"/>
                    <a:pt x="25" y="12"/>
                  </a:cubicBezTo>
                  <a:cubicBezTo>
                    <a:pt x="18" y="12"/>
                    <a:pt x="12" y="18"/>
                    <a:pt x="12" y="25"/>
                  </a:cubicBezTo>
                  <a:cubicBezTo>
                    <a:pt x="12" y="31"/>
                    <a:pt x="18" y="37"/>
                    <a:pt x="24" y="37"/>
                  </a:cubicBezTo>
                  <a:cubicBezTo>
                    <a:pt x="31" y="37"/>
                    <a:pt x="36" y="32"/>
                    <a:pt x="3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12700000" y="388938"/>
              <a:ext cx="349250" cy="352425"/>
            </a:xfrm>
            <a:custGeom>
              <a:avLst/>
              <a:gdLst>
                <a:gd name="T0" fmla="*/ 1 w 93"/>
                <a:gd name="T1" fmla="*/ 47 h 93"/>
                <a:gd name="T2" fmla="*/ 46 w 93"/>
                <a:gd name="T3" fmla="*/ 0 h 93"/>
                <a:gd name="T4" fmla="*/ 93 w 93"/>
                <a:gd name="T5" fmla="*/ 46 h 93"/>
                <a:gd name="T6" fmla="*/ 47 w 93"/>
                <a:gd name="T7" fmla="*/ 93 h 93"/>
                <a:gd name="T8" fmla="*/ 1 w 93"/>
                <a:gd name="T9" fmla="*/ 47 h 93"/>
                <a:gd name="T10" fmla="*/ 47 w 93"/>
                <a:gd name="T11" fmla="*/ 13 h 93"/>
                <a:gd name="T12" fmla="*/ 13 w 93"/>
                <a:gd name="T13" fmla="*/ 47 h 93"/>
                <a:gd name="T14" fmla="*/ 47 w 93"/>
                <a:gd name="T15" fmla="*/ 80 h 93"/>
                <a:gd name="T16" fmla="*/ 81 w 93"/>
                <a:gd name="T17" fmla="*/ 46 h 93"/>
                <a:gd name="T18" fmla="*/ 47 w 93"/>
                <a:gd name="T19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3">
                  <a:moveTo>
                    <a:pt x="1" y="47"/>
                  </a:move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3" y="21"/>
                    <a:pt x="93" y="46"/>
                  </a:cubicBezTo>
                  <a:cubicBezTo>
                    <a:pt x="93" y="72"/>
                    <a:pt x="73" y="92"/>
                    <a:pt x="47" y="93"/>
                  </a:cubicBezTo>
                  <a:cubicBezTo>
                    <a:pt x="22" y="93"/>
                    <a:pt x="1" y="72"/>
                    <a:pt x="1" y="47"/>
                  </a:cubicBezTo>
                  <a:close/>
                  <a:moveTo>
                    <a:pt x="47" y="13"/>
                  </a:moveTo>
                  <a:cubicBezTo>
                    <a:pt x="28" y="13"/>
                    <a:pt x="13" y="28"/>
                    <a:pt x="13" y="47"/>
                  </a:cubicBezTo>
                  <a:cubicBezTo>
                    <a:pt x="13" y="65"/>
                    <a:pt x="28" y="80"/>
                    <a:pt x="47" y="80"/>
                  </a:cubicBezTo>
                  <a:cubicBezTo>
                    <a:pt x="65" y="80"/>
                    <a:pt x="81" y="65"/>
                    <a:pt x="81" y="46"/>
                  </a:cubicBezTo>
                  <a:cubicBezTo>
                    <a:pt x="81" y="28"/>
                    <a:pt x="65" y="13"/>
                    <a:pt x="4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12623800" y="468313"/>
              <a:ext cx="49213" cy="41275"/>
            </a:xfrm>
            <a:custGeom>
              <a:avLst/>
              <a:gdLst>
                <a:gd name="T0" fmla="*/ 0 w 13"/>
                <a:gd name="T1" fmla="*/ 11 h 11"/>
                <a:gd name="T2" fmla="*/ 0 w 13"/>
                <a:gd name="T3" fmla="*/ 0 h 11"/>
                <a:gd name="T4" fmla="*/ 13 w 13"/>
                <a:gd name="T5" fmla="*/ 0 h 11"/>
                <a:gd name="T6" fmla="*/ 13 w 13"/>
                <a:gd name="T7" fmla="*/ 11 h 11"/>
                <a:gd name="T8" fmla="*/ 0 w 1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5" y="0"/>
                    <a:pt x="9" y="0"/>
                    <a:pt x="13" y="0"/>
                  </a:cubicBezTo>
                  <a:cubicBezTo>
                    <a:pt x="13" y="3"/>
                    <a:pt x="13" y="7"/>
                    <a:pt x="13" y="11"/>
                  </a:cubicBezTo>
                  <a:cubicBezTo>
                    <a:pt x="9" y="11"/>
                    <a:pt x="5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12623800" y="615950"/>
              <a:ext cx="49213" cy="49213"/>
            </a:xfrm>
            <a:custGeom>
              <a:avLst/>
              <a:gdLst>
                <a:gd name="T0" fmla="*/ 0 w 13"/>
                <a:gd name="T1" fmla="*/ 0 h 13"/>
                <a:gd name="T2" fmla="*/ 13 w 13"/>
                <a:gd name="T3" fmla="*/ 0 h 13"/>
                <a:gd name="T4" fmla="*/ 13 w 13"/>
                <a:gd name="T5" fmla="*/ 13 h 13"/>
                <a:gd name="T6" fmla="*/ 0 w 13"/>
                <a:gd name="T7" fmla="*/ 13 h 13"/>
                <a:gd name="T8" fmla="*/ 0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cubicBezTo>
                    <a:pt x="5" y="0"/>
                    <a:pt x="9" y="0"/>
                    <a:pt x="13" y="0"/>
                  </a:cubicBezTo>
                  <a:cubicBezTo>
                    <a:pt x="13" y="5"/>
                    <a:pt x="13" y="8"/>
                    <a:pt x="13" y="13"/>
                  </a:cubicBezTo>
                  <a:cubicBezTo>
                    <a:pt x="9" y="13"/>
                    <a:pt x="5" y="13"/>
                    <a:pt x="0" y="13"/>
                  </a:cubicBezTo>
                  <a:cubicBezTo>
                    <a:pt x="0" y="8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12598400" y="539750"/>
              <a:ext cx="52388" cy="49213"/>
            </a:xfrm>
            <a:custGeom>
              <a:avLst/>
              <a:gdLst>
                <a:gd name="T0" fmla="*/ 14 w 14"/>
                <a:gd name="T1" fmla="*/ 0 h 13"/>
                <a:gd name="T2" fmla="*/ 14 w 14"/>
                <a:gd name="T3" fmla="*/ 13 h 13"/>
                <a:gd name="T4" fmla="*/ 2 w 14"/>
                <a:gd name="T5" fmla="*/ 13 h 13"/>
                <a:gd name="T6" fmla="*/ 0 w 14"/>
                <a:gd name="T7" fmla="*/ 11 h 13"/>
                <a:gd name="T8" fmla="*/ 0 w 14"/>
                <a:gd name="T9" fmla="*/ 0 h 13"/>
                <a:gd name="T10" fmla="*/ 14 w 1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0"/>
                  </a:moveTo>
                  <a:cubicBezTo>
                    <a:pt x="14" y="4"/>
                    <a:pt x="14" y="8"/>
                    <a:pt x="14" y="13"/>
                  </a:cubicBezTo>
                  <a:cubicBezTo>
                    <a:pt x="10" y="13"/>
                    <a:pt x="6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5"/>
            <p:cNvSpPr>
              <a:spLocks noEditPoints="1"/>
            </p:cNvSpPr>
            <p:nvPr userDrawn="1"/>
          </p:nvSpPr>
          <p:spPr bwMode="auto">
            <a:xfrm>
              <a:off x="13190538" y="936625"/>
              <a:ext cx="307975" cy="309563"/>
            </a:xfrm>
            <a:custGeom>
              <a:avLst/>
              <a:gdLst>
                <a:gd name="T0" fmla="*/ 82 w 82"/>
                <a:gd name="T1" fmla="*/ 42 h 82"/>
                <a:gd name="T2" fmla="*/ 41 w 82"/>
                <a:gd name="T3" fmla="*/ 82 h 82"/>
                <a:gd name="T4" fmla="*/ 0 w 82"/>
                <a:gd name="T5" fmla="*/ 41 h 82"/>
                <a:gd name="T6" fmla="*/ 41 w 82"/>
                <a:gd name="T7" fmla="*/ 0 h 82"/>
                <a:gd name="T8" fmla="*/ 82 w 82"/>
                <a:gd name="T9" fmla="*/ 42 h 82"/>
                <a:gd name="T10" fmla="*/ 41 w 82"/>
                <a:gd name="T11" fmla="*/ 13 h 82"/>
                <a:gd name="T12" fmla="*/ 13 w 82"/>
                <a:gd name="T13" fmla="*/ 42 h 82"/>
                <a:gd name="T14" fmla="*/ 41 w 82"/>
                <a:gd name="T15" fmla="*/ 70 h 82"/>
                <a:gd name="T16" fmla="*/ 70 w 82"/>
                <a:gd name="T17" fmla="*/ 41 h 82"/>
                <a:gd name="T18" fmla="*/ 41 w 82"/>
                <a:gd name="T1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82" y="42"/>
                  </a:moveTo>
                  <a:cubicBezTo>
                    <a:pt x="82" y="64"/>
                    <a:pt x="64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2"/>
                  </a:cubicBezTo>
                  <a:close/>
                  <a:moveTo>
                    <a:pt x="41" y="13"/>
                  </a:moveTo>
                  <a:cubicBezTo>
                    <a:pt x="25" y="13"/>
                    <a:pt x="13" y="26"/>
                    <a:pt x="13" y="42"/>
                  </a:cubicBezTo>
                  <a:cubicBezTo>
                    <a:pt x="13" y="57"/>
                    <a:pt x="26" y="70"/>
                    <a:pt x="41" y="70"/>
                  </a:cubicBezTo>
                  <a:cubicBezTo>
                    <a:pt x="57" y="70"/>
                    <a:pt x="70" y="57"/>
                    <a:pt x="70" y="41"/>
                  </a:cubicBezTo>
                  <a:cubicBezTo>
                    <a:pt x="70" y="26"/>
                    <a:pt x="57" y="13"/>
                    <a:pt x="4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6"/>
            <p:cNvSpPr>
              <a:spLocks/>
            </p:cNvSpPr>
            <p:nvPr userDrawn="1"/>
          </p:nvSpPr>
          <p:spPr bwMode="auto">
            <a:xfrm>
              <a:off x="13096875" y="963613"/>
              <a:ext cx="46038" cy="44450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12 h 12"/>
                <a:gd name="T4" fmla="*/ 0 w 12"/>
                <a:gd name="T5" fmla="*/ 0 h 12"/>
                <a:gd name="T6" fmla="*/ 12 w 12"/>
                <a:gd name="T7" fmla="*/ 0 h 12"/>
                <a:gd name="T8" fmla="*/ 12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8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2" y="4"/>
                    <a:pt x="12" y="8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13547725" y="1057275"/>
              <a:ext cx="44450" cy="46038"/>
            </a:xfrm>
            <a:custGeom>
              <a:avLst/>
              <a:gdLst>
                <a:gd name="T0" fmla="*/ 0 w 12"/>
                <a:gd name="T1" fmla="*/ 0 h 12"/>
                <a:gd name="T2" fmla="*/ 12 w 12"/>
                <a:gd name="T3" fmla="*/ 0 h 12"/>
                <a:gd name="T4" fmla="*/ 12 w 12"/>
                <a:gd name="T5" fmla="*/ 12 h 12"/>
                <a:gd name="T6" fmla="*/ 0 w 12"/>
                <a:gd name="T7" fmla="*/ 12 h 12"/>
                <a:gd name="T8" fmla="*/ 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4" y="0"/>
                    <a:pt x="8" y="0"/>
                    <a:pt x="12" y="0"/>
                  </a:cubicBezTo>
                  <a:cubicBezTo>
                    <a:pt x="12" y="4"/>
                    <a:pt x="12" y="8"/>
                    <a:pt x="12" y="12"/>
                  </a:cubicBezTo>
                  <a:cubicBezTo>
                    <a:pt x="8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8"/>
            <p:cNvSpPr>
              <a:spLocks noEditPoints="1"/>
            </p:cNvSpPr>
            <p:nvPr userDrawn="1"/>
          </p:nvSpPr>
          <p:spPr bwMode="auto">
            <a:xfrm>
              <a:off x="13393738" y="381000"/>
              <a:ext cx="376238" cy="333375"/>
            </a:xfrm>
            <a:custGeom>
              <a:avLst/>
              <a:gdLst>
                <a:gd name="T0" fmla="*/ 47 w 100"/>
                <a:gd name="T1" fmla="*/ 88 h 88"/>
                <a:gd name="T2" fmla="*/ 3 w 100"/>
                <a:gd name="T3" fmla="*/ 52 h 88"/>
                <a:gd name="T4" fmla="*/ 23 w 100"/>
                <a:gd name="T5" fmla="*/ 11 h 88"/>
                <a:gd name="T6" fmla="*/ 82 w 100"/>
                <a:gd name="T7" fmla="*/ 23 h 88"/>
                <a:gd name="T8" fmla="*/ 60 w 100"/>
                <a:gd name="T9" fmla="*/ 86 h 88"/>
                <a:gd name="T10" fmla="*/ 47 w 100"/>
                <a:gd name="T11" fmla="*/ 88 h 88"/>
                <a:gd name="T12" fmla="*/ 45 w 100"/>
                <a:gd name="T13" fmla="*/ 18 h 88"/>
                <a:gd name="T14" fmla="*/ 39 w 100"/>
                <a:gd name="T15" fmla="*/ 19 h 88"/>
                <a:gd name="T16" fmla="*/ 21 w 100"/>
                <a:gd name="T17" fmla="*/ 63 h 88"/>
                <a:gd name="T18" fmla="*/ 67 w 100"/>
                <a:gd name="T19" fmla="*/ 69 h 88"/>
                <a:gd name="T20" fmla="*/ 72 w 100"/>
                <a:gd name="T21" fmla="*/ 31 h 88"/>
                <a:gd name="T22" fmla="*/ 45 w 100"/>
                <a:gd name="T23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88">
                  <a:moveTo>
                    <a:pt x="47" y="88"/>
                  </a:moveTo>
                  <a:cubicBezTo>
                    <a:pt x="25" y="88"/>
                    <a:pt x="7" y="73"/>
                    <a:pt x="3" y="52"/>
                  </a:cubicBezTo>
                  <a:cubicBezTo>
                    <a:pt x="0" y="36"/>
                    <a:pt x="8" y="20"/>
                    <a:pt x="23" y="11"/>
                  </a:cubicBezTo>
                  <a:cubicBezTo>
                    <a:pt x="42" y="0"/>
                    <a:pt x="68" y="5"/>
                    <a:pt x="82" y="23"/>
                  </a:cubicBezTo>
                  <a:cubicBezTo>
                    <a:pt x="100" y="46"/>
                    <a:pt x="88" y="79"/>
                    <a:pt x="60" y="86"/>
                  </a:cubicBezTo>
                  <a:cubicBezTo>
                    <a:pt x="56" y="87"/>
                    <a:pt x="51" y="88"/>
                    <a:pt x="47" y="88"/>
                  </a:cubicBezTo>
                  <a:close/>
                  <a:moveTo>
                    <a:pt x="45" y="18"/>
                  </a:moveTo>
                  <a:cubicBezTo>
                    <a:pt x="43" y="18"/>
                    <a:pt x="41" y="18"/>
                    <a:pt x="39" y="19"/>
                  </a:cubicBezTo>
                  <a:cubicBezTo>
                    <a:pt x="17" y="23"/>
                    <a:pt x="8" y="46"/>
                    <a:pt x="21" y="63"/>
                  </a:cubicBezTo>
                  <a:cubicBezTo>
                    <a:pt x="31" y="77"/>
                    <a:pt x="53" y="80"/>
                    <a:pt x="67" y="69"/>
                  </a:cubicBezTo>
                  <a:cubicBezTo>
                    <a:pt x="79" y="60"/>
                    <a:pt x="82" y="44"/>
                    <a:pt x="72" y="31"/>
                  </a:cubicBezTo>
                  <a:cubicBezTo>
                    <a:pt x="66" y="22"/>
                    <a:pt x="57" y="18"/>
                    <a:pt x="4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9"/>
            <p:cNvSpPr>
              <a:spLocks/>
            </p:cNvSpPr>
            <p:nvPr userDrawn="1"/>
          </p:nvSpPr>
          <p:spPr bwMode="auto">
            <a:xfrm>
              <a:off x="13701713" y="668338"/>
              <a:ext cx="49213" cy="46038"/>
            </a:xfrm>
            <a:custGeom>
              <a:avLst/>
              <a:gdLst>
                <a:gd name="T0" fmla="*/ 0 w 13"/>
                <a:gd name="T1" fmla="*/ 0 h 12"/>
                <a:gd name="T2" fmla="*/ 13 w 13"/>
                <a:gd name="T3" fmla="*/ 0 h 12"/>
                <a:gd name="T4" fmla="*/ 13 w 13"/>
                <a:gd name="T5" fmla="*/ 12 h 12"/>
                <a:gd name="T6" fmla="*/ 0 w 13"/>
                <a:gd name="T7" fmla="*/ 12 h 12"/>
                <a:gd name="T8" fmla="*/ 0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4" y="0"/>
                    <a:pt x="9" y="0"/>
                    <a:pt x="13" y="0"/>
                  </a:cubicBezTo>
                  <a:cubicBezTo>
                    <a:pt x="13" y="4"/>
                    <a:pt x="13" y="8"/>
                    <a:pt x="13" y="12"/>
                  </a:cubicBezTo>
                  <a:cubicBezTo>
                    <a:pt x="9" y="12"/>
                    <a:pt x="4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0"/>
            <p:cNvSpPr>
              <a:spLocks/>
            </p:cNvSpPr>
            <p:nvPr userDrawn="1"/>
          </p:nvSpPr>
          <p:spPr bwMode="auto">
            <a:xfrm>
              <a:off x="13652500" y="744538"/>
              <a:ext cx="49213" cy="44450"/>
            </a:xfrm>
            <a:custGeom>
              <a:avLst/>
              <a:gdLst>
                <a:gd name="T0" fmla="*/ 0 w 13"/>
                <a:gd name="T1" fmla="*/ 12 h 12"/>
                <a:gd name="T2" fmla="*/ 0 w 13"/>
                <a:gd name="T3" fmla="*/ 0 h 12"/>
                <a:gd name="T4" fmla="*/ 13 w 13"/>
                <a:gd name="T5" fmla="*/ 0 h 12"/>
                <a:gd name="T6" fmla="*/ 13 w 13"/>
                <a:gd name="T7" fmla="*/ 12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ubicBezTo>
                    <a:pt x="13" y="4"/>
                    <a:pt x="13" y="8"/>
                    <a:pt x="13" y="12"/>
                  </a:cubicBezTo>
                  <a:cubicBezTo>
                    <a:pt x="9" y="12"/>
                    <a:pt x="4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438009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174083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65640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3170" y="742318"/>
            <a:ext cx="3393651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23585" y="742318"/>
            <a:ext cx="3393650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08343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0" y="0"/>
            <a:ext cx="12192000" cy="1536700"/>
            <a:chOff x="-879475" y="2895600"/>
            <a:chExt cx="11169650" cy="1416050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879475" y="2895600"/>
              <a:ext cx="11169650" cy="1416050"/>
            </a:xfrm>
            <a:custGeom>
              <a:avLst/>
              <a:gdLst>
                <a:gd name="T0" fmla="*/ 3498 w 3718"/>
                <a:gd name="T1" fmla="*/ 469 h 469"/>
                <a:gd name="T2" fmla="*/ 219 w 3718"/>
                <a:gd name="T3" fmla="*/ 469 h 469"/>
                <a:gd name="T4" fmla="*/ 0 w 3718"/>
                <a:gd name="T5" fmla="*/ 250 h 469"/>
                <a:gd name="T6" fmla="*/ 0 w 3718"/>
                <a:gd name="T7" fmla="*/ 219 h 469"/>
                <a:gd name="T8" fmla="*/ 219 w 3718"/>
                <a:gd name="T9" fmla="*/ 0 h 469"/>
                <a:gd name="T10" fmla="*/ 3498 w 3718"/>
                <a:gd name="T11" fmla="*/ 0 h 469"/>
                <a:gd name="T12" fmla="*/ 3718 w 3718"/>
                <a:gd name="T13" fmla="*/ 219 h 469"/>
                <a:gd name="T14" fmla="*/ 3718 w 3718"/>
                <a:gd name="T15" fmla="*/ 250 h 469"/>
                <a:gd name="T16" fmla="*/ 3498 w 3718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8" h="469">
                  <a:moveTo>
                    <a:pt x="3498" y="469"/>
                  </a:moveTo>
                  <a:cubicBezTo>
                    <a:pt x="219" y="469"/>
                    <a:pt x="219" y="469"/>
                    <a:pt x="219" y="469"/>
                  </a:cubicBezTo>
                  <a:cubicBezTo>
                    <a:pt x="98" y="469"/>
                    <a:pt x="0" y="371"/>
                    <a:pt x="0" y="25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98"/>
                    <a:pt x="98" y="0"/>
                    <a:pt x="219" y="0"/>
                  </a:cubicBezTo>
                  <a:cubicBezTo>
                    <a:pt x="3498" y="0"/>
                    <a:pt x="3498" y="0"/>
                    <a:pt x="3498" y="0"/>
                  </a:cubicBezTo>
                  <a:cubicBezTo>
                    <a:pt x="3620" y="0"/>
                    <a:pt x="3718" y="98"/>
                    <a:pt x="3718" y="219"/>
                  </a:cubicBezTo>
                  <a:cubicBezTo>
                    <a:pt x="3718" y="250"/>
                    <a:pt x="3718" y="250"/>
                    <a:pt x="3718" y="250"/>
                  </a:cubicBezTo>
                  <a:cubicBezTo>
                    <a:pt x="3718" y="371"/>
                    <a:pt x="3620" y="469"/>
                    <a:pt x="3498" y="469"/>
                  </a:cubicBezTo>
                  <a:close/>
                </a:path>
              </a:pathLst>
            </a:custGeom>
            <a:solidFill>
              <a:srgbClr val="F4B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970963" y="2982913"/>
              <a:ext cx="1249363" cy="1241425"/>
            </a:xfrm>
            <a:custGeom>
              <a:avLst/>
              <a:gdLst>
                <a:gd name="T0" fmla="*/ 222 w 416"/>
                <a:gd name="T1" fmla="*/ 0 h 411"/>
                <a:gd name="T2" fmla="*/ 239 w 416"/>
                <a:gd name="T3" fmla="*/ 2 h 411"/>
                <a:gd name="T4" fmla="*/ 330 w 416"/>
                <a:gd name="T5" fmla="*/ 39 h 411"/>
                <a:gd name="T6" fmla="*/ 409 w 416"/>
                <a:gd name="T7" fmla="*/ 156 h 411"/>
                <a:gd name="T8" fmla="*/ 414 w 416"/>
                <a:gd name="T9" fmla="*/ 220 h 411"/>
                <a:gd name="T10" fmla="*/ 369 w 416"/>
                <a:gd name="T11" fmla="*/ 334 h 411"/>
                <a:gd name="T12" fmla="*/ 254 w 416"/>
                <a:gd name="T13" fmla="*/ 406 h 411"/>
                <a:gd name="T14" fmla="*/ 225 w 416"/>
                <a:gd name="T15" fmla="*/ 410 h 411"/>
                <a:gd name="T16" fmla="*/ 222 w 416"/>
                <a:gd name="T17" fmla="*/ 411 h 411"/>
                <a:gd name="T18" fmla="*/ 197 w 416"/>
                <a:gd name="T19" fmla="*/ 411 h 411"/>
                <a:gd name="T20" fmla="*/ 179 w 416"/>
                <a:gd name="T21" fmla="*/ 408 h 411"/>
                <a:gd name="T22" fmla="*/ 107 w 416"/>
                <a:gd name="T23" fmla="*/ 383 h 411"/>
                <a:gd name="T24" fmla="*/ 52 w 416"/>
                <a:gd name="T25" fmla="*/ 337 h 411"/>
                <a:gd name="T26" fmla="*/ 52 w 416"/>
                <a:gd name="T27" fmla="*/ 325 h 411"/>
                <a:gd name="T28" fmla="*/ 63 w 416"/>
                <a:gd name="T29" fmla="*/ 327 h 411"/>
                <a:gd name="T30" fmla="*/ 117 w 416"/>
                <a:gd name="T31" fmla="*/ 371 h 411"/>
                <a:gd name="T32" fmla="*/ 186 w 416"/>
                <a:gd name="T33" fmla="*/ 394 h 411"/>
                <a:gd name="T34" fmla="*/ 311 w 416"/>
                <a:gd name="T35" fmla="*/ 366 h 411"/>
                <a:gd name="T36" fmla="*/ 391 w 416"/>
                <a:gd name="T37" fmla="*/ 263 h 411"/>
                <a:gd name="T38" fmla="*/ 399 w 416"/>
                <a:gd name="T39" fmla="*/ 195 h 411"/>
                <a:gd name="T40" fmla="*/ 338 w 416"/>
                <a:gd name="T41" fmla="*/ 65 h 411"/>
                <a:gd name="T42" fmla="*/ 246 w 416"/>
                <a:gd name="T43" fmla="*/ 19 h 411"/>
                <a:gd name="T44" fmla="*/ 93 w 416"/>
                <a:gd name="T45" fmla="*/ 56 h 411"/>
                <a:gd name="T46" fmla="*/ 23 w 416"/>
                <a:gd name="T47" fmla="*/ 168 h 411"/>
                <a:gd name="T48" fmla="*/ 21 w 416"/>
                <a:gd name="T49" fmla="*/ 228 h 411"/>
                <a:gd name="T50" fmla="*/ 47 w 416"/>
                <a:gd name="T51" fmla="*/ 304 h 411"/>
                <a:gd name="T52" fmla="*/ 49 w 416"/>
                <a:gd name="T53" fmla="*/ 307 h 411"/>
                <a:gd name="T54" fmla="*/ 46 w 416"/>
                <a:gd name="T55" fmla="*/ 317 h 411"/>
                <a:gd name="T56" fmla="*/ 36 w 416"/>
                <a:gd name="T57" fmla="*/ 315 h 411"/>
                <a:gd name="T58" fmla="*/ 21 w 416"/>
                <a:gd name="T59" fmla="*/ 286 h 411"/>
                <a:gd name="T60" fmla="*/ 6 w 416"/>
                <a:gd name="T61" fmla="*/ 232 h 411"/>
                <a:gd name="T62" fmla="*/ 44 w 416"/>
                <a:gd name="T63" fmla="*/ 84 h 411"/>
                <a:gd name="T64" fmla="*/ 165 w 416"/>
                <a:gd name="T65" fmla="*/ 5 h 411"/>
                <a:gd name="T66" fmla="*/ 194 w 416"/>
                <a:gd name="T67" fmla="*/ 1 h 411"/>
                <a:gd name="T68" fmla="*/ 197 w 416"/>
                <a:gd name="T69" fmla="*/ 0 h 411"/>
                <a:gd name="T70" fmla="*/ 222 w 416"/>
                <a:gd name="T7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6" h="411">
                  <a:moveTo>
                    <a:pt x="222" y="0"/>
                  </a:moveTo>
                  <a:cubicBezTo>
                    <a:pt x="228" y="1"/>
                    <a:pt x="234" y="2"/>
                    <a:pt x="239" y="2"/>
                  </a:cubicBezTo>
                  <a:cubicBezTo>
                    <a:pt x="272" y="7"/>
                    <a:pt x="303" y="19"/>
                    <a:pt x="330" y="39"/>
                  </a:cubicBezTo>
                  <a:cubicBezTo>
                    <a:pt x="370" y="69"/>
                    <a:pt x="396" y="107"/>
                    <a:pt x="409" y="156"/>
                  </a:cubicBezTo>
                  <a:cubicBezTo>
                    <a:pt x="414" y="177"/>
                    <a:pt x="416" y="198"/>
                    <a:pt x="414" y="220"/>
                  </a:cubicBezTo>
                  <a:cubicBezTo>
                    <a:pt x="411" y="263"/>
                    <a:pt x="396" y="301"/>
                    <a:pt x="369" y="334"/>
                  </a:cubicBezTo>
                  <a:cubicBezTo>
                    <a:pt x="339" y="371"/>
                    <a:pt x="301" y="395"/>
                    <a:pt x="254" y="406"/>
                  </a:cubicBezTo>
                  <a:cubicBezTo>
                    <a:pt x="245" y="408"/>
                    <a:pt x="235" y="409"/>
                    <a:pt x="225" y="410"/>
                  </a:cubicBezTo>
                  <a:cubicBezTo>
                    <a:pt x="224" y="410"/>
                    <a:pt x="223" y="411"/>
                    <a:pt x="222" y="411"/>
                  </a:cubicBezTo>
                  <a:cubicBezTo>
                    <a:pt x="214" y="411"/>
                    <a:pt x="205" y="411"/>
                    <a:pt x="197" y="411"/>
                  </a:cubicBezTo>
                  <a:cubicBezTo>
                    <a:pt x="191" y="410"/>
                    <a:pt x="185" y="409"/>
                    <a:pt x="179" y="408"/>
                  </a:cubicBezTo>
                  <a:cubicBezTo>
                    <a:pt x="154" y="405"/>
                    <a:pt x="130" y="396"/>
                    <a:pt x="107" y="383"/>
                  </a:cubicBezTo>
                  <a:cubicBezTo>
                    <a:pt x="86" y="371"/>
                    <a:pt x="68" y="356"/>
                    <a:pt x="52" y="337"/>
                  </a:cubicBezTo>
                  <a:cubicBezTo>
                    <a:pt x="48" y="333"/>
                    <a:pt x="48" y="328"/>
                    <a:pt x="52" y="325"/>
                  </a:cubicBezTo>
                  <a:cubicBezTo>
                    <a:pt x="55" y="322"/>
                    <a:pt x="60" y="323"/>
                    <a:pt x="63" y="327"/>
                  </a:cubicBezTo>
                  <a:cubicBezTo>
                    <a:pt x="78" y="345"/>
                    <a:pt x="96" y="360"/>
                    <a:pt x="117" y="371"/>
                  </a:cubicBezTo>
                  <a:cubicBezTo>
                    <a:pt x="138" y="383"/>
                    <a:pt x="161" y="391"/>
                    <a:pt x="186" y="394"/>
                  </a:cubicBezTo>
                  <a:cubicBezTo>
                    <a:pt x="231" y="399"/>
                    <a:pt x="272" y="390"/>
                    <a:pt x="311" y="366"/>
                  </a:cubicBezTo>
                  <a:cubicBezTo>
                    <a:pt x="350" y="342"/>
                    <a:pt x="377" y="307"/>
                    <a:pt x="391" y="263"/>
                  </a:cubicBezTo>
                  <a:cubicBezTo>
                    <a:pt x="398" y="241"/>
                    <a:pt x="401" y="218"/>
                    <a:pt x="399" y="195"/>
                  </a:cubicBezTo>
                  <a:cubicBezTo>
                    <a:pt x="396" y="144"/>
                    <a:pt x="376" y="100"/>
                    <a:pt x="338" y="65"/>
                  </a:cubicBezTo>
                  <a:cubicBezTo>
                    <a:pt x="312" y="41"/>
                    <a:pt x="281" y="25"/>
                    <a:pt x="246" y="19"/>
                  </a:cubicBezTo>
                  <a:cubicBezTo>
                    <a:pt x="190" y="8"/>
                    <a:pt x="138" y="20"/>
                    <a:pt x="93" y="56"/>
                  </a:cubicBezTo>
                  <a:cubicBezTo>
                    <a:pt x="56" y="85"/>
                    <a:pt x="33" y="122"/>
                    <a:pt x="23" y="168"/>
                  </a:cubicBezTo>
                  <a:cubicBezTo>
                    <a:pt x="19" y="188"/>
                    <a:pt x="18" y="208"/>
                    <a:pt x="21" y="228"/>
                  </a:cubicBezTo>
                  <a:cubicBezTo>
                    <a:pt x="24" y="255"/>
                    <a:pt x="33" y="280"/>
                    <a:pt x="47" y="304"/>
                  </a:cubicBezTo>
                  <a:cubicBezTo>
                    <a:pt x="47" y="305"/>
                    <a:pt x="48" y="306"/>
                    <a:pt x="49" y="307"/>
                  </a:cubicBezTo>
                  <a:cubicBezTo>
                    <a:pt x="50" y="311"/>
                    <a:pt x="49" y="315"/>
                    <a:pt x="46" y="317"/>
                  </a:cubicBezTo>
                  <a:cubicBezTo>
                    <a:pt x="43" y="319"/>
                    <a:pt x="38" y="318"/>
                    <a:pt x="36" y="315"/>
                  </a:cubicBezTo>
                  <a:cubicBezTo>
                    <a:pt x="31" y="305"/>
                    <a:pt x="25" y="296"/>
                    <a:pt x="21" y="286"/>
                  </a:cubicBezTo>
                  <a:cubicBezTo>
                    <a:pt x="13" y="269"/>
                    <a:pt x="8" y="251"/>
                    <a:pt x="6" y="232"/>
                  </a:cubicBezTo>
                  <a:cubicBezTo>
                    <a:pt x="0" y="178"/>
                    <a:pt x="12" y="129"/>
                    <a:pt x="44" y="84"/>
                  </a:cubicBezTo>
                  <a:cubicBezTo>
                    <a:pt x="75" y="43"/>
                    <a:pt x="115" y="16"/>
                    <a:pt x="165" y="5"/>
                  </a:cubicBezTo>
                  <a:cubicBezTo>
                    <a:pt x="175" y="3"/>
                    <a:pt x="184" y="2"/>
                    <a:pt x="194" y="1"/>
                  </a:cubicBezTo>
                  <a:cubicBezTo>
                    <a:pt x="195" y="1"/>
                    <a:pt x="196" y="0"/>
                    <a:pt x="197" y="0"/>
                  </a:cubicBezTo>
                  <a:cubicBezTo>
                    <a:pt x="205" y="0"/>
                    <a:pt x="214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085263" y="3073400"/>
              <a:ext cx="1030288" cy="1060450"/>
            </a:xfrm>
            <a:custGeom>
              <a:avLst/>
              <a:gdLst>
                <a:gd name="T0" fmla="*/ 168 w 343"/>
                <a:gd name="T1" fmla="*/ 331 h 351"/>
                <a:gd name="T2" fmla="*/ 277 w 343"/>
                <a:gd name="T3" fmla="*/ 288 h 351"/>
                <a:gd name="T4" fmla="*/ 319 w 343"/>
                <a:gd name="T5" fmla="*/ 222 h 351"/>
                <a:gd name="T6" fmla="*/ 326 w 343"/>
                <a:gd name="T7" fmla="*/ 161 h 351"/>
                <a:gd name="T8" fmla="*/ 313 w 343"/>
                <a:gd name="T9" fmla="*/ 113 h 351"/>
                <a:gd name="T10" fmla="*/ 317 w 343"/>
                <a:gd name="T11" fmla="*/ 102 h 351"/>
                <a:gd name="T12" fmla="*/ 327 w 343"/>
                <a:gd name="T13" fmla="*/ 107 h 351"/>
                <a:gd name="T14" fmla="*/ 341 w 343"/>
                <a:gd name="T15" fmla="*/ 185 h 351"/>
                <a:gd name="T16" fmla="*/ 305 w 343"/>
                <a:gd name="T17" fmla="*/ 280 h 351"/>
                <a:gd name="T18" fmla="*/ 208 w 343"/>
                <a:gd name="T19" fmla="*/ 341 h 351"/>
                <a:gd name="T20" fmla="*/ 83 w 343"/>
                <a:gd name="T21" fmla="*/ 321 h 351"/>
                <a:gd name="T22" fmla="*/ 7 w 343"/>
                <a:gd name="T23" fmla="*/ 218 h 351"/>
                <a:gd name="T24" fmla="*/ 3 w 343"/>
                <a:gd name="T25" fmla="*/ 153 h 351"/>
                <a:gd name="T26" fmla="*/ 40 w 343"/>
                <a:gd name="T27" fmla="*/ 68 h 351"/>
                <a:gd name="T28" fmla="*/ 140 w 343"/>
                <a:gd name="T29" fmla="*/ 9 h 351"/>
                <a:gd name="T30" fmla="*/ 271 w 343"/>
                <a:gd name="T31" fmla="*/ 38 h 351"/>
                <a:gd name="T32" fmla="*/ 312 w 343"/>
                <a:gd name="T33" fmla="*/ 80 h 351"/>
                <a:gd name="T34" fmla="*/ 312 w 343"/>
                <a:gd name="T35" fmla="*/ 91 h 351"/>
                <a:gd name="T36" fmla="*/ 300 w 343"/>
                <a:gd name="T37" fmla="*/ 89 h 351"/>
                <a:gd name="T38" fmla="*/ 270 w 343"/>
                <a:gd name="T39" fmla="*/ 56 h 351"/>
                <a:gd name="T40" fmla="*/ 203 w 343"/>
                <a:gd name="T41" fmla="*/ 24 h 351"/>
                <a:gd name="T42" fmla="*/ 71 w 343"/>
                <a:gd name="T43" fmla="*/ 58 h 351"/>
                <a:gd name="T44" fmla="*/ 20 w 343"/>
                <a:gd name="T45" fmla="*/ 146 h 351"/>
                <a:gd name="T46" fmla="*/ 49 w 343"/>
                <a:gd name="T47" fmla="*/ 270 h 351"/>
                <a:gd name="T48" fmla="*/ 142 w 343"/>
                <a:gd name="T49" fmla="*/ 327 h 351"/>
                <a:gd name="T50" fmla="*/ 168 w 343"/>
                <a:gd name="T51" fmla="*/ 33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3" h="351">
                  <a:moveTo>
                    <a:pt x="168" y="331"/>
                  </a:moveTo>
                  <a:cubicBezTo>
                    <a:pt x="212" y="330"/>
                    <a:pt x="248" y="316"/>
                    <a:pt x="277" y="288"/>
                  </a:cubicBezTo>
                  <a:cubicBezTo>
                    <a:pt x="297" y="270"/>
                    <a:pt x="311" y="247"/>
                    <a:pt x="319" y="222"/>
                  </a:cubicBezTo>
                  <a:cubicBezTo>
                    <a:pt x="326" y="202"/>
                    <a:pt x="328" y="182"/>
                    <a:pt x="326" y="161"/>
                  </a:cubicBezTo>
                  <a:cubicBezTo>
                    <a:pt x="324" y="145"/>
                    <a:pt x="320" y="129"/>
                    <a:pt x="313" y="113"/>
                  </a:cubicBezTo>
                  <a:cubicBezTo>
                    <a:pt x="311" y="108"/>
                    <a:pt x="313" y="104"/>
                    <a:pt x="317" y="102"/>
                  </a:cubicBezTo>
                  <a:cubicBezTo>
                    <a:pt x="321" y="101"/>
                    <a:pt x="325" y="102"/>
                    <a:pt x="327" y="107"/>
                  </a:cubicBezTo>
                  <a:cubicBezTo>
                    <a:pt x="338" y="132"/>
                    <a:pt x="343" y="158"/>
                    <a:pt x="341" y="185"/>
                  </a:cubicBezTo>
                  <a:cubicBezTo>
                    <a:pt x="339" y="220"/>
                    <a:pt x="327" y="252"/>
                    <a:pt x="305" y="280"/>
                  </a:cubicBezTo>
                  <a:cubicBezTo>
                    <a:pt x="280" y="312"/>
                    <a:pt x="248" y="333"/>
                    <a:pt x="208" y="341"/>
                  </a:cubicBezTo>
                  <a:cubicBezTo>
                    <a:pt x="164" y="351"/>
                    <a:pt x="122" y="344"/>
                    <a:pt x="83" y="321"/>
                  </a:cubicBezTo>
                  <a:cubicBezTo>
                    <a:pt x="44" y="297"/>
                    <a:pt x="19" y="262"/>
                    <a:pt x="7" y="218"/>
                  </a:cubicBezTo>
                  <a:cubicBezTo>
                    <a:pt x="1" y="197"/>
                    <a:pt x="0" y="175"/>
                    <a:pt x="3" y="153"/>
                  </a:cubicBezTo>
                  <a:cubicBezTo>
                    <a:pt x="7" y="121"/>
                    <a:pt x="20" y="92"/>
                    <a:pt x="40" y="68"/>
                  </a:cubicBezTo>
                  <a:cubicBezTo>
                    <a:pt x="66" y="36"/>
                    <a:pt x="99" y="16"/>
                    <a:pt x="140" y="9"/>
                  </a:cubicBezTo>
                  <a:cubicBezTo>
                    <a:pt x="187" y="0"/>
                    <a:pt x="231" y="10"/>
                    <a:pt x="271" y="38"/>
                  </a:cubicBezTo>
                  <a:cubicBezTo>
                    <a:pt x="287" y="49"/>
                    <a:pt x="301" y="63"/>
                    <a:pt x="312" y="80"/>
                  </a:cubicBezTo>
                  <a:cubicBezTo>
                    <a:pt x="315" y="84"/>
                    <a:pt x="315" y="88"/>
                    <a:pt x="312" y="91"/>
                  </a:cubicBezTo>
                  <a:cubicBezTo>
                    <a:pt x="308" y="94"/>
                    <a:pt x="304" y="93"/>
                    <a:pt x="300" y="89"/>
                  </a:cubicBezTo>
                  <a:cubicBezTo>
                    <a:pt x="291" y="76"/>
                    <a:pt x="281" y="65"/>
                    <a:pt x="270" y="56"/>
                  </a:cubicBezTo>
                  <a:cubicBezTo>
                    <a:pt x="250" y="40"/>
                    <a:pt x="228" y="29"/>
                    <a:pt x="203" y="24"/>
                  </a:cubicBezTo>
                  <a:cubicBezTo>
                    <a:pt x="154" y="14"/>
                    <a:pt x="110" y="26"/>
                    <a:pt x="71" y="58"/>
                  </a:cubicBezTo>
                  <a:cubicBezTo>
                    <a:pt x="44" y="81"/>
                    <a:pt x="26" y="111"/>
                    <a:pt x="20" y="146"/>
                  </a:cubicBezTo>
                  <a:cubicBezTo>
                    <a:pt x="11" y="192"/>
                    <a:pt x="21" y="233"/>
                    <a:pt x="49" y="270"/>
                  </a:cubicBezTo>
                  <a:cubicBezTo>
                    <a:pt x="73" y="301"/>
                    <a:pt x="104" y="320"/>
                    <a:pt x="142" y="327"/>
                  </a:cubicBezTo>
                  <a:cubicBezTo>
                    <a:pt x="152" y="329"/>
                    <a:pt x="162" y="330"/>
                    <a:pt x="168" y="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50400" y="3270250"/>
              <a:ext cx="276225" cy="307975"/>
            </a:xfrm>
            <a:custGeom>
              <a:avLst/>
              <a:gdLst>
                <a:gd name="T0" fmla="*/ 92 w 92"/>
                <a:gd name="T1" fmla="*/ 51 h 102"/>
                <a:gd name="T2" fmla="*/ 62 w 92"/>
                <a:gd name="T3" fmla="*/ 95 h 102"/>
                <a:gd name="T4" fmla="*/ 9 w 92"/>
                <a:gd name="T5" fmla="*/ 82 h 102"/>
                <a:gd name="T6" fmla="*/ 1 w 92"/>
                <a:gd name="T7" fmla="*/ 69 h 102"/>
                <a:gd name="T8" fmla="*/ 5 w 92"/>
                <a:gd name="T9" fmla="*/ 60 h 102"/>
                <a:gd name="T10" fmla="*/ 14 w 92"/>
                <a:gd name="T11" fmla="*/ 63 h 102"/>
                <a:gd name="T12" fmla="*/ 22 w 92"/>
                <a:gd name="T13" fmla="*/ 74 h 102"/>
                <a:gd name="T14" fmla="*/ 57 w 92"/>
                <a:gd name="T15" fmla="*/ 80 h 102"/>
                <a:gd name="T16" fmla="*/ 76 w 92"/>
                <a:gd name="T17" fmla="*/ 49 h 102"/>
                <a:gd name="T18" fmla="*/ 52 w 92"/>
                <a:gd name="T19" fmla="*/ 21 h 102"/>
                <a:gd name="T20" fmla="*/ 16 w 92"/>
                <a:gd name="T21" fmla="*/ 37 h 102"/>
                <a:gd name="T22" fmla="*/ 13 w 92"/>
                <a:gd name="T23" fmla="*/ 42 h 102"/>
                <a:gd name="T24" fmla="*/ 4 w 92"/>
                <a:gd name="T25" fmla="*/ 42 h 102"/>
                <a:gd name="T26" fmla="*/ 2 w 92"/>
                <a:gd name="T27" fmla="*/ 33 h 102"/>
                <a:gd name="T28" fmla="*/ 32 w 92"/>
                <a:gd name="T29" fmla="*/ 7 h 102"/>
                <a:gd name="T30" fmla="*/ 89 w 92"/>
                <a:gd name="T31" fmla="*/ 37 h 102"/>
                <a:gd name="T32" fmla="*/ 92 w 92"/>
                <a:gd name="T3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102">
                  <a:moveTo>
                    <a:pt x="92" y="51"/>
                  </a:moveTo>
                  <a:cubicBezTo>
                    <a:pt x="91" y="70"/>
                    <a:pt x="79" y="89"/>
                    <a:pt x="62" y="95"/>
                  </a:cubicBezTo>
                  <a:cubicBezTo>
                    <a:pt x="43" y="102"/>
                    <a:pt x="22" y="97"/>
                    <a:pt x="9" y="82"/>
                  </a:cubicBezTo>
                  <a:cubicBezTo>
                    <a:pt x="6" y="78"/>
                    <a:pt x="3" y="74"/>
                    <a:pt x="1" y="69"/>
                  </a:cubicBezTo>
                  <a:cubicBezTo>
                    <a:pt x="0" y="66"/>
                    <a:pt x="2" y="62"/>
                    <a:pt x="5" y="60"/>
                  </a:cubicBezTo>
                  <a:cubicBezTo>
                    <a:pt x="8" y="59"/>
                    <a:pt x="12" y="60"/>
                    <a:pt x="14" y="63"/>
                  </a:cubicBezTo>
                  <a:cubicBezTo>
                    <a:pt x="17" y="66"/>
                    <a:pt x="19" y="70"/>
                    <a:pt x="22" y="74"/>
                  </a:cubicBezTo>
                  <a:cubicBezTo>
                    <a:pt x="31" y="83"/>
                    <a:pt x="45" y="86"/>
                    <a:pt x="57" y="80"/>
                  </a:cubicBezTo>
                  <a:cubicBezTo>
                    <a:pt x="70" y="75"/>
                    <a:pt x="77" y="62"/>
                    <a:pt x="76" y="49"/>
                  </a:cubicBezTo>
                  <a:cubicBezTo>
                    <a:pt x="74" y="35"/>
                    <a:pt x="65" y="24"/>
                    <a:pt x="52" y="21"/>
                  </a:cubicBezTo>
                  <a:cubicBezTo>
                    <a:pt x="38" y="17"/>
                    <a:pt x="23" y="24"/>
                    <a:pt x="16" y="37"/>
                  </a:cubicBezTo>
                  <a:cubicBezTo>
                    <a:pt x="15" y="39"/>
                    <a:pt x="14" y="41"/>
                    <a:pt x="13" y="42"/>
                  </a:cubicBezTo>
                  <a:cubicBezTo>
                    <a:pt x="10" y="45"/>
                    <a:pt x="7" y="45"/>
                    <a:pt x="4" y="42"/>
                  </a:cubicBezTo>
                  <a:cubicBezTo>
                    <a:pt x="1" y="40"/>
                    <a:pt x="0" y="36"/>
                    <a:pt x="2" y="33"/>
                  </a:cubicBezTo>
                  <a:cubicBezTo>
                    <a:pt x="8" y="19"/>
                    <a:pt x="18" y="10"/>
                    <a:pt x="32" y="7"/>
                  </a:cubicBezTo>
                  <a:cubicBezTo>
                    <a:pt x="56" y="0"/>
                    <a:pt x="81" y="13"/>
                    <a:pt x="89" y="37"/>
                  </a:cubicBezTo>
                  <a:cubicBezTo>
                    <a:pt x="90" y="42"/>
                    <a:pt x="91" y="47"/>
                    <a:pt x="9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9707563" y="3617913"/>
              <a:ext cx="231775" cy="231775"/>
            </a:xfrm>
            <a:custGeom>
              <a:avLst/>
              <a:gdLst>
                <a:gd name="T0" fmla="*/ 77 w 77"/>
                <a:gd name="T1" fmla="*/ 38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62 w 77"/>
                <a:gd name="T11" fmla="*/ 38 h 77"/>
                <a:gd name="T12" fmla="*/ 38 w 77"/>
                <a:gd name="T13" fmla="*/ 15 h 77"/>
                <a:gd name="T14" fmla="*/ 15 w 77"/>
                <a:gd name="T15" fmla="*/ 38 h 77"/>
                <a:gd name="T16" fmla="*/ 38 w 77"/>
                <a:gd name="T17" fmla="*/ 62 h 77"/>
                <a:gd name="T18" fmla="*/ 62 w 77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6" y="61"/>
                    <a:pt x="60" y="77"/>
                    <a:pt x="38" y="77"/>
                  </a:cubicBezTo>
                  <a:cubicBezTo>
                    <a:pt x="16" y="77"/>
                    <a:pt x="0" y="60"/>
                    <a:pt x="0" y="38"/>
                  </a:cubicBezTo>
                  <a:cubicBezTo>
                    <a:pt x="0" y="18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lose/>
                  <a:moveTo>
                    <a:pt x="62" y="38"/>
                  </a:moveTo>
                  <a:cubicBezTo>
                    <a:pt x="62" y="26"/>
                    <a:pt x="51" y="15"/>
                    <a:pt x="38" y="15"/>
                  </a:cubicBezTo>
                  <a:cubicBezTo>
                    <a:pt x="26" y="15"/>
                    <a:pt x="15" y="25"/>
                    <a:pt x="15" y="38"/>
                  </a:cubicBezTo>
                  <a:cubicBezTo>
                    <a:pt x="15" y="51"/>
                    <a:pt x="24" y="62"/>
                    <a:pt x="38" y="62"/>
                  </a:cubicBezTo>
                  <a:cubicBezTo>
                    <a:pt x="53" y="62"/>
                    <a:pt x="62" y="50"/>
                    <a:pt x="62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9361488" y="3659188"/>
              <a:ext cx="201613" cy="206375"/>
            </a:xfrm>
            <a:custGeom>
              <a:avLst/>
              <a:gdLst>
                <a:gd name="T0" fmla="*/ 34 w 67"/>
                <a:gd name="T1" fmla="*/ 67 h 68"/>
                <a:gd name="T2" fmla="*/ 0 w 67"/>
                <a:gd name="T3" fmla="*/ 34 h 68"/>
                <a:gd name="T4" fmla="*/ 34 w 67"/>
                <a:gd name="T5" fmla="*/ 0 h 68"/>
                <a:gd name="T6" fmla="*/ 67 w 67"/>
                <a:gd name="T7" fmla="*/ 34 h 68"/>
                <a:gd name="T8" fmla="*/ 34 w 67"/>
                <a:gd name="T9" fmla="*/ 67 h 68"/>
                <a:gd name="T10" fmla="*/ 34 w 67"/>
                <a:gd name="T11" fmla="*/ 52 h 68"/>
                <a:gd name="T12" fmla="*/ 52 w 67"/>
                <a:gd name="T13" fmla="*/ 34 h 68"/>
                <a:gd name="T14" fmla="*/ 34 w 67"/>
                <a:gd name="T15" fmla="*/ 15 h 68"/>
                <a:gd name="T16" fmla="*/ 15 w 67"/>
                <a:gd name="T17" fmla="*/ 34 h 68"/>
                <a:gd name="T18" fmla="*/ 34 w 67"/>
                <a:gd name="T19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8">
                  <a:moveTo>
                    <a:pt x="34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53" y="1"/>
                    <a:pt x="67" y="15"/>
                    <a:pt x="67" y="34"/>
                  </a:cubicBezTo>
                  <a:cubicBezTo>
                    <a:pt x="67" y="53"/>
                    <a:pt x="52" y="68"/>
                    <a:pt x="34" y="67"/>
                  </a:cubicBezTo>
                  <a:close/>
                  <a:moveTo>
                    <a:pt x="34" y="52"/>
                  </a:moveTo>
                  <a:cubicBezTo>
                    <a:pt x="44" y="52"/>
                    <a:pt x="52" y="44"/>
                    <a:pt x="52" y="34"/>
                  </a:cubicBezTo>
                  <a:cubicBezTo>
                    <a:pt x="52" y="24"/>
                    <a:pt x="44" y="15"/>
                    <a:pt x="34" y="15"/>
                  </a:cubicBezTo>
                  <a:cubicBezTo>
                    <a:pt x="24" y="15"/>
                    <a:pt x="15" y="24"/>
                    <a:pt x="15" y="34"/>
                  </a:cubicBezTo>
                  <a:cubicBezTo>
                    <a:pt x="15" y="44"/>
                    <a:pt x="24" y="52"/>
                    <a:pt x="3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9250363" y="3414713"/>
              <a:ext cx="165100" cy="163513"/>
            </a:xfrm>
            <a:custGeom>
              <a:avLst/>
              <a:gdLst>
                <a:gd name="T0" fmla="*/ 27 w 55"/>
                <a:gd name="T1" fmla="*/ 0 h 54"/>
                <a:gd name="T2" fmla="*/ 54 w 55"/>
                <a:gd name="T3" fmla="*/ 27 h 54"/>
                <a:gd name="T4" fmla="*/ 28 w 55"/>
                <a:gd name="T5" fmla="*/ 54 h 54"/>
                <a:gd name="T6" fmla="*/ 1 w 55"/>
                <a:gd name="T7" fmla="*/ 27 h 54"/>
                <a:gd name="T8" fmla="*/ 27 w 55"/>
                <a:gd name="T9" fmla="*/ 0 h 54"/>
                <a:gd name="T10" fmla="*/ 28 w 55"/>
                <a:gd name="T11" fmla="*/ 15 h 54"/>
                <a:gd name="T12" fmla="*/ 16 w 55"/>
                <a:gd name="T13" fmla="*/ 27 h 54"/>
                <a:gd name="T14" fmla="*/ 27 w 55"/>
                <a:gd name="T15" fmla="*/ 38 h 54"/>
                <a:gd name="T16" fmla="*/ 40 w 55"/>
                <a:gd name="T17" fmla="*/ 27 h 54"/>
                <a:gd name="T18" fmla="*/ 28 w 55"/>
                <a:gd name="T19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7" y="0"/>
                  </a:moveTo>
                  <a:cubicBezTo>
                    <a:pt x="41" y="0"/>
                    <a:pt x="54" y="11"/>
                    <a:pt x="54" y="27"/>
                  </a:cubicBezTo>
                  <a:cubicBezTo>
                    <a:pt x="55" y="42"/>
                    <a:pt x="42" y="54"/>
                    <a:pt x="28" y="54"/>
                  </a:cubicBezTo>
                  <a:cubicBezTo>
                    <a:pt x="13" y="54"/>
                    <a:pt x="0" y="42"/>
                    <a:pt x="1" y="27"/>
                  </a:cubicBezTo>
                  <a:cubicBezTo>
                    <a:pt x="1" y="10"/>
                    <a:pt x="14" y="0"/>
                    <a:pt x="27" y="0"/>
                  </a:cubicBezTo>
                  <a:close/>
                  <a:moveTo>
                    <a:pt x="28" y="15"/>
                  </a:moveTo>
                  <a:cubicBezTo>
                    <a:pt x="21" y="15"/>
                    <a:pt x="16" y="20"/>
                    <a:pt x="16" y="27"/>
                  </a:cubicBezTo>
                  <a:cubicBezTo>
                    <a:pt x="15" y="33"/>
                    <a:pt x="21" y="38"/>
                    <a:pt x="27" y="38"/>
                  </a:cubicBezTo>
                  <a:cubicBezTo>
                    <a:pt x="34" y="39"/>
                    <a:pt x="40" y="33"/>
                    <a:pt x="40" y="27"/>
                  </a:cubicBezTo>
                  <a:cubicBezTo>
                    <a:pt x="39" y="20"/>
                    <a:pt x="34" y="15"/>
                    <a:pt x="2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9634538" y="3883025"/>
              <a:ext cx="46038" cy="46038"/>
            </a:xfrm>
            <a:custGeom>
              <a:avLst/>
              <a:gdLst>
                <a:gd name="T0" fmla="*/ 7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11" y="0"/>
                    <a:pt x="15" y="3"/>
                    <a:pt x="15" y="7"/>
                  </a:cubicBezTo>
                  <a:cubicBezTo>
                    <a:pt x="15" y="11"/>
                    <a:pt x="11" y="14"/>
                    <a:pt x="7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9869488" y="3417888"/>
              <a:ext cx="44450" cy="46038"/>
            </a:xfrm>
            <a:custGeom>
              <a:avLst/>
              <a:gdLst>
                <a:gd name="T0" fmla="*/ 8 w 15"/>
                <a:gd name="T1" fmla="*/ 0 h 15"/>
                <a:gd name="T2" fmla="*/ 15 w 15"/>
                <a:gd name="T3" fmla="*/ 7 h 15"/>
                <a:gd name="T4" fmla="*/ 8 w 15"/>
                <a:gd name="T5" fmla="*/ 15 h 15"/>
                <a:gd name="T6" fmla="*/ 0 w 15"/>
                <a:gd name="T7" fmla="*/ 7 h 15"/>
                <a:gd name="T8" fmla="*/ 8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458325" y="3541713"/>
              <a:ext cx="44450" cy="4603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7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6789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9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71.xml"/><Relationship Id="rId47" Type="http://schemas.openxmlformats.org/officeDocument/2006/relationships/slideLayout" Target="../slideLayouts/slideLayout76.xml"/><Relationship Id="rId50" Type="http://schemas.openxmlformats.org/officeDocument/2006/relationships/slideLayout" Target="../slideLayouts/slideLayout79.xml"/><Relationship Id="rId55" Type="http://schemas.openxmlformats.org/officeDocument/2006/relationships/slideLayout" Target="../slideLayouts/slideLayout84.xml"/><Relationship Id="rId63" Type="http://schemas.openxmlformats.org/officeDocument/2006/relationships/slideLayout" Target="../slideLayouts/slideLayout92.xml"/><Relationship Id="rId68" Type="http://schemas.openxmlformats.org/officeDocument/2006/relationships/slideLayout" Target="../slideLayouts/slideLayout97.xml"/><Relationship Id="rId76" Type="http://schemas.openxmlformats.org/officeDocument/2006/relationships/slideLayout" Target="../slideLayouts/slideLayout105.xml"/><Relationship Id="rId84" Type="http://schemas.openxmlformats.org/officeDocument/2006/relationships/slideLayout" Target="../slideLayouts/slideLayout113.xml"/><Relationship Id="rId89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36.xml"/><Relationship Id="rId71" Type="http://schemas.openxmlformats.org/officeDocument/2006/relationships/slideLayout" Target="../slideLayouts/slideLayout100.xml"/><Relationship Id="rId9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slideLayout" Target="../slideLayouts/slideLayout66.xml"/><Relationship Id="rId40" Type="http://schemas.openxmlformats.org/officeDocument/2006/relationships/slideLayout" Target="../slideLayouts/slideLayout69.xml"/><Relationship Id="rId45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82.xml"/><Relationship Id="rId58" Type="http://schemas.openxmlformats.org/officeDocument/2006/relationships/slideLayout" Target="../slideLayouts/slideLayout87.xml"/><Relationship Id="rId66" Type="http://schemas.openxmlformats.org/officeDocument/2006/relationships/slideLayout" Target="../slideLayouts/slideLayout95.xml"/><Relationship Id="rId74" Type="http://schemas.openxmlformats.org/officeDocument/2006/relationships/slideLayout" Target="../slideLayouts/slideLayout103.xml"/><Relationship Id="rId79" Type="http://schemas.openxmlformats.org/officeDocument/2006/relationships/slideLayout" Target="../slideLayouts/slideLayout108.xml"/><Relationship Id="rId87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34.xml"/><Relationship Id="rId61" Type="http://schemas.openxmlformats.org/officeDocument/2006/relationships/slideLayout" Target="../slideLayouts/slideLayout90.xml"/><Relationship Id="rId82" Type="http://schemas.openxmlformats.org/officeDocument/2006/relationships/slideLayout" Target="../slideLayouts/slideLayout111.xml"/><Relationship Id="rId9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72.xml"/><Relationship Id="rId48" Type="http://schemas.openxmlformats.org/officeDocument/2006/relationships/slideLayout" Target="../slideLayouts/slideLayout77.xml"/><Relationship Id="rId56" Type="http://schemas.openxmlformats.org/officeDocument/2006/relationships/slideLayout" Target="../slideLayouts/slideLayout85.xml"/><Relationship Id="rId64" Type="http://schemas.openxmlformats.org/officeDocument/2006/relationships/slideLayout" Target="../slideLayouts/slideLayout93.xml"/><Relationship Id="rId69" Type="http://schemas.openxmlformats.org/officeDocument/2006/relationships/slideLayout" Target="../slideLayouts/slideLayout98.xml"/><Relationship Id="rId7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37.xml"/><Relationship Id="rId51" Type="http://schemas.openxmlformats.org/officeDocument/2006/relationships/slideLayout" Target="../slideLayouts/slideLayout80.xml"/><Relationship Id="rId72" Type="http://schemas.openxmlformats.org/officeDocument/2006/relationships/slideLayout" Target="../slideLayouts/slideLayout101.xml"/><Relationship Id="rId80" Type="http://schemas.openxmlformats.org/officeDocument/2006/relationships/slideLayout" Target="../slideLayouts/slideLayout109.xml"/><Relationship Id="rId85" Type="http://schemas.openxmlformats.org/officeDocument/2006/relationships/slideLayout" Target="../slideLayouts/slideLayout114.xml"/><Relationship Id="rId93" Type="http://schemas.openxmlformats.org/officeDocument/2006/relationships/hyperlink" Target="https://plantillaspowerpoint.org/" TargetMode="External"/><Relationship Id="rId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38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75.xml"/><Relationship Id="rId59" Type="http://schemas.openxmlformats.org/officeDocument/2006/relationships/slideLayout" Target="../slideLayouts/slideLayout88.xml"/><Relationship Id="rId67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70.xml"/><Relationship Id="rId54" Type="http://schemas.openxmlformats.org/officeDocument/2006/relationships/slideLayout" Target="../slideLayouts/slideLayout83.xml"/><Relationship Id="rId62" Type="http://schemas.openxmlformats.org/officeDocument/2006/relationships/slideLayout" Target="../slideLayouts/slideLayout91.xml"/><Relationship Id="rId70" Type="http://schemas.openxmlformats.org/officeDocument/2006/relationships/slideLayout" Target="../slideLayouts/slideLayout99.xml"/><Relationship Id="rId75" Type="http://schemas.openxmlformats.org/officeDocument/2006/relationships/slideLayout" Target="../slideLayouts/slideLayout104.xml"/><Relationship Id="rId83" Type="http://schemas.openxmlformats.org/officeDocument/2006/relationships/slideLayout" Target="../slideLayouts/slideLayout112.xml"/><Relationship Id="rId88" Type="http://schemas.openxmlformats.org/officeDocument/2006/relationships/slideLayout" Target="../slideLayouts/slideLayout117.xml"/><Relationship Id="rId91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49" Type="http://schemas.openxmlformats.org/officeDocument/2006/relationships/slideLayout" Target="../slideLayouts/slideLayout78.xml"/><Relationship Id="rId57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60.xml"/><Relationship Id="rId44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81.xml"/><Relationship Id="rId60" Type="http://schemas.openxmlformats.org/officeDocument/2006/relationships/slideLayout" Target="../slideLayouts/slideLayout89.xml"/><Relationship Id="rId65" Type="http://schemas.openxmlformats.org/officeDocument/2006/relationships/slideLayout" Target="../slideLayouts/slideLayout94.xml"/><Relationship Id="rId73" Type="http://schemas.openxmlformats.org/officeDocument/2006/relationships/slideLayout" Target="../slideLayouts/slideLayout102.xml"/><Relationship Id="rId78" Type="http://schemas.openxmlformats.org/officeDocument/2006/relationships/slideLayout" Target="../slideLayouts/slideLayout107.xml"/><Relationship Id="rId81" Type="http://schemas.openxmlformats.org/officeDocument/2006/relationships/slideLayout" Target="../slideLayouts/slideLayout110.xml"/><Relationship Id="rId86" Type="http://schemas.openxmlformats.org/officeDocument/2006/relationships/slideLayout" Target="../slideLayouts/slideLayout115.xml"/><Relationship Id="rId94" Type="http://schemas.openxmlformats.org/officeDocument/2006/relationships/image" Target="../media/image1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9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13" r:id="rId2"/>
    <p:sldLayoutId id="2147483716" r:id="rId3"/>
    <p:sldLayoutId id="2147483712" r:id="rId4"/>
    <p:sldLayoutId id="2147483710" r:id="rId5"/>
    <p:sldLayoutId id="2147483711" r:id="rId6"/>
    <p:sldLayoutId id="2147483709" r:id="rId7"/>
    <p:sldLayoutId id="2147483666" r:id="rId8"/>
    <p:sldLayoutId id="2147483668" r:id="rId9"/>
    <p:sldLayoutId id="2147483708" r:id="rId10"/>
    <p:sldLayoutId id="2147483706" r:id="rId11"/>
    <p:sldLayoutId id="2147483704" r:id="rId12"/>
    <p:sldLayoutId id="2147483707" r:id="rId13"/>
    <p:sldLayoutId id="2147483705" r:id="rId14"/>
    <p:sldLayoutId id="2147483681" r:id="rId15"/>
    <p:sldLayoutId id="2147483673" r:id="rId16"/>
    <p:sldLayoutId id="2147483682" r:id="rId17"/>
    <p:sldLayoutId id="2147483679" r:id="rId18"/>
    <p:sldLayoutId id="2147483683" r:id="rId19"/>
    <p:sldLayoutId id="2147483684" r:id="rId20"/>
    <p:sldLayoutId id="2147483678" r:id="rId21"/>
    <p:sldLayoutId id="2147483659" r:id="rId22"/>
    <p:sldLayoutId id="2147483680" r:id="rId23"/>
    <p:sldLayoutId id="2147483685" r:id="rId24"/>
    <p:sldLayoutId id="2147483703" r:id="rId25"/>
    <p:sldLayoutId id="2147483714" r:id="rId26"/>
    <p:sldLayoutId id="214748371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9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17" r:id="rId17"/>
    <p:sldLayoutId id="21474838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4" r:id="rId34"/>
    <p:sldLayoutId id="2147483735" r:id="rId35"/>
    <p:sldLayoutId id="2147483736" r:id="rId36"/>
    <p:sldLayoutId id="2147483738" r:id="rId37"/>
    <p:sldLayoutId id="2147483739" r:id="rId38"/>
    <p:sldLayoutId id="2147483753" r:id="rId39"/>
    <p:sldLayoutId id="2147483754" r:id="rId40"/>
    <p:sldLayoutId id="2147483755" r:id="rId41"/>
    <p:sldLayoutId id="2147483756" r:id="rId42"/>
    <p:sldLayoutId id="2147483757" r:id="rId43"/>
    <p:sldLayoutId id="2147483758" r:id="rId44"/>
    <p:sldLayoutId id="2147483759" r:id="rId45"/>
    <p:sldLayoutId id="2147483760" r:id="rId46"/>
    <p:sldLayoutId id="2147483761" r:id="rId47"/>
    <p:sldLayoutId id="2147483762" r:id="rId48"/>
    <p:sldLayoutId id="2147483763" r:id="rId49"/>
    <p:sldLayoutId id="2147483764" r:id="rId50"/>
    <p:sldLayoutId id="2147483765" r:id="rId51"/>
    <p:sldLayoutId id="2147483766" r:id="rId52"/>
    <p:sldLayoutId id="2147483767" r:id="rId53"/>
    <p:sldLayoutId id="2147483768" r:id="rId54"/>
    <p:sldLayoutId id="2147483769" r:id="rId55"/>
    <p:sldLayoutId id="2147483770" r:id="rId56"/>
    <p:sldLayoutId id="2147483771" r:id="rId57"/>
    <p:sldLayoutId id="2147483772" r:id="rId58"/>
    <p:sldLayoutId id="2147483773" r:id="rId59"/>
    <p:sldLayoutId id="2147483774" r:id="rId60"/>
    <p:sldLayoutId id="2147483775" r:id="rId61"/>
    <p:sldLayoutId id="2147483776" r:id="rId62"/>
    <p:sldLayoutId id="2147483777" r:id="rId63"/>
    <p:sldLayoutId id="2147483778" r:id="rId64"/>
    <p:sldLayoutId id="2147483791" r:id="rId65"/>
    <p:sldLayoutId id="2147483792" r:id="rId66"/>
    <p:sldLayoutId id="2147483793" r:id="rId67"/>
    <p:sldLayoutId id="2147483794" r:id="rId68"/>
    <p:sldLayoutId id="2147483795" r:id="rId69"/>
    <p:sldLayoutId id="2147483796" r:id="rId70"/>
    <p:sldLayoutId id="2147483797" r:id="rId71"/>
    <p:sldLayoutId id="2147483798" r:id="rId72"/>
    <p:sldLayoutId id="2147483799" r:id="rId73"/>
    <p:sldLayoutId id="2147483800" r:id="rId74"/>
    <p:sldLayoutId id="2147483801" r:id="rId75"/>
    <p:sldLayoutId id="2147483802" r:id="rId76"/>
    <p:sldLayoutId id="2147483803" r:id="rId77"/>
    <p:sldLayoutId id="2147483804" r:id="rId78"/>
    <p:sldLayoutId id="2147483805" r:id="rId79"/>
    <p:sldLayoutId id="2147483806" r:id="rId80"/>
    <p:sldLayoutId id="2147483807" r:id="rId81"/>
    <p:sldLayoutId id="2147483808" r:id="rId82"/>
    <p:sldLayoutId id="2147483809" r:id="rId83"/>
    <p:sldLayoutId id="2147483810" r:id="rId84"/>
    <p:sldLayoutId id="2147483811" r:id="rId85"/>
    <p:sldLayoutId id="2147483812" r:id="rId86"/>
    <p:sldLayoutId id="2147483813" r:id="rId87"/>
    <p:sldLayoutId id="2147483814" r:id="rId88"/>
    <p:sldLayoutId id="2147483815" r:id="rId89"/>
    <p:sldLayoutId id="2147483816" r:id="rId90"/>
    <p:sldLayoutId id="2147483818" r:id="rId9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3.emf"/><Relationship Id="rId7" Type="http://schemas.openxmlformats.org/officeDocument/2006/relationships/image" Target="../media/image56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0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Relationship Id="rId9" Type="http://schemas.openxmlformats.org/officeDocument/2006/relationships/image" Target="../media/image5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60.emf"/><Relationship Id="rId7" Type="http://schemas.openxmlformats.org/officeDocument/2006/relationships/image" Target="../media/image33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23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27.emf"/><Relationship Id="rId7" Type="http://schemas.openxmlformats.org/officeDocument/2006/relationships/image" Target="../media/image3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8.emf"/><Relationship Id="rId5" Type="http://schemas.openxmlformats.org/officeDocument/2006/relationships/image" Target="../media/image26.emf"/><Relationship Id="rId4" Type="http://schemas.openxmlformats.org/officeDocument/2006/relationships/image" Target="../media/image65.emf"/><Relationship Id="rId9" Type="http://schemas.openxmlformats.org/officeDocument/2006/relationships/image" Target="../media/image5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96" y="2695652"/>
            <a:ext cx="8446777" cy="4347043"/>
          </a:xfrm>
          <a:prstGeom prst="rect">
            <a:avLst/>
          </a:prstGeom>
        </p:spPr>
      </p:pic>
      <p:sp>
        <p:nvSpPr>
          <p:cNvPr id="46" name="TextBox 8">
            <a:extLst>
              <a:ext uri="{FF2B5EF4-FFF2-40B4-BE49-F238E27FC236}">
                <a16:creationId xmlns:a16="http://schemas.microsoft.com/office/drawing/2014/main" id="{249B80F9-37DC-415C-BB58-D60CCA13D8E1}"/>
              </a:ext>
            </a:extLst>
          </p:cNvPr>
          <p:cNvSpPr txBox="1"/>
          <p:nvPr/>
        </p:nvSpPr>
        <p:spPr>
          <a:xfrm>
            <a:off x="3904837" y="2234325"/>
            <a:ext cx="49203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smtClean="0">
                <a:solidFill>
                  <a:srgbClr val="F8B587"/>
                </a:solidFill>
                <a:cs typeface="Arial" pitchFamily="34" charset="0"/>
              </a:rPr>
              <a:t>Free Templates</a:t>
            </a:r>
            <a:endParaRPr lang="ko-KR" altLang="en-US" sz="4800" dirty="0">
              <a:solidFill>
                <a:srgbClr val="F8B587"/>
              </a:solidFill>
              <a:cs typeface="Arial" pitchFamily="34" charset="0"/>
            </a:endParaRPr>
          </a:p>
        </p:txBody>
      </p:sp>
      <p:sp>
        <p:nvSpPr>
          <p:cNvPr id="47" name="TextBox 9">
            <a:extLst>
              <a:ext uri="{FF2B5EF4-FFF2-40B4-BE49-F238E27FC236}">
                <a16:creationId xmlns:a16="http://schemas.microsoft.com/office/drawing/2014/main" id="{3CDC38B4-5D5A-4CFF-8275-75F6BEE39CD4}"/>
              </a:ext>
            </a:extLst>
          </p:cNvPr>
          <p:cNvSpPr txBox="1"/>
          <p:nvPr/>
        </p:nvSpPr>
        <p:spPr>
          <a:xfrm>
            <a:off x="4527807" y="2971642"/>
            <a:ext cx="39289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rgbClr val="00B0F0"/>
                </a:solidFill>
                <a:cs typeface="Arial" pitchFamily="34" charset="0"/>
              </a:rPr>
              <a:t>Insert the Sub Title of Your Presentation</a:t>
            </a:r>
            <a:endParaRPr lang="ko-KR" altLang="en-US" sz="1400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2215704" cy="6858000"/>
          </a:xfrm>
          <a:prstGeom prst="rect">
            <a:avLst/>
          </a:pr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/>
          <p:cNvSpPr/>
          <p:nvPr/>
        </p:nvSpPr>
        <p:spPr>
          <a:xfrm>
            <a:off x="10145865" y="0"/>
            <a:ext cx="2046135" cy="6858000"/>
          </a:xfrm>
          <a:prstGeom prst="rect">
            <a:avLst/>
          </a:pr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5" name="TextBox 8">
            <a:extLst>
              <a:ext uri="{FF2B5EF4-FFF2-40B4-BE49-F238E27FC236}">
                <a16:creationId xmlns:a16="http://schemas.microsoft.com/office/drawing/2014/main" id="{249B80F9-37DC-415C-BB58-D60CCA13D8E1}"/>
              </a:ext>
            </a:extLst>
          </p:cNvPr>
          <p:cNvSpPr txBox="1"/>
          <p:nvPr/>
        </p:nvSpPr>
        <p:spPr>
          <a:xfrm>
            <a:off x="1017098" y="-459058"/>
            <a:ext cx="11413799" cy="31547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9900" b="1" dirty="0">
                <a:solidFill>
                  <a:srgbClr val="EE70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STRESS</a:t>
            </a:r>
            <a:endParaRPr lang="ko-KR" altLang="en-US" sz="19900" b="1" dirty="0">
              <a:solidFill>
                <a:srgbClr val="EE70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4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6C6570-BF3A-4A26-B827-EE79262D9425}"/>
              </a:ext>
            </a:extLst>
          </p:cNvPr>
          <p:cNvGrpSpPr/>
          <p:nvPr/>
        </p:nvGrpSpPr>
        <p:grpSpPr>
          <a:xfrm>
            <a:off x="572978" y="5389971"/>
            <a:ext cx="1873519" cy="1107997"/>
            <a:chOff x="668191" y="4889034"/>
            <a:chExt cx="1873519" cy="11079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DCC7C7-737C-4137-8365-8BC861A00BB6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CD5ED0-CF4D-47E2-87C7-550D717CEF0A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95BD052-A41E-4659-BDA4-C1ABA9D935AC}"/>
              </a:ext>
            </a:extLst>
          </p:cNvPr>
          <p:cNvGrpSpPr/>
          <p:nvPr/>
        </p:nvGrpSpPr>
        <p:grpSpPr>
          <a:xfrm>
            <a:off x="3420950" y="5389971"/>
            <a:ext cx="1873519" cy="1107997"/>
            <a:chOff x="2860414" y="4889034"/>
            <a:chExt cx="1873519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E4721A-0F73-4658-9647-AA86F414A628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8045D4-49FF-4EFE-8E7E-FE6CA483900C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3CF8989-6FFC-4EE1-BD57-6FAB0ABDFCF0}"/>
              </a:ext>
            </a:extLst>
          </p:cNvPr>
          <p:cNvSpPr txBox="1"/>
          <p:nvPr/>
        </p:nvSpPr>
        <p:spPr>
          <a:xfrm>
            <a:off x="456123" y="3597374"/>
            <a:ext cx="521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0B0F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A8CC9-FF04-4AFC-980B-484193265357}"/>
              </a:ext>
            </a:extLst>
          </p:cNvPr>
          <p:cNvSpPr txBox="1"/>
          <p:nvPr/>
        </p:nvSpPr>
        <p:spPr>
          <a:xfrm>
            <a:off x="456123" y="2664466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rgbClr val="EE705A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rgbClr val="EE705A"/>
                </a:solidFill>
              </a:rPr>
              <a:t>Professional PPT Presentation</a:t>
            </a:r>
            <a:endParaRPr lang="ko-KR" altLang="en-US" sz="2800" dirty="0">
              <a:solidFill>
                <a:srgbClr val="EE705A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B338F1-F1AE-4E5E-A167-7DAE25381E0A}"/>
              </a:ext>
            </a:extLst>
          </p:cNvPr>
          <p:cNvGrpSpPr/>
          <p:nvPr/>
        </p:nvGrpSpPr>
        <p:grpSpPr>
          <a:xfrm>
            <a:off x="456123" y="393092"/>
            <a:ext cx="4791807" cy="1862048"/>
            <a:chOff x="4651035" y="1734907"/>
            <a:chExt cx="4791807" cy="18620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BB04BB-202D-40ED-B8F1-59AFB43A77D1}"/>
                </a:ext>
              </a:extLst>
            </p:cNvPr>
            <p:cNvSpPr txBox="1"/>
            <p:nvPr/>
          </p:nvSpPr>
          <p:spPr>
            <a:xfrm>
              <a:off x="5611984" y="1923769"/>
              <a:ext cx="3830858" cy="1015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rgbClr val="EE705A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rgbClr val="EE705A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2A2D9A-00E6-40B6-B7DD-A4C4FC867B16}"/>
                </a:ext>
              </a:extLst>
            </p:cNvPr>
            <p:cNvSpPr txBox="1"/>
            <p:nvPr/>
          </p:nvSpPr>
          <p:spPr>
            <a:xfrm>
              <a:off x="5666752" y="2619735"/>
              <a:ext cx="3776090" cy="830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 dirty="0">
                  <a:solidFill>
                    <a:srgbClr val="EE705A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E32211-235D-4562-B15E-5E1B1F301B4D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rgbClr val="EE705A"/>
                  </a:solidFill>
                  <a:cs typeface="Arial" pitchFamily="34" charset="0"/>
                </a:rPr>
                <a:t>A</a:t>
              </a:r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25402" y="832818"/>
            <a:ext cx="5906439" cy="569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ángulo 59"/>
          <p:cNvSpPr/>
          <p:nvPr/>
        </p:nvSpPr>
        <p:spPr>
          <a:xfrm>
            <a:off x="3054927" y="262720"/>
            <a:ext cx="5878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Infografía Creativa</a:t>
            </a:r>
            <a:endParaRPr lang="es-ES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dondear rectángulo de esquina del mismo lado 4"/>
          <p:cNvSpPr/>
          <p:nvPr/>
        </p:nvSpPr>
        <p:spPr>
          <a:xfrm>
            <a:off x="3540085" y="6296297"/>
            <a:ext cx="4901176" cy="561703"/>
          </a:xfrm>
          <a:prstGeom prst="round2SameRect">
            <a:avLst/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dirty="0" smtClean="0">
                <a:solidFill>
                  <a:schemeClr val="bg1"/>
                </a:solidFill>
              </a:rPr>
              <a:t>First Iad</a:t>
            </a:r>
            <a:endParaRPr lang="es-PE" sz="4000" dirty="0">
              <a:solidFill>
                <a:schemeClr val="bg1"/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939387" y="4535276"/>
            <a:ext cx="187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E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I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939387" y="4996941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Lorem Ipsum available, but the majority have suffered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9480351" y="4537788"/>
            <a:ext cx="187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E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II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9480351" y="4999453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Lorem Ipsum available, but the majority have suffered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480351" y="2508097"/>
            <a:ext cx="187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E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II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480351" y="2969762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Lorem Ipsum available, but the majority have suffered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80469" y="2277264"/>
            <a:ext cx="187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E70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I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80469" y="2738929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Lorem Ipsum available, but the majority have suffered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631" y="2094381"/>
            <a:ext cx="4426503" cy="40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2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0">
            <a:extLst>
              <a:ext uri="{FF2B5EF4-FFF2-40B4-BE49-F238E27FC236}">
                <a16:creationId xmlns:a16="http://schemas.microsoft.com/office/drawing/2014/main" id="{09D900DE-DA35-462B-A72F-D658FE9CA98D}"/>
              </a:ext>
            </a:extLst>
          </p:cNvPr>
          <p:cNvGrpSpPr/>
          <p:nvPr/>
        </p:nvGrpSpPr>
        <p:grpSpPr>
          <a:xfrm>
            <a:off x="612132" y="1806537"/>
            <a:ext cx="2778288" cy="3904202"/>
            <a:chOff x="581408" y="1806537"/>
            <a:chExt cx="2778288" cy="3904202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2B65998C-45D9-4746-B91D-0170AEBA73A8}"/>
                </a:ext>
              </a:extLst>
            </p:cNvPr>
            <p:cNvSpPr/>
            <p:nvPr/>
          </p:nvSpPr>
          <p:spPr>
            <a:xfrm>
              <a:off x="581408" y="1806537"/>
              <a:ext cx="2778288" cy="83099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en-US" sz="2400" b="1" cap="all" dirty="0">
                  <a:solidFill>
                    <a:schemeClr val="tx2"/>
                  </a:solidFill>
                </a:rPr>
                <a:t>Lorem ipsum dolor sit amet</a:t>
              </a:r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A376C96C-6533-4259-BF29-5044174216E0}"/>
                </a:ext>
              </a:extLst>
            </p:cNvPr>
            <p:cNvSpPr/>
            <p:nvPr/>
          </p:nvSpPr>
          <p:spPr>
            <a:xfrm>
              <a:off x="581408" y="2663751"/>
              <a:ext cx="2778288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/>
                <a:t>Lorem ipsum dolor sit amet, ius cu vide reprimique philosophia. Aeterno euismod eos ea, est ne deseruisse instructior. At falli pericula argumentum sed.</a:t>
              </a:r>
            </a:p>
            <a:p>
              <a:pPr algn="just"/>
              <a:endParaRPr lang="en-US" sz="1600" dirty="0"/>
            </a:p>
            <a:p>
              <a:pPr algn="just"/>
              <a:r>
                <a:rPr lang="en-US" sz="1600" dirty="0"/>
                <a:t>Est ei aeque delenit, dicam splendide ut est, ex has errem expetendis. Ut posse accusam pro, no mei apeirian salutandi, inermis epicurei ut mei.</a:t>
              </a:r>
            </a:p>
          </p:txBody>
        </p:sp>
      </p:grpSp>
      <p:grpSp>
        <p:nvGrpSpPr>
          <p:cNvPr id="14" name="Group 21">
            <a:extLst>
              <a:ext uri="{FF2B5EF4-FFF2-40B4-BE49-F238E27FC236}">
                <a16:creationId xmlns:a16="http://schemas.microsoft.com/office/drawing/2014/main" id="{DF449406-BE86-4907-9AF6-52FA7C7637F5}"/>
              </a:ext>
            </a:extLst>
          </p:cNvPr>
          <p:cNvGrpSpPr/>
          <p:nvPr/>
        </p:nvGrpSpPr>
        <p:grpSpPr>
          <a:xfrm>
            <a:off x="8801581" y="1806537"/>
            <a:ext cx="2778288" cy="3904202"/>
            <a:chOff x="581408" y="1806537"/>
            <a:chExt cx="2778288" cy="3904202"/>
          </a:xfrm>
        </p:grpSpPr>
        <p:sp>
          <p:nvSpPr>
            <p:cNvPr id="15" name="Rectangle 22">
              <a:extLst>
                <a:ext uri="{FF2B5EF4-FFF2-40B4-BE49-F238E27FC236}">
                  <a16:creationId xmlns:a16="http://schemas.microsoft.com/office/drawing/2014/main" id="{6591E3D6-2A9D-4234-B686-1FE01512225C}"/>
                </a:ext>
              </a:extLst>
            </p:cNvPr>
            <p:cNvSpPr/>
            <p:nvPr/>
          </p:nvSpPr>
          <p:spPr>
            <a:xfrm>
              <a:off x="581408" y="1806537"/>
              <a:ext cx="2778288" cy="83099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en-US" sz="2400" b="1" cap="all" dirty="0">
                  <a:solidFill>
                    <a:schemeClr val="tx2"/>
                  </a:solidFill>
                </a:rPr>
                <a:t>Lorem ipsum dolor sit amet</a:t>
              </a:r>
            </a:p>
          </p:txBody>
        </p: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3A4F9F9B-FB1D-476C-98FE-20A207513C57}"/>
                </a:ext>
              </a:extLst>
            </p:cNvPr>
            <p:cNvSpPr/>
            <p:nvPr/>
          </p:nvSpPr>
          <p:spPr>
            <a:xfrm>
              <a:off x="581408" y="2663751"/>
              <a:ext cx="2778288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/>
                <a:t>Lorem ipsum dolor sit amet, ius cu vide reprimique philosophia. Aeterno euismod eos ea, est ne deseruisse instructior. At falli pericula argumentum sed.</a:t>
              </a:r>
            </a:p>
            <a:p>
              <a:pPr algn="just"/>
              <a:endParaRPr lang="en-US" sz="1600" dirty="0"/>
            </a:p>
            <a:p>
              <a:pPr algn="just"/>
              <a:r>
                <a:rPr lang="en-US" sz="1600" dirty="0"/>
                <a:t>Est ei aeque delenit, dicam splendide ut est, ex has errem expetendis. Ut posse accusam pro, no mei apeirian salutandi, inermis epicurei ut mei.</a:t>
              </a:r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3901316" y="262720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Mapa Mental</a:t>
            </a:r>
            <a:endParaRPr lang="es-ES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189" y="1568298"/>
            <a:ext cx="4489623" cy="52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2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Box 526">
            <a:extLst>
              <a:ext uri="{FF2B5EF4-FFF2-40B4-BE49-F238E27FC236}">
                <a16:creationId xmlns:a16="http://schemas.microsoft.com/office/drawing/2014/main" id="{677BE41E-B6EF-4EDE-AE52-49E11E346080}"/>
              </a:ext>
            </a:extLst>
          </p:cNvPr>
          <p:cNvSpPr txBox="1"/>
          <p:nvPr/>
        </p:nvSpPr>
        <p:spPr>
          <a:xfrm>
            <a:off x="653473" y="165116"/>
            <a:ext cx="11843327" cy="134908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>
              <a:lnSpc>
                <a:spcPts val="4900"/>
              </a:lnSpc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US" sz="4000" b="1" dirty="0">
                <a:solidFill>
                  <a:schemeClr val="bg1"/>
                </a:solidFill>
              </a:rPr>
              <a:t>Online Diagnosis</a:t>
            </a:r>
          </a:p>
        </p:txBody>
      </p: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20D5F1E6-8BCA-4A16-8302-46760DE514F0}"/>
              </a:ext>
            </a:extLst>
          </p:cNvPr>
          <p:cNvCxnSpPr>
            <a:cxnSpLocks/>
          </p:cNvCxnSpPr>
          <p:nvPr/>
        </p:nvCxnSpPr>
        <p:spPr>
          <a:xfrm flipV="1">
            <a:off x="531048" y="1950601"/>
            <a:ext cx="4343936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TextBox 528">
            <a:extLst>
              <a:ext uri="{FF2B5EF4-FFF2-40B4-BE49-F238E27FC236}">
                <a16:creationId xmlns:a16="http://schemas.microsoft.com/office/drawing/2014/main" id="{B61D4A86-1FCC-44B9-A2B8-5E7D37999DB7}"/>
              </a:ext>
            </a:extLst>
          </p:cNvPr>
          <p:cNvSpPr txBox="1"/>
          <p:nvPr/>
        </p:nvSpPr>
        <p:spPr>
          <a:xfrm>
            <a:off x="443923" y="2174366"/>
            <a:ext cx="44310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cs typeface="Arial" pitchFamily="34" charset="0"/>
              </a:rPr>
              <a:t>Power PowerPoint Presentation 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24616" y="23903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dirty="0"/>
              <a:t>2018 ~ 2020 Text here</a:t>
            </a:r>
          </a:p>
          <a:p>
            <a:pPr algn="r"/>
            <a:r>
              <a:rPr lang="en-US" altLang="ko-KR" dirty="0"/>
              <a:t>Example Text : Get a modern PowerPoint  Presentation that is beautifully designed.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53473" y="360643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dirty="0"/>
              <a:t>2018 ~ 2020 Text here</a:t>
            </a:r>
          </a:p>
          <a:p>
            <a:pPr algn="r"/>
            <a:r>
              <a:rPr lang="en-US" altLang="ko-KR" dirty="0"/>
              <a:t>Example Text : Get a modern PowerPoint  Presentation that is beautifully designed.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53473" y="45297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dirty="0"/>
              <a:t>2018 ~ 2020 Text here</a:t>
            </a:r>
          </a:p>
          <a:p>
            <a:pPr algn="r"/>
            <a:r>
              <a:rPr lang="en-US" altLang="ko-KR" dirty="0"/>
              <a:t>Example Text : Get a modern PowerPoint  Presentation that is beautifully designed.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524616" y="57173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dirty="0"/>
              <a:t>2018 ~ 2020 Text here</a:t>
            </a:r>
          </a:p>
          <a:p>
            <a:pPr algn="r"/>
            <a:r>
              <a:rPr lang="en-US" altLang="ko-KR" dirty="0"/>
              <a:t>Example Text : Get a modern PowerPoint  Presentation that is beautifully designed.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616" y="2220686"/>
            <a:ext cx="3936547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6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785958" y="4544041"/>
            <a:ext cx="2305545" cy="1846659"/>
            <a:chOff x="543899" y="2088653"/>
            <a:chExt cx="2305545" cy="1846659"/>
          </a:xfrm>
        </p:grpSpPr>
        <p:sp>
          <p:nvSpPr>
            <p:cNvPr id="9" name="CuadroTexto 8"/>
            <p:cNvSpPr txBox="1"/>
            <p:nvPr/>
          </p:nvSpPr>
          <p:spPr>
            <a:xfrm>
              <a:off x="661465" y="2088653"/>
              <a:ext cx="2070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Psicologia I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43899" y="2611873"/>
              <a:ext cx="23055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There are many variations of passages of Lorem Ipsum available, but the majority have suffered</a:t>
              </a:r>
              <a:endPara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055279" y="3895031"/>
            <a:ext cx="2305545" cy="1846659"/>
            <a:chOff x="4455637" y="3935312"/>
            <a:chExt cx="2305545" cy="1846659"/>
          </a:xfrm>
        </p:grpSpPr>
        <p:sp>
          <p:nvSpPr>
            <p:cNvPr id="11" name="CuadroTexto 10"/>
            <p:cNvSpPr txBox="1"/>
            <p:nvPr/>
          </p:nvSpPr>
          <p:spPr>
            <a:xfrm>
              <a:off x="4573203" y="3935312"/>
              <a:ext cx="2070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Psicologia I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4455637" y="4458532"/>
              <a:ext cx="23055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There are many variations of passages of Lorem Ipsum available, but the majority have suffered</a:t>
              </a:r>
              <a:endPara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9211998" y="4544041"/>
            <a:ext cx="2305545" cy="1846659"/>
            <a:chOff x="9442165" y="4818362"/>
            <a:chExt cx="2305545" cy="1846659"/>
          </a:xfrm>
        </p:grpSpPr>
        <p:sp>
          <p:nvSpPr>
            <p:cNvPr id="13" name="CuadroTexto 12"/>
            <p:cNvSpPr txBox="1"/>
            <p:nvPr/>
          </p:nvSpPr>
          <p:spPr>
            <a:xfrm>
              <a:off x="9559731" y="4818362"/>
              <a:ext cx="2070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Psicologia I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9442165" y="5341582"/>
              <a:ext cx="23055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There are many variations of passages of Lorem Ipsum available, but the majority have suffered</a:t>
              </a:r>
              <a:endPara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3091503" y="506560"/>
            <a:ext cx="5878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Infografía Creativa</a:t>
            </a:r>
            <a:endParaRPr lang="es-ES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92" y="2944163"/>
            <a:ext cx="1202329" cy="132670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886" y="2545968"/>
            <a:ext cx="1202329" cy="13267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605" y="2955723"/>
            <a:ext cx="1202329" cy="13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9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6245" y="242587"/>
            <a:ext cx="11572875" cy="725488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Timeline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89E010-3BCA-4FD8-8DAD-481FBF3BF7E1}"/>
              </a:ext>
            </a:extLst>
          </p:cNvPr>
          <p:cNvGrpSpPr/>
          <p:nvPr/>
        </p:nvGrpSpPr>
        <p:grpSpPr>
          <a:xfrm>
            <a:off x="7445577" y="3429458"/>
            <a:ext cx="1266047" cy="1237333"/>
            <a:chOff x="7081717" y="3258286"/>
            <a:chExt cx="1266047" cy="1237333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A99AF284-7B73-47E9-BD16-41F11D329C38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rgbClr val="EE7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54EC6E1-983D-480F-96D8-4983EA8FD52D}"/>
                </a:ext>
              </a:extLst>
            </p:cNvPr>
            <p:cNvGrpSpPr/>
            <p:nvPr/>
          </p:nvGrpSpPr>
          <p:grpSpPr>
            <a:xfrm>
              <a:off x="7351077" y="4117515"/>
              <a:ext cx="996687" cy="378104"/>
              <a:chOff x="1271057" y="3783817"/>
              <a:chExt cx="996687" cy="378104"/>
            </a:xfrm>
            <a:solidFill>
              <a:srgbClr val="F07927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E4D96F4-A52D-4EA7-8314-AFCF4765815A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rgbClr val="F8B5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451C63-62F0-46F6-BAC2-6B862B5CD681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2019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E64D3B-EDDC-42DB-B98E-15CEE94B49F9}"/>
              </a:ext>
            </a:extLst>
          </p:cNvPr>
          <p:cNvGrpSpPr/>
          <p:nvPr/>
        </p:nvGrpSpPr>
        <p:grpSpPr>
          <a:xfrm>
            <a:off x="3125790" y="3429458"/>
            <a:ext cx="1226846" cy="1237333"/>
            <a:chOff x="3903127" y="3258286"/>
            <a:chExt cx="1226846" cy="1237333"/>
          </a:xfrm>
        </p:grpSpPr>
        <p:sp>
          <p:nvSpPr>
            <p:cNvPr id="14" name="Rounded Rectangle 18">
              <a:extLst>
                <a:ext uri="{FF2B5EF4-FFF2-40B4-BE49-F238E27FC236}">
                  <a16:creationId xmlns:a16="http://schemas.microsoft.com/office/drawing/2014/main" id="{CD9BD8CE-359F-42F0-BF52-EA8BE4D9D3E5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rgbClr val="EE7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F9C4D2-A644-4A67-8CA8-B618D55A7652}"/>
                </a:ext>
              </a:extLst>
            </p:cNvPr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6529BD5-CC0C-4971-8852-39C7F322A358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rgbClr val="F8B5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39F613-67B3-4C5B-971E-5505D1F24665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2017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7BF4DD-159D-4133-A294-D5B8ED2AA505}"/>
              </a:ext>
            </a:extLst>
          </p:cNvPr>
          <p:cNvGrpSpPr/>
          <p:nvPr/>
        </p:nvGrpSpPr>
        <p:grpSpPr>
          <a:xfrm>
            <a:off x="995298" y="3246490"/>
            <a:ext cx="1207245" cy="1247032"/>
            <a:chOff x="2313832" y="3075320"/>
            <a:chExt cx="1207245" cy="1247032"/>
          </a:xfrm>
        </p:grpSpPr>
        <p:sp>
          <p:nvSpPr>
            <p:cNvPr id="19" name="Rounded Rectangle 23">
              <a:extLst>
                <a:ext uri="{FF2B5EF4-FFF2-40B4-BE49-F238E27FC236}">
                  <a16:creationId xmlns:a16="http://schemas.microsoft.com/office/drawing/2014/main" id="{C663FEE0-CFEC-46D6-BA68-BC30D6933146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rgbClr val="EE7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7058E7D-7872-4C8E-B0B4-6202FA8F92EA}"/>
                </a:ext>
              </a:extLst>
            </p:cNvPr>
            <p:cNvGrpSpPr/>
            <p:nvPr/>
          </p:nvGrpSpPr>
          <p:grpSpPr>
            <a:xfrm>
              <a:off x="2524390" y="3075320"/>
              <a:ext cx="996687" cy="378104"/>
              <a:chOff x="1271057" y="3783817"/>
              <a:chExt cx="996687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EF4AA49-D546-4B56-B7E4-4EE5E3F212CB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rgbClr val="F8B5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C4A5FF-6A2D-4705-B0D3-78F2871DA07C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solidFill>
                <a:srgbClr val="F8B587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2016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4" name="Rounded Rectangle 28">
            <a:extLst>
              <a:ext uri="{FF2B5EF4-FFF2-40B4-BE49-F238E27FC236}">
                <a16:creationId xmlns:a16="http://schemas.microsoft.com/office/drawing/2014/main" id="{523BC164-F305-4347-A61D-A21E6F28DBBD}"/>
              </a:ext>
            </a:extLst>
          </p:cNvPr>
          <p:cNvSpPr/>
          <p:nvPr/>
        </p:nvSpPr>
        <p:spPr>
          <a:xfrm>
            <a:off x="5275883" y="3429456"/>
            <a:ext cx="1064066" cy="1064066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A8D163-0749-454D-A9FA-01EAA30E6694}"/>
              </a:ext>
            </a:extLst>
          </p:cNvPr>
          <p:cNvGrpSpPr/>
          <p:nvPr/>
        </p:nvGrpSpPr>
        <p:grpSpPr>
          <a:xfrm>
            <a:off x="5525643" y="3246490"/>
            <a:ext cx="996687" cy="378104"/>
            <a:chOff x="1271057" y="3783817"/>
            <a:chExt cx="996687" cy="378104"/>
          </a:xfrm>
          <a:solidFill>
            <a:srgbClr val="F8B587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1829AE-60DC-4BDD-8140-21C53CD7FF30}"/>
                </a:ext>
              </a:extLst>
            </p:cNvPr>
            <p:cNvSpPr/>
            <p:nvPr/>
          </p:nvSpPr>
          <p:spPr>
            <a:xfrm>
              <a:off x="1271057" y="3783817"/>
              <a:ext cx="996687" cy="37810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221575-DE33-46F6-8284-A14442FC112E}"/>
                </a:ext>
              </a:extLst>
            </p:cNvPr>
            <p:cNvSpPr txBox="1"/>
            <p:nvPr/>
          </p:nvSpPr>
          <p:spPr>
            <a:xfrm>
              <a:off x="1343065" y="3803593"/>
              <a:ext cx="852670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2018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5204CA-FBA3-417B-B620-8CDABFA0B0F3}"/>
              </a:ext>
            </a:extLst>
          </p:cNvPr>
          <p:cNvGrpSpPr/>
          <p:nvPr/>
        </p:nvGrpSpPr>
        <p:grpSpPr>
          <a:xfrm>
            <a:off x="9634872" y="3246490"/>
            <a:ext cx="1246447" cy="1247032"/>
            <a:chOff x="5492422" y="3075320"/>
            <a:chExt cx="1246447" cy="1247032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6DDEDBA-8390-46E5-BEFE-5C83C6AC2169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rgbClr val="EE70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1A17FDB-3DAA-4D7B-BA42-300215AE18EF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79D673D-7329-43A9-AB49-DA8F8BEF3615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rgbClr val="F8B5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6A8EAAC-132B-47BB-8012-CE72777B98A8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2020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E057B1-9A15-4A39-92C1-7D4B81ACA15D}"/>
              </a:ext>
            </a:extLst>
          </p:cNvPr>
          <p:cNvGrpSpPr/>
          <p:nvPr/>
        </p:nvGrpSpPr>
        <p:grpSpPr>
          <a:xfrm>
            <a:off x="1797180" y="4909334"/>
            <a:ext cx="1411829" cy="1292663"/>
            <a:chOff x="6210997" y="1433695"/>
            <a:chExt cx="1457348" cy="9196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D817367-31FB-493F-9E20-E1188F93904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rgbClr val="EE705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56A8C04-351E-403E-943A-D38BA2338CB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23E97E4-07AD-4D07-94FA-657988158D27}"/>
              </a:ext>
            </a:extLst>
          </p:cNvPr>
          <p:cNvGrpSpPr/>
          <p:nvPr/>
        </p:nvGrpSpPr>
        <p:grpSpPr>
          <a:xfrm>
            <a:off x="5981526" y="4909334"/>
            <a:ext cx="1411829" cy="1292663"/>
            <a:chOff x="6210997" y="1433695"/>
            <a:chExt cx="1457348" cy="9196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59EF3D8-4BA9-46E5-BD82-90FE8FC0F7C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rgbClr val="EE705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361B55-557D-48EA-8224-03C1223D8E5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19BDC17-A4E5-4679-8D8D-282C45912124}"/>
              </a:ext>
            </a:extLst>
          </p:cNvPr>
          <p:cNvGrpSpPr/>
          <p:nvPr/>
        </p:nvGrpSpPr>
        <p:grpSpPr>
          <a:xfrm>
            <a:off x="3889353" y="1938032"/>
            <a:ext cx="1411829" cy="1292663"/>
            <a:chOff x="6210997" y="1433695"/>
            <a:chExt cx="1457348" cy="91963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A3D2724-35AE-41A2-A135-18625064491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rgbClr val="F8B587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84CC06-E53E-4646-A1EE-6ED08AC7378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47C2C9-8B61-453C-AC31-B287E811F5B8}"/>
              </a:ext>
            </a:extLst>
          </p:cNvPr>
          <p:cNvGrpSpPr/>
          <p:nvPr/>
        </p:nvGrpSpPr>
        <p:grpSpPr>
          <a:xfrm>
            <a:off x="8073699" y="1938032"/>
            <a:ext cx="1411829" cy="1292663"/>
            <a:chOff x="6210997" y="1433695"/>
            <a:chExt cx="1457348" cy="9196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96FE620-4234-47DE-A961-D33D0285173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rgbClr val="F8B587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F1686A4-2332-487D-A656-BCF62674C33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43">
            <a:extLst>
              <a:ext uri="{FF2B5EF4-FFF2-40B4-BE49-F238E27FC236}">
                <a16:creationId xmlns:a16="http://schemas.microsoft.com/office/drawing/2014/main" id="{8C8BC67C-6BF9-4E2D-81A2-3558C2134D56}"/>
              </a:ext>
            </a:extLst>
          </p:cNvPr>
          <p:cNvGrpSpPr/>
          <p:nvPr/>
        </p:nvGrpSpPr>
        <p:grpSpPr>
          <a:xfrm>
            <a:off x="10165874" y="4909334"/>
            <a:ext cx="1411829" cy="1292663"/>
            <a:chOff x="6210997" y="1433695"/>
            <a:chExt cx="1457348" cy="91963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1954F7D-EDE5-4CFA-B0D8-E8578B1D061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rgbClr val="EE705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A7F927D-36D5-4724-8427-FD3EACD52776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Chevron 9">
            <a:extLst>
              <a:ext uri="{FF2B5EF4-FFF2-40B4-BE49-F238E27FC236}">
                <a16:creationId xmlns:a16="http://schemas.microsoft.com/office/drawing/2014/main" id="{BC1D912C-19EC-4261-8F57-CAA33199C6CB}"/>
              </a:ext>
            </a:extLst>
          </p:cNvPr>
          <p:cNvSpPr/>
          <p:nvPr/>
        </p:nvSpPr>
        <p:spPr>
          <a:xfrm>
            <a:off x="2459485" y="3864052"/>
            <a:ext cx="250246" cy="28901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Chevron 10">
            <a:extLst>
              <a:ext uri="{FF2B5EF4-FFF2-40B4-BE49-F238E27FC236}">
                <a16:creationId xmlns:a16="http://schemas.microsoft.com/office/drawing/2014/main" id="{ABDAC978-72C9-4DD7-9D8A-B16AFA7B8864}"/>
              </a:ext>
            </a:extLst>
          </p:cNvPr>
          <p:cNvSpPr/>
          <p:nvPr/>
        </p:nvSpPr>
        <p:spPr>
          <a:xfrm>
            <a:off x="4618732" y="3864052"/>
            <a:ext cx="250246" cy="28901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Chevron 11">
            <a:extLst>
              <a:ext uri="{FF2B5EF4-FFF2-40B4-BE49-F238E27FC236}">
                <a16:creationId xmlns:a16="http://schemas.microsoft.com/office/drawing/2014/main" id="{574EBE44-DDC1-43E5-B4D8-AB823E0B06C1}"/>
              </a:ext>
            </a:extLst>
          </p:cNvPr>
          <p:cNvSpPr/>
          <p:nvPr/>
        </p:nvSpPr>
        <p:spPr>
          <a:xfrm>
            <a:off x="6777979" y="3864052"/>
            <a:ext cx="250246" cy="28901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9" name="Chevron 12">
            <a:extLst>
              <a:ext uri="{FF2B5EF4-FFF2-40B4-BE49-F238E27FC236}">
                <a16:creationId xmlns:a16="http://schemas.microsoft.com/office/drawing/2014/main" id="{A1D53F00-CEA7-45D2-B6F2-92DC772BC88C}"/>
              </a:ext>
            </a:extLst>
          </p:cNvPr>
          <p:cNvSpPr/>
          <p:nvPr/>
        </p:nvSpPr>
        <p:spPr>
          <a:xfrm>
            <a:off x="8937226" y="3864052"/>
            <a:ext cx="250246" cy="28901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38" y="3747180"/>
            <a:ext cx="690647" cy="613908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71" y="3575398"/>
            <a:ext cx="690647" cy="613908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407" y="3747180"/>
            <a:ext cx="690647" cy="613908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443" y="3604820"/>
            <a:ext cx="690647" cy="613908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40" y="3805697"/>
            <a:ext cx="690647" cy="6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3247056" y="199722"/>
            <a:ext cx="6109366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rgbClr val="EE705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 de sistema</a:t>
            </a:r>
            <a:endParaRPr lang="es-ES" sz="5400" dirty="0">
              <a:ln w="0"/>
              <a:solidFill>
                <a:srgbClr val="EE705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079525" y="1328030"/>
            <a:ext cx="172994" cy="52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18" name="Grupo 17"/>
          <p:cNvGrpSpPr/>
          <p:nvPr/>
        </p:nvGrpSpPr>
        <p:grpSpPr>
          <a:xfrm>
            <a:off x="6566961" y="2203422"/>
            <a:ext cx="503047" cy="505874"/>
            <a:chOff x="3406095" y="4975824"/>
            <a:chExt cx="282575" cy="284163"/>
          </a:xfrm>
          <a:solidFill>
            <a:schemeClr val="bg1"/>
          </a:solidFill>
        </p:grpSpPr>
        <p:sp>
          <p:nvSpPr>
            <p:cNvPr id="19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0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566961" y="3265326"/>
            <a:ext cx="503047" cy="505874"/>
            <a:chOff x="3406095" y="4975824"/>
            <a:chExt cx="282575" cy="284163"/>
          </a:xfrm>
          <a:solidFill>
            <a:schemeClr val="bg1"/>
          </a:solidFill>
        </p:grpSpPr>
        <p:sp>
          <p:nvSpPr>
            <p:cNvPr id="22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566961" y="4441164"/>
            <a:ext cx="503047" cy="505874"/>
            <a:chOff x="3406095" y="4975824"/>
            <a:chExt cx="282575" cy="284163"/>
          </a:xfrm>
          <a:solidFill>
            <a:schemeClr val="bg1"/>
          </a:solidFill>
        </p:grpSpPr>
        <p:sp>
          <p:nvSpPr>
            <p:cNvPr id="25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6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566961" y="5525498"/>
            <a:ext cx="503047" cy="505874"/>
            <a:chOff x="3406095" y="4975824"/>
            <a:chExt cx="282575" cy="284163"/>
          </a:xfrm>
          <a:solidFill>
            <a:schemeClr val="bg1"/>
          </a:solidFill>
        </p:grpSpPr>
        <p:sp>
          <p:nvSpPr>
            <p:cNvPr id="28" name="Oval 99"/>
            <p:cNvSpPr>
              <a:spLocks noChangeArrowheads="1"/>
            </p:cNvSpPr>
            <p:nvPr/>
          </p:nvSpPr>
          <p:spPr bwMode="auto">
            <a:xfrm>
              <a:off x="3406095" y="4975824"/>
              <a:ext cx="282575" cy="284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Freeform 100"/>
            <p:cNvSpPr>
              <a:spLocks/>
            </p:cNvSpPr>
            <p:nvPr/>
          </p:nvSpPr>
          <p:spPr bwMode="auto">
            <a:xfrm>
              <a:off x="3445782" y="5028212"/>
              <a:ext cx="204788" cy="179388"/>
            </a:xfrm>
            <a:custGeom>
              <a:avLst/>
              <a:gdLst>
                <a:gd name="T0" fmla="*/ 0 w 477"/>
                <a:gd name="T1" fmla="*/ 213 h 419"/>
                <a:gd name="T2" fmla="*/ 26 w 477"/>
                <a:gd name="T3" fmla="*/ 183 h 419"/>
                <a:gd name="T4" fmla="*/ 57 w 477"/>
                <a:gd name="T5" fmla="*/ 168 h 419"/>
                <a:gd name="T6" fmla="*/ 103 w 477"/>
                <a:gd name="T7" fmla="*/ 186 h 419"/>
                <a:gd name="T8" fmla="*/ 124 w 477"/>
                <a:gd name="T9" fmla="*/ 211 h 419"/>
                <a:gd name="T10" fmla="*/ 157 w 477"/>
                <a:gd name="T11" fmla="*/ 273 h 419"/>
                <a:gd name="T12" fmla="*/ 230 w 477"/>
                <a:gd name="T13" fmla="*/ 171 h 419"/>
                <a:gd name="T14" fmla="*/ 277 w 477"/>
                <a:gd name="T15" fmla="*/ 111 h 419"/>
                <a:gd name="T16" fmla="*/ 378 w 477"/>
                <a:gd name="T17" fmla="*/ 24 h 419"/>
                <a:gd name="T18" fmla="*/ 413 w 477"/>
                <a:gd name="T19" fmla="*/ 8 h 419"/>
                <a:gd name="T20" fmla="*/ 445 w 477"/>
                <a:gd name="T21" fmla="*/ 0 h 419"/>
                <a:gd name="T22" fmla="*/ 477 w 477"/>
                <a:gd name="T23" fmla="*/ 5 h 419"/>
                <a:gd name="T24" fmla="*/ 295 w 477"/>
                <a:gd name="T25" fmla="*/ 191 h 419"/>
                <a:gd name="T26" fmla="*/ 235 w 477"/>
                <a:gd name="T27" fmla="*/ 288 h 419"/>
                <a:gd name="T28" fmla="*/ 190 w 477"/>
                <a:gd name="T29" fmla="*/ 377 h 419"/>
                <a:gd name="T30" fmla="*/ 134 w 477"/>
                <a:gd name="T31" fmla="*/ 419 h 419"/>
                <a:gd name="T32" fmla="*/ 112 w 477"/>
                <a:gd name="T33" fmla="*/ 413 h 419"/>
                <a:gd name="T34" fmla="*/ 101 w 477"/>
                <a:gd name="T35" fmla="*/ 374 h 419"/>
                <a:gd name="T36" fmla="*/ 85 w 477"/>
                <a:gd name="T37" fmla="*/ 331 h 419"/>
                <a:gd name="T38" fmla="*/ 51 w 477"/>
                <a:gd name="T39" fmla="*/ 261 h 419"/>
                <a:gd name="T40" fmla="*/ 16 w 477"/>
                <a:gd name="T41" fmla="*/ 222 h 419"/>
                <a:gd name="T42" fmla="*/ 0 w 477"/>
                <a:gd name="T43" fmla="*/ 21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7" h="419">
                  <a:moveTo>
                    <a:pt x="0" y="213"/>
                  </a:moveTo>
                  <a:cubicBezTo>
                    <a:pt x="4" y="206"/>
                    <a:pt x="12" y="193"/>
                    <a:pt x="26" y="183"/>
                  </a:cubicBezTo>
                  <a:cubicBezTo>
                    <a:pt x="34" y="176"/>
                    <a:pt x="43" y="169"/>
                    <a:pt x="57" y="168"/>
                  </a:cubicBezTo>
                  <a:cubicBezTo>
                    <a:pt x="78" y="165"/>
                    <a:pt x="94" y="179"/>
                    <a:pt x="103" y="186"/>
                  </a:cubicBezTo>
                  <a:cubicBezTo>
                    <a:pt x="110" y="192"/>
                    <a:pt x="115" y="198"/>
                    <a:pt x="124" y="211"/>
                  </a:cubicBezTo>
                  <a:cubicBezTo>
                    <a:pt x="133" y="224"/>
                    <a:pt x="145" y="245"/>
                    <a:pt x="157" y="273"/>
                  </a:cubicBezTo>
                  <a:cubicBezTo>
                    <a:pt x="173" y="248"/>
                    <a:pt x="198" y="212"/>
                    <a:pt x="230" y="171"/>
                  </a:cubicBezTo>
                  <a:cubicBezTo>
                    <a:pt x="251" y="143"/>
                    <a:pt x="262" y="128"/>
                    <a:pt x="277" y="111"/>
                  </a:cubicBezTo>
                  <a:cubicBezTo>
                    <a:pt x="298" y="88"/>
                    <a:pt x="331" y="56"/>
                    <a:pt x="378" y="24"/>
                  </a:cubicBezTo>
                  <a:cubicBezTo>
                    <a:pt x="392" y="16"/>
                    <a:pt x="404" y="11"/>
                    <a:pt x="413" y="8"/>
                  </a:cubicBezTo>
                  <a:cubicBezTo>
                    <a:pt x="425" y="4"/>
                    <a:pt x="433" y="1"/>
                    <a:pt x="445" y="0"/>
                  </a:cubicBezTo>
                  <a:cubicBezTo>
                    <a:pt x="459" y="0"/>
                    <a:pt x="470" y="3"/>
                    <a:pt x="477" y="5"/>
                  </a:cubicBezTo>
                  <a:cubicBezTo>
                    <a:pt x="433" y="39"/>
                    <a:pt x="354" y="106"/>
                    <a:pt x="295" y="191"/>
                  </a:cubicBezTo>
                  <a:cubicBezTo>
                    <a:pt x="263" y="235"/>
                    <a:pt x="248" y="257"/>
                    <a:pt x="235" y="288"/>
                  </a:cubicBezTo>
                  <a:cubicBezTo>
                    <a:pt x="222" y="316"/>
                    <a:pt x="215" y="342"/>
                    <a:pt x="190" y="377"/>
                  </a:cubicBezTo>
                  <a:cubicBezTo>
                    <a:pt x="168" y="407"/>
                    <a:pt x="152" y="418"/>
                    <a:pt x="134" y="419"/>
                  </a:cubicBezTo>
                  <a:cubicBezTo>
                    <a:pt x="125" y="419"/>
                    <a:pt x="117" y="416"/>
                    <a:pt x="112" y="413"/>
                  </a:cubicBezTo>
                  <a:cubicBezTo>
                    <a:pt x="109" y="403"/>
                    <a:pt x="106" y="389"/>
                    <a:pt x="101" y="374"/>
                  </a:cubicBezTo>
                  <a:cubicBezTo>
                    <a:pt x="99" y="367"/>
                    <a:pt x="95" y="355"/>
                    <a:pt x="85" y="331"/>
                  </a:cubicBezTo>
                  <a:cubicBezTo>
                    <a:pt x="71" y="299"/>
                    <a:pt x="64" y="282"/>
                    <a:pt x="51" y="261"/>
                  </a:cubicBezTo>
                  <a:cubicBezTo>
                    <a:pt x="39" y="242"/>
                    <a:pt x="30" y="231"/>
                    <a:pt x="16" y="222"/>
                  </a:cubicBezTo>
                  <a:cubicBezTo>
                    <a:pt x="9" y="218"/>
                    <a:pt x="4" y="215"/>
                    <a:pt x="0" y="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6566961" y="1371961"/>
            <a:ext cx="488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Conclusiones</a:t>
            </a:r>
            <a:endParaRPr lang="es-PE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140660" y="2164755"/>
            <a:ext cx="42903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E705A"/>
                </a:solidFill>
              </a:rPr>
              <a:t>There are many variations of passages of Lorem Ipsum available, but the majority have suffered</a:t>
            </a:r>
            <a:endParaRPr lang="en-US" sz="1600" dirty="0" smtClean="0">
              <a:solidFill>
                <a:srgbClr val="EE70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158359" y="3204816"/>
            <a:ext cx="42903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E705A"/>
                </a:solidFill>
              </a:rPr>
              <a:t>There are many variations of passages of Lorem Ipsum available, but the majority have suffered</a:t>
            </a:r>
            <a:endParaRPr lang="en-US" sz="1600" dirty="0" smtClean="0">
              <a:solidFill>
                <a:srgbClr val="EE70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191143" y="4302469"/>
            <a:ext cx="42903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E705A"/>
                </a:solidFill>
              </a:rPr>
              <a:t>There are many variations of passages of Lorem Ipsum available, but the majority have suffered</a:t>
            </a:r>
            <a:endParaRPr lang="en-US" sz="1600" dirty="0" smtClean="0">
              <a:solidFill>
                <a:srgbClr val="EE70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7211232" y="5366095"/>
            <a:ext cx="42903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E705A"/>
                </a:solidFill>
              </a:rPr>
              <a:t>There are many variations of passages of Lorem Ipsum available, but the majority have suffered</a:t>
            </a:r>
            <a:endParaRPr lang="en-US" sz="1600" dirty="0" smtClean="0">
              <a:solidFill>
                <a:srgbClr val="EE70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60" y="823721"/>
            <a:ext cx="5012986" cy="579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6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ángulo 158"/>
          <p:cNvSpPr/>
          <p:nvPr/>
        </p:nvSpPr>
        <p:spPr>
          <a:xfrm>
            <a:off x="596020" y="280689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</a:t>
            </a:r>
            <a:endParaRPr lang="es-ES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60" name="그룹 3">
            <a:extLst>
              <a:ext uri="{FF2B5EF4-FFF2-40B4-BE49-F238E27FC236}">
                <a16:creationId xmlns:a16="http://schemas.microsoft.com/office/drawing/2014/main" id="{067D67F4-EA64-4F59-A5E4-1F3BB82D757E}"/>
              </a:ext>
            </a:extLst>
          </p:cNvPr>
          <p:cNvGrpSpPr/>
          <p:nvPr/>
        </p:nvGrpSpPr>
        <p:grpSpPr>
          <a:xfrm>
            <a:off x="6363961" y="1899894"/>
            <a:ext cx="4838698" cy="1654821"/>
            <a:chOff x="8070434" y="1207751"/>
            <a:chExt cx="2925465" cy="1654821"/>
          </a:xfrm>
          <a:solidFill>
            <a:srgbClr val="EE705A"/>
          </a:solidFill>
        </p:grpSpPr>
        <p:sp>
          <p:nvSpPr>
            <p:cNvPr id="161" name="TextBox 47">
              <a:extLst>
                <a:ext uri="{FF2B5EF4-FFF2-40B4-BE49-F238E27FC236}">
                  <a16:creationId xmlns:a16="http://schemas.microsoft.com/office/drawing/2014/main" id="{5A6F6C72-9FDA-47B5-A5FF-6DB3191B35F7}"/>
                </a:ext>
              </a:extLst>
            </p:cNvPr>
            <p:cNvSpPr txBox="1"/>
            <p:nvPr/>
          </p:nvSpPr>
          <p:spPr>
            <a:xfrm>
              <a:off x="8070434" y="1693021"/>
              <a:ext cx="2925465" cy="116955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4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4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</a:t>
              </a:r>
              <a:r>
                <a:rPr lang="en-US" altLang="ko-KR" sz="1400" dirty="0" smtClean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14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62" name="TextBox 48">
              <a:extLst>
                <a:ext uri="{FF2B5EF4-FFF2-40B4-BE49-F238E27FC236}">
                  <a16:creationId xmlns:a16="http://schemas.microsoft.com/office/drawing/2014/main" id="{95A68178-13B1-41FA-9BC1-A8D935726D9E}"/>
                </a:ext>
              </a:extLst>
            </p:cNvPr>
            <p:cNvSpPr txBox="1"/>
            <p:nvPr/>
          </p:nvSpPr>
          <p:spPr>
            <a:xfrm>
              <a:off x="8070434" y="1207751"/>
              <a:ext cx="2925465" cy="400110"/>
            </a:xfrm>
            <a:prstGeom prst="rect">
              <a:avLst/>
            </a:prstGeom>
            <a:grp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3" name="TextBox 49">
            <a:extLst>
              <a:ext uri="{FF2B5EF4-FFF2-40B4-BE49-F238E27FC236}">
                <a16:creationId xmlns:a16="http://schemas.microsoft.com/office/drawing/2014/main" id="{60757206-2679-4165-BBC8-206A3C139BC0}"/>
              </a:ext>
            </a:extLst>
          </p:cNvPr>
          <p:cNvSpPr txBox="1"/>
          <p:nvPr/>
        </p:nvSpPr>
        <p:spPr>
          <a:xfrm>
            <a:off x="6363961" y="3775904"/>
            <a:ext cx="483869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64" name="TextBox 50">
            <a:extLst>
              <a:ext uri="{FF2B5EF4-FFF2-40B4-BE49-F238E27FC236}">
                <a16:creationId xmlns:a16="http://schemas.microsoft.com/office/drawing/2014/main" id="{9B2EB4A4-B13B-44B1-9A5F-BE5BFB1446D7}"/>
              </a:ext>
            </a:extLst>
          </p:cNvPr>
          <p:cNvSpPr txBox="1"/>
          <p:nvPr/>
        </p:nvSpPr>
        <p:spPr>
          <a:xfrm>
            <a:off x="6363961" y="4429861"/>
            <a:ext cx="483869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65" name="TextBox 51">
            <a:extLst>
              <a:ext uri="{FF2B5EF4-FFF2-40B4-BE49-F238E27FC236}">
                <a16:creationId xmlns:a16="http://schemas.microsoft.com/office/drawing/2014/main" id="{C06F6E70-B49C-458F-8647-BF58D8498A15}"/>
              </a:ext>
            </a:extLst>
          </p:cNvPr>
          <p:cNvSpPr txBox="1"/>
          <p:nvPr/>
        </p:nvSpPr>
        <p:spPr>
          <a:xfrm>
            <a:off x="6363961" y="5083818"/>
            <a:ext cx="483869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66" name="TextBox 52">
            <a:extLst>
              <a:ext uri="{FF2B5EF4-FFF2-40B4-BE49-F238E27FC236}">
                <a16:creationId xmlns:a16="http://schemas.microsoft.com/office/drawing/2014/main" id="{0C8B5531-E47F-4C2A-82C8-C7681F76DA4A}"/>
              </a:ext>
            </a:extLst>
          </p:cNvPr>
          <p:cNvSpPr txBox="1"/>
          <p:nvPr/>
        </p:nvSpPr>
        <p:spPr>
          <a:xfrm>
            <a:off x="6363961" y="5737776"/>
            <a:ext cx="483869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21B15E1-BE1D-4EFE-9084-983106091405}"/>
              </a:ext>
            </a:extLst>
          </p:cNvPr>
          <p:cNvSpPr txBox="1"/>
          <p:nvPr/>
        </p:nvSpPr>
        <p:spPr>
          <a:xfrm>
            <a:off x="483671" y="2300004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21B15E1-BE1D-4EFE-9084-983106091405}"/>
              </a:ext>
            </a:extLst>
          </p:cNvPr>
          <p:cNvSpPr txBox="1"/>
          <p:nvPr/>
        </p:nvSpPr>
        <p:spPr>
          <a:xfrm>
            <a:off x="630256" y="57377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621B15E1-BE1D-4EFE-9084-983106091405}"/>
              </a:ext>
            </a:extLst>
          </p:cNvPr>
          <p:cNvSpPr txBox="1"/>
          <p:nvPr/>
        </p:nvSpPr>
        <p:spPr>
          <a:xfrm>
            <a:off x="4930830" y="57377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621B15E1-BE1D-4EFE-9084-983106091405}"/>
              </a:ext>
            </a:extLst>
          </p:cNvPr>
          <p:cNvSpPr txBox="1"/>
          <p:nvPr/>
        </p:nvSpPr>
        <p:spPr>
          <a:xfrm>
            <a:off x="5046097" y="209994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04" y="2458995"/>
            <a:ext cx="4587219" cy="44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17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92">
            <a:extLst>
              <a:ext uri="{FF2B5EF4-FFF2-40B4-BE49-F238E27FC236}">
                <a16:creationId xmlns:a16="http://schemas.microsoft.com/office/drawing/2014/main" id="{B51FA232-3009-4555-8E5B-633E10985A0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79274" y="4734195"/>
            <a:ext cx="560666" cy="560666"/>
          </a:xfrm>
          <a:prstGeom prst="round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6" name="AutoShape 92">
            <a:extLst>
              <a:ext uri="{FF2B5EF4-FFF2-40B4-BE49-F238E27FC236}">
                <a16:creationId xmlns:a16="http://schemas.microsoft.com/office/drawing/2014/main" id="{4E73DA24-F9AA-4B39-BB96-DB0E2A4296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85214" y="4734133"/>
            <a:ext cx="560666" cy="560728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7" name="Oval 7">
            <a:extLst>
              <a:ext uri="{FF2B5EF4-FFF2-40B4-BE49-F238E27FC236}">
                <a16:creationId xmlns:a16="http://schemas.microsoft.com/office/drawing/2014/main" id="{172CF397-ED5F-4136-8402-066D8C71B03E}"/>
              </a:ext>
            </a:extLst>
          </p:cNvPr>
          <p:cNvSpPr/>
          <p:nvPr/>
        </p:nvSpPr>
        <p:spPr>
          <a:xfrm>
            <a:off x="3319998" y="4791178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Rounded Rectangle 1">
            <a:extLst>
              <a:ext uri="{FF2B5EF4-FFF2-40B4-BE49-F238E27FC236}">
                <a16:creationId xmlns:a16="http://schemas.microsoft.com/office/drawing/2014/main" id="{85C46AF4-E73E-4874-AA5D-E696A4A8D601}"/>
              </a:ext>
            </a:extLst>
          </p:cNvPr>
          <p:cNvSpPr>
            <a:spLocks/>
          </p:cNvSpPr>
          <p:nvPr/>
        </p:nvSpPr>
        <p:spPr>
          <a:xfrm>
            <a:off x="1795345" y="4850609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6">
            <a:extLst>
              <a:ext uri="{FF2B5EF4-FFF2-40B4-BE49-F238E27FC236}">
                <a16:creationId xmlns:a16="http://schemas.microsoft.com/office/drawing/2014/main" id="{773B1B4B-F2A1-4BDB-96FA-E773FED1C7E9}"/>
              </a:ext>
            </a:extLst>
          </p:cNvPr>
          <p:cNvSpPr txBox="1"/>
          <p:nvPr/>
        </p:nvSpPr>
        <p:spPr>
          <a:xfrm>
            <a:off x="1328614" y="541227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7">
            <a:extLst>
              <a:ext uri="{FF2B5EF4-FFF2-40B4-BE49-F238E27FC236}">
                <a16:creationId xmlns:a16="http://schemas.microsoft.com/office/drawing/2014/main" id="{621B15E1-BE1D-4EFE-9084-983106091405}"/>
              </a:ext>
            </a:extLst>
          </p:cNvPr>
          <p:cNvSpPr txBox="1"/>
          <p:nvPr/>
        </p:nvSpPr>
        <p:spPr>
          <a:xfrm>
            <a:off x="2840181" y="541227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12">
            <a:extLst>
              <a:ext uri="{FF2B5EF4-FFF2-40B4-BE49-F238E27FC236}">
                <a16:creationId xmlns:a16="http://schemas.microsoft.com/office/drawing/2014/main" id="{87113B6B-C972-487F-BB8D-F83B20F49D9B}"/>
              </a:ext>
            </a:extLst>
          </p:cNvPr>
          <p:cNvSpPr txBox="1"/>
          <p:nvPr/>
        </p:nvSpPr>
        <p:spPr>
          <a:xfrm>
            <a:off x="1024234" y="3993433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2" name="Group 33">
            <a:extLst>
              <a:ext uri="{FF2B5EF4-FFF2-40B4-BE49-F238E27FC236}">
                <a16:creationId xmlns:a16="http://schemas.microsoft.com/office/drawing/2014/main" id="{9F86861E-6931-4847-86EE-B88E356B20C3}"/>
              </a:ext>
            </a:extLst>
          </p:cNvPr>
          <p:cNvGrpSpPr/>
          <p:nvPr/>
        </p:nvGrpSpPr>
        <p:grpSpPr>
          <a:xfrm>
            <a:off x="1020139" y="2178594"/>
            <a:ext cx="3371058" cy="909259"/>
            <a:chOff x="395534" y="3667819"/>
            <a:chExt cx="3972999" cy="1132252"/>
          </a:xfrm>
          <a:noFill/>
        </p:grpSpPr>
        <p:sp>
          <p:nvSpPr>
            <p:cNvPr id="63" name="TextBox 26">
              <a:extLst>
                <a:ext uri="{FF2B5EF4-FFF2-40B4-BE49-F238E27FC236}">
                  <a16:creationId xmlns:a16="http://schemas.microsoft.com/office/drawing/2014/main" id="{DA03864C-05E9-461D-B3F6-C2E49F9386D3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64" name="TextBox 27">
              <a:extLst>
                <a:ext uri="{FF2B5EF4-FFF2-40B4-BE49-F238E27FC236}">
                  <a16:creationId xmlns:a16="http://schemas.microsoft.com/office/drawing/2014/main" id="{71794053-E685-434E-AF25-AA3986D82396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65" name="TextBox 28">
            <a:extLst>
              <a:ext uri="{FF2B5EF4-FFF2-40B4-BE49-F238E27FC236}">
                <a16:creationId xmlns:a16="http://schemas.microsoft.com/office/drawing/2014/main" id="{A83D172A-9895-4F7B-A8FB-1277B8F85F39}"/>
              </a:ext>
            </a:extLst>
          </p:cNvPr>
          <p:cNvSpPr txBox="1"/>
          <p:nvPr/>
        </p:nvSpPr>
        <p:spPr>
          <a:xfrm>
            <a:off x="1020140" y="1632232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6" name="TextBox 29">
            <a:extLst>
              <a:ext uri="{FF2B5EF4-FFF2-40B4-BE49-F238E27FC236}">
                <a16:creationId xmlns:a16="http://schemas.microsoft.com/office/drawing/2014/main" id="{A7842AAF-CB89-4A15-A394-7EA54079A5D8}"/>
              </a:ext>
            </a:extLst>
          </p:cNvPr>
          <p:cNvSpPr txBox="1"/>
          <p:nvPr/>
        </p:nvSpPr>
        <p:spPr>
          <a:xfrm>
            <a:off x="1020140" y="1301314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7" name="TextBox 11">
            <a:extLst>
              <a:ext uri="{FF2B5EF4-FFF2-40B4-BE49-F238E27FC236}">
                <a16:creationId xmlns:a16="http://schemas.microsoft.com/office/drawing/2014/main" id="{5D35B993-12B9-47B9-9B2D-6B686BB09560}"/>
              </a:ext>
            </a:extLst>
          </p:cNvPr>
          <p:cNvSpPr txBox="1"/>
          <p:nvPr/>
        </p:nvSpPr>
        <p:spPr>
          <a:xfrm>
            <a:off x="7638257" y="4034255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8" name="AutoShape 92">
            <a:extLst>
              <a:ext uri="{FF2B5EF4-FFF2-40B4-BE49-F238E27FC236}">
                <a16:creationId xmlns:a16="http://schemas.microsoft.com/office/drawing/2014/main" id="{5E959ECE-2E6D-4B1A-A253-1AF9D982478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04549" y="4774695"/>
            <a:ext cx="560666" cy="560666"/>
          </a:xfrm>
          <a:prstGeom prst="round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9" name="AutoShape 92">
            <a:extLst>
              <a:ext uri="{FF2B5EF4-FFF2-40B4-BE49-F238E27FC236}">
                <a16:creationId xmlns:a16="http://schemas.microsoft.com/office/drawing/2014/main" id="{97FDE9F9-1B84-4F85-BFFB-D43A7EDC2D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10490" y="4774633"/>
            <a:ext cx="560666" cy="560728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0" name="Trapezoid 10">
            <a:extLst>
              <a:ext uri="{FF2B5EF4-FFF2-40B4-BE49-F238E27FC236}">
                <a16:creationId xmlns:a16="http://schemas.microsoft.com/office/drawing/2014/main" id="{BF32FDD5-F1EE-4B2F-8041-1BE428687F94}"/>
              </a:ext>
            </a:extLst>
          </p:cNvPr>
          <p:cNvSpPr/>
          <p:nvPr/>
        </p:nvSpPr>
        <p:spPr>
          <a:xfrm>
            <a:off x="9910919" y="4869114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Rounded Rectangle 12">
            <a:extLst>
              <a:ext uri="{FF2B5EF4-FFF2-40B4-BE49-F238E27FC236}">
                <a16:creationId xmlns:a16="http://schemas.microsoft.com/office/drawing/2014/main" id="{CDC9FBEE-EE3E-4856-B265-8140534D7EE5}"/>
              </a:ext>
            </a:extLst>
          </p:cNvPr>
          <p:cNvSpPr>
            <a:spLocks noChangeAspect="1"/>
          </p:cNvSpPr>
          <p:nvPr/>
        </p:nvSpPr>
        <p:spPr>
          <a:xfrm>
            <a:off x="8429597" y="4849452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18">
            <a:extLst>
              <a:ext uri="{FF2B5EF4-FFF2-40B4-BE49-F238E27FC236}">
                <a16:creationId xmlns:a16="http://schemas.microsoft.com/office/drawing/2014/main" id="{EC32E60A-0433-481C-BB9E-B31763DCD787}"/>
              </a:ext>
            </a:extLst>
          </p:cNvPr>
          <p:cNvSpPr txBox="1"/>
          <p:nvPr/>
        </p:nvSpPr>
        <p:spPr>
          <a:xfrm>
            <a:off x="7942637" y="545277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627A2BF3-6556-40D6-A7AA-D07ED2DEC4C3}"/>
              </a:ext>
            </a:extLst>
          </p:cNvPr>
          <p:cNvSpPr txBox="1"/>
          <p:nvPr/>
        </p:nvSpPr>
        <p:spPr>
          <a:xfrm>
            <a:off x="9454204" y="5452770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4" name="Group 33">
            <a:extLst>
              <a:ext uri="{FF2B5EF4-FFF2-40B4-BE49-F238E27FC236}">
                <a16:creationId xmlns:a16="http://schemas.microsoft.com/office/drawing/2014/main" id="{1710416E-841D-4F82-BD16-935A192C7E40}"/>
              </a:ext>
            </a:extLst>
          </p:cNvPr>
          <p:cNvGrpSpPr/>
          <p:nvPr/>
        </p:nvGrpSpPr>
        <p:grpSpPr>
          <a:xfrm>
            <a:off x="7638257" y="2170299"/>
            <a:ext cx="3371058" cy="909259"/>
            <a:chOff x="395534" y="3667819"/>
            <a:chExt cx="3972999" cy="1132252"/>
          </a:xfrm>
          <a:noFill/>
        </p:grpSpPr>
        <p:sp>
          <p:nvSpPr>
            <p:cNvPr id="75" name="TextBox 21">
              <a:extLst>
                <a:ext uri="{FF2B5EF4-FFF2-40B4-BE49-F238E27FC236}">
                  <a16:creationId xmlns:a16="http://schemas.microsoft.com/office/drawing/2014/main" id="{EDCFCD20-AF01-4ECD-8CF8-77D299E01369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6" name="TextBox 22">
              <a:extLst>
                <a:ext uri="{FF2B5EF4-FFF2-40B4-BE49-F238E27FC236}">
                  <a16:creationId xmlns:a16="http://schemas.microsoft.com/office/drawing/2014/main" id="{868ACC9A-E1E4-4A18-8EAA-95AC4D3C99CE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77" name="TextBox 23">
            <a:extLst>
              <a:ext uri="{FF2B5EF4-FFF2-40B4-BE49-F238E27FC236}">
                <a16:creationId xmlns:a16="http://schemas.microsoft.com/office/drawing/2014/main" id="{24DD2331-61FC-440B-939D-5C90986A2D57}"/>
              </a:ext>
            </a:extLst>
          </p:cNvPr>
          <p:cNvSpPr txBox="1"/>
          <p:nvPr/>
        </p:nvSpPr>
        <p:spPr>
          <a:xfrm>
            <a:off x="7638258" y="1623937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8" name="TextBox 24">
            <a:extLst>
              <a:ext uri="{FF2B5EF4-FFF2-40B4-BE49-F238E27FC236}">
                <a16:creationId xmlns:a16="http://schemas.microsoft.com/office/drawing/2014/main" id="{A73531C2-6717-4CD5-828E-9CF74579F4B7}"/>
              </a:ext>
            </a:extLst>
          </p:cNvPr>
          <p:cNvSpPr txBox="1"/>
          <p:nvPr/>
        </p:nvSpPr>
        <p:spPr>
          <a:xfrm>
            <a:off x="7638258" y="1293019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3247057" y="49929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 de sistema</a:t>
            </a:r>
            <a:endParaRPr lang="es-ES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176" y="877330"/>
            <a:ext cx="1873669" cy="588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48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14AAF4F9-AB78-4F03-AE5B-5AABFCBAA42B}"/>
              </a:ext>
            </a:extLst>
          </p:cNvPr>
          <p:cNvSpPr/>
          <p:nvPr/>
        </p:nvSpPr>
        <p:spPr>
          <a:xfrm>
            <a:off x="6187433" y="1721420"/>
            <a:ext cx="5141817" cy="928423"/>
          </a:xfrm>
          <a:prstGeom prst="roundRect">
            <a:avLst>
              <a:gd name="adj" fmla="val 8880"/>
            </a:avLst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600AC875-E522-46F2-8720-CD065C52E8F8}"/>
              </a:ext>
            </a:extLst>
          </p:cNvPr>
          <p:cNvSpPr/>
          <p:nvPr/>
        </p:nvSpPr>
        <p:spPr>
          <a:xfrm>
            <a:off x="6187433" y="3047234"/>
            <a:ext cx="5141817" cy="928423"/>
          </a:xfrm>
          <a:prstGeom prst="roundRect">
            <a:avLst>
              <a:gd name="adj" fmla="val 8880"/>
            </a:avLst>
          </a:pr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DC0E31C8-C8C9-4779-81C5-06E1FD8CFC97}"/>
              </a:ext>
            </a:extLst>
          </p:cNvPr>
          <p:cNvSpPr/>
          <p:nvPr/>
        </p:nvSpPr>
        <p:spPr>
          <a:xfrm>
            <a:off x="6187433" y="4407681"/>
            <a:ext cx="5141817" cy="928423"/>
          </a:xfrm>
          <a:prstGeom prst="roundRect">
            <a:avLst>
              <a:gd name="adj" fmla="val 8880"/>
            </a:avLst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C08A0497-3844-4B06-A86D-EEF615585506}"/>
              </a:ext>
            </a:extLst>
          </p:cNvPr>
          <p:cNvSpPr/>
          <p:nvPr/>
        </p:nvSpPr>
        <p:spPr>
          <a:xfrm>
            <a:off x="6187433" y="5737685"/>
            <a:ext cx="5141817" cy="928423"/>
          </a:xfrm>
          <a:prstGeom prst="roundRect">
            <a:avLst>
              <a:gd name="adj" fmla="val 8880"/>
            </a:avLst>
          </a:pr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03E599-F50B-4CF6-8A4A-9CD07558BE30}"/>
              </a:ext>
            </a:extLst>
          </p:cNvPr>
          <p:cNvGrpSpPr/>
          <p:nvPr/>
        </p:nvGrpSpPr>
        <p:grpSpPr>
          <a:xfrm>
            <a:off x="6544870" y="1843888"/>
            <a:ext cx="4438822" cy="677512"/>
            <a:chOff x="6417575" y="2011203"/>
            <a:chExt cx="2952329" cy="648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AF59E8-3E6F-4A63-A047-E8AA7227DE48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4C1770-90CB-4E71-A5B0-4243AE1AF97D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8F1F23-7C50-43EA-AA1F-D3165EA04DA3}"/>
              </a:ext>
            </a:extLst>
          </p:cNvPr>
          <p:cNvGrpSpPr/>
          <p:nvPr/>
        </p:nvGrpSpPr>
        <p:grpSpPr>
          <a:xfrm>
            <a:off x="6542890" y="3172415"/>
            <a:ext cx="4438822" cy="677512"/>
            <a:chOff x="6417575" y="2011203"/>
            <a:chExt cx="2952329" cy="6488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0F9D01-881F-4809-A2D2-465FD352DD55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592759-C40A-4101-8E03-BC7F39E4395A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967BA9-4804-464B-8B4D-DFC543368D1B}"/>
              </a:ext>
            </a:extLst>
          </p:cNvPr>
          <p:cNvGrpSpPr/>
          <p:nvPr/>
        </p:nvGrpSpPr>
        <p:grpSpPr>
          <a:xfrm>
            <a:off x="6540910" y="4535574"/>
            <a:ext cx="4438820" cy="677512"/>
            <a:chOff x="6417575" y="2011203"/>
            <a:chExt cx="2952328" cy="6488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061827-3B80-4076-8036-36619C584CC8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912A07-4E59-49B9-AD6A-0056A8126736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BEF373-FF4A-4321-8536-8EDD5A4A545B}"/>
              </a:ext>
            </a:extLst>
          </p:cNvPr>
          <p:cNvGrpSpPr/>
          <p:nvPr/>
        </p:nvGrpSpPr>
        <p:grpSpPr>
          <a:xfrm>
            <a:off x="6538930" y="5868290"/>
            <a:ext cx="4438820" cy="677512"/>
            <a:chOff x="6417575" y="2011203"/>
            <a:chExt cx="2952328" cy="6488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4BC50B-1F1B-4C41-9D18-549E262E1030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AD436E-FCB5-427D-B8D9-198F892449CB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4192525" y="255466"/>
            <a:ext cx="3100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</a:t>
            </a:r>
            <a:endParaRPr lang="es-ES" sz="6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2810756" y="1715490"/>
            <a:ext cx="2763537" cy="5121770"/>
            <a:chOff x="276225" y="2547938"/>
            <a:chExt cx="2254250" cy="4177889"/>
          </a:xfrm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276225" y="4193764"/>
              <a:ext cx="2254250" cy="2532063"/>
            </a:xfrm>
            <a:custGeom>
              <a:avLst/>
              <a:gdLst>
                <a:gd name="T0" fmla="*/ 212 w 272"/>
                <a:gd name="T1" fmla="*/ 74 h 307"/>
                <a:gd name="T2" fmla="*/ 212 w 272"/>
                <a:gd name="T3" fmla="*/ 131 h 307"/>
                <a:gd name="T4" fmla="*/ 196 w 272"/>
                <a:gd name="T5" fmla="*/ 164 h 307"/>
                <a:gd name="T6" fmla="*/ 162 w 272"/>
                <a:gd name="T7" fmla="*/ 192 h 307"/>
                <a:gd name="T8" fmla="*/ 152 w 272"/>
                <a:gd name="T9" fmla="*/ 246 h 307"/>
                <a:gd name="T10" fmla="*/ 206 w 272"/>
                <a:gd name="T11" fmla="*/ 249 h 307"/>
                <a:gd name="T12" fmla="*/ 214 w 272"/>
                <a:gd name="T13" fmla="*/ 244 h 307"/>
                <a:gd name="T14" fmla="*/ 214 w 272"/>
                <a:gd name="T15" fmla="*/ 307 h 307"/>
                <a:gd name="T16" fmla="*/ 67 w 272"/>
                <a:gd name="T17" fmla="*/ 307 h 307"/>
                <a:gd name="T18" fmla="*/ 67 w 272"/>
                <a:gd name="T19" fmla="*/ 243 h 307"/>
                <a:gd name="T20" fmla="*/ 82 w 272"/>
                <a:gd name="T21" fmla="*/ 251 h 307"/>
                <a:gd name="T22" fmla="*/ 130 w 272"/>
                <a:gd name="T23" fmla="*/ 244 h 307"/>
                <a:gd name="T24" fmla="*/ 121 w 272"/>
                <a:gd name="T25" fmla="*/ 194 h 307"/>
                <a:gd name="T26" fmla="*/ 81 w 272"/>
                <a:gd name="T27" fmla="*/ 164 h 307"/>
                <a:gd name="T28" fmla="*/ 63 w 272"/>
                <a:gd name="T29" fmla="*/ 126 h 307"/>
                <a:gd name="T30" fmla="*/ 63 w 272"/>
                <a:gd name="T31" fmla="*/ 80 h 307"/>
                <a:gd name="T32" fmla="*/ 55 w 272"/>
                <a:gd name="T33" fmla="*/ 80 h 307"/>
                <a:gd name="T34" fmla="*/ 55 w 272"/>
                <a:gd name="T35" fmla="*/ 150 h 307"/>
                <a:gd name="T36" fmla="*/ 64 w 272"/>
                <a:gd name="T37" fmla="*/ 160 h 307"/>
                <a:gd name="T38" fmla="*/ 113 w 272"/>
                <a:gd name="T39" fmla="*/ 198 h 307"/>
                <a:gd name="T40" fmla="*/ 123 w 272"/>
                <a:gd name="T41" fmla="*/ 239 h 307"/>
                <a:gd name="T42" fmla="*/ 82 w 272"/>
                <a:gd name="T43" fmla="*/ 241 h 307"/>
                <a:gd name="T44" fmla="*/ 10 w 272"/>
                <a:gd name="T45" fmla="*/ 187 h 307"/>
                <a:gd name="T46" fmla="*/ 0 w 272"/>
                <a:gd name="T47" fmla="*/ 163 h 307"/>
                <a:gd name="T48" fmla="*/ 9 w 272"/>
                <a:gd name="T49" fmla="*/ 57 h 307"/>
                <a:gd name="T50" fmla="*/ 88 w 272"/>
                <a:gd name="T51" fmla="*/ 1 h 307"/>
                <a:gd name="T52" fmla="*/ 208 w 272"/>
                <a:gd name="T53" fmla="*/ 5 h 307"/>
                <a:gd name="T54" fmla="*/ 268 w 272"/>
                <a:gd name="T55" fmla="*/ 70 h 307"/>
                <a:gd name="T56" fmla="*/ 272 w 272"/>
                <a:gd name="T57" fmla="*/ 160 h 307"/>
                <a:gd name="T58" fmla="*/ 261 w 272"/>
                <a:gd name="T59" fmla="*/ 188 h 307"/>
                <a:gd name="T60" fmla="*/ 205 w 272"/>
                <a:gd name="T61" fmla="*/ 239 h 307"/>
                <a:gd name="T62" fmla="*/ 159 w 272"/>
                <a:gd name="T63" fmla="*/ 241 h 307"/>
                <a:gd name="T64" fmla="*/ 169 w 272"/>
                <a:gd name="T65" fmla="*/ 196 h 307"/>
                <a:gd name="T66" fmla="*/ 183 w 272"/>
                <a:gd name="T67" fmla="*/ 185 h 307"/>
                <a:gd name="T68" fmla="*/ 219 w 272"/>
                <a:gd name="T69" fmla="*/ 150 h 307"/>
                <a:gd name="T70" fmla="*/ 217 w 272"/>
                <a:gd name="T71" fmla="*/ 73 h 307"/>
                <a:gd name="T72" fmla="*/ 212 w 272"/>
                <a:gd name="T73" fmla="*/ 7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307">
                  <a:moveTo>
                    <a:pt x="212" y="74"/>
                  </a:moveTo>
                  <a:cubicBezTo>
                    <a:pt x="212" y="93"/>
                    <a:pt x="210" y="112"/>
                    <a:pt x="212" y="131"/>
                  </a:cubicBezTo>
                  <a:cubicBezTo>
                    <a:pt x="214" y="146"/>
                    <a:pt x="208" y="155"/>
                    <a:pt x="196" y="164"/>
                  </a:cubicBezTo>
                  <a:cubicBezTo>
                    <a:pt x="184" y="172"/>
                    <a:pt x="173" y="182"/>
                    <a:pt x="162" y="192"/>
                  </a:cubicBezTo>
                  <a:cubicBezTo>
                    <a:pt x="142" y="209"/>
                    <a:pt x="139" y="229"/>
                    <a:pt x="152" y="246"/>
                  </a:cubicBezTo>
                  <a:cubicBezTo>
                    <a:pt x="163" y="261"/>
                    <a:pt x="185" y="262"/>
                    <a:pt x="206" y="249"/>
                  </a:cubicBezTo>
                  <a:cubicBezTo>
                    <a:pt x="208" y="248"/>
                    <a:pt x="210" y="246"/>
                    <a:pt x="214" y="244"/>
                  </a:cubicBezTo>
                  <a:cubicBezTo>
                    <a:pt x="214" y="266"/>
                    <a:pt x="214" y="286"/>
                    <a:pt x="214" y="307"/>
                  </a:cubicBezTo>
                  <a:cubicBezTo>
                    <a:pt x="165" y="307"/>
                    <a:pt x="116" y="307"/>
                    <a:pt x="67" y="307"/>
                  </a:cubicBezTo>
                  <a:cubicBezTo>
                    <a:pt x="67" y="286"/>
                    <a:pt x="67" y="265"/>
                    <a:pt x="67" y="243"/>
                  </a:cubicBezTo>
                  <a:cubicBezTo>
                    <a:pt x="73" y="246"/>
                    <a:pt x="77" y="249"/>
                    <a:pt x="82" y="251"/>
                  </a:cubicBezTo>
                  <a:cubicBezTo>
                    <a:pt x="99" y="261"/>
                    <a:pt x="120" y="257"/>
                    <a:pt x="130" y="244"/>
                  </a:cubicBezTo>
                  <a:cubicBezTo>
                    <a:pt x="141" y="229"/>
                    <a:pt x="137" y="207"/>
                    <a:pt x="121" y="194"/>
                  </a:cubicBezTo>
                  <a:cubicBezTo>
                    <a:pt x="108" y="183"/>
                    <a:pt x="95" y="173"/>
                    <a:pt x="81" y="164"/>
                  </a:cubicBezTo>
                  <a:cubicBezTo>
                    <a:pt x="67" y="154"/>
                    <a:pt x="61" y="143"/>
                    <a:pt x="63" y="126"/>
                  </a:cubicBezTo>
                  <a:cubicBezTo>
                    <a:pt x="65" y="111"/>
                    <a:pt x="63" y="95"/>
                    <a:pt x="63" y="80"/>
                  </a:cubicBezTo>
                  <a:cubicBezTo>
                    <a:pt x="61" y="80"/>
                    <a:pt x="58" y="80"/>
                    <a:pt x="55" y="80"/>
                  </a:cubicBezTo>
                  <a:cubicBezTo>
                    <a:pt x="55" y="103"/>
                    <a:pt x="55" y="127"/>
                    <a:pt x="55" y="150"/>
                  </a:cubicBezTo>
                  <a:cubicBezTo>
                    <a:pt x="55" y="153"/>
                    <a:pt x="61" y="157"/>
                    <a:pt x="64" y="160"/>
                  </a:cubicBezTo>
                  <a:cubicBezTo>
                    <a:pt x="80" y="173"/>
                    <a:pt x="97" y="185"/>
                    <a:pt x="113" y="198"/>
                  </a:cubicBezTo>
                  <a:cubicBezTo>
                    <a:pt x="129" y="210"/>
                    <a:pt x="132" y="226"/>
                    <a:pt x="123" y="239"/>
                  </a:cubicBezTo>
                  <a:cubicBezTo>
                    <a:pt x="114" y="251"/>
                    <a:pt x="97" y="252"/>
                    <a:pt x="82" y="241"/>
                  </a:cubicBezTo>
                  <a:cubicBezTo>
                    <a:pt x="57" y="224"/>
                    <a:pt x="33" y="206"/>
                    <a:pt x="10" y="187"/>
                  </a:cubicBezTo>
                  <a:cubicBezTo>
                    <a:pt x="4" y="182"/>
                    <a:pt x="0" y="171"/>
                    <a:pt x="0" y="163"/>
                  </a:cubicBezTo>
                  <a:cubicBezTo>
                    <a:pt x="2" y="128"/>
                    <a:pt x="4" y="92"/>
                    <a:pt x="9" y="57"/>
                  </a:cubicBezTo>
                  <a:cubicBezTo>
                    <a:pt x="13" y="24"/>
                    <a:pt x="45" y="2"/>
                    <a:pt x="88" y="1"/>
                  </a:cubicBezTo>
                  <a:cubicBezTo>
                    <a:pt x="128" y="0"/>
                    <a:pt x="168" y="1"/>
                    <a:pt x="208" y="5"/>
                  </a:cubicBezTo>
                  <a:cubicBezTo>
                    <a:pt x="244" y="7"/>
                    <a:pt x="266" y="33"/>
                    <a:pt x="268" y="70"/>
                  </a:cubicBezTo>
                  <a:cubicBezTo>
                    <a:pt x="270" y="100"/>
                    <a:pt x="272" y="130"/>
                    <a:pt x="272" y="160"/>
                  </a:cubicBezTo>
                  <a:cubicBezTo>
                    <a:pt x="272" y="169"/>
                    <a:pt x="268" y="181"/>
                    <a:pt x="261" y="188"/>
                  </a:cubicBezTo>
                  <a:cubicBezTo>
                    <a:pt x="244" y="206"/>
                    <a:pt x="225" y="222"/>
                    <a:pt x="205" y="239"/>
                  </a:cubicBezTo>
                  <a:cubicBezTo>
                    <a:pt x="189" y="253"/>
                    <a:pt x="169" y="253"/>
                    <a:pt x="159" y="241"/>
                  </a:cubicBezTo>
                  <a:cubicBezTo>
                    <a:pt x="148" y="227"/>
                    <a:pt x="151" y="212"/>
                    <a:pt x="169" y="196"/>
                  </a:cubicBezTo>
                  <a:cubicBezTo>
                    <a:pt x="174" y="192"/>
                    <a:pt x="178" y="189"/>
                    <a:pt x="183" y="185"/>
                  </a:cubicBezTo>
                  <a:cubicBezTo>
                    <a:pt x="196" y="173"/>
                    <a:pt x="216" y="164"/>
                    <a:pt x="219" y="150"/>
                  </a:cubicBezTo>
                  <a:cubicBezTo>
                    <a:pt x="224" y="126"/>
                    <a:pt x="218" y="99"/>
                    <a:pt x="217" y="73"/>
                  </a:cubicBezTo>
                  <a:cubicBezTo>
                    <a:pt x="215" y="74"/>
                    <a:pt x="213" y="74"/>
                    <a:pt x="212" y="74"/>
                  </a:cubicBezTo>
                  <a:close/>
                </a:path>
              </a:pathLst>
            </a:custGeom>
            <a:solidFill>
              <a:srgbClr val="EE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839788" y="2547938"/>
              <a:ext cx="1604962" cy="1558925"/>
              <a:chOff x="839788" y="2547938"/>
              <a:chExt cx="1604962" cy="1558925"/>
            </a:xfrm>
          </p:grpSpPr>
          <p:sp>
            <p:nvSpPr>
              <p:cNvPr id="33" name="Freeform 10"/>
              <p:cNvSpPr>
                <a:spLocks noEditPoints="1"/>
              </p:cNvSpPr>
              <p:nvPr/>
            </p:nvSpPr>
            <p:spPr bwMode="auto">
              <a:xfrm>
                <a:off x="839788" y="2973388"/>
                <a:ext cx="1127125" cy="1133475"/>
              </a:xfrm>
              <a:custGeom>
                <a:avLst/>
                <a:gdLst>
                  <a:gd name="T0" fmla="*/ 2 w 406"/>
                  <a:gd name="T1" fmla="*/ 179 h 408"/>
                  <a:gd name="T2" fmla="*/ 114 w 406"/>
                  <a:gd name="T3" fmla="*/ 24 h 408"/>
                  <a:gd name="T4" fmla="*/ 289 w 406"/>
                  <a:gd name="T5" fmla="*/ 23 h 408"/>
                  <a:gd name="T6" fmla="*/ 401 w 406"/>
                  <a:gd name="T7" fmla="*/ 176 h 408"/>
                  <a:gd name="T8" fmla="*/ 346 w 406"/>
                  <a:gd name="T9" fmla="*/ 345 h 408"/>
                  <a:gd name="T10" fmla="*/ 225 w 406"/>
                  <a:gd name="T11" fmla="*/ 405 h 408"/>
                  <a:gd name="T12" fmla="*/ 26 w 406"/>
                  <a:gd name="T13" fmla="*/ 304 h 408"/>
                  <a:gd name="T14" fmla="*/ 0 w 406"/>
                  <a:gd name="T15" fmla="*/ 215 h 408"/>
                  <a:gd name="T16" fmla="*/ 378 w 406"/>
                  <a:gd name="T17" fmla="*/ 138 h 408"/>
                  <a:gd name="T18" fmla="*/ 347 w 406"/>
                  <a:gd name="T19" fmla="*/ 156 h 408"/>
                  <a:gd name="T20" fmla="*/ 341 w 406"/>
                  <a:gd name="T21" fmla="*/ 264 h 408"/>
                  <a:gd name="T22" fmla="*/ 329 w 406"/>
                  <a:gd name="T23" fmla="*/ 285 h 408"/>
                  <a:gd name="T24" fmla="*/ 359 w 406"/>
                  <a:gd name="T25" fmla="*/ 303 h 408"/>
                  <a:gd name="T26" fmla="*/ 390 w 406"/>
                  <a:gd name="T27" fmla="*/ 206 h 408"/>
                  <a:gd name="T28" fmla="*/ 378 w 406"/>
                  <a:gd name="T29" fmla="*/ 138 h 408"/>
                  <a:gd name="T30" fmla="*/ 295 w 406"/>
                  <a:gd name="T31" fmla="*/ 156 h 408"/>
                  <a:gd name="T32" fmla="*/ 273 w 406"/>
                  <a:gd name="T33" fmla="*/ 125 h 408"/>
                  <a:gd name="T34" fmla="*/ 241 w 406"/>
                  <a:gd name="T35" fmla="*/ 161 h 408"/>
                  <a:gd name="T36" fmla="*/ 287 w 406"/>
                  <a:gd name="T37" fmla="*/ 199 h 408"/>
                  <a:gd name="T38" fmla="*/ 168 w 406"/>
                  <a:gd name="T39" fmla="*/ 167 h 408"/>
                  <a:gd name="T40" fmla="*/ 159 w 406"/>
                  <a:gd name="T41" fmla="*/ 135 h 408"/>
                  <a:gd name="T42" fmla="*/ 116 w 406"/>
                  <a:gd name="T43" fmla="*/ 149 h 408"/>
                  <a:gd name="T44" fmla="*/ 123 w 406"/>
                  <a:gd name="T45" fmla="*/ 200 h 408"/>
                  <a:gd name="T46" fmla="*/ 168 w 406"/>
                  <a:gd name="T47" fmla="*/ 167 h 408"/>
                  <a:gd name="T48" fmla="*/ 113 w 406"/>
                  <a:gd name="T49" fmla="*/ 308 h 408"/>
                  <a:gd name="T50" fmla="*/ 150 w 406"/>
                  <a:gd name="T51" fmla="*/ 325 h 408"/>
                  <a:gd name="T52" fmla="*/ 167 w 406"/>
                  <a:gd name="T53" fmla="*/ 301 h 408"/>
                  <a:gd name="T54" fmla="*/ 184 w 406"/>
                  <a:gd name="T55" fmla="*/ 306 h 408"/>
                  <a:gd name="T56" fmla="*/ 229 w 406"/>
                  <a:gd name="T57" fmla="*/ 333 h 408"/>
                  <a:gd name="T58" fmla="*/ 261 w 406"/>
                  <a:gd name="T59" fmla="*/ 302 h 408"/>
                  <a:gd name="T60" fmla="*/ 283 w 406"/>
                  <a:gd name="T61" fmla="*/ 311 h 408"/>
                  <a:gd name="T62" fmla="*/ 320 w 406"/>
                  <a:gd name="T63" fmla="*/ 317 h 408"/>
                  <a:gd name="T64" fmla="*/ 316 w 406"/>
                  <a:gd name="T65" fmla="*/ 307 h 408"/>
                  <a:gd name="T66" fmla="*/ 292 w 406"/>
                  <a:gd name="T67" fmla="*/ 304 h 408"/>
                  <a:gd name="T68" fmla="*/ 253 w 406"/>
                  <a:gd name="T69" fmla="*/ 292 h 408"/>
                  <a:gd name="T70" fmla="*/ 232 w 406"/>
                  <a:gd name="T71" fmla="*/ 320 h 408"/>
                  <a:gd name="T72" fmla="*/ 198 w 406"/>
                  <a:gd name="T73" fmla="*/ 302 h 408"/>
                  <a:gd name="T74" fmla="*/ 158 w 406"/>
                  <a:gd name="T75" fmla="*/ 293 h 408"/>
                  <a:gd name="T76" fmla="*/ 143 w 406"/>
                  <a:gd name="T77" fmla="*/ 316 h 408"/>
                  <a:gd name="T78" fmla="*/ 125 w 406"/>
                  <a:gd name="T79" fmla="*/ 306 h 408"/>
                  <a:gd name="T80" fmla="*/ 107 w 406"/>
                  <a:gd name="T81" fmla="*/ 294 h 408"/>
                  <a:gd name="T82" fmla="*/ 86 w 406"/>
                  <a:gd name="T83" fmla="*/ 309 h 408"/>
                  <a:gd name="T84" fmla="*/ 89 w 406"/>
                  <a:gd name="T85" fmla="*/ 319 h 408"/>
                  <a:gd name="T86" fmla="*/ 371 w 406"/>
                  <a:gd name="T87" fmla="*/ 123 h 408"/>
                  <a:gd name="T88" fmla="*/ 317 w 406"/>
                  <a:gd name="T89" fmla="*/ 106 h 408"/>
                  <a:gd name="T90" fmla="*/ 371 w 406"/>
                  <a:gd name="T91" fmla="*/ 123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6" h="408">
                    <a:moveTo>
                      <a:pt x="0" y="195"/>
                    </a:moveTo>
                    <a:cubicBezTo>
                      <a:pt x="1" y="190"/>
                      <a:pt x="1" y="184"/>
                      <a:pt x="2" y="179"/>
                    </a:cubicBezTo>
                    <a:cubicBezTo>
                      <a:pt x="5" y="155"/>
                      <a:pt x="13" y="131"/>
                      <a:pt x="24" y="110"/>
                    </a:cubicBezTo>
                    <a:cubicBezTo>
                      <a:pt x="45" y="72"/>
                      <a:pt x="75" y="43"/>
                      <a:pt x="114" y="24"/>
                    </a:cubicBezTo>
                    <a:cubicBezTo>
                      <a:pt x="131" y="15"/>
                      <a:pt x="149" y="9"/>
                      <a:pt x="168" y="6"/>
                    </a:cubicBezTo>
                    <a:cubicBezTo>
                      <a:pt x="210" y="0"/>
                      <a:pt x="250" y="5"/>
                      <a:pt x="289" y="23"/>
                    </a:cubicBezTo>
                    <a:cubicBezTo>
                      <a:pt x="327" y="42"/>
                      <a:pt x="357" y="70"/>
                      <a:pt x="377" y="107"/>
                    </a:cubicBezTo>
                    <a:cubicBezTo>
                      <a:pt x="390" y="128"/>
                      <a:pt x="398" y="151"/>
                      <a:pt x="401" y="176"/>
                    </a:cubicBezTo>
                    <a:cubicBezTo>
                      <a:pt x="406" y="213"/>
                      <a:pt x="402" y="249"/>
                      <a:pt x="387" y="283"/>
                    </a:cubicBezTo>
                    <a:cubicBezTo>
                      <a:pt x="378" y="306"/>
                      <a:pt x="364" y="327"/>
                      <a:pt x="346" y="345"/>
                    </a:cubicBezTo>
                    <a:cubicBezTo>
                      <a:pt x="327" y="365"/>
                      <a:pt x="305" y="380"/>
                      <a:pt x="280" y="391"/>
                    </a:cubicBezTo>
                    <a:cubicBezTo>
                      <a:pt x="263" y="398"/>
                      <a:pt x="244" y="403"/>
                      <a:pt x="225" y="405"/>
                    </a:cubicBezTo>
                    <a:cubicBezTo>
                      <a:pt x="197" y="408"/>
                      <a:pt x="169" y="406"/>
                      <a:pt x="141" y="397"/>
                    </a:cubicBezTo>
                    <a:cubicBezTo>
                      <a:pt x="91" y="381"/>
                      <a:pt x="53" y="350"/>
                      <a:pt x="26" y="304"/>
                    </a:cubicBezTo>
                    <a:cubicBezTo>
                      <a:pt x="13" y="282"/>
                      <a:pt x="5" y="257"/>
                      <a:pt x="2" y="232"/>
                    </a:cubicBezTo>
                    <a:cubicBezTo>
                      <a:pt x="1" y="226"/>
                      <a:pt x="1" y="221"/>
                      <a:pt x="0" y="215"/>
                    </a:cubicBezTo>
                    <a:cubicBezTo>
                      <a:pt x="0" y="209"/>
                      <a:pt x="0" y="202"/>
                      <a:pt x="0" y="195"/>
                    </a:cubicBezTo>
                    <a:close/>
                    <a:moveTo>
                      <a:pt x="378" y="138"/>
                    </a:moveTo>
                    <a:cubicBezTo>
                      <a:pt x="368" y="142"/>
                      <a:pt x="359" y="145"/>
                      <a:pt x="350" y="149"/>
                    </a:cubicBezTo>
                    <a:cubicBezTo>
                      <a:pt x="345" y="151"/>
                      <a:pt x="345" y="150"/>
                      <a:pt x="347" y="156"/>
                    </a:cubicBezTo>
                    <a:cubicBezTo>
                      <a:pt x="352" y="172"/>
                      <a:pt x="355" y="189"/>
                      <a:pt x="354" y="206"/>
                    </a:cubicBezTo>
                    <a:cubicBezTo>
                      <a:pt x="354" y="226"/>
                      <a:pt x="350" y="246"/>
                      <a:pt x="341" y="264"/>
                    </a:cubicBezTo>
                    <a:cubicBezTo>
                      <a:pt x="337" y="271"/>
                      <a:pt x="333" y="278"/>
                      <a:pt x="329" y="285"/>
                    </a:cubicBezTo>
                    <a:cubicBezTo>
                      <a:pt x="329" y="285"/>
                      <a:pt x="329" y="285"/>
                      <a:pt x="329" y="285"/>
                    </a:cubicBezTo>
                    <a:cubicBezTo>
                      <a:pt x="338" y="292"/>
                      <a:pt x="347" y="298"/>
                      <a:pt x="355" y="304"/>
                    </a:cubicBezTo>
                    <a:cubicBezTo>
                      <a:pt x="357" y="305"/>
                      <a:pt x="358" y="304"/>
                      <a:pt x="359" y="303"/>
                    </a:cubicBezTo>
                    <a:cubicBezTo>
                      <a:pt x="362" y="298"/>
                      <a:pt x="365" y="293"/>
                      <a:pt x="368" y="289"/>
                    </a:cubicBezTo>
                    <a:cubicBezTo>
                      <a:pt x="382" y="263"/>
                      <a:pt x="389" y="235"/>
                      <a:pt x="390" y="206"/>
                    </a:cubicBezTo>
                    <a:cubicBezTo>
                      <a:pt x="390" y="190"/>
                      <a:pt x="388" y="175"/>
                      <a:pt x="385" y="160"/>
                    </a:cubicBezTo>
                    <a:cubicBezTo>
                      <a:pt x="383" y="152"/>
                      <a:pt x="380" y="145"/>
                      <a:pt x="378" y="138"/>
                    </a:cubicBezTo>
                    <a:close/>
                    <a:moveTo>
                      <a:pt x="296" y="165"/>
                    </a:moveTo>
                    <a:cubicBezTo>
                      <a:pt x="295" y="163"/>
                      <a:pt x="295" y="159"/>
                      <a:pt x="295" y="156"/>
                    </a:cubicBezTo>
                    <a:cubicBezTo>
                      <a:pt x="293" y="147"/>
                      <a:pt x="291" y="139"/>
                      <a:pt x="284" y="132"/>
                    </a:cubicBezTo>
                    <a:cubicBezTo>
                      <a:pt x="281" y="129"/>
                      <a:pt x="278" y="126"/>
                      <a:pt x="273" y="125"/>
                    </a:cubicBezTo>
                    <a:cubicBezTo>
                      <a:pt x="263" y="123"/>
                      <a:pt x="254" y="127"/>
                      <a:pt x="249" y="136"/>
                    </a:cubicBezTo>
                    <a:cubicBezTo>
                      <a:pt x="244" y="144"/>
                      <a:pt x="242" y="152"/>
                      <a:pt x="241" y="161"/>
                    </a:cubicBezTo>
                    <a:cubicBezTo>
                      <a:pt x="240" y="174"/>
                      <a:pt x="242" y="187"/>
                      <a:pt x="249" y="198"/>
                    </a:cubicBezTo>
                    <a:cubicBezTo>
                      <a:pt x="258" y="213"/>
                      <a:pt x="277" y="213"/>
                      <a:pt x="287" y="199"/>
                    </a:cubicBezTo>
                    <a:cubicBezTo>
                      <a:pt x="293" y="189"/>
                      <a:pt x="295" y="178"/>
                      <a:pt x="296" y="165"/>
                    </a:cubicBezTo>
                    <a:close/>
                    <a:moveTo>
                      <a:pt x="168" y="167"/>
                    </a:moveTo>
                    <a:cubicBezTo>
                      <a:pt x="168" y="165"/>
                      <a:pt x="168" y="162"/>
                      <a:pt x="168" y="160"/>
                    </a:cubicBezTo>
                    <a:cubicBezTo>
                      <a:pt x="167" y="151"/>
                      <a:pt x="165" y="142"/>
                      <a:pt x="159" y="135"/>
                    </a:cubicBezTo>
                    <a:cubicBezTo>
                      <a:pt x="149" y="122"/>
                      <a:pt x="134" y="121"/>
                      <a:pt x="124" y="134"/>
                    </a:cubicBezTo>
                    <a:cubicBezTo>
                      <a:pt x="120" y="138"/>
                      <a:pt x="117" y="144"/>
                      <a:pt x="116" y="149"/>
                    </a:cubicBezTo>
                    <a:cubicBezTo>
                      <a:pt x="113" y="159"/>
                      <a:pt x="114" y="169"/>
                      <a:pt x="115" y="180"/>
                    </a:cubicBezTo>
                    <a:cubicBezTo>
                      <a:pt x="115" y="187"/>
                      <a:pt x="118" y="194"/>
                      <a:pt x="123" y="200"/>
                    </a:cubicBezTo>
                    <a:cubicBezTo>
                      <a:pt x="134" y="214"/>
                      <a:pt x="152" y="211"/>
                      <a:pt x="160" y="198"/>
                    </a:cubicBezTo>
                    <a:cubicBezTo>
                      <a:pt x="166" y="189"/>
                      <a:pt x="168" y="178"/>
                      <a:pt x="168" y="167"/>
                    </a:cubicBezTo>
                    <a:close/>
                    <a:moveTo>
                      <a:pt x="111" y="305"/>
                    </a:moveTo>
                    <a:cubicBezTo>
                      <a:pt x="112" y="306"/>
                      <a:pt x="112" y="307"/>
                      <a:pt x="113" y="308"/>
                    </a:cubicBezTo>
                    <a:cubicBezTo>
                      <a:pt x="116" y="314"/>
                      <a:pt x="119" y="320"/>
                      <a:pt x="123" y="325"/>
                    </a:cubicBezTo>
                    <a:cubicBezTo>
                      <a:pt x="130" y="333"/>
                      <a:pt x="143" y="333"/>
                      <a:pt x="150" y="325"/>
                    </a:cubicBezTo>
                    <a:cubicBezTo>
                      <a:pt x="154" y="321"/>
                      <a:pt x="157" y="315"/>
                      <a:pt x="160" y="310"/>
                    </a:cubicBezTo>
                    <a:cubicBezTo>
                      <a:pt x="163" y="307"/>
                      <a:pt x="165" y="304"/>
                      <a:pt x="167" y="301"/>
                    </a:cubicBezTo>
                    <a:cubicBezTo>
                      <a:pt x="169" y="299"/>
                      <a:pt x="171" y="298"/>
                      <a:pt x="173" y="299"/>
                    </a:cubicBezTo>
                    <a:cubicBezTo>
                      <a:pt x="177" y="301"/>
                      <a:pt x="181" y="303"/>
                      <a:pt x="184" y="306"/>
                    </a:cubicBezTo>
                    <a:cubicBezTo>
                      <a:pt x="192" y="313"/>
                      <a:pt x="199" y="320"/>
                      <a:pt x="206" y="327"/>
                    </a:cubicBezTo>
                    <a:cubicBezTo>
                      <a:pt x="213" y="333"/>
                      <a:pt x="220" y="335"/>
                      <a:pt x="229" y="333"/>
                    </a:cubicBezTo>
                    <a:cubicBezTo>
                      <a:pt x="238" y="332"/>
                      <a:pt x="244" y="327"/>
                      <a:pt x="249" y="319"/>
                    </a:cubicBezTo>
                    <a:cubicBezTo>
                      <a:pt x="253" y="313"/>
                      <a:pt x="256" y="307"/>
                      <a:pt x="261" y="302"/>
                    </a:cubicBezTo>
                    <a:cubicBezTo>
                      <a:pt x="265" y="296"/>
                      <a:pt x="270" y="296"/>
                      <a:pt x="275" y="301"/>
                    </a:cubicBezTo>
                    <a:cubicBezTo>
                      <a:pt x="278" y="304"/>
                      <a:pt x="280" y="308"/>
                      <a:pt x="283" y="311"/>
                    </a:cubicBezTo>
                    <a:cubicBezTo>
                      <a:pt x="286" y="314"/>
                      <a:pt x="290" y="318"/>
                      <a:pt x="294" y="320"/>
                    </a:cubicBezTo>
                    <a:cubicBezTo>
                      <a:pt x="303" y="325"/>
                      <a:pt x="311" y="321"/>
                      <a:pt x="320" y="317"/>
                    </a:cubicBezTo>
                    <a:cubicBezTo>
                      <a:pt x="320" y="316"/>
                      <a:pt x="321" y="315"/>
                      <a:pt x="320" y="315"/>
                    </a:cubicBezTo>
                    <a:cubicBezTo>
                      <a:pt x="319" y="312"/>
                      <a:pt x="318" y="309"/>
                      <a:pt x="316" y="307"/>
                    </a:cubicBezTo>
                    <a:cubicBezTo>
                      <a:pt x="316" y="306"/>
                      <a:pt x="313" y="307"/>
                      <a:pt x="311" y="308"/>
                    </a:cubicBezTo>
                    <a:cubicBezTo>
                      <a:pt x="302" y="312"/>
                      <a:pt x="299" y="311"/>
                      <a:pt x="292" y="304"/>
                    </a:cubicBezTo>
                    <a:cubicBezTo>
                      <a:pt x="289" y="300"/>
                      <a:pt x="286" y="295"/>
                      <a:pt x="282" y="292"/>
                    </a:cubicBezTo>
                    <a:cubicBezTo>
                      <a:pt x="274" y="284"/>
                      <a:pt x="260" y="284"/>
                      <a:pt x="253" y="292"/>
                    </a:cubicBezTo>
                    <a:cubicBezTo>
                      <a:pt x="248" y="298"/>
                      <a:pt x="244" y="306"/>
                      <a:pt x="239" y="312"/>
                    </a:cubicBezTo>
                    <a:cubicBezTo>
                      <a:pt x="237" y="315"/>
                      <a:pt x="235" y="318"/>
                      <a:pt x="232" y="320"/>
                    </a:cubicBezTo>
                    <a:cubicBezTo>
                      <a:pt x="224" y="324"/>
                      <a:pt x="220" y="323"/>
                      <a:pt x="213" y="317"/>
                    </a:cubicBezTo>
                    <a:cubicBezTo>
                      <a:pt x="208" y="312"/>
                      <a:pt x="203" y="307"/>
                      <a:pt x="198" y="302"/>
                    </a:cubicBezTo>
                    <a:cubicBezTo>
                      <a:pt x="193" y="298"/>
                      <a:pt x="187" y="293"/>
                      <a:pt x="181" y="290"/>
                    </a:cubicBezTo>
                    <a:cubicBezTo>
                      <a:pt x="173" y="285"/>
                      <a:pt x="164" y="286"/>
                      <a:pt x="158" y="293"/>
                    </a:cubicBezTo>
                    <a:cubicBezTo>
                      <a:pt x="155" y="297"/>
                      <a:pt x="152" y="303"/>
                      <a:pt x="149" y="308"/>
                    </a:cubicBezTo>
                    <a:cubicBezTo>
                      <a:pt x="147" y="310"/>
                      <a:pt x="145" y="313"/>
                      <a:pt x="143" y="316"/>
                    </a:cubicBezTo>
                    <a:cubicBezTo>
                      <a:pt x="139" y="320"/>
                      <a:pt x="133" y="320"/>
                      <a:pt x="130" y="315"/>
                    </a:cubicBezTo>
                    <a:cubicBezTo>
                      <a:pt x="128" y="312"/>
                      <a:pt x="127" y="309"/>
                      <a:pt x="125" y="306"/>
                    </a:cubicBezTo>
                    <a:cubicBezTo>
                      <a:pt x="123" y="302"/>
                      <a:pt x="121" y="299"/>
                      <a:pt x="119" y="296"/>
                    </a:cubicBezTo>
                    <a:cubicBezTo>
                      <a:pt x="116" y="292"/>
                      <a:pt x="111" y="291"/>
                      <a:pt x="107" y="294"/>
                    </a:cubicBezTo>
                    <a:cubicBezTo>
                      <a:pt x="100" y="299"/>
                      <a:pt x="94" y="303"/>
                      <a:pt x="87" y="307"/>
                    </a:cubicBezTo>
                    <a:cubicBezTo>
                      <a:pt x="86" y="308"/>
                      <a:pt x="86" y="309"/>
                      <a:pt x="86" y="309"/>
                    </a:cubicBezTo>
                    <a:cubicBezTo>
                      <a:pt x="85" y="312"/>
                      <a:pt x="85" y="315"/>
                      <a:pt x="85" y="319"/>
                    </a:cubicBezTo>
                    <a:cubicBezTo>
                      <a:pt x="86" y="319"/>
                      <a:pt x="88" y="319"/>
                      <a:pt x="89" y="319"/>
                    </a:cubicBezTo>
                    <a:cubicBezTo>
                      <a:pt x="98" y="317"/>
                      <a:pt x="104" y="310"/>
                      <a:pt x="111" y="305"/>
                    </a:cubicBezTo>
                    <a:close/>
                    <a:moveTo>
                      <a:pt x="371" y="123"/>
                    </a:moveTo>
                    <a:cubicBezTo>
                      <a:pt x="363" y="109"/>
                      <a:pt x="354" y="95"/>
                      <a:pt x="343" y="83"/>
                    </a:cubicBezTo>
                    <a:cubicBezTo>
                      <a:pt x="334" y="91"/>
                      <a:pt x="325" y="99"/>
                      <a:pt x="317" y="106"/>
                    </a:cubicBezTo>
                    <a:cubicBezTo>
                      <a:pt x="325" y="117"/>
                      <a:pt x="333" y="128"/>
                      <a:pt x="340" y="139"/>
                    </a:cubicBezTo>
                    <a:cubicBezTo>
                      <a:pt x="350" y="134"/>
                      <a:pt x="361" y="128"/>
                      <a:pt x="371" y="123"/>
                    </a:cubicBezTo>
                    <a:close/>
                  </a:path>
                </a:pathLst>
              </a:custGeom>
              <a:solidFill>
                <a:srgbClr val="EE70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1797050" y="2547938"/>
                <a:ext cx="647700" cy="355600"/>
              </a:xfrm>
              <a:custGeom>
                <a:avLst/>
                <a:gdLst>
                  <a:gd name="T0" fmla="*/ 233 w 233"/>
                  <a:gd name="T1" fmla="*/ 75 h 128"/>
                  <a:gd name="T2" fmla="*/ 211 w 233"/>
                  <a:gd name="T3" fmla="*/ 66 h 128"/>
                  <a:gd name="T4" fmla="*/ 207 w 233"/>
                  <a:gd name="T5" fmla="*/ 64 h 128"/>
                  <a:gd name="T6" fmla="*/ 200 w 233"/>
                  <a:gd name="T7" fmla="*/ 88 h 128"/>
                  <a:gd name="T8" fmla="*/ 199 w 233"/>
                  <a:gd name="T9" fmla="*/ 88 h 128"/>
                  <a:gd name="T10" fmla="*/ 193 w 233"/>
                  <a:gd name="T11" fmla="*/ 58 h 128"/>
                  <a:gd name="T12" fmla="*/ 192 w 233"/>
                  <a:gd name="T13" fmla="*/ 58 h 128"/>
                  <a:gd name="T14" fmla="*/ 189 w 233"/>
                  <a:gd name="T15" fmla="*/ 63 h 128"/>
                  <a:gd name="T16" fmla="*/ 180 w 233"/>
                  <a:gd name="T17" fmla="*/ 89 h 128"/>
                  <a:gd name="T18" fmla="*/ 138 w 233"/>
                  <a:gd name="T19" fmla="*/ 123 h 128"/>
                  <a:gd name="T20" fmla="*/ 84 w 233"/>
                  <a:gd name="T21" fmla="*/ 104 h 128"/>
                  <a:gd name="T22" fmla="*/ 78 w 233"/>
                  <a:gd name="T23" fmla="*/ 97 h 128"/>
                  <a:gd name="T24" fmla="*/ 49 w 233"/>
                  <a:gd name="T25" fmla="*/ 87 h 128"/>
                  <a:gd name="T26" fmla="*/ 16 w 233"/>
                  <a:gd name="T27" fmla="*/ 104 h 128"/>
                  <a:gd name="T28" fmla="*/ 9 w 233"/>
                  <a:gd name="T29" fmla="*/ 109 h 128"/>
                  <a:gd name="T30" fmla="*/ 0 w 233"/>
                  <a:gd name="T31" fmla="*/ 103 h 128"/>
                  <a:gd name="T32" fmla="*/ 29 w 233"/>
                  <a:gd name="T33" fmla="*/ 81 h 128"/>
                  <a:gd name="T34" fmla="*/ 58 w 233"/>
                  <a:gd name="T35" fmla="*/ 74 h 128"/>
                  <a:gd name="T36" fmla="*/ 87 w 233"/>
                  <a:gd name="T37" fmla="*/ 89 h 128"/>
                  <a:gd name="T38" fmla="*/ 98 w 233"/>
                  <a:gd name="T39" fmla="*/ 102 h 128"/>
                  <a:gd name="T40" fmla="*/ 139 w 233"/>
                  <a:gd name="T41" fmla="*/ 111 h 128"/>
                  <a:gd name="T42" fmla="*/ 170 w 233"/>
                  <a:gd name="T43" fmla="*/ 81 h 128"/>
                  <a:gd name="T44" fmla="*/ 180 w 233"/>
                  <a:gd name="T45" fmla="*/ 55 h 128"/>
                  <a:gd name="T46" fmla="*/ 168 w 233"/>
                  <a:gd name="T47" fmla="*/ 50 h 128"/>
                  <a:gd name="T48" fmla="*/ 168 w 233"/>
                  <a:gd name="T49" fmla="*/ 48 h 128"/>
                  <a:gd name="T50" fmla="*/ 179 w 233"/>
                  <a:gd name="T51" fmla="*/ 46 h 128"/>
                  <a:gd name="T52" fmla="*/ 180 w 233"/>
                  <a:gd name="T53" fmla="*/ 45 h 128"/>
                  <a:gd name="T54" fmla="*/ 136 w 233"/>
                  <a:gd name="T55" fmla="*/ 19 h 128"/>
                  <a:gd name="T56" fmla="*/ 137 w 233"/>
                  <a:gd name="T57" fmla="*/ 18 h 128"/>
                  <a:gd name="T58" fmla="*/ 175 w 233"/>
                  <a:gd name="T59" fmla="*/ 28 h 128"/>
                  <a:gd name="T60" fmla="*/ 175 w 233"/>
                  <a:gd name="T61" fmla="*/ 0 h 128"/>
                  <a:gd name="T62" fmla="*/ 175 w 233"/>
                  <a:gd name="T63" fmla="*/ 0 h 128"/>
                  <a:gd name="T64" fmla="*/ 195 w 233"/>
                  <a:gd name="T65" fmla="*/ 24 h 128"/>
                  <a:gd name="T66" fmla="*/ 199 w 233"/>
                  <a:gd name="T67" fmla="*/ 25 h 128"/>
                  <a:gd name="T68" fmla="*/ 216 w 233"/>
                  <a:gd name="T69" fmla="*/ 19 h 128"/>
                  <a:gd name="T70" fmla="*/ 232 w 233"/>
                  <a:gd name="T71" fmla="*/ 12 h 128"/>
                  <a:gd name="T72" fmla="*/ 231 w 233"/>
                  <a:gd name="T73" fmla="*/ 16 h 128"/>
                  <a:gd name="T74" fmla="*/ 216 w 233"/>
                  <a:gd name="T75" fmla="*/ 45 h 128"/>
                  <a:gd name="T76" fmla="*/ 216 w 233"/>
                  <a:gd name="T77" fmla="*/ 49 h 128"/>
                  <a:gd name="T78" fmla="*/ 233 w 233"/>
                  <a:gd name="T79" fmla="*/ 74 h 128"/>
                  <a:gd name="T80" fmla="*/ 233 w 233"/>
                  <a:gd name="T81" fmla="*/ 7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3" h="128">
                    <a:moveTo>
                      <a:pt x="233" y="75"/>
                    </a:moveTo>
                    <a:cubicBezTo>
                      <a:pt x="225" y="72"/>
                      <a:pt x="218" y="69"/>
                      <a:pt x="211" y="66"/>
                    </a:cubicBezTo>
                    <a:cubicBezTo>
                      <a:pt x="210" y="65"/>
                      <a:pt x="209" y="65"/>
                      <a:pt x="207" y="64"/>
                    </a:cubicBezTo>
                    <a:cubicBezTo>
                      <a:pt x="205" y="72"/>
                      <a:pt x="202" y="80"/>
                      <a:pt x="200" y="88"/>
                    </a:cubicBezTo>
                    <a:cubicBezTo>
                      <a:pt x="199" y="88"/>
                      <a:pt x="199" y="88"/>
                      <a:pt x="199" y="88"/>
                    </a:cubicBezTo>
                    <a:cubicBezTo>
                      <a:pt x="197" y="78"/>
                      <a:pt x="195" y="68"/>
                      <a:pt x="193" y="58"/>
                    </a:cubicBezTo>
                    <a:cubicBezTo>
                      <a:pt x="193" y="58"/>
                      <a:pt x="192" y="58"/>
                      <a:pt x="192" y="58"/>
                    </a:cubicBezTo>
                    <a:cubicBezTo>
                      <a:pt x="191" y="60"/>
                      <a:pt x="190" y="62"/>
                      <a:pt x="189" y="63"/>
                    </a:cubicBezTo>
                    <a:cubicBezTo>
                      <a:pt x="186" y="72"/>
                      <a:pt x="183" y="80"/>
                      <a:pt x="180" y="89"/>
                    </a:cubicBezTo>
                    <a:cubicBezTo>
                      <a:pt x="173" y="109"/>
                      <a:pt x="157" y="119"/>
                      <a:pt x="138" y="123"/>
                    </a:cubicBezTo>
                    <a:cubicBezTo>
                      <a:pt x="116" y="128"/>
                      <a:pt x="98" y="121"/>
                      <a:pt x="84" y="104"/>
                    </a:cubicBezTo>
                    <a:cubicBezTo>
                      <a:pt x="82" y="102"/>
                      <a:pt x="80" y="99"/>
                      <a:pt x="78" y="97"/>
                    </a:cubicBezTo>
                    <a:cubicBezTo>
                      <a:pt x="71" y="87"/>
                      <a:pt x="62" y="84"/>
                      <a:pt x="49" y="87"/>
                    </a:cubicBezTo>
                    <a:cubicBezTo>
                      <a:pt x="36" y="90"/>
                      <a:pt x="26" y="96"/>
                      <a:pt x="16" y="104"/>
                    </a:cubicBezTo>
                    <a:cubicBezTo>
                      <a:pt x="14" y="106"/>
                      <a:pt x="12" y="108"/>
                      <a:pt x="9" y="109"/>
                    </a:cubicBezTo>
                    <a:cubicBezTo>
                      <a:pt x="6" y="107"/>
                      <a:pt x="3" y="105"/>
                      <a:pt x="0" y="103"/>
                    </a:cubicBezTo>
                    <a:cubicBezTo>
                      <a:pt x="9" y="94"/>
                      <a:pt x="19" y="87"/>
                      <a:pt x="29" y="81"/>
                    </a:cubicBezTo>
                    <a:cubicBezTo>
                      <a:pt x="38" y="77"/>
                      <a:pt x="47" y="74"/>
                      <a:pt x="58" y="74"/>
                    </a:cubicBezTo>
                    <a:cubicBezTo>
                      <a:pt x="70" y="74"/>
                      <a:pt x="80" y="79"/>
                      <a:pt x="87" y="89"/>
                    </a:cubicBezTo>
                    <a:cubicBezTo>
                      <a:pt x="91" y="93"/>
                      <a:pt x="94" y="98"/>
                      <a:pt x="98" y="102"/>
                    </a:cubicBezTo>
                    <a:cubicBezTo>
                      <a:pt x="110" y="113"/>
                      <a:pt x="124" y="115"/>
                      <a:pt x="139" y="111"/>
                    </a:cubicBezTo>
                    <a:cubicBezTo>
                      <a:pt x="155" y="106"/>
                      <a:pt x="165" y="97"/>
                      <a:pt x="170" y="81"/>
                    </a:cubicBezTo>
                    <a:cubicBezTo>
                      <a:pt x="172" y="72"/>
                      <a:pt x="176" y="64"/>
                      <a:pt x="180" y="55"/>
                    </a:cubicBezTo>
                    <a:cubicBezTo>
                      <a:pt x="176" y="53"/>
                      <a:pt x="172" y="51"/>
                      <a:pt x="168" y="50"/>
                    </a:cubicBezTo>
                    <a:cubicBezTo>
                      <a:pt x="168" y="49"/>
                      <a:pt x="168" y="49"/>
                      <a:pt x="168" y="48"/>
                    </a:cubicBezTo>
                    <a:cubicBezTo>
                      <a:pt x="172" y="47"/>
                      <a:pt x="176" y="47"/>
                      <a:pt x="179" y="46"/>
                    </a:cubicBezTo>
                    <a:cubicBezTo>
                      <a:pt x="179" y="45"/>
                      <a:pt x="180" y="45"/>
                      <a:pt x="180" y="45"/>
                    </a:cubicBezTo>
                    <a:cubicBezTo>
                      <a:pt x="165" y="36"/>
                      <a:pt x="151" y="28"/>
                      <a:pt x="136" y="19"/>
                    </a:cubicBezTo>
                    <a:cubicBezTo>
                      <a:pt x="137" y="19"/>
                      <a:pt x="137" y="19"/>
                      <a:pt x="137" y="18"/>
                    </a:cubicBezTo>
                    <a:cubicBezTo>
                      <a:pt x="149" y="22"/>
                      <a:pt x="162" y="25"/>
                      <a:pt x="175" y="28"/>
                    </a:cubicBezTo>
                    <a:cubicBezTo>
                      <a:pt x="175" y="19"/>
                      <a:pt x="175" y="9"/>
                      <a:pt x="175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182" y="8"/>
                      <a:pt x="189" y="16"/>
                      <a:pt x="195" y="24"/>
                    </a:cubicBezTo>
                    <a:cubicBezTo>
                      <a:pt x="197" y="26"/>
                      <a:pt x="198" y="26"/>
                      <a:pt x="199" y="25"/>
                    </a:cubicBezTo>
                    <a:cubicBezTo>
                      <a:pt x="205" y="23"/>
                      <a:pt x="211" y="21"/>
                      <a:pt x="216" y="19"/>
                    </a:cubicBezTo>
                    <a:cubicBezTo>
                      <a:pt x="221" y="17"/>
                      <a:pt x="226" y="15"/>
                      <a:pt x="232" y="12"/>
                    </a:cubicBezTo>
                    <a:cubicBezTo>
                      <a:pt x="232" y="14"/>
                      <a:pt x="231" y="15"/>
                      <a:pt x="231" y="16"/>
                    </a:cubicBezTo>
                    <a:cubicBezTo>
                      <a:pt x="226" y="26"/>
                      <a:pt x="221" y="35"/>
                      <a:pt x="216" y="45"/>
                    </a:cubicBezTo>
                    <a:cubicBezTo>
                      <a:pt x="215" y="46"/>
                      <a:pt x="215" y="48"/>
                      <a:pt x="216" y="49"/>
                    </a:cubicBezTo>
                    <a:cubicBezTo>
                      <a:pt x="221" y="57"/>
                      <a:pt x="227" y="66"/>
                      <a:pt x="233" y="74"/>
                    </a:cubicBezTo>
                    <a:cubicBezTo>
                      <a:pt x="233" y="74"/>
                      <a:pt x="233" y="75"/>
                      <a:pt x="233" y="75"/>
                    </a:cubicBezTo>
                    <a:close/>
                  </a:path>
                </a:pathLst>
              </a:custGeom>
              <a:solidFill>
                <a:srgbClr val="EE70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12"/>
              <p:cNvSpPr>
                <a:spLocks noEditPoints="1"/>
              </p:cNvSpPr>
              <p:nvPr/>
            </p:nvSpPr>
            <p:spPr bwMode="auto">
              <a:xfrm>
                <a:off x="1555750" y="2846388"/>
                <a:ext cx="339725" cy="288925"/>
              </a:xfrm>
              <a:custGeom>
                <a:avLst/>
                <a:gdLst>
                  <a:gd name="T0" fmla="*/ 103 w 122"/>
                  <a:gd name="T1" fmla="*/ 104 h 104"/>
                  <a:gd name="T2" fmla="*/ 85 w 122"/>
                  <a:gd name="T3" fmla="*/ 88 h 104"/>
                  <a:gd name="T4" fmla="*/ 18 w 122"/>
                  <a:gd name="T5" fmla="*/ 51 h 104"/>
                  <a:gd name="T6" fmla="*/ 0 w 122"/>
                  <a:gd name="T7" fmla="*/ 45 h 104"/>
                  <a:gd name="T8" fmla="*/ 5 w 122"/>
                  <a:gd name="T9" fmla="*/ 41 h 104"/>
                  <a:gd name="T10" fmla="*/ 38 w 122"/>
                  <a:gd name="T11" fmla="*/ 2 h 104"/>
                  <a:gd name="T12" fmla="*/ 43 w 122"/>
                  <a:gd name="T13" fmla="*/ 0 h 104"/>
                  <a:gd name="T14" fmla="*/ 119 w 122"/>
                  <a:gd name="T15" fmla="*/ 41 h 104"/>
                  <a:gd name="T16" fmla="*/ 121 w 122"/>
                  <a:gd name="T17" fmla="*/ 52 h 104"/>
                  <a:gd name="T18" fmla="*/ 104 w 122"/>
                  <a:gd name="T19" fmla="*/ 101 h 104"/>
                  <a:gd name="T20" fmla="*/ 103 w 122"/>
                  <a:gd name="T21" fmla="*/ 104 h 104"/>
                  <a:gd name="T22" fmla="*/ 23 w 122"/>
                  <a:gd name="T23" fmla="*/ 38 h 104"/>
                  <a:gd name="T24" fmla="*/ 63 w 122"/>
                  <a:gd name="T25" fmla="*/ 57 h 104"/>
                  <a:gd name="T26" fmla="*/ 99 w 122"/>
                  <a:gd name="T27" fmla="*/ 82 h 104"/>
                  <a:gd name="T28" fmla="*/ 108 w 122"/>
                  <a:gd name="T29" fmla="*/ 55 h 104"/>
                  <a:gd name="T30" fmla="*/ 104 w 122"/>
                  <a:gd name="T31" fmla="*/ 42 h 104"/>
                  <a:gd name="T32" fmla="*/ 50 w 122"/>
                  <a:gd name="T33" fmla="*/ 13 h 104"/>
                  <a:gd name="T34" fmla="*/ 45 w 122"/>
                  <a:gd name="T35" fmla="*/ 14 h 104"/>
                  <a:gd name="T36" fmla="*/ 23 w 122"/>
                  <a:gd name="T37" fmla="*/ 3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" h="104">
                    <a:moveTo>
                      <a:pt x="103" y="104"/>
                    </a:moveTo>
                    <a:cubicBezTo>
                      <a:pt x="97" y="99"/>
                      <a:pt x="91" y="93"/>
                      <a:pt x="85" y="88"/>
                    </a:cubicBezTo>
                    <a:cubicBezTo>
                      <a:pt x="66" y="70"/>
                      <a:pt x="43" y="58"/>
                      <a:pt x="18" y="51"/>
                    </a:cubicBezTo>
                    <a:cubicBezTo>
                      <a:pt x="12" y="49"/>
                      <a:pt x="7" y="47"/>
                      <a:pt x="0" y="45"/>
                    </a:cubicBezTo>
                    <a:cubicBezTo>
                      <a:pt x="2" y="44"/>
                      <a:pt x="3" y="42"/>
                      <a:pt x="5" y="41"/>
                    </a:cubicBezTo>
                    <a:cubicBezTo>
                      <a:pt x="16" y="28"/>
                      <a:pt x="27" y="15"/>
                      <a:pt x="38" y="2"/>
                    </a:cubicBezTo>
                    <a:cubicBezTo>
                      <a:pt x="40" y="0"/>
                      <a:pt x="41" y="0"/>
                      <a:pt x="43" y="0"/>
                    </a:cubicBezTo>
                    <a:cubicBezTo>
                      <a:pt x="74" y="3"/>
                      <a:pt x="99" y="16"/>
                      <a:pt x="119" y="41"/>
                    </a:cubicBezTo>
                    <a:cubicBezTo>
                      <a:pt x="121" y="44"/>
                      <a:pt x="122" y="48"/>
                      <a:pt x="121" y="52"/>
                    </a:cubicBezTo>
                    <a:cubicBezTo>
                      <a:pt x="115" y="68"/>
                      <a:pt x="110" y="85"/>
                      <a:pt x="104" y="101"/>
                    </a:cubicBezTo>
                    <a:cubicBezTo>
                      <a:pt x="104" y="102"/>
                      <a:pt x="103" y="103"/>
                      <a:pt x="103" y="104"/>
                    </a:cubicBezTo>
                    <a:close/>
                    <a:moveTo>
                      <a:pt x="23" y="38"/>
                    </a:moveTo>
                    <a:cubicBezTo>
                      <a:pt x="36" y="44"/>
                      <a:pt x="50" y="49"/>
                      <a:pt x="63" y="57"/>
                    </a:cubicBezTo>
                    <a:cubicBezTo>
                      <a:pt x="75" y="64"/>
                      <a:pt x="86" y="74"/>
                      <a:pt x="99" y="82"/>
                    </a:cubicBezTo>
                    <a:cubicBezTo>
                      <a:pt x="102" y="73"/>
                      <a:pt x="105" y="64"/>
                      <a:pt x="108" y="55"/>
                    </a:cubicBezTo>
                    <a:cubicBezTo>
                      <a:pt x="109" y="50"/>
                      <a:pt x="108" y="46"/>
                      <a:pt x="104" y="42"/>
                    </a:cubicBezTo>
                    <a:cubicBezTo>
                      <a:pt x="90" y="26"/>
                      <a:pt x="71" y="17"/>
                      <a:pt x="50" y="13"/>
                    </a:cubicBezTo>
                    <a:cubicBezTo>
                      <a:pt x="48" y="13"/>
                      <a:pt x="46" y="13"/>
                      <a:pt x="45" y="14"/>
                    </a:cubicBezTo>
                    <a:cubicBezTo>
                      <a:pt x="37" y="21"/>
                      <a:pt x="30" y="30"/>
                      <a:pt x="23" y="38"/>
                    </a:cubicBezTo>
                    <a:close/>
                  </a:path>
                </a:pathLst>
              </a:custGeom>
              <a:solidFill>
                <a:srgbClr val="EE705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38" name="TextBox 50">
            <a:extLst>
              <a:ext uri="{FF2B5EF4-FFF2-40B4-BE49-F238E27FC236}">
                <a16:creationId xmlns:a16="http://schemas.microsoft.com/office/drawing/2014/main" id="{9B2EB4A4-B13B-44B1-9A5F-BE5BFB1446D7}"/>
              </a:ext>
            </a:extLst>
          </p:cNvPr>
          <p:cNvSpPr txBox="1"/>
          <p:nvPr/>
        </p:nvSpPr>
        <p:spPr>
          <a:xfrm>
            <a:off x="335671" y="3235356"/>
            <a:ext cx="2506084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9" name="TextBox 51">
            <a:extLst>
              <a:ext uri="{FF2B5EF4-FFF2-40B4-BE49-F238E27FC236}">
                <a16:creationId xmlns:a16="http://schemas.microsoft.com/office/drawing/2014/main" id="{C06F6E70-B49C-458F-8647-BF58D8498A15}"/>
              </a:ext>
            </a:extLst>
          </p:cNvPr>
          <p:cNvSpPr txBox="1"/>
          <p:nvPr/>
        </p:nvSpPr>
        <p:spPr>
          <a:xfrm>
            <a:off x="291648" y="4484463"/>
            <a:ext cx="2506084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0" name="TextBox 50">
            <a:extLst>
              <a:ext uri="{FF2B5EF4-FFF2-40B4-BE49-F238E27FC236}">
                <a16:creationId xmlns:a16="http://schemas.microsoft.com/office/drawing/2014/main" id="{9B2EB4A4-B13B-44B1-9A5F-BE5BFB1446D7}"/>
              </a:ext>
            </a:extLst>
          </p:cNvPr>
          <p:cNvSpPr txBox="1"/>
          <p:nvPr/>
        </p:nvSpPr>
        <p:spPr>
          <a:xfrm>
            <a:off x="291648" y="1848455"/>
            <a:ext cx="2506084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1" name="TextBox 51">
            <a:extLst>
              <a:ext uri="{FF2B5EF4-FFF2-40B4-BE49-F238E27FC236}">
                <a16:creationId xmlns:a16="http://schemas.microsoft.com/office/drawing/2014/main" id="{C06F6E70-B49C-458F-8647-BF58D8498A15}"/>
              </a:ext>
            </a:extLst>
          </p:cNvPr>
          <p:cNvSpPr txBox="1"/>
          <p:nvPr/>
        </p:nvSpPr>
        <p:spPr>
          <a:xfrm>
            <a:off x="319473" y="5737920"/>
            <a:ext cx="2506084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2790092" y="4196233"/>
            <a:ext cx="6916142" cy="1938993"/>
            <a:chOff x="2590446" y="791723"/>
            <a:chExt cx="6916142" cy="1938993"/>
          </a:xfrm>
          <a:solidFill>
            <a:schemeClr val="bg1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2590446" y="791723"/>
              <a:ext cx="6916142" cy="110799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rgbClr val="EE705A"/>
                  </a:solidFill>
                  <a:latin typeface="Red Hat Display Black" panose="020B0604020202020204" charset="0"/>
                  <a:cs typeface="Arial" pitchFamily="34" charset="0"/>
                </a:rPr>
                <a:t>Section</a:t>
              </a:r>
              <a:r>
                <a:rPr lang="en-US" altLang="ko-KR" sz="6600" dirty="0">
                  <a:solidFill>
                    <a:srgbClr val="EE705A"/>
                  </a:solidFill>
                  <a:latin typeface="Red Hat Display Black" panose="020B0604020202020204" charset="0"/>
                  <a:cs typeface="Arial" pitchFamily="34" charset="0"/>
                </a:rPr>
                <a:t> </a:t>
              </a:r>
              <a:r>
                <a:rPr lang="en-US" altLang="ko-KR" sz="6600" b="1" dirty="0">
                  <a:solidFill>
                    <a:srgbClr val="EE705A"/>
                  </a:solidFill>
                  <a:latin typeface="Red Hat Display Black" panose="020B0604020202020204" charset="0"/>
                  <a:cs typeface="Arial" pitchFamily="34" charset="0"/>
                </a:rPr>
                <a:t>Break</a:t>
              </a:r>
              <a:endParaRPr lang="ko-KR" altLang="en-US" sz="6600" b="1" dirty="0">
                <a:solidFill>
                  <a:srgbClr val="EE705A"/>
                </a:solidFill>
                <a:latin typeface="Red Hat Display Black" panose="020B060402020202020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3775651" y="1899719"/>
              <a:ext cx="4777096" cy="83099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rgbClr val="EE705A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2400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1848500" y="3044280"/>
            <a:ext cx="5183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Our Team Style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5375920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cs typeface="Arial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cs typeface="Arial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Easy to change colors, photos and Text..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Easy to change colors, photos and Text..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id="{EA00FA67-2D34-4198-91D4-27163AE468AE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Easy to change colors, photos and Text..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</a:p>
        </p:txBody>
      </p:sp>
      <p:sp>
        <p:nvSpPr>
          <p:cNvPr id="86" name="Oval 58">
            <a:extLst>
              <a:ext uri="{FF2B5EF4-FFF2-40B4-BE49-F238E27FC236}">
                <a16:creationId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57BC72-7976-4581-9F2A-EC626010EB8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8446D9F-0956-45C2-A884-4DC38CB78A6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172696-B28B-47CD-8CA7-74D785DD4F7E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0DB58-77C4-4EA6-B23B-8D222A70D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32AC77-AAFF-4586-88AF-E3FA0E83868A}"/>
              </a:ext>
            </a:extLst>
          </p:cNvPr>
          <p:cNvGrpSpPr/>
          <p:nvPr/>
        </p:nvGrpSpPr>
        <p:grpSpPr>
          <a:xfrm>
            <a:off x="484518" y="4991888"/>
            <a:ext cx="1975499" cy="938876"/>
            <a:chOff x="1696746" y="1720383"/>
            <a:chExt cx="1371977" cy="9388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CD7AB7-D579-4608-83DB-B0C1F2BF5DC3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8B587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44BABA-DC62-4A59-A0A0-E7EE0050195E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F8B587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8B587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8643C9-F7A5-4568-8D3F-C4FE6158F643}"/>
              </a:ext>
            </a:extLst>
          </p:cNvPr>
          <p:cNvGrpSpPr/>
          <p:nvPr/>
        </p:nvGrpSpPr>
        <p:grpSpPr>
          <a:xfrm>
            <a:off x="7455565" y="5410181"/>
            <a:ext cx="1975499" cy="938876"/>
            <a:chOff x="1696746" y="1720383"/>
            <a:chExt cx="1371977" cy="9388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C9CE65-83E6-4D01-97DC-4FFEAB31785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8B587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E88ACB-3F43-4BBC-BFB6-D5A0C454DEB8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F8B587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8B587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0AA313-0A81-4C86-8AFB-7D84873E1BD7}"/>
              </a:ext>
            </a:extLst>
          </p:cNvPr>
          <p:cNvGrpSpPr/>
          <p:nvPr/>
        </p:nvGrpSpPr>
        <p:grpSpPr>
          <a:xfrm>
            <a:off x="2822104" y="5410181"/>
            <a:ext cx="1975499" cy="938876"/>
            <a:chOff x="1696746" y="1720383"/>
            <a:chExt cx="1371977" cy="9388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F2FD28-4246-4131-B1C7-E9D0FFD8490E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8B587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825F14-65E8-4F10-951A-2F120F7F5366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F8B587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8B587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47E32F-C868-46D9-AF40-B3BA680B9B2E}"/>
              </a:ext>
            </a:extLst>
          </p:cNvPr>
          <p:cNvGrpSpPr/>
          <p:nvPr/>
        </p:nvGrpSpPr>
        <p:grpSpPr>
          <a:xfrm>
            <a:off x="5117979" y="5556095"/>
            <a:ext cx="1975499" cy="938876"/>
            <a:chOff x="1696746" y="1720383"/>
            <a:chExt cx="1371977" cy="93887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709F7C-824D-4FC9-9A3C-9A84CFC2A0AC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8B587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C30961-AB90-4C4A-A6A1-9858912090D8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F8B587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8B587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B4F01A-7CEE-4F99-B546-EC94E38CCD06}"/>
              </a:ext>
            </a:extLst>
          </p:cNvPr>
          <p:cNvGrpSpPr/>
          <p:nvPr/>
        </p:nvGrpSpPr>
        <p:grpSpPr>
          <a:xfrm>
            <a:off x="9793150" y="4991888"/>
            <a:ext cx="1975499" cy="938876"/>
            <a:chOff x="1696746" y="1720383"/>
            <a:chExt cx="1371977" cy="93887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939170-389B-49F2-9A6B-417E96DFAD73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8B587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E01666-AC36-4561-B4A7-9FF94FDFA0A3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F8B587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8B587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5617397-D93B-49B6-AB10-96383127EF7D}"/>
              </a:ext>
            </a:extLst>
          </p:cNvPr>
          <p:cNvSpPr txBox="1"/>
          <p:nvPr/>
        </p:nvSpPr>
        <p:spPr>
          <a:xfrm>
            <a:off x="721094" y="277475"/>
            <a:ext cx="3394423" cy="196977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rgbClr val="F4B6BB"/>
                </a:solidFill>
                <a:latin typeface="+mj-lt"/>
              </a:rPr>
              <a:t>We Create </a:t>
            </a:r>
          </a:p>
          <a:p>
            <a:r>
              <a:rPr lang="en-US" altLang="ko-KR" sz="3200" dirty="0">
                <a:solidFill>
                  <a:srgbClr val="F4B6BB"/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rgbClr val="F4B6BB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rgbClr val="F4B6BB"/>
              </a:solidFill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44" y="4147741"/>
            <a:ext cx="663750" cy="7875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630" y="4529661"/>
            <a:ext cx="663750" cy="78750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693" y="4687764"/>
            <a:ext cx="663750" cy="7875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577" y="4541491"/>
            <a:ext cx="663750" cy="78750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134" y="3956911"/>
            <a:ext cx="663750" cy="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5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solidFill>
            <a:srgbClr val="EE705A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" name="타원 6">
            <a:extLst>
              <a:ext uri="{FF2B5EF4-FFF2-40B4-BE49-F238E27FC236}">
                <a16:creationId xmlns:a16="http://schemas.microsoft.com/office/drawing/2014/main" id="{0D4ED495-1E69-4FC0-BEDE-9A211230AF76}"/>
              </a:ext>
            </a:extLst>
          </p:cNvPr>
          <p:cNvSpPr/>
          <p:nvPr/>
        </p:nvSpPr>
        <p:spPr>
          <a:xfrm>
            <a:off x="1664800" y="3196611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타원 6">
            <a:extLst>
              <a:ext uri="{FF2B5EF4-FFF2-40B4-BE49-F238E27FC236}">
                <a16:creationId xmlns:a16="http://schemas.microsoft.com/office/drawing/2014/main" id="{14CFE13C-9DEC-4B67-BEB5-B0574F342B01}"/>
              </a:ext>
            </a:extLst>
          </p:cNvPr>
          <p:cNvSpPr/>
          <p:nvPr/>
        </p:nvSpPr>
        <p:spPr>
          <a:xfrm>
            <a:off x="5985177" y="3196611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타원 6">
            <a:extLst>
              <a:ext uri="{FF2B5EF4-FFF2-40B4-BE49-F238E27FC236}">
                <a16:creationId xmlns:a16="http://schemas.microsoft.com/office/drawing/2014/main" id="{23415CB2-689F-45A8-A97B-9423F8C530CA}"/>
              </a:ext>
            </a:extLst>
          </p:cNvPr>
          <p:cNvSpPr/>
          <p:nvPr/>
        </p:nvSpPr>
        <p:spPr>
          <a:xfrm>
            <a:off x="10305554" y="3200805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16E6917F-8624-4E4E-A450-25467D925DBC}"/>
              </a:ext>
            </a:extLst>
          </p:cNvPr>
          <p:cNvSpPr/>
          <p:nvPr/>
        </p:nvSpPr>
        <p:spPr>
          <a:xfrm flipV="1">
            <a:off x="3824989" y="3297303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타원 6">
            <a:extLst>
              <a:ext uri="{FF2B5EF4-FFF2-40B4-BE49-F238E27FC236}">
                <a16:creationId xmlns:a16="http://schemas.microsoft.com/office/drawing/2014/main" id="{1EDDD019-4016-45BF-B55E-334EA5496BB1}"/>
              </a:ext>
            </a:extLst>
          </p:cNvPr>
          <p:cNvSpPr/>
          <p:nvPr/>
        </p:nvSpPr>
        <p:spPr>
          <a:xfrm flipV="1">
            <a:off x="8145365" y="3297303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01A68A-AE00-49AB-93F8-E6EF192CC452}"/>
              </a:ext>
            </a:extLst>
          </p:cNvPr>
          <p:cNvGrpSpPr/>
          <p:nvPr/>
        </p:nvGrpSpPr>
        <p:grpSpPr>
          <a:xfrm>
            <a:off x="1010982" y="3327239"/>
            <a:ext cx="10148396" cy="108000"/>
            <a:chOff x="1043066" y="2583788"/>
            <a:chExt cx="10148396" cy="108000"/>
          </a:xfrm>
        </p:grpSpPr>
        <p:cxnSp>
          <p:nvCxnSpPr>
            <p:cNvPr id="3" name="직선 화살표 연결선 33">
              <a:extLst>
                <a:ext uri="{FF2B5EF4-FFF2-40B4-BE49-F238E27FC236}">
                  <a16:creationId xmlns:a16="http://schemas.microsoft.com/office/drawing/2014/main" id="{97C2C811-A193-42AA-A127-A3EB6919C00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1151067" y="2637788"/>
              <a:ext cx="10040395" cy="0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39">
              <a:extLst>
                <a:ext uri="{FF2B5EF4-FFF2-40B4-BE49-F238E27FC236}">
                  <a16:creationId xmlns:a16="http://schemas.microsoft.com/office/drawing/2014/main" id="{825D7262-8E9E-45A4-9B42-47D11A72835F}"/>
                </a:ext>
              </a:extLst>
            </p:cNvPr>
            <p:cNvSpPr/>
            <p:nvPr/>
          </p:nvSpPr>
          <p:spPr>
            <a:xfrm>
              <a:off x="1043066" y="2583788"/>
              <a:ext cx="108000" cy="1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순서도: 처리 45">
            <a:extLst>
              <a:ext uri="{FF2B5EF4-FFF2-40B4-BE49-F238E27FC236}">
                <a16:creationId xmlns:a16="http://schemas.microsoft.com/office/drawing/2014/main" id="{B2464650-4B5B-4723-AEBE-098E7AECDECA}"/>
              </a:ext>
            </a:extLst>
          </p:cNvPr>
          <p:cNvSpPr/>
          <p:nvPr/>
        </p:nvSpPr>
        <p:spPr>
          <a:xfrm>
            <a:off x="884815" y="2660334"/>
            <a:ext cx="1728192" cy="330768"/>
          </a:xfrm>
          <a:prstGeom prst="flowChartProcess">
            <a:avLst/>
          </a:prstGeom>
          <a:solidFill>
            <a:srgbClr val="EE70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6" name="순서도: 처리 46">
            <a:extLst>
              <a:ext uri="{FF2B5EF4-FFF2-40B4-BE49-F238E27FC236}">
                <a16:creationId xmlns:a16="http://schemas.microsoft.com/office/drawing/2014/main" id="{19382A27-3DBD-4537-B8A6-D26F8E14341E}"/>
              </a:ext>
            </a:extLst>
          </p:cNvPr>
          <p:cNvSpPr/>
          <p:nvPr/>
        </p:nvSpPr>
        <p:spPr>
          <a:xfrm>
            <a:off x="3045284" y="3727134"/>
            <a:ext cx="1728192" cy="330768"/>
          </a:xfrm>
          <a:prstGeom prst="flowChartProcess">
            <a:avLst/>
          </a:prstGeom>
          <a:solidFill>
            <a:srgbClr val="EE70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7" name="순서도: 처리 47">
            <a:extLst>
              <a:ext uri="{FF2B5EF4-FFF2-40B4-BE49-F238E27FC236}">
                <a16:creationId xmlns:a16="http://schemas.microsoft.com/office/drawing/2014/main" id="{A1D36CA2-65D8-4100-BECD-12E90F93DAD2}"/>
              </a:ext>
            </a:extLst>
          </p:cNvPr>
          <p:cNvSpPr/>
          <p:nvPr/>
        </p:nvSpPr>
        <p:spPr>
          <a:xfrm>
            <a:off x="5205753" y="2660334"/>
            <a:ext cx="1728192" cy="330768"/>
          </a:xfrm>
          <a:prstGeom prst="flowChartProcess">
            <a:avLst/>
          </a:prstGeom>
          <a:solidFill>
            <a:srgbClr val="EE70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8" name="순서도: 처리 48">
            <a:extLst>
              <a:ext uri="{FF2B5EF4-FFF2-40B4-BE49-F238E27FC236}">
                <a16:creationId xmlns:a16="http://schemas.microsoft.com/office/drawing/2014/main" id="{1F68CD2F-C2BB-43F7-8287-AAF3E1EA8D8E}"/>
              </a:ext>
            </a:extLst>
          </p:cNvPr>
          <p:cNvSpPr/>
          <p:nvPr/>
        </p:nvSpPr>
        <p:spPr>
          <a:xfrm>
            <a:off x="7366222" y="3742143"/>
            <a:ext cx="1728192" cy="330768"/>
          </a:xfrm>
          <a:prstGeom prst="flowChartProcess">
            <a:avLst/>
          </a:prstGeom>
          <a:solidFill>
            <a:srgbClr val="EE70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9" name="순서도: 처리 49">
            <a:extLst>
              <a:ext uri="{FF2B5EF4-FFF2-40B4-BE49-F238E27FC236}">
                <a16:creationId xmlns:a16="http://schemas.microsoft.com/office/drawing/2014/main" id="{4E0F2506-0E6B-45C4-A3B3-58209019E07F}"/>
              </a:ext>
            </a:extLst>
          </p:cNvPr>
          <p:cNvSpPr/>
          <p:nvPr/>
        </p:nvSpPr>
        <p:spPr>
          <a:xfrm>
            <a:off x="9526692" y="2660334"/>
            <a:ext cx="1728192" cy="330768"/>
          </a:xfrm>
          <a:prstGeom prst="flowChartProcess">
            <a:avLst/>
          </a:prstGeom>
          <a:solidFill>
            <a:srgbClr val="EE70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graphicFrame>
        <p:nvGraphicFramePr>
          <p:cNvPr id="30" name="Table Placeholder 5">
            <a:extLst>
              <a:ext uri="{FF2B5EF4-FFF2-40B4-BE49-F238E27FC236}">
                <a16:creationId xmlns:a16="http://schemas.microsoft.com/office/drawing/2014/main" id="{9A6C0881-6213-47C5-94A3-5DD089510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888761"/>
              </p:ext>
            </p:extLst>
          </p:nvPr>
        </p:nvGraphicFramePr>
        <p:xfrm>
          <a:off x="821395" y="4839765"/>
          <a:ext cx="10370067" cy="175260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2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4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7451">
                <a:tc>
                  <a:txBody>
                    <a:bodyPr/>
                    <a:lstStyle/>
                    <a:p>
                      <a:r>
                        <a:rPr lang="en-US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A</a:t>
                      </a:r>
                      <a:endParaRPr lang="en-JM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C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D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E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010116"/>
                  </a:ext>
                </a:extLst>
              </a:tr>
              <a:tr h="206579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34788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35FC2F41-B7BE-4626-8D18-17BFF51589D9}"/>
              </a:ext>
            </a:extLst>
          </p:cNvPr>
          <p:cNvGrpSpPr/>
          <p:nvPr/>
        </p:nvGrpSpPr>
        <p:grpSpPr>
          <a:xfrm>
            <a:off x="5204137" y="3556641"/>
            <a:ext cx="1963063" cy="911398"/>
            <a:chOff x="1418442" y="3789040"/>
            <a:chExt cx="2045528" cy="91139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E9A2D0-D165-4139-96B2-FC35A3BBE15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94169A-52F2-46BA-9A4C-EAB17545D88C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6E794D-984D-4346-B596-ED21FF4794AD}"/>
              </a:ext>
            </a:extLst>
          </p:cNvPr>
          <p:cNvGrpSpPr/>
          <p:nvPr/>
        </p:nvGrpSpPr>
        <p:grpSpPr>
          <a:xfrm>
            <a:off x="7365415" y="2241317"/>
            <a:ext cx="1963063" cy="911398"/>
            <a:chOff x="1418442" y="3789040"/>
            <a:chExt cx="2045528" cy="91139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3D6E81D-2DD0-4947-9C7C-A0DBEA96AAB0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D80FBD-C35A-4EC9-9D12-A2B50ABC6E2E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95CAFC-FF18-4EE6-B315-8DFE3B2DAD72}"/>
              </a:ext>
            </a:extLst>
          </p:cNvPr>
          <p:cNvGrpSpPr/>
          <p:nvPr/>
        </p:nvGrpSpPr>
        <p:grpSpPr>
          <a:xfrm>
            <a:off x="9526692" y="3556641"/>
            <a:ext cx="1963063" cy="911398"/>
            <a:chOff x="1418442" y="3789040"/>
            <a:chExt cx="2045528" cy="91139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DF26B7-2BA7-4079-B0AB-6501ECFA52A6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4330EE-0A23-4464-A24B-200B28E936BD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BB7FA1C-BE21-4BE4-8949-5A312C0D3808}"/>
              </a:ext>
            </a:extLst>
          </p:cNvPr>
          <p:cNvGrpSpPr/>
          <p:nvPr/>
        </p:nvGrpSpPr>
        <p:grpSpPr>
          <a:xfrm>
            <a:off x="881581" y="3556641"/>
            <a:ext cx="1963063" cy="911398"/>
            <a:chOff x="1418442" y="3789040"/>
            <a:chExt cx="2045528" cy="91139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98334D7-A025-43AB-B829-30516C52E0AF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F49159-A5FC-4D8B-8EAC-2A263653014C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35B229-1360-4D88-9AD8-3316DA905B5C}"/>
              </a:ext>
            </a:extLst>
          </p:cNvPr>
          <p:cNvGrpSpPr/>
          <p:nvPr/>
        </p:nvGrpSpPr>
        <p:grpSpPr>
          <a:xfrm>
            <a:off x="3042859" y="2241317"/>
            <a:ext cx="1963063" cy="911398"/>
            <a:chOff x="1418442" y="3789040"/>
            <a:chExt cx="2045528" cy="91139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CBCCC6-BB4E-4981-BC33-F0D557C51AC7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E348A8-BD1D-44B9-A990-91A77888A5C0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411"/>
          <p:cNvSpPr>
            <a:spLocks/>
          </p:cNvSpPr>
          <p:nvPr/>
        </p:nvSpPr>
        <p:spPr bwMode="auto">
          <a:xfrm>
            <a:off x="1005299" y="3118469"/>
            <a:ext cx="1903670" cy="1625991"/>
          </a:xfrm>
          <a:custGeom>
            <a:avLst/>
            <a:gdLst>
              <a:gd name="T0" fmla="*/ 0 w 330"/>
              <a:gd name="T1" fmla="*/ 292 h 292"/>
              <a:gd name="T2" fmla="*/ 92 w 330"/>
              <a:gd name="T3" fmla="*/ 168 h 292"/>
              <a:gd name="T4" fmla="*/ 284 w 330"/>
              <a:gd name="T5" fmla="*/ 0 h 292"/>
              <a:gd name="T6" fmla="*/ 330 w 330"/>
              <a:gd name="T7" fmla="*/ 69 h 292"/>
              <a:gd name="T8" fmla="*/ 200 w 330"/>
              <a:gd name="T9" fmla="*/ 176 h 292"/>
              <a:gd name="T10" fmla="*/ 98 w 330"/>
              <a:gd name="T11" fmla="*/ 291 h 292"/>
              <a:gd name="T12" fmla="*/ 0 w 330"/>
              <a:gd name="T13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0" h="292">
                <a:moveTo>
                  <a:pt x="0" y="292"/>
                </a:moveTo>
                <a:cubicBezTo>
                  <a:pt x="24" y="254"/>
                  <a:pt x="54" y="211"/>
                  <a:pt x="92" y="168"/>
                </a:cubicBezTo>
                <a:cubicBezTo>
                  <a:pt x="158" y="92"/>
                  <a:pt x="227" y="38"/>
                  <a:pt x="284" y="0"/>
                </a:cubicBezTo>
                <a:cubicBezTo>
                  <a:pt x="299" y="23"/>
                  <a:pt x="315" y="46"/>
                  <a:pt x="330" y="69"/>
                </a:cubicBezTo>
                <a:cubicBezTo>
                  <a:pt x="290" y="96"/>
                  <a:pt x="246" y="132"/>
                  <a:pt x="200" y="176"/>
                </a:cubicBezTo>
                <a:cubicBezTo>
                  <a:pt x="159" y="216"/>
                  <a:pt x="125" y="255"/>
                  <a:pt x="98" y="291"/>
                </a:cubicBezTo>
                <a:cubicBezTo>
                  <a:pt x="65" y="291"/>
                  <a:pt x="32" y="292"/>
                  <a:pt x="0" y="292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7" name="Freeform 412"/>
          <p:cNvSpPr>
            <a:spLocks/>
          </p:cNvSpPr>
          <p:nvPr/>
        </p:nvSpPr>
        <p:spPr bwMode="auto">
          <a:xfrm>
            <a:off x="2695074" y="2212858"/>
            <a:ext cx="2245901" cy="1255513"/>
          </a:xfrm>
          <a:custGeom>
            <a:avLst/>
            <a:gdLst>
              <a:gd name="T0" fmla="*/ 0 w 391"/>
              <a:gd name="T1" fmla="*/ 158 h 225"/>
              <a:gd name="T2" fmla="*/ 184 w 391"/>
              <a:gd name="T3" fmla="*/ 58 h 225"/>
              <a:gd name="T4" fmla="*/ 375 w 391"/>
              <a:gd name="T5" fmla="*/ 0 h 225"/>
              <a:gd name="T6" fmla="*/ 391 w 391"/>
              <a:gd name="T7" fmla="*/ 80 h 225"/>
              <a:gd name="T8" fmla="*/ 237 w 391"/>
              <a:gd name="T9" fmla="*/ 124 h 225"/>
              <a:gd name="T10" fmla="*/ 44 w 391"/>
              <a:gd name="T11" fmla="*/ 225 h 225"/>
              <a:gd name="T12" fmla="*/ 0 w 391"/>
              <a:gd name="T13" fmla="*/ 158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1" h="225">
                <a:moveTo>
                  <a:pt x="0" y="158"/>
                </a:moveTo>
                <a:cubicBezTo>
                  <a:pt x="46" y="126"/>
                  <a:pt x="108" y="89"/>
                  <a:pt x="184" y="58"/>
                </a:cubicBezTo>
                <a:cubicBezTo>
                  <a:pt x="256" y="28"/>
                  <a:pt x="321" y="11"/>
                  <a:pt x="375" y="0"/>
                </a:cubicBezTo>
                <a:cubicBezTo>
                  <a:pt x="380" y="27"/>
                  <a:pt x="386" y="53"/>
                  <a:pt x="391" y="80"/>
                </a:cubicBezTo>
                <a:cubicBezTo>
                  <a:pt x="346" y="88"/>
                  <a:pt x="294" y="102"/>
                  <a:pt x="237" y="124"/>
                </a:cubicBezTo>
                <a:cubicBezTo>
                  <a:pt x="157" y="154"/>
                  <a:pt x="93" y="192"/>
                  <a:pt x="44" y="225"/>
                </a:cubicBezTo>
                <a:cubicBezTo>
                  <a:pt x="29" y="203"/>
                  <a:pt x="15" y="181"/>
                  <a:pt x="0" y="158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8" name="Freeform 413"/>
          <p:cNvSpPr>
            <a:spLocks/>
          </p:cNvSpPr>
          <p:nvPr/>
        </p:nvSpPr>
        <p:spPr bwMode="auto">
          <a:xfrm>
            <a:off x="4898183" y="2089365"/>
            <a:ext cx="2374238" cy="555723"/>
          </a:xfrm>
          <a:custGeom>
            <a:avLst/>
            <a:gdLst>
              <a:gd name="T0" fmla="*/ 0 w 408"/>
              <a:gd name="T1" fmla="*/ 19 h 102"/>
              <a:gd name="T2" fmla="*/ 17 w 408"/>
              <a:gd name="T3" fmla="*/ 102 h 102"/>
              <a:gd name="T4" fmla="*/ 174 w 408"/>
              <a:gd name="T5" fmla="*/ 83 h 102"/>
              <a:gd name="T6" fmla="*/ 394 w 408"/>
              <a:gd name="T7" fmla="*/ 101 h 102"/>
              <a:gd name="T8" fmla="*/ 408 w 408"/>
              <a:gd name="T9" fmla="*/ 19 h 102"/>
              <a:gd name="T10" fmla="*/ 191 w 408"/>
              <a:gd name="T11" fmla="*/ 1 h 102"/>
              <a:gd name="T12" fmla="*/ 0 w 408"/>
              <a:gd name="T13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8" h="102">
                <a:moveTo>
                  <a:pt x="0" y="19"/>
                </a:moveTo>
                <a:cubicBezTo>
                  <a:pt x="5" y="47"/>
                  <a:pt x="11" y="74"/>
                  <a:pt x="17" y="102"/>
                </a:cubicBezTo>
                <a:cubicBezTo>
                  <a:pt x="62" y="93"/>
                  <a:pt x="114" y="85"/>
                  <a:pt x="174" y="83"/>
                </a:cubicBezTo>
                <a:cubicBezTo>
                  <a:pt x="260" y="80"/>
                  <a:pt x="335" y="90"/>
                  <a:pt x="394" y="101"/>
                </a:cubicBezTo>
                <a:cubicBezTo>
                  <a:pt x="398" y="74"/>
                  <a:pt x="403" y="47"/>
                  <a:pt x="408" y="19"/>
                </a:cubicBezTo>
                <a:cubicBezTo>
                  <a:pt x="348" y="8"/>
                  <a:pt x="275" y="0"/>
                  <a:pt x="191" y="1"/>
                </a:cubicBezTo>
                <a:cubicBezTo>
                  <a:pt x="118" y="1"/>
                  <a:pt x="53" y="9"/>
                  <a:pt x="0" y="19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9" name="Freeform 414"/>
          <p:cNvSpPr>
            <a:spLocks/>
          </p:cNvSpPr>
          <p:nvPr/>
        </p:nvSpPr>
        <p:spPr bwMode="auto">
          <a:xfrm>
            <a:off x="7229642" y="2212858"/>
            <a:ext cx="2267284" cy="1255513"/>
          </a:xfrm>
          <a:custGeom>
            <a:avLst/>
            <a:gdLst>
              <a:gd name="T0" fmla="*/ 16 w 392"/>
              <a:gd name="T1" fmla="*/ 0 h 225"/>
              <a:gd name="T2" fmla="*/ 0 w 392"/>
              <a:gd name="T3" fmla="*/ 77 h 225"/>
              <a:gd name="T4" fmla="*/ 173 w 392"/>
              <a:gd name="T5" fmla="*/ 132 h 225"/>
              <a:gd name="T6" fmla="*/ 346 w 392"/>
              <a:gd name="T7" fmla="*/ 225 h 225"/>
              <a:gd name="T8" fmla="*/ 392 w 392"/>
              <a:gd name="T9" fmla="*/ 160 h 225"/>
              <a:gd name="T10" fmla="*/ 217 w 392"/>
              <a:gd name="T11" fmla="*/ 62 h 225"/>
              <a:gd name="T12" fmla="*/ 16 w 392"/>
              <a:gd name="T13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2" h="225">
                <a:moveTo>
                  <a:pt x="16" y="0"/>
                </a:moveTo>
                <a:cubicBezTo>
                  <a:pt x="11" y="25"/>
                  <a:pt x="5" y="51"/>
                  <a:pt x="0" y="77"/>
                </a:cubicBezTo>
                <a:cubicBezTo>
                  <a:pt x="50" y="88"/>
                  <a:pt x="109" y="105"/>
                  <a:pt x="173" y="132"/>
                </a:cubicBezTo>
                <a:cubicBezTo>
                  <a:pt x="243" y="161"/>
                  <a:pt x="301" y="195"/>
                  <a:pt x="346" y="225"/>
                </a:cubicBezTo>
                <a:cubicBezTo>
                  <a:pt x="361" y="203"/>
                  <a:pt x="377" y="181"/>
                  <a:pt x="392" y="160"/>
                </a:cubicBezTo>
                <a:cubicBezTo>
                  <a:pt x="347" y="128"/>
                  <a:pt x="288" y="93"/>
                  <a:pt x="217" y="62"/>
                </a:cubicBezTo>
                <a:cubicBezTo>
                  <a:pt x="141" y="30"/>
                  <a:pt x="72" y="11"/>
                  <a:pt x="16" y="0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4" name="Freeform 415"/>
          <p:cNvSpPr>
            <a:spLocks/>
          </p:cNvSpPr>
          <p:nvPr/>
        </p:nvSpPr>
        <p:spPr bwMode="auto">
          <a:xfrm>
            <a:off x="9283032" y="3139045"/>
            <a:ext cx="1882274" cy="1584827"/>
          </a:xfrm>
          <a:custGeom>
            <a:avLst/>
            <a:gdLst>
              <a:gd name="T0" fmla="*/ 0 w 329"/>
              <a:gd name="T1" fmla="*/ 64 h 286"/>
              <a:gd name="T2" fmla="*/ 46 w 329"/>
              <a:gd name="T3" fmla="*/ 0 h 286"/>
              <a:gd name="T4" fmla="*/ 208 w 329"/>
              <a:gd name="T5" fmla="*/ 134 h 286"/>
              <a:gd name="T6" fmla="*/ 329 w 329"/>
              <a:gd name="T7" fmla="*/ 286 h 286"/>
              <a:gd name="T8" fmla="*/ 231 w 329"/>
              <a:gd name="T9" fmla="*/ 286 h 286"/>
              <a:gd name="T10" fmla="*/ 114 w 329"/>
              <a:gd name="T11" fmla="*/ 157 h 286"/>
              <a:gd name="T12" fmla="*/ 0 w 329"/>
              <a:gd name="T13" fmla="*/ 64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" h="286">
                <a:moveTo>
                  <a:pt x="0" y="64"/>
                </a:moveTo>
                <a:cubicBezTo>
                  <a:pt x="15" y="43"/>
                  <a:pt x="31" y="21"/>
                  <a:pt x="46" y="0"/>
                </a:cubicBezTo>
                <a:cubicBezTo>
                  <a:pt x="94" y="31"/>
                  <a:pt x="151" y="75"/>
                  <a:pt x="208" y="134"/>
                </a:cubicBezTo>
                <a:cubicBezTo>
                  <a:pt x="260" y="188"/>
                  <a:pt x="300" y="241"/>
                  <a:pt x="329" y="286"/>
                </a:cubicBezTo>
                <a:cubicBezTo>
                  <a:pt x="296" y="286"/>
                  <a:pt x="264" y="286"/>
                  <a:pt x="231" y="286"/>
                </a:cubicBezTo>
                <a:cubicBezTo>
                  <a:pt x="201" y="246"/>
                  <a:pt x="162" y="202"/>
                  <a:pt x="114" y="157"/>
                </a:cubicBezTo>
                <a:cubicBezTo>
                  <a:pt x="74" y="119"/>
                  <a:pt x="35" y="89"/>
                  <a:pt x="0" y="64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4" name="Freeform 416"/>
          <p:cNvSpPr>
            <a:spLocks/>
          </p:cNvSpPr>
          <p:nvPr/>
        </p:nvSpPr>
        <p:spPr bwMode="auto">
          <a:xfrm>
            <a:off x="0" y="4723871"/>
            <a:ext cx="12192000" cy="0"/>
          </a:xfrm>
          <a:custGeom>
            <a:avLst/>
            <a:gdLst>
              <a:gd name="T0" fmla="*/ 0 w 2109"/>
              <a:gd name="T1" fmla="*/ 2109 w 210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109">
                <a:moveTo>
                  <a:pt x="0" y="0"/>
                </a:moveTo>
                <a:cubicBezTo>
                  <a:pt x="703" y="0"/>
                  <a:pt x="1406" y="0"/>
                  <a:pt x="2109" y="0"/>
                </a:cubicBezTo>
              </a:path>
            </a:pathLst>
          </a:custGeom>
          <a:noFill/>
          <a:ln w="4763" cap="flat">
            <a:solidFill>
              <a:srgbClr val="F0BAC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7" name="Freeform 426"/>
          <p:cNvSpPr>
            <a:spLocks/>
          </p:cNvSpPr>
          <p:nvPr/>
        </p:nvSpPr>
        <p:spPr bwMode="auto">
          <a:xfrm>
            <a:off x="1208502" y="3494272"/>
            <a:ext cx="64175" cy="82328"/>
          </a:xfrm>
          <a:custGeom>
            <a:avLst/>
            <a:gdLst>
              <a:gd name="T0" fmla="*/ 2 w 13"/>
              <a:gd name="T1" fmla="*/ 16 h 16"/>
              <a:gd name="T2" fmla="*/ 1 w 13"/>
              <a:gd name="T3" fmla="*/ 16 h 16"/>
              <a:gd name="T4" fmla="*/ 1 w 13"/>
              <a:gd name="T5" fmla="*/ 14 h 16"/>
              <a:gd name="T6" fmla="*/ 8 w 13"/>
              <a:gd name="T7" fmla="*/ 7 h 16"/>
              <a:gd name="T8" fmla="*/ 11 w 13"/>
              <a:gd name="T9" fmla="*/ 1 h 16"/>
              <a:gd name="T10" fmla="*/ 12 w 13"/>
              <a:gd name="T11" fmla="*/ 0 h 16"/>
              <a:gd name="T12" fmla="*/ 13 w 13"/>
              <a:gd name="T13" fmla="*/ 1 h 16"/>
              <a:gd name="T14" fmla="*/ 10 w 13"/>
              <a:gd name="T15" fmla="*/ 8 h 16"/>
              <a:gd name="T16" fmla="*/ 2 w 13"/>
              <a:gd name="T17" fmla="*/ 16 h 16"/>
              <a:gd name="T18" fmla="*/ 2 w 13"/>
              <a:gd name="T1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6">
                <a:moveTo>
                  <a:pt x="2" y="16"/>
                </a:moveTo>
                <a:cubicBezTo>
                  <a:pt x="1" y="16"/>
                  <a:pt x="1" y="16"/>
                  <a:pt x="1" y="16"/>
                </a:cubicBezTo>
                <a:cubicBezTo>
                  <a:pt x="0" y="15"/>
                  <a:pt x="1" y="14"/>
                  <a:pt x="1" y="14"/>
                </a:cubicBezTo>
                <a:cubicBezTo>
                  <a:pt x="3" y="13"/>
                  <a:pt x="6" y="11"/>
                  <a:pt x="8" y="7"/>
                </a:cubicBezTo>
                <a:cubicBezTo>
                  <a:pt x="10" y="5"/>
                  <a:pt x="10" y="3"/>
                  <a:pt x="11" y="1"/>
                </a:cubicBezTo>
                <a:cubicBezTo>
                  <a:pt x="11" y="0"/>
                  <a:pt x="11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2" y="4"/>
                  <a:pt x="11" y="6"/>
                  <a:pt x="10" y="8"/>
                </a:cubicBezTo>
                <a:cubicBezTo>
                  <a:pt x="8" y="12"/>
                  <a:pt x="4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9" name="Freeform 428"/>
          <p:cNvSpPr>
            <a:spLocks/>
          </p:cNvSpPr>
          <p:nvPr/>
        </p:nvSpPr>
        <p:spPr bwMode="auto">
          <a:xfrm>
            <a:off x="1401014" y="3494272"/>
            <a:ext cx="64175" cy="82328"/>
          </a:xfrm>
          <a:custGeom>
            <a:avLst/>
            <a:gdLst>
              <a:gd name="T0" fmla="*/ 11 w 12"/>
              <a:gd name="T1" fmla="*/ 16 h 16"/>
              <a:gd name="T2" fmla="*/ 12 w 12"/>
              <a:gd name="T3" fmla="*/ 16 h 16"/>
              <a:gd name="T4" fmla="*/ 12 w 12"/>
              <a:gd name="T5" fmla="*/ 14 h 16"/>
              <a:gd name="T6" fmla="*/ 4 w 12"/>
              <a:gd name="T7" fmla="*/ 7 h 16"/>
              <a:gd name="T8" fmla="*/ 2 w 12"/>
              <a:gd name="T9" fmla="*/ 1 h 16"/>
              <a:gd name="T10" fmla="*/ 1 w 12"/>
              <a:gd name="T11" fmla="*/ 0 h 16"/>
              <a:gd name="T12" fmla="*/ 0 w 12"/>
              <a:gd name="T13" fmla="*/ 1 h 16"/>
              <a:gd name="T14" fmla="*/ 3 w 12"/>
              <a:gd name="T15" fmla="*/ 8 h 16"/>
              <a:gd name="T16" fmla="*/ 11 w 12"/>
              <a:gd name="T17" fmla="*/ 16 h 16"/>
              <a:gd name="T18" fmla="*/ 11 w 12"/>
              <a:gd name="T1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6">
                <a:moveTo>
                  <a:pt x="11" y="16"/>
                </a:moveTo>
                <a:cubicBezTo>
                  <a:pt x="11" y="16"/>
                  <a:pt x="12" y="16"/>
                  <a:pt x="12" y="16"/>
                </a:cubicBezTo>
                <a:cubicBezTo>
                  <a:pt x="12" y="15"/>
                  <a:pt x="12" y="14"/>
                  <a:pt x="12" y="14"/>
                </a:cubicBezTo>
                <a:cubicBezTo>
                  <a:pt x="10" y="13"/>
                  <a:pt x="7" y="11"/>
                  <a:pt x="4" y="7"/>
                </a:cubicBezTo>
                <a:cubicBezTo>
                  <a:pt x="3" y="5"/>
                  <a:pt x="2" y="3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4"/>
                  <a:pt x="1" y="6"/>
                  <a:pt x="3" y="8"/>
                </a:cubicBezTo>
                <a:cubicBezTo>
                  <a:pt x="5" y="12"/>
                  <a:pt x="8" y="15"/>
                  <a:pt x="11" y="16"/>
                </a:cubicBezTo>
                <a:cubicBezTo>
                  <a:pt x="11" y="16"/>
                  <a:pt x="11" y="16"/>
                  <a:pt x="11" y="16"/>
                </a:cubicBezTo>
                <a:close/>
              </a:path>
            </a:pathLst>
          </a:custGeom>
          <a:solidFill>
            <a:srgbClr val="F4B6B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0" name="CuadroTexto 129"/>
          <p:cNvSpPr txBox="1"/>
          <p:nvPr/>
        </p:nvSpPr>
        <p:spPr>
          <a:xfrm>
            <a:off x="676449" y="5145074"/>
            <a:ext cx="1876028" cy="461665"/>
          </a:xfrm>
          <a:prstGeom prst="rect">
            <a:avLst/>
          </a:prstGeom>
          <a:solidFill>
            <a:srgbClr val="F8B5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I</a:t>
            </a:r>
          </a:p>
        </p:txBody>
      </p:sp>
      <p:sp>
        <p:nvSpPr>
          <p:cNvPr id="131" name="CuadroTexto 130"/>
          <p:cNvSpPr txBox="1"/>
          <p:nvPr/>
        </p:nvSpPr>
        <p:spPr>
          <a:xfrm>
            <a:off x="676449" y="5606739"/>
            <a:ext cx="1876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</a:t>
            </a:r>
            <a:r>
              <a:rPr lang="en-US" sz="1400" dirty="0" smtClean="0"/>
              <a:t>Lorem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CuadroTexto 131"/>
          <p:cNvSpPr txBox="1"/>
          <p:nvPr/>
        </p:nvSpPr>
        <p:spPr>
          <a:xfrm>
            <a:off x="3043006" y="5145074"/>
            <a:ext cx="1876028" cy="461665"/>
          </a:xfrm>
          <a:prstGeom prst="rect">
            <a:avLst/>
          </a:prstGeom>
          <a:solidFill>
            <a:srgbClr val="F8B5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II</a:t>
            </a:r>
          </a:p>
        </p:txBody>
      </p:sp>
      <p:sp>
        <p:nvSpPr>
          <p:cNvPr id="133" name="CuadroTexto 132"/>
          <p:cNvSpPr txBox="1"/>
          <p:nvPr/>
        </p:nvSpPr>
        <p:spPr>
          <a:xfrm>
            <a:off x="3043006" y="5606739"/>
            <a:ext cx="1876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</a:t>
            </a:r>
            <a:r>
              <a:rPr lang="en-US" sz="1400" dirty="0" smtClean="0"/>
              <a:t>Lorem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CuadroTexto 133"/>
          <p:cNvSpPr txBox="1"/>
          <p:nvPr/>
        </p:nvSpPr>
        <p:spPr>
          <a:xfrm>
            <a:off x="5252541" y="5101082"/>
            <a:ext cx="1929595" cy="461665"/>
          </a:xfrm>
          <a:prstGeom prst="rect">
            <a:avLst/>
          </a:prstGeom>
          <a:solidFill>
            <a:srgbClr val="F8B5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III</a:t>
            </a:r>
          </a:p>
        </p:txBody>
      </p:sp>
      <p:sp>
        <p:nvSpPr>
          <p:cNvPr id="135" name="CuadroTexto 134"/>
          <p:cNvSpPr txBox="1"/>
          <p:nvPr/>
        </p:nvSpPr>
        <p:spPr>
          <a:xfrm>
            <a:off x="5279325" y="5579229"/>
            <a:ext cx="1876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</a:t>
            </a:r>
            <a:r>
              <a:rPr lang="en-US" sz="1400" dirty="0" smtClean="0"/>
              <a:t>Lorem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CuadroTexto 135"/>
          <p:cNvSpPr txBox="1"/>
          <p:nvPr/>
        </p:nvSpPr>
        <p:spPr>
          <a:xfrm>
            <a:off x="7353437" y="5158775"/>
            <a:ext cx="1929595" cy="461665"/>
          </a:xfrm>
          <a:prstGeom prst="rect">
            <a:avLst/>
          </a:prstGeom>
          <a:solidFill>
            <a:srgbClr val="F8B5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IV</a:t>
            </a:r>
          </a:p>
        </p:txBody>
      </p:sp>
      <p:sp>
        <p:nvSpPr>
          <p:cNvPr id="137" name="CuadroTexto 136"/>
          <p:cNvSpPr txBox="1"/>
          <p:nvPr/>
        </p:nvSpPr>
        <p:spPr>
          <a:xfrm>
            <a:off x="7366803" y="5562747"/>
            <a:ext cx="1876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</a:t>
            </a:r>
            <a:r>
              <a:rPr lang="en-US" sz="1400" dirty="0" smtClean="0"/>
              <a:t>Lorem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CuadroTexto 137"/>
          <p:cNvSpPr txBox="1"/>
          <p:nvPr/>
        </p:nvSpPr>
        <p:spPr>
          <a:xfrm>
            <a:off x="9589756" y="5117564"/>
            <a:ext cx="1876028" cy="461665"/>
          </a:xfrm>
          <a:prstGeom prst="rect">
            <a:avLst/>
          </a:prstGeom>
          <a:solidFill>
            <a:srgbClr val="F8B5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Psicologia V</a:t>
            </a:r>
          </a:p>
        </p:txBody>
      </p:sp>
      <p:sp>
        <p:nvSpPr>
          <p:cNvPr id="139" name="CuadroTexto 138"/>
          <p:cNvSpPr txBox="1"/>
          <p:nvPr/>
        </p:nvSpPr>
        <p:spPr>
          <a:xfrm>
            <a:off x="9589756" y="5579229"/>
            <a:ext cx="1876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There are many variations of passages of </a:t>
            </a:r>
            <a:r>
              <a:rPr lang="en-US" sz="1400" dirty="0" smtClean="0"/>
              <a:t>Lorem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3945127" y="3493949"/>
            <a:ext cx="409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There are many variations of passages of </a:t>
            </a:r>
            <a:r>
              <a:rPr lang="en-US" sz="2000" dirty="0" smtClean="0"/>
              <a:t>Lorem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743152" y="407375"/>
            <a:ext cx="5409669" cy="1100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Infographic Style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01" y="3118469"/>
            <a:ext cx="675000" cy="7875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29" y="1695615"/>
            <a:ext cx="675000" cy="78750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071" y="2665296"/>
            <a:ext cx="675000" cy="78750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821" y="1648495"/>
            <a:ext cx="675000" cy="78750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522" y="3060392"/>
            <a:ext cx="675000" cy="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854061" y="312532"/>
            <a:ext cx="11572875" cy="72548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</a:rPr>
              <a:t>Infographic </a:t>
            </a:r>
            <a:r>
              <a:rPr lang="en-US" sz="7200" dirty="0" smtClean="0">
                <a:solidFill>
                  <a:schemeClr val="bg1"/>
                </a:solidFill>
              </a:rPr>
              <a:t>        Style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797C4F-28B1-48C7-9AC4-5ECB25742373}"/>
              </a:ext>
            </a:extLst>
          </p:cNvPr>
          <p:cNvSpPr txBox="1"/>
          <p:nvPr/>
        </p:nvSpPr>
        <p:spPr>
          <a:xfrm>
            <a:off x="2991030" y="4916675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EE705A"/>
                </a:solidFill>
                <a:cs typeface="Arial" pitchFamily="34" charset="0"/>
              </a:rPr>
              <a:t>30%</a:t>
            </a:r>
            <a:endParaRPr lang="ko-KR" altLang="en-US" sz="3200" b="1" dirty="0">
              <a:solidFill>
                <a:srgbClr val="EE705A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373EB1-42CF-4D3C-B9B7-36FFAC692BA5}"/>
              </a:ext>
            </a:extLst>
          </p:cNvPr>
          <p:cNvSpPr txBox="1"/>
          <p:nvPr/>
        </p:nvSpPr>
        <p:spPr>
          <a:xfrm>
            <a:off x="8087851" y="2944392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EE705A"/>
                </a:solidFill>
                <a:cs typeface="Arial" pitchFamily="34" charset="0"/>
              </a:rPr>
              <a:t>60%</a:t>
            </a:r>
            <a:endParaRPr lang="ko-KR" altLang="en-US" sz="3200" b="1" dirty="0">
              <a:solidFill>
                <a:srgbClr val="EE705A"/>
              </a:solidFill>
              <a:cs typeface="Arial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7E91A5-9964-47CC-9009-03F2C1C9B74F}"/>
              </a:ext>
            </a:extLst>
          </p:cNvPr>
          <p:cNvCxnSpPr/>
          <p:nvPr/>
        </p:nvCxnSpPr>
        <p:spPr>
          <a:xfrm flipV="1">
            <a:off x="7533330" y="3613599"/>
            <a:ext cx="4032000" cy="9525"/>
          </a:xfrm>
          <a:prstGeom prst="straightConnector1">
            <a:avLst/>
          </a:prstGeom>
          <a:ln w="25400">
            <a:solidFill>
              <a:srgbClr val="F8B58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8AC798-FF97-4B73-B849-0C266B4DC4EE}"/>
              </a:ext>
            </a:extLst>
          </p:cNvPr>
          <p:cNvCxnSpPr/>
          <p:nvPr/>
        </p:nvCxnSpPr>
        <p:spPr>
          <a:xfrm flipH="1">
            <a:off x="900377" y="4767401"/>
            <a:ext cx="4032000" cy="0"/>
          </a:xfrm>
          <a:prstGeom prst="straightConnector1">
            <a:avLst/>
          </a:prstGeom>
          <a:ln w="25400">
            <a:solidFill>
              <a:srgbClr val="F8B58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EDF950-75F1-4D88-B9C2-A27347231276}"/>
              </a:ext>
            </a:extLst>
          </p:cNvPr>
          <p:cNvGrpSpPr/>
          <p:nvPr/>
        </p:nvGrpSpPr>
        <p:grpSpPr>
          <a:xfrm>
            <a:off x="7784363" y="5106597"/>
            <a:ext cx="2509401" cy="1287983"/>
            <a:chOff x="270023" y="1671304"/>
            <a:chExt cx="2552450" cy="11359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44D9D0-016F-4596-92E9-EEA7EC546A36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89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6898E0-8946-46CB-BB2F-C76480608D8A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20FA89-53D2-4251-9A7A-25920C18BBC9}"/>
              </a:ext>
            </a:extLst>
          </p:cNvPr>
          <p:cNvGrpSpPr/>
          <p:nvPr/>
        </p:nvGrpSpPr>
        <p:grpSpPr>
          <a:xfrm>
            <a:off x="1950479" y="2158749"/>
            <a:ext cx="2509401" cy="1287983"/>
            <a:chOff x="270023" y="1671304"/>
            <a:chExt cx="2552450" cy="113591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A084CCE-7531-4CB9-886E-CBE15551091B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89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886729-B783-4A6C-9345-5C515F2BC050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7BF7A5-0D04-400B-9A55-80D2B98D612C}"/>
              </a:ext>
            </a:extLst>
          </p:cNvPr>
          <p:cNvGrpSpPr/>
          <p:nvPr/>
        </p:nvGrpSpPr>
        <p:grpSpPr>
          <a:xfrm>
            <a:off x="789581" y="3723476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7AC8326-03EB-4021-9613-CC2B1CBB8F3E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EE705A"/>
                  </a:solidFill>
                  <a:ea typeface="FZShuTi" pitchFamily="2" charset="-122"/>
                  <a:cs typeface="Arial" pitchFamily="34" charset="0"/>
                </a:rPr>
                <a:t>$234</a:t>
              </a:r>
              <a:endParaRPr lang="ko-KR" altLang="en-US" sz="28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FAED72E-046B-43B6-AF44-B9FDE9D6B6B7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EE705A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8F44D5-5539-47F7-9574-A8BBB922CE37}"/>
              </a:ext>
            </a:extLst>
          </p:cNvPr>
          <p:cNvGrpSpPr/>
          <p:nvPr/>
        </p:nvGrpSpPr>
        <p:grpSpPr>
          <a:xfrm>
            <a:off x="2490031" y="3723476"/>
            <a:ext cx="1761331" cy="758741"/>
            <a:chOff x="203895" y="3409836"/>
            <a:chExt cx="1761331" cy="7587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61ADB2-DF38-4180-9215-FF20E82FF081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EE705A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23A3BC1-189D-4EF5-92F0-4DD2314AFDA2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EE705A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5B0588-B01E-4D58-9E86-54755C427484}"/>
              </a:ext>
            </a:extLst>
          </p:cNvPr>
          <p:cNvGrpSpPr/>
          <p:nvPr/>
        </p:nvGrpSpPr>
        <p:grpSpPr>
          <a:xfrm>
            <a:off x="7990620" y="3832326"/>
            <a:ext cx="1761331" cy="758741"/>
            <a:chOff x="203895" y="3409836"/>
            <a:chExt cx="1761331" cy="75874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60C1075-A150-4657-AE73-C72C54B82EE3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EE705A"/>
                  </a:solidFill>
                  <a:ea typeface="FZShuTi" pitchFamily="2" charset="-122"/>
                  <a:cs typeface="Arial" pitchFamily="34" charset="0"/>
                </a:rPr>
                <a:t>$234</a:t>
              </a:r>
              <a:endParaRPr lang="ko-KR" altLang="en-US" sz="28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4AFCEAA-56BD-4924-AFB3-5084021A2541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EE705A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34EFE40-311E-4DED-90E5-2F1B9C4F19A7}"/>
              </a:ext>
            </a:extLst>
          </p:cNvPr>
          <p:cNvGrpSpPr/>
          <p:nvPr/>
        </p:nvGrpSpPr>
        <p:grpSpPr>
          <a:xfrm>
            <a:off x="9691070" y="3832326"/>
            <a:ext cx="1761331" cy="758741"/>
            <a:chOff x="203895" y="3409836"/>
            <a:chExt cx="1761331" cy="75874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898B092-DE6F-4F03-9737-137236BED819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rgbClr val="EE705A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EED40FF-DDBC-4D61-B00C-590CB6FA0C5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EE705A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330" y="1623288"/>
            <a:ext cx="1522324" cy="180614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457" y="4946070"/>
            <a:ext cx="1467920" cy="17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6033" y="384818"/>
            <a:ext cx="11572875" cy="725488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69E97A-79CB-4857-A3A7-742B9013D9FE}"/>
              </a:ext>
            </a:extLst>
          </p:cNvPr>
          <p:cNvGrpSpPr/>
          <p:nvPr/>
        </p:nvGrpSpPr>
        <p:grpSpPr>
          <a:xfrm>
            <a:off x="920756" y="1786257"/>
            <a:ext cx="10361647" cy="4152161"/>
            <a:chOff x="467544" y="1347614"/>
            <a:chExt cx="8208912" cy="32895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0086B4-A48C-4B98-995D-615B4EA7BD64}"/>
                </a:ext>
              </a:extLst>
            </p:cNvPr>
            <p:cNvSpPr/>
            <p:nvPr/>
          </p:nvSpPr>
          <p:spPr>
            <a:xfrm>
              <a:off x="467544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EE705A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449C498-55A6-44F7-BA38-6507B01E753E}"/>
                </a:ext>
              </a:extLst>
            </p:cNvPr>
            <p:cNvSpPr/>
            <p:nvPr/>
          </p:nvSpPr>
          <p:spPr>
            <a:xfrm flipH="1">
              <a:off x="4644008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F8B58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55545FCC-7375-4B02-8974-40735E06D887}"/>
                </a:ext>
              </a:extLst>
            </p:cNvPr>
            <p:cNvSpPr/>
            <p:nvPr/>
          </p:nvSpPr>
          <p:spPr>
            <a:xfrm flipV="1">
              <a:off x="46754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F8B58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CBDB0AA3-2D4C-4C83-8EB2-0A1139ED425F}"/>
                </a:ext>
              </a:extLst>
            </p:cNvPr>
            <p:cNvSpPr/>
            <p:nvPr/>
          </p:nvSpPr>
          <p:spPr>
            <a:xfrm flipH="1" flipV="1">
              <a:off x="4635624" y="3052946"/>
              <a:ext cx="3611006" cy="1319990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EE705A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DA38CD-1366-4041-A1B3-270F9E75C1A1}"/>
                </a:ext>
              </a:extLst>
            </p:cNvPr>
            <p:cNvSpPr/>
            <p:nvPr/>
          </p:nvSpPr>
          <p:spPr>
            <a:xfrm rot="2700000">
              <a:off x="3990029" y="2417307"/>
              <a:ext cx="1157246" cy="1157246"/>
            </a:xfrm>
            <a:prstGeom prst="rect">
              <a:avLst/>
            </a:prstGeom>
            <a:solidFill>
              <a:srgbClr val="EE7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FBFF7B1E-6ADF-4E35-8D32-B35DB3E91386}"/>
                </a:ext>
              </a:extLst>
            </p:cNvPr>
            <p:cNvSpPr/>
            <p:nvPr/>
          </p:nvSpPr>
          <p:spPr>
            <a:xfrm rot="10800000">
              <a:off x="4922381" y="2349847"/>
              <a:ext cx="288032" cy="288032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827FAA70-722F-4B8C-97CC-CB2C1C6A43FC}"/>
                </a:ext>
              </a:extLst>
            </p:cNvPr>
            <p:cNvSpPr/>
            <p:nvPr/>
          </p:nvSpPr>
          <p:spPr>
            <a:xfrm rot="16200000">
              <a:off x="4932040" y="3348598"/>
              <a:ext cx="288032" cy="288032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E5B5B6AC-EB18-46A6-A566-49C7E9053DC9}"/>
                </a:ext>
              </a:extLst>
            </p:cNvPr>
            <p:cNvSpPr/>
            <p:nvPr/>
          </p:nvSpPr>
          <p:spPr>
            <a:xfrm>
              <a:off x="3946788" y="3369919"/>
              <a:ext cx="288032" cy="288032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40CC3C09-A807-4C51-91EF-9E576E954104}"/>
                </a:ext>
              </a:extLst>
            </p:cNvPr>
            <p:cNvSpPr/>
            <p:nvPr/>
          </p:nvSpPr>
          <p:spPr>
            <a:xfrm rot="5400000">
              <a:off x="3939168" y="2340540"/>
              <a:ext cx="288032" cy="288032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66EE2C-CA81-49CB-90E3-8EB7563EB15F}"/>
              </a:ext>
            </a:extLst>
          </p:cNvPr>
          <p:cNvGrpSpPr/>
          <p:nvPr/>
        </p:nvGrpSpPr>
        <p:grpSpPr>
          <a:xfrm>
            <a:off x="1463299" y="2179303"/>
            <a:ext cx="3312368" cy="1258753"/>
            <a:chOff x="2530759" y="1759421"/>
            <a:chExt cx="1681201" cy="12587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64A348-FD5B-42B9-9063-296D59CB9D5F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4426DA-7238-4562-A542-535A4427285B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Strength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79C6EF-378A-4AA9-A95A-F1FE8FB37BDB}"/>
              </a:ext>
            </a:extLst>
          </p:cNvPr>
          <p:cNvGrpSpPr/>
          <p:nvPr/>
        </p:nvGrpSpPr>
        <p:grpSpPr>
          <a:xfrm>
            <a:off x="1463299" y="4302008"/>
            <a:ext cx="3312368" cy="1258753"/>
            <a:chOff x="2530759" y="1759421"/>
            <a:chExt cx="1681201" cy="12587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E487D3-2AB5-46CF-A834-4230ADE761B0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AFBFAF-2112-4B91-BC05-908823E92BF1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Opportunity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18DBBB-4385-440B-83F8-1C48B0E282AD}"/>
              </a:ext>
            </a:extLst>
          </p:cNvPr>
          <p:cNvGrpSpPr/>
          <p:nvPr/>
        </p:nvGrpSpPr>
        <p:grpSpPr>
          <a:xfrm>
            <a:off x="7427490" y="2179303"/>
            <a:ext cx="3312368" cy="1258753"/>
            <a:chOff x="2530759" y="1759421"/>
            <a:chExt cx="1681201" cy="12587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97C46B-38EE-4F1F-84BD-A64CC8E1E3D4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9C76FF-E4D6-498F-B715-9D213E60F173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C2E081-D659-4ECB-97B5-D9D85711743E}"/>
              </a:ext>
            </a:extLst>
          </p:cNvPr>
          <p:cNvGrpSpPr/>
          <p:nvPr/>
        </p:nvGrpSpPr>
        <p:grpSpPr>
          <a:xfrm>
            <a:off x="7274516" y="4142499"/>
            <a:ext cx="3312368" cy="1258753"/>
            <a:chOff x="2530759" y="1759421"/>
            <a:chExt cx="1681201" cy="12587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74E415-317B-482A-85FA-8C41235AA134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3131EC-125A-40DA-B1ED-DE64A1DF6EA0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Threat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D7301FF-2BD3-4F2F-A603-02889D1A15E3}"/>
              </a:ext>
            </a:extLst>
          </p:cNvPr>
          <p:cNvSpPr txBox="1"/>
          <p:nvPr/>
        </p:nvSpPr>
        <p:spPr>
          <a:xfrm>
            <a:off x="5302790" y="3539171"/>
            <a:ext cx="159757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81" y="5052929"/>
            <a:ext cx="1349690" cy="17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98463"/>
            <a:ext cx="11572875" cy="7239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53DCFB-2873-4CA5-8A59-5E9FBE263F7C}"/>
              </a:ext>
            </a:extLst>
          </p:cNvPr>
          <p:cNvGrpSpPr/>
          <p:nvPr/>
        </p:nvGrpSpPr>
        <p:grpSpPr>
          <a:xfrm>
            <a:off x="847505" y="4780944"/>
            <a:ext cx="2100084" cy="1261884"/>
            <a:chOff x="592509" y="1556792"/>
            <a:chExt cx="2033531" cy="12618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1FCDA8-2AE6-4CC0-85DF-CBBF8EAF17F8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08389E-A4AA-4AE3-82EA-0F378E0E5494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rgbClr val="F8B587"/>
            </a:solidFill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609D05-8871-45DD-A4FD-D3E0DEC8351A}"/>
              </a:ext>
            </a:extLst>
          </p:cNvPr>
          <p:cNvGrpSpPr/>
          <p:nvPr/>
        </p:nvGrpSpPr>
        <p:grpSpPr>
          <a:xfrm>
            <a:off x="3640270" y="4780944"/>
            <a:ext cx="2100084" cy="1261884"/>
            <a:chOff x="592509" y="1556792"/>
            <a:chExt cx="2033531" cy="12618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7E9468-9910-4057-85FE-3AF6992122B6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538B6A-E686-42CF-B407-0C5D57818239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F05A5A-1D81-4FDC-A0B8-F949CFECA57E}"/>
              </a:ext>
            </a:extLst>
          </p:cNvPr>
          <p:cNvGrpSpPr/>
          <p:nvPr/>
        </p:nvGrpSpPr>
        <p:grpSpPr>
          <a:xfrm>
            <a:off x="6433035" y="4780944"/>
            <a:ext cx="2100084" cy="1261884"/>
            <a:chOff x="592509" y="1556792"/>
            <a:chExt cx="2033531" cy="12618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DA791C-0FA4-4B47-AD79-A41F06E8DB37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BD887B-472D-4B88-B04D-3BA414BB2BAE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rgbClr val="F8B587"/>
            </a:solidFill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6466E9-78D5-4CB1-AE2D-2EDD06BC3765}"/>
              </a:ext>
            </a:extLst>
          </p:cNvPr>
          <p:cNvGrpSpPr/>
          <p:nvPr/>
        </p:nvGrpSpPr>
        <p:grpSpPr>
          <a:xfrm>
            <a:off x="9225799" y="4780944"/>
            <a:ext cx="2100084" cy="1261884"/>
            <a:chOff x="592509" y="1556792"/>
            <a:chExt cx="2033531" cy="12618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D1CFF9-D36E-4CFA-9875-590040B6AA07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5224A7-A838-41CA-B951-1A7F512EF72A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3" name="Grupo 402"/>
          <p:cNvGrpSpPr/>
          <p:nvPr/>
        </p:nvGrpSpPr>
        <p:grpSpPr>
          <a:xfrm>
            <a:off x="4070262" y="3207838"/>
            <a:ext cx="1975499" cy="938876"/>
            <a:chOff x="3521182" y="2352605"/>
            <a:chExt cx="1975499" cy="938876"/>
          </a:xfrm>
        </p:grpSpPr>
        <p:sp>
          <p:nvSpPr>
            <p:cNvPr id="397" name="TextBox 12">
              <a:extLst>
                <a:ext uri="{FF2B5EF4-FFF2-40B4-BE49-F238E27FC236}">
                  <a16:creationId xmlns:a16="http://schemas.microsoft.com/office/drawing/2014/main" id="{0ACD7AB7-D579-4608-83DB-B0C1F2BF5DC3}"/>
                </a:ext>
              </a:extLst>
            </p:cNvPr>
            <p:cNvSpPr txBox="1"/>
            <p:nvPr/>
          </p:nvSpPr>
          <p:spPr>
            <a:xfrm>
              <a:off x="3561151" y="2645150"/>
              <a:ext cx="1935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98" name="TextBox 13">
              <a:extLst>
                <a:ext uri="{FF2B5EF4-FFF2-40B4-BE49-F238E27FC236}">
                  <a16:creationId xmlns:a16="http://schemas.microsoft.com/office/drawing/2014/main" id="{CC44BABA-DC62-4A59-A0A0-E7EE0050195E}"/>
                </a:ext>
              </a:extLst>
            </p:cNvPr>
            <p:cNvSpPr txBox="1"/>
            <p:nvPr/>
          </p:nvSpPr>
          <p:spPr>
            <a:xfrm>
              <a:off x="3521182" y="2352605"/>
              <a:ext cx="1942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2" name="Grupo 401"/>
          <p:cNvGrpSpPr/>
          <p:nvPr/>
        </p:nvGrpSpPr>
        <p:grpSpPr>
          <a:xfrm>
            <a:off x="9302846" y="3249520"/>
            <a:ext cx="1975499" cy="938876"/>
            <a:chOff x="5858768" y="2770898"/>
            <a:chExt cx="1975499" cy="938876"/>
          </a:xfrm>
        </p:grpSpPr>
        <p:sp>
          <p:nvSpPr>
            <p:cNvPr id="400" name="TextBox 21">
              <a:extLst>
                <a:ext uri="{FF2B5EF4-FFF2-40B4-BE49-F238E27FC236}">
                  <a16:creationId xmlns:a16="http://schemas.microsoft.com/office/drawing/2014/main" id="{90F2FD28-4246-4131-B1C7-E9D0FFD8490E}"/>
                </a:ext>
              </a:extLst>
            </p:cNvPr>
            <p:cNvSpPr txBox="1"/>
            <p:nvPr/>
          </p:nvSpPr>
          <p:spPr>
            <a:xfrm>
              <a:off x="5898737" y="3063443"/>
              <a:ext cx="1935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1" name="TextBox 22">
              <a:extLst>
                <a:ext uri="{FF2B5EF4-FFF2-40B4-BE49-F238E27FC236}">
                  <a16:creationId xmlns:a16="http://schemas.microsoft.com/office/drawing/2014/main" id="{6D825F14-65E8-4F10-951A-2F120F7F5366}"/>
                </a:ext>
              </a:extLst>
            </p:cNvPr>
            <p:cNvSpPr txBox="1"/>
            <p:nvPr/>
          </p:nvSpPr>
          <p:spPr>
            <a:xfrm>
              <a:off x="5858768" y="2770898"/>
              <a:ext cx="1942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494" y="2216892"/>
            <a:ext cx="607500" cy="79875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580" y="2203921"/>
            <a:ext cx="607500" cy="798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91" y="2566844"/>
            <a:ext cx="1889222" cy="192326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888" y="2603296"/>
            <a:ext cx="1889222" cy="192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69875"/>
            <a:ext cx="11572875" cy="7254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761978-41D7-4751-8E6A-E84C97A6697E}"/>
              </a:ext>
            </a:extLst>
          </p:cNvPr>
          <p:cNvGrpSpPr/>
          <p:nvPr/>
        </p:nvGrpSpPr>
        <p:grpSpPr>
          <a:xfrm>
            <a:off x="1" y="1788840"/>
            <a:ext cx="4231532" cy="3050586"/>
            <a:chOff x="1" y="1788840"/>
            <a:chExt cx="4231532" cy="305058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664FBE-021C-47D0-AAD5-537D6BDE1989}"/>
                </a:ext>
              </a:extLst>
            </p:cNvPr>
            <p:cNvSpPr/>
            <p:nvPr/>
          </p:nvSpPr>
          <p:spPr>
            <a:xfrm>
              <a:off x="1" y="2462553"/>
              <a:ext cx="4231532" cy="468000"/>
            </a:xfrm>
            <a:prstGeom prst="rect">
              <a:avLst/>
            </a:prstGeom>
            <a:solidFill>
              <a:srgbClr val="EE7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EA8A08-4127-479C-B05C-2496C9F99126}"/>
                </a:ext>
              </a:extLst>
            </p:cNvPr>
            <p:cNvGrpSpPr/>
            <p:nvPr/>
          </p:nvGrpSpPr>
          <p:grpSpPr>
            <a:xfrm>
              <a:off x="713379" y="2542667"/>
              <a:ext cx="3333328" cy="2296759"/>
              <a:chOff x="720001" y="2446968"/>
              <a:chExt cx="3401927" cy="229675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DDF1AE-BF3E-48F3-A830-5170EA4705C2}"/>
                  </a:ext>
                </a:extLst>
              </p:cNvPr>
              <p:cNvSpPr txBox="1"/>
              <p:nvPr/>
            </p:nvSpPr>
            <p:spPr>
              <a:xfrm>
                <a:off x="720002" y="2446968"/>
                <a:ext cx="340192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5B7C1D-67A5-4B07-A41C-9DB1245212F8}"/>
                  </a:ext>
                </a:extLst>
              </p:cNvPr>
              <p:cNvSpPr txBox="1"/>
              <p:nvPr/>
            </p:nvSpPr>
            <p:spPr>
              <a:xfrm>
                <a:off x="720001" y="2989401"/>
                <a:ext cx="340192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  </a:r>
              </a:p>
              <a:p>
                <a:endParaRPr lang="en-US" altLang="ko-KR" sz="1200" dirty="0">
                  <a:cs typeface="Arial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D8C68F-CFC9-4848-AC21-BDAA823C40F2}"/>
                </a:ext>
              </a:extLst>
            </p:cNvPr>
            <p:cNvGrpSpPr/>
            <p:nvPr/>
          </p:nvGrpSpPr>
          <p:grpSpPr>
            <a:xfrm>
              <a:off x="713378" y="1788840"/>
              <a:ext cx="3131919" cy="567656"/>
              <a:chOff x="6324699" y="2356411"/>
              <a:chExt cx="2736305" cy="56765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63EC72-D734-4C7F-8AAA-A0F5C0A5648F}"/>
                  </a:ext>
                </a:extLst>
              </p:cNvPr>
              <p:cNvSpPr txBox="1"/>
              <p:nvPr/>
            </p:nvSpPr>
            <p:spPr>
              <a:xfrm>
                <a:off x="6324700" y="2616290"/>
                <a:ext cx="27363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Simple PowerPoint Presentation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04643B-09D0-4F1A-923C-364D1C9C1094}"/>
                  </a:ext>
                </a:extLst>
              </p:cNvPr>
              <p:cNvSpPr txBox="1"/>
              <p:nvPr/>
            </p:nvSpPr>
            <p:spPr>
              <a:xfrm>
                <a:off x="6324699" y="2356411"/>
                <a:ext cx="27363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B3CD4EA-DB3E-48C5-A52B-EAA7B7ACDDBE}"/>
              </a:ext>
            </a:extLst>
          </p:cNvPr>
          <p:cNvSpPr/>
          <p:nvPr/>
        </p:nvSpPr>
        <p:spPr>
          <a:xfrm>
            <a:off x="7960468" y="2462553"/>
            <a:ext cx="4231532" cy="468000"/>
          </a:xfrm>
          <a:prstGeom prst="rect">
            <a:avLst/>
          </a:pr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337F39-BDF4-4E49-BBDA-195B367B3138}"/>
              </a:ext>
            </a:extLst>
          </p:cNvPr>
          <p:cNvGrpSpPr/>
          <p:nvPr/>
        </p:nvGrpSpPr>
        <p:grpSpPr>
          <a:xfrm>
            <a:off x="8158279" y="2542667"/>
            <a:ext cx="3333328" cy="2481425"/>
            <a:chOff x="193825" y="2446968"/>
            <a:chExt cx="3401927" cy="248142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728EBD-8431-4B10-BDA8-6C3B7643E8EF}"/>
                </a:ext>
              </a:extLst>
            </p:cNvPr>
            <p:cNvSpPr txBox="1"/>
            <p:nvPr/>
          </p:nvSpPr>
          <p:spPr>
            <a:xfrm>
              <a:off x="193826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6D539C-84E0-4024-87E5-16B85E6F4B9C}"/>
                </a:ext>
              </a:extLst>
            </p:cNvPr>
            <p:cNvSpPr txBox="1"/>
            <p:nvPr/>
          </p:nvSpPr>
          <p:spPr>
            <a:xfrm>
              <a:off x="193825" y="2989401"/>
              <a:ext cx="340192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pPr algn="r"/>
              <a:endParaRPr lang="en-US" altLang="ko-KR" sz="1200" dirty="0">
                <a:cs typeface="Arial" pitchFamily="34" charset="0"/>
              </a:endParaRPr>
            </a:p>
            <a:p>
              <a:pPr algn="r"/>
              <a:r>
                <a:rPr lang="en-US" altLang="ko-KR" sz="1200" dirty="0" smtClean="0">
                  <a:cs typeface="Arial" pitchFamily="34" charset="0"/>
                </a:rPr>
                <a:t>.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A11D36-FF9B-42C2-8D97-4F6C21F4B144}"/>
              </a:ext>
            </a:extLst>
          </p:cNvPr>
          <p:cNvGrpSpPr/>
          <p:nvPr/>
        </p:nvGrpSpPr>
        <p:grpSpPr>
          <a:xfrm>
            <a:off x="8359691" y="1788840"/>
            <a:ext cx="3131917" cy="567656"/>
            <a:chOff x="6050230" y="2356411"/>
            <a:chExt cx="2736304" cy="5676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BFF34F-FC1C-4344-9874-6E2A69AF8BA6}"/>
                </a:ext>
              </a:extLst>
            </p:cNvPr>
            <p:cNvSpPr txBox="1"/>
            <p:nvPr/>
          </p:nvSpPr>
          <p:spPr>
            <a:xfrm>
              <a:off x="605023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5CECFD-C1AA-445C-B9DF-8B21704734FA}"/>
                </a:ext>
              </a:extLst>
            </p:cNvPr>
            <p:cNvSpPr txBox="1"/>
            <p:nvPr/>
          </p:nvSpPr>
          <p:spPr>
            <a:xfrm>
              <a:off x="6050230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713378" y="4787808"/>
            <a:ext cx="4017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EE705A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474375" y="4787808"/>
            <a:ext cx="4017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dirty="0">
                <a:solidFill>
                  <a:srgbClr val="EE705A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439" y="1788840"/>
            <a:ext cx="1891859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0FA6E7E-7A1E-4F3E-9D0B-1D741FCBE6A0}"/>
              </a:ext>
            </a:extLst>
          </p:cNvPr>
          <p:cNvSpPr txBox="1"/>
          <p:nvPr/>
        </p:nvSpPr>
        <p:spPr>
          <a:xfrm>
            <a:off x="634893" y="650324"/>
            <a:ext cx="5776365" cy="1977464"/>
          </a:xfrm>
          <a:prstGeom prst="rect">
            <a:avLst/>
          </a:prstGeom>
          <a:solidFill>
            <a:schemeClr val="bg1"/>
          </a:solidFill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rgbClr val="EE705A"/>
                </a:solidFill>
                <a:cs typeface="Arial" pitchFamily="34" charset="0"/>
              </a:rPr>
              <a:t>2020</a:t>
            </a:r>
          </a:p>
          <a:p>
            <a:pPr>
              <a:lnSpc>
                <a:spcPts val="4900"/>
              </a:lnSpc>
            </a:pPr>
            <a:r>
              <a:rPr lang="en-US" altLang="ko-KR" sz="4000" b="1" dirty="0">
                <a:solidFill>
                  <a:srgbClr val="EE705A"/>
                </a:solidFill>
                <a:cs typeface="Arial" pitchFamily="34" charset="0"/>
              </a:rPr>
              <a:t>Power Point </a:t>
            </a:r>
          </a:p>
          <a:p>
            <a:pPr>
              <a:lnSpc>
                <a:spcPts val="4900"/>
              </a:lnSpc>
            </a:pPr>
            <a:r>
              <a:rPr lang="en-US" sz="4000" b="1" dirty="0" smtClean="0">
                <a:solidFill>
                  <a:srgbClr val="EE705A"/>
                </a:solidFill>
              </a:rPr>
              <a:t>Presentation</a:t>
            </a:r>
            <a:endParaRPr lang="en-US" sz="4000" b="1" dirty="0">
              <a:solidFill>
                <a:srgbClr val="EE705A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FEE3B1-7667-4484-AEB5-69ACEC26CB29}"/>
              </a:ext>
            </a:extLst>
          </p:cNvPr>
          <p:cNvGrpSpPr/>
          <p:nvPr/>
        </p:nvGrpSpPr>
        <p:grpSpPr>
          <a:xfrm>
            <a:off x="634893" y="3028330"/>
            <a:ext cx="5776366" cy="3267991"/>
            <a:chOff x="653473" y="4102428"/>
            <a:chExt cx="4431062" cy="3267991"/>
          </a:xfrm>
          <a:solidFill>
            <a:schemeClr val="bg1"/>
          </a:solidFill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B70FED-8FE6-46A8-AB53-85EDFD5BADD6}"/>
                </a:ext>
              </a:extLst>
            </p:cNvPr>
            <p:cNvSpPr txBox="1"/>
            <p:nvPr/>
          </p:nvSpPr>
          <p:spPr>
            <a:xfrm>
              <a:off x="653473" y="4102428"/>
              <a:ext cx="4431062" cy="369332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rgbClr val="EE705A"/>
                  </a:solidFill>
                  <a:cs typeface="Arial" pitchFamily="34" charset="0"/>
                </a:rPr>
                <a:t>Power PowerPoint Presentation </a:t>
              </a:r>
              <a:endParaRPr lang="ko-KR" altLang="en-US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30" name="직사각형 1">
              <a:extLst>
                <a:ext uri="{FF2B5EF4-FFF2-40B4-BE49-F238E27FC236}">
                  <a16:creationId xmlns:a16="http://schemas.microsoft.com/office/drawing/2014/main" id="{7D3C25C7-962E-443B-A119-79DDED0B692E}"/>
                </a:ext>
              </a:extLst>
            </p:cNvPr>
            <p:cNvSpPr/>
            <p:nvPr/>
          </p:nvSpPr>
          <p:spPr>
            <a:xfrm>
              <a:off x="653473" y="4877429"/>
              <a:ext cx="4431061" cy="249299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defTabSz="1005840"/>
              <a:r>
                <a:rPr lang="en-US" altLang="ko-KR" sz="1400" dirty="0">
                  <a:solidFill>
                    <a:srgbClr val="EE705A"/>
                  </a:solidFill>
                </a:rPr>
                <a:t>2008 ~ 2011  Text here</a:t>
              </a:r>
            </a:p>
            <a:p>
              <a:pPr defTabSz="1005840"/>
              <a:r>
                <a:rPr lang="en-US" altLang="ko-KR" sz="1200" dirty="0">
                  <a:solidFill>
                    <a:srgbClr val="EE705A"/>
                  </a:solidFill>
                </a:rPr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>
                  <a:solidFill>
                    <a:srgbClr val="EE705A"/>
                  </a:solidFill>
                </a:rPr>
                <a:t>                        </a:t>
              </a:r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I hope and I believe that this Template will your Time.</a:t>
              </a:r>
            </a:p>
            <a:p>
              <a:pPr defTabSz="1005840"/>
              <a:endParaRPr lang="en-US" altLang="ko-KR" sz="1400" dirty="0">
                <a:solidFill>
                  <a:srgbClr val="EE705A"/>
                </a:solidFill>
              </a:endParaRPr>
            </a:p>
            <a:p>
              <a:pPr defTabSz="1005840"/>
              <a:r>
                <a:rPr lang="en-US" altLang="ko-KR" sz="1400" dirty="0">
                  <a:solidFill>
                    <a:srgbClr val="EE705A"/>
                  </a:solidFill>
                </a:rPr>
                <a:t>2011 ~ 2015  Text here</a:t>
              </a:r>
            </a:p>
            <a:p>
              <a:pPr defTabSz="1005840"/>
              <a:r>
                <a:rPr lang="en-US" altLang="ko-KR" sz="1200" dirty="0">
                  <a:solidFill>
                    <a:srgbClr val="EE705A"/>
                  </a:solidFill>
                </a:rPr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>
                  <a:solidFill>
                    <a:srgbClr val="EE705A"/>
                  </a:solidFill>
                </a:rPr>
                <a:t>                        </a:t>
              </a:r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rgbClr val="EE705A"/>
                </a:solidFill>
              </a:endParaRPr>
            </a:p>
            <a:p>
              <a:pPr defTabSz="1005840"/>
              <a:endParaRPr lang="en-US" altLang="ko-KR" sz="1400" dirty="0">
                <a:solidFill>
                  <a:srgbClr val="EE705A"/>
                </a:solidFill>
              </a:endParaRPr>
            </a:p>
            <a:p>
              <a:pPr defTabSz="1005840"/>
              <a:r>
                <a:rPr lang="en-US" altLang="ko-KR" sz="1400" dirty="0">
                  <a:solidFill>
                    <a:srgbClr val="EE705A"/>
                  </a:solidFill>
                </a:rPr>
                <a:t>2015~ 2018 Text here</a:t>
              </a:r>
            </a:p>
            <a:p>
              <a:pPr defTabSz="1005840"/>
              <a:r>
                <a:rPr lang="en-US" altLang="ko-KR" sz="1200" dirty="0">
                  <a:solidFill>
                    <a:srgbClr val="EE705A"/>
                  </a:solidFill>
                </a:rPr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>
                  <a:solidFill>
                    <a:srgbClr val="EE705A"/>
                  </a:solidFill>
                </a:rPr>
                <a:t>                        </a:t>
              </a:r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rgbClr val="EE705A"/>
                </a:solidFill>
              </a:endParaRPr>
            </a:p>
            <a:p>
              <a:pPr defTabSz="1005840"/>
              <a:endParaRPr lang="en-US" altLang="ko-KR" sz="1400" dirty="0">
                <a:solidFill>
                  <a:srgbClr val="EE705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96875"/>
            <a:ext cx="11572875" cy="7254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4CB51C-D23D-4429-B974-F0F09F5E1B7A}"/>
              </a:ext>
            </a:extLst>
          </p:cNvPr>
          <p:cNvGrpSpPr/>
          <p:nvPr/>
        </p:nvGrpSpPr>
        <p:grpSpPr>
          <a:xfrm>
            <a:off x="8799732" y="2499423"/>
            <a:ext cx="2934851" cy="1096064"/>
            <a:chOff x="994277" y="3861048"/>
            <a:chExt cx="2050360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19327F-2DF7-4FBB-A12C-FFE68B109818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90CFC8-17C4-4AA8-A157-0522FF1EBDBA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2F434B-A32F-4381-B89C-C7907781A522}"/>
              </a:ext>
            </a:extLst>
          </p:cNvPr>
          <p:cNvGrpSpPr/>
          <p:nvPr/>
        </p:nvGrpSpPr>
        <p:grpSpPr>
          <a:xfrm>
            <a:off x="8799732" y="4789342"/>
            <a:ext cx="2934851" cy="1096064"/>
            <a:chOff x="994277" y="3861048"/>
            <a:chExt cx="2050360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87AA58-1551-451A-BB13-E6CF3B02F7B3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DE794E-5763-4803-8793-57318BD65BC2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FC2FD3-A7AC-4F00-8FC8-75D8572E2AB7}"/>
              </a:ext>
            </a:extLst>
          </p:cNvPr>
          <p:cNvGrpSpPr/>
          <p:nvPr/>
        </p:nvGrpSpPr>
        <p:grpSpPr>
          <a:xfrm>
            <a:off x="520271" y="2660188"/>
            <a:ext cx="2934850" cy="1096064"/>
            <a:chOff x="994277" y="3861048"/>
            <a:chExt cx="2050360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95478D-1313-48E6-9135-59FB3A968D51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C32CBD-9C3E-4B1D-BC01-5221EB44FEC2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4F9120-1E17-4AA2-89F2-2F8C44540039}"/>
              </a:ext>
            </a:extLst>
          </p:cNvPr>
          <p:cNvGrpSpPr/>
          <p:nvPr/>
        </p:nvGrpSpPr>
        <p:grpSpPr>
          <a:xfrm>
            <a:off x="520271" y="4877556"/>
            <a:ext cx="2934850" cy="1096064"/>
            <a:chOff x="994277" y="3861048"/>
            <a:chExt cx="2050360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C9BE15-D4BD-4224-BA0A-C3AF62A5487C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45D380-564A-461E-8FD5-27F2FE331199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455" y="2411209"/>
            <a:ext cx="4600094" cy="34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1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E5C9091-E2CC-453B-AE70-FBCB4E70649E}"/>
              </a:ext>
            </a:extLst>
          </p:cNvPr>
          <p:cNvSpPr txBox="1"/>
          <p:nvPr/>
        </p:nvSpPr>
        <p:spPr>
          <a:xfrm>
            <a:off x="234733" y="113294"/>
            <a:ext cx="6025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17FB75-26BA-4171-83BA-2C690240D132}"/>
              </a:ext>
            </a:extLst>
          </p:cNvPr>
          <p:cNvGrpSpPr/>
          <p:nvPr/>
        </p:nvGrpSpPr>
        <p:grpSpPr>
          <a:xfrm>
            <a:off x="4830135" y="1728239"/>
            <a:ext cx="5351450" cy="997079"/>
            <a:chOff x="5616952" y="2519949"/>
            <a:chExt cx="5351450" cy="9970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4794E4-49F3-4DD8-BB68-0BC6F3467870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1CA996-43E9-4B53-AC2B-BB97D70E01F3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EE705A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EE705A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EE705A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C5ED36-8D40-4B78-B6BC-F03C74264789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EE705A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EE705A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E7021E-F2A3-48E7-8ECE-C457F15E794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EE705A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7DB320-28D6-47BE-999C-80FCDBF642E3}"/>
              </a:ext>
            </a:extLst>
          </p:cNvPr>
          <p:cNvGrpSpPr/>
          <p:nvPr/>
        </p:nvGrpSpPr>
        <p:grpSpPr>
          <a:xfrm>
            <a:off x="5302381" y="2834470"/>
            <a:ext cx="5351450" cy="997079"/>
            <a:chOff x="5616952" y="2519949"/>
            <a:chExt cx="5351450" cy="99707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5418451-C216-47DB-B80F-A60C249DAF3F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21FBEB-CC27-42D1-A8F5-CFC7A787EF9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EE705A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EE705A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EE705A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2DD5AC9-180A-444A-A011-CE85A523180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EE705A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EE705A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09A621-6ACF-4774-B967-865A20E7C217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EE705A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777972C-A022-4E99-95F1-0B31C475F014}"/>
              </a:ext>
            </a:extLst>
          </p:cNvPr>
          <p:cNvGrpSpPr/>
          <p:nvPr/>
        </p:nvGrpSpPr>
        <p:grpSpPr>
          <a:xfrm>
            <a:off x="5774627" y="3940701"/>
            <a:ext cx="5351450" cy="997079"/>
            <a:chOff x="5616952" y="2519949"/>
            <a:chExt cx="5351450" cy="99707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F276FA6-D59D-4B4E-A838-48428C4B34F4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25DB6C-833A-4F5D-AD95-E3ADA3DD1DD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EE705A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EE705A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EE705A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1968B4-E39B-4C44-B4B0-072E0D5F16B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EE705A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EE705A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D1669EA-03DC-4A32-8956-A8D663EBD2C9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EE705A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739B4D-095D-4022-8F12-5E0C6A5AAAAA}"/>
              </a:ext>
            </a:extLst>
          </p:cNvPr>
          <p:cNvGrpSpPr/>
          <p:nvPr/>
        </p:nvGrpSpPr>
        <p:grpSpPr>
          <a:xfrm>
            <a:off x="6246874" y="5046933"/>
            <a:ext cx="5351450" cy="997079"/>
            <a:chOff x="5616952" y="2519949"/>
            <a:chExt cx="5351450" cy="99707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79D782-27D9-4273-A215-3EBA685BDDA8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5042F3-0179-4D99-91F8-354B3B61F194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EE705A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EE705A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EE705A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6F788F6-5985-463E-BE3D-5AB1A4633A6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rgbClr val="EE705A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rgbClr val="EE705A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ADB01A7-3BAD-41B1-809C-FF6674EB15C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EE705A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02" y="2536679"/>
            <a:ext cx="3900533" cy="36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71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44488"/>
            <a:ext cx="11572875" cy="7254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5262B-E155-4B24-87D3-D5CECD917544}"/>
              </a:ext>
            </a:extLst>
          </p:cNvPr>
          <p:cNvSpPr txBox="1"/>
          <p:nvPr/>
        </p:nvSpPr>
        <p:spPr>
          <a:xfrm>
            <a:off x="451599" y="1676808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EE705A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rgbClr val="EE705A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21869-F29C-4958-A509-A28178D0ACB7}"/>
              </a:ext>
            </a:extLst>
          </p:cNvPr>
          <p:cNvSpPr txBox="1"/>
          <p:nvPr/>
        </p:nvSpPr>
        <p:spPr>
          <a:xfrm>
            <a:off x="451600" y="2312780"/>
            <a:ext cx="1125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8" name="자유형 8">
            <a:extLst>
              <a:ext uri="{FF2B5EF4-FFF2-40B4-BE49-F238E27FC236}">
                <a16:creationId xmlns:a16="http://schemas.microsoft.com/office/drawing/2014/main" id="{B40FFE06-B4E5-4BFE-82C2-BF6AFAEA7297}"/>
              </a:ext>
            </a:extLst>
          </p:cNvPr>
          <p:cNvSpPr/>
          <p:nvPr/>
        </p:nvSpPr>
        <p:spPr>
          <a:xfrm flipV="1">
            <a:off x="2227114" y="3399230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rgbClr val="EE705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B344F-6F99-4333-9635-307FBE623744}"/>
              </a:ext>
            </a:extLst>
          </p:cNvPr>
          <p:cNvSpPr txBox="1"/>
          <p:nvPr/>
        </p:nvSpPr>
        <p:spPr>
          <a:xfrm>
            <a:off x="5037928" y="3283588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EE705A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rgbClr val="EE705A"/>
              </a:solidFill>
              <a:cs typeface="Arial" pitchFamily="34" charset="0"/>
            </a:endParaRPr>
          </a:p>
        </p:txBody>
      </p:sp>
      <p:sp>
        <p:nvSpPr>
          <p:cNvPr id="10" name="Oval 19">
            <a:extLst>
              <a:ext uri="{FF2B5EF4-FFF2-40B4-BE49-F238E27FC236}">
                <a16:creationId xmlns:a16="http://schemas.microsoft.com/office/drawing/2014/main" id="{A0F0BB48-9A8A-45B2-9173-CF44D0B8AE6F}"/>
              </a:ext>
            </a:extLst>
          </p:cNvPr>
          <p:cNvSpPr/>
          <p:nvPr/>
        </p:nvSpPr>
        <p:spPr>
          <a:xfrm>
            <a:off x="2989091" y="3622165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60B6E8D4-D312-46EB-9351-C87A0C2BBB84}"/>
              </a:ext>
            </a:extLst>
          </p:cNvPr>
          <p:cNvSpPr/>
          <p:nvPr/>
        </p:nvSpPr>
        <p:spPr>
          <a:xfrm>
            <a:off x="8449202" y="3622165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04193DBB-44ED-4956-A923-CA5628A63C23}"/>
              </a:ext>
            </a:extLst>
          </p:cNvPr>
          <p:cNvSpPr/>
          <p:nvPr/>
        </p:nvSpPr>
        <p:spPr>
          <a:xfrm>
            <a:off x="10458977" y="3622165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29">
            <a:extLst>
              <a:ext uri="{FF2B5EF4-FFF2-40B4-BE49-F238E27FC236}">
                <a16:creationId xmlns:a16="http://schemas.microsoft.com/office/drawing/2014/main" id="{542465B2-2635-44E9-A71C-96E28ECDA047}"/>
              </a:ext>
            </a:extLst>
          </p:cNvPr>
          <p:cNvGrpSpPr/>
          <p:nvPr/>
        </p:nvGrpSpPr>
        <p:grpSpPr>
          <a:xfrm>
            <a:off x="2461373" y="4429113"/>
            <a:ext cx="1775516" cy="1694684"/>
            <a:chOff x="3736410" y="4379961"/>
            <a:chExt cx="1454320" cy="1694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640728-E41C-43E7-8CE6-8BE2B69386F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4E345F-FF04-4E38-9E3F-52C65FA2F4DD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id="{ECA75D47-29E9-4F6F-A109-420076F1E1CC}"/>
              </a:ext>
            </a:extLst>
          </p:cNvPr>
          <p:cNvGrpSpPr/>
          <p:nvPr/>
        </p:nvGrpSpPr>
        <p:grpSpPr>
          <a:xfrm>
            <a:off x="7921484" y="4429113"/>
            <a:ext cx="1775516" cy="1694684"/>
            <a:chOff x="3736410" y="4379961"/>
            <a:chExt cx="1454320" cy="16946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1B3146-CD56-4DAD-86BF-C7D5B32EE6D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AEE15D-CBBE-4DF8-9F72-0516DA44870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CD0AC3E4-AE45-4D19-B351-A154AA798081}"/>
              </a:ext>
            </a:extLst>
          </p:cNvPr>
          <p:cNvGrpSpPr/>
          <p:nvPr/>
        </p:nvGrpSpPr>
        <p:grpSpPr>
          <a:xfrm>
            <a:off x="9931259" y="4429113"/>
            <a:ext cx="1775516" cy="1694684"/>
            <a:chOff x="3736410" y="4379961"/>
            <a:chExt cx="1454320" cy="16946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C791DA-F735-44B5-B2BA-8B8451C18D80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B4CEBC-4C22-47ED-A06B-72769F909FF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E45791A-44C1-4707-8B68-C4A2CD66DF4A}"/>
              </a:ext>
            </a:extLst>
          </p:cNvPr>
          <p:cNvSpPr/>
          <p:nvPr/>
        </p:nvSpPr>
        <p:spPr>
          <a:xfrm>
            <a:off x="979316" y="3622165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33">
            <a:extLst>
              <a:ext uri="{FF2B5EF4-FFF2-40B4-BE49-F238E27FC236}">
                <a16:creationId xmlns:a16="http://schemas.microsoft.com/office/drawing/2014/main" id="{EEE238DC-B20E-4258-85A3-C1A1C35FF022}"/>
              </a:ext>
            </a:extLst>
          </p:cNvPr>
          <p:cNvGrpSpPr/>
          <p:nvPr/>
        </p:nvGrpSpPr>
        <p:grpSpPr>
          <a:xfrm>
            <a:off x="451598" y="4429113"/>
            <a:ext cx="1775516" cy="1694684"/>
            <a:chOff x="3736410" y="4379961"/>
            <a:chExt cx="1454320" cy="16946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BEEEBC-3015-4D51-87FA-3CB53F5E43F0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DF7796-14DF-4334-ACF8-ED65924FB1F2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16">
            <a:extLst>
              <a:ext uri="{FF2B5EF4-FFF2-40B4-BE49-F238E27FC236}">
                <a16:creationId xmlns:a16="http://schemas.microsoft.com/office/drawing/2014/main" id="{3364AF2B-EA8D-4CFC-B9D2-33759AAC29A4}"/>
              </a:ext>
            </a:extLst>
          </p:cNvPr>
          <p:cNvSpPr/>
          <p:nvPr/>
        </p:nvSpPr>
        <p:spPr>
          <a:xfrm>
            <a:off x="1147262" y="3867996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2AF8B0D4-97F0-4C1C-8B3A-B06E09506107}"/>
              </a:ext>
            </a:extLst>
          </p:cNvPr>
          <p:cNvSpPr/>
          <p:nvPr/>
        </p:nvSpPr>
        <p:spPr>
          <a:xfrm>
            <a:off x="10625061" y="384116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131CC3A6-CC42-421C-BB3F-935A0F118BE4}"/>
              </a:ext>
            </a:extLst>
          </p:cNvPr>
          <p:cNvSpPr/>
          <p:nvPr/>
        </p:nvSpPr>
        <p:spPr>
          <a:xfrm rot="2700000">
            <a:off x="3211520" y="3757707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F06D0104-3105-4A52-9AFB-64C457882B73}"/>
              </a:ext>
            </a:extLst>
          </p:cNvPr>
          <p:cNvSpPr/>
          <p:nvPr/>
        </p:nvSpPr>
        <p:spPr>
          <a:xfrm>
            <a:off x="8624464" y="379301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270" y="3212864"/>
            <a:ext cx="4188908" cy="34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62212"/>
            <a:ext cx="11572875" cy="725488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4CB51C-D23D-4429-B974-F0F09F5E1B7A}"/>
              </a:ext>
            </a:extLst>
          </p:cNvPr>
          <p:cNvGrpSpPr/>
          <p:nvPr/>
        </p:nvGrpSpPr>
        <p:grpSpPr>
          <a:xfrm>
            <a:off x="8194250" y="2195848"/>
            <a:ext cx="2934851" cy="1096064"/>
            <a:chOff x="994277" y="3861048"/>
            <a:chExt cx="2050360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19327F-2DF7-4FBB-A12C-FFE68B109818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90CFC8-17C4-4AA8-A157-0522FF1EBDBA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2F434B-A32F-4381-B89C-C7907781A522}"/>
              </a:ext>
            </a:extLst>
          </p:cNvPr>
          <p:cNvGrpSpPr/>
          <p:nvPr/>
        </p:nvGrpSpPr>
        <p:grpSpPr>
          <a:xfrm>
            <a:off x="8194250" y="5390615"/>
            <a:ext cx="2934851" cy="1096064"/>
            <a:chOff x="994277" y="3861048"/>
            <a:chExt cx="2050360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87AA58-1551-451A-BB13-E6CF3B02F7B3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DE794E-5763-4803-8793-57318BD65BC2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FC2FD3-A7AC-4F00-8FC8-75D8572E2AB7}"/>
              </a:ext>
            </a:extLst>
          </p:cNvPr>
          <p:cNvGrpSpPr/>
          <p:nvPr/>
        </p:nvGrpSpPr>
        <p:grpSpPr>
          <a:xfrm>
            <a:off x="851827" y="2195848"/>
            <a:ext cx="2934850" cy="1096064"/>
            <a:chOff x="994277" y="3861048"/>
            <a:chExt cx="2050360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95478D-1313-48E6-9135-59FB3A968D51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C32CBD-9C3E-4B1D-BC01-5221EB44FEC2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4F9120-1E17-4AA2-89F2-2F8C44540039}"/>
              </a:ext>
            </a:extLst>
          </p:cNvPr>
          <p:cNvGrpSpPr/>
          <p:nvPr/>
        </p:nvGrpSpPr>
        <p:grpSpPr>
          <a:xfrm>
            <a:off x="851827" y="5390615"/>
            <a:ext cx="2934850" cy="1096064"/>
            <a:chOff x="994277" y="3861048"/>
            <a:chExt cx="2050360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C9BE15-D4BD-4224-BA0A-C3AF62A5487C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45D380-564A-461E-8FD5-27F2FE331199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24">
            <a:extLst>
              <a:ext uri="{FF2B5EF4-FFF2-40B4-BE49-F238E27FC236}">
                <a16:creationId xmlns:a16="http://schemas.microsoft.com/office/drawing/2014/main" id="{9CD8BE83-DFDD-4737-A4A6-A75DC993F2F4}"/>
              </a:ext>
            </a:extLst>
          </p:cNvPr>
          <p:cNvCxnSpPr/>
          <p:nvPr/>
        </p:nvCxnSpPr>
        <p:spPr>
          <a:xfrm flipV="1">
            <a:off x="4050301" y="5590526"/>
            <a:ext cx="648072" cy="203330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7">
            <a:extLst>
              <a:ext uri="{FF2B5EF4-FFF2-40B4-BE49-F238E27FC236}">
                <a16:creationId xmlns:a16="http://schemas.microsoft.com/office/drawing/2014/main" id="{871036DB-F2BE-4673-AD4E-A36E577682DB}"/>
              </a:ext>
            </a:extLst>
          </p:cNvPr>
          <p:cNvCxnSpPr/>
          <p:nvPr/>
        </p:nvCxnSpPr>
        <p:spPr>
          <a:xfrm>
            <a:off x="3969415" y="3043612"/>
            <a:ext cx="648072" cy="196834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34">
            <a:extLst>
              <a:ext uri="{FF2B5EF4-FFF2-40B4-BE49-F238E27FC236}">
                <a16:creationId xmlns:a16="http://schemas.microsoft.com/office/drawing/2014/main" id="{31BC9237-7571-4EE2-8811-316DDA46D50D}"/>
              </a:ext>
            </a:extLst>
          </p:cNvPr>
          <p:cNvCxnSpPr/>
          <p:nvPr/>
        </p:nvCxnSpPr>
        <p:spPr>
          <a:xfrm rot="10800000">
            <a:off x="7369057" y="5565850"/>
            <a:ext cx="638511" cy="196979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5">
            <a:extLst>
              <a:ext uri="{FF2B5EF4-FFF2-40B4-BE49-F238E27FC236}">
                <a16:creationId xmlns:a16="http://schemas.microsoft.com/office/drawing/2014/main" id="{CDA4343B-358C-4244-9F59-F6CA76210B82}"/>
              </a:ext>
            </a:extLst>
          </p:cNvPr>
          <p:cNvCxnSpPr/>
          <p:nvPr/>
        </p:nvCxnSpPr>
        <p:spPr>
          <a:xfrm rot="10800000" flipV="1">
            <a:off x="7431502" y="2961220"/>
            <a:ext cx="576064" cy="196834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619" y="2836865"/>
            <a:ext cx="2733750" cy="2553750"/>
          </a:xfrm>
          <a:prstGeom prst="rect">
            <a:avLst/>
          </a:prstGeom>
        </p:spPr>
      </p:pic>
      <p:grpSp>
        <p:nvGrpSpPr>
          <p:cNvPr id="27" name="Grupo 26"/>
          <p:cNvGrpSpPr/>
          <p:nvPr/>
        </p:nvGrpSpPr>
        <p:grpSpPr>
          <a:xfrm>
            <a:off x="10947788" y="197557"/>
            <a:ext cx="792638" cy="1081473"/>
            <a:chOff x="8847138" y="104776"/>
            <a:chExt cx="1328737" cy="1812924"/>
          </a:xfrm>
          <a:solidFill>
            <a:schemeClr val="bg1"/>
          </a:solidFill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9029700" y="766763"/>
              <a:ext cx="933450" cy="1150937"/>
            </a:xfrm>
            <a:custGeom>
              <a:avLst/>
              <a:gdLst>
                <a:gd name="T0" fmla="*/ 21 w 461"/>
                <a:gd name="T1" fmla="*/ 345 h 569"/>
                <a:gd name="T2" fmla="*/ 68 w 461"/>
                <a:gd name="T3" fmla="*/ 349 h 569"/>
                <a:gd name="T4" fmla="*/ 81 w 461"/>
                <a:gd name="T5" fmla="*/ 362 h 569"/>
                <a:gd name="T6" fmla="*/ 88 w 461"/>
                <a:gd name="T7" fmla="*/ 457 h 569"/>
                <a:gd name="T8" fmla="*/ 88 w 461"/>
                <a:gd name="T9" fmla="*/ 458 h 569"/>
                <a:gd name="T10" fmla="*/ 116 w 461"/>
                <a:gd name="T11" fmla="*/ 458 h 569"/>
                <a:gd name="T12" fmla="*/ 154 w 461"/>
                <a:gd name="T13" fmla="*/ 457 h 569"/>
                <a:gd name="T14" fmla="*/ 163 w 461"/>
                <a:gd name="T15" fmla="*/ 466 h 569"/>
                <a:gd name="T16" fmla="*/ 162 w 461"/>
                <a:gd name="T17" fmla="*/ 560 h 569"/>
                <a:gd name="T18" fmla="*/ 154 w 461"/>
                <a:gd name="T19" fmla="*/ 569 h 569"/>
                <a:gd name="T20" fmla="*/ 146 w 461"/>
                <a:gd name="T21" fmla="*/ 560 h 569"/>
                <a:gd name="T22" fmla="*/ 147 w 461"/>
                <a:gd name="T23" fmla="*/ 480 h 569"/>
                <a:gd name="T24" fmla="*/ 147 w 461"/>
                <a:gd name="T25" fmla="*/ 474 h 569"/>
                <a:gd name="T26" fmla="*/ 109 w 461"/>
                <a:gd name="T27" fmla="*/ 474 h 569"/>
                <a:gd name="T28" fmla="*/ 82 w 461"/>
                <a:gd name="T29" fmla="*/ 475 h 569"/>
                <a:gd name="T30" fmla="*/ 72 w 461"/>
                <a:gd name="T31" fmla="*/ 466 h 569"/>
                <a:gd name="T32" fmla="*/ 65 w 461"/>
                <a:gd name="T33" fmla="*/ 369 h 569"/>
                <a:gd name="T34" fmla="*/ 61 w 461"/>
                <a:gd name="T35" fmla="*/ 364 h 569"/>
                <a:gd name="T36" fmla="*/ 11 w 461"/>
                <a:gd name="T37" fmla="*/ 360 h 569"/>
                <a:gd name="T38" fmla="*/ 3 w 461"/>
                <a:gd name="T39" fmla="*/ 347 h 569"/>
                <a:gd name="T40" fmla="*/ 38 w 461"/>
                <a:gd name="T41" fmla="*/ 245 h 569"/>
                <a:gd name="T42" fmla="*/ 42 w 461"/>
                <a:gd name="T43" fmla="*/ 219 h 569"/>
                <a:gd name="T44" fmla="*/ 70 w 461"/>
                <a:gd name="T45" fmla="*/ 128 h 569"/>
                <a:gd name="T46" fmla="*/ 157 w 461"/>
                <a:gd name="T47" fmla="*/ 34 h 569"/>
                <a:gd name="T48" fmla="*/ 334 w 461"/>
                <a:gd name="T49" fmla="*/ 27 h 569"/>
                <a:gd name="T50" fmla="*/ 423 w 461"/>
                <a:gd name="T51" fmla="*/ 104 h 569"/>
                <a:gd name="T52" fmla="*/ 453 w 461"/>
                <a:gd name="T53" fmla="*/ 253 h 569"/>
                <a:gd name="T54" fmla="*/ 404 w 461"/>
                <a:gd name="T55" fmla="*/ 376 h 569"/>
                <a:gd name="T56" fmla="*/ 355 w 461"/>
                <a:gd name="T57" fmla="*/ 427 h 569"/>
                <a:gd name="T58" fmla="*/ 352 w 461"/>
                <a:gd name="T59" fmla="*/ 433 h 569"/>
                <a:gd name="T60" fmla="*/ 352 w 461"/>
                <a:gd name="T61" fmla="*/ 495 h 569"/>
                <a:gd name="T62" fmla="*/ 351 w 461"/>
                <a:gd name="T63" fmla="*/ 559 h 569"/>
                <a:gd name="T64" fmla="*/ 349 w 461"/>
                <a:gd name="T65" fmla="*/ 567 h 569"/>
                <a:gd name="T66" fmla="*/ 340 w 461"/>
                <a:gd name="T67" fmla="*/ 569 h 569"/>
                <a:gd name="T68" fmla="*/ 335 w 461"/>
                <a:gd name="T69" fmla="*/ 562 h 569"/>
                <a:gd name="T70" fmla="*/ 336 w 461"/>
                <a:gd name="T71" fmla="*/ 548 h 569"/>
                <a:gd name="T72" fmla="*/ 335 w 461"/>
                <a:gd name="T73" fmla="*/ 428 h 569"/>
                <a:gd name="T74" fmla="*/ 342 w 461"/>
                <a:gd name="T75" fmla="*/ 415 h 569"/>
                <a:gd name="T76" fmla="*/ 400 w 461"/>
                <a:gd name="T77" fmla="*/ 354 h 569"/>
                <a:gd name="T78" fmla="*/ 439 w 461"/>
                <a:gd name="T79" fmla="*/ 214 h 569"/>
                <a:gd name="T80" fmla="*/ 423 w 461"/>
                <a:gd name="T81" fmla="*/ 139 h 569"/>
                <a:gd name="T82" fmla="*/ 268 w 461"/>
                <a:gd name="T83" fmla="*/ 26 h 569"/>
                <a:gd name="T84" fmla="*/ 137 w 461"/>
                <a:gd name="T85" fmla="*/ 69 h 569"/>
                <a:gd name="T86" fmla="*/ 88 w 461"/>
                <a:gd name="T87" fmla="*/ 128 h 569"/>
                <a:gd name="T88" fmla="*/ 57 w 461"/>
                <a:gd name="T89" fmla="*/ 239 h 569"/>
                <a:gd name="T90" fmla="*/ 55 w 461"/>
                <a:gd name="T91" fmla="*/ 249 h 569"/>
                <a:gd name="T92" fmla="*/ 22 w 461"/>
                <a:gd name="T93" fmla="*/ 341 h 569"/>
                <a:gd name="T94" fmla="*/ 21 w 461"/>
                <a:gd name="T95" fmla="*/ 34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1" h="569">
                  <a:moveTo>
                    <a:pt x="21" y="345"/>
                  </a:moveTo>
                  <a:cubicBezTo>
                    <a:pt x="37" y="346"/>
                    <a:pt x="53" y="348"/>
                    <a:pt x="68" y="349"/>
                  </a:cubicBezTo>
                  <a:cubicBezTo>
                    <a:pt x="78" y="350"/>
                    <a:pt x="80" y="351"/>
                    <a:pt x="81" y="362"/>
                  </a:cubicBezTo>
                  <a:cubicBezTo>
                    <a:pt x="83" y="393"/>
                    <a:pt x="86" y="425"/>
                    <a:pt x="88" y="457"/>
                  </a:cubicBezTo>
                  <a:cubicBezTo>
                    <a:pt x="88" y="457"/>
                    <a:pt x="88" y="457"/>
                    <a:pt x="88" y="458"/>
                  </a:cubicBezTo>
                  <a:cubicBezTo>
                    <a:pt x="98" y="458"/>
                    <a:pt x="107" y="458"/>
                    <a:pt x="116" y="458"/>
                  </a:cubicBezTo>
                  <a:cubicBezTo>
                    <a:pt x="129" y="458"/>
                    <a:pt x="141" y="457"/>
                    <a:pt x="154" y="457"/>
                  </a:cubicBezTo>
                  <a:cubicBezTo>
                    <a:pt x="160" y="457"/>
                    <a:pt x="163" y="460"/>
                    <a:pt x="163" y="466"/>
                  </a:cubicBezTo>
                  <a:cubicBezTo>
                    <a:pt x="163" y="498"/>
                    <a:pt x="163" y="529"/>
                    <a:pt x="162" y="560"/>
                  </a:cubicBezTo>
                  <a:cubicBezTo>
                    <a:pt x="162" y="566"/>
                    <a:pt x="159" y="569"/>
                    <a:pt x="154" y="569"/>
                  </a:cubicBezTo>
                  <a:cubicBezTo>
                    <a:pt x="149" y="569"/>
                    <a:pt x="146" y="566"/>
                    <a:pt x="146" y="560"/>
                  </a:cubicBezTo>
                  <a:cubicBezTo>
                    <a:pt x="146" y="533"/>
                    <a:pt x="147" y="506"/>
                    <a:pt x="147" y="480"/>
                  </a:cubicBezTo>
                  <a:cubicBezTo>
                    <a:pt x="147" y="478"/>
                    <a:pt x="147" y="476"/>
                    <a:pt x="147" y="474"/>
                  </a:cubicBezTo>
                  <a:cubicBezTo>
                    <a:pt x="134" y="474"/>
                    <a:pt x="121" y="474"/>
                    <a:pt x="109" y="474"/>
                  </a:cubicBezTo>
                  <a:cubicBezTo>
                    <a:pt x="100" y="475"/>
                    <a:pt x="91" y="475"/>
                    <a:pt x="82" y="475"/>
                  </a:cubicBezTo>
                  <a:cubicBezTo>
                    <a:pt x="75" y="475"/>
                    <a:pt x="73" y="473"/>
                    <a:pt x="72" y="466"/>
                  </a:cubicBezTo>
                  <a:cubicBezTo>
                    <a:pt x="70" y="434"/>
                    <a:pt x="67" y="402"/>
                    <a:pt x="65" y="369"/>
                  </a:cubicBezTo>
                  <a:cubicBezTo>
                    <a:pt x="65" y="366"/>
                    <a:pt x="64" y="365"/>
                    <a:pt x="61" y="364"/>
                  </a:cubicBezTo>
                  <a:cubicBezTo>
                    <a:pt x="44" y="363"/>
                    <a:pt x="28" y="362"/>
                    <a:pt x="11" y="360"/>
                  </a:cubicBezTo>
                  <a:cubicBezTo>
                    <a:pt x="3" y="360"/>
                    <a:pt x="0" y="355"/>
                    <a:pt x="3" y="347"/>
                  </a:cubicBezTo>
                  <a:cubicBezTo>
                    <a:pt x="15" y="313"/>
                    <a:pt x="27" y="280"/>
                    <a:pt x="38" y="245"/>
                  </a:cubicBezTo>
                  <a:cubicBezTo>
                    <a:pt x="41" y="237"/>
                    <a:pt x="41" y="228"/>
                    <a:pt x="42" y="219"/>
                  </a:cubicBezTo>
                  <a:cubicBezTo>
                    <a:pt x="45" y="186"/>
                    <a:pt x="55" y="156"/>
                    <a:pt x="70" y="128"/>
                  </a:cubicBezTo>
                  <a:cubicBezTo>
                    <a:pt x="91" y="89"/>
                    <a:pt x="119" y="57"/>
                    <a:pt x="157" y="34"/>
                  </a:cubicBezTo>
                  <a:cubicBezTo>
                    <a:pt x="215" y="0"/>
                    <a:pt x="274" y="1"/>
                    <a:pt x="334" y="27"/>
                  </a:cubicBezTo>
                  <a:cubicBezTo>
                    <a:pt x="372" y="43"/>
                    <a:pt x="401" y="70"/>
                    <a:pt x="423" y="104"/>
                  </a:cubicBezTo>
                  <a:cubicBezTo>
                    <a:pt x="452" y="150"/>
                    <a:pt x="461" y="200"/>
                    <a:pt x="453" y="253"/>
                  </a:cubicBezTo>
                  <a:cubicBezTo>
                    <a:pt x="445" y="298"/>
                    <a:pt x="430" y="339"/>
                    <a:pt x="404" y="376"/>
                  </a:cubicBezTo>
                  <a:cubicBezTo>
                    <a:pt x="391" y="396"/>
                    <a:pt x="375" y="414"/>
                    <a:pt x="355" y="427"/>
                  </a:cubicBezTo>
                  <a:cubicBezTo>
                    <a:pt x="353" y="428"/>
                    <a:pt x="352" y="431"/>
                    <a:pt x="352" y="433"/>
                  </a:cubicBezTo>
                  <a:cubicBezTo>
                    <a:pt x="352" y="454"/>
                    <a:pt x="352" y="474"/>
                    <a:pt x="352" y="495"/>
                  </a:cubicBezTo>
                  <a:cubicBezTo>
                    <a:pt x="352" y="516"/>
                    <a:pt x="352" y="538"/>
                    <a:pt x="351" y="559"/>
                  </a:cubicBezTo>
                  <a:cubicBezTo>
                    <a:pt x="351" y="562"/>
                    <a:pt x="351" y="566"/>
                    <a:pt x="349" y="567"/>
                  </a:cubicBezTo>
                  <a:cubicBezTo>
                    <a:pt x="347" y="569"/>
                    <a:pt x="343" y="569"/>
                    <a:pt x="340" y="569"/>
                  </a:cubicBezTo>
                  <a:cubicBezTo>
                    <a:pt x="338" y="568"/>
                    <a:pt x="336" y="564"/>
                    <a:pt x="335" y="562"/>
                  </a:cubicBezTo>
                  <a:cubicBezTo>
                    <a:pt x="335" y="557"/>
                    <a:pt x="336" y="552"/>
                    <a:pt x="336" y="548"/>
                  </a:cubicBezTo>
                  <a:cubicBezTo>
                    <a:pt x="335" y="508"/>
                    <a:pt x="335" y="468"/>
                    <a:pt x="335" y="428"/>
                  </a:cubicBezTo>
                  <a:cubicBezTo>
                    <a:pt x="335" y="422"/>
                    <a:pt x="337" y="418"/>
                    <a:pt x="342" y="415"/>
                  </a:cubicBezTo>
                  <a:cubicBezTo>
                    <a:pt x="367" y="400"/>
                    <a:pt x="385" y="378"/>
                    <a:pt x="400" y="354"/>
                  </a:cubicBezTo>
                  <a:cubicBezTo>
                    <a:pt x="425" y="310"/>
                    <a:pt x="439" y="264"/>
                    <a:pt x="439" y="214"/>
                  </a:cubicBezTo>
                  <a:cubicBezTo>
                    <a:pt x="439" y="188"/>
                    <a:pt x="434" y="163"/>
                    <a:pt x="423" y="139"/>
                  </a:cubicBezTo>
                  <a:cubicBezTo>
                    <a:pt x="393" y="73"/>
                    <a:pt x="340" y="34"/>
                    <a:pt x="268" y="26"/>
                  </a:cubicBezTo>
                  <a:cubicBezTo>
                    <a:pt x="217" y="20"/>
                    <a:pt x="174" y="37"/>
                    <a:pt x="137" y="69"/>
                  </a:cubicBezTo>
                  <a:cubicBezTo>
                    <a:pt x="117" y="86"/>
                    <a:pt x="101" y="106"/>
                    <a:pt x="88" y="128"/>
                  </a:cubicBezTo>
                  <a:cubicBezTo>
                    <a:pt x="69" y="162"/>
                    <a:pt x="58" y="199"/>
                    <a:pt x="57" y="239"/>
                  </a:cubicBezTo>
                  <a:cubicBezTo>
                    <a:pt x="57" y="242"/>
                    <a:pt x="56" y="246"/>
                    <a:pt x="55" y="249"/>
                  </a:cubicBezTo>
                  <a:cubicBezTo>
                    <a:pt x="44" y="280"/>
                    <a:pt x="33" y="310"/>
                    <a:pt x="22" y="341"/>
                  </a:cubicBezTo>
                  <a:cubicBezTo>
                    <a:pt x="22" y="342"/>
                    <a:pt x="22" y="343"/>
                    <a:pt x="21" y="3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9823450" y="350838"/>
              <a:ext cx="352425" cy="555625"/>
            </a:xfrm>
            <a:custGeom>
              <a:avLst/>
              <a:gdLst>
                <a:gd name="T0" fmla="*/ 80 w 174"/>
                <a:gd name="T1" fmla="*/ 168 h 275"/>
                <a:gd name="T2" fmla="*/ 8 w 174"/>
                <a:gd name="T3" fmla="*/ 141 h 275"/>
                <a:gd name="T4" fmla="*/ 1 w 174"/>
                <a:gd name="T5" fmla="*/ 135 h 275"/>
                <a:gd name="T6" fmla="*/ 6 w 174"/>
                <a:gd name="T7" fmla="*/ 126 h 275"/>
                <a:gd name="T8" fmla="*/ 158 w 174"/>
                <a:gd name="T9" fmla="*/ 6 h 275"/>
                <a:gd name="T10" fmla="*/ 170 w 174"/>
                <a:gd name="T11" fmla="*/ 3 h 275"/>
                <a:gd name="T12" fmla="*/ 168 w 174"/>
                <a:gd name="T13" fmla="*/ 16 h 275"/>
                <a:gd name="T14" fmla="*/ 97 w 174"/>
                <a:gd name="T15" fmla="*/ 116 h 275"/>
                <a:gd name="T16" fmla="*/ 95 w 174"/>
                <a:gd name="T17" fmla="*/ 120 h 275"/>
                <a:gd name="T18" fmla="*/ 126 w 174"/>
                <a:gd name="T19" fmla="*/ 132 h 275"/>
                <a:gd name="T20" fmla="*/ 158 w 174"/>
                <a:gd name="T21" fmla="*/ 144 h 275"/>
                <a:gd name="T22" fmla="*/ 162 w 174"/>
                <a:gd name="T23" fmla="*/ 158 h 275"/>
                <a:gd name="T24" fmla="*/ 50 w 174"/>
                <a:gd name="T25" fmla="*/ 269 h 275"/>
                <a:gd name="T26" fmla="*/ 49 w 174"/>
                <a:gd name="T27" fmla="*/ 270 h 275"/>
                <a:gd name="T28" fmla="*/ 39 w 174"/>
                <a:gd name="T29" fmla="*/ 272 h 275"/>
                <a:gd name="T30" fmla="*/ 37 w 174"/>
                <a:gd name="T31" fmla="*/ 262 h 275"/>
                <a:gd name="T32" fmla="*/ 55 w 174"/>
                <a:gd name="T33" fmla="*/ 224 h 275"/>
                <a:gd name="T34" fmla="*/ 80 w 174"/>
                <a:gd name="T35" fmla="*/ 168 h 275"/>
                <a:gd name="T36" fmla="*/ 131 w 174"/>
                <a:gd name="T37" fmla="*/ 45 h 275"/>
                <a:gd name="T38" fmla="*/ 130 w 174"/>
                <a:gd name="T39" fmla="*/ 44 h 275"/>
                <a:gd name="T40" fmla="*/ 20 w 174"/>
                <a:gd name="T41" fmla="*/ 131 h 275"/>
                <a:gd name="T42" fmla="*/ 24 w 174"/>
                <a:gd name="T43" fmla="*/ 133 h 275"/>
                <a:gd name="T44" fmla="*/ 88 w 174"/>
                <a:gd name="T45" fmla="*/ 157 h 275"/>
                <a:gd name="T46" fmla="*/ 94 w 174"/>
                <a:gd name="T47" fmla="*/ 169 h 275"/>
                <a:gd name="T48" fmla="*/ 75 w 174"/>
                <a:gd name="T49" fmla="*/ 211 h 275"/>
                <a:gd name="T50" fmla="*/ 64 w 174"/>
                <a:gd name="T51" fmla="*/ 235 h 275"/>
                <a:gd name="T52" fmla="*/ 66 w 174"/>
                <a:gd name="T53" fmla="*/ 236 h 275"/>
                <a:gd name="T54" fmla="*/ 146 w 174"/>
                <a:gd name="T55" fmla="*/ 153 h 275"/>
                <a:gd name="T56" fmla="*/ 141 w 174"/>
                <a:gd name="T57" fmla="*/ 151 h 275"/>
                <a:gd name="T58" fmla="*/ 84 w 174"/>
                <a:gd name="T59" fmla="*/ 130 h 275"/>
                <a:gd name="T60" fmla="*/ 80 w 174"/>
                <a:gd name="T61" fmla="*/ 118 h 275"/>
                <a:gd name="T62" fmla="*/ 96 w 174"/>
                <a:gd name="T63" fmla="*/ 95 h 275"/>
                <a:gd name="T64" fmla="*/ 131 w 174"/>
                <a:gd name="T65" fmla="*/ 4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4" h="275">
                  <a:moveTo>
                    <a:pt x="80" y="168"/>
                  </a:moveTo>
                  <a:cubicBezTo>
                    <a:pt x="56" y="159"/>
                    <a:pt x="32" y="150"/>
                    <a:pt x="8" y="141"/>
                  </a:cubicBezTo>
                  <a:cubicBezTo>
                    <a:pt x="5" y="140"/>
                    <a:pt x="0" y="139"/>
                    <a:pt x="1" y="135"/>
                  </a:cubicBezTo>
                  <a:cubicBezTo>
                    <a:pt x="1" y="132"/>
                    <a:pt x="3" y="128"/>
                    <a:pt x="6" y="126"/>
                  </a:cubicBezTo>
                  <a:cubicBezTo>
                    <a:pt x="57" y="86"/>
                    <a:pt x="107" y="46"/>
                    <a:pt x="158" y="6"/>
                  </a:cubicBezTo>
                  <a:cubicBezTo>
                    <a:pt x="164" y="1"/>
                    <a:pt x="167" y="0"/>
                    <a:pt x="170" y="3"/>
                  </a:cubicBezTo>
                  <a:cubicBezTo>
                    <a:pt x="174" y="8"/>
                    <a:pt x="171" y="12"/>
                    <a:pt x="168" y="16"/>
                  </a:cubicBezTo>
                  <a:cubicBezTo>
                    <a:pt x="144" y="49"/>
                    <a:pt x="121" y="83"/>
                    <a:pt x="97" y="116"/>
                  </a:cubicBezTo>
                  <a:cubicBezTo>
                    <a:pt x="96" y="117"/>
                    <a:pt x="96" y="118"/>
                    <a:pt x="95" y="120"/>
                  </a:cubicBezTo>
                  <a:cubicBezTo>
                    <a:pt x="105" y="124"/>
                    <a:pt x="116" y="128"/>
                    <a:pt x="126" y="132"/>
                  </a:cubicBezTo>
                  <a:cubicBezTo>
                    <a:pt x="137" y="136"/>
                    <a:pt x="148" y="140"/>
                    <a:pt x="158" y="144"/>
                  </a:cubicBezTo>
                  <a:cubicBezTo>
                    <a:pt x="168" y="147"/>
                    <a:pt x="169" y="151"/>
                    <a:pt x="162" y="158"/>
                  </a:cubicBezTo>
                  <a:cubicBezTo>
                    <a:pt x="124" y="195"/>
                    <a:pt x="87" y="232"/>
                    <a:pt x="50" y="269"/>
                  </a:cubicBezTo>
                  <a:cubicBezTo>
                    <a:pt x="49" y="269"/>
                    <a:pt x="49" y="270"/>
                    <a:pt x="49" y="270"/>
                  </a:cubicBezTo>
                  <a:cubicBezTo>
                    <a:pt x="46" y="273"/>
                    <a:pt x="43" y="275"/>
                    <a:pt x="39" y="272"/>
                  </a:cubicBezTo>
                  <a:cubicBezTo>
                    <a:pt x="35" y="270"/>
                    <a:pt x="36" y="266"/>
                    <a:pt x="37" y="262"/>
                  </a:cubicBezTo>
                  <a:cubicBezTo>
                    <a:pt x="43" y="250"/>
                    <a:pt x="49" y="237"/>
                    <a:pt x="55" y="224"/>
                  </a:cubicBezTo>
                  <a:cubicBezTo>
                    <a:pt x="63" y="206"/>
                    <a:pt x="71" y="187"/>
                    <a:pt x="80" y="168"/>
                  </a:cubicBezTo>
                  <a:close/>
                  <a:moveTo>
                    <a:pt x="131" y="45"/>
                  </a:moveTo>
                  <a:cubicBezTo>
                    <a:pt x="131" y="45"/>
                    <a:pt x="130" y="45"/>
                    <a:pt x="130" y="44"/>
                  </a:cubicBezTo>
                  <a:cubicBezTo>
                    <a:pt x="94" y="73"/>
                    <a:pt x="57" y="102"/>
                    <a:pt x="20" y="131"/>
                  </a:cubicBezTo>
                  <a:cubicBezTo>
                    <a:pt x="22" y="132"/>
                    <a:pt x="23" y="133"/>
                    <a:pt x="24" y="133"/>
                  </a:cubicBezTo>
                  <a:cubicBezTo>
                    <a:pt x="45" y="141"/>
                    <a:pt x="67" y="149"/>
                    <a:pt x="88" y="157"/>
                  </a:cubicBezTo>
                  <a:cubicBezTo>
                    <a:pt x="96" y="160"/>
                    <a:pt x="97" y="162"/>
                    <a:pt x="94" y="169"/>
                  </a:cubicBezTo>
                  <a:cubicBezTo>
                    <a:pt x="87" y="183"/>
                    <a:pt x="81" y="197"/>
                    <a:pt x="75" y="211"/>
                  </a:cubicBezTo>
                  <a:cubicBezTo>
                    <a:pt x="71" y="219"/>
                    <a:pt x="68" y="227"/>
                    <a:pt x="64" y="235"/>
                  </a:cubicBezTo>
                  <a:cubicBezTo>
                    <a:pt x="65" y="235"/>
                    <a:pt x="65" y="236"/>
                    <a:pt x="66" y="236"/>
                  </a:cubicBezTo>
                  <a:cubicBezTo>
                    <a:pt x="92" y="208"/>
                    <a:pt x="119" y="181"/>
                    <a:pt x="146" y="153"/>
                  </a:cubicBezTo>
                  <a:cubicBezTo>
                    <a:pt x="145" y="153"/>
                    <a:pt x="143" y="152"/>
                    <a:pt x="141" y="151"/>
                  </a:cubicBezTo>
                  <a:cubicBezTo>
                    <a:pt x="122" y="144"/>
                    <a:pt x="103" y="137"/>
                    <a:pt x="84" y="130"/>
                  </a:cubicBezTo>
                  <a:cubicBezTo>
                    <a:pt x="77" y="127"/>
                    <a:pt x="76" y="123"/>
                    <a:pt x="80" y="118"/>
                  </a:cubicBezTo>
                  <a:cubicBezTo>
                    <a:pt x="85" y="110"/>
                    <a:pt x="90" y="103"/>
                    <a:pt x="96" y="95"/>
                  </a:cubicBezTo>
                  <a:cubicBezTo>
                    <a:pt x="107" y="79"/>
                    <a:pt x="119" y="62"/>
                    <a:pt x="13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8847138" y="388938"/>
              <a:ext cx="342900" cy="517525"/>
            </a:xfrm>
            <a:custGeom>
              <a:avLst/>
              <a:gdLst>
                <a:gd name="T0" fmla="*/ 64 w 169"/>
                <a:gd name="T1" fmla="*/ 126 h 256"/>
                <a:gd name="T2" fmla="*/ 104 w 169"/>
                <a:gd name="T3" fmla="*/ 95 h 256"/>
                <a:gd name="T4" fmla="*/ 119 w 169"/>
                <a:gd name="T5" fmla="*/ 84 h 256"/>
                <a:gd name="T6" fmla="*/ 132 w 169"/>
                <a:gd name="T7" fmla="*/ 89 h 256"/>
                <a:gd name="T8" fmla="*/ 156 w 169"/>
                <a:gd name="T9" fmla="*/ 195 h 256"/>
                <a:gd name="T10" fmla="*/ 167 w 169"/>
                <a:gd name="T11" fmla="*/ 243 h 256"/>
                <a:gd name="T12" fmla="*/ 164 w 169"/>
                <a:gd name="T13" fmla="*/ 254 h 256"/>
                <a:gd name="T14" fmla="*/ 154 w 169"/>
                <a:gd name="T15" fmla="*/ 249 h 256"/>
                <a:gd name="T16" fmla="*/ 100 w 169"/>
                <a:gd name="T17" fmla="*/ 168 h 256"/>
                <a:gd name="T18" fmla="*/ 97 w 169"/>
                <a:gd name="T19" fmla="*/ 164 h 256"/>
                <a:gd name="T20" fmla="*/ 77 w 169"/>
                <a:gd name="T21" fmla="*/ 180 h 256"/>
                <a:gd name="T22" fmla="*/ 37 w 169"/>
                <a:gd name="T23" fmla="*/ 211 h 256"/>
                <a:gd name="T24" fmla="*/ 31 w 169"/>
                <a:gd name="T25" fmla="*/ 214 h 256"/>
                <a:gd name="T26" fmla="*/ 23 w 169"/>
                <a:gd name="T27" fmla="*/ 207 h 256"/>
                <a:gd name="T28" fmla="*/ 16 w 169"/>
                <a:gd name="T29" fmla="*/ 144 h 256"/>
                <a:gd name="T30" fmla="*/ 2 w 169"/>
                <a:gd name="T31" fmla="*/ 23 h 256"/>
                <a:gd name="T32" fmla="*/ 0 w 169"/>
                <a:gd name="T33" fmla="*/ 8 h 256"/>
                <a:gd name="T34" fmla="*/ 5 w 169"/>
                <a:gd name="T35" fmla="*/ 1 h 256"/>
                <a:gd name="T36" fmla="*/ 13 w 169"/>
                <a:gd name="T37" fmla="*/ 5 h 256"/>
                <a:gd name="T38" fmla="*/ 45 w 169"/>
                <a:gd name="T39" fmla="*/ 82 h 256"/>
                <a:gd name="T40" fmla="*/ 64 w 169"/>
                <a:gd name="T41" fmla="*/ 126 h 256"/>
                <a:gd name="T42" fmla="*/ 35 w 169"/>
                <a:gd name="T43" fmla="*/ 196 h 256"/>
                <a:gd name="T44" fmla="*/ 40 w 169"/>
                <a:gd name="T45" fmla="*/ 192 h 256"/>
                <a:gd name="T46" fmla="*/ 92 w 169"/>
                <a:gd name="T47" fmla="*/ 151 h 256"/>
                <a:gd name="T48" fmla="*/ 106 w 169"/>
                <a:gd name="T49" fmla="*/ 153 h 256"/>
                <a:gd name="T50" fmla="*/ 142 w 169"/>
                <a:gd name="T51" fmla="*/ 207 h 256"/>
                <a:gd name="T52" fmla="*/ 146 w 169"/>
                <a:gd name="T53" fmla="*/ 213 h 256"/>
                <a:gd name="T54" fmla="*/ 147 w 169"/>
                <a:gd name="T55" fmla="*/ 212 h 256"/>
                <a:gd name="T56" fmla="*/ 121 w 169"/>
                <a:gd name="T57" fmla="*/ 99 h 256"/>
                <a:gd name="T58" fmla="*/ 116 w 169"/>
                <a:gd name="T59" fmla="*/ 103 h 256"/>
                <a:gd name="T60" fmla="*/ 68 w 169"/>
                <a:gd name="T61" fmla="*/ 140 h 256"/>
                <a:gd name="T62" fmla="*/ 54 w 169"/>
                <a:gd name="T63" fmla="*/ 137 h 256"/>
                <a:gd name="T64" fmla="*/ 33 w 169"/>
                <a:gd name="T65" fmla="*/ 87 h 256"/>
                <a:gd name="T66" fmla="*/ 20 w 169"/>
                <a:gd name="T67" fmla="*/ 55 h 256"/>
                <a:gd name="T68" fmla="*/ 18 w 169"/>
                <a:gd name="T69" fmla="*/ 56 h 256"/>
                <a:gd name="T70" fmla="*/ 35 w 169"/>
                <a:gd name="T71" fmla="*/ 19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9" h="256">
                  <a:moveTo>
                    <a:pt x="64" y="126"/>
                  </a:moveTo>
                  <a:cubicBezTo>
                    <a:pt x="78" y="116"/>
                    <a:pt x="91" y="106"/>
                    <a:pt x="104" y="95"/>
                  </a:cubicBezTo>
                  <a:cubicBezTo>
                    <a:pt x="109" y="92"/>
                    <a:pt x="114" y="88"/>
                    <a:pt x="119" y="84"/>
                  </a:cubicBezTo>
                  <a:cubicBezTo>
                    <a:pt x="126" y="79"/>
                    <a:pt x="130" y="80"/>
                    <a:pt x="132" y="89"/>
                  </a:cubicBezTo>
                  <a:cubicBezTo>
                    <a:pt x="140" y="124"/>
                    <a:pt x="148" y="159"/>
                    <a:pt x="156" y="195"/>
                  </a:cubicBezTo>
                  <a:cubicBezTo>
                    <a:pt x="160" y="211"/>
                    <a:pt x="163" y="227"/>
                    <a:pt x="167" y="243"/>
                  </a:cubicBezTo>
                  <a:cubicBezTo>
                    <a:pt x="168" y="247"/>
                    <a:pt x="169" y="252"/>
                    <a:pt x="164" y="254"/>
                  </a:cubicBezTo>
                  <a:cubicBezTo>
                    <a:pt x="159" y="256"/>
                    <a:pt x="156" y="252"/>
                    <a:pt x="154" y="249"/>
                  </a:cubicBezTo>
                  <a:cubicBezTo>
                    <a:pt x="136" y="222"/>
                    <a:pt x="118" y="195"/>
                    <a:pt x="100" y="168"/>
                  </a:cubicBezTo>
                  <a:cubicBezTo>
                    <a:pt x="99" y="167"/>
                    <a:pt x="98" y="166"/>
                    <a:pt x="97" y="164"/>
                  </a:cubicBezTo>
                  <a:cubicBezTo>
                    <a:pt x="90" y="169"/>
                    <a:pt x="83" y="174"/>
                    <a:pt x="77" y="180"/>
                  </a:cubicBezTo>
                  <a:cubicBezTo>
                    <a:pt x="63" y="190"/>
                    <a:pt x="50" y="200"/>
                    <a:pt x="37" y="211"/>
                  </a:cubicBezTo>
                  <a:cubicBezTo>
                    <a:pt x="35" y="212"/>
                    <a:pt x="33" y="214"/>
                    <a:pt x="31" y="214"/>
                  </a:cubicBezTo>
                  <a:cubicBezTo>
                    <a:pt x="27" y="216"/>
                    <a:pt x="23" y="213"/>
                    <a:pt x="23" y="207"/>
                  </a:cubicBezTo>
                  <a:cubicBezTo>
                    <a:pt x="20" y="186"/>
                    <a:pt x="18" y="165"/>
                    <a:pt x="16" y="144"/>
                  </a:cubicBezTo>
                  <a:cubicBezTo>
                    <a:pt x="11" y="104"/>
                    <a:pt x="6" y="63"/>
                    <a:pt x="2" y="23"/>
                  </a:cubicBezTo>
                  <a:cubicBezTo>
                    <a:pt x="1" y="18"/>
                    <a:pt x="0" y="13"/>
                    <a:pt x="0" y="8"/>
                  </a:cubicBezTo>
                  <a:cubicBezTo>
                    <a:pt x="0" y="4"/>
                    <a:pt x="1" y="2"/>
                    <a:pt x="5" y="1"/>
                  </a:cubicBezTo>
                  <a:cubicBezTo>
                    <a:pt x="9" y="0"/>
                    <a:pt x="11" y="2"/>
                    <a:pt x="13" y="5"/>
                  </a:cubicBezTo>
                  <a:cubicBezTo>
                    <a:pt x="23" y="31"/>
                    <a:pt x="34" y="56"/>
                    <a:pt x="45" y="82"/>
                  </a:cubicBezTo>
                  <a:cubicBezTo>
                    <a:pt x="51" y="97"/>
                    <a:pt x="57" y="111"/>
                    <a:pt x="64" y="126"/>
                  </a:cubicBezTo>
                  <a:close/>
                  <a:moveTo>
                    <a:pt x="35" y="196"/>
                  </a:moveTo>
                  <a:cubicBezTo>
                    <a:pt x="37" y="194"/>
                    <a:pt x="38" y="193"/>
                    <a:pt x="40" y="192"/>
                  </a:cubicBezTo>
                  <a:cubicBezTo>
                    <a:pt x="57" y="178"/>
                    <a:pt x="75" y="165"/>
                    <a:pt x="92" y="151"/>
                  </a:cubicBezTo>
                  <a:cubicBezTo>
                    <a:pt x="98" y="146"/>
                    <a:pt x="101" y="147"/>
                    <a:pt x="106" y="153"/>
                  </a:cubicBezTo>
                  <a:cubicBezTo>
                    <a:pt x="118" y="171"/>
                    <a:pt x="130" y="189"/>
                    <a:pt x="142" y="207"/>
                  </a:cubicBezTo>
                  <a:cubicBezTo>
                    <a:pt x="143" y="209"/>
                    <a:pt x="145" y="211"/>
                    <a:pt x="146" y="213"/>
                  </a:cubicBezTo>
                  <a:cubicBezTo>
                    <a:pt x="146" y="213"/>
                    <a:pt x="146" y="212"/>
                    <a:pt x="147" y="212"/>
                  </a:cubicBezTo>
                  <a:cubicBezTo>
                    <a:pt x="138" y="175"/>
                    <a:pt x="130" y="137"/>
                    <a:pt x="121" y="99"/>
                  </a:cubicBezTo>
                  <a:cubicBezTo>
                    <a:pt x="119" y="101"/>
                    <a:pt x="117" y="102"/>
                    <a:pt x="116" y="103"/>
                  </a:cubicBezTo>
                  <a:cubicBezTo>
                    <a:pt x="100" y="115"/>
                    <a:pt x="84" y="128"/>
                    <a:pt x="68" y="140"/>
                  </a:cubicBezTo>
                  <a:cubicBezTo>
                    <a:pt x="61" y="146"/>
                    <a:pt x="57" y="145"/>
                    <a:pt x="54" y="137"/>
                  </a:cubicBezTo>
                  <a:cubicBezTo>
                    <a:pt x="47" y="120"/>
                    <a:pt x="40" y="104"/>
                    <a:pt x="33" y="87"/>
                  </a:cubicBezTo>
                  <a:cubicBezTo>
                    <a:pt x="29" y="77"/>
                    <a:pt x="24" y="66"/>
                    <a:pt x="20" y="55"/>
                  </a:cubicBezTo>
                  <a:cubicBezTo>
                    <a:pt x="19" y="56"/>
                    <a:pt x="19" y="56"/>
                    <a:pt x="18" y="56"/>
                  </a:cubicBezTo>
                  <a:cubicBezTo>
                    <a:pt x="24" y="102"/>
                    <a:pt x="29" y="148"/>
                    <a:pt x="35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9328150" y="104776"/>
              <a:ext cx="333375" cy="608012"/>
            </a:xfrm>
            <a:custGeom>
              <a:avLst/>
              <a:gdLst>
                <a:gd name="T0" fmla="*/ 84 w 165"/>
                <a:gd name="T1" fmla="*/ 137 h 300"/>
                <a:gd name="T2" fmla="*/ 91 w 165"/>
                <a:gd name="T3" fmla="*/ 137 h 300"/>
                <a:gd name="T4" fmla="*/ 153 w 165"/>
                <a:gd name="T5" fmla="*/ 137 h 300"/>
                <a:gd name="T6" fmla="*/ 161 w 165"/>
                <a:gd name="T7" fmla="*/ 149 h 300"/>
                <a:gd name="T8" fmla="*/ 126 w 165"/>
                <a:gd name="T9" fmla="*/ 223 h 300"/>
                <a:gd name="T10" fmla="*/ 95 w 165"/>
                <a:gd name="T11" fmla="*/ 290 h 300"/>
                <a:gd name="T12" fmla="*/ 93 w 165"/>
                <a:gd name="T13" fmla="*/ 295 h 300"/>
                <a:gd name="T14" fmla="*/ 85 w 165"/>
                <a:gd name="T15" fmla="*/ 298 h 300"/>
                <a:gd name="T16" fmla="*/ 81 w 165"/>
                <a:gd name="T17" fmla="*/ 292 h 300"/>
                <a:gd name="T18" fmla="*/ 83 w 165"/>
                <a:gd name="T19" fmla="*/ 248 h 300"/>
                <a:gd name="T20" fmla="*/ 87 w 165"/>
                <a:gd name="T21" fmla="*/ 186 h 300"/>
                <a:gd name="T22" fmla="*/ 81 w 165"/>
                <a:gd name="T23" fmla="*/ 186 h 300"/>
                <a:gd name="T24" fmla="*/ 11 w 165"/>
                <a:gd name="T25" fmla="*/ 186 h 300"/>
                <a:gd name="T26" fmla="*/ 2 w 165"/>
                <a:gd name="T27" fmla="*/ 183 h 300"/>
                <a:gd name="T28" fmla="*/ 3 w 165"/>
                <a:gd name="T29" fmla="*/ 174 h 300"/>
                <a:gd name="T30" fmla="*/ 105 w 165"/>
                <a:gd name="T31" fmla="*/ 6 h 300"/>
                <a:gd name="T32" fmla="*/ 109 w 165"/>
                <a:gd name="T33" fmla="*/ 1 h 300"/>
                <a:gd name="T34" fmla="*/ 115 w 165"/>
                <a:gd name="T35" fmla="*/ 2 h 300"/>
                <a:gd name="T36" fmla="*/ 118 w 165"/>
                <a:gd name="T37" fmla="*/ 9 h 300"/>
                <a:gd name="T38" fmla="*/ 110 w 165"/>
                <a:gd name="T39" fmla="*/ 39 h 300"/>
                <a:gd name="T40" fmla="*/ 85 w 165"/>
                <a:gd name="T41" fmla="*/ 132 h 300"/>
                <a:gd name="T42" fmla="*/ 84 w 165"/>
                <a:gd name="T43" fmla="*/ 137 h 300"/>
                <a:gd name="T44" fmla="*/ 93 w 165"/>
                <a:gd name="T45" fmla="*/ 53 h 300"/>
                <a:gd name="T46" fmla="*/ 92 w 165"/>
                <a:gd name="T47" fmla="*/ 52 h 300"/>
                <a:gd name="T48" fmla="*/ 19 w 165"/>
                <a:gd name="T49" fmla="*/ 173 h 300"/>
                <a:gd name="T50" fmla="*/ 26 w 165"/>
                <a:gd name="T51" fmla="*/ 173 h 300"/>
                <a:gd name="T52" fmla="*/ 92 w 165"/>
                <a:gd name="T53" fmla="*/ 173 h 300"/>
                <a:gd name="T54" fmla="*/ 101 w 165"/>
                <a:gd name="T55" fmla="*/ 182 h 300"/>
                <a:gd name="T56" fmla="*/ 98 w 165"/>
                <a:gd name="T57" fmla="*/ 215 h 300"/>
                <a:gd name="T58" fmla="*/ 96 w 165"/>
                <a:gd name="T59" fmla="*/ 254 h 300"/>
                <a:gd name="T60" fmla="*/ 97 w 165"/>
                <a:gd name="T61" fmla="*/ 255 h 300"/>
                <a:gd name="T62" fmla="*/ 146 w 165"/>
                <a:gd name="T63" fmla="*/ 150 h 300"/>
                <a:gd name="T64" fmla="*/ 141 w 165"/>
                <a:gd name="T65" fmla="*/ 150 h 300"/>
                <a:gd name="T66" fmla="*/ 77 w 165"/>
                <a:gd name="T67" fmla="*/ 150 h 300"/>
                <a:gd name="T68" fmla="*/ 70 w 165"/>
                <a:gd name="T69" fmla="*/ 140 h 300"/>
                <a:gd name="T70" fmla="*/ 72 w 165"/>
                <a:gd name="T71" fmla="*/ 131 h 300"/>
                <a:gd name="T72" fmla="*/ 93 w 165"/>
                <a:gd name="T73" fmla="*/ 5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300">
                  <a:moveTo>
                    <a:pt x="84" y="137"/>
                  </a:moveTo>
                  <a:cubicBezTo>
                    <a:pt x="87" y="137"/>
                    <a:pt x="89" y="137"/>
                    <a:pt x="91" y="137"/>
                  </a:cubicBezTo>
                  <a:cubicBezTo>
                    <a:pt x="112" y="137"/>
                    <a:pt x="133" y="137"/>
                    <a:pt x="153" y="137"/>
                  </a:cubicBezTo>
                  <a:cubicBezTo>
                    <a:pt x="162" y="137"/>
                    <a:pt x="165" y="141"/>
                    <a:pt x="161" y="149"/>
                  </a:cubicBezTo>
                  <a:cubicBezTo>
                    <a:pt x="149" y="173"/>
                    <a:pt x="138" y="198"/>
                    <a:pt x="126" y="223"/>
                  </a:cubicBezTo>
                  <a:cubicBezTo>
                    <a:pt x="116" y="245"/>
                    <a:pt x="105" y="268"/>
                    <a:pt x="95" y="290"/>
                  </a:cubicBezTo>
                  <a:cubicBezTo>
                    <a:pt x="94" y="292"/>
                    <a:pt x="93" y="293"/>
                    <a:pt x="93" y="295"/>
                  </a:cubicBezTo>
                  <a:cubicBezTo>
                    <a:pt x="91" y="298"/>
                    <a:pt x="88" y="300"/>
                    <a:pt x="85" y="298"/>
                  </a:cubicBezTo>
                  <a:cubicBezTo>
                    <a:pt x="83" y="297"/>
                    <a:pt x="80" y="294"/>
                    <a:pt x="81" y="292"/>
                  </a:cubicBezTo>
                  <a:cubicBezTo>
                    <a:pt x="81" y="277"/>
                    <a:pt x="82" y="263"/>
                    <a:pt x="83" y="248"/>
                  </a:cubicBezTo>
                  <a:cubicBezTo>
                    <a:pt x="85" y="228"/>
                    <a:pt x="86" y="207"/>
                    <a:pt x="87" y="186"/>
                  </a:cubicBezTo>
                  <a:cubicBezTo>
                    <a:pt x="85" y="186"/>
                    <a:pt x="83" y="186"/>
                    <a:pt x="81" y="186"/>
                  </a:cubicBezTo>
                  <a:cubicBezTo>
                    <a:pt x="58" y="186"/>
                    <a:pt x="34" y="187"/>
                    <a:pt x="11" y="186"/>
                  </a:cubicBezTo>
                  <a:cubicBezTo>
                    <a:pt x="7" y="186"/>
                    <a:pt x="3" y="185"/>
                    <a:pt x="2" y="183"/>
                  </a:cubicBezTo>
                  <a:cubicBezTo>
                    <a:pt x="0" y="181"/>
                    <a:pt x="2" y="176"/>
                    <a:pt x="3" y="174"/>
                  </a:cubicBezTo>
                  <a:cubicBezTo>
                    <a:pt x="37" y="118"/>
                    <a:pt x="71" y="62"/>
                    <a:pt x="105" y="6"/>
                  </a:cubicBezTo>
                  <a:cubicBezTo>
                    <a:pt x="106" y="4"/>
                    <a:pt x="107" y="2"/>
                    <a:pt x="109" y="1"/>
                  </a:cubicBezTo>
                  <a:cubicBezTo>
                    <a:pt x="111" y="0"/>
                    <a:pt x="114" y="0"/>
                    <a:pt x="115" y="2"/>
                  </a:cubicBezTo>
                  <a:cubicBezTo>
                    <a:pt x="117" y="3"/>
                    <a:pt x="118" y="7"/>
                    <a:pt x="118" y="9"/>
                  </a:cubicBezTo>
                  <a:cubicBezTo>
                    <a:pt x="116" y="19"/>
                    <a:pt x="113" y="29"/>
                    <a:pt x="110" y="39"/>
                  </a:cubicBezTo>
                  <a:cubicBezTo>
                    <a:pt x="102" y="70"/>
                    <a:pt x="94" y="101"/>
                    <a:pt x="85" y="132"/>
                  </a:cubicBezTo>
                  <a:cubicBezTo>
                    <a:pt x="85" y="133"/>
                    <a:pt x="85" y="134"/>
                    <a:pt x="84" y="137"/>
                  </a:cubicBezTo>
                  <a:close/>
                  <a:moveTo>
                    <a:pt x="93" y="53"/>
                  </a:moveTo>
                  <a:cubicBezTo>
                    <a:pt x="92" y="53"/>
                    <a:pt x="92" y="53"/>
                    <a:pt x="92" y="52"/>
                  </a:cubicBezTo>
                  <a:cubicBezTo>
                    <a:pt x="68" y="92"/>
                    <a:pt x="43" y="132"/>
                    <a:pt x="19" y="173"/>
                  </a:cubicBezTo>
                  <a:cubicBezTo>
                    <a:pt x="22" y="173"/>
                    <a:pt x="24" y="173"/>
                    <a:pt x="26" y="173"/>
                  </a:cubicBezTo>
                  <a:cubicBezTo>
                    <a:pt x="48" y="173"/>
                    <a:pt x="70" y="173"/>
                    <a:pt x="92" y="173"/>
                  </a:cubicBezTo>
                  <a:cubicBezTo>
                    <a:pt x="98" y="173"/>
                    <a:pt x="101" y="176"/>
                    <a:pt x="101" y="182"/>
                  </a:cubicBezTo>
                  <a:cubicBezTo>
                    <a:pt x="100" y="193"/>
                    <a:pt x="99" y="204"/>
                    <a:pt x="98" y="215"/>
                  </a:cubicBezTo>
                  <a:cubicBezTo>
                    <a:pt x="98" y="228"/>
                    <a:pt x="97" y="241"/>
                    <a:pt x="96" y="254"/>
                  </a:cubicBezTo>
                  <a:cubicBezTo>
                    <a:pt x="96" y="255"/>
                    <a:pt x="97" y="255"/>
                    <a:pt x="97" y="255"/>
                  </a:cubicBezTo>
                  <a:cubicBezTo>
                    <a:pt x="113" y="220"/>
                    <a:pt x="129" y="185"/>
                    <a:pt x="146" y="150"/>
                  </a:cubicBezTo>
                  <a:cubicBezTo>
                    <a:pt x="144" y="150"/>
                    <a:pt x="142" y="150"/>
                    <a:pt x="141" y="150"/>
                  </a:cubicBezTo>
                  <a:cubicBezTo>
                    <a:pt x="119" y="150"/>
                    <a:pt x="98" y="150"/>
                    <a:pt x="77" y="150"/>
                  </a:cubicBezTo>
                  <a:cubicBezTo>
                    <a:pt x="70" y="150"/>
                    <a:pt x="68" y="146"/>
                    <a:pt x="70" y="140"/>
                  </a:cubicBezTo>
                  <a:cubicBezTo>
                    <a:pt x="70" y="137"/>
                    <a:pt x="71" y="134"/>
                    <a:pt x="72" y="131"/>
                  </a:cubicBezTo>
                  <a:cubicBezTo>
                    <a:pt x="79" y="105"/>
                    <a:pt x="86" y="79"/>
                    <a:pt x="9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73173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74638"/>
            <a:ext cx="11572875" cy="7254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C7EB47-7D2D-4E83-A756-4B427FFCCFEC}"/>
              </a:ext>
            </a:extLst>
          </p:cNvPr>
          <p:cNvGrpSpPr/>
          <p:nvPr/>
        </p:nvGrpSpPr>
        <p:grpSpPr>
          <a:xfrm>
            <a:off x="8130274" y="1753563"/>
            <a:ext cx="3192723" cy="1292662"/>
            <a:chOff x="6210998" y="1433695"/>
            <a:chExt cx="2229890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98FEDD-9549-4D2E-8A79-537F6EBF3CA4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rgbClr val="EE705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DCD947-EDF7-49CF-913B-269B960C26D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334F87-FFFC-4BB1-8EEF-54E2B691A3CD}"/>
              </a:ext>
            </a:extLst>
          </p:cNvPr>
          <p:cNvGrpSpPr/>
          <p:nvPr/>
        </p:nvGrpSpPr>
        <p:grpSpPr>
          <a:xfrm>
            <a:off x="8130274" y="4724965"/>
            <a:ext cx="3192723" cy="1292662"/>
            <a:chOff x="6210998" y="1433695"/>
            <a:chExt cx="2229890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4D38EB-25BC-4087-BB1A-27C016621D6D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rgbClr val="EE705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F31D6E-AA19-4D72-85D0-9326C274D1D3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C975C5-C37D-4804-9D33-925F2FEFA716}"/>
              </a:ext>
            </a:extLst>
          </p:cNvPr>
          <p:cNvGrpSpPr/>
          <p:nvPr/>
        </p:nvGrpSpPr>
        <p:grpSpPr>
          <a:xfrm>
            <a:off x="911293" y="1753563"/>
            <a:ext cx="3151047" cy="1292662"/>
            <a:chOff x="6210998" y="1433695"/>
            <a:chExt cx="2229890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29AEA8-D6C6-4FE4-8C3B-15F038B7EB87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rgbClr val="EE705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6EBE12-9556-4604-8C6F-A0AC1D8D60C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1B7205-713D-4274-AF43-B8EB2B24B5EA}"/>
              </a:ext>
            </a:extLst>
          </p:cNvPr>
          <p:cNvGrpSpPr/>
          <p:nvPr/>
        </p:nvGrpSpPr>
        <p:grpSpPr>
          <a:xfrm>
            <a:off x="898189" y="4724965"/>
            <a:ext cx="3192724" cy="1292662"/>
            <a:chOff x="6210999" y="1433695"/>
            <a:chExt cx="2259383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6E1050-FFA7-4AB3-9DDB-3EEC3A2144DE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rgbClr val="EE705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2677D5-6DFF-4448-8034-F7350C7641D1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92" y="1753563"/>
            <a:ext cx="4205678" cy="48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49238"/>
            <a:ext cx="11572875" cy="7239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EBC2C1-5DCF-426D-931C-FFB82D8E9F2A}"/>
              </a:ext>
            </a:extLst>
          </p:cNvPr>
          <p:cNvSpPr/>
          <p:nvPr/>
        </p:nvSpPr>
        <p:spPr>
          <a:xfrm>
            <a:off x="880635" y="1626990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0F2B5C-6945-4EB9-A972-429D4922D532}"/>
              </a:ext>
            </a:extLst>
          </p:cNvPr>
          <p:cNvGrpSpPr/>
          <p:nvPr/>
        </p:nvGrpSpPr>
        <p:grpSpPr>
          <a:xfrm>
            <a:off x="1134205" y="2511241"/>
            <a:ext cx="2727020" cy="979623"/>
            <a:chOff x="686968" y="2662255"/>
            <a:chExt cx="2203975" cy="9796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87A253-2890-452F-A311-6840EDFCF649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0A3A66-BE03-4AAE-B513-27BF22B1841C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5A082A3-B9A1-43A9-AA6F-AF3005B48078}"/>
              </a:ext>
            </a:extLst>
          </p:cNvPr>
          <p:cNvSpPr/>
          <p:nvPr/>
        </p:nvSpPr>
        <p:spPr>
          <a:xfrm>
            <a:off x="4423233" y="1626990"/>
            <a:ext cx="3234161" cy="2046895"/>
          </a:xfrm>
          <a:prstGeom prst="rect">
            <a:avLst/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4859D-269D-4966-842B-5F4CCAE17385}"/>
              </a:ext>
            </a:extLst>
          </p:cNvPr>
          <p:cNvSpPr/>
          <p:nvPr/>
        </p:nvSpPr>
        <p:spPr>
          <a:xfrm>
            <a:off x="7965831" y="1626990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4A1DA8-1CEE-469D-A9DB-1C0783F8F69D}"/>
              </a:ext>
            </a:extLst>
          </p:cNvPr>
          <p:cNvSpPr/>
          <p:nvPr/>
        </p:nvSpPr>
        <p:spPr>
          <a:xfrm>
            <a:off x="880635" y="3805293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8A05FC-13F2-492B-9127-E29CFFE3837C}"/>
              </a:ext>
            </a:extLst>
          </p:cNvPr>
          <p:cNvSpPr/>
          <p:nvPr/>
        </p:nvSpPr>
        <p:spPr>
          <a:xfrm>
            <a:off x="4423233" y="3805293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4738A5-F037-4C8E-8465-258C70DD07A7}"/>
              </a:ext>
            </a:extLst>
          </p:cNvPr>
          <p:cNvSpPr/>
          <p:nvPr/>
        </p:nvSpPr>
        <p:spPr>
          <a:xfrm>
            <a:off x="7965831" y="3805293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rgbClr val="EE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03BE84-F671-431C-A94F-C8AE684651A6}"/>
              </a:ext>
            </a:extLst>
          </p:cNvPr>
          <p:cNvGrpSpPr/>
          <p:nvPr/>
        </p:nvGrpSpPr>
        <p:grpSpPr>
          <a:xfrm>
            <a:off x="4676803" y="2511241"/>
            <a:ext cx="2727020" cy="979623"/>
            <a:chOff x="686968" y="2662255"/>
            <a:chExt cx="2203975" cy="9796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6D7A88-8CFF-49EE-8D57-2A0262E35818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2A1CE6-C2E4-4C05-8DE9-B76B5C54B88E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231B7C-43BA-4218-A789-8F84A08A577C}"/>
              </a:ext>
            </a:extLst>
          </p:cNvPr>
          <p:cNvGrpSpPr/>
          <p:nvPr/>
        </p:nvGrpSpPr>
        <p:grpSpPr>
          <a:xfrm>
            <a:off x="8219401" y="2511241"/>
            <a:ext cx="2727020" cy="979623"/>
            <a:chOff x="686968" y="2662255"/>
            <a:chExt cx="2203975" cy="97962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BCE8ED-E90D-49F5-8BBE-127C9FEE489A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6EAB47-217A-41CF-A59A-63076A0BB97A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05FFEC-4803-44BC-B1B5-9E30D6194899}"/>
              </a:ext>
            </a:extLst>
          </p:cNvPr>
          <p:cNvGrpSpPr/>
          <p:nvPr/>
        </p:nvGrpSpPr>
        <p:grpSpPr>
          <a:xfrm>
            <a:off x="1134205" y="4646138"/>
            <a:ext cx="2727020" cy="979623"/>
            <a:chOff x="686968" y="2662255"/>
            <a:chExt cx="2203975" cy="9796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620B3D-82EE-436D-9DFA-6F599CC7CC2D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5C3BAE-783A-4716-892D-7478FED636E5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95A839-527D-4CE7-A748-6ACF4FE21763}"/>
              </a:ext>
            </a:extLst>
          </p:cNvPr>
          <p:cNvGrpSpPr/>
          <p:nvPr/>
        </p:nvGrpSpPr>
        <p:grpSpPr>
          <a:xfrm>
            <a:off x="4676803" y="4646138"/>
            <a:ext cx="2727020" cy="979623"/>
            <a:chOff x="686968" y="2662255"/>
            <a:chExt cx="2203975" cy="97962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9425E7-42CA-438F-814B-9DAE15D1F6C8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7E2D46-A707-4CFF-8A49-7367729EA1AA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A53E0C-5CCD-4B58-B530-AE71ADBD0D37}"/>
              </a:ext>
            </a:extLst>
          </p:cNvPr>
          <p:cNvGrpSpPr/>
          <p:nvPr/>
        </p:nvGrpSpPr>
        <p:grpSpPr>
          <a:xfrm>
            <a:off x="8219401" y="4646138"/>
            <a:ext cx="2727020" cy="979623"/>
            <a:chOff x="686968" y="2662255"/>
            <a:chExt cx="2203975" cy="97962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29ABAE-4694-459A-A681-DF515E9B919B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DEA52F-52D0-4F17-9214-177CFFB9D92D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556" y="1846261"/>
            <a:ext cx="912315" cy="62918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719" y="3854592"/>
            <a:ext cx="927399" cy="82216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718" y="1727349"/>
            <a:ext cx="927399" cy="822162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613" y="3854592"/>
            <a:ext cx="927399" cy="82216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211" y="3850838"/>
            <a:ext cx="927399" cy="82216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280" y="1695028"/>
            <a:ext cx="927399" cy="82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7538" y="396875"/>
            <a:ext cx="11574462" cy="7239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88B7736-6312-4A6D-8B1F-F6358A49DBB9}"/>
              </a:ext>
            </a:extLst>
          </p:cNvPr>
          <p:cNvSpPr/>
          <p:nvPr/>
        </p:nvSpPr>
        <p:spPr>
          <a:xfrm>
            <a:off x="976647" y="168064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rgbClr val="F8B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A0F87C99-5FED-47DF-8DBC-2AE1EAF6F4CA}"/>
              </a:ext>
            </a:extLst>
          </p:cNvPr>
          <p:cNvSpPr/>
          <p:nvPr/>
        </p:nvSpPr>
        <p:spPr>
          <a:xfrm>
            <a:off x="3985222" y="4660738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rgbClr val="F8B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2C3A493E-EE93-4A5F-8C16-0189735680B5}"/>
              </a:ext>
            </a:extLst>
          </p:cNvPr>
          <p:cNvSpPr/>
          <p:nvPr/>
        </p:nvSpPr>
        <p:spPr>
          <a:xfrm>
            <a:off x="2483026" y="1680643"/>
            <a:ext cx="1344271" cy="1344271"/>
          </a:xfrm>
          <a:prstGeom prst="roundRect">
            <a:avLst>
              <a:gd name="adj" fmla="val 10715"/>
            </a:avLst>
          </a:prstGeom>
          <a:solidFill>
            <a:srgbClr val="EE705A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8A52742B-41A2-4EE4-AF48-C0ECE8A7D507}"/>
              </a:ext>
            </a:extLst>
          </p:cNvPr>
          <p:cNvSpPr/>
          <p:nvPr/>
        </p:nvSpPr>
        <p:spPr>
          <a:xfrm>
            <a:off x="2507437" y="4734515"/>
            <a:ext cx="1344271" cy="1344271"/>
          </a:xfrm>
          <a:prstGeom prst="roundRect">
            <a:avLst>
              <a:gd name="adj" fmla="val 10715"/>
            </a:avLst>
          </a:prstGeom>
          <a:solidFill>
            <a:srgbClr val="EE705A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0DA3301-3D68-4D09-8472-7ACDB628056A}"/>
              </a:ext>
            </a:extLst>
          </p:cNvPr>
          <p:cNvSpPr/>
          <p:nvPr/>
        </p:nvSpPr>
        <p:spPr>
          <a:xfrm>
            <a:off x="3985222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rgbClr val="F8B587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2ED6A7F9-35C6-4A38-B4FB-5DEA48748BB7}"/>
              </a:ext>
            </a:extLst>
          </p:cNvPr>
          <p:cNvSpPr/>
          <p:nvPr/>
        </p:nvSpPr>
        <p:spPr>
          <a:xfrm>
            <a:off x="985016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rgbClr val="F8B587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B815752F-14FD-4293-B0D5-1E8162D5924E}"/>
              </a:ext>
            </a:extLst>
          </p:cNvPr>
          <p:cNvSpPr/>
          <p:nvPr/>
        </p:nvSpPr>
        <p:spPr>
          <a:xfrm>
            <a:off x="2483026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rgbClr val="F8B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77B8ED-6952-48DA-A799-14ABFBC5F4A9}"/>
              </a:ext>
            </a:extLst>
          </p:cNvPr>
          <p:cNvGrpSpPr/>
          <p:nvPr/>
        </p:nvGrpSpPr>
        <p:grpSpPr>
          <a:xfrm>
            <a:off x="1070024" y="1872597"/>
            <a:ext cx="1187957" cy="960360"/>
            <a:chOff x="3255230" y="2026427"/>
            <a:chExt cx="1352083" cy="9603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0FEB8D-FF4F-4595-ACD5-86DB8016B191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ED8B8E-0A1F-4149-9837-386C3E21325A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B82000-444A-4281-BFE5-4A082A93B377}"/>
              </a:ext>
            </a:extLst>
          </p:cNvPr>
          <p:cNvGrpSpPr/>
          <p:nvPr/>
        </p:nvGrpSpPr>
        <p:grpSpPr>
          <a:xfrm>
            <a:off x="4038060" y="4837473"/>
            <a:ext cx="1238594" cy="960360"/>
            <a:chOff x="3255230" y="2026427"/>
            <a:chExt cx="1352083" cy="9603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C817C8-0AEA-4657-819C-02548164B91F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708C57-0E34-4F72-8EAA-5D70CB3A531B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4B5D03-69C7-4CA3-BA15-2E4E18A63C33}"/>
              </a:ext>
            </a:extLst>
          </p:cNvPr>
          <p:cNvGrpSpPr/>
          <p:nvPr/>
        </p:nvGrpSpPr>
        <p:grpSpPr>
          <a:xfrm>
            <a:off x="4215310" y="1812343"/>
            <a:ext cx="5371366" cy="923330"/>
            <a:chOff x="3017859" y="4283314"/>
            <a:chExt cx="259622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4B8181-D38A-4F58-BB7F-C3EC11069AA6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4A9C0C-1974-4F06-B5B6-E8C15941F3DA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B315EB-2770-4F44-B2A7-43B5278B0023}"/>
              </a:ext>
            </a:extLst>
          </p:cNvPr>
          <p:cNvGrpSpPr/>
          <p:nvPr/>
        </p:nvGrpSpPr>
        <p:grpSpPr>
          <a:xfrm>
            <a:off x="5953125" y="2836254"/>
            <a:ext cx="5371366" cy="923330"/>
            <a:chOff x="3017859" y="4283314"/>
            <a:chExt cx="2596222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7B34C8-F572-42B5-A75C-11E858306021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B2817B-E4F6-4E89-B222-594BD5BBBEAE}"/>
                </a:ext>
              </a:extLst>
            </p:cNvPr>
            <p:cNvSpPr txBox="1"/>
            <p:nvPr/>
          </p:nvSpPr>
          <p:spPr>
            <a:xfrm>
              <a:off x="3017859" y="4283314"/>
              <a:ext cx="25701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77106A-C8D2-419C-95C2-1E6D86611374}"/>
              </a:ext>
            </a:extLst>
          </p:cNvPr>
          <p:cNvGrpSpPr/>
          <p:nvPr/>
        </p:nvGrpSpPr>
        <p:grpSpPr>
          <a:xfrm>
            <a:off x="5953125" y="3933794"/>
            <a:ext cx="5371366" cy="923330"/>
            <a:chOff x="3017859" y="4283314"/>
            <a:chExt cx="2596222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488897-7DE8-48D2-A962-CC86AE386CD7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DDFCA9-B50E-47C4-B72D-9C70914B7631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7E55B0-3EC5-4B8D-9338-DF1BF16461E8}"/>
              </a:ext>
            </a:extLst>
          </p:cNvPr>
          <p:cNvGrpSpPr/>
          <p:nvPr/>
        </p:nvGrpSpPr>
        <p:grpSpPr>
          <a:xfrm>
            <a:off x="5953125" y="5031333"/>
            <a:ext cx="5371366" cy="923330"/>
            <a:chOff x="3017859" y="4283314"/>
            <a:chExt cx="2596222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371634-95A4-4E28-AFE3-908A29A86F11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B536DD-A2BD-4130-BCBD-17512441B607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492" y="1357625"/>
            <a:ext cx="3048000" cy="180924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3629" y="4938260"/>
            <a:ext cx="2876935" cy="167103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864" y="3475352"/>
            <a:ext cx="832986" cy="855500"/>
          </a:xfrm>
          <a:prstGeom prst="rect">
            <a:avLst/>
          </a:prstGeom>
        </p:spPr>
      </p:pic>
      <p:pic>
        <p:nvPicPr>
          <p:cNvPr id="114" name="Imagen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447" y="4988072"/>
            <a:ext cx="832986" cy="855500"/>
          </a:xfrm>
          <a:prstGeom prst="rect">
            <a:avLst/>
          </a:prstGeom>
        </p:spPr>
      </p:pic>
      <p:pic>
        <p:nvPicPr>
          <p:cNvPr id="115" name="Imagen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668" y="1888140"/>
            <a:ext cx="832986" cy="855500"/>
          </a:xfrm>
          <a:prstGeom prst="rect">
            <a:avLst/>
          </a:prstGeom>
        </p:spPr>
      </p:pic>
      <p:pic>
        <p:nvPicPr>
          <p:cNvPr id="116" name="Imagen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509" y="3415075"/>
            <a:ext cx="832986" cy="8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6225942-17DA-43CD-85D4-E4673B76CC99}"/>
              </a:ext>
            </a:extLst>
          </p:cNvPr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D0EAFB-3FD9-449D-8114-5651FC59879C}"/>
              </a:ext>
            </a:extLst>
          </p:cNvPr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F564CC-7D1C-4F24-AE30-BC47C701E427}"/>
              </a:ext>
            </a:extLst>
          </p:cNvPr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0E34B4-30D2-4473-975D-8302B7B3ED61}"/>
              </a:ext>
            </a:extLst>
          </p:cNvPr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rgbClr val="EE705A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rgbClr val="EE705A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rgbClr val="EE705A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rgbClr val="EE705A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678643-C825-43BC-A3E8-689E1157C272}"/>
              </a:ext>
            </a:extLst>
          </p:cNvPr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D98114-A157-4507-B8E2-BB1E9FEB5600}"/>
              </a:ext>
            </a:extLst>
          </p:cNvPr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4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57DEC3-9B80-40E9-B266-9995004E27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90513"/>
            <a:ext cx="11572875" cy="725487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0466509C-C86B-4D51-AD92-89DE10CD7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551466"/>
              </p:ext>
            </p:extLst>
          </p:nvPr>
        </p:nvGraphicFramePr>
        <p:xfrm>
          <a:off x="913352" y="1655213"/>
          <a:ext cx="597633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62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17147A1C-E140-4826-9426-C4073D320E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152681"/>
              </p:ext>
            </p:extLst>
          </p:nvPr>
        </p:nvGraphicFramePr>
        <p:xfrm>
          <a:off x="913352" y="3973604"/>
          <a:ext cx="597633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62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그룹 22">
            <a:extLst>
              <a:ext uri="{FF2B5EF4-FFF2-40B4-BE49-F238E27FC236}">
                <a16:creationId xmlns:a16="http://schemas.microsoft.com/office/drawing/2014/main" id="{58829FD9-204A-4277-AE01-E179C2BB5EBF}"/>
              </a:ext>
            </a:extLst>
          </p:cNvPr>
          <p:cNvGrpSpPr/>
          <p:nvPr/>
        </p:nvGrpSpPr>
        <p:grpSpPr>
          <a:xfrm>
            <a:off x="2242605" y="5231170"/>
            <a:ext cx="4647081" cy="711505"/>
            <a:chOff x="2818914" y="5313566"/>
            <a:chExt cx="4176001" cy="7115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AF3D07-3C67-45DF-BF51-08AFBB2888AF}"/>
                </a:ext>
              </a:extLst>
            </p:cNvPr>
            <p:cNvSpPr txBox="1"/>
            <p:nvPr/>
          </p:nvSpPr>
          <p:spPr>
            <a:xfrm>
              <a:off x="2818915" y="5563406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954D0E-3F33-467B-9E55-6B15D60DA2E5}"/>
                </a:ext>
              </a:extLst>
            </p:cNvPr>
            <p:cNvSpPr txBox="1"/>
            <p:nvPr/>
          </p:nvSpPr>
          <p:spPr>
            <a:xfrm>
              <a:off x="2818914" y="5313566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21">
            <a:extLst>
              <a:ext uri="{FF2B5EF4-FFF2-40B4-BE49-F238E27FC236}">
                <a16:creationId xmlns:a16="http://schemas.microsoft.com/office/drawing/2014/main" id="{225F27F3-A103-433B-B086-FB27C97FB3B5}"/>
              </a:ext>
            </a:extLst>
          </p:cNvPr>
          <p:cNvGrpSpPr/>
          <p:nvPr/>
        </p:nvGrpSpPr>
        <p:grpSpPr>
          <a:xfrm>
            <a:off x="2242605" y="2916276"/>
            <a:ext cx="4647081" cy="711505"/>
            <a:chOff x="2818914" y="2763279"/>
            <a:chExt cx="4176001" cy="7115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76589A-31FC-4652-AA04-E08A25A5E336}"/>
                </a:ext>
              </a:extLst>
            </p:cNvPr>
            <p:cNvSpPr txBox="1"/>
            <p:nvPr/>
          </p:nvSpPr>
          <p:spPr>
            <a:xfrm>
              <a:off x="2818915" y="3013119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4E9C73-B033-490E-9C28-018430FC0FD9}"/>
                </a:ext>
              </a:extLst>
            </p:cNvPr>
            <p:cNvSpPr txBox="1"/>
            <p:nvPr/>
          </p:nvSpPr>
          <p:spPr>
            <a:xfrm>
              <a:off x="2818914" y="2763279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BD89CF9-15FD-4D76-9D8F-DF19E5D38F6C}"/>
              </a:ext>
            </a:extLst>
          </p:cNvPr>
          <p:cNvSpPr txBox="1"/>
          <p:nvPr/>
        </p:nvSpPr>
        <p:spPr>
          <a:xfrm>
            <a:off x="7271371" y="1612436"/>
            <a:ext cx="416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EE705A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rgbClr val="EE705A"/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876" y="1969546"/>
            <a:ext cx="4574862" cy="455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7538" y="508000"/>
            <a:ext cx="11574462" cy="723900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6CF9B9B1-E2C7-4ED1-B063-6C6C201C5B67}"/>
              </a:ext>
            </a:extLst>
          </p:cNvPr>
          <p:cNvGrpSpPr/>
          <p:nvPr/>
        </p:nvGrpSpPr>
        <p:grpSpPr>
          <a:xfrm>
            <a:off x="930876" y="1779534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62E982-4500-4CDB-BE43-63EF00DEBF55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rgbClr val="EE70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89F519-A8C4-4813-819A-1CD608D30AD6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rgbClr val="F4B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B5EB82-38FF-4F31-AA23-26365A0C117D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rgbClr val="F8B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0E2524-1648-430F-94A2-071B29A18A12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rgbClr val="F8D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ED2FAD-BF38-474C-BC92-E10DB37207DA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rgbClr val="F0B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54B272-7663-485B-B175-D7248C7FB3B9}"/>
              </a:ext>
            </a:extLst>
          </p:cNvPr>
          <p:cNvGrpSpPr/>
          <p:nvPr/>
        </p:nvGrpSpPr>
        <p:grpSpPr>
          <a:xfrm>
            <a:off x="1213085" y="2734994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7E4831-5487-4BF4-BA3C-72AC7472A1C1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C2098F-175F-46C1-8A93-F30B3052A05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B1085E-CB71-457F-BA11-E7C4D65D18B3}"/>
              </a:ext>
            </a:extLst>
          </p:cNvPr>
          <p:cNvGrpSpPr/>
          <p:nvPr/>
        </p:nvGrpSpPr>
        <p:grpSpPr>
          <a:xfrm>
            <a:off x="3279351" y="2734994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A27067-C096-41A6-ACE7-1A51302D113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99D145-41CD-46AC-88C0-4FF97494FBD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81C57-B104-4FC1-B667-3CA50728F803}"/>
              </a:ext>
            </a:extLst>
          </p:cNvPr>
          <p:cNvGrpSpPr/>
          <p:nvPr/>
        </p:nvGrpSpPr>
        <p:grpSpPr>
          <a:xfrm>
            <a:off x="5345617" y="2734994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A5788F-19FF-44F1-A849-6C3246FDB6D7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C8F6A0-F9F4-4BC0-A3F4-7231305F5AD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C79711-A190-4B74-994D-41B20B3E1DDC}"/>
              </a:ext>
            </a:extLst>
          </p:cNvPr>
          <p:cNvGrpSpPr/>
          <p:nvPr/>
        </p:nvGrpSpPr>
        <p:grpSpPr>
          <a:xfrm>
            <a:off x="7411883" y="2734994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38B04C-86C3-42A7-A4EB-B02E93B62F1C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FB57E4-18CB-4E99-AD00-97A9126458B5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9BEA95-A167-415B-B18A-EC5F1F0BFFE5}"/>
              </a:ext>
            </a:extLst>
          </p:cNvPr>
          <p:cNvGrpSpPr/>
          <p:nvPr/>
        </p:nvGrpSpPr>
        <p:grpSpPr>
          <a:xfrm>
            <a:off x="9478149" y="2734994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BDAFF9-1401-4CD8-9604-3CCC44BF079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9DA89E-428D-44A4-A208-D96276D3327E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0D929F6-E9EA-4CB2-A38A-B29DEBB306D0}"/>
              </a:ext>
            </a:extLst>
          </p:cNvPr>
          <p:cNvSpPr txBox="1"/>
          <p:nvPr/>
        </p:nvSpPr>
        <p:spPr>
          <a:xfrm>
            <a:off x="3572032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rgbClr val="EE705A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EE705A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EE705A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2617DA-8C0C-4FDB-966B-FAE66BAE58A0}"/>
              </a:ext>
            </a:extLst>
          </p:cNvPr>
          <p:cNvSpPr txBox="1"/>
          <p:nvPr/>
        </p:nvSpPr>
        <p:spPr>
          <a:xfrm>
            <a:off x="7334150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rgbClr val="F8B587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F8B587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F8B587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id="{D39E7850-E20B-474C-A98A-2DE88D1A296A}"/>
              </a:ext>
            </a:extLst>
          </p:cNvPr>
          <p:cNvSpPr/>
          <p:nvPr/>
        </p:nvSpPr>
        <p:spPr>
          <a:xfrm>
            <a:off x="5056588" y="4067127"/>
            <a:ext cx="582983" cy="792128"/>
          </a:xfrm>
          <a:prstGeom prst="downArrow">
            <a:avLst/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id="{F95B3156-E5BA-46BC-93B0-E7231C442BE2}"/>
              </a:ext>
            </a:extLst>
          </p:cNvPr>
          <p:cNvSpPr/>
          <p:nvPr/>
        </p:nvSpPr>
        <p:spPr>
          <a:xfrm rot="10800000">
            <a:off x="6545754" y="4067127"/>
            <a:ext cx="582983" cy="792128"/>
          </a:xfrm>
          <a:prstGeom prst="downArrow">
            <a:avLst/>
          </a:pr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93D72A-5B30-47EF-9720-737CEBF4533F}"/>
              </a:ext>
            </a:extLst>
          </p:cNvPr>
          <p:cNvGrpSpPr/>
          <p:nvPr/>
        </p:nvGrpSpPr>
        <p:grpSpPr>
          <a:xfrm>
            <a:off x="1459355" y="4107607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3EBB70-80D6-4A9D-AFDA-05E04524E0D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52B1C2-4CE9-4163-AF80-9648631C97E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CB82E8-2666-4DBE-9201-F04DC3BEBD5E}"/>
              </a:ext>
            </a:extLst>
          </p:cNvPr>
          <p:cNvGrpSpPr/>
          <p:nvPr/>
        </p:nvGrpSpPr>
        <p:grpSpPr>
          <a:xfrm>
            <a:off x="8839878" y="4107607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EFF36C-286F-41D1-ABDA-452F29C5F33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04E2A0-7F6A-44E0-91BF-CEB3105240C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6434B3D-53F0-4DC5-8B3B-105111229BD6}"/>
              </a:ext>
            </a:extLst>
          </p:cNvPr>
          <p:cNvSpPr/>
          <p:nvPr/>
        </p:nvSpPr>
        <p:spPr>
          <a:xfrm>
            <a:off x="930876" y="4962091"/>
            <a:ext cx="5004000" cy="1074815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2285BE-8CBC-482C-9905-2977668D6732}"/>
              </a:ext>
            </a:extLst>
          </p:cNvPr>
          <p:cNvGrpSpPr/>
          <p:nvPr/>
        </p:nvGrpSpPr>
        <p:grpSpPr>
          <a:xfrm>
            <a:off x="1200372" y="5078436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A2C01B2-545C-4364-BB08-693EF605A3C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C79724-BEF4-4351-AC3C-719815E00073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8A7B965-81BA-472E-8995-905E450FC65A}"/>
              </a:ext>
            </a:extLst>
          </p:cNvPr>
          <p:cNvSpPr/>
          <p:nvPr/>
        </p:nvSpPr>
        <p:spPr>
          <a:xfrm>
            <a:off x="6257124" y="4962091"/>
            <a:ext cx="5004000" cy="107481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C6C0B6-2DDA-41F8-A8CB-EA632F4A63D6}"/>
              </a:ext>
            </a:extLst>
          </p:cNvPr>
          <p:cNvGrpSpPr/>
          <p:nvPr/>
        </p:nvGrpSpPr>
        <p:grpSpPr>
          <a:xfrm>
            <a:off x="6526620" y="5078436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52B9079-9300-4BFB-9B3C-59373E213FA6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4C3D81B-75D8-4666-8AE5-E67624C754FA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39882288-081F-457F-8783-3F05015FEAD8}"/>
              </a:ext>
            </a:extLst>
          </p:cNvPr>
          <p:cNvSpPr/>
          <p:nvPr/>
        </p:nvSpPr>
        <p:spPr>
          <a:xfrm>
            <a:off x="3923209" y="215070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2AA00C2A-9052-428A-8970-AA6717A0EBDB}"/>
              </a:ext>
            </a:extLst>
          </p:cNvPr>
          <p:cNvSpPr/>
          <p:nvPr/>
        </p:nvSpPr>
        <p:spPr>
          <a:xfrm>
            <a:off x="1735352" y="214299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5799D970-9F8C-4DDA-A805-BBD4582FC6A1}"/>
              </a:ext>
            </a:extLst>
          </p:cNvPr>
          <p:cNvSpPr/>
          <p:nvPr/>
        </p:nvSpPr>
        <p:spPr>
          <a:xfrm>
            <a:off x="10068144" y="2159209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CE3DADD3-7113-4C6E-8ADA-F8DB2771C5E3}"/>
              </a:ext>
            </a:extLst>
          </p:cNvPr>
          <p:cNvSpPr/>
          <p:nvPr/>
        </p:nvSpPr>
        <p:spPr>
          <a:xfrm>
            <a:off x="7999404" y="218584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9F2989A5-7DEC-409B-8786-D775007FC399}"/>
              </a:ext>
            </a:extLst>
          </p:cNvPr>
          <p:cNvSpPr/>
          <p:nvPr/>
        </p:nvSpPr>
        <p:spPr>
          <a:xfrm>
            <a:off x="5919912" y="216692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267968" y="2438400"/>
            <a:ext cx="10107168" cy="175939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 smtClean="0">
                <a:solidFill>
                  <a:srgbClr val="EE705A"/>
                </a:solidFill>
                <a:latin typeface="Renogare Soft" pitchFamily="2" charset="0"/>
              </a:rPr>
              <a:t>Thanks you</a:t>
            </a:r>
            <a:endParaRPr lang="en-US" sz="8000" dirty="0">
              <a:solidFill>
                <a:srgbClr val="EE705A"/>
              </a:solidFill>
              <a:latin typeface="Renogare Soft" pitchFamily="2" charset="0"/>
            </a:endParaRPr>
          </a:p>
        </p:txBody>
      </p:sp>
      <p:sp>
        <p:nvSpPr>
          <p:cNvPr id="52" name="TextBox 12">
            <a:extLst>
              <a:ext uri="{FF2B5EF4-FFF2-40B4-BE49-F238E27FC236}">
                <a16:creationId xmlns:a16="http://schemas.microsoft.com/office/drawing/2014/main" id="{6A533DFE-1260-483C-A481-0BD615AF99DE}"/>
              </a:ext>
            </a:extLst>
          </p:cNvPr>
          <p:cNvSpPr txBox="1"/>
          <p:nvPr/>
        </p:nvSpPr>
        <p:spPr>
          <a:xfrm>
            <a:off x="2641043" y="4356092"/>
            <a:ext cx="73610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677921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243071"/>
            <a:ext cx="12192000" cy="697103"/>
          </a:xfrm>
          <a:prstGeom prst="rect">
            <a:avLst/>
          </a:prstGeom>
          <a:solidFill>
            <a:srgbClr val="F8B587"/>
          </a:solidFill>
          <a:ln w="57150">
            <a:solidFill>
              <a:srgbClr val="EE705A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https://plantillaspowerpoint.org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9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20849" y="1792429"/>
            <a:ext cx="6019800" cy="4740239"/>
          </a:xfrm>
          <a:prstGeom prst="rect">
            <a:avLst/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320849" y="291531"/>
            <a:ext cx="4936951" cy="74697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6000" dirty="0" smtClean="0"/>
              <a:t>Introducción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97916" y="2288583"/>
            <a:ext cx="5047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here.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097916" y="4342935"/>
            <a:ext cx="5047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here.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7626414" y="1457516"/>
            <a:ext cx="3809682" cy="5190608"/>
            <a:chOff x="7589838" y="1616076"/>
            <a:chExt cx="3613150" cy="4922837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8089900" y="3411538"/>
              <a:ext cx="2535238" cy="3127375"/>
            </a:xfrm>
            <a:custGeom>
              <a:avLst/>
              <a:gdLst>
                <a:gd name="T0" fmla="*/ 21 w 461"/>
                <a:gd name="T1" fmla="*/ 344 h 569"/>
                <a:gd name="T2" fmla="*/ 68 w 461"/>
                <a:gd name="T3" fmla="*/ 349 h 569"/>
                <a:gd name="T4" fmla="*/ 80 w 461"/>
                <a:gd name="T5" fmla="*/ 361 h 569"/>
                <a:gd name="T6" fmla="*/ 88 w 461"/>
                <a:gd name="T7" fmla="*/ 456 h 569"/>
                <a:gd name="T8" fmla="*/ 88 w 461"/>
                <a:gd name="T9" fmla="*/ 458 h 569"/>
                <a:gd name="T10" fmla="*/ 116 w 461"/>
                <a:gd name="T11" fmla="*/ 458 h 569"/>
                <a:gd name="T12" fmla="*/ 154 w 461"/>
                <a:gd name="T13" fmla="*/ 457 h 569"/>
                <a:gd name="T14" fmla="*/ 163 w 461"/>
                <a:gd name="T15" fmla="*/ 466 h 569"/>
                <a:gd name="T16" fmla="*/ 162 w 461"/>
                <a:gd name="T17" fmla="*/ 560 h 569"/>
                <a:gd name="T18" fmla="*/ 154 w 461"/>
                <a:gd name="T19" fmla="*/ 569 h 569"/>
                <a:gd name="T20" fmla="*/ 146 w 461"/>
                <a:gd name="T21" fmla="*/ 559 h 569"/>
                <a:gd name="T22" fmla="*/ 147 w 461"/>
                <a:gd name="T23" fmla="*/ 479 h 569"/>
                <a:gd name="T24" fmla="*/ 147 w 461"/>
                <a:gd name="T25" fmla="*/ 474 h 569"/>
                <a:gd name="T26" fmla="*/ 108 w 461"/>
                <a:gd name="T27" fmla="*/ 474 h 569"/>
                <a:gd name="T28" fmla="*/ 82 w 461"/>
                <a:gd name="T29" fmla="*/ 475 h 569"/>
                <a:gd name="T30" fmla="*/ 72 w 461"/>
                <a:gd name="T31" fmla="*/ 466 h 569"/>
                <a:gd name="T32" fmla="*/ 65 w 461"/>
                <a:gd name="T33" fmla="*/ 369 h 569"/>
                <a:gd name="T34" fmla="*/ 60 w 461"/>
                <a:gd name="T35" fmla="*/ 364 h 569"/>
                <a:gd name="T36" fmla="*/ 11 w 461"/>
                <a:gd name="T37" fmla="*/ 360 h 569"/>
                <a:gd name="T38" fmla="*/ 2 w 461"/>
                <a:gd name="T39" fmla="*/ 347 h 569"/>
                <a:gd name="T40" fmla="*/ 38 w 461"/>
                <a:gd name="T41" fmla="*/ 245 h 569"/>
                <a:gd name="T42" fmla="*/ 42 w 461"/>
                <a:gd name="T43" fmla="*/ 218 h 569"/>
                <a:gd name="T44" fmla="*/ 70 w 461"/>
                <a:gd name="T45" fmla="*/ 128 h 569"/>
                <a:gd name="T46" fmla="*/ 157 w 461"/>
                <a:gd name="T47" fmla="*/ 34 h 569"/>
                <a:gd name="T48" fmla="*/ 334 w 461"/>
                <a:gd name="T49" fmla="*/ 27 h 569"/>
                <a:gd name="T50" fmla="*/ 423 w 461"/>
                <a:gd name="T51" fmla="*/ 104 h 569"/>
                <a:gd name="T52" fmla="*/ 452 w 461"/>
                <a:gd name="T53" fmla="*/ 253 h 569"/>
                <a:gd name="T54" fmla="*/ 404 w 461"/>
                <a:gd name="T55" fmla="*/ 376 h 569"/>
                <a:gd name="T56" fmla="*/ 354 w 461"/>
                <a:gd name="T57" fmla="*/ 427 h 569"/>
                <a:gd name="T58" fmla="*/ 351 w 461"/>
                <a:gd name="T59" fmla="*/ 433 h 569"/>
                <a:gd name="T60" fmla="*/ 351 w 461"/>
                <a:gd name="T61" fmla="*/ 494 h 569"/>
                <a:gd name="T62" fmla="*/ 351 w 461"/>
                <a:gd name="T63" fmla="*/ 559 h 569"/>
                <a:gd name="T64" fmla="*/ 348 w 461"/>
                <a:gd name="T65" fmla="*/ 567 h 569"/>
                <a:gd name="T66" fmla="*/ 340 w 461"/>
                <a:gd name="T67" fmla="*/ 568 h 569"/>
                <a:gd name="T68" fmla="*/ 335 w 461"/>
                <a:gd name="T69" fmla="*/ 561 h 569"/>
                <a:gd name="T70" fmla="*/ 335 w 461"/>
                <a:gd name="T71" fmla="*/ 547 h 569"/>
                <a:gd name="T72" fmla="*/ 335 w 461"/>
                <a:gd name="T73" fmla="*/ 428 h 569"/>
                <a:gd name="T74" fmla="*/ 342 w 461"/>
                <a:gd name="T75" fmla="*/ 415 h 569"/>
                <a:gd name="T76" fmla="*/ 399 w 461"/>
                <a:gd name="T77" fmla="*/ 353 h 569"/>
                <a:gd name="T78" fmla="*/ 439 w 461"/>
                <a:gd name="T79" fmla="*/ 213 h 569"/>
                <a:gd name="T80" fmla="*/ 423 w 461"/>
                <a:gd name="T81" fmla="*/ 139 h 569"/>
                <a:gd name="T82" fmla="*/ 267 w 461"/>
                <a:gd name="T83" fmla="*/ 25 h 569"/>
                <a:gd name="T84" fmla="*/ 136 w 461"/>
                <a:gd name="T85" fmla="*/ 69 h 569"/>
                <a:gd name="T86" fmla="*/ 88 w 461"/>
                <a:gd name="T87" fmla="*/ 128 h 569"/>
                <a:gd name="T88" fmla="*/ 57 w 461"/>
                <a:gd name="T89" fmla="*/ 238 h 569"/>
                <a:gd name="T90" fmla="*/ 54 w 461"/>
                <a:gd name="T91" fmla="*/ 249 h 569"/>
                <a:gd name="T92" fmla="*/ 22 w 461"/>
                <a:gd name="T93" fmla="*/ 340 h 569"/>
                <a:gd name="T94" fmla="*/ 21 w 461"/>
                <a:gd name="T95" fmla="*/ 34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1" h="569">
                  <a:moveTo>
                    <a:pt x="21" y="344"/>
                  </a:moveTo>
                  <a:cubicBezTo>
                    <a:pt x="37" y="346"/>
                    <a:pt x="52" y="347"/>
                    <a:pt x="68" y="349"/>
                  </a:cubicBezTo>
                  <a:cubicBezTo>
                    <a:pt x="78" y="349"/>
                    <a:pt x="80" y="351"/>
                    <a:pt x="80" y="361"/>
                  </a:cubicBezTo>
                  <a:cubicBezTo>
                    <a:pt x="83" y="393"/>
                    <a:pt x="85" y="425"/>
                    <a:pt x="88" y="456"/>
                  </a:cubicBezTo>
                  <a:cubicBezTo>
                    <a:pt x="88" y="457"/>
                    <a:pt x="88" y="457"/>
                    <a:pt x="88" y="458"/>
                  </a:cubicBezTo>
                  <a:cubicBezTo>
                    <a:pt x="97" y="458"/>
                    <a:pt x="107" y="458"/>
                    <a:pt x="116" y="458"/>
                  </a:cubicBezTo>
                  <a:cubicBezTo>
                    <a:pt x="129" y="458"/>
                    <a:pt x="141" y="457"/>
                    <a:pt x="154" y="457"/>
                  </a:cubicBezTo>
                  <a:cubicBezTo>
                    <a:pt x="160" y="457"/>
                    <a:pt x="163" y="460"/>
                    <a:pt x="163" y="466"/>
                  </a:cubicBezTo>
                  <a:cubicBezTo>
                    <a:pt x="163" y="497"/>
                    <a:pt x="162" y="529"/>
                    <a:pt x="162" y="560"/>
                  </a:cubicBezTo>
                  <a:cubicBezTo>
                    <a:pt x="162" y="566"/>
                    <a:pt x="159" y="569"/>
                    <a:pt x="154" y="569"/>
                  </a:cubicBezTo>
                  <a:cubicBezTo>
                    <a:pt x="149" y="569"/>
                    <a:pt x="146" y="566"/>
                    <a:pt x="146" y="559"/>
                  </a:cubicBezTo>
                  <a:cubicBezTo>
                    <a:pt x="146" y="533"/>
                    <a:pt x="146" y="506"/>
                    <a:pt x="147" y="479"/>
                  </a:cubicBezTo>
                  <a:cubicBezTo>
                    <a:pt x="147" y="478"/>
                    <a:pt x="147" y="476"/>
                    <a:pt x="147" y="474"/>
                  </a:cubicBezTo>
                  <a:cubicBezTo>
                    <a:pt x="133" y="474"/>
                    <a:pt x="121" y="474"/>
                    <a:pt x="108" y="474"/>
                  </a:cubicBezTo>
                  <a:cubicBezTo>
                    <a:pt x="99" y="474"/>
                    <a:pt x="91" y="475"/>
                    <a:pt x="82" y="475"/>
                  </a:cubicBezTo>
                  <a:cubicBezTo>
                    <a:pt x="75" y="475"/>
                    <a:pt x="73" y="472"/>
                    <a:pt x="72" y="466"/>
                  </a:cubicBezTo>
                  <a:cubicBezTo>
                    <a:pt x="70" y="434"/>
                    <a:pt x="67" y="401"/>
                    <a:pt x="65" y="369"/>
                  </a:cubicBezTo>
                  <a:cubicBezTo>
                    <a:pt x="65" y="366"/>
                    <a:pt x="64" y="364"/>
                    <a:pt x="60" y="364"/>
                  </a:cubicBezTo>
                  <a:cubicBezTo>
                    <a:pt x="44" y="363"/>
                    <a:pt x="27" y="361"/>
                    <a:pt x="11" y="360"/>
                  </a:cubicBezTo>
                  <a:cubicBezTo>
                    <a:pt x="3" y="359"/>
                    <a:pt x="0" y="355"/>
                    <a:pt x="2" y="347"/>
                  </a:cubicBezTo>
                  <a:cubicBezTo>
                    <a:pt x="14" y="313"/>
                    <a:pt x="27" y="279"/>
                    <a:pt x="38" y="245"/>
                  </a:cubicBezTo>
                  <a:cubicBezTo>
                    <a:pt x="41" y="237"/>
                    <a:pt x="41" y="227"/>
                    <a:pt x="42" y="218"/>
                  </a:cubicBezTo>
                  <a:cubicBezTo>
                    <a:pt x="45" y="186"/>
                    <a:pt x="55" y="156"/>
                    <a:pt x="70" y="128"/>
                  </a:cubicBezTo>
                  <a:cubicBezTo>
                    <a:pt x="91" y="89"/>
                    <a:pt x="119" y="57"/>
                    <a:pt x="157" y="34"/>
                  </a:cubicBezTo>
                  <a:cubicBezTo>
                    <a:pt x="214" y="0"/>
                    <a:pt x="274" y="0"/>
                    <a:pt x="334" y="27"/>
                  </a:cubicBezTo>
                  <a:cubicBezTo>
                    <a:pt x="371" y="43"/>
                    <a:pt x="401" y="69"/>
                    <a:pt x="423" y="104"/>
                  </a:cubicBezTo>
                  <a:cubicBezTo>
                    <a:pt x="452" y="150"/>
                    <a:pt x="461" y="200"/>
                    <a:pt x="452" y="253"/>
                  </a:cubicBezTo>
                  <a:cubicBezTo>
                    <a:pt x="445" y="298"/>
                    <a:pt x="430" y="339"/>
                    <a:pt x="404" y="376"/>
                  </a:cubicBezTo>
                  <a:cubicBezTo>
                    <a:pt x="391" y="396"/>
                    <a:pt x="375" y="413"/>
                    <a:pt x="354" y="427"/>
                  </a:cubicBezTo>
                  <a:cubicBezTo>
                    <a:pt x="353" y="428"/>
                    <a:pt x="351" y="431"/>
                    <a:pt x="351" y="433"/>
                  </a:cubicBezTo>
                  <a:cubicBezTo>
                    <a:pt x="351" y="453"/>
                    <a:pt x="351" y="474"/>
                    <a:pt x="351" y="494"/>
                  </a:cubicBezTo>
                  <a:cubicBezTo>
                    <a:pt x="351" y="516"/>
                    <a:pt x="351" y="537"/>
                    <a:pt x="351" y="559"/>
                  </a:cubicBezTo>
                  <a:cubicBezTo>
                    <a:pt x="351" y="562"/>
                    <a:pt x="350" y="565"/>
                    <a:pt x="348" y="567"/>
                  </a:cubicBezTo>
                  <a:cubicBezTo>
                    <a:pt x="346" y="568"/>
                    <a:pt x="342" y="569"/>
                    <a:pt x="340" y="568"/>
                  </a:cubicBezTo>
                  <a:cubicBezTo>
                    <a:pt x="338" y="567"/>
                    <a:pt x="336" y="564"/>
                    <a:pt x="335" y="561"/>
                  </a:cubicBezTo>
                  <a:cubicBezTo>
                    <a:pt x="334" y="557"/>
                    <a:pt x="335" y="552"/>
                    <a:pt x="335" y="547"/>
                  </a:cubicBezTo>
                  <a:cubicBezTo>
                    <a:pt x="335" y="507"/>
                    <a:pt x="335" y="467"/>
                    <a:pt x="335" y="428"/>
                  </a:cubicBezTo>
                  <a:cubicBezTo>
                    <a:pt x="335" y="421"/>
                    <a:pt x="337" y="418"/>
                    <a:pt x="342" y="415"/>
                  </a:cubicBezTo>
                  <a:cubicBezTo>
                    <a:pt x="367" y="400"/>
                    <a:pt x="385" y="378"/>
                    <a:pt x="399" y="353"/>
                  </a:cubicBezTo>
                  <a:cubicBezTo>
                    <a:pt x="425" y="310"/>
                    <a:pt x="439" y="264"/>
                    <a:pt x="439" y="213"/>
                  </a:cubicBezTo>
                  <a:cubicBezTo>
                    <a:pt x="439" y="188"/>
                    <a:pt x="434" y="163"/>
                    <a:pt x="423" y="139"/>
                  </a:cubicBezTo>
                  <a:cubicBezTo>
                    <a:pt x="392" y="73"/>
                    <a:pt x="340" y="34"/>
                    <a:pt x="267" y="25"/>
                  </a:cubicBezTo>
                  <a:cubicBezTo>
                    <a:pt x="217" y="19"/>
                    <a:pt x="174" y="36"/>
                    <a:pt x="136" y="69"/>
                  </a:cubicBezTo>
                  <a:cubicBezTo>
                    <a:pt x="117" y="86"/>
                    <a:pt x="101" y="105"/>
                    <a:pt x="88" y="128"/>
                  </a:cubicBezTo>
                  <a:cubicBezTo>
                    <a:pt x="69" y="162"/>
                    <a:pt x="58" y="199"/>
                    <a:pt x="57" y="238"/>
                  </a:cubicBezTo>
                  <a:cubicBezTo>
                    <a:pt x="57" y="242"/>
                    <a:pt x="56" y="245"/>
                    <a:pt x="54" y="249"/>
                  </a:cubicBezTo>
                  <a:cubicBezTo>
                    <a:pt x="44" y="279"/>
                    <a:pt x="33" y="310"/>
                    <a:pt x="22" y="340"/>
                  </a:cubicBezTo>
                  <a:cubicBezTo>
                    <a:pt x="22" y="341"/>
                    <a:pt x="21" y="343"/>
                    <a:pt x="21" y="344"/>
                  </a:cubicBezTo>
                  <a:close/>
                </a:path>
              </a:pathLst>
            </a:custGeom>
            <a:solidFill>
              <a:srgbClr val="EE70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10245725" y="2279651"/>
              <a:ext cx="957263" cy="1506538"/>
            </a:xfrm>
            <a:custGeom>
              <a:avLst/>
              <a:gdLst>
                <a:gd name="T0" fmla="*/ 80 w 174"/>
                <a:gd name="T1" fmla="*/ 168 h 274"/>
                <a:gd name="T2" fmla="*/ 8 w 174"/>
                <a:gd name="T3" fmla="*/ 141 h 274"/>
                <a:gd name="T4" fmla="*/ 0 w 174"/>
                <a:gd name="T5" fmla="*/ 134 h 274"/>
                <a:gd name="T6" fmla="*/ 6 w 174"/>
                <a:gd name="T7" fmla="*/ 126 h 274"/>
                <a:gd name="T8" fmla="*/ 157 w 174"/>
                <a:gd name="T9" fmla="*/ 5 h 274"/>
                <a:gd name="T10" fmla="*/ 170 w 174"/>
                <a:gd name="T11" fmla="*/ 3 h 274"/>
                <a:gd name="T12" fmla="*/ 168 w 174"/>
                <a:gd name="T13" fmla="*/ 15 h 274"/>
                <a:gd name="T14" fmla="*/ 97 w 174"/>
                <a:gd name="T15" fmla="*/ 116 h 274"/>
                <a:gd name="T16" fmla="*/ 94 w 174"/>
                <a:gd name="T17" fmla="*/ 120 h 274"/>
                <a:gd name="T18" fmla="*/ 126 w 174"/>
                <a:gd name="T19" fmla="*/ 132 h 274"/>
                <a:gd name="T20" fmla="*/ 158 w 174"/>
                <a:gd name="T21" fmla="*/ 144 h 274"/>
                <a:gd name="T22" fmla="*/ 161 w 174"/>
                <a:gd name="T23" fmla="*/ 158 h 274"/>
                <a:gd name="T24" fmla="*/ 49 w 174"/>
                <a:gd name="T25" fmla="*/ 269 h 274"/>
                <a:gd name="T26" fmla="*/ 48 w 174"/>
                <a:gd name="T27" fmla="*/ 270 h 274"/>
                <a:gd name="T28" fmla="*/ 39 w 174"/>
                <a:gd name="T29" fmla="*/ 272 h 274"/>
                <a:gd name="T30" fmla="*/ 37 w 174"/>
                <a:gd name="T31" fmla="*/ 262 h 274"/>
                <a:gd name="T32" fmla="*/ 54 w 174"/>
                <a:gd name="T33" fmla="*/ 224 h 274"/>
                <a:gd name="T34" fmla="*/ 80 w 174"/>
                <a:gd name="T35" fmla="*/ 168 h 274"/>
                <a:gd name="T36" fmla="*/ 131 w 174"/>
                <a:gd name="T37" fmla="*/ 45 h 274"/>
                <a:gd name="T38" fmla="*/ 130 w 174"/>
                <a:gd name="T39" fmla="*/ 44 h 274"/>
                <a:gd name="T40" fmla="*/ 20 w 174"/>
                <a:gd name="T41" fmla="*/ 131 h 274"/>
                <a:gd name="T42" fmla="*/ 24 w 174"/>
                <a:gd name="T43" fmla="*/ 133 h 274"/>
                <a:gd name="T44" fmla="*/ 88 w 174"/>
                <a:gd name="T45" fmla="*/ 157 h 274"/>
                <a:gd name="T46" fmla="*/ 93 w 174"/>
                <a:gd name="T47" fmla="*/ 169 h 274"/>
                <a:gd name="T48" fmla="*/ 74 w 174"/>
                <a:gd name="T49" fmla="*/ 211 h 274"/>
                <a:gd name="T50" fmla="*/ 64 w 174"/>
                <a:gd name="T51" fmla="*/ 235 h 274"/>
                <a:gd name="T52" fmla="*/ 65 w 174"/>
                <a:gd name="T53" fmla="*/ 236 h 274"/>
                <a:gd name="T54" fmla="*/ 145 w 174"/>
                <a:gd name="T55" fmla="*/ 153 h 274"/>
                <a:gd name="T56" fmla="*/ 141 w 174"/>
                <a:gd name="T57" fmla="*/ 151 h 274"/>
                <a:gd name="T58" fmla="*/ 83 w 174"/>
                <a:gd name="T59" fmla="*/ 130 h 274"/>
                <a:gd name="T60" fmla="*/ 79 w 174"/>
                <a:gd name="T61" fmla="*/ 117 h 274"/>
                <a:gd name="T62" fmla="*/ 95 w 174"/>
                <a:gd name="T63" fmla="*/ 95 h 274"/>
                <a:gd name="T64" fmla="*/ 131 w 174"/>
                <a:gd name="T65" fmla="*/ 4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4" h="274">
                  <a:moveTo>
                    <a:pt x="80" y="168"/>
                  </a:moveTo>
                  <a:cubicBezTo>
                    <a:pt x="55" y="158"/>
                    <a:pt x="32" y="150"/>
                    <a:pt x="8" y="141"/>
                  </a:cubicBezTo>
                  <a:cubicBezTo>
                    <a:pt x="4" y="140"/>
                    <a:pt x="0" y="139"/>
                    <a:pt x="0" y="134"/>
                  </a:cubicBezTo>
                  <a:cubicBezTo>
                    <a:pt x="1" y="131"/>
                    <a:pt x="3" y="128"/>
                    <a:pt x="6" y="126"/>
                  </a:cubicBezTo>
                  <a:cubicBezTo>
                    <a:pt x="56" y="86"/>
                    <a:pt x="107" y="45"/>
                    <a:pt x="157" y="5"/>
                  </a:cubicBezTo>
                  <a:cubicBezTo>
                    <a:pt x="163" y="1"/>
                    <a:pt x="167" y="0"/>
                    <a:pt x="170" y="3"/>
                  </a:cubicBezTo>
                  <a:cubicBezTo>
                    <a:pt x="174" y="8"/>
                    <a:pt x="170" y="12"/>
                    <a:pt x="168" y="15"/>
                  </a:cubicBezTo>
                  <a:cubicBezTo>
                    <a:pt x="144" y="49"/>
                    <a:pt x="120" y="82"/>
                    <a:pt x="97" y="116"/>
                  </a:cubicBezTo>
                  <a:cubicBezTo>
                    <a:pt x="96" y="117"/>
                    <a:pt x="95" y="118"/>
                    <a:pt x="94" y="120"/>
                  </a:cubicBezTo>
                  <a:cubicBezTo>
                    <a:pt x="105" y="124"/>
                    <a:pt x="115" y="128"/>
                    <a:pt x="126" y="132"/>
                  </a:cubicBezTo>
                  <a:cubicBezTo>
                    <a:pt x="137" y="136"/>
                    <a:pt x="147" y="140"/>
                    <a:pt x="158" y="144"/>
                  </a:cubicBezTo>
                  <a:cubicBezTo>
                    <a:pt x="167" y="147"/>
                    <a:pt x="168" y="151"/>
                    <a:pt x="161" y="158"/>
                  </a:cubicBezTo>
                  <a:cubicBezTo>
                    <a:pt x="124" y="195"/>
                    <a:pt x="87" y="232"/>
                    <a:pt x="49" y="269"/>
                  </a:cubicBezTo>
                  <a:cubicBezTo>
                    <a:pt x="49" y="269"/>
                    <a:pt x="49" y="270"/>
                    <a:pt x="48" y="270"/>
                  </a:cubicBezTo>
                  <a:cubicBezTo>
                    <a:pt x="46" y="273"/>
                    <a:pt x="42" y="274"/>
                    <a:pt x="39" y="272"/>
                  </a:cubicBezTo>
                  <a:cubicBezTo>
                    <a:pt x="35" y="269"/>
                    <a:pt x="35" y="266"/>
                    <a:pt x="37" y="262"/>
                  </a:cubicBezTo>
                  <a:cubicBezTo>
                    <a:pt x="43" y="250"/>
                    <a:pt x="49" y="237"/>
                    <a:pt x="54" y="224"/>
                  </a:cubicBezTo>
                  <a:cubicBezTo>
                    <a:pt x="63" y="205"/>
                    <a:pt x="71" y="187"/>
                    <a:pt x="80" y="168"/>
                  </a:cubicBezTo>
                  <a:close/>
                  <a:moveTo>
                    <a:pt x="131" y="45"/>
                  </a:moveTo>
                  <a:cubicBezTo>
                    <a:pt x="130" y="45"/>
                    <a:pt x="130" y="44"/>
                    <a:pt x="130" y="44"/>
                  </a:cubicBezTo>
                  <a:cubicBezTo>
                    <a:pt x="93" y="73"/>
                    <a:pt x="57" y="102"/>
                    <a:pt x="20" y="131"/>
                  </a:cubicBezTo>
                  <a:cubicBezTo>
                    <a:pt x="22" y="132"/>
                    <a:pt x="23" y="132"/>
                    <a:pt x="24" y="133"/>
                  </a:cubicBezTo>
                  <a:cubicBezTo>
                    <a:pt x="45" y="141"/>
                    <a:pt x="67" y="149"/>
                    <a:pt x="88" y="157"/>
                  </a:cubicBezTo>
                  <a:cubicBezTo>
                    <a:pt x="95" y="159"/>
                    <a:pt x="96" y="162"/>
                    <a:pt x="93" y="169"/>
                  </a:cubicBezTo>
                  <a:cubicBezTo>
                    <a:pt x="87" y="183"/>
                    <a:pt x="81" y="197"/>
                    <a:pt x="74" y="211"/>
                  </a:cubicBezTo>
                  <a:cubicBezTo>
                    <a:pt x="71" y="219"/>
                    <a:pt x="67" y="227"/>
                    <a:pt x="64" y="235"/>
                  </a:cubicBezTo>
                  <a:cubicBezTo>
                    <a:pt x="64" y="235"/>
                    <a:pt x="65" y="235"/>
                    <a:pt x="65" y="236"/>
                  </a:cubicBezTo>
                  <a:cubicBezTo>
                    <a:pt x="92" y="208"/>
                    <a:pt x="119" y="180"/>
                    <a:pt x="145" y="153"/>
                  </a:cubicBezTo>
                  <a:cubicBezTo>
                    <a:pt x="145" y="153"/>
                    <a:pt x="143" y="152"/>
                    <a:pt x="141" y="151"/>
                  </a:cubicBezTo>
                  <a:cubicBezTo>
                    <a:pt x="122" y="144"/>
                    <a:pt x="102" y="137"/>
                    <a:pt x="83" y="130"/>
                  </a:cubicBezTo>
                  <a:cubicBezTo>
                    <a:pt x="77" y="127"/>
                    <a:pt x="75" y="123"/>
                    <a:pt x="79" y="117"/>
                  </a:cubicBezTo>
                  <a:cubicBezTo>
                    <a:pt x="85" y="110"/>
                    <a:pt x="90" y="102"/>
                    <a:pt x="95" y="95"/>
                  </a:cubicBezTo>
                  <a:cubicBezTo>
                    <a:pt x="107" y="78"/>
                    <a:pt x="119" y="62"/>
                    <a:pt x="131" y="45"/>
                  </a:cubicBezTo>
                  <a:close/>
                </a:path>
              </a:pathLst>
            </a:custGeom>
            <a:solidFill>
              <a:srgbClr val="EE70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589838" y="2384426"/>
              <a:ext cx="935038" cy="1406525"/>
            </a:xfrm>
            <a:custGeom>
              <a:avLst/>
              <a:gdLst>
                <a:gd name="T0" fmla="*/ 65 w 170"/>
                <a:gd name="T1" fmla="*/ 126 h 256"/>
                <a:gd name="T2" fmla="*/ 105 w 170"/>
                <a:gd name="T3" fmla="*/ 95 h 256"/>
                <a:gd name="T4" fmla="*/ 119 w 170"/>
                <a:gd name="T5" fmla="*/ 84 h 256"/>
                <a:gd name="T6" fmla="*/ 133 w 170"/>
                <a:gd name="T7" fmla="*/ 88 h 256"/>
                <a:gd name="T8" fmla="*/ 157 w 170"/>
                <a:gd name="T9" fmla="*/ 195 h 256"/>
                <a:gd name="T10" fmla="*/ 168 w 170"/>
                <a:gd name="T11" fmla="*/ 243 h 256"/>
                <a:gd name="T12" fmla="*/ 165 w 170"/>
                <a:gd name="T13" fmla="*/ 253 h 256"/>
                <a:gd name="T14" fmla="*/ 155 w 170"/>
                <a:gd name="T15" fmla="*/ 248 h 256"/>
                <a:gd name="T16" fmla="*/ 100 w 170"/>
                <a:gd name="T17" fmla="*/ 167 h 256"/>
                <a:gd name="T18" fmla="*/ 98 w 170"/>
                <a:gd name="T19" fmla="*/ 164 h 256"/>
                <a:gd name="T20" fmla="*/ 77 w 170"/>
                <a:gd name="T21" fmla="*/ 179 h 256"/>
                <a:gd name="T22" fmla="*/ 37 w 170"/>
                <a:gd name="T23" fmla="*/ 210 h 256"/>
                <a:gd name="T24" fmla="*/ 32 w 170"/>
                <a:gd name="T25" fmla="*/ 214 h 256"/>
                <a:gd name="T26" fmla="*/ 23 w 170"/>
                <a:gd name="T27" fmla="*/ 207 h 256"/>
                <a:gd name="T28" fmla="*/ 16 w 170"/>
                <a:gd name="T29" fmla="*/ 144 h 256"/>
                <a:gd name="T30" fmla="*/ 2 w 170"/>
                <a:gd name="T31" fmla="*/ 23 h 256"/>
                <a:gd name="T32" fmla="*/ 1 w 170"/>
                <a:gd name="T33" fmla="*/ 8 h 256"/>
                <a:gd name="T34" fmla="*/ 6 w 170"/>
                <a:gd name="T35" fmla="*/ 0 h 256"/>
                <a:gd name="T36" fmla="*/ 13 w 170"/>
                <a:gd name="T37" fmla="*/ 5 h 256"/>
                <a:gd name="T38" fmla="*/ 45 w 170"/>
                <a:gd name="T39" fmla="*/ 82 h 256"/>
                <a:gd name="T40" fmla="*/ 65 w 170"/>
                <a:gd name="T41" fmla="*/ 126 h 256"/>
                <a:gd name="T42" fmla="*/ 35 w 170"/>
                <a:gd name="T43" fmla="*/ 195 h 256"/>
                <a:gd name="T44" fmla="*/ 41 w 170"/>
                <a:gd name="T45" fmla="*/ 191 h 256"/>
                <a:gd name="T46" fmla="*/ 93 w 170"/>
                <a:gd name="T47" fmla="*/ 151 h 256"/>
                <a:gd name="T48" fmla="*/ 106 w 170"/>
                <a:gd name="T49" fmla="*/ 153 h 256"/>
                <a:gd name="T50" fmla="*/ 143 w 170"/>
                <a:gd name="T51" fmla="*/ 207 h 256"/>
                <a:gd name="T52" fmla="*/ 147 w 170"/>
                <a:gd name="T53" fmla="*/ 212 h 256"/>
                <a:gd name="T54" fmla="*/ 147 w 170"/>
                <a:gd name="T55" fmla="*/ 212 h 256"/>
                <a:gd name="T56" fmla="*/ 122 w 170"/>
                <a:gd name="T57" fmla="*/ 99 h 256"/>
                <a:gd name="T58" fmla="*/ 117 w 170"/>
                <a:gd name="T59" fmla="*/ 102 h 256"/>
                <a:gd name="T60" fmla="*/ 69 w 170"/>
                <a:gd name="T61" fmla="*/ 140 h 256"/>
                <a:gd name="T62" fmla="*/ 55 w 170"/>
                <a:gd name="T63" fmla="*/ 136 h 256"/>
                <a:gd name="T64" fmla="*/ 34 w 170"/>
                <a:gd name="T65" fmla="*/ 87 h 256"/>
                <a:gd name="T66" fmla="*/ 20 w 170"/>
                <a:gd name="T67" fmla="*/ 55 h 256"/>
                <a:gd name="T68" fmla="*/ 19 w 170"/>
                <a:gd name="T69" fmla="*/ 55 h 256"/>
                <a:gd name="T70" fmla="*/ 35 w 170"/>
                <a:gd name="T71" fmla="*/ 19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0" h="256">
                  <a:moveTo>
                    <a:pt x="65" y="126"/>
                  </a:moveTo>
                  <a:cubicBezTo>
                    <a:pt x="78" y="116"/>
                    <a:pt x="92" y="105"/>
                    <a:pt x="105" y="95"/>
                  </a:cubicBezTo>
                  <a:cubicBezTo>
                    <a:pt x="110" y="91"/>
                    <a:pt x="114" y="88"/>
                    <a:pt x="119" y="84"/>
                  </a:cubicBezTo>
                  <a:cubicBezTo>
                    <a:pt x="126" y="78"/>
                    <a:pt x="131" y="80"/>
                    <a:pt x="133" y="88"/>
                  </a:cubicBezTo>
                  <a:cubicBezTo>
                    <a:pt x="141" y="124"/>
                    <a:pt x="149" y="159"/>
                    <a:pt x="157" y="195"/>
                  </a:cubicBezTo>
                  <a:cubicBezTo>
                    <a:pt x="160" y="211"/>
                    <a:pt x="164" y="227"/>
                    <a:pt x="168" y="243"/>
                  </a:cubicBezTo>
                  <a:cubicBezTo>
                    <a:pt x="169" y="247"/>
                    <a:pt x="170" y="251"/>
                    <a:pt x="165" y="253"/>
                  </a:cubicBezTo>
                  <a:cubicBezTo>
                    <a:pt x="160" y="256"/>
                    <a:pt x="157" y="252"/>
                    <a:pt x="155" y="248"/>
                  </a:cubicBezTo>
                  <a:cubicBezTo>
                    <a:pt x="137" y="221"/>
                    <a:pt x="118" y="194"/>
                    <a:pt x="100" y="167"/>
                  </a:cubicBezTo>
                  <a:cubicBezTo>
                    <a:pt x="99" y="166"/>
                    <a:pt x="99" y="165"/>
                    <a:pt x="98" y="164"/>
                  </a:cubicBezTo>
                  <a:cubicBezTo>
                    <a:pt x="91" y="169"/>
                    <a:pt x="84" y="174"/>
                    <a:pt x="77" y="179"/>
                  </a:cubicBezTo>
                  <a:cubicBezTo>
                    <a:pt x="64" y="190"/>
                    <a:pt x="51" y="200"/>
                    <a:pt x="37" y="210"/>
                  </a:cubicBezTo>
                  <a:cubicBezTo>
                    <a:pt x="36" y="212"/>
                    <a:pt x="34" y="213"/>
                    <a:pt x="32" y="214"/>
                  </a:cubicBezTo>
                  <a:cubicBezTo>
                    <a:pt x="28" y="215"/>
                    <a:pt x="24" y="212"/>
                    <a:pt x="23" y="207"/>
                  </a:cubicBezTo>
                  <a:cubicBezTo>
                    <a:pt x="21" y="186"/>
                    <a:pt x="19" y="165"/>
                    <a:pt x="16" y="144"/>
                  </a:cubicBezTo>
                  <a:cubicBezTo>
                    <a:pt x="12" y="104"/>
                    <a:pt x="7" y="63"/>
                    <a:pt x="2" y="23"/>
                  </a:cubicBezTo>
                  <a:cubicBezTo>
                    <a:pt x="2" y="18"/>
                    <a:pt x="1" y="13"/>
                    <a:pt x="1" y="8"/>
                  </a:cubicBezTo>
                  <a:cubicBezTo>
                    <a:pt x="0" y="4"/>
                    <a:pt x="2" y="1"/>
                    <a:pt x="6" y="0"/>
                  </a:cubicBezTo>
                  <a:cubicBezTo>
                    <a:pt x="9" y="0"/>
                    <a:pt x="12" y="1"/>
                    <a:pt x="13" y="5"/>
                  </a:cubicBezTo>
                  <a:cubicBezTo>
                    <a:pt x="24" y="30"/>
                    <a:pt x="35" y="56"/>
                    <a:pt x="45" y="82"/>
                  </a:cubicBezTo>
                  <a:cubicBezTo>
                    <a:pt x="52" y="96"/>
                    <a:pt x="58" y="111"/>
                    <a:pt x="65" y="126"/>
                  </a:cubicBezTo>
                  <a:close/>
                  <a:moveTo>
                    <a:pt x="35" y="195"/>
                  </a:moveTo>
                  <a:cubicBezTo>
                    <a:pt x="38" y="194"/>
                    <a:pt x="39" y="192"/>
                    <a:pt x="41" y="191"/>
                  </a:cubicBezTo>
                  <a:cubicBezTo>
                    <a:pt x="58" y="178"/>
                    <a:pt x="75" y="164"/>
                    <a:pt x="93" y="151"/>
                  </a:cubicBezTo>
                  <a:cubicBezTo>
                    <a:pt x="99" y="146"/>
                    <a:pt x="102" y="146"/>
                    <a:pt x="106" y="153"/>
                  </a:cubicBezTo>
                  <a:cubicBezTo>
                    <a:pt x="118" y="171"/>
                    <a:pt x="131" y="189"/>
                    <a:pt x="143" y="207"/>
                  </a:cubicBezTo>
                  <a:cubicBezTo>
                    <a:pt x="144" y="209"/>
                    <a:pt x="145" y="211"/>
                    <a:pt x="147" y="212"/>
                  </a:cubicBezTo>
                  <a:cubicBezTo>
                    <a:pt x="147" y="212"/>
                    <a:pt x="147" y="212"/>
                    <a:pt x="147" y="212"/>
                  </a:cubicBezTo>
                  <a:cubicBezTo>
                    <a:pt x="139" y="175"/>
                    <a:pt x="130" y="137"/>
                    <a:pt x="122" y="99"/>
                  </a:cubicBezTo>
                  <a:cubicBezTo>
                    <a:pt x="119" y="100"/>
                    <a:pt x="118" y="101"/>
                    <a:pt x="117" y="102"/>
                  </a:cubicBezTo>
                  <a:cubicBezTo>
                    <a:pt x="101" y="115"/>
                    <a:pt x="85" y="127"/>
                    <a:pt x="69" y="140"/>
                  </a:cubicBezTo>
                  <a:cubicBezTo>
                    <a:pt x="61" y="145"/>
                    <a:pt x="58" y="144"/>
                    <a:pt x="55" y="136"/>
                  </a:cubicBezTo>
                  <a:cubicBezTo>
                    <a:pt x="48" y="120"/>
                    <a:pt x="41" y="104"/>
                    <a:pt x="34" y="87"/>
                  </a:cubicBezTo>
                  <a:cubicBezTo>
                    <a:pt x="30" y="76"/>
                    <a:pt x="25" y="66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24" y="102"/>
                    <a:pt x="30" y="148"/>
                    <a:pt x="35" y="195"/>
                  </a:cubicBezTo>
                  <a:close/>
                </a:path>
              </a:pathLst>
            </a:custGeom>
            <a:solidFill>
              <a:srgbClr val="EE70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897938" y="1616076"/>
              <a:ext cx="903288" cy="1647825"/>
            </a:xfrm>
            <a:custGeom>
              <a:avLst/>
              <a:gdLst>
                <a:gd name="T0" fmla="*/ 84 w 164"/>
                <a:gd name="T1" fmla="*/ 136 h 300"/>
                <a:gd name="T2" fmla="*/ 91 w 164"/>
                <a:gd name="T3" fmla="*/ 136 h 300"/>
                <a:gd name="T4" fmla="*/ 153 w 164"/>
                <a:gd name="T5" fmla="*/ 136 h 300"/>
                <a:gd name="T6" fmla="*/ 161 w 164"/>
                <a:gd name="T7" fmla="*/ 148 h 300"/>
                <a:gd name="T8" fmla="*/ 126 w 164"/>
                <a:gd name="T9" fmla="*/ 223 h 300"/>
                <a:gd name="T10" fmla="*/ 95 w 164"/>
                <a:gd name="T11" fmla="*/ 290 h 300"/>
                <a:gd name="T12" fmla="*/ 92 w 164"/>
                <a:gd name="T13" fmla="*/ 295 h 300"/>
                <a:gd name="T14" fmla="*/ 85 w 164"/>
                <a:gd name="T15" fmla="*/ 298 h 300"/>
                <a:gd name="T16" fmla="*/ 80 w 164"/>
                <a:gd name="T17" fmla="*/ 292 h 300"/>
                <a:gd name="T18" fmla="*/ 83 w 164"/>
                <a:gd name="T19" fmla="*/ 248 h 300"/>
                <a:gd name="T20" fmla="*/ 87 w 164"/>
                <a:gd name="T21" fmla="*/ 186 h 300"/>
                <a:gd name="T22" fmla="*/ 81 w 164"/>
                <a:gd name="T23" fmla="*/ 186 h 300"/>
                <a:gd name="T24" fmla="*/ 10 w 164"/>
                <a:gd name="T25" fmla="*/ 186 h 300"/>
                <a:gd name="T26" fmla="*/ 1 w 164"/>
                <a:gd name="T27" fmla="*/ 183 h 300"/>
                <a:gd name="T28" fmla="*/ 3 w 164"/>
                <a:gd name="T29" fmla="*/ 173 h 300"/>
                <a:gd name="T30" fmla="*/ 104 w 164"/>
                <a:gd name="T31" fmla="*/ 6 h 300"/>
                <a:gd name="T32" fmla="*/ 109 w 164"/>
                <a:gd name="T33" fmla="*/ 1 h 300"/>
                <a:gd name="T34" fmla="*/ 115 w 164"/>
                <a:gd name="T35" fmla="*/ 1 h 300"/>
                <a:gd name="T36" fmla="*/ 118 w 164"/>
                <a:gd name="T37" fmla="*/ 9 h 300"/>
                <a:gd name="T38" fmla="*/ 110 w 164"/>
                <a:gd name="T39" fmla="*/ 39 h 300"/>
                <a:gd name="T40" fmla="*/ 85 w 164"/>
                <a:gd name="T41" fmla="*/ 131 h 300"/>
                <a:gd name="T42" fmla="*/ 84 w 164"/>
                <a:gd name="T43" fmla="*/ 136 h 300"/>
                <a:gd name="T44" fmla="*/ 93 w 164"/>
                <a:gd name="T45" fmla="*/ 53 h 300"/>
                <a:gd name="T46" fmla="*/ 92 w 164"/>
                <a:gd name="T47" fmla="*/ 52 h 300"/>
                <a:gd name="T48" fmla="*/ 18 w 164"/>
                <a:gd name="T49" fmla="*/ 173 h 300"/>
                <a:gd name="T50" fmla="*/ 25 w 164"/>
                <a:gd name="T51" fmla="*/ 173 h 300"/>
                <a:gd name="T52" fmla="*/ 92 w 164"/>
                <a:gd name="T53" fmla="*/ 173 h 300"/>
                <a:gd name="T54" fmla="*/ 101 w 164"/>
                <a:gd name="T55" fmla="*/ 181 h 300"/>
                <a:gd name="T56" fmla="*/ 98 w 164"/>
                <a:gd name="T57" fmla="*/ 214 h 300"/>
                <a:gd name="T58" fmla="*/ 95 w 164"/>
                <a:gd name="T59" fmla="*/ 254 h 300"/>
                <a:gd name="T60" fmla="*/ 97 w 164"/>
                <a:gd name="T61" fmla="*/ 255 h 300"/>
                <a:gd name="T62" fmla="*/ 146 w 164"/>
                <a:gd name="T63" fmla="*/ 150 h 300"/>
                <a:gd name="T64" fmla="*/ 140 w 164"/>
                <a:gd name="T65" fmla="*/ 149 h 300"/>
                <a:gd name="T66" fmla="*/ 77 w 164"/>
                <a:gd name="T67" fmla="*/ 149 h 300"/>
                <a:gd name="T68" fmla="*/ 69 w 164"/>
                <a:gd name="T69" fmla="*/ 140 h 300"/>
                <a:gd name="T70" fmla="*/ 72 w 164"/>
                <a:gd name="T71" fmla="*/ 130 h 300"/>
                <a:gd name="T72" fmla="*/ 93 w 164"/>
                <a:gd name="T73" fmla="*/ 5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300">
                  <a:moveTo>
                    <a:pt x="84" y="136"/>
                  </a:moveTo>
                  <a:cubicBezTo>
                    <a:pt x="87" y="136"/>
                    <a:pt x="89" y="136"/>
                    <a:pt x="91" y="136"/>
                  </a:cubicBezTo>
                  <a:cubicBezTo>
                    <a:pt x="112" y="136"/>
                    <a:pt x="132" y="136"/>
                    <a:pt x="153" y="136"/>
                  </a:cubicBezTo>
                  <a:cubicBezTo>
                    <a:pt x="162" y="136"/>
                    <a:pt x="164" y="140"/>
                    <a:pt x="161" y="148"/>
                  </a:cubicBezTo>
                  <a:cubicBezTo>
                    <a:pt x="149" y="173"/>
                    <a:pt x="137" y="198"/>
                    <a:pt x="126" y="223"/>
                  </a:cubicBezTo>
                  <a:cubicBezTo>
                    <a:pt x="115" y="245"/>
                    <a:pt x="105" y="268"/>
                    <a:pt x="95" y="290"/>
                  </a:cubicBezTo>
                  <a:cubicBezTo>
                    <a:pt x="94" y="292"/>
                    <a:pt x="93" y="293"/>
                    <a:pt x="92" y="295"/>
                  </a:cubicBezTo>
                  <a:cubicBezTo>
                    <a:pt x="91" y="298"/>
                    <a:pt x="88" y="300"/>
                    <a:pt x="85" y="298"/>
                  </a:cubicBezTo>
                  <a:cubicBezTo>
                    <a:pt x="83" y="297"/>
                    <a:pt x="80" y="294"/>
                    <a:pt x="80" y="292"/>
                  </a:cubicBezTo>
                  <a:cubicBezTo>
                    <a:pt x="81" y="277"/>
                    <a:pt x="82" y="262"/>
                    <a:pt x="83" y="248"/>
                  </a:cubicBezTo>
                  <a:cubicBezTo>
                    <a:pt x="84" y="227"/>
                    <a:pt x="86" y="207"/>
                    <a:pt x="87" y="186"/>
                  </a:cubicBezTo>
                  <a:cubicBezTo>
                    <a:pt x="85" y="186"/>
                    <a:pt x="83" y="186"/>
                    <a:pt x="81" y="186"/>
                  </a:cubicBezTo>
                  <a:cubicBezTo>
                    <a:pt x="57" y="186"/>
                    <a:pt x="34" y="186"/>
                    <a:pt x="10" y="186"/>
                  </a:cubicBezTo>
                  <a:cubicBezTo>
                    <a:pt x="7" y="186"/>
                    <a:pt x="3" y="185"/>
                    <a:pt x="1" y="183"/>
                  </a:cubicBezTo>
                  <a:cubicBezTo>
                    <a:pt x="0" y="181"/>
                    <a:pt x="1" y="176"/>
                    <a:pt x="3" y="173"/>
                  </a:cubicBezTo>
                  <a:cubicBezTo>
                    <a:pt x="37" y="118"/>
                    <a:pt x="70" y="62"/>
                    <a:pt x="104" y="6"/>
                  </a:cubicBezTo>
                  <a:cubicBezTo>
                    <a:pt x="105" y="4"/>
                    <a:pt x="107" y="2"/>
                    <a:pt x="109" y="1"/>
                  </a:cubicBezTo>
                  <a:cubicBezTo>
                    <a:pt x="110" y="0"/>
                    <a:pt x="114" y="0"/>
                    <a:pt x="115" y="1"/>
                  </a:cubicBezTo>
                  <a:cubicBezTo>
                    <a:pt x="117" y="3"/>
                    <a:pt x="118" y="6"/>
                    <a:pt x="118" y="9"/>
                  </a:cubicBezTo>
                  <a:cubicBezTo>
                    <a:pt x="115" y="19"/>
                    <a:pt x="112" y="29"/>
                    <a:pt x="110" y="39"/>
                  </a:cubicBezTo>
                  <a:cubicBezTo>
                    <a:pt x="101" y="70"/>
                    <a:pt x="93" y="101"/>
                    <a:pt x="85" y="131"/>
                  </a:cubicBezTo>
                  <a:cubicBezTo>
                    <a:pt x="85" y="133"/>
                    <a:pt x="84" y="134"/>
                    <a:pt x="84" y="136"/>
                  </a:cubicBezTo>
                  <a:close/>
                  <a:moveTo>
                    <a:pt x="93" y="53"/>
                  </a:moveTo>
                  <a:cubicBezTo>
                    <a:pt x="92" y="52"/>
                    <a:pt x="92" y="52"/>
                    <a:pt x="92" y="52"/>
                  </a:cubicBezTo>
                  <a:cubicBezTo>
                    <a:pt x="67" y="92"/>
                    <a:pt x="43" y="132"/>
                    <a:pt x="18" y="173"/>
                  </a:cubicBezTo>
                  <a:cubicBezTo>
                    <a:pt x="22" y="173"/>
                    <a:pt x="23" y="173"/>
                    <a:pt x="25" y="173"/>
                  </a:cubicBezTo>
                  <a:cubicBezTo>
                    <a:pt x="48" y="173"/>
                    <a:pt x="70" y="173"/>
                    <a:pt x="92" y="173"/>
                  </a:cubicBezTo>
                  <a:cubicBezTo>
                    <a:pt x="98" y="173"/>
                    <a:pt x="101" y="176"/>
                    <a:pt x="101" y="181"/>
                  </a:cubicBezTo>
                  <a:cubicBezTo>
                    <a:pt x="100" y="192"/>
                    <a:pt x="99" y="203"/>
                    <a:pt x="98" y="214"/>
                  </a:cubicBezTo>
                  <a:cubicBezTo>
                    <a:pt x="97" y="228"/>
                    <a:pt x="96" y="241"/>
                    <a:pt x="95" y="254"/>
                  </a:cubicBezTo>
                  <a:cubicBezTo>
                    <a:pt x="96" y="254"/>
                    <a:pt x="96" y="254"/>
                    <a:pt x="97" y="255"/>
                  </a:cubicBezTo>
                  <a:cubicBezTo>
                    <a:pt x="113" y="220"/>
                    <a:pt x="129" y="185"/>
                    <a:pt x="146" y="150"/>
                  </a:cubicBezTo>
                  <a:cubicBezTo>
                    <a:pt x="143" y="150"/>
                    <a:pt x="142" y="149"/>
                    <a:pt x="140" y="149"/>
                  </a:cubicBezTo>
                  <a:cubicBezTo>
                    <a:pt x="119" y="149"/>
                    <a:pt x="98" y="149"/>
                    <a:pt x="77" y="149"/>
                  </a:cubicBezTo>
                  <a:cubicBezTo>
                    <a:pt x="70" y="149"/>
                    <a:pt x="68" y="146"/>
                    <a:pt x="69" y="140"/>
                  </a:cubicBezTo>
                  <a:cubicBezTo>
                    <a:pt x="70" y="137"/>
                    <a:pt x="71" y="133"/>
                    <a:pt x="72" y="130"/>
                  </a:cubicBezTo>
                  <a:cubicBezTo>
                    <a:pt x="79" y="104"/>
                    <a:pt x="86" y="78"/>
                    <a:pt x="93" y="53"/>
                  </a:cubicBezTo>
                  <a:close/>
                </a:path>
              </a:pathLst>
            </a:custGeom>
            <a:solidFill>
              <a:srgbClr val="EE705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412463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58800"/>
            <a:ext cx="11572875" cy="7254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VECTORES EDITABLES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13" y="1654351"/>
            <a:ext cx="1690010" cy="172204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13" y="4175504"/>
            <a:ext cx="2633459" cy="21825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023" y="1755237"/>
            <a:ext cx="1867500" cy="30262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882" y="1755237"/>
            <a:ext cx="2103750" cy="3285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031" y="4175504"/>
            <a:ext cx="2733750" cy="25537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5470" y="3814624"/>
            <a:ext cx="1769524" cy="290432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2345" y="1654351"/>
            <a:ext cx="3026250" cy="19012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4253" y="4292125"/>
            <a:ext cx="1541596" cy="23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64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58800"/>
            <a:ext cx="11572875" cy="7254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VECTORES EDITABLES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4" y="1712256"/>
            <a:ext cx="4477500" cy="19012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476" y="3402931"/>
            <a:ext cx="2463750" cy="33637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353" y="1441873"/>
            <a:ext cx="2216250" cy="22387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44" y="3893531"/>
            <a:ext cx="2572795" cy="271733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844" y="2561248"/>
            <a:ext cx="3272694" cy="366995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1392" y="3802961"/>
            <a:ext cx="2429637" cy="280790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0250" y="1910285"/>
            <a:ext cx="1056386" cy="122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25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58800"/>
            <a:ext cx="11572875" cy="7254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VECTORES EDITABLES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5" y="1609079"/>
            <a:ext cx="2857500" cy="319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75" y="4527201"/>
            <a:ext cx="2182500" cy="2103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197" y="1475840"/>
            <a:ext cx="1315087" cy="25362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078" y="1284288"/>
            <a:ext cx="3060000" cy="3105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390" y="4615656"/>
            <a:ext cx="2101251" cy="19268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2108" y="1393209"/>
            <a:ext cx="1668185" cy="52377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1163" y="2818207"/>
            <a:ext cx="1406250" cy="3543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6458" y="4333941"/>
            <a:ext cx="2215940" cy="22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81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0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rgbClr val="F8B587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rgbClr val="F8B587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1" name="Google Shape;7041;p62"/>
          <p:cNvGrpSpPr/>
          <p:nvPr/>
        </p:nvGrpSpPr>
        <p:grpSpPr>
          <a:xfrm>
            <a:off x="1169410" y="1840729"/>
            <a:ext cx="392535" cy="471527"/>
            <a:chOff x="-35814600" y="3202075"/>
            <a:chExt cx="242625" cy="291450"/>
          </a:xfrm>
          <a:solidFill>
            <a:srgbClr val="EE705A"/>
          </a:solidFill>
        </p:grpSpPr>
        <p:sp>
          <p:nvSpPr>
            <p:cNvPr id="7042" name="Google Shape;7042;p62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3" name="Google Shape;7043;p62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4" name="Google Shape;7044;p62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5" name="Google Shape;7045;p62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6" name="Google Shape;7046;p62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7" name="Google Shape;7047;p62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8" name="Google Shape;7048;p62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49" name="Google Shape;7049;p62"/>
          <p:cNvGrpSpPr/>
          <p:nvPr/>
        </p:nvGrpSpPr>
        <p:grpSpPr>
          <a:xfrm>
            <a:off x="1129914" y="2428621"/>
            <a:ext cx="471527" cy="471851"/>
            <a:chOff x="-35839800" y="3561025"/>
            <a:chExt cx="291450" cy="291650"/>
          </a:xfrm>
          <a:solidFill>
            <a:srgbClr val="EE705A"/>
          </a:solidFill>
        </p:grpSpPr>
        <p:sp>
          <p:nvSpPr>
            <p:cNvPr id="7050" name="Google Shape;7050;p62"/>
            <p:cNvSpPr/>
            <p:nvPr/>
          </p:nvSpPr>
          <p:spPr>
            <a:xfrm>
              <a:off x="-35772850" y="3612425"/>
              <a:ext cx="155200" cy="142575"/>
            </a:xfrm>
            <a:custGeom>
              <a:avLst/>
              <a:gdLst/>
              <a:ahLst/>
              <a:cxnLst/>
              <a:rect l="l" t="t" r="r" b="b"/>
              <a:pathLst>
                <a:path w="6208" h="5703" extrusionOk="0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1" name="Google Shape;7051;p62"/>
            <p:cNvSpPr/>
            <p:nvPr/>
          </p:nvSpPr>
          <p:spPr>
            <a:xfrm>
              <a:off x="-35621625" y="3694325"/>
              <a:ext cx="73275" cy="143375"/>
            </a:xfrm>
            <a:custGeom>
              <a:avLst/>
              <a:gdLst/>
              <a:ahLst/>
              <a:cxnLst/>
              <a:rect l="l" t="t" r="r" b="b"/>
              <a:pathLst>
                <a:path w="2931" h="5735" extrusionOk="0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2" name="Google Shape;7052;p62"/>
            <p:cNvSpPr/>
            <p:nvPr/>
          </p:nvSpPr>
          <p:spPr>
            <a:xfrm>
              <a:off x="-35827200" y="3748675"/>
              <a:ext cx="263100" cy="104000"/>
            </a:xfrm>
            <a:custGeom>
              <a:avLst/>
              <a:gdLst/>
              <a:ahLst/>
              <a:cxnLst/>
              <a:rect l="l" t="t" r="r" b="b"/>
              <a:pathLst>
                <a:path w="10524" h="4160" extrusionOk="0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3" name="Google Shape;7053;p62"/>
            <p:cNvSpPr/>
            <p:nvPr/>
          </p:nvSpPr>
          <p:spPr>
            <a:xfrm>
              <a:off x="-35831925" y="3635275"/>
              <a:ext cx="41775" cy="85075"/>
            </a:xfrm>
            <a:custGeom>
              <a:avLst/>
              <a:gdLst/>
              <a:ahLst/>
              <a:cxnLst/>
              <a:rect l="l" t="t" r="r" b="b"/>
              <a:pathLst>
                <a:path w="1671" h="3403" extrusionOk="0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4" name="Google Shape;7054;p62"/>
            <p:cNvSpPr/>
            <p:nvPr/>
          </p:nvSpPr>
          <p:spPr>
            <a:xfrm>
              <a:off x="-35601150" y="3635275"/>
              <a:ext cx="43350" cy="85075"/>
            </a:xfrm>
            <a:custGeom>
              <a:avLst/>
              <a:gdLst/>
              <a:ahLst/>
              <a:cxnLst/>
              <a:rect l="l" t="t" r="r" b="b"/>
              <a:pathLst>
                <a:path w="1734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5" name="Google Shape;7055;p62"/>
            <p:cNvSpPr/>
            <p:nvPr/>
          </p:nvSpPr>
          <p:spPr>
            <a:xfrm>
              <a:off x="-35750000" y="3561025"/>
              <a:ext cx="111075" cy="35675"/>
            </a:xfrm>
            <a:custGeom>
              <a:avLst/>
              <a:gdLst/>
              <a:ahLst/>
              <a:cxnLst/>
              <a:rect l="l" t="t" r="r" b="b"/>
              <a:pathLst>
                <a:path w="4443" h="1427" extrusionOk="0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6" name="Google Shape;7056;p62"/>
            <p:cNvSpPr/>
            <p:nvPr/>
          </p:nvSpPr>
          <p:spPr>
            <a:xfrm>
              <a:off x="-35839800" y="3694325"/>
              <a:ext cx="72500" cy="143375"/>
            </a:xfrm>
            <a:custGeom>
              <a:avLst/>
              <a:gdLst/>
              <a:ahLst/>
              <a:cxnLst/>
              <a:rect l="l" t="t" r="r" b="b"/>
              <a:pathLst>
                <a:path w="2900" h="5735" extrusionOk="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057" name="Google Shape;7057;p62"/>
          <p:cNvSpPr/>
          <p:nvPr/>
        </p:nvSpPr>
        <p:spPr>
          <a:xfrm>
            <a:off x="1127813" y="3009339"/>
            <a:ext cx="474076" cy="471527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058" name="Google Shape;7058;p62"/>
          <p:cNvGrpSpPr/>
          <p:nvPr/>
        </p:nvGrpSpPr>
        <p:grpSpPr>
          <a:xfrm>
            <a:off x="4113307" y="1840729"/>
            <a:ext cx="471527" cy="471527"/>
            <a:chOff x="-34003850" y="3227275"/>
            <a:chExt cx="291450" cy="291450"/>
          </a:xfrm>
          <a:solidFill>
            <a:srgbClr val="EE705A"/>
          </a:solidFill>
        </p:grpSpPr>
        <p:sp>
          <p:nvSpPr>
            <p:cNvPr id="7059" name="Google Shape;7059;p62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0" name="Google Shape;7060;p62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1" name="Google Shape;7061;p62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2" name="Google Shape;7062;p62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3" name="Google Shape;7063;p62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64" name="Google Shape;7064;p62"/>
          <p:cNvGrpSpPr/>
          <p:nvPr/>
        </p:nvGrpSpPr>
        <p:grpSpPr>
          <a:xfrm>
            <a:off x="4112680" y="2428318"/>
            <a:ext cx="472781" cy="472457"/>
            <a:chOff x="-34004625" y="3585850"/>
            <a:chExt cx="292225" cy="292025"/>
          </a:xfrm>
          <a:solidFill>
            <a:srgbClr val="EE705A"/>
          </a:solidFill>
        </p:grpSpPr>
        <p:sp>
          <p:nvSpPr>
            <p:cNvPr id="7065" name="Google Shape;7065;p62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6" name="Google Shape;7066;p62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7" name="Google Shape;7067;p62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8" name="Google Shape;7068;p62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9" name="Google Shape;7069;p62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70" name="Google Shape;7070;p62"/>
          <p:cNvGrpSpPr/>
          <p:nvPr/>
        </p:nvGrpSpPr>
        <p:grpSpPr>
          <a:xfrm>
            <a:off x="4112034" y="3008586"/>
            <a:ext cx="474076" cy="472821"/>
            <a:chOff x="-34005425" y="3945575"/>
            <a:chExt cx="293025" cy="292250"/>
          </a:xfrm>
          <a:solidFill>
            <a:srgbClr val="EE705A"/>
          </a:solidFill>
        </p:grpSpPr>
        <p:sp>
          <p:nvSpPr>
            <p:cNvPr id="7071" name="Google Shape;7071;p62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2" name="Google Shape;7072;p62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3" name="Google Shape;7073;p62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74" name="Google Shape;7074;p62"/>
          <p:cNvGrpSpPr/>
          <p:nvPr/>
        </p:nvGrpSpPr>
        <p:grpSpPr>
          <a:xfrm>
            <a:off x="2308166" y="3639487"/>
            <a:ext cx="477877" cy="474076"/>
            <a:chOff x="-32174975" y="3192625"/>
            <a:chExt cx="295375" cy="293025"/>
          </a:xfrm>
          <a:solidFill>
            <a:srgbClr val="EE705A"/>
          </a:solidFill>
        </p:grpSpPr>
        <p:sp>
          <p:nvSpPr>
            <p:cNvPr id="7075" name="Google Shape;7075;p62"/>
            <p:cNvSpPr/>
            <p:nvPr/>
          </p:nvSpPr>
          <p:spPr>
            <a:xfrm>
              <a:off x="-32171050" y="3279250"/>
              <a:ext cx="291450" cy="153625"/>
            </a:xfrm>
            <a:custGeom>
              <a:avLst/>
              <a:gdLst/>
              <a:ahLst/>
              <a:cxnLst/>
              <a:rect l="l" t="t" r="r" b="b"/>
              <a:pathLst>
                <a:path w="11658" h="6145" extrusionOk="0">
                  <a:moveTo>
                    <a:pt x="5829" y="694"/>
                  </a:moveTo>
                  <a:cubicBezTo>
                    <a:pt x="7184" y="694"/>
                    <a:pt x="8255" y="1734"/>
                    <a:pt x="8255" y="3088"/>
                  </a:cubicBezTo>
                  <a:cubicBezTo>
                    <a:pt x="8255" y="4412"/>
                    <a:pt x="7153" y="5483"/>
                    <a:pt x="5829" y="5483"/>
                  </a:cubicBezTo>
                  <a:cubicBezTo>
                    <a:pt x="4506" y="5483"/>
                    <a:pt x="3435" y="4412"/>
                    <a:pt x="3435" y="3088"/>
                  </a:cubicBezTo>
                  <a:cubicBezTo>
                    <a:pt x="3435" y="1734"/>
                    <a:pt x="4506" y="694"/>
                    <a:pt x="5829" y="694"/>
                  </a:cubicBezTo>
                  <a:close/>
                  <a:moveTo>
                    <a:pt x="1" y="1"/>
                  </a:moveTo>
                  <a:lnTo>
                    <a:pt x="1" y="6144"/>
                  </a:lnTo>
                  <a:lnTo>
                    <a:pt x="11658" y="6144"/>
                  </a:lnTo>
                  <a:lnTo>
                    <a:pt x="116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6" name="Google Shape;7076;p62"/>
            <p:cNvSpPr/>
            <p:nvPr/>
          </p:nvSpPr>
          <p:spPr>
            <a:xfrm>
              <a:off x="-32067075" y="33139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1670" y="662"/>
                  </a:moveTo>
                  <a:cubicBezTo>
                    <a:pt x="1891" y="662"/>
                    <a:pt x="2048" y="819"/>
                    <a:pt x="2048" y="1040"/>
                  </a:cubicBezTo>
                  <a:lnTo>
                    <a:pt x="2048" y="1386"/>
                  </a:lnTo>
                  <a:lnTo>
                    <a:pt x="2395" y="1386"/>
                  </a:lnTo>
                  <a:cubicBezTo>
                    <a:pt x="2584" y="1386"/>
                    <a:pt x="2741" y="1544"/>
                    <a:pt x="2741" y="1733"/>
                  </a:cubicBezTo>
                  <a:cubicBezTo>
                    <a:pt x="2710" y="1890"/>
                    <a:pt x="2552" y="2048"/>
                    <a:pt x="2363" y="2048"/>
                  </a:cubicBezTo>
                  <a:lnTo>
                    <a:pt x="1670" y="2048"/>
                  </a:lnTo>
                  <a:cubicBezTo>
                    <a:pt x="1481" y="2048"/>
                    <a:pt x="1324" y="1890"/>
                    <a:pt x="1324" y="1701"/>
                  </a:cubicBezTo>
                  <a:lnTo>
                    <a:pt x="1324" y="1040"/>
                  </a:lnTo>
                  <a:cubicBezTo>
                    <a:pt x="1324" y="819"/>
                    <a:pt x="1481" y="662"/>
                    <a:pt x="1670" y="662"/>
                  </a:cubicBezTo>
                  <a:close/>
                  <a:moveTo>
                    <a:pt x="1670" y="0"/>
                  </a:moveTo>
                  <a:cubicBezTo>
                    <a:pt x="725" y="0"/>
                    <a:pt x="1" y="756"/>
                    <a:pt x="1" y="1701"/>
                  </a:cubicBezTo>
                  <a:cubicBezTo>
                    <a:pt x="1" y="2646"/>
                    <a:pt x="725" y="3403"/>
                    <a:pt x="1670" y="3403"/>
                  </a:cubicBezTo>
                  <a:cubicBezTo>
                    <a:pt x="2615" y="3403"/>
                    <a:pt x="3372" y="2646"/>
                    <a:pt x="3372" y="1701"/>
                  </a:cubicBezTo>
                  <a:cubicBezTo>
                    <a:pt x="3372" y="756"/>
                    <a:pt x="2615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7" name="Google Shape;7077;p62"/>
            <p:cNvSpPr/>
            <p:nvPr/>
          </p:nvSpPr>
          <p:spPr>
            <a:xfrm>
              <a:off x="-32171050" y="3450950"/>
              <a:ext cx="291450" cy="34700"/>
            </a:xfrm>
            <a:custGeom>
              <a:avLst/>
              <a:gdLst/>
              <a:ahLst/>
              <a:cxnLst/>
              <a:rect l="l" t="t" r="r" b="b"/>
              <a:pathLst>
                <a:path w="11658" h="1388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15"/>
                    <a:pt x="442" y="1387"/>
                    <a:pt x="1041" y="1387"/>
                  </a:cubicBezTo>
                  <a:lnTo>
                    <a:pt x="10650" y="1387"/>
                  </a:lnTo>
                  <a:cubicBezTo>
                    <a:pt x="11217" y="1387"/>
                    <a:pt x="11658" y="915"/>
                    <a:pt x="11658" y="347"/>
                  </a:cubicBezTo>
                  <a:lnTo>
                    <a:pt x="116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8" name="Google Shape;7078;p62"/>
            <p:cNvSpPr/>
            <p:nvPr/>
          </p:nvSpPr>
          <p:spPr>
            <a:xfrm>
              <a:off x="-32174975" y="3192625"/>
              <a:ext cx="295375" cy="70125"/>
            </a:xfrm>
            <a:custGeom>
              <a:avLst/>
              <a:gdLst/>
              <a:ahLst/>
              <a:cxnLst/>
              <a:rect l="l" t="t" r="r" b="b"/>
              <a:pathLst>
                <a:path w="11815" h="2805" extrusionOk="0">
                  <a:moveTo>
                    <a:pt x="1733" y="0"/>
                  </a:moveTo>
                  <a:cubicBezTo>
                    <a:pt x="1544" y="0"/>
                    <a:pt x="1387" y="158"/>
                    <a:pt x="1387" y="378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73" y="725"/>
                    <a:pt x="0" y="1197"/>
                    <a:pt x="0" y="1733"/>
                  </a:cubicBezTo>
                  <a:lnTo>
                    <a:pt x="0" y="2804"/>
                  </a:lnTo>
                  <a:lnTo>
                    <a:pt x="11657" y="2804"/>
                  </a:lnTo>
                  <a:lnTo>
                    <a:pt x="11657" y="1733"/>
                  </a:lnTo>
                  <a:lnTo>
                    <a:pt x="11815" y="1733"/>
                  </a:lnTo>
                  <a:cubicBezTo>
                    <a:pt x="11815" y="1197"/>
                    <a:pt x="11374" y="725"/>
                    <a:pt x="10807" y="725"/>
                  </a:cubicBezTo>
                  <a:lnTo>
                    <a:pt x="10460" y="725"/>
                  </a:lnTo>
                  <a:lnTo>
                    <a:pt x="10460" y="378"/>
                  </a:lnTo>
                  <a:cubicBezTo>
                    <a:pt x="10460" y="158"/>
                    <a:pt x="10303" y="0"/>
                    <a:pt x="10082" y="0"/>
                  </a:cubicBezTo>
                  <a:cubicBezTo>
                    <a:pt x="9893" y="0"/>
                    <a:pt x="9735" y="158"/>
                    <a:pt x="9735" y="378"/>
                  </a:cubicBezTo>
                  <a:lnTo>
                    <a:pt x="9735" y="725"/>
                  </a:lnTo>
                  <a:lnTo>
                    <a:pt x="8349" y="725"/>
                  </a:lnTo>
                  <a:lnTo>
                    <a:pt x="8349" y="378"/>
                  </a:lnTo>
                  <a:cubicBezTo>
                    <a:pt x="8349" y="158"/>
                    <a:pt x="8192" y="0"/>
                    <a:pt x="8003" y="0"/>
                  </a:cubicBezTo>
                  <a:cubicBezTo>
                    <a:pt x="7814" y="0"/>
                    <a:pt x="7656" y="158"/>
                    <a:pt x="7656" y="378"/>
                  </a:cubicBezTo>
                  <a:lnTo>
                    <a:pt x="7656" y="725"/>
                  </a:lnTo>
                  <a:lnTo>
                    <a:pt x="6270" y="725"/>
                  </a:lnTo>
                  <a:lnTo>
                    <a:pt x="6270" y="378"/>
                  </a:lnTo>
                  <a:cubicBezTo>
                    <a:pt x="6270" y="158"/>
                    <a:pt x="6112" y="0"/>
                    <a:pt x="5923" y="0"/>
                  </a:cubicBezTo>
                  <a:cubicBezTo>
                    <a:pt x="5734" y="0"/>
                    <a:pt x="5577" y="158"/>
                    <a:pt x="5577" y="378"/>
                  </a:cubicBezTo>
                  <a:lnTo>
                    <a:pt x="5577" y="725"/>
                  </a:lnTo>
                  <a:lnTo>
                    <a:pt x="4191" y="725"/>
                  </a:lnTo>
                  <a:lnTo>
                    <a:pt x="4191" y="378"/>
                  </a:lnTo>
                  <a:cubicBezTo>
                    <a:pt x="4191" y="158"/>
                    <a:pt x="4033" y="0"/>
                    <a:pt x="3844" y="0"/>
                  </a:cubicBezTo>
                  <a:cubicBezTo>
                    <a:pt x="3623" y="0"/>
                    <a:pt x="3466" y="158"/>
                    <a:pt x="3466" y="378"/>
                  </a:cubicBezTo>
                  <a:lnTo>
                    <a:pt x="3466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079" name="Google Shape;7079;p62"/>
          <p:cNvSpPr/>
          <p:nvPr/>
        </p:nvSpPr>
        <p:spPr>
          <a:xfrm>
            <a:off x="2304227" y="4267573"/>
            <a:ext cx="484268" cy="473145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80" name="Google Shape;7080;p62"/>
          <p:cNvSpPr/>
          <p:nvPr/>
        </p:nvSpPr>
        <p:spPr>
          <a:xfrm>
            <a:off x="2310598" y="4887686"/>
            <a:ext cx="471527" cy="472781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081" name="Google Shape;7081;p62"/>
          <p:cNvGrpSpPr/>
          <p:nvPr/>
        </p:nvGrpSpPr>
        <p:grpSpPr>
          <a:xfrm>
            <a:off x="5293699" y="3640761"/>
            <a:ext cx="472781" cy="471527"/>
            <a:chOff x="-30345325" y="3184750"/>
            <a:chExt cx="292225" cy="291450"/>
          </a:xfrm>
          <a:solidFill>
            <a:srgbClr val="EE705A"/>
          </a:solidFill>
        </p:grpSpPr>
        <p:sp>
          <p:nvSpPr>
            <p:cNvPr id="7082" name="Google Shape;7082;p62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3" name="Google Shape;7083;p62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4" name="Google Shape;7084;p62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5" name="Google Shape;7085;p62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6" name="Google Shape;7086;p62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87" name="Google Shape;7087;p62"/>
          <p:cNvGrpSpPr/>
          <p:nvPr/>
        </p:nvGrpSpPr>
        <p:grpSpPr>
          <a:xfrm>
            <a:off x="1726702" y="1840729"/>
            <a:ext cx="471527" cy="471527"/>
            <a:chOff x="-35481425" y="3202075"/>
            <a:chExt cx="291450" cy="291450"/>
          </a:xfrm>
          <a:solidFill>
            <a:srgbClr val="EE705A"/>
          </a:solidFill>
        </p:grpSpPr>
        <p:sp>
          <p:nvSpPr>
            <p:cNvPr id="7088" name="Google Shape;7088;p62"/>
            <p:cNvSpPr/>
            <p:nvPr/>
          </p:nvSpPr>
          <p:spPr>
            <a:xfrm>
              <a:off x="-35414475" y="3304600"/>
              <a:ext cx="154400" cy="85975"/>
            </a:xfrm>
            <a:custGeom>
              <a:avLst/>
              <a:gdLst/>
              <a:ahLst/>
              <a:cxnLst/>
              <a:rect l="l" t="t" r="r" b="b"/>
              <a:pathLst>
                <a:path w="6176" h="3439" extrusionOk="0">
                  <a:moveTo>
                    <a:pt x="4433" y="0"/>
                  </a:moveTo>
                  <a:cubicBezTo>
                    <a:pt x="4393" y="0"/>
                    <a:pt x="4354" y="8"/>
                    <a:pt x="4317" y="26"/>
                  </a:cubicBezTo>
                  <a:cubicBezTo>
                    <a:pt x="4191" y="58"/>
                    <a:pt x="4128" y="216"/>
                    <a:pt x="4128" y="342"/>
                  </a:cubicBezTo>
                  <a:lnTo>
                    <a:pt x="4128" y="1003"/>
                  </a:lnTo>
                  <a:lnTo>
                    <a:pt x="2048" y="1003"/>
                  </a:lnTo>
                  <a:lnTo>
                    <a:pt x="2048" y="342"/>
                  </a:lnTo>
                  <a:cubicBezTo>
                    <a:pt x="2048" y="184"/>
                    <a:pt x="1954" y="58"/>
                    <a:pt x="1828" y="26"/>
                  </a:cubicBezTo>
                  <a:cubicBezTo>
                    <a:pt x="1793" y="15"/>
                    <a:pt x="1750" y="8"/>
                    <a:pt x="1705" y="8"/>
                  </a:cubicBezTo>
                  <a:cubicBezTo>
                    <a:pt x="1626" y="8"/>
                    <a:pt x="1541" y="30"/>
                    <a:pt x="1481" y="89"/>
                  </a:cubicBezTo>
                  <a:lnTo>
                    <a:pt x="95" y="1476"/>
                  </a:lnTo>
                  <a:cubicBezTo>
                    <a:pt x="0" y="1602"/>
                    <a:pt x="0" y="1822"/>
                    <a:pt x="95" y="1948"/>
                  </a:cubicBezTo>
                  <a:lnTo>
                    <a:pt x="1481" y="3334"/>
                  </a:lnTo>
                  <a:cubicBezTo>
                    <a:pt x="1548" y="3379"/>
                    <a:pt x="1646" y="3424"/>
                    <a:pt x="1732" y="3424"/>
                  </a:cubicBezTo>
                  <a:cubicBezTo>
                    <a:pt x="1767" y="3424"/>
                    <a:pt x="1800" y="3416"/>
                    <a:pt x="1828" y="3398"/>
                  </a:cubicBezTo>
                  <a:cubicBezTo>
                    <a:pt x="1954" y="3366"/>
                    <a:pt x="2048" y="3208"/>
                    <a:pt x="2048" y="3082"/>
                  </a:cubicBezTo>
                  <a:lnTo>
                    <a:pt x="2048" y="2421"/>
                  </a:lnTo>
                  <a:lnTo>
                    <a:pt x="4128" y="2421"/>
                  </a:lnTo>
                  <a:lnTo>
                    <a:pt x="4128" y="3082"/>
                  </a:lnTo>
                  <a:cubicBezTo>
                    <a:pt x="4128" y="3240"/>
                    <a:pt x="4191" y="3366"/>
                    <a:pt x="4317" y="3398"/>
                  </a:cubicBezTo>
                  <a:cubicBezTo>
                    <a:pt x="4369" y="3424"/>
                    <a:pt x="4426" y="3439"/>
                    <a:pt x="4483" y="3439"/>
                  </a:cubicBezTo>
                  <a:cubicBezTo>
                    <a:pt x="4562" y="3439"/>
                    <a:pt x="4639" y="3408"/>
                    <a:pt x="4695" y="3334"/>
                  </a:cubicBezTo>
                  <a:lnTo>
                    <a:pt x="6049" y="1948"/>
                  </a:lnTo>
                  <a:cubicBezTo>
                    <a:pt x="6175" y="1822"/>
                    <a:pt x="6175" y="1602"/>
                    <a:pt x="6049" y="1476"/>
                  </a:cubicBezTo>
                  <a:lnTo>
                    <a:pt x="4695" y="89"/>
                  </a:lnTo>
                  <a:cubicBezTo>
                    <a:pt x="4628" y="45"/>
                    <a:pt x="4530" y="0"/>
                    <a:pt x="44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9" name="Google Shape;7089;p62"/>
            <p:cNvSpPr/>
            <p:nvPr/>
          </p:nvSpPr>
          <p:spPr>
            <a:xfrm>
              <a:off x="-35413700" y="3202075"/>
              <a:ext cx="34700" cy="103200"/>
            </a:xfrm>
            <a:custGeom>
              <a:avLst/>
              <a:gdLst/>
              <a:ahLst/>
              <a:cxnLst/>
              <a:rect l="l" t="t" r="r" b="b"/>
              <a:pathLst>
                <a:path w="1388" h="4128" extrusionOk="0">
                  <a:moveTo>
                    <a:pt x="1" y="0"/>
                  </a:moveTo>
                  <a:lnTo>
                    <a:pt x="1" y="4127"/>
                  </a:lnTo>
                  <a:lnTo>
                    <a:pt x="348" y="4127"/>
                  </a:lnTo>
                  <a:cubicBezTo>
                    <a:pt x="915" y="4127"/>
                    <a:pt x="1387" y="3655"/>
                    <a:pt x="1387" y="3088"/>
                  </a:cubicBezTo>
                  <a:lnTo>
                    <a:pt x="1387" y="1009"/>
                  </a:lnTo>
                  <a:cubicBezTo>
                    <a:pt x="1387" y="473"/>
                    <a:pt x="915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0" name="Google Shape;7090;p62"/>
            <p:cNvSpPr/>
            <p:nvPr/>
          </p:nvSpPr>
          <p:spPr>
            <a:xfrm>
              <a:off x="-35413700" y="3389525"/>
              <a:ext cx="34700" cy="103250"/>
            </a:xfrm>
            <a:custGeom>
              <a:avLst/>
              <a:gdLst/>
              <a:ahLst/>
              <a:cxnLst/>
              <a:rect l="l" t="t" r="r" b="b"/>
              <a:pathLst>
                <a:path w="1388" h="4130" extrusionOk="0">
                  <a:moveTo>
                    <a:pt x="1" y="1"/>
                  </a:moveTo>
                  <a:lnTo>
                    <a:pt x="1" y="4128"/>
                  </a:lnTo>
                  <a:lnTo>
                    <a:pt x="348" y="4128"/>
                  </a:lnTo>
                  <a:cubicBezTo>
                    <a:pt x="367" y="4129"/>
                    <a:pt x="386" y="4129"/>
                    <a:pt x="405" y="4129"/>
                  </a:cubicBezTo>
                  <a:cubicBezTo>
                    <a:pt x="946" y="4129"/>
                    <a:pt x="1387" y="3698"/>
                    <a:pt x="1387" y="3119"/>
                  </a:cubicBezTo>
                  <a:lnTo>
                    <a:pt x="1387" y="1040"/>
                  </a:lnTo>
                  <a:cubicBezTo>
                    <a:pt x="1387" y="473"/>
                    <a:pt x="915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1" name="Google Shape;7091;p62"/>
            <p:cNvSpPr/>
            <p:nvPr/>
          </p:nvSpPr>
          <p:spPr>
            <a:xfrm>
              <a:off x="-35292400" y="3202075"/>
              <a:ext cx="33900" cy="103200"/>
            </a:xfrm>
            <a:custGeom>
              <a:avLst/>
              <a:gdLst/>
              <a:ahLst/>
              <a:cxnLst/>
              <a:rect l="l" t="t" r="r" b="b"/>
              <a:pathLst>
                <a:path w="1356" h="4128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3088"/>
                  </a:lnTo>
                  <a:cubicBezTo>
                    <a:pt x="1" y="3655"/>
                    <a:pt x="410" y="4127"/>
                    <a:pt x="1009" y="4127"/>
                  </a:cubicBezTo>
                  <a:lnTo>
                    <a:pt x="1355" y="4127"/>
                  </a:ln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2" name="Google Shape;7092;p62"/>
            <p:cNvSpPr/>
            <p:nvPr/>
          </p:nvSpPr>
          <p:spPr>
            <a:xfrm>
              <a:off x="-35241200" y="3202850"/>
              <a:ext cx="51225" cy="290675"/>
            </a:xfrm>
            <a:custGeom>
              <a:avLst/>
              <a:gdLst/>
              <a:ahLst/>
              <a:cxnLst/>
              <a:rect l="l" t="t" r="r" b="b"/>
              <a:pathLst>
                <a:path w="2049" h="11627" extrusionOk="0">
                  <a:moveTo>
                    <a:pt x="1" y="1"/>
                  </a:moveTo>
                  <a:lnTo>
                    <a:pt x="1" y="11626"/>
                  </a:lnTo>
                  <a:cubicBezTo>
                    <a:pt x="1135" y="11469"/>
                    <a:pt x="2048" y="10460"/>
                    <a:pt x="2048" y="9263"/>
                  </a:cubicBezTo>
                  <a:lnTo>
                    <a:pt x="2048" y="2395"/>
                  </a:lnTo>
                  <a:cubicBezTo>
                    <a:pt x="2048" y="1167"/>
                    <a:pt x="1135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3" name="Google Shape;7093;p62"/>
            <p:cNvSpPr/>
            <p:nvPr/>
          </p:nvSpPr>
          <p:spPr>
            <a:xfrm>
              <a:off x="-35292400" y="3389525"/>
              <a:ext cx="33900" cy="104000"/>
            </a:xfrm>
            <a:custGeom>
              <a:avLst/>
              <a:gdLst/>
              <a:ahLst/>
              <a:cxnLst/>
              <a:rect l="l" t="t" r="r" b="b"/>
              <a:pathLst>
                <a:path w="1356" h="4160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718"/>
                    <a:pt x="410" y="4159"/>
                    <a:pt x="1009" y="4159"/>
                  </a:cubicBezTo>
                  <a:lnTo>
                    <a:pt x="1355" y="4159"/>
                  </a:lnTo>
                  <a:lnTo>
                    <a:pt x="13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4" name="Google Shape;7094;p62"/>
            <p:cNvSpPr/>
            <p:nvPr/>
          </p:nvSpPr>
          <p:spPr>
            <a:xfrm>
              <a:off x="-35481425" y="3202075"/>
              <a:ext cx="51225" cy="289875"/>
            </a:xfrm>
            <a:custGeom>
              <a:avLst/>
              <a:gdLst/>
              <a:ahLst/>
              <a:cxnLst/>
              <a:rect l="l" t="t" r="r" b="b"/>
              <a:pathLst>
                <a:path w="2049" h="11595" extrusionOk="0">
                  <a:moveTo>
                    <a:pt x="2048" y="0"/>
                  </a:moveTo>
                  <a:cubicBezTo>
                    <a:pt x="883" y="158"/>
                    <a:pt x="1" y="1166"/>
                    <a:pt x="1" y="2363"/>
                  </a:cubicBezTo>
                  <a:lnTo>
                    <a:pt x="1" y="9200"/>
                  </a:lnTo>
                  <a:cubicBezTo>
                    <a:pt x="1" y="10460"/>
                    <a:pt x="851" y="11437"/>
                    <a:pt x="2048" y="11594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95" name="Google Shape;7095;p62"/>
          <p:cNvGrpSpPr/>
          <p:nvPr/>
        </p:nvGrpSpPr>
        <p:grpSpPr>
          <a:xfrm>
            <a:off x="1726075" y="2429430"/>
            <a:ext cx="472781" cy="470233"/>
            <a:chOff x="-35482200" y="3561225"/>
            <a:chExt cx="292225" cy="290650"/>
          </a:xfrm>
          <a:solidFill>
            <a:srgbClr val="EE705A"/>
          </a:solidFill>
        </p:grpSpPr>
        <p:sp>
          <p:nvSpPr>
            <p:cNvPr id="7096" name="Google Shape;7096;p62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7" name="Google Shape;7097;p62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8" name="Google Shape;7098;p62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99" name="Google Shape;7099;p62"/>
          <p:cNvGrpSpPr/>
          <p:nvPr/>
        </p:nvGrpSpPr>
        <p:grpSpPr>
          <a:xfrm>
            <a:off x="1726702" y="3009254"/>
            <a:ext cx="471527" cy="471487"/>
            <a:chOff x="-35481425" y="3919600"/>
            <a:chExt cx="291450" cy="291425"/>
          </a:xfrm>
          <a:solidFill>
            <a:srgbClr val="EE705A"/>
          </a:solidFill>
        </p:grpSpPr>
        <p:sp>
          <p:nvSpPr>
            <p:cNvPr id="7100" name="Google Shape;7100;p62"/>
            <p:cNvSpPr/>
            <p:nvPr/>
          </p:nvSpPr>
          <p:spPr>
            <a:xfrm>
              <a:off x="-35327050" y="412515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025" y="1"/>
                  </a:moveTo>
                  <a:cubicBezTo>
                    <a:pt x="2836" y="1"/>
                    <a:pt x="2678" y="159"/>
                    <a:pt x="2678" y="348"/>
                  </a:cubicBezTo>
                  <a:lnTo>
                    <a:pt x="2678" y="1041"/>
                  </a:lnTo>
                  <a:cubicBezTo>
                    <a:pt x="2678" y="1576"/>
                    <a:pt x="2206" y="2049"/>
                    <a:pt x="1639" y="2049"/>
                  </a:cubicBezTo>
                  <a:lnTo>
                    <a:pt x="1103" y="2049"/>
                  </a:lnTo>
                  <a:lnTo>
                    <a:pt x="1229" y="1923"/>
                  </a:lnTo>
                  <a:cubicBezTo>
                    <a:pt x="1387" y="1860"/>
                    <a:pt x="1387" y="1608"/>
                    <a:pt x="1261" y="1513"/>
                  </a:cubicBezTo>
                  <a:cubicBezTo>
                    <a:pt x="1198" y="1450"/>
                    <a:pt x="1111" y="1419"/>
                    <a:pt x="1024" y="1419"/>
                  </a:cubicBezTo>
                  <a:cubicBezTo>
                    <a:pt x="938" y="1419"/>
                    <a:pt x="851" y="1450"/>
                    <a:pt x="788" y="1513"/>
                  </a:cubicBezTo>
                  <a:lnTo>
                    <a:pt x="127" y="2175"/>
                  </a:lnTo>
                  <a:cubicBezTo>
                    <a:pt x="1" y="2301"/>
                    <a:pt x="1" y="2521"/>
                    <a:pt x="127" y="2647"/>
                  </a:cubicBezTo>
                  <a:lnTo>
                    <a:pt x="788" y="3309"/>
                  </a:lnTo>
                  <a:cubicBezTo>
                    <a:pt x="851" y="3372"/>
                    <a:pt x="938" y="3404"/>
                    <a:pt x="1024" y="3404"/>
                  </a:cubicBezTo>
                  <a:cubicBezTo>
                    <a:pt x="1111" y="3404"/>
                    <a:pt x="1198" y="3372"/>
                    <a:pt x="1261" y="3309"/>
                  </a:cubicBezTo>
                  <a:cubicBezTo>
                    <a:pt x="1387" y="3183"/>
                    <a:pt x="1387" y="2962"/>
                    <a:pt x="1261" y="2836"/>
                  </a:cubicBezTo>
                  <a:lnTo>
                    <a:pt x="1135" y="2710"/>
                  </a:lnTo>
                  <a:lnTo>
                    <a:pt x="1702" y="2710"/>
                  </a:lnTo>
                  <a:cubicBezTo>
                    <a:pt x="2647" y="2710"/>
                    <a:pt x="3372" y="1986"/>
                    <a:pt x="3372" y="1041"/>
                  </a:cubicBezTo>
                  <a:lnTo>
                    <a:pt x="3372" y="348"/>
                  </a:lnTo>
                  <a:cubicBezTo>
                    <a:pt x="3372" y="159"/>
                    <a:pt x="3214" y="1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1" name="Google Shape;7101;p62"/>
            <p:cNvSpPr/>
            <p:nvPr/>
          </p:nvSpPr>
          <p:spPr>
            <a:xfrm>
              <a:off x="-35429450" y="392117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60" y="0"/>
                  </a:moveTo>
                  <a:cubicBezTo>
                    <a:pt x="2269" y="0"/>
                    <a:pt x="2175" y="32"/>
                    <a:pt x="2112" y="95"/>
                  </a:cubicBezTo>
                  <a:cubicBezTo>
                    <a:pt x="2017" y="221"/>
                    <a:pt x="2017" y="441"/>
                    <a:pt x="2112" y="567"/>
                  </a:cubicBezTo>
                  <a:lnTo>
                    <a:pt x="2238" y="693"/>
                  </a:lnTo>
                  <a:lnTo>
                    <a:pt x="1702" y="693"/>
                  </a:lnTo>
                  <a:cubicBezTo>
                    <a:pt x="757" y="693"/>
                    <a:pt x="1" y="1418"/>
                    <a:pt x="1" y="2363"/>
                  </a:cubicBezTo>
                  <a:lnTo>
                    <a:pt x="1" y="3056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56"/>
                  </a:cubicBezTo>
                  <a:lnTo>
                    <a:pt x="694" y="2332"/>
                  </a:lnTo>
                  <a:cubicBezTo>
                    <a:pt x="694" y="1796"/>
                    <a:pt x="1167" y="1292"/>
                    <a:pt x="1734" y="1292"/>
                  </a:cubicBezTo>
                  <a:lnTo>
                    <a:pt x="2269" y="1292"/>
                  </a:lnTo>
                  <a:lnTo>
                    <a:pt x="2175" y="1418"/>
                  </a:lnTo>
                  <a:cubicBezTo>
                    <a:pt x="2017" y="1544"/>
                    <a:pt x="2017" y="1733"/>
                    <a:pt x="2112" y="1891"/>
                  </a:cubicBezTo>
                  <a:cubicBezTo>
                    <a:pt x="2175" y="1954"/>
                    <a:pt x="2269" y="1985"/>
                    <a:pt x="2360" y="1985"/>
                  </a:cubicBezTo>
                  <a:cubicBezTo>
                    <a:pt x="2450" y="1985"/>
                    <a:pt x="2537" y="1954"/>
                    <a:pt x="2584" y="1891"/>
                  </a:cubicBezTo>
                  <a:lnTo>
                    <a:pt x="3277" y="1229"/>
                  </a:lnTo>
                  <a:cubicBezTo>
                    <a:pt x="3372" y="1103"/>
                    <a:pt x="3372" y="882"/>
                    <a:pt x="3277" y="756"/>
                  </a:cubicBezTo>
                  <a:lnTo>
                    <a:pt x="2584" y="95"/>
                  </a:lnTo>
                  <a:cubicBezTo>
                    <a:pt x="2537" y="32"/>
                    <a:pt x="2450" y="0"/>
                    <a:pt x="23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2" name="Google Shape;7102;p62"/>
            <p:cNvSpPr/>
            <p:nvPr/>
          </p:nvSpPr>
          <p:spPr>
            <a:xfrm>
              <a:off x="-35481425" y="4021975"/>
              <a:ext cx="137075" cy="35475"/>
            </a:xfrm>
            <a:custGeom>
              <a:avLst/>
              <a:gdLst/>
              <a:ahLst/>
              <a:cxnLst/>
              <a:rect l="l" t="t" r="r" b="b"/>
              <a:pathLst>
                <a:path w="5483" h="1419" extrusionOk="0">
                  <a:moveTo>
                    <a:pt x="1009" y="1"/>
                  </a:moveTo>
                  <a:cubicBezTo>
                    <a:pt x="473" y="1"/>
                    <a:pt x="1" y="473"/>
                    <a:pt x="1" y="1072"/>
                  </a:cubicBezTo>
                  <a:lnTo>
                    <a:pt x="1" y="1419"/>
                  </a:lnTo>
                  <a:lnTo>
                    <a:pt x="5482" y="1419"/>
                  </a:lnTo>
                  <a:lnTo>
                    <a:pt x="5482" y="1072"/>
                  </a:lnTo>
                  <a:lnTo>
                    <a:pt x="5451" y="1072"/>
                  </a:lnTo>
                  <a:cubicBezTo>
                    <a:pt x="5451" y="505"/>
                    <a:pt x="5010" y="1"/>
                    <a:pt x="44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3" name="Google Shape;7103;p62"/>
            <p:cNvSpPr/>
            <p:nvPr/>
          </p:nvSpPr>
          <p:spPr>
            <a:xfrm>
              <a:off x="-35481425" y="4073975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1" y="0"/>
                  </a:moveTo>
                  <a:lnTo>
                    <a:pt x="1" y="3434"/>
                  </a:lnTo>
                  <a:lnTo>
                    <a:pt x="5451" y="3434"/>
                  </a:lnTo>
                  <a:lnTo>
                    <a:pt x="54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4" name="Google Shape;7104;p62"/>
            <p:cNvSpPr/>
            <p:nvPr/>
          </p:nvSpPr>
          <p:spPr>
            <a:xfrm>
              <a:off x="-35481425" y="4176350"/>
              <a:ext cx="136275" cy="34675"/>
            </a:xfrm>
            <a:custGeom>
              <a:avLst/>
              <a:gdLst/>
              <a:ahLst/>
              <a:cxnLst/>
              <a:rect l="l" t="t" r="r" b="b"/>
              <a:pathLst>
                <a:path w="5451" h="1387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10" y="1387"/>
                    <a:pt x="1009" y="1387"/>
                  </a:cubicBezTo>
                  <a:lnTo>
                    <a:pt x="4443" y="1387"/>
                  </a:lnTo>
                  <a:cubicBezTo>
                    <a:pt x="4978" y="1387"/>
                    <a:pt x="5451" y="914"/>
                    <a:pt x="5451" y="347"/>
                  </a:cubicBezTo>
                  <a:lnTo>
                    <a:pt x="54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5" name="Google Shape;7105;p62"/>
            <p:cNvSpPr/>
            <p:nvPr/>
          </p:nvSpPr>
          <p:spPr>
            <a:xfrm>
              <a:off x="-35327050" y="3919600"/>
              <a:ext cx="137075" cy="33875"/>
            </a:xfrm>
            <a:custGeom>
              <a:avLst/>
              <a:gdLst/>
              <a:ahLst/>
              <a:cxnLst/>
              <a:rect l="l" t="t" r="r" b="b"/>
              <a:pathLst>
                <a:path w="5483" h="1355" extrusionOk="0"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lnTo>
                    <a:pt x="1" y="1355"/>
                  </a:lnTo>
                  <a:lnTo>
                    <a:pt x="5482" y="1355"/>
                  </a:lnTo>
                  <a:lnTo>
                    <a:pt x="5482" y="1008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6" name="Google Shape;7106;p62"/>
            <p:cNvSpPr/>
            <p:nvPr/>
          </p:nvSpPr>
          <p:spPr>
            <a:xfrm>
              <a:off x="-35327825" y="3970800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0" y="0"/>
                  </a:moveTo>
                  <a:lnTo>
                    <a:pt x="0" y="3434"/>
                  </a:lnTo>
                  <a:lnTo>
                    <a:pt x="5450" y="3434"/>
                  </a:lnTo>
                  <a:lnTo>
                    <a:pt x="5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7" name="Google Shape;7107;p62"/>
            <p:cNvSpPr/>
            <p:nvPr/>
          </p:nvSpPr>
          <p:spPr>
            <a:xfrm>
              <a:off x="-35327825" y="4073975"/>
              <a:ext cx="136275" cy="35450"/>
            </a:xfrm>
            <a:custGeom>
              <a:avLst/>
              <a:gdLst/>
              <a:ahLst/>
              <a:cxnLst/>
              <a:rect l="l" t="t" r="r" b="b"/>
              <a:pathLst>
                <a:path w="5451" h="1418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14"/>
                    <a:pt x="473" y="1418"/>
                    <a:pt x="1008" y="1418"/>
                  </a:cubicBezTo>
                  <a:lnTo>
                    <a:pt x="4442" y="1418"/>
                  </a:lnTo>
                  <a:cubicBezTo>
                    <a:pt x="4978" y="1418"/>
                    <a:pt x="5450" y="945"/>
                    <a:pt x="5450" y="347"/>
                  </a:cubicBezTo>
                  <a:lnTo>
                    <a:pt x="5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08" name="Google Shape;7108;p62"/>
          <p:cNvGrpSpPr/>
          <p:nvPr/>
        </p:nvGrpSpPr>
        <p:grpSpPr>
          <a:xfrm>
            <a:off x="4707548" y="1841376"/>
            <a:ext cx="476624" cy="470233"/>
            <a:chOff x="-33645475" y="3228075"/>
            <a:chExt cx="294600" cy="290650"/>
          </a:xfrm>
          <a:solidFill>
            <a:srgbClr val="EE705A"/>
          </a:solidFill>
        </p:grpSpPr>
        <p:sp>
          <p:nvSpPr>
            <p:cNvPr id="7109" name="Google Shape;7109;p62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0" name="Google Shape;7110;p62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1" name="Google Shape;7111;p62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2" name="Google Shape;7112;p62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3" name="Google Shape;7113;p62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4" name="Google Shape;7114;p62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5" name="Google Shape;7115;p62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16" name="Google Shape;7116;p62"/>
          <p:cNvGrpSpPr/>
          <p:nvPr/>
        </p:nvGrpSpPr>
        <p:grpSpPr>
          <a:xfrm>
            <a:off x="4708841" y="2428155"/>
            <a:ext cx="474035" cy="472781"/>
            <a:chOff x="-33646250" y="3586425"/>
            <a:chExt cx="293000" cy="292225"/>
          </a:xfrm>
          <a:solidFill>
            <a:srgbClr val="EE705A"/>
          </a:solidFill>
        </p:grpSpPr>
        <p:sp>
          <p:nvSpPr>
            <p:cNvPr id="7117" name="Google Shape;7117;p62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8" name="Google Shape;7118;p62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19" name="Google Shape;7119;p62"/>
          <p:cNvGrpSpPr/>
          <p:nvPr/>
        </p:nvGrpSpPr>
        <p:grpSpPr>
          <a:xfrm>
            <a:off x="4709468" y="3007959"/>
            <a:ext cx="472781" cy="474076"/>
            <a:chOff x="-33645475" y="3944800"/>
            <a:chExt cx="292225" cy="293025"/>
          </a:xfrm>
          <a:solidFill>
            <a:srgbClr val="EE705A"/>
          </a:solidFill>
        </p:grpSpPr>
        <p:sp>
          <p:nvSpPr>
            <p:cNvPr id="7120" name="Google Shape;7120;p62"/>
            <p:cNvSpPr/>
            <p:nvPr/>
          </p:nvSpPr>
          <p:spPr>
            <a:xfrm>
              <a:off x="-33549375" y="3944800"/>
              <a:ext cx="98475" cy="70900"/>
            </a:xfrm>
            <a:custGeom>
              <a:avLst/>
              <a:gdLst/>
              <a:ahLst/>
              <a:cxnLst/>
              <a:rect l="l" t="t" r="r" b="b"/>
              <a:pathLst>
                <a:path w="3939" h="2836" extrusionOk="0">
                  <a:moveTo>
                    <a:pt x="1985" y="0"/>
                  </a:moveTo>
                  <a:cubicBezTo>
                    <a:pt x="1260" y="0"/>
                    <a:pt x="473" y="946"/>
                    <a:pt x="0" y="2521"/>
                  </a:cubicBezTo>
                  <a:cubicBezTo>
                    <a:pt x="158" y="2615"/>
                    <a:pt x="284" y="2710"/>
                    <a:pt x="410" y="2836"/>
                  </a:cubicBezTo>
                  <a:cubicBezTo>
                    <a:pt x="914" y="2773"/>
                    <a:pt x="1481" y="2773"/>
                    <a:pt x="1985" y="2773"/>
                  </a:cubicBezTo>
                  <a:cubicBezTo>
                    <a:pt x="2489" y="2773"/>
                    <a:pt x="3056" y="2804"/>
                    <a:pt x="3560" y="2836"/>
                  </a:cubicBezTo>
                  <a:cubicBezTo>
                    <a:pt x="3623" y="2678"/>
                    <a:pt x="3781" y="2584"/>
                    <a:pt x="3938" y="2521"/>
                  </a:cubicBezTo>
                  <a:cubicBezTo>
                    <a:pt x="3529" y="946"/>
                    <a:pt x="2741" y="0"/>
                    <a:pt x="19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1" name="Google Shape;7121;p62"/>
            <p:cNvSpPr/>
            <p:nvPr/>
          </p:nvSpPr>
          <p:spPr>
            <a:xfrm>
              <a:off x="-33645475" y="4041675"/>
              <a:ext cx="70900" cy="98475"/>
            </a:xfrm>
            <a:custGeom>
              <a:avLst/>
              <a:gdLst/>
              <a:ahLst/>
              <a:cxnLst/>
              <a:rect l="l" t="t" r="r" b="b"/>
              <a:pathLst>
                <a:path w="2836" h="3939" extrusionOk="0">
                  <a:moveTo>
                    <a:pt x="2521" y="0"/>
                  </a:moveTo>
                  <a:cubicBezTo>
                    <a:pt x="946" y="473"/>
                    <a:pt x="32" y="1229"/>
                    <a:pt x="32" y="1954"/>
                  </a:cubicBezTo>
                  <a:cubicBezTo>
                    <a:pt x="1" y="2710"/>
                    <a:pt x="946" y="3466"/>
                    <a:pt x="2521" y="3939"/>
                  </a:cubicBezTo>
                  <a:cubicBezTo>
                    <a:pt x="2584" y="3781"/>
                    <a:pt x="2710" y="3655"/>
                    <a:pt x="2836" y="3529"/>
                  </a:cubicBezTo>
                  <a:cubicBezTo>
                    <a:pt x="2773" y="3025"/>
                    <a:pt x="2773" y="2521"/>
                    <a:pt x="2773" y="1954"/>
                  </a:cubicBezTo>
                  <a:cubicBezTo>
                    <a:pt x="2773" y="1418"/>
                    <a:pt x="2805" y="914"/>
                    <a:pt x="2836" y="379"/>
                  </a:cubicBezTo>
                  <a:cubicBezTo>
                    <a:pt x="2679" y="316"/>
                    <a:pt x="2553" y="158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2" name="Google Shape;7122;p62"/>
            <p:cNvSpPr/>
            <p:nvPr/>
          </p:nvSpPr>
          <p:spPr>
            <a:xfrm>
              <a:off x="-33424150" y="4042450"/>
              <a:ext cx="70900" cy="52025"/>
            </a:xfrm>
            <a:custGeom>
              <a:avLst/>
              <a:gdLst/>
              <a:ahLst/>
              <a:cxnLst/>
              <a:rect l="l" t="t" r="r" b="b"/>
              <a:pathLst>
                <a:path w="2836" h="2081" extrusionOk="0">
                  <a:moveTo>
                    <a:pt x="316" y="1"/>
                  </a:moveTo>
                  <a:cubicBezTo>
                    <a:pt x="253" y="159"/>
                    <a:pt x="127" y="285"/>
                    <a:pt x="1" y="379"/>
                  </a:cubicBezTo>
                  <a:cubicBezTo>
                    <a:pt x="32" y="600"/>
                    <a:pt x="32" y="789"/>
                    <a:pt x="32" y="978"/>
                  </a:cubicBezTo>
                  <a:cubicBezTo>
                    <a:pt x="158" y="978"/>
                    <a:pt x="284" y="946"/>
                    <a:pt x="442" y="946"/>
                  </a:cubicBezTo>
                  <a:cubicBezTo>
                    <a:pt x="1387" y="946"/>
                    <a:pt x="2237" y="1387"/>
                    <a:pt x="2804" y="2080"/>
                  </a:cubicBezTo>
                  <a:lnTo>
                    <a:pt x="2804" y="1954"/>
                  </a:lnTo>
                  <a:cubicBezTo>
                    <a:pt x="2836" y="1230"/>
                    <a:pt x="1891" y="474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3" name="Google Shape;7123;p62"/>
            <p:cNvSpPr/>
            <p:nvPr/>
          </p:nvSpPr>
          <p:spPr>
            <a:xfrm>
              <a:off x="-33549375" y="4165325"/>
              <a:ext cx="86650" cy="70925"/>
            </a:xfrm>
            <a:custGeom>
              <a:avLst/>
              <a:gdLst/>
              <a:ahLst/>
              <a:cxnLst/>
              <a:rect l="l" t="t" r="r" b="b"/>
              <a:pathLst>
                <a:path w="3466" h="2837" extrusionOk="0">
                  <a:moveTo>
                    <a:pt x="410" y="1"/>
                  </a:moveTo>
                  <a:cubicBezTo>
                    <a:pt x="315" y="158"/>
                    <a:pt x="158" y="284"/>
                    <a:pt x="0" y="316"/>
                  </a:cubicBezTo>
                  <a:cubicBezTo>
                    <a:pt x="473" y="1891"/>
                    <a:pt x="1260" y="2836"/>
                    <a:pt x="1985" y="2836"/>
                  </a:cubicBezTo>
                  <a:cubicBezTo>
                    <a:pt x="2489" y="2836"/>
                    <a:pt x="3056" y="2364"/>
                    <a:pt x="3466" y="1544"/>
                  </a:cubicBezTo>
                  <a:lnTo>
                    <a:pt x="3119" y="1072"/>
                  </a:lnTo>
                  <a:cubicBezTo>
                    <a:pt x="2836" y="851"/>
                    <a:pt x="2678" y="473"/>
                    <a:pt x="2521" y="95"/>
                  </a:cubicBezTo>
                  <a:lnTo>
                    <a:pt x="1985" y="95"/>
                  </a:lnTo>
                  <a:cubicBezTo>
                    <a:pt x="1418" y="95"/>
                    <a:pt x="882" y="64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4" name="Google Shape;7124;p62"/>
            <p:cNvSpPr/>
            <p:nvPr/>
          </p:nvSpPr>
          <p:spPr>
            <a:xfrm>
              <a:off x="-33558825" y="4030650"/>
              <a:ext cx="118950" cy="120525"/>
            </a:xfrm>
            <a:custGeom>
              <a:avLst/>
              <a:gdLst/>
              <a:ahLst/>
              <a:cxnLst/>
              <a:rect l="l" t="t" r="r" b="b"/>
              <a:pathLst>
                <a:path w="4758" h="4821" extrusionOk="0">
                  <a:moveTo>
                    <a:pt x="2395" y="0"/>
                  </a:moveTo>
                  <a:cubicBezTo>
                    <a:pt x="1922" y="0"/>
                    <a:pt x="1418" y="32"/>
                    <a:pt x="1008" y="95"/>
                  </a:cubicBezTo>
                  <a:cubicBezTo>
                    <a:pt x="977" y="599"/>
                    <a:pt x="599" y="977"/>
                    <a:pt x="63" y="1040"/>
                  </a:cubicBezTo>
                  <a:cubicBezTo>
                    <a:pt x="32" y="1450"/>
                    <a:pt x="0" y="1922"/>
                    <a:pt x="0" y="2395"/>
                  </a:cubicBezTo>
                  <a:cubicBezTo>
                    <a:pt x="0" y="2867"/>
                    <a:pt x="32" y="3340"/>
                    <a:pt x="63" y="3781"/>
                  </a:cubicBezTo>
                  <a:cubicBezTo>
                    <a:pt x="599" y="3812"/>
                    <a:pt x="977" y="4222"/>
                    <a:pt x="1008" y="4726"/>
                  </a:cubicBezTo>
                  <a:cubicBezTo>
                    <a:pt x="1449" y="4758"/>
                    <a:pt x="1922" y="4821"/>
                    <a:pt x="2395" y="4821"/>
                  </a:cubicBezTo>
                  <a:lnTo>
                    <a:pt x="2804" y="4821"/>
                  </a:lnTo>
                  <a:cubicBezTo>
                    <a:pt x="2804" y="4695"/>
                    <a:pt x="2741" y="4569"/>
                    <a:pt x="2741" y="4506"/>
                  </a:cubicBezTo>
                  <a:cubicBezTo>
                    <a:pt x="2741" y="3151"/>
                    <a:pt x="3592" y="2017"/>
                    <a:pt x="4757" y="1576"/>
                  </a:cubicBezTo>
                  <a:cubicBezTo>
                    <a:pt x="4757" y="1387"/>
                    <a:pt x="4726" y="1229"/>
                    <a:pt x="4726" y="1040"/>
                  </a:cubicBezTo>
                  <a:cubicBezTo>
                    <a:pt x="4222" y="977"/>
                    <a:pt x="3812" y="599"/>
                    <a:pt x="3781" y="95"/>
                  </a:cubicBezTo>
                  <a:cubicBezTo>
                    <a:pt x="3340" y="32"/>
                    <a:pt x="2867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5" name="Google Shape;7125;p62"/>
            <p:cNvSpPr/>
            <p:nvPr/>
          </p:nvSpPr>
          <p:spPr>
            <a:xfrm>
              <a:off x="-33639950" y="4129900"/>
              <a:ext cx="100825" cy="100825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0" y="0"/>
                  </a:moveTo>
                  <a:lnTo>
                    <a:pt x="0" y="0"/>
                  </a:lnTo>
                  <a:cubicBezTo>
                    <a:pt x="567" y="1953"/>
                    <a:pt x="2111" y="3466"/>
                    <a:pt x="4033" y="4033"/>
                  </a:cubicBezTo>
                  <a:cubicBezTo>
                    <a:pt x="3592" y="3466"/>
                    <a:pt x="3245" y="2741"/>
                    <a:pt x="2962" y="1827"/>
                  </a:cubicBezTo>
                  <a:cubicBezTo>
                    <a:pt x="2584" y="1733"/>
                    <a:pt x="2300" y="1481"/>
                    <a:pt x="2206" y="1071"/>
                  </a:cubicBezTo>
                  <a:cubicBezTo>
                    <a:pt x="1323" y="851"/>
                    <a:pt x="567" y="44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6" name="Google Shape;7126;p62"/>
            <p:cNvSpPr/>
            <p:nvPr/>
          </p:nvSpPr>
          <p:spPr>
            <a:xfrm>
              <a:off x="-33459600" y="3951875"/>
              <a:ext cx="100850" cy="100075"/>
            </a:xfrm>
            <a:custGeom>
              <a:avLst/>
              <a:gdLst/>
              <a:ahLst/>
              <a:cxnLst/>
              <a:rect l="l" t="t" r="r" b="b"/>
              <a:pathLst>
                <a:path w="4034" h="40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537"/>
                    <a:pt x="788" y="1293"/>
                    <a:pt x="1072" y="2206"/>
                  </a:cubicBezTo>
                  <a:cubicBezTo>
                    <a:pt x="1419" y="2238"/>
                    <a:pt x="1734" y="2553"/>
                    <a:pt x="1828" y="2962"/>
                  </a:cubicBezTo>
                  <a:cubicBezTo>
                    <a:pt x="2710" y="3183"/>
                    <a:pt x="3466" y="3592"/>
                    <a:pt x="4033" y="4002"/>
                  </a:cubicBezTo>
                  <a:cubicBezTo>
                    <a:pt x="3466" y="2080"/>
                    <a:pt x="1923" y="5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7" name="Google Shape;7127;p62"/>
            <p:cNvSpPr/>
            <p:nvPr/>
          </p:nvSpPr>
          <p:spPr>
            <a:xfrm>
              <a:off x="-33639950" y="3951100"/>
              <a:ext cx="100825" cy="100050"/>
            </a:xfrm>
            <a:custGeom>
              <a:avLst/>
              <a:gdLst/>
              <a:ahLst/>
              <a:cxnLst/>
              <a:rect l="l" t="t" r="r" b="b"/>
              <a:pathLst>
                <a:path w="4033" h="4002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2111" y="536"/>
                    <a:pt x="567" y="2080"/>
                    <a:pt x="0" y="4002"/>
                  </a:cubicBezTo>
                  <a:cubicBezTo>
                    <a:pt x="567" y="3592"/>
                    <a:pt x="1323" y="3214"/>
                    <a:pt x="2206" y="2962"/>
                  </a:cubicBezTo>
                  <a:cubicBezTo>
                    <a:pt x="2300" y="2552"/>
                    <a:pt x="2615" y="2269"/>
                    <a:pt x="2962" y="2206"/>
                  </a:cubicBezTo>
                  <a:cubicBezTo>
                    <a:pt x="3214" y="1292"/>
                    <a:pt x="3592" y="505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8" name="Google Shape;7128;p62"/>
            <p:cNvSpPr/>
            <p:nvPr/>
          </p:nvSpPr>
          <p:spPr>
            <a:xfrm>
              <a:off x="-33472975" y="4082625"/>
              <a:ext cx="119725" cy="155200"/>
            </a:xfrm>
            <a:custGeom>
              <a:avLst/>
              <a:gdLst/>
              <a:ahLst/>
              <a:cxnLst/>
              <a:rect l="l" t="t" r="r" b="b"/>
              <a:pathLst>
                <a:path w="4789" h="6208" extrusionOk="0">
                  <a:moveTo>
                    <a:pt x="2395" y="1355"/>
                  </a:moveTo>
                  <a:cubicBezTo>
                    <a:pt x="2930" y="1355"/>
                    <a:pt x="3403" y="1828"/>
                    <a:pt x="3403" y="2364"/>
                  </a:cubicBezTo>
                  <a:cubicBezTo>
                    <a:pt x="3403" y="2962"/>
                    <a:pt x="2930" y="3403"/>
                    <a:pt x="2395" y="3403"/>
                  </a:cubicBezTo>
                  <a:cubicBezTo>
                    <a:pt x="1827" y="3403"/>
                    <a:pt x="1355" y="2931"/>
                    <a:pt x="1355" y="2364"/>
                  </a:cubicBezTo>
                  <a:cubicBezTo>
                    <a:pt x="1355" y="1828"/>
                    <a:pt x="1827" y="1355"/>
                    <a:pt x="2395" y="1355"/>
                  </a:cubicBezTo>
                  <a:close/>
                  <a:moveTo>
                    <a:pt x="2395" y="1"/>
                  </a:moveTo>
                  <a:cubicBezTo>
                    <a:pt x="1040" y="1"/>
                    <a:pt x="0" y="1072"/>
                    <a:pt x="0" y="2427"/>
                  </a:cubicBezTo>
                  <a:cubicBezTo>
                    <a:pt x="0" y="2994"/>
                    <a:pt x="221" y="3592"/>
                    <a:pt x="630" y="4002"/>
                  </a:cubicBezTo>
                  <a:lnTo>
                    <a:pt x="2111" y="6050"/>
                  </a:lnTo>
                  <a:cubicBezTo>
                    <a:pt x="2206" y="6113"/>
                    <a:pt x="2269" y="6207"/>
                    <a:pt x="2395" y="6207"/>
                  </a:cubicBezTo>
                  <a:cubicBezTo>
                    <a:pt x="2521" y="6207"/>
                    <a:pt x="2584" y="6144"/>
                    <a:pt x="2678" y="6050"/>
                  </a:cubicBezTo>
                  <a:lnTo>
                    <a:pt x="4442" y="3592"/>
                  </a:lnTo>
                  <a:cubicBezTo>
                    <a:pt x="4663" y="3246"/>
                    <a:pt x="4757" y="2805"/>
                    <a:pt x="4757" y="2364"/>
                  </a:cubicBezTo>
                  <a:cubicBezTo>
                    <a:pt x="4789" y="1072"/>
                    <a:pt x="3686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9" name="Google Shape;7129;p62"/>
            <p:cNvSpPr/>
            <p:nvPr/>
          </p:nvSpPr>
          <p:spPr>
            <a:xfrm>
              <a:off x="-33421775" y="41338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30" name="Google Shape;7130;p62"/>
          <p:cNvGrpSpPr/>
          <p:nvPr/>
        </p:nvGrpSpPr>
        <p:grpSpPr>
          <a:xfrm>
            <a:off x="2913761" y="3639609"/>
            <a:ext cx="470233" cy="473833"/>
            <a:chOff x="-31809525" y="3192625"/>
            <a:chExt cx="290650" cy="292875"/>
          </a:xfrm>
          <a:solidFill>
            <a:srgbClr val="EE705A"/>
          </a:solidFill>
        </p:grpSpPr>
        <p:sp>
          <p:nvSpPr>
            <p:cNvPr id="7131" name="Google Shape;7131;p62"/>
            <p:cNvSpPr/>
            <p:nvPr/>
          </p:nvSpPr>
          <p:spPr>
            <a:xfrm>
              <a:off x="-31767775" y="3192625"/>
              <a:ext cx="204800" cy="153600"/>
            </a:xfrm>
            <a:custGeom>
              <a:avLst/>
              <a:gdLst/>
              <a:ahLst/>
              <a:cxnLst/>
              <a:rect l="l" t="t" r="r" b="b"/>
              <a:pathLst>
                <a:path w="8192" h="6144" extrusionOk="0">
                  <a:moveTo>
                    <a:pt x="4096" y="0"/>
                  </a:moveTo>
                  <a:cubicBezTo>
                    <a:pt x="2206" y="0"/>
                    <a:pt x="662" y="1544"/>
                    <a:pt x="662" y="3434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442"/>
                  </a:cubicBezTo>
                  <a:lnTo>
                    <a:pt x="0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35" y="6144"/>
                    <a:pt x="1261" y="6112"/>
                    <a:pt x="1387" y="6081"/>
                  </a:cubicBezTo>
                  <a:lnTo>
                    <a:pt x="1387" y="3403"/>
                  </a:lnTo>
                  <a:cubicBezTo>
                    <a:pt x="1387" y="1891"/>
                    <a:pt x="2584" y="630"/>
                    <a:pt x="4096" y="630"/>
                  </a:cubicBezTo>
                  <a:cubicBezTo>
                    <a:pt x="5577" y="630"/>
                    <a:pt x="6806" y="1891"/>
                    <a:pt x="6806" y="3403"/>
                  </a:cubicBezTo>
                  <a:lnTo>
                    <a:pt x="6806" y="6081"/>
                  </a:lnTo>
                  <a:cubicBezTo>
                    <a:pt x="6932" y="6112"/>
                    <a:pt x="7058" y="6144"/>
                    <a:pt x="7152" y="6144"/>
                  </a:cubicBezTo>
                  <a:cubicBezTo>
                    <a:pt x="7719" y="6144"/>
                    <a:pt x="8192" y="5671"/>
                    <a:pt x="8192" y="5136"/>
                  </a:cubicBezTo>
                  <a:lnTo>
                    <a:pt x="8192" y="4442"/>
                  </a:lnTo>
                  <a:cubicBezTo>
                    <a:pt x="8192" y="4033"/>
                    <a:pt x="7908" y="3623"/>
                    <a:pt x="7530" y="3497"/>
                  </a:cubicBezTo>
                  <a:lnTo>
                    <a:pt x="7530" y="3434"/>
                  </a:lnTo>
                  <a:cubicBezTo>
                    <a:pt x="7467" y="1576"/>
                    <a:pt x="5986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2" name="Google Shape;7132;p62"/>
            <p:cNvSpPr/>
            <p:nvPr/>
          </p:nvSpPr>
          <p:spPr>
            <a:xfrm>
              <a:off x="-31715000" y="3244600"/>
              <a:ext cx="101625" cy="52450"/>
            </a:xfrm>
            <a:custGeom>
              <a:avLst/>
              <a:gdLst/>
              <a:ahLst/>
              <a:cxnLst/>
              <a:rect l="l" t="t" r="r" b="b"/>
              <a:pathLst>
                <a:path w="4065" h="2098" extrusionOk="0">
                  <a:moveTo>
                    <a:pt x="1702" y="1"/>
                  </a:moveTo>
                  <a:cubicBezTo>
                    <a:pt x="756" y="1"/>
                    <a:pt x="0" y="757"/>
                    <a:pt x="0" y="1702"/>
                  </a:cubicBezTo>
                  <a:lnTo>
                    <a:pt x="0" y="2080"/>
                  </a:lnTo>
                  <a:lnTo>
                    <a:pt x="1229" y="2080"/>
                  </a:lnTo>
                  <a:cubicBezTo>
                    <a:pt x="1418" y="2080"/>
                    <a:pt x="1765" y="2080"/>
                    <a:pt x="1891" y="1985"/>
                  </a:cubicBezTo>
                  <a:cubicBezTo>
                    <a:pt x="1922" y="1954"/>
                    <a:pt x="1985" y="1828"/>
                    <a:pt x="1985" y="1765"/>
                  </a:cubicBezTo>
                  <a:cubicBezTo>
                    <a:pt x="1985" y="1544"/>
                    <a:pt x="2143" y="1387"/>
                    <a:pt x="2332" y="1387"/>
                  </a:cubicBezTo>
                  <a:cubicBezTo>
                    <a:pt x="2521" y="1387"/>
                    <a:pt x="2678" y="1544"/>
                    <a:pt x="2678" y="1765"/>
                  </a:cubicBezTo>
                  <a:cubicBezTo>
                    <a:pt x="2678" y="1828"/>
                    <a:pt x="2678" y="1954"/>
                    <a:pt x="2773" y="1985"/>
                  </a:cubicBezTo>
                  <a:cubicBezTo>
                    <a:pt x="2836" y="2069"/>
                    <a:pt x="3025" y="2097"/>
                    <a:pt x="3237" y="2097"/>
                  </a:cubicBezTo>
                  <a:cubicBezTo>
                    <a:pt x="3343" y="2097"/>
                    <a:pt x="3455" y="2090"/>
                    <a:pt x="3560" y="2080"/>
                  </a:cubicBezTo>
                  <a:lnTo>
                    <a:pt x="4064" y="2080"/>
                  </a:lnTo>
                  <a:lnTo>
                    <a:pt x="4064" y="1702"/>
                  </a:lnTo>
                  <a:cubicBezTo>
                    <a:pt x="4064" y="757"/>
                    <a:pt x="3308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3" name="Google Shape;7133;p62"/>
            <p:cNvSpPr/>
            <p:nvPr/>
          </p:nvSpPr>
          <p:spPr>
            <a:xfrm>
              <a:off x="-31716575" y="3308400"/>
              <a:ext cx="102400" cy="73275"/>
            </a:xfrm>
            <a:custGeom>
              <a:avLst/>
              <a:gdLst/>
              <a:ahLst/>
              <a:cxnLst/>
              <a:rect l="l" t="t" r="r" b="b"/>
              <a:pathLst>
                <a:path w="4096" h="2931" extrusionOk="0">
                  <a:moveTo>
                    <a:pt x="2395" y="1"/>
                  </a:moveTo>
                  <a:cubicBezTo>
                    <a:pt x="2080" y="221"/>
                    <a:pt x="1639" y="221"/>
                    <a:pt x="1197" y="221"/>
                  </a:cubicBezTo>
                  <a:lnTo>
                    <a:pt x="0" y="221"/>
                  </a:lnTo>
                  <a:lnTo>
                    <a:pt x="0" y="883"/>
                  </a:lnTo>
                  <a:cubicBezTo>
                    <a:pt x="0" y="2048"/>
                    <a:pt x="914" y="2930"/>
                    <a:pt x="2048" y="2930"/>
                  </a:cubicBezTo>
                  <a:cubicBezTo>
                    <a:pt x="3182" y="2930"/>
                    <a:pt x="4096" y="2048"/>
                    <a:pt x="4096" y="883"/>
                  </a:cubicBezTo>
                  <a:lnTo>
                    <a:pt x="4096" y="221"/>
                  </a:lnTo>
                  <a:lnTo>
                    <a:pt x="3403" y="221"/>
                  </a:lnTo>
                  <a:cubicBezTo>
                    <a:pt x="3025" y="221"/>
                    <a:pt x="2678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4" name="Google Shape;7134;p62"/>
            <p:cNvSpPr/>
            <p:nvPr/>
          </p:nvSpPr>
          <p:spPr>
            <a:xfrm>
              <a:off x="-31809525" y="3386375"/>
              <a:ext cx="290650" cy="99125"/>
            </a:xfrm>
            <a:custGeom>
              <a:avLst/>
              <a:gdLst/>
              <a:ahLst/>
              <a:cxnLst/>
              <a:rect l="l" t="t" r="r" b="b"/>
              <a:pathLst>
                <a:path w="11626" h="3965" extrusionOk="0">
                  <a:moveTo>
                    <a:pt x="2092" y="0"/>
                  </a:moveTo>
                  <a:cubicBezTo>
                    <a:pt x="1962" y="0"/>
                    <a:pt x="1828" y="63"/>
                    <a:pt x="1765" y="190"/>
                  </a:cubicBezTo>
                  <a:lnTo>
                    <a:pt x="1355" y="1072"/>
                  </a:lnTo>
                  <a:lnTo>
                    <a:pt x="316" y="1229"/>
                  </a:lnTo>
                  <a:cubicBezTo>
                    <a:pt x="190" y="1229"/>
                    <a:pt x="95" y="1355"/>
                    <a:pt x="64" y="1481"/>
                  </a:cubicBezTo>
                  <a:cubicBezTo>
                    <a:pt x="1" y="1607"/>
                    <a:pt x="64" y="1765"/>
                    <a:pt x="127" y="1828"/>
                  </a:cubicBezTo>
                  <a:lnTo>
                    <a:pt x="883" y="2552"/>
                  </a:lnTo>
                  <a:lnTo>
                    <a:pt x="725" y="3561"/>
                  </a:lnTo>
                  <a:cubicBezTo>
                    <a:pt x="694" y="3687"/>
                    <a:pt x="757" y="3844"/>
                    <a:pt x="851" y="3876"/>
                  </a:cubicBezTo>
                  <a:cubicBezTo>
                    <a:pt x="903" y="3928"/>
                    <a:pt x="965" y="3951"/>
                    <a:pt x="1031" y="3951"/>
                  </a:cubicBezTo>
                  <a:cubicBezTo>
                    <a:pt x="1085" y="3951"/>
                    <a:pt x="1141" y="3935"/>
                    <a:pt x="1198" y="3907"/>
                  </a:cubicBezTo>
                  <a:lnTo>
                    <a:pt x="2112" y="3435"/>
                  </a:lnTo>
                  <a:lnTo>
                    <a:pt x="2994" y="3907"/>
                  </a:lnTo>
                  <a:cubicBezTo>
                    <a:pt x="3046" y="3947"/>
                    <a:pt x="3099" y="3964"/>
                    <a:pt x="3152" y="3964"/>
                  </a:cubicBezTo>
                  <a:cubicBezTo>
                    <a:pt x="3225" y="3964"/>
                    <a:pt x="3298" y="3930"/>
                    <a:pt x="3372" y="3876"/>
                  </a:cubicBezTo>
                  <a:cubicBezTo>
                    <a:pt x="3466" y="3813"/>
                    <a:pt x="3529" y="3687"/>
                    <a:pt x="3466" y="3561"/>
                  </a:cubicBezTo>
                  <a:lnTo>
                    <a:pt x="3309" y="2552"/>
                  </a:lnTo>
                  <a:lnTo>
                    <a:pt x="4002" y="1891"/>
                  </a:lnTo>
                  <a:lnTo>
                    <a:pt x="4663" y="2552"/>
                  </a:lnTo>
                  <a:lnTo>
                    <a:pt x="4506" y="3561"/>
                  </a:lnTo>
                  <a:cubicBezTo>
                    <a:pt x="4474" y="3687"/>
                    <a:pt x="4537" y="3844"/>
                    <a:pt x="4632" y="3876"/>
                  </a:cubicBezTo>
                  <a:cubicBezTo>
                    <a:pt x="4684" y="3928"/>
                    <a:pt x="4746" y="3951"/>
                    <a:pt x="4811" y="3951"/>
                  </a:cubicBezTo>
                  <a:cubicBezTo>
                    <a:pt x="4865" y="3951"/>
                    <a:pt x="4922" y="3935"/>
                    <a:pt x="4978" y="3907"/>
                  </a:cubicBezTo>
                  <a:lnTo>
                    <a:pt x="5892" y="3435"/>
                  </a:lnTo>
                  <a:lnTo>
                    <a:pt x="6774" y="3907"/>
                  </a:lnTo>
                  <a:cubicBezTo>
                    <a:pt x="6827" y="3947"/>
                    <a:pt x="6880" y="3964"/>
                    <a:pt x="6933" y="3964"/>
                  </a:cubicBezTo>
                  <a:cubicBezTo>
                    <a:pt x="7006" y="3964"/>
                    <a:pt x="7079" y="3930"/>
                    <a:pt x="7152" y="3876"/>
                  </a:cubicBezTo>
                  <a:cubicBezTo>
                    <a:pt x="7247" y="3813"/>
                    <a:pt x="7310" y="3687"/>
                    <a:pt x="7247" y="3561"/>
                  </a:cubicBezTo>
                  <a:lnTo>
                    <a:pt x="7089" y="2552"/>
                  </a:lnTo>
                  <a:lnTo>
                    <a:pt x="7782" y="1891"/>
                  </a:lnTo>
                  <a:lnTo>
                    <a:pt x="8444" y="2552"/>
                  </a:lnTo>
                  <a:lnTo>
                    <a:pt x="8286" y="3561"/>
                  </a:lnTo>
                  <a:cubicBezTo>
                    <a:pt x="8255" y="3687"/>
                    <a:pt x="8318" y="3844"/>
                    <a:pt x="8413" y="3876"/>
                  </a:cubicBezTo>
                  <a:cubicBezTo>
                    <a:pt x="8465" y="3928"/>
                    <a:pt x="8526" y="3951"/>
                    <a:pt x="8592" y="3951"/>
                  </a:cubicBezTo>
                  <a:cubicBezTo>
                    <a:pt x="8646" y="3951"/>
                    <a:pt x="8702" y="3935"/>
                    <a:pt x="8759" y="3907"/>
                  </a:cubicBezTo>
                  <a:lnTo>
                    <a:pt x="9673" y="3435"/>
                  </a:lnTo>
                  <a:lnTo>
                    <a:pt x="10555" y="3907"/>
                  </a:lnTo>
                  <a:cubicBezTo>
                    <a:pt x="10608" y="3947"/>
                    <a:pt x="10660" y="3964"/>
                    <a:pt x="10713" y="3964"/>
                  </a:cubicBezTo>
                  <a:cubicBezTo>
                    <a:pt x="10786" y="3964"/>
                    <a:pt x="10860" y="3930"/>
                    <a:pt x="10933" y="3876"/>
                  </a:cubicBezTo>
                  <a:cubicBezTo>
                    <a:pt x="11027" y="3813"/>
                    <a:pt x="11090" y="3687"/>
                    <a:pt x="11027" y="3561"/>
                  </a:cubicBezTo>
                  <a:lnTo>
                    <a:pt x="10870" y="2552"/>
                  </a:lnTo>
                  <a:lnTo>
                    <a:pt x="11626" y="1828"/>
                  </a:lnTo>
                  <a:cubicBezTo>
                    <a:pt x="11532" y="1702"/>
                    <a:pt x="11595" y="1607"/>
                    <a:pt x="11532" y="1481"/>
                  </a:cubicBezTo>
                  <a:cubicBezTo>
                    <a:pt x="11500" y="1355"/>
                    <a:pt x="11374" y="1292"/>
                    <a:pt x="11279" y="1229"/>
                  </a:cubicBezTo>
                  <a:lnTo>
                    <a:pt x="10240" y="1072"/>
                  </a:lnTo>
                  <a:lnTo>
                    <a:pt x="9799" y="190"/>
                  </a:lnTo>
                  <a:cubicBezTo>
                    <a:pt x="9751" y="63"/>
                    <a:pt x="9625" y="0"/>
                    <a:pt x="9495" y="0"/>
                  </a:cubicBezTo>
                  <a:cubicBezTo>
                    <a:pt x="9366" y="0"/>
                    <a:pt x="9232" y="63"/>
                    <a:pt x="9169" y="190"/>
                  </a:cubicBezTo>
                  <a:lnTo>
                    <a:pt x="8759" y="1072"/>
                  </a:lnTo>
                  <a:lnTo>
                    <a:pt x="7782" y="1229"/>
                  </a:lnTo>
                  <a:cubicBezTo>
                    <a:pt x="7719" y="1229"/>
                    <a:pt x="7688" y="1292"/>
                    <a:pt x="7656" y="1292"/>
                  </a:cubicBezTo>
                  <a:cubicBezTo>
                    <a:pt x="7593" y="1229"/>
                    <a:pt x="7562" y="1229"/>
                    <a:pt x="7530" y="1229"/>
                  </a:cubicBezTo>
                  <a:lnTo>
                    <a:pt x="6554" y="1072"/>
                  </a:lnTo>
                  <a:lnTo>
                    <a:pt x="6113" y="190"/>
                  </a:lnTo>
                  <a:cubicBezTo>
                    <a:pt x="6050" y="63"/>
                    <a:pt x="5924" y="0"/>
                    <a:pt x="5798" y="0"/>
                  </a:cubicBezTo>
                  <a:cubicBezTo>
                    <a:pt x="5672" y="0"/>
                    <a:pt x="5546" y="63"/>
                    <a:pt x="5483" y="190"/>
                  </a:cubicBezTo>
                  <a:lnTo>
                    <a:pt x="5041" y="1072"/>
                  </a:lnTo>
                  <a:lnTo>
                    <a:pt x="4065" y="1229"/>
                  </a:lnTo>
                  <a:cubicBezTo>
                    <a:pt x="4033" y="1229"/>
                    <a:pt x="4002" y="1292"/>
                    <a:pt x="3939" y="1292"/>
                  </a:cubicBezTo>
                  <a:cubicBezTo>
                    <a:pt x="3907" y="1229"/>
                    <a:pt x="3876" y="1229"/>
                    <a:pt x="3813" y="1229"/>
                  </a:cubicBezTo>
                  <a:lnTo>
                    <a:pt x="2836" y="1072"/>
                  </a:lnTo>
                  <a:lnTo>
                    <a:pt x="2395" y="190"/>
                  </a:lnTo>
                  <a:cubicBezTo>
                    <a:pt x="2348" y="63"/>
                    <a:pt x="2222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35" name="Google Shape;7135;p62"/>
          <p:cNvGrpSpPr/>
          <p:nvPr/>
        </p:nvGrpSpPr>
        <p:grpSpPr>
          <a:xfrm>
            <a:off x="2913114" y="4267011"/>
            <a:ext cx="471527" cy="474076"/>
            <a:chOff x="-31811100" y="3550975"/>
            <a:chExt cx="291450" cy="293025"/>
          </a:xfrm>
          <a:solidFill>
            <a:srgbClr val="EE705A"/>
          </a:solidFill>
        </p:grpSpPr>
        <p:sp>
          <p:nvSpPr>
            <p:cNvPr id="7136" name="Google Shape;7136;p62"/>
            <p:cNvSpPr/>
            <p:nvPr/>
          </p:nvSpPr>
          <p:spPr>
            <a:xfrm>
              <a:off x="-31554325" y="3595875"/>
              <a:ext cx="34675" cy="33900"/>
            </a:xfrm>
            <a:custGeom>
              <a:avLst/>
              <a:gdLst/>
              <a:ahLst/>
              <a:cxnLst/>
              <a:rect l="l" t="t" r="r" b="b"/>
              <a:pathLst>
                <a:path w="1387" h="1356" extrusionOk="0">
                  <a:moveTo>
                    <a:pt x="0" y="1"/>
                  </a:moveTo>
                  <a:lnTo>
                    <a:pt x="0" y="1355"/>
                  </a:lnTo>
                  <a:lnTo>
                    <a:pt x="662" y="1355"/>
                  </a:lnTo>
                  <a:cubicBezTo>
                    <a:pt x="1071" y="1355"/>
                    <a:pt x="1324" y="1040"/>
                    <a:pt x="1324" y="694"/>
                  </a:cubicBezTo>
                  <a:cubicBezTo>
                    <a:pt x="1387" y="316"/>
                    <a:pt x="1071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7" name="Google Shape;7137;p62"/>
            <p:cNvSpPr/>
            <p:nvPr/>
          </p:nvSpPr>
          <p:spPr>
            <a:xfrm>
              <a:off x="-31659075" y="3628650"/>
              <a:ext cx="139425" cy="71650"/>
            </a:xfrm>
            <a:custGeom>
              <a:avLst/>
              <a:gdLst/>
              <a:ahLst/>
              <a:cxnLst/>
              <a:rect l="l" t="t" r="r" b="b"/>
              <a:pathLst>
                <a:path w="5577" h="2866" extrusionOk="0">
                  <a:moveTo>
                    <a:pt x="1438" y="1"/>
                  </a:moveTo>
                  <a:cubicBezTo>
                    <a:pt x="1338" y="1"/>
                    <a:pt x="1235" y="30"/>
                    <a:pt x="1166" y="76"/>
                  </a:cubicBezTo>
                  <a:lnTo>
                    <a:pt x="126" y="1179"/>
                  </a:lnTo>
                  <a:cubicBezTo>
                    <a:pt x="0" y="1305"/>
                    <a:pt x="0" y="1525"/>
                    <a:pt x="126" y="1651"/>
                  </a:cubicBezTo>
                  <a:lnTo>
                    <a:pt x="1166" y="2754"/>
                  </a:lnTo>
                  <a:cubicBezTo>
                    <a:pt x="1208" y="2838"/>
                    <a:pt x="1292" y="2866"/>
                    <a:pt x="1390" y="2866"/>
                  </a:cubicBezTo>
                  <a:cubicBezTo>
                    <a:pt x="1439" y="2866"/>
                    <a:pt x="1491" y="2859"/>
                    <a:pt x="1544" y="2848"/>
                  </a:cubicBezTo>
                  <a:cubicBezTo>
                    <a:pt x="1670" y="2817"/>
                    <a:pt x="1796" y="2659"/>
                    <a:pt x="1796" y="2533"/>
                  </a:cubicBezTo>
                  <a:lnTo>
                    <a:pt x="1796" y="2124"/>
                  </a:lnTo>
                  <a:lnTo>
                    <a:pt x="4190" y="2124"/>
                  </a:lnTo>
                  <a:cubicBezTo>
                    <a:pt x="4946" y="2124"/>
                    <a:pt x="5577" y="1494"/>
                    <a:pt x="5577" y="769"/>
                  </a:cubicBezTo>
                  <a:lnTo>
                    <a:pt x="5577" y="549"/>
                  </a:lnTo>
                  <a:cubicBezTo>
                    <a:pt x="5356" y="675"/>
                    <a:pt x="5135" y="769"/>
                    <a:pt x="4883" y="769"/>
                  </a:cubicBezTo>
                  <a:cubicBezTo>
                    <a:pt x="3686" y="738"/>
                    <a:pt x="2930" y="738"/>
                    <a:pt x="1796" y="738"/>
                  </a:cubicBezTo>
                  <a:lnTo>
                    <a:pt x="1796" y="328"/>
                  </a:lnTo>
                  <a:cubicBezTo>
                    <a:pt x="1796" y="170"/>
                    <a:pt x="1701" y="44"/>
                    <a:pt x="1544" y="13"/>
                  </a:cubicBezTo>
                  <a:cubicBezTo>
                    <a:pt x="1510" y="5"/>
                    <a:pt x="1474" y="1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8" name="Google Shape;7138;p62"/>
            <p:cNvSpPr/>
            <p:nvPr/>
          </p:nvSpPr>
          <p:spPr>
            <a:xfrm>
              <a:off x="-31811100" y="364707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lnTo>
                    <a:pt x="1324" y="1324"/>
                  </a:lnTo>
                  <a:lnTo>
                    <a:pt x="13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9" name="Google Shape;7139;p62"/>
            <p:cNvSpPr/>
            <p:nvPr/>
          </p:nvSpPr>
          <p:spPr>
            <a:xfrm>
              <a:off x="-31811100" y="3678325"/>
              <a:ext cx="138650" cy="72250"/>
            </a:xfrm>
            <a:custGeom>
              <a:avLst/>
              <a:gdLst/>
              <a:ahLst/>
              <a:cxnLst/>
              <a:rect l="l" t="t" r="r" b="b"/>
              <a:pathLst>
                <a:path w="5546" h="2890" extrusionOk="0">
                  <a:moveTo>
                    <a:pt x="4193" y="1"/>
                  </a:moveTo>
                  <a:cubicBezTo>
                    <a:pt x="4132" y="1"/>
                    <a:pt x="4067" y="16"/>
                    <a:pt x="4002" y="42"/>
                  </a:cubicBezTo>
                  <a:cubicBezTo>
                    <a:pt x="3876" y="74"/>
                    <a:pt x="3781" y="231"/>
                    <a:pt x="3781" y="357"/>
                  </a:cubicBezTo>
                  <a:lnTo>
                    <a:pt x="3781" y="735"/>
                  </a:lnTo>
                  <a:lnTo>
                    <a:pt x="662" y="735"/>
                  </a:lnTo>
                  <a:cubicBezTo>
                    <a:pt x="410" y="735"/>
                    <a:pt x="190" y="672"/>
                    <a:pt x="1" y="546"/>
                  </a:cubicBezTo>
                  <a:lnTo>
                    <a:pt x="1" y="767"/>
                  </a:lnTo>
                  <a:cubicBezTo>
                    <a:pt x="1" y="1523"/>
                    <a:pt x="631" y="2153"/>
                    <a:pt x="1355" y="2153"/>
                  </a:cubicBezTo>
                  <a:lnTo>
                    <a:pt x="3781" y="2153"/>
                  </a:lnTo>
                  <a:lnTo>
                    <a:pt x="3781" y="2563"/>
                  </a:lnTo>
                  <a:cubicBezTo>
                    <a:pt x="3781" y="2720"/>
                    <a:pt x="3844" y="2815"/>
                    <a:pt x="4002" y="2878"/>
                  </a:cubicBezTo>
                  <a:cubicBezTo>
                    <a:pt x="4033" y="2886"/>
                    <a:pt x="4067" y="2890"/>
                    <a:pt x="4101" y="2890"/>
                  </a:cubicBezTo>
                  <a:cubicBezTo>
                    <a:pt x="4205" y="2890"/>
                    <a:pt x="4317" y="2854"/>
                    <a:pt x="4411" y="2783"/>
                  </a:cubicBezTo>
                  <a:lnTo>
                    <a:pt x="5420" y="1681"/>
                  </a:lnTo>
                  <a:cubicBezTo>
                    <a:pt x="5546" y="1555"/>
                    <a:pt x="5546" y="1365"/>
                    <a:pt x="5420" y="1208"/>
                  </a:cubicBezTo>
                  <a:lnTo>
                    <a:pt x="4411" y="105"/>
                  </a:lnTo>
                  <a:cubicBezTo>
                    <a:pt x="4356" y="31"/>
                    <a:pt x="4279" y="1"/>
                    <a:pt x="4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0" name="Google Shape;7140;p62"/>
            <p:cNvSpPr/>
            <p:nvPr/>
          </p:nvSpPr>
          <p:spPr>
            <a:xfrm>
              <a:off x="-31759900" y="3791200"/>
              <a:ext cx="187475" cy="52800"/>
            </a:xfrm>
            <a:custGeom>
              <a:avLst/>
              <a:gdLst/>
              <a:ahLst/>
              <a:cxnLst/>
              <a:rect l="l" t="t" r="r" b="b"/>
              <a:pathLst>
                <a:path w="7499" h="2112" extrusionOk="0">
                  <a:moveTo>
                    <a:pt x="1" y="1"/>
                  </a:moveTo>
                  <a:lnTo>
                    <a:pt x="1" y="1072"/>
                  </a:lnTo>
                  <a:cubicBezTo>
                    <a:pt x="1" y="1639"/>
                    <a:pt x="473" y="2112"/>
                    <a:pt x="1009" y="2112"/>
                  </a:cubicBezTo>
                  <a:lnTo>
                    <a:pt x="6491" y="2112"/>
                  </a:lnTo>
                  <a:cubicBezTo>
                    <a:pt x="7026" y="2112"/>
                    <a:pt x="7499" y="1639"/>
                    <a:pt x="7499" y="1072"/>
                  </a:cubicBezTo>
                  <a:lnTo>
                    <a:pt x="74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1" name="Google Shape;7141;p62"/>
            <p:cNvSpPr/>
            <p:nvPr/>
          </p:nvSpPr>
          <p:spPr>
            <a:xfrm>
              <a:off x="-31759900" y="3550975"/>
              <a:ext cx="187475" cy="35475"/>
            </a:xfrm>
            <a:custGeom>
              <a:avLst/>
              <a:gdLst/>
              <a:ahLst/>
              <a:cxnLst/>
              <a:rect l="l" t="t" r="r" b="b"/>
              <a:pathLst>
                <a:path w="7499" h="1419" extrusionOk="0">
                  <a:moveTo>
                    <a:pt x="1009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1419"/>
                  </a:lnTo>
                  <a:lnTo>
                    <a:pt x="7499" y="1419"/>
                  </a:lnTo>
                  <a:lnTo>
                    <a:pt x="7499" y="1072"/>
                  </a:lnTo>
                  <a:cubicBezTo>
                    <a:pt x="7499" y="537"/>
                    <a:pt x="7026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2" name="Google Shape;7142;p62"/>
            <p:cNvSpPr/>
            <p:nvPr/>
          </p:nvSpPr>
          <p:spPr>
            <a:xfrm>
              <a:off x="-31759100" y="3602975"/>
              <a:ext cx="188250" cy="172500"/>
            </a:xfrm>
            <a:custGeom>
              <a:avLst/>
              <a:gdLst/>
              <a:ahLst/>
              <a:cxnLst/>
              <a:rect l="l" t="t" r="r" b="b"/>
              <a:pathLst>
                <a:path w="7530" h="6900" extrusionOk="0">
                  <a:moveTo>
                    <a:pt x="0" y="0"/>
                  </a:moveTo>
                  <a:lnTo>
                    <a:pt x="0" y="3088"/>
                  </a:lnTo>
                  <a:lnTo>
                    <a:pt x="1071" y="3088"/>
                  </a:lnTo>
                  <a:cubicBezTo>
                    <a:pt x="1134" y="2773"/>
                    <a:pt x="1386" y="2552"/>
                    <a:pt x="1701" y="2426"/>
                  </a:cubicBezTo>
                  <a:cubicBezTo>
                    <a:pt x="1822" y="2376"/>
                    <a:pt x="1952" y="2351"/>
                    <a:pt x="2083" y="2351"/>
                  </a:cubicBezTo>
                  <a:cubicBezTo>
                    <a:pt x="2361" y="2351"/>
                    <a:pt x="2642" y="2464"/>
                    <a:pt x="2835" y="2678"/>
                  </a:cubicBezTo>
                  <a:lnTo>
                    <a:pt x="3844" y="3781"/>
                  </a:lnTo>
                  <a:cubicBezTo>
                    <a:pt x="4222" y="4190"/>
                    <a:pt x="4222" y="4789"/>
                    <a:pt x="3844" y="5167"/>
                  </a:cubicBezTo>
                  <a:lnTo>
                    <a:pt x="2835" y="6270"/>
                  </a:lnTo>
                  <a:cubicBezTo>
                    <a:pt x="2635" y="6493"/>
                    <a:pt x="2339" y="6621"/>
                    <a:pt x="2050" y="6621"/>
                  </a:cubicBezTo>
                  <a:cubicBezTo>
                    <a:pt x="1930" y="6621"/>
                    <a:pt x="1812" y="6599"/>
                    <a:pt x="1701" y="6553"/>
                  </a:cubicBezTo>
                  <a:cubicBezTo>
                    <a:pt x="1386" y="6427"/>
                    <a:pt x="1134" y="6144"/>
                    <a:pt x="1071" y="5892"/>
                  </a:cubicBezTo>
                  <a:lnTo>
                    <a:pt x="0" y="5892"/>
                  </a:lnTo>
                  <a:lnTo>
                    <a:pt x="0" y="6900"/>
                  </a:lnTo>
                  <a:lnTo>
                    <a:pt x="7530" y="6900"/>
                  </a:lnTo>
                  <a:lnTo>
                    <a:pt x="7530" y="3844"/>
                  </a:lnTo>
                  <a:lnTo>
                    <a:pt x="6459" y="3844"/>
                  </a:lnTo>
                  <a:cubicBezTo>
                    <a:pt x="6364" y="4159"/>
                    <a:pt x="6143" y="4379"/>
                    <a:pt x="5828" y="4505"/>
                  </a:cubicBezTo>
                  <a:cubicBezTo>
                    <a:pt x="5709" y="4551"/>
                    <a:pt x="5589" y="4573"/>
                    <a:pt x="5472" y="4573"/>
                  </a:cubicBezTo>
                  <a:cubicBezTo>
                    <a:pt x="5188" y="4573"/>
                    <a:pt x="4917" y="4445"/>
                    <a:pt x="4694" y="4222"/>
                  </a:cubicBezTo>
                  <a:lnTo>
                    <a:pt x="3655" y="3119"/>
                  </a:lnTo>
                  <a:cubicBezTo>
                    <a:pt x="3308" y="2741"/>
                    <a:pt x="3308" y="2143"/>
                    <a:pt x="3655" y="1765"/>
                  </a:cubicBezTo>
                  <a:lnTo>
                    <a:pt x="4694" y="630"/>
                  </a:lnTo>
                  <a:cubicBezTo>
                    <a:pt x="4866" y="416"/>
                    <a:pt x="5140" y="304"/>
                    <a:pt x="5427" y="304"/>
                  </a:cubicBezTo>
                  <a:cubicBezTo>
                    <a:pt x="5561" y="304"/>
                    <a:pt x="5698" y="328"/>
                    <a:pt x="5828" y="378"/>
                  </a:cubicBezTo>
                  <a:cubicBezTo>
                    <a:pt x="6143" y="504"/>
                    <a:pt x="6364" y="756"/>
                    <a:pt x="6459" y="1040"/>
                  </a:cubicBezTo>
                  <a:lnTo>
                    <a:pt x="7530" y="1040"/>
                  </a:ln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43" name="Google Shape;7143;p62"/>
          <p:cNvGrpSpPr/>
          <p:nvPr/>
        </p:nvGrpSpPr>
        <p:grpSpPr>
          <a:xfrm>
            <a:off x="2904842" y="4886083"/>
            <a:ext cx="488069" cy="475775"/>
            <a:chOff x="-31817400" y="3910025"/>
            <a:chExt cx="301675" cy="294075"/>
          </a:xfrm>
          <a:solidFill>
            <a:srgbClr val="EE705A"/>
          </a:solidFill>
        </p:grpSpPr>
        <p:sp>
          <p:nvSpPr>
            <p:cNvPr id="7144" name="Google Shape;7144;p62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5" name="Google Shape;7145;p62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6" name="Google Shape;7146;p62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47" name="Google Shape;7147;p62"/>
          <p:cNvGrpSpPr/>
          <p:nvPr/>
        </p:nvGrpSpPr>
        <p:grpSpPr>
          <a:xfrm>
            <a:off x="5293679" y="4267658"/>
            <a:ext cx="472821" cy="472781"/>
            <a:chOff x="-30354000" y="3569100"/>
            <a:chExt cx="292250" cy="292225"/>
          </a:xfrm>
          <a:solidFill>
            <a:srgbClr val="EE705A"/>
          </a:solidFill>
        </p:grpSpPr>
        <p:sp>
          <p:nvSpPr>
            <p:cNvPr id="7148" name="Google Shape;7148;p62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9" name="Google Shape;7149;p62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0" name="Google Shape;7150;p62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1" name="Google Shape;7151;p62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2" name="Google Shape;7152;p62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3" name="Google Shape;7153;p62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54" name="Google Shape;7154;p62"/>
          <p:cNvGrpSpPr/>
          <p:nvPr/>
        </p:nvGrpSpPr>
        <p:grpSpPr>
          <a:xfrm>
            <a:off x="2331783" y="1840729"/>
            <a:ext cx="456197" cy="471527"/>
            <a:chOff x="-35118325" y="3202075"/>
            <a:chExt cx="281975" cy="291450"/>
          </a:xfrm>
          <a:solidFill>
            <a:srgbClr val="EE705A"/>
          </a:solidFill>
        </p:grpSpPr>
        <p:sp>
          <p:nvSpPr>
            <p:cNvPr id="7155" name="Google Shape;7155;p62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6" name="Google Shape;7156;p62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7" name="Google Shape;7157;p62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8" name="Google Shape;7158;p62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59" name="Google Shape;7159;p62"/>
          <p:cNvGrpSpPr/>
          <p:nvPr/>
        </p:nvGrpSpPr>
        <p:grpSpPr>
          <a:xfrm>
            <a:off x="2323491" y="2429066"/>
            <a:ext cx="472781" cy="470961"/>
            <a:chOff x="-35123050" y="3561225"/>
            <a:chExt cx="292225" cy="291100"/>
          </a:xfrm>
          <a:solidFill>
            <a:srgbClr val="EE705A"/>
          </a:solidFill>
        </p:grpSpPr>
        <p:sp>
          <p:nvSpPr>
            <p:cNvPr id="7160" name="Google Shape;7160;p62"/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1" name="Google Shape;7161;p62"/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62" name="Google Shape;7162;p62"/>
          <p:cNvGrpSpPr/>
          <p:nvPr/>
        </p:nvGrpSpPr>
        <p:grpSpPr>
          <a:xfrm>
            <a:off x="2379570" y="3009254"/>
            <a:ext cx="360623" cy="471487"/>
            <a:chOff x="-35089175" y="3919600"/>
            <a:chExt cx="222900" cy="291425"/>
          </a:xfrm>
          <a:solidFill>
            <a:srgbClr val="EE705A"/>
          </a:solidFill>
        </p:grpSpPr>
        <p:sp>
          <p:nvSpPr>
            <p:cNvPr id="7163" name="Google Shape;7163;p62"/>
            <p:cNvSpPr/>
            <p:nvPr/>
          </p:nvSpPr>
          <p:spPr>
            <a:xfrm>
              <a:off x="-35089175" y="3919600"/>
              <a:ext cx="222900" cy="291425"/>
            </a:xfrm>
            <a:custGeom>
              <a:avLst/>
              <a:gdLst/>
              <a:ahLst/>
              <a:cxnLst/>
              <a:rect l="l" t="t" r="r" b="b"/>
              <a:pathLst>
                <a:path w="8916" h="11657" extrusionOk="0">
                  <a:moveTo>
                    <a:pt x="4474" y="1418"/>
                  </a:moveTo>
                  <a:cubicBezTo>
                    <a:pt x="6143" y="1418"/>
                    <a:pt x="7530" y="2804"/>
                    <a:pt x="7530" y="4474"/>
                  </a:cubicBezTo>
                  <a:cubicBezTo>
                    <a:pt x="7561" y="6175"/>
                    <a:pt x="6143" y="7561"/>
                    <a:pt x="4474" y="7561"/>
                  </a:cubicBezTo>
                  <a:cubicBezTo>
                    <a:pt x="2772" y="7561"/>
                    <a:pt x="1386" y="6175"/>
                    <a:pt x="1386" y="4474"/>
                  </a:cubicBezTo>
                  <a:cubicBezTo>
                    <a:pt x="1386" y="2804"/>
                    <a:pt x="2772" y="1418"/>
                    <a:pt x="4474" y="1418"/>
                  </a:cubicBezTo>
                  <a:close/>
                  <a:moveTo>
                    <a:pt x="4474" y="0"/>
                  </a:moveTo>
                  <a:cubicBezTo>
                    <a:pt x="2016" y="0"/>
                    <a:pt x="0" y="2017"/>
                    <a:pt x="0" y="4442"/>
                  </a:cubicBezTo>
                  <a:cubicBezTo>
                    <a:pt x="0" y="5419"/>
                    <a:pt x="315" y="6333"/>
                    <a:pt x="914" y="7120"/>
                  </a:cubicBezTo>
                  <a:lnTo>
                    <a:pt x="4190" y="11531"/>
                  </a:lnTo>
                  <a:cubicBezTo>
                    <a:pt x="4253" y="11626"/>
                    <a:pt x="4348" y="11657"/>
                    <a:pt x="4474" y="11657"/>
                  </a:cubicBezTo>
                  <a:cubicBezTo>
                    <a:pt x="4568" y="11657"/>
                    <a:pt x="4663" y="11626"/>
                    <a:pt x="4726" y="11531"/>
                  </a:cubicBezTo>
                  <a:lnTo>
                    <a:pt x="8002" y="7120"/>
                  </a:lnTo>
                  <a:cubicBezTo>
                    <a:pt x="8601" y="6333"/>
                    <a:pt x="8916" y="5419"/>
                    <a:pt x="8916" y="4442"/>
                  </a:cubicBezTo>
                  <a:cubicBezTo>
                    <a:pt x="8916" y="2017"/>
                    <a:pt x="6931" y="0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4" name="Google Shape;7164;p62"/>
            <p:cNvSpPr/>
            <p:nvPr/>
          </p:nvSpPr>
          <p:spPr>
            <a:xfrm>
              <a:off x="-35038000" y="3971575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7" y="662"/>
                  </a:moveTo>
                  <a:cubicBezTo>
                    <a:pt x="2616" y="662"/>
                    <a:pt x="2773" y="820"/>
                    <a:pt x="2773" y="1040"/>
                  </a:cubicBezTo>
                  <a:cubicBezTo>
                    <a:pt x="2773" y="1229"/>
                    <a:pt x="2616" y="1387"/>
                    <a:pt x="2427" y="1387"/>
                  </a:cubicBezTo>
                  <a:cubicBezTo>
                    <a:pt x="2206" y="1387"/>
                    <a:pt x="2049" y="1229"/>
                    <a:pt x="2049" y="1040"/>
                  </a:cubicBezTo>
                  <a:cubicBezTo>
                    <a:pt x="2049" y="820"/>
                    <a:pt x="2206" y="662"/>
                    <a:pt x="2427" y="662"/>
                  </a:cubicBezTo>
                  <a:close/>
                  <a:moveTo>
                    <a:pt x="2427" y="2017"/>
                  </a:moveTo>
                  <a:cubicBezTo>
                    <a:pt x="2616" y="2017"/>
                    <a:pt x="2773" y="2174"/>
                    <a:pt x="2773" y="2363"/>
                  </a:cubicBezTo>
                  <a:lnTo>
                    <a:pt x="2773" y="3750"/>
                  </a:lnTo>
                  <a:cubicBezTo>
                    <a:pt x="2773" y="3939"/>
                    <a:pt x="2616" y="4096"/>
                    <a:pt x="2427" y="4096"/>
                  </a:cubicBezTo>
                  <a:cubicBezTo>
                    <a:pt x="2206" y="4096"/>
                    <a:pt x="2049" y="3939"/>
                    <a:pt x="2049" y="3750"/>
                  </a:cubicBezTo>
                  <a:lnTo>
                    <a:pt x="2049" y="2363"/>
                  </a:lnTo>
                  <a:cubicBezTo>
                    <a:pt x="2049" y="2174"/>
                    <a:pt x="2206" y="2017"/>
                    <a:pt x="2427" y="2017"/>
                  </a:cubicBezTo>
                  <a:close/>
                  <a:moveTo>
                    <a:pt x="2427" y="1"/>
                  </a:moveTo>
                  <a:cubicBezTo>
                    <a:pt x="1072" y="1"/>
                    <a:pt x="1" y="1072"/>
                    <a:pt x="1" y="2395"/>
                  </a:cubicBezTo>
                  <a:cubicBezTo>
                    <a:pt x="1" y="3750"/>
                    <a:pt x="1072" y="4821"/>
                    <a:pt x="2427" y="4821"/>
                  </a:cubicBezTo>
                  <a:cubicBezTo>
                    <a:pt x="3750" y="4821"/>
                    <a:pt x="4821" y="3750"/>
                    <a:pt x="4821" y="2395"/>
                  </a:cubicBezTo>
                  <a:cubicBezTo>
                    <a:pt x="4821" y="1072"/>
                    <a:pt x="3750" y="1"/>
                    <a:pt x="2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65" name="Google Shape;7165;p62"/>
          <p:cNvGrpSpPr/>
          <p:nvPr/>
        </p:nvGrpSpPr>
        <p:grpSpPr>
          <a:xfrm>
            <a:off x="5308898" y="1840405"/>
            <a:ext cx="448593" cy="472175"/>
            <a:chOff x="-33277650" y="3226875"/>
            <a:chExt cx="277275" cy="291850"/>
          </a:xfrm>
          <a:solidFill>
            <a:srgbClr val="EE705A"/>
          </a:solidFill>
        </p:grpSpPr>
        <p:sp>
          <p:nvSpPr>
            <p:cNvPr id="7166" name="Google Shape;7166;p62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7" name="Google Shape;7167;p62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8" name="Google Shape;7168;p62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9" name="Google Shape;7169;p62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0" name="Google Shape;7170;p62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1" name="Google Shape;7171;p62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2" name="Google Shape;7172;p62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73" name="Google Shape;7173;p62"/>
          <p:cNvGrpSpPr/>
          <p:nvPr/>
        </p:nvGrpSpPr>
        <p:grpSpPr>
          <a:xfrm>
            <a:off x="5297431" y="2428783"/>
            <a:ext cx="471527" cy="471527"/>
            <a:chOff x="-33286325" y="3586425"/>
            <a:chExt cx="291450" cy="291450"/>
          </a:xfrm>
          <a:solidFill>
            <a:srgbClr val="EE705A"/>
          </a:solidFill>
        </p:grpSpPr>
        <p:sp>
          <p:nvSpPr>
            <p:cNvPr id="7174" name="Google Shape;7174;p62"/>
            <p:cNvSpPr/>
            <p:nvPr/>
          </p:nvSpPr>
          <p:spPr>
            <a:xfrm>
              <a:off x="-33114625" y="3586425"/>
              <a:ext cx="119750" cy="120525"/>
            </a:xfrm>
            <a:custGeom>
              <a:avLst/>
              <a:gdLst/>
              <a:ahLst/>
              <a:cxnLst/>
              <a:rect l="l" t="t" r="r" b="b"/>
              <a:pathLst>
                <a:path w="4790" h="4821" extrusionOk="0">
                  <a:moveTo>
                    <a:pt x="2395" y="631"/>
                  </a:moveTo>
                  <a:cubicBezTo>
                    <a:pt x="2584" y="631"/>
                    <a:pt x="2742" y="788"/>
                    <a:pt x="2742" y="1009"/>
                  </a:cubicBezTo>
                  <a:lnTo>
                    <a:pt x="2742" y="2017"/>
                  </a:lnTo>
                  <a:lnTo>
                    <a:pt x="3782" y="2017"/>
                  </a:lnTo>
                  <a:cubicBezTo>
                    <a:pt x="3971" y="2017"/>
                    <a:pt x="4128" y="2175"/>
                    <a:pt x="4128" y="2364"/>
                  </a:cubicBezTo>
                  <a:cubicBezTo>
                    <a:pt x="4128" y="2584"/>
                    <a:pt x="3971" y="2742"/>
                    <a:pt x="3782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64"/>
                  </a:cubicBezTo>
                  <a:lnTo>
                    <a:pt x="2049" y="1009"/>
                  </a:lnTo>
                  <a:cubicBezTo>
                    <a:pt x="2049" y="788"/>
                    <a:pt x="2206" y="631"/>
                    <a:pt x="2395" y="631"/>
                  </a:cubicBezTo>
                  <a:close/>
                  <a:moveTo>
                    <a:pt x="2395" y="1"/>
                  </a:moveTo>
                  <a:cubicBezTo>
                    <a:pt x="1041" y="1"/>
                    <a:pt x="1" y="1072"/>
                    <a:pt x="1" y="2427"/>
                  </a:cubicBezTo>
                  <a:cubicBezTo>
                    <a:pt x="1" y="3750"/>
                    <a:pt x="1041" y="4821"/>
                    <a:pt x="2395" y="4821"/>
                  </a:cubicBezTo>
                  <a:cubicBezTo>
                    <a:pt x="3719" y="4821"/>
                    <a:pt x="4790" y="3750"/>
                    <a:pt x="4790" y="2427"/>
                  </a:cubicBezTo>
                  <a:cubicBezTo>
                    <a:pt x="4790" y="1072"/>
                    <a:pt x="3719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5" name="Google Shape;7175;p62"/>
            <p:cNvSpPr/>
            <p:nvPr/>
          </p:nvSpPr>
          <p:spPr>
            <a:xfrm>
              <a:off x="-33286325" y="3825875"/>
              <a:ext cx="241050" cy="52000"/>
            </a:xfrm>
            <a:custGeom>
              <a:avLst/>
              <a:gdLst/>
              <a:ahLst/>
              <a:cxnLst/>
              <a:rect l="l" t="t" r="r" b="b"/>
              <a:pathLst>
                <a:path w="9642" h="2080" extrusionOk="0">
                  <a:moveTo>
                    <a:pt x="32" y="0"/>
                  </a:moveTo>
                  <a:lnTo>
                    <a:pt x="32" y="1764"/>
                  </a:lnTo>
                  <a:cubicBezTo>
                    <a:pt x="1" y="1922"/>
                    <a:pt x="158" y="2079"/>
                    <a:pt x="347" y="2079"/>
                  </a:cubicBezTo>
                  <a:lnTo>
                    <a:pt x="9295" y="2079"/>
                  </a:lnTo>
                  <a:cubicBezTo>
                    <a:pt x="9484" y="2079"/>
                    <a:pt x="9641" y="1922"/>
                    <a:pt x="9641" y="1733"/>
                  </a:cubicBezTo>
                  <a:lnTo>
                    <a:pt x="9641" y="1040"/>
                  </a:lnTo>
                  <a:cubicBezTo>
                    <a:pt x="9641" y="473"/>
                    <a:pt x="9169" y="0"/>
                    <a:pt x="86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6" name="Google Shape;7176;p62"/>
            <p:cNvSpPr/>
            <p:nvPr/>
          </p:nvSpPr>
          <p:spPr>
            <a:xfrm>
              <a:off x="-33183925" y="3756550"/>
              <a:ext cx="103200" cy="52025"/>
            </a:xfrm>
            <a:custGeom>
              <a:avLst/>
              <a:gdLst/>
              <a:ahLst/>
              <a:cxnLst/>
              <a:rect l="l" t="t" r="r" b="b"/>
              <a:pathLst>
                <a:path w="4128" h="2081" extrusionOk="0">
                  <a:moveTo>
                    <a:pt x="1040" y="1"/>
                  </a:moveTo>
                  <a:cubicBezTo>
                    <a:pt x="473" y="1"/>
                    <a:pt x="1" y="505"/>
                    <a:pt x="1" y="1040"/>
                  </a:cubicBezTo>
                  <a:lnTo>
                    <a:pt x="1" y="2080"/>
                  </a:lnTo>
                  <a:lnTo>
                    <a:pt x="4128" y="2080"/>
                  </a:lnTo>
                  <a:lnTo>
                    <a:pt x="4128" y="1040"/>
                  </a:lnTo>
                  <a:cubicBezTo>
                    <a:pt x="4128" y="505"/>
                    <a:pt x="3687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7" name="Google Shape;7177;p62"/>
            <p:cNvSpPr/>
            <p:nvPr/>
          </p:nvSpPr>
          <p:spPr>
            <a:xfrm>
              <a:off x="-33252450" y="3636850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87" y="0"/>
                  </a:moveTo>
                  <a:cubicBezTo>
                    <a:pt x="599" y="0"/>
                    <a:pt x="1" y="630"/>
                    <a:pt x="1" y="1386"/>
                  </a:cubicBezTo>
                  <a:cubicBezTo>
                    <a:pt x="1" y="2142"/>
                    <a:pt x="599" y="2772"/>
                    <a:pt x="1387" y="2772"/>
                  </a:cubicBezTo>
                  <a:cubicBezTo>
                    <a:pt x="2143" y="2772"/>
                    <a:pt x="2742" y="2142"/>
                    <a:pt x="2742" y="1386"/>
                  </a:cubicBezTo>
                  <a:cubicBezTo>
                    <a:pt x="2742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8" name="Google Shape;7178;p62"/>
            <p:cNvSpPr/>
            <p:nvPr/>
          </p:nvSpPr>
          <p:spPr>
            <a:xfrm>
              <a:off x="-33286325" y="3723050"/>
              <a:ext cx="116600" cy="85525"/>
            </a:xfrm>
            <a:custGeom>
              <a:avLst/>
              <a:gdLst/>
              <a:ahLst/>
              <a:cxnLst/>
              <a:rect l="l" t="t" r="r" b="b"/>
              <a:pathLst>
                <a:path w="4664" h="3421" extrusionOk="0">
                  <a:moveTo>
                    <a:pt x="2788" y="1"/>
                  </a:moveTo>
                  <a:cubicBezTo>
                    <a:pt x="2690" y="1"/>
                    <a:pt x="2591" y="6"/>
                    <a:pt x="2490" y="18"/>
                  </a:cubicBezTo>
                  <a:cubicBezTo>
                    <a:pt x="1072" y="144"/>
                    <a:pt x="1" y="1435"/>
                    <a:pt x="1" y="2853"/>
                  </a:cubicBezTo>
                  <a:lnTo>
                    <a:pt x="1" y="3105"/>
                  </a:lnTo>
                  <a:cubicBezTo>
                    <a:pt x="1" y="3263"/>
                    <a:pt x="158" y="3420"/>
                    <a:pt x="347" y="3420"/>
                  </a:cubicBezTo>
                  <a:lnTo>
                    <a:pt x="3435" y="3420"/>
                  </a:lnTo>
                  <a:lnTo>
                    <a:pt x="3435" y="2380"/>
                  </a:lnTo>
                  <a:cubicBezTo>
                    <a:pt x="3435" y="1624"/>
                    <a:pt x="3939" y="963"/>
                    <a:pt x="4664" y="774"/>
                  </a:cubicBezTo>
                  <a:cubicBezTo>
                    <a:pt x="4164" y="302"/>
                    <a:pt x="3517" y="1"/>
                    <a:pt x="2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79" name="Google Shape;7179;p62"/>
          <p:cNvGrpSpPr/>
          <p:nvPr/>
        </p:nvGrpSpPr>
        <p:grpSpPr>
          <a:xfrm>
            <a:off x="5297431" y="3007959"/>
            <a:ext cx="471527" cy="474076"/>
            <a:chOff x="-33286325" y="3944800"/>
            <a:chExt cx="291450" cy="293025"/>
          </a:xfrm>
          <a:solidFill>
            <a:srgbClr val="EE705A"/>
          </a:solidFill>
        </p:grpSpPr>
        <p:sp>
          <p:nvSpPr>
            <p:cNvPr id="7180" name="Google Shape;7180;p62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1" name="Google Shape;7181;p62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2" name="Google Shape;7182;p62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3" name="Google Shape;7183;p62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84" name="Google Shape;7184;p62"/>
          <p:cNvGrpSpPr/>
          <p:nvPr/>
        </p:nvGrpSpPr>
        <p:grpSpPr>
          <a:xfrm>
            <a:off x="3508627" y="3638840"/>
            <a:ext cx="471527" cy="475369"/>
            <a:chOff x="-31452725" y="3191825"/>
            <a:chExt cx="291450" cy="293825"/>
          </a:xfrm>
          <a:solidFill>
            <a:srgbClr val="EE705A"/>
          </a:solidFill>
        </p:grpSpPr>
        <p:sp>
          <p:nvSpPr>
            <p:cNvPr id="7185" name="Google Shape;7185;p62"/>
            <p:cNvSpPr/>
            <p:nvPr/>
          </p:nvSpPr>
          <p:spPr>
            <a:xfrm>
              <a:off x="-31314900" y="3278475"/>
              <a:ext cx="103200" cy="18125"/>
            </a:xfrm>
            <a:custGeom>
              <a:avLst/>
              <a:gdLst/>
              <a:ahLst/>
              <a:cxnLst/>
              <a:rect l="l" t="t" r="r" b="b"/>
              <a:pathLst>
                <a:path w="4128" h="725" extrusionOk="0">
                  <a:moveTo>
                    <a:pt x="1" y="0"/>
                  </a:moveTo>
                  <a:lnTo>
                    <a:pt x="1" y="725"/>
                  </a:lnTo>
                  <a:lnTo>
                    <a:pt x="4128" y="725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6" name="Google Shape;7186;p62"/>
            <p:cNvSpPr/>
            <p:nvPr/>
          </p:nvSpPr>
          <p:spPr>
            <a:xfrm>
              <a:off x="-31367675" y="3227275"/>
              <a:ext cx="206400" cy="221350"/>
            </a:xfrm>
            <a:custGeom>
              <a:avLst/>
              <a:gdLst/>
              <a:ahLst/>
              <a:cxnLst/>
              <a:rect l="l" t="t" r="r" b="b"/>
              <a:pathLst>
                <a:path w="8256" h="8854" extrusionOk="0">
                  <a:moveTo>
                    <a:pt x="6554" y="1387"/>
                  </a:moveTo>
                  <a:cubicBezTo>
                    <a:pt x="6743" y="1387"/>
                    <a:pt x="6901" y="1544"/>
                    <a:pt x="6901" y="1733"/>
                  </a:cubicBezTo>
                  <a:lnTo>
                    <a:pt x="6901" y="3119"/>
                  </a:lnTo>
                  <a:cubicBezTo>
                    <a:pt x="6901" y="3309"/>
                    <a:pt x="6743" y="3466"/>
                    <a:pt x="6554" y="3466"/>
                  </a:cubicBezTo>
                  <a:lnTo>
                    <a:pt x="1734" y="3466"/>
                  </a:lnTo>
                  <a:cubicBezTo>
                    <a:pt x="1545" y="3466"/>
                    <a:pt x="1387" y="3309"/>
                    <a:pt x="1387" y="3119"/>
                  </a:cubicBezTo>
                  <a:lnTo>
                    <a:pt x="1387" y="1733"/>
                  </a:lnTo>
                  <a:cubicBezTo>
                    <a:pt x="1387" y="1544"/>
                    <a:pt x="1545" y="1387"/>
                    <a:pt x="1734" y="1387"/>
                  </a:cubicBezTo>
                  <a:close/>
                  <a:moveTo>
                    <a:pt x="2427" y="4096"/>
                  </a:moveTo>
                  <a:cubicBezTo>
                    <a:pt x="2616" y="4096"/>
                    <a:pt x="2773" y="4254"/>
                    <a:pt x="2773" y="4443"/>
                  </a:cubicBezTo>
                  <a:cubicBezTo>
                    <a:pt x="2773" y="4663"/>
                    <a:pt x="2616" y="4821"/>
                    <a:pt x="2427" y="4821"/>
                  </a:cubicBezTo>
                  <a:lnTo>
                    <a:pt x="1734" y="4821"/>
                  </a:lnTo>
                  <a:cubicBezTo>
                    <a:pt x="1545" y="4821"/>
                    <a:pt x="1387" y="4663"/>
                    <a:pt x="1387" y="4443"/>
                  </a:cubicBezTo>
                  <a:cubicBezTo>
                    <a:pt x="1387" y="4254"/>
                    <a:pt x="1545" y="4096"/>
                    <a:pt x="1734" y="4096"/>
                  </a:cubicBezTo>
                  <a:close/>
                  <a:moveTo>
                    <a:pt x="4475" y="4096"/>
                  </a:moveTo>
                  <a:cubicBezTo>
                    <a:pt x="4664" y="4096"/>
                    <a:pt x="4821" y="4254"/>
                    <a:pt x="4821" y="4443"/>
                  </a:cubicBezTo>
                  <a:cubicBezTo>
                    <a:pt x="4821" y="4663"/>
                    <a:pt x="4664" y="4821"/>
                    <a:pt x="4475" y="4821"/>
                  </a:cubicBezTo>
                  <a:lnTo>
                    <a:pt x="3782" y="4821"/>
                  </a:lnTo>
                  <a:cubicBezTo>
                    <a:pt x="3593" y="4821"/>
                    <a:pt x="3435" y="4663"/>
                    <a:pt x="3435" y="4443"/>
                  </a:cubicBezTo>
                  <a:cubicBezTo>
                    <a:pt x="3435" y="4254"/>
                    <a:pt x="3593" y="4096"/>
                    <a:pt x="3782" y="4096"/>
                  </a:cubicBezTo>
                  <a:close/>
                  <a:moveTo>
                    <a:pt x="6554" y="4096"/>
                  </a:moveTo>
                  <a:cubicBezTo>
                    <a:pt x="6743" y="4096"/>
                    <a:pt x="6901" y="4254"/>
                    <a:pt x="6901" y="4443"/>
                  </a:cubicBezTo>
                  <a:cubicBezTo>
                    <a:pt x="6901" y="4663"/>
                    <a:pt x="6743" y="4821"/>
                    <a:pt x="6554" y="4821"/>
                  </a:cubicBezTo>
                  <a:lnTo>
                    <a:pt x="5892" y="4821"/>
                  </a:lnTo>
                  <a:cubicBezTo>
                    <a:pt x="5672" y="4821"/>
                    <a:pt x="5514" y="4663"/>
                    <a:pt x="5514" y="4443"/>
                  </a:cubicBezTo>
                  <a:cubicBezTo>
                    <a:pt x="5514" y="4254"/>
                    <a:pt x="5672" y="4096"/>
                    <a:pt x="5892" y="4096"/>
                  </a:cubicBezTo>
                  <a:close/>
                  <a:moveTo>
                    <a:pt x="2427" y="5482"/>
                  </a:moveTo>
                  <a:cubicBezTo>
                    <a:pt x="2616" y="5482"/>
                    <a:pt x="2773" y="5640"/>
                    <a:pt x="2773" y="5829"/>
                  </a:cubicBezTo>
                  <a:cubicBezTo>
                    <a:pt x="2773" y="6018"/>
                    <a:pt x="2616" y="6175"/>
                    <a:pt x="2427" y="6175"/>
                  </a:cubicBezTo>
                  <a:lnTo>
                    <a:pt x="1734" y="6175"/>
                  </a:lnTo>
                  <a:cubicBezTo>
                    <a:pt x="1545" y="6175"/>
                    <a:pt x="1387" y="6018"/>
                    <a:pt x="1387" y="5829"/>
                  </a:cubicBezTo>
                  <a:cubicBezTo>
                    <a:pt x="1387" y="5640"/>
                    <a:pt x="1545" y="5482"/>
                    <a:pt x="1734" y="5482"/>
                  </a:cubicBezTo>
                  <a:close/>
                  <a:moveTo>
                    <a:pt x="4475" y="5482"/>
                  </a:moveTo>
                  <a:cubicBezTo>
                    <a:pt x="4664" y="5482"/>
                    <a:pt x="4821" y="5640"/>
                    <a:pt x="4821" y="5829"/>
                  </a:cubicBezTo>
                  <a:cubicBezTo>
                    <a:pt x="4821" y="6018"/>
                    <a:pt x="4664" y="6175"/>
                    <a:pt x="4475" y="6175"/>
                  </a:cubicBezTo>
                  <a:lnTo>
                    <a:pt x="3782" y="6175"/>
                  </a:lnTo>
                  <a:cubicBezTo>
                    <a:pt x="3593" y="6175"/>
                    <a:pt x="3435" y="6018"/>
                    <a:pt x="3435" y="5829"/>
                  </a:cubicBezTo>
                  <a:cubicBezTo>
                    <a:pt x="3435" y="5640"/>
                    <a:pt x="3593" y="5482"/>
                    <a:pt x="3782" y="5482"/>
                  </a:cubicBezTo>
                  <a:close/>
                  <a:moveTo>
                    <a:pt x="6554" y="5482"/>
                  </a:moveTo>
                  <a:cubicBezTo>
                    <a:pt x="6743" y="5482"/>
                    <a:pt x="6901" y="5640"/>
                    <a:pt x="6901" y="5829"/>
                  </a:cubicBezTo>
                  <a:cubicBezTo>
                    <a:pt x="6901" y="6018"/>
                    <a:pt x="6743" y="6175"/>
                    <a:pt x="6554" y="6175"/>
                  </a:cubicBezTo>
                  <a:lnTo>
                    <a:pt x="5892" y="6175"/>
                  </a:lnTo>
                  <a:cubicBezTo>
                    <a:pt x="5672" y="6175"/>
                    <a:pt x="5514" y="6018"/>
                    <a:pt x="5514" y="5829"/>
                  </a:cubicBezTo>
                  <a:cubicBezTo>
                    <a:pt x="5514" y="5640"/>
                    <a:pt x="5672" y="5482"/>
                    <a:pt x="5892" y="5482"/>
                  </a:cubicBezTo>
                  <a:close/>
                  <a:moveTo>
                    <a:pt x="2427" y="6869"/>
                  </a:moveTo>
                  <a:cubicBezTo>
                    <a:pt x="2616" y="6869"/>
                    <a:pt x="2773" y="7026"/>
                    <a:pt x="2773" y="7215"/>
                  </a:cubicBezTo>
                  <a:cubicBezTo>
                    <a:pt x="2773" y="7404"/>
                    <a:pt x="2616" y="7562"/>
                    <a:pt x="2427" y="7562"/>
                  </a:cubicBezTo>
                  <a:lnTo>
                    <a:pt x="1734" y="7562"/>
                  </a:lnTo>
                  <a:cubicBezTo>
                    <a:pt x="1545" y="7562"/>
                    <a:pt x="1387" y="7404"/>
                    <a:pt x="1387" y="7215"/>
                  </a:cubicBezTo>
                  <a:cubicBezTo>
                    <a:pt x="1387" y="7026"/>
                    <a:pt x="1545" y="6869"/>
                    <a:pt x="1734" y="6869"/>
                  </a:cubicBezTo>
                  <a:close/>
                  <a:moveTo>
                    <a:pt x="4475" y="6869"/>
                  </a:moveTo>
                  <a:cubicBezTo>
                    <a:pt x="4664" y="6869"/>
                    <a:pt x="4821" y="7026"/>
                    <a:pt x="4821" y="7215"/>
                  </a:cubicBezTo>
                  <a:cubicBezTo>
                    <a:pt x="4821" y="7404"/>
                    <a:pt x="4664" y="7562"/>
                    <a:pt x="4475" y="7562"/>
                  </a:cubicBezTo>
                  <a:lnTo>
                    <a:pt x="3782" y="7562"/>
                  </a:lnTo>
                  <a:cubicBezTo>
                    <a:pt x="3593" y="7562"/>
                    <a:pt x="3435" y="7404"/>
                    <a:pt x="3435" y="7215"/>
                  </a:cubicBezTo>
                  <a:cubicBezTo>
                    <a:pt x="3435" y="7026"/>
                    <a:pt x="3593" y="6869"/>
                    <a:pt x="3782" y="6869"/>
                  </a:cubicBezTo>
                  <a:close/>
                  <a:moveTo>
                    <a:pt x="6554" y="6869"/>
                  </a:moveTo>
                  <a:cubicBezTo>
                    <a:pt x="6743" y="6869"/>
                    <a:pt x="6901" y="7026"/>
                    <a:pt x="6901" y="7215"/>
                  </a:cubicBezTo>
                  <a:cubicBezTo>
                    <a:pt x="6901" y="7404"/>
                    <a:pt x="6743" y="7562"/>
                    <a:pt x="6554" y="7562"/>
                  </a:cubicBezTo>
                  <a:lnTo>
                    <a:pt x="5892" y="7562"/>
                  </a:lnTo>
                  <a:cubicBezTo>
                    <a:pt x="5672" y="7562"/>
                    <a:pt x="5514" y="7404"/>
                    <a:pt x="5514" y="7215"/>
                  </a:cubicBezTo>
                  <a:cubicBezTo>
                    <a:pt x="5514" y="7026"/>
                    <a:pt x="5672" y="6869"/>
                    <a:pt x="5892" y="6869"/>
                  </a:cubicBezTo>
                  <a:close/>
                  <a:moveTo>
                    <a:pt x="694" y="1"/>
                  </a:moveTo>
                  <a:lnTo>
                    <a:pt x="694" y="95"/>
                  </a:lnTo>
                  <a:cubicBezTo>
                    <a:pt x="694" y="631"/>
                    <a:pt x="442" y="1198"/>
                    <a:pt x="64" y="1576"/>
                  </a:cubicBezTo>
                  <a:lnTo>
                    <a:pt x="1" y="1607"/>
                  </a:lnTo>
                  <a:lnTo>
                    <a:pt x="1" y="5860"/>
                  </a:lnTo>
                  <a:lnTo>
                    <a:pt x="64" y="5923"/>
                  </a:lnTo>
                  <a:cubicBezTo>
                    <a:pt x="442" y="6301"/>
                    <a:pt x="694" y="6869"/>
                    <a:pt x="694" y="7404"/>
                  </a:cubicBezTo>
                  <a:cubicBezTo>
                    <a:pt x="694" y="7971"/>
                    <a:pt x="442" y="8475"/>
                    <a:pt x="95" y="8853"/>
                  </a:cubicBezTo>
                  <a:lnTo>
                    <a:pt x="7184" y="8853"/>
                  </a:lnTo>
                  <a:cubicBezTo>
                    <a:pt x="7720" y="8853"/>
                    <a:pt x="8192" y="8381"/>
                    <a:pt x="8192" y="7845"/>
                  </a:cubicBezTo>
                  <a:lnTo>
                    <a:pt x="8192" y="946"/>
                  </a:lnTo>
                  <a:cubicBezTo>
                    <a:pt x="8255" y="473"/>
                    <a:pt x="7814" y="1"/>
                    <a:pt x="7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7" name="Google Shape;7187;p62"/>
            <p:cNvSpPr/>
            <p:nvPr/>
          </p:nvSpPr>
          <p:spPr>
            <a:xfrm>
              <a:off x="-31452725" y="3191825"/>
              <a:ext cx="86650" cy="259150"/>
            </a:xfrm>
            <a:custGeom>
              <a:avLst/>
              <a:gdLst/>
              <a:ahLst/>
              <a:cxnLst/>
              <a:rect l="l" t="t" r="r" b="b"/>
              <a:pathLst>
                <a:path w="3466" h="10366" extrusionOk="0">
                  <a:moveTo>
                    <a:pt x="1450" y="1"/>
                  </a:moveTo>
                  <a:cubicBezTo>
                    <a:pt x="662" y="1"/>
                    <a:pt x="0" y="662"/>
                    <a:pt x="0" y="1450"/>
                  </a:cubicBezTo>
                  <a:cubicBezTo>
                    <a:pt x="0" y="1860"/>
                    <a:pt x="158" y="2206"/>
                    <a:pt x="410" y="2490"/>
                  </a:cubicBezTo>
                  <a:lnTo>
                    <a:pt x="694" y="2773"/>
                  </a:lnTo>
                  <a:lnTo>
                    <a:pt x="694" y="7593"/>
                  </a:lnTo>
                  <a:lnTo>
                    <a:pt x="410" y="7877"/>
                  </a:lnTo>
                  <a:cubicBezTo>
                    <a:pt x="158" y="8161"/>
                    <a:pt x="0" y="8507"/>
                    <a:pt x="0" y="8917"/>
                  </a:cubicBezTo>
                  <a:cubicBezTo>
                    <a:pt x="0" y="9704"/>
                    <a:pt x="662" y="10366"/>
                    <a:pt x="1450" y="10366"/>
                  </a:cubicBezTo>
                  <a:lnTo>
                    <a:pt x="1985" y="10366"/>
                  </a:lnTo>
                  <a:cubicBezTo>
                    <a:pt x="2773" y="10366"/>
                    <a:pt x="3466" y="9704"/>
                    <a:pt x="3466" y="8917"/>
                  </a:cubicBezTo>
                  <a:cubicBezTo>
                    <a:pt x="3466" y="8507"/>
                    <a:pt x="3308" y="8161"/>
                    <a:pt x="3025" y="7877"/>
                  </a:cubicBezTo>
                  <a:lnTo>
                    <a:pt x="2741" y="7593"/>
                  </a:lnTo>
                  <a:lnTo>
                    <a:pt x="2741" y="2773"/>
                  </a:lnTo>
                  <a:lnTo>
                    <a:pt x="3025" y="2490"/>
                  </a:lnTo>
                  <a:cubicBezTo>
                    <a:pt x="3308" y="2206"/>
                    <a:pt x="3466" y="1860"/>
                    <a:pt x="3466" y="1450"/>
                  </a:cubicBezTo>
                  <a:cubicBezTo>
                    <a:pt x="3466" y="662"/>
                    <a:pt x="2773" y="1"/>
                    <a:pt x="19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8" name="Google Shape;7188;p62"/>
            <p:cNvSpPr/>
            <p:nvPr/>
          </p:nvSpPr>
          <p:spPr>
            <a:xfrm>
              <a:off x="-31409400" y="3468275"/>
              <a:ext cx="92950" cy="17375"/>
            </a:xfrm>
            <a:custGeom>
              <a:avLst/>
              <a:gdLst/>
              <a:ahLst/>
              <a:cxnLst/>
              <a:rect l="l" t="t" r="r" b="b"/>
              <a:pathLst>
                <a:path w="3718" h="695" extrusionOk="0">
                  <a:moveTo>
                    <a:pt x="0" y="1"/>
                  </a:moveTo>
                  <a:cubicBezTo>
                    <a:pt x="0" y="379"/>
                    <a:pt x="315" y="694"/>
                    <a:pt x="662" y="694"/>
                  </a:cubicBezTo>
                  <a:lnTo>
                    <a:pt x="3056" y="694"/>
                  </a:lnTo>
                  <a:cubicBezTo>
                    <a:pt x="3466" y="694"/>
                    <a:pt x="3718" y="379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89" name="Google Shape;7189;p62"/>
          <p:cNvGrpSpPr/>
          <p:nvPr/>
        </p:nvGrpSpPr>
        <p:grpSpPr>
          <a:xfrm>
            <a:off x="3508000" y="4267659"/>
            <a:ext cx="472781" cy="472781"/>
            <a:chOff x="-31452725" y="3551775"/>
            <a:chExt cx="292225" cy="292225"/>
          </a:xfrm>
          <a:solidFill>
            <a:srgbClr val="EE705A"/>
          </a:solidFill>
        </p:grpSpPr>
        <p:sp>
          <p:nvSpPr>
            <p:cNvPr id="7190" name="Google Shape;7190;p62"/>
            <p:cNvSpPr/>
            <p:nvPr/>
          </p:nvSpPr>
          <p:spPr>
            <a:xfrm>
              <a:off x="-31452725" y="3756550"/>
              <a:ext cx="155175" cy="34675"/>
            </a:xfrm>
            <a:custGeom>
              <a:avLst/>
              <a:gdLst/>
              <a:ahLst/>
              <a:cxnLst/>
              <a:rect l="l" t="t" r="r" b="b"/>
              <a:pathLst>
                <a:path w="6207" h="1387" extrusionOk="0">
                  <a:moveTo>
                    <a:pt x="32" y="1"/>
                  </a:moveTo>
                  <a:lnTo>
                    <a:pt x="32" y="1040"/>
                  </a:lnTo>
                  <a:cubicBezTo>
                    <a:pt x="0" y="1292"/>
                    <a:pt x="158" y="1387"/>
                    <a:pt x="347" y="1387"/>
                  </a:cubicBezTo>
                  <a:lnTo>
                    <a:pt x="6207" y="1387"/>
                  </a:lnTo>
                  <a:lnTo>
                    <a:pt x="62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91" name="Google Shape;7191;p62"/>
            <p:cNvSpPr/>
            <p:nvPr/>
          </p:nvSpPr>
          <p:spPr>
            <a:xfrm>
              <a:off x="-31452725" y="3551775"/>
              <a:ext cx="183525" cy="188275"/>
            </a:xfrm>
            <a:custGeom>
              <a:avLst/>
              <a:gdLst/>
              <a:ahLst/>
              <a:cxnLst/>
              <a:rect l="l" t="t" r="r" b="b"/>
              <a:pathLst>
                <a:path w="7341" h="7531" extrusionOk="0">
                  <a:moveTo>
                    <a:pt x="4474" y="0"/>
                  </a:moveTo>
                  <a:cubicBezTo>
                    <a:pt x="3939" y="0"/>
                    <a:pt x="3466" y="473"/>
                    <a:pt x="3466" y="1040"/>
                  </a:cubicBezTo>
                  <a:cubicBezTo>
                    <a:pt x="3466" y="1576"/>
                    <a:pt x="3939" y="2080"/>
                    <a:pt x="4474" y="2080"/>
                  </a:cubicBezTo>
                  <a:cubicBezTo>
                    <a:pt x="4600" y="2080"/>
                    <a:pt x="4726" y="2017"/>
                    <a:pt x="4852" y="1985"/>
                  </a:cubicBezTo>
                  <a:lnTo>
                    <a:pt x="4852" y="2773"/>
                  </a:lnTo>
                  <a:lnTo>
                    <a:pt x="2741" y="2773"/>
                  </a:lnTo>
                  <a:cubicBezTo>
                    <a:pt x="1261" y="2773"/>
                    <a:pt x="0" y="4002"/>
                    <a:pt x="0" y="5482"/>
                  </a:cubicBezTo>
                  <a:lnTo>
                    <a:pt x="0" y="7530"/>
                  </a:lnTo>
                  <a:lnTo>
                    <a:pt x="6175" y="7530"/>
                  </a:lnTo>
                  <a:lnTo>
                    <a:pt x="6175" y="5167"/>
                  </a:lnTo>
                  <a:cubicBezTo>
                    <a:pt x="6175" y="4191"/>
                    <a:pt x="6648" y="3372"/>
                    <a:pt x="7341" y="2773"/>
                  </a:cubicBezTo>
                  <a:lnTo>
                    <a:pt x="5514" y="2773"/>
                  </a:lnTo>
                  <a:lnTo>
                    <a:pt x="5514" y="1040"/>
                  </a:lnTo>
                  <a:cubicBezTo>
                    <a:pt x="5514" y="505"/>
                    <a:pt x="5041" y="0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92" name="Google Shape;7192;p62"/>
            <p:cNvSpPr/>
            <p:nvPr/>
          </p:nvSpPr>
          <p:spPr>
            <a:xfrm>
              <a:off x="-31366100" y="3808550"/>
              <a:ext cx="52025" cy="35450"/>
            </a:xfrm>
            <a:custGeom>
              <a:avLst/>
              <a:gdLst/>
              <a:ahLst/>
              <a:cxnLst/>
              <a:rect l="l" t="t" r="r" b="b"/>
              <a:pathLst>
                <a:path w="2081" h="1418" extrusionOk="0">
                  <a:moveTo>
                    <a:pt x="32" y="0"/>
                  </a:moveTo>
                  <a:lnTo>
                    <a:pt x="32" y="1040"/>
                  </a:lnTo>
                  <a:lnTo>
                    <a:pt x="1" y="1040"/>
                  </a:lnTo>
                  <a:cubicBezTo>
                    <a:pt x="1" y="1260"/>
                    <a:pt x="159" y="1418"/>
                    <a:pt x="348" y="1418"/>
                  </a:cubicBezTo>
                  <a:lnTo>
                    <a:pt x="1734" y="1418"/>
                  </a:lnTo>
                  <a:cubicBezTo>
                    <a:pt x="1923" y="1418"/>
                    <a:pt x="2080" y="1260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93" name="Google Shape;7193;p62"/>
            <p:cNvSpPr/>
            <p:nvPr/>
          </p:nvSpPr>
          <p:spPr>
            <a:xfrm>
              <a:off x="-31281025" y="3621075"/>
              <a:ext cx="120525" cy="171725"/>
            </a:xfrm>
            <a:custGeom>
              <a:avLst/>
              <a:gdLst/>
              <a:ahLst/>
              <a:cxnLst/>
              <a:rect l="l" t="t" r="r" b="b"/>
              <a:pathLst>
                <a:path w="4821" h="6869" extrusionOk="0">
                  <a:moveTo>
                    <a:pt x="3435" y="2017"/>
                  </a:moveTo>
                  <a:cubicBezTo>
                    <a:pt x="3624" y="2017"/>
                    <a:pt x="3781" y="2175"/>
                    <a:pt x="3781" y="2364"/>
                  </a:cubicBezTo>
                  <a:cubicBezTo>
                    <a:pt x="3750" y="2553"/>
                    <a:pt x="3592" y="2710"/>
                    <a:pt x="3435" y="2710"/>
                  </a:cubicBezTo>
                  <a:lnTo>
                    <a:pt x="1387" y="2710"/>
                  </a:lnTo>
                  <a:cubicBezTo>
                    <a:pt x="1198" y="2710"/>
                    <a:pt x="1040" y="2553"/>
                    <a:pt x="1040" y="2364"/>
                  </a:cubicBezTo>
                  <a:cubicBezTo>
                    <a:pt x="1040" y="2175"/>
                    <a:pt x="1198" y="2017"/>
                    <a:pt x="1387" y="2017"/>
                  </a:cubicBezTo>
                  <a:close/>
                  <a:moveTo>
                    <a:pt x="3088" y="4128"/>
                  </a:moveTo>
                  <a:cubicBezTo>
                    <a:pt x="3466" y="4128"/>
                    <a:pt x="3750" y="4443"/>
                    <a:pt x="3750" y="4821"/>
                  </a:cubicBezTo>
                  <a:cubicBezTo>
                    <a:pt x="3750" y="5168"/>
                    <a:pt x="3466" y="5483"/>
                    <a:pt x="3088" y="5483"/>
                  </a:cubicBezTo>
                  <a:lnTo>
                    <a:pt x="1702" y="5483"/>
                  </a:lnTo>
                  <a:cubicBezTo>
                    <a:pt x="1324" y="5483"/>
                    <a:pt x="1040" y="5168"/>
                    <a:pt x="1040" y="4821"/>
                  </a:cubicBezTo>
                  <a:cubicBezTo>
                    <a:pt x="1040" y="4412"/>
                    <a:pt x="1355" y="4128"/>
                    <a:pt x="1702" y="4128"/>
                  </a:cubicBezTo>
                  <a:close/>
                  <a:moveTo>
                    <a:pt x="2426" y="1"/>
                  </a:moveTo>
                  <a:cubicBezTo>
                    <a:pt x="1072" y="1"/>
                    <a:pt x="1" y="1072"/>
                    <a:pt x="1" y="2395"/>
                  </a:cubicBezTo>
                  <a:lnTo>
                    <a:pt x="1" y="6869"/>
                  </a:lnTo>
                  <a:lnTo>
                    <a:pt x="4474" y="6869"/>
                  </a:lnTo>
                  <a:cubicBezTo>
                    <a:pt x="4663" y="6869"/>
                    <a:pt x="4821" y="6711"/>
                    <a:pt x="4821" y="6491"/>
                  </a:cubicBezTo>
                  <a:lnTo>
                    <a:pt x="4821" y="2395"/>
                  </a:lnTo>
                  <a:cubicBezTo>
                    <a:pt x="4789" y="1072"/>
                    <a:pt x="3718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94" name="Google Shape;7194;p62"/>
          <p:cNvGrpSpPr/>
          <p:nvPr/>
        </p:nvGrpSpPr>
        <p:grpSpPr>
          <a:xfrm>
            <a:off x="3506079" y="4886306"/>
            <a:ext cx="476624" cy="475329"/>
            <a:chOff x="-31455100" y="3909350"/>
            <a:chExt cx="294600" cy="293800"/>
          </a:xfrm>
          <a:solidFill>
            <a:srgbClr val="EE705A"/>
          </a:solidFill>
        </p:grpSpPr>
        <p:sp>
          <p:nvSpPr>
            <p:cNvPr id="7195" name="Google Shape;7195;p62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96" name="Google Shape;7196;p62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197" name="Google Shape;7197;p62"/>
          <p:cNvGrpSpPr/>
          <p:nvPr/>
        </p:nvGrpSpPr>
        <p:grpSpPr>
          <a:xfrm>
            <a:off x="5294326" y="4887579"/>
            <a:ext cx="471527" cy="472781"/>
            <a:chOff x="-30345325" y="3918800"/>
            <a:chExt cx="291450" cy="292225"/>
          </a:xfrm>
          <a:solidFill>
            <a:srgbClr val="EE705A"/>
          </a:solidFill>
        </p:grpSpPr>
        <p:sp>
          <p:nvSpPr>
            <p:cNvPr id="7198" name="Google Shape;7198;p62"/>
            <p:cNvSpPr/>
            <p:nvPr/>
          </p:nvSpPr>
          <p:spPr>
            <a:xfrm>
              <a:off x="-30174425" y="3988125"/>
              <a:ext cx="120550" cy="120175"/>
            </a:xfrm>
            <a:custGeom>
              <a:avLst/>
              <a:gdLst/>
              <a:ahLst/>
              <a:cxnLst/>
              <a:rect l="l" t="t" r="r" b="b"/>
              <a:pathLst>
                <a:path w="4822" h="4807" extrusionOk="0"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426"/>
                  </a:lnTo>
                  <a:cubicBezTo>
                    <a:pt x="1" y="2962"/>
                    <a:pt x="474" y="3434"/>
                    <a:pt x="1041" y="3434"/>
                  </a:cubicBezTo>
                  <a:lnTo>
                    <a:pt x="1387" y="3434"/>
                  </a:lnTo>
                  <a:lnTo>
                    <a:pt x="1387" y="4474"/>
                  </a:lnTo>
                  <a:cubicBezTo>
                    <a:pt x="1387" y="4631"/>
                    <a:pt x="1482" y="4726"/>
                    <a:pt x="1576" y="4789"/>
                  </a:cubicBezTo>
                  <a:cubicBezTo>
                    <a:pt x="1618" y="4799"/>
                    <a:pt x="1664" y="4806"/>
                    <a:pt x="1709" y="4806"/>
                  </a:cubicBezTo>
                  <a:cubicBezTo>
                    <a:pt x="1800" y="4806"/>
                    <a:pt x="1891" y="4778"/>
                    <a:pt x="1954" y="4694"/>
                  </a:cubicBezTo>
                  <a:lnTo>
                    <a:pt x="3214" y="3434"/>
                  </a:lnTo>
                  <a:lnTo>
                    <a:pt x="3750" y="3434"/>
                  </a:lnTo>
                  <a:cubicBezTo>
                    <a:pt x="4317" y="3434"/>
                    <a:pt x="4790" y="2962"/>
                    <a:pt x="4790" y="2426"/>
                  </a:cubicBezTo>
                  <a:lnTo>
                    <a:pt x="4790" y="1040"/>
                  </a:lnTo>
                  <a:cubicBezTo>
                    <a:pt x="4821" y="473"/>
                    <a:pt x="4380" y="0"/>
                    <a:pt x="37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99" name="Google Shape;7199;p62"/>
            <p:cNvSpPr/>
            <p:nvPr/>
          </p:nvSpPr>
          <p:spPr>
            <a:xfrm>
              <a:off x="-30345325" y="3988125"/>
              <a:ext cx="119750" cy="120175"/>
            </a:xfrm>
            <a:custGeom>
              <a:avLst/>
              <a:gdLst/>
              <a:ahLst/>
              <a:cxnLst/>
              <a:rect l="l" t="t" r="r" b="b"/>
              <a:pathLst>
                <a:path w="4790" h="4807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2395"/>
                  </a:lnTo>
                  <a:cubicBezTo>
                    <a:pt x="0" y="2962"/>
                    <a:pt x="473" y="3434"/>
                    <a:pt x="1009" y="3434"/>
                  </a:cubicBezTo>
                  <a:lnTo>
                    <a:pt x="1576" y="3434"/>
                  </a:lnTo>
                  <a:lnTo>
                    <a:pt x="2836" y="4694"/>
                  </a:lnTo>
                  <a:cubicBezTo>
                    <a:pt x="2920" y="4778"/>
                    <a:pt x="3018" y="4806"/>
                    <a:pt x="3102" y="4806"/>
                  </a:cubicBezTo>
                  <a:cubicBezTo>
                    <a:pt x="3144" y="4806"/>
                    <a:pt x="3182" y="4799"/>
                    <a:pt x="3214" y="4789"/>
                  </a:cubicBezTo>
                  <a:cubicBezTo>
                    <a:pt x="3340" y="4726"/>
                    <a:pt x="3434" y="4568"/>
                    <a:pt x="3434" y="4474"/>
                  </a:cubicBezTo>
                  <a:lnTo>
                    <a:pt x="3434" y="3434"/>
                  </a:lnTo>
                  <a:lnTo>
                    <a:pt x="3781" y="3434"/>
                  </a:lnTo>
                  <a:cubicBezTo>
                    <a:pt x="4348" y="3434"/>
                    <a:pt x="4789" y="2962"/>
                    <a:pt x="4789" y="2395"/>
                  </a:cubicBezTo>
                  <a:lnTo>
                    <a:pt x="4789" y="1040"/>
                  </a:lnTo>
                  <a:cubicBezTo>
                    <a:pt x="4789" y="473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0" name="Google Shape;7200;p62"/>
            <p:cNvSpPr/>
            <p:nvPr/>
          </p:nvSpPr>
          <p:spPr>
            <a:xfrm>
              <a:off x="-30293350" y="4159025"/>
              <a:ext cx="188275" cy="52000"/>
            </a:xfrm>
            <a:custGeom>
              <a:avLst/>
              <a:gdLst/>
              <a:ahLst/>
              <a:cxnLst/>
              <a:rect l="l" t="t" r="r" b="b"/>
              <a:pathLst>
                <a:path w="7531" h="2080" extrusionOk="0">
                  <a:moveTo>
                    <a:pt x="1" y="1"/>
                  </a:moveTo>
                  <a:lnTo>
                    <a:pt x="1" y="1040"/>
                  </a:lnTo>
                  <a:cubicBezTo>
                    <a:pt x="1" y="1607"/>
                    <a:pt x="473" y="2080"/>
                    <a:pt x="1040" y="2080"/>
                  </a:cubicBezTo>
                  <a:lnTo>
                    <a:pt x="6491" y="2080"/>
                  </a:lnTo>
                  <a:cubicBezTo>
                    <a:pt x="7058" y="2080"/>
                    <a:pt x="7530" y="1607"/>
                    <a:pt x="7530" y="1040"/>
                  </a:cubicBezTo>
                  <a:lnTo>
                    <a:pt x="75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1" name="Google Shape;7201;p62"/>
            <p:cNvSpPr/>
            <p:nvPr/>
          </p:nvSpPr>
          <p:spPr>
            <a:xfrm>
              <a:off x="-30293350" y="3918800"/>
              <a:ext cx="188275" cy="34675"/>
            </a:xfrm>
            <a:custGeom>
              <a:avLst/>
              <a:gdLst/>
              <a:ahLst/>
              <a:cxnLst/>
              <a:rect l="l" t="t" r="r" b="b"/>
              <a:pathLst>
                <a:path w="7531" h="1387" extrusionOk="0">
                  <a:moveTo>
                    <a:pt x="1040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30" y="1387"/>
                  </a:lnTo>
                  <a:lnTo>
                    <a:pt x="7530" y="1040"/>
                  </a:lnTo>
                  <a:cubicBezTo>
                    <a:pt x="7530" y="505"/>
                    <a:pt x="7058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2" name="Google Shape;7202;p62"/>
            <p:cNvSpPr/>
            <p:nvPr/>
          </p:nvSpPr>
          <p:spPr>
            <a:xfrm>
              <a:off x="-30294125" y="3970800"/>
              <a:ext cx="188250" cy="170925"/>
            </a:xfrm>
            <a:custGeom>
              <a:avLst/>
              <a:gdLst/>
              <a:ahLst/>
              <a:cxnLst/>
              <a:rect l="l" t="t" r="r" b="b"/>
              <a:pathLst>
                <a:path w="7530" h="6837" extrusionOk="0">
                  <a:moveTo>
                    <a:pt x="1733" y="0"/>
                  </a:moveTo>
                  <a:cubicBezTo>
                    <a:pt x="2678" y="0"/>
                    <a:pt x="3434" y="756"/>
                    <a:pt x="3434" y="1701"/>
                  </a:cubicBezTo>
                  <a:lnTo>
                    <a:pt x="3434" y="3056"/>
                  </a:lnTo>
                  <a:cubicBezTo>
                    <a:pt x="3434" y="3907"/>
                    <a:pt x="2836" y="4568"/>
                    <a:pt x="2048" y="4757"/>
                  </a:cubicBezTo>
                  <a:lnTo>
                    <a:pt x="2048" y="5167"/>
                  </a:lnTo>
                  <a:cubicBezTo>
                    <a:pt x="2048" y="5576"/>
                    <a:pt x="1828" y="5954"/>
                    <a:pt x="1418" y="6112"/>
                  </a:cubicBezTo>
                  <a:cubicBezTo>
                    <a:pt x="1307" y="6162"/>
                    <a:pt x="1184" y="6187"/>
                    <a:pt x="1058" y="6187"/>
                  </a:cubicBezTo>
                  <a:cubicBezTo>
                    <a:pt x="789" y="6187"/>
                    <a:pt x="508" y="6075"/>
                    <a:pt x="315" y="5860"/>
                  </a:cubicBezTo>
                  <a:lnTo>
                    <a:pt x="0" y="5545"/>
                  </a:lnTo>
                  <a:lnTo>
                    <a:pt x="0" y="6837"/>
                  </a:lnTo>
                  <a:lnTo>
                    <a:pt x="7530" y="6837"/>
                  </a:lnTo>
                  <a:lnTo>
                    <a:pt x="7530" y="5545"/>
                  </a:lnTo>
                  <a:lnTo>
                    <a:pt x="7215" y="5860"/>
                  </a:lnTo>
                  <a:cubicBezTo>
                    <a:pt x="7022" y="6075"/>
                    <a:pt x="6756" y="6187"/>
                    <a:pt x="6496" y="6187"/>
                  </a:cubicBezTo>
                  <a:cubicBezTo>
                    <a:pt x="6374" y="6187"/>
                    <a:pt x="6254" y="6162"/>
                    <a:pt x="6144" y="6112"/>
                  </a:cubicBezTo>
                  <a:cubicBezTo>
                    <a:pt x="5734" y="5954"/>
                    <a:pt x="5514" y="5576"/>
                    <a:pt x="5514" y="5167"/>
                  </a:cubicBezTo>
                  <a:lnTo>
                    <a:pt x="5514" y="4757"/>
                  </a:lnTo>
                  <a:cubicBezTo>
                    <a:pt x="4726" y="4600"/>
                    <a:pt x="4127" y="3907"/>
                    <a:pt x="4127" y="3056"/>
                  </a:cubicBezTo>
                  <a:lnTo>
                    <a:pt x="4127" y="1701"/>
                  </a:lnTo>
                  <a:cubicBezTo>
                    <a:pt x="4127" y="756"/>
                    <a:pt x="4884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03" name="Google Shape;7203;p62"/>
          <p:cNvGrpSpPr/>
          <p:nvPr/>
        </p:nvGrpSpPr>
        <p:grpSpPr>
          <a:xfrm>
            <a:off x="2934316" y="1840729"/>
            <a:ext cx="443457" cy="471527"/>
            <a:chOff x="-34755225" y="3202075"/>
            <a:chExt cx="274100" cy="291450"/>
          </a:xfrm>
          <a:solidFill>
            <a:srgbClr val="EE705A"/>
          </a:solidFill>
        </p:grpSpPr>
        <p:sp>
          <p:nvSpPr>
            <p:cNvPr id="7204" name="Google Shape;7204;p62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5" name="Google Shape;7205;p62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6" name="Google Shape;7206;p62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7" name="Google Shape;7207;p62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8" name="Google Shape;7208;p62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9" name="Google Shape;7209;p62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0" name="Google Shape;7210;p62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11" name="Google Shape;7211;p62"/>
          <p:cNvGrpSpPr/>
          <p:nvPr/>
        </p:nvGrpSpPr>
        <p:grpSpPr>
          <a:xfrm>
            <a:off x="2920279" y="2428783"/>
            <a:ext cx="471527" cy="471527"/>
            <a:chOff x="-34763900" y="3561225"/>
            <a:chExt cx="291450" cy="291450"/>
          </a:xfrm>
          <a:solidFill>
            <a:srgbClr val="EE705A"/>
          </a:solidFill>
        </p:grpSpPr>
        <p:sp>
          <p:nvSpPr>
            <p:cNvPr id="7212" name="Google Shape;7212;p62"/>
            <p:cNvSpPr/>
            <p:nvPr/>
          </p:nvSpPr>
          <p:spPr>
            <a:xfrm>
              <a:off x="-34693800" y="3629750"/>
              <a:ext cx="152025" cy="152825"/>
            </a:xfrm>
            <a:custGeom>
              <a:avLst/>
              <a:gdLst/>
              <a:ahLst/>
              <a:cxnLst/>
              <a:rect l="l" t="t" r="r" b="b"/>
              <a:pathLst>
                <a:path w="6081" h="6113" extrusionOk="0">
                  <a:moveTo>
                    <a:pt x="3025" y="1387"/>
                  </a:moveTo>
                  <a:cubicBezTo>
                    <a:pt x="3970" y="1387"/>
                    <a:pt x="4726" y="2143"/>
                    <a:pt x="4726" y="3088"/>
                  </a:cubicBezTo>
                  <a:cubicBezTo>
                    <a:pt x="4726" y="4033"/>
                    <a:pt x="3970" y="4789"/>
                    <a:pt x="3025" y="4789"/>
                  </a:cubicBezTo>
                  <a:cubicBezTo>
                    <a:pt x="2080" y="4789"/>
                    <a:pt x="1324" y="4033"/>
                    <a:pt x="1324" y="3088"/>
                  </a:cubicBezTo>
                  <a:cubicBezTo>
                    <a:pt x="1324" y="2143"/>
                    <a:pt x="2080" y="1387"/>
                    <a:pt x="3025" y="1387"/>
                  </a:cubicBezTo>
                  <a:close/>
                  <a:moveTo>
                    <a:pt x="2710" y="0"/>
                  </a:moveTo>
                  <a:lnTo>
                    <a:pt x="2710" y="442"/>
                  </a:lnTo>
                  <a:cubicBezTo>
                    <a:pt x="2710" y="599"/>
                    <a:pt x="2584" y="725"/>
                    <a:pt x="2426" y="757"/>
                  </a:cubicBezTo>
                  <a:cubicBezTo>
                    <a:pt x="2237" y="788"/>
                    <a:pt x="2017" y="914"/>
                    <a:pt x="1859" y="1009"/>
                  </a:cubicBezTo>
                  <a:cubicBezTo>
                    <a:pt x="1815" y="1031"/>
                    <a:pt x="1762" y="1041"/>
                    <a:pt x="1707" y="1041"/>
                  </a:cubicBezTo>
                  <a:cubicBezTo>
                    <a:pt x="1607" y="1041"/>
                    <a:pt x="1500" y="1007"/>
                    <a:pt x="1418" y="946"/>
                  </a:cubicBezTo>
                  <a:lnTo>
                    <a:pt x="1103" y="631"/>
                  </a:lnTo>
                  <a:lnTo>
                    <a:pt x="631" y="1103"/>
                  </a:lnTo>
                  <a:lnTo>
                    <a:pt x="946" y="1418"/>
                  </a:lnTo>
                  <a:cubicBezTo>
                    <a:pt x="1072" y="1544"/>
                    <a:pt x="1072" y="1702"/>
                    <a:pt x="977" y="1859"/>
                  </a:cubicBezTo>
                  <a:cubicBezTo>
                    <a:pt x="851" y="2048"/>
                    <a:pt x="788" y="2269"/>
                    <a:pt x="757" y="2458"/>
                  </a:cubicBezTo>
                  <a:cubicBezTo>
                    <a:pt x="694" y="2615"/>
                    <a:pt x="599" y="2710"/>
                    <a:pt x="442" y="2710"/>
                  </a:cubicBezTo>
                  <a:lnTo>
                    <a:pt x="1" y="2710"/>
                  </a:lnTo>
                  <a:lnTo>
                    <a:pt x="1" y="3403"/>
                  </a:lnTo>
                  <a:lnTo>
                    <a:pt x="442" y="3403"/>
                  </a:lnTo>
                  <a:cubicBezTo>
                    <a:pt x="599" y="3403"/>
                    <a:pt x="694" y="3498"/>
                    <a:pt x="757" y="3655"/>
                  </a:cubicBezTo>
                  <a:cubicBezTo>
                    <a:pt x="788" y="3876"/>
                    <a:pt x="914" y="4096"/>
                    <a:pt x="977" y="4254"/>
                  </a:cubicBezTo>
                  <a:cubicBezTo>
                    <a:pt x="1072" y="4380"/>
                    <a:pt x="1009" y="4569"/>
                    <a:pt x="946" y="4695"/>
                  </a:cubicBezTo>
                  <a:lnTo>
                    <a:pt x="631" y="5010"/>
                  </a:lnTo>
                  <a:lnTo>
                    <a:pt x="1103" y="5482"/>
                  </a:lnTo>
                  <a:lnTo>
                    <a:pt x="1418" y="5167"/>
                  </a:lnTo>
                  <a:cubicBezTo>
                    <a:pt x="1486" y="5100"/>
                    <a:pt x="1562" y="5068"/>
                    <a:pt x="1643" y="5068"/>
                  </a:cubicBezTo>
                  <a:cubicBezTo>
                    <a:pt x="1713" y="5068"/>
                    <a:pt x="1786" y="5092"/>
                    <a:pt x="1859" y="5136"/>
                  </a:cubicBezTo>
                  <a:cubicBezTo>
                    <a:pt x="2048" y="5230"/>
                    <a:pt x="2237" y="5325"/>
                    <a:pt x="2426" y="5356"/>
                  </a:cubicBezTo>
                  <a:cubicBezTo>
                    <a:pt x="2584" y="5419"/>
                    <a:pt x="2710" y="5514"/>
                    <a:pt x="2710" y="5671"/>
                  </a:cubicBezTo>
                  <a:lnTo>
                    <a:pt x="2710" y="6112"/>
                  </a:lnTo>
                  <a:lnTo>
                    <a:pt x="3372" y="6112"/>
                  </a:lnTo>
                  <a:lnTo>
                    <a:pt x="3372" y="5734"/>
                  </a:lnTo>
                  <a:cubicBezTo>
                    <a:pt x="3372" y="5577"/>
                    <a:pt x="3498" y="5451"/>
                    <a:pt x="3655" y="5419"/>
                  </a:cubicBezTo>
                  <a:cubicBezTo>
                    <a:pt x="3844" y="5356"/>
                    <a:pt x="4096" y="5262"/>
                    <a:pt x="4254" y="5167"/>
                  </a:cubicBezTo>
                  <a:cubicBezTo>
                    <a:pt x="4300" y="5133"/>
                    <a:pt x="4355" y="5119"/>
                    <a:pt x="4410" y="5119"/>
                  </a:cubicBezTo>
                  <a:cubicBezTo>
                    <a:pt x="4506" y="5119"/>
                    <a:pt x="4603" y="5159"/>
                    <a:pt x="4663" y="5199"/>
                  </a:cubicBezTo>
                  <a:lnTo>
                    <a:pt x="5010" y="5514"/>
                  </a:lnTo>
                  <a:lnTo>
                    <a:pt x="5451" y="5041"/>
                  </a:lnTo>
                  <a:lnTo>
                    <a:pt x="5136" y="4726"/>
                  </a:lnTo>
                  <a:cubicBezTo>
                    <a:pt x="5041" y="4632"/>
                    <a:pt x="5041" y="4474"/>
                    <a:pt x="5104" y="4285"/>
                  </a:cubicBezTo>
                  <a:cubicBezTo>
                    <a:pt x="5230" y="4096"/>
                    <a:pt x="5293" y="3907"/>
                    <a:pt x="5356" y="3718"/>
                  </a:cubicBezTo>
                  <a:cubicBezTo>
                    <a:pt x="5388" y="3561"/>
                    <a:pt x="5514" y="3434"/>
                    <a:pt x="5671" y="3434"/>
                  </a:cubicBezTo>
                  <a:lnTo>
                    <a:pt x="6081" y="3434"/>
                  </a:lnTo>
                  <a:lnTo>
                    <a:pt x="6081" y="2773"/>
                  </a:lnTo>
                  <a:lnTo>
                    <a:pt x="5671" y="2773"/>
                  </a:lnTo>
                  <a:cubicBezTo>
                    <a:pt x="5514" y="2710"/>
                    <a:pt x="5388" y="2615"/>
                    <a:pt x="5356" y="2458"/>
                  </a:cubicBezTo>
                  <a:cubicBezTo>
                    <a:pt x="5293" y="2269"/>
                    <a:pt x="5199" y="2017"/>
                    <a:pt x="5104" y="1859"/>
                  </a:cubicBezTo>
                  <a:cubicBezTo>
                    <a:pt x="5041" y="1733"/>
                    <a:pt x="5073" y="1544"/>
                    <a:pt x="5136" y="1418"/>
                  </a:cubicBezTo>
                  <a:lnTo>
                    <a:pt x="5451" y="1103"/>
                  </a:lnTo>
                  <a:lnTo>
                    <a:pt x="5010" y="631"/>
                  </a:lnTo>
                  <a:lnTo>
                    <a:pt x="4663" y="946"/>
                  </a:lnTo>
                  <a:cubicBezTo>
                    <a:pt x="4608" y="1019"/>
                    <a:pt x="4531" y="1050"/>
                    <a:pt x="4445" y="1050"/>
                  </a:cubicBezTo>
                  <a:cubicBezTo>
                    <a:pt x="4384" y="1050"/>
                    <a:pt x="4319" y="1035"/>
                    <a:pt x="4254" y="1009"/>
                  </a:cubicBezTo>
                  <a:cubicBezTo>
                    <a:pt x="4033" y="883"/>
                    <a:pt x="3844" y="788"/>
                    <a:pt x="3655" y="757"/>
                  </a:cubicBezTo>
                  <a:cubicBezTo>
                    <a:pt x="3498" y="725"/>
                    <a:pt x="3372" y="599"/>
                    <a:pt x="3372" y="442"/>
                  </a:cubicBezTo>
                  <a:lnTo>
                    <a:pt x="33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3" name="Google Shape;7213;p62"/>
            <p:cNvSpPr/>
            <p:nvPr/>
          </p:nvSpPr>
          <p:spPr>
            <a:xfrm>
              <a:off x="-34763900" y="35612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522" y="2048"/>
                  </a:moveTo>
                  <a:cubicBezTo>
                    <a:pt x="6743" y="2048"/>
                    <a:pt x="6900" y="2206"/>
                    <a:pt x="6900" y="2395"/>
                  </a:cubicBezTo>
                  <a:lnTo>
                    <a:pt x="6900" y="2899"/>
                  </a:lnTo>
                  <a:cubicBezTo>
                    <a:pt x="6995" y="2962"/>
                    <a:pt x="7089" y="2994"/>
                    <a:pt x="7152" y="3025"/>
                  </a:cubicBezTo>
                  <a:lnTo>
                    <a:pt x="7530" y="2678"/>
                  </a:lnTo>
                  <a:cubicBezTo>
                    <a:pt x="7578" y="2615"/>
                    <a:pt x="7664" y="2584"/>
                    <a:pt x="7755" y="2584"/>
                  </a:cubicBezTo>
                  <a:cubicBezTo>
                    <a:pt x="7845" y="2584"/>
                    <a:pt x="7940" y="2615"/>
                    <a:pt x="8003" y="2678"/>
                  </a:cubicBezTo>
                  <a:lnTo>
                    <a:pt x="8979" y="3655"/>
                  </a:lnTo>
                  <a:cubicBezTo>
                    <a:pt x="9106" y="3781"/>
                    <a:pt x="9106" y="4002"/>
                    <a:pt x="8979" y="4128"/>
                  </a:cubicBezTo>
                  <a:lnTo>
                    <a:pt x="8633" y="4474"/>
                  </a:lnTo>
                  <a:cubicBezTo>
                    <a:pt x="8664" y="4569"/>
                    <a:pt x="8696" y="4695"/>
                    <a:pt x="8727" y="4758"/>
                  </a:cubicBezTo>
                  <a:lnTo>
                    <a:pt x="9263" y="4758"/>
                  </a:lnTo>
                  <a:cubicBezTo>
                    <a:pt x="9452" y="4758"/>
                    <a:pt x="9610" y="4915"/>
                    <a:pt x="9610" y="5104"/>
                  </a:cubicBezTo>
                  <a:lnTo>
                    <a:pt x="9610" y="6491"/>
                  </a:lnTo>
                  <a:cubicBezTo>
                    <a:pt x="9610" y="6680"/>
                    <a:pt x="9452" y="6837"/>
                    <a:pt x="9263" y="6837"/>
                  </a:cubicBezTo>
                  <a:lnTo>
                    <a:pt x="8727" y="6837"/>
                  </a:lnTo>
                  <a:cubicBezTo>
                    <a:pt x="8696" y="6963"/>
                    <a:pt x="8664" y="7026"/>
                    <a:pt x="8633" y="7121"/>
                  </a:cubicBezTo>
                  <a:lnTo>
                    <a:pt x="8979" y="7467"/>
                  </a:lnTo>
                  <a:cubicBezTo>
                    <a:pt x="9106" y="7593"/>
                    <a:pt x="9106" y="7814"/>
                    <a:pt x="8979" y="7940"/>
                  </a:cubicBezTo>
                  <a:lnTo>
                    <a:pt x="8003" y="8916"/>
                  </a:lnTo>
                  <a:cubicBezTo>
                    <a:pt x="7940" y="8979"/>
                    <a:pt x="7845" y="9011"/>
                    <a:pt x="7755" y="9011"/>
                  </a:cubicBezTo>
                  <a:cubicBezTo>
                    <a:pt x="7664" y="9011"/>
                    <a:pt x="7578" y="8979"/>
                    <a:pt x="7530" y="8916"/>
                  </a:cubicBezTo>
                  <a:lnTo>
                    <a:pt x="7152" y="8570"/>
                  </a:lnTo>
                  <a:cubicBezTo>
                    <a:pt x="7089" y="8601"/>
                    <a:pt x="6963" y="8664"/>
                    <a:pt x="6900" y="8696"/>
                  </a:cubicBezTo>
                  <a:lnTo>
                    <a:pt x="6900" y="9200"/>
                  </a:lnTo>
                  <a:cubicBezTo>
                    <a:pt x="6900" y="9389"/>
                    <a:pt x="6743" y="9547"/>
                    <a:pt x="6522" y="9547"/>
                  </a:cubicBezTo>
                  <a:lnTo>
                    <a:pt x="5167" y="9547"/>
                  </a:lnTo>
                  <a:cubicBezTo>
                    <a:pt x="4947" y="9547"/>
                    <a:pt x="4789" y="9389"/>
                    <a:pt x="4789" y="9200"/>
                  </a:cubicBezTo>
                  <a:lnTo>
                    <a:pt x="4789" y="8696"/>
                  </a:lnTo>
                  <a:cubicBezTo>
                    <a:pt x="4695" y="8664"/>
                    <a:pt x="4600" y="8601"/>
                    <a:pt x="4537" y="8570"/>
                  </a:cubicBezTo>
                  <a:lnTo>
                    <a:pt x="4159" y="8916"/>
                  </a:lnTo>
                  <a:cubicBezTo>
                    <a:pt x="4112" y="8979"/>
                    <a:pt x="4025" y="9011"/>
                    <a:pt x="3935" y="9011"/>
                  </a:cubicBezTo>
                  <a:cubicBezTo>
                    <a:pt x="3844" y="9011"/>
                    <a:pt x="3750" y="8979"/>
                    <a:pt x="3687" y="8916"/>
                  </a:cubicBezTo>
                  <a:lnTo>
                    <a:pt x="2710" y="7940"/>
                  </a:lnTo>
                  <a:cubicBezTo>
                    <a:pt x="2584" y="7814"/>
                    <a:pt x="2584" y="7593"/>
                    <a:pt x="2710" y="7467"/>
                  </a:cubicBezTo>
                  <a:lnTo>
                    <a:pt x="3057" y="7121"/>
                  </a:lnTo>
                  <a:cubicBezTo>
                    <a:pt x="3025" y="7026"/>
                    <a:pt x="2994" y="6932"/>
                    <a:pt x="2962" y="6837"/>
                  </a:cubicBezTo>
                  <a:lnTo>
                    <a:pt x="2426" y="6837"/>
                  </a:lnTo>
                  <a:cubicBezTo>
                    <a:pt x="2237" y="6837"/>
                    <a:pt x="2080" y="6680"/>
                    <a:pt x="2080" y="6491"/>
                  </a:cubicBezTo>
                  <a:lnTo>
                    <a:pt x="2080" y="5104"/>
                  </a:lnTo>
                  <a:cubicBezTo>
                    <a:pt x="2080" y="4915"/>
                    <a:pt x="2237" y="4758"/>
                    <a:pt x="2426" y="4758"/>
                  </a:cubicBezTo>
                  <a:lnTo>
                    <a:pt x="2962" y="4758"/>
                  </a:lnTo>
                  <a:cubicBezTo>
                    <a:pt x="2994" y="4632"/>
                    <a:pt x="3025" y="4569"/>
                    <a:pt x="3057" y="4474"/>
                  </a:cubicBezTo>
                  <a:lnTo>
                    <a:pt x="2710" y="4128"/>
                  </a:lnTo>
                  <a:cubicBezTo>
                    <a:pt x="2584" y="4002"/>
                    <a:pt x="2584" y="3781"/>
                    <a:pt x="2710" y="3655"/>
                  </a:cubicBezTo>
                  <a:lnTo>
                    <a:pt x="3687" y="2678"/>
                  </a:lnTo>
                  <a:cubicBezTo>
                    <a:pt x="3750" y="2615"/>
                    <a:pt x="3844" y="2584"/>
                    <a:pt x="3935" y="2584"/>
                  </a:cubicBezTo>
                  <a:cubicBezTo>
                    <a:pt x="4025" y="2584"/>
                    <a:pt x="4112" y="2615"/>
                    <a:pt x="4159" y="2678"/>
                  </a:cubicBezTo>
                  <a:lnTo>
                    <a:pt x="4537" y="3025"/>
                  </a:lnTo>
                  <a:cubicBezTo>
                    <a:pt x="4600" y="2994"/>
                    <a:pt x="4726" y="2962"/>
                    <a:pt x="4789" y="2899"/>
                  </a:cubicBezTo>
                  <a:lnTo>
                    <a:pt x="4789" y="2395"/>
                  </a:lnTo>
                  <a:cubicBezTo>
                    <a:pt x="4789" y="2206"/>
                    <a:pt x="4947" y="2048"/>
                    <a:pt x="5167" y="2048"/>
                  </a:cubicBezTo>
                  <a:close/>
                  <a:moveTo>
                    <a:pt x="5829" y="1"/>
                  </a:moveTo>
                  <a:cubicBezTo>
                    <a:pt x="2647" y="1"/>
                    <a:pt x="1" y="2647"/>
                    <a:pt x="1" y="5829"/>
                  </a:cubicBezTo>
                  <a:cubicBezTo>
                    <a:pt x="1" y="6837"/>
                    <a:pt x="284" y="7877"/>
                    <a:pt x="820" y="8790"/>
                  </a:cubicBezTo>
                  <a:lnTo>
                    <a:pt x="32" y="11185"/>
                  </a:lnTo>
                  <a:cubicBezTo>
                    <a:pt x="1" y="11311"/>
                    <a:pt x="32" y="11468"/>
                    <a:pt x="127" y="11531"/>
                  </a:cubicBezTo>
                  <a:cubicBezTo>
                    <a:pt x="174" y="11602"/>
                    <a:pt x="274" y="11638"/>
                    <a:pt x="375" y="11638"/>
                  </a:cubicBezTo>
                  <a:cubicBezTo>
                    <a:pt x="408" y="11638"/>
                    <a:pt x="442" y="11634"/>
                    <a:pt x="473" y="11626"/>
                  </a:cubicBezTo>
                  <a:lnTo>
                    <a:pt x="2868" y="10838"/>
                  </a:lnTo>
                  <a:cubicBezTo>
                    <a:pt x="3781" y="11374"/>
                    <a:pt x="4789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4" name="Google Shape;7214;p62"/>
            <p:cNvSpPr/>
            <p:nvPr/>
          </p:nvSpPr>
          <p:spPr>
            <a:xfrm>
              <a:off x="-34644175" y="36809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41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215" name="Google Shape;7215;p62"/>
          <p:cNvSpPr/>
          <p:nvPr/>
        </p:nvSpPr>
        <p:spPr>
          <a:xfrm>
            <a:off x="2919478" y="3009359"/>
            <a:ext cx="471527" cy="471487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216" name="Google Shape;7216;p62"/>
          <p:cNvGrpSpPr/>
          <p:nvPr/>
        </p:nvGrpSpPr>
        <p:grpSpPr>
          <a:xfrm>
            <a:off x="1126808" y="3640132"/>
            <a:ext cx="472781" cy="472781"/>
            <a:chOff x="-32927950" y="3227275"/>
            <a:chExt cx="292225" cy="292225"/>
          </a:xfrm>
          <a:solidFill>
            <a:srgbClr val="EE705A"/>
          </a:solidFill>
        </p:grpSpPr>
        <p:sp>
          <p:nvSpPr>
            <p:cNvPr id="7217" name="Google Shape;7217;p62"/>
            <p:cNvSpPr/>
            <p:nvPr/>
          </p:nvSpPr>
          <p:spPr>
            <a:xfrm>
              <a:off x="-32927950" y="3228075"/>
              <a:ext cx="69325" cy="291425"/>
            </a:xfrm>
            <a:custGeom>
              <a:avLst/>
              <a:gdLst/>
              <a:ahLst/>
              <a:cxnLst/>
              <a:rect l="l" t="t" r="r" b="b"/>
              <a:pathLst>
                <a:path w="2773" h="11657" extrusionOk="0">
                  <a:moveTo>
                    <a:pt x="1733" y="0"/>
                  </a:moveTo>
                  <a:cubicBezTo>
                    <a:pt x="1198" y="0"/>
                    <a:pt x="725" y="473"/>
                    <a:pt x="725" y="1040"/>
                  </a:cubicBezTo>
                  <a:lnTo>
                    <a:pt x="725" y="1386"/>
                  </a:lnTo>
                  <a:lnTo>
                    <a:pt x="347" y="1386"/>
                  </a:lnTo>
                  <a:cubicBezTo>
                    <a:pt x="158" y="1386"/>
                    <a:pt x="1" y="1544"/>
                    <a:pt x="1" y="1733"/>
                  </a:cubicBezTo>
                  <a:cubicBezTo>
                    <a:pt x="1" y="1922"/>
                    <a:pt x="158" y="2079"/>
                    <a:pt x="347" y="2079"/>
                  </a:cubicBezTo>
                  <a:lnTo>
                    <a:pt x="725" y="2079"/>
                  </a:lnTo>
                  <a:lnTo>
                    <a:pt x="725" y="3466"/>
                  </a:lnTo>
                  <a:lnTo>
                    <a:pt x="347" y="3466"/>
                  </a:lnTo>
                  <a:cubicBezTo>
                    <a:pt x="158" y="3466"/>
                    <a:pt x="1" y="3623"/>
                    <a:pt x="1" y="3812"/>
                  </a:cubicBezTo>
                  <a:cubicBezTo>
                    <a:pt x="1" y="4033"/>
                    <a:pt x="158" y="4190"/>
                    <a:pt x="347" y="4190"/>
                  </a:cubicBezTo>
                  <a:lnTo>
                    <a:pt x="725" y="4190"/>
                  </a:lnTo>
                  <a:lnTo>
                    <a:pt x="725" y="5608"/>
                  </a:lnTo>
                  <a:lnTo>
                    <a:pt x="347" y="5608"/>
                  </a:lnTo>
                  <a:cubicBezTo>
                    <a:pt x="158" y="5608"/>
                    <a:pt x="1" y="5765"/>
                    <a:pt x="1" y="5954"/>
                  </a:cubicBezTo>
                  <a:cubicBezTo>
                    <a:pt x="1" y="6143"/>
                    <a:pt x="158" y="6301"/>
                    <a:pt x="347" y="6301"/>
                  </a:cubicBezTo>
                  <a:lnTo>
                    <a:pt x="725" y="6301"/>
                  </a:lnTo>
                  <a:lnTo>
                    <a:pt x="725" y="7687"/>
                  </a:lnTo>
                  <a:lnTo>
                    <a:pt x="347" y="7687"/>
                  </a:lnTo>
                  <a:cubicBezTo>
                    <a:pt x="158" y="7687"/>
                    <a:pt x="1" y="7845"/>
                    <a:pt x="1" y="8034"/>
                  </a:cubicBezTo>
                  <a:cubicBezTo>
                    <a:pt x="1" y="8223"/>
                    <a:pt x="158" y="8380"/>
                    <a:pt x="347" y="8380"/>
                  </a:cubicBezTo>
                  <a:lnTo>
                    <a:pt x="725" y="8380"/>
                  </a:lnTo>
                  <a:lnTo>
                    <a:pt x="725" y="9767"/>
                  </a:lnTo>
                  <a:lnTo>
                    <a:pt x="347" y="9767"/>
                  </a:lnTo>
                  <a:lnTo>
                    <a:pt x="347" y="9577"/>
                  </a:lnTo>
                  <a:cubicBezTo>
                    <a:pt x="158" y="9577"/>
                    <a:pt x="1" y="9735"/>
                    <a:pt x="1" y="9924"/>
                  </a:cubicBezTo>
                  <a:cubicBezTo>
                    <a:pt x="1" y="10113"/>
                    <a:pt x="158" y="10271"/>
                    <a:pt x="347" y="10271"/>
                  </a:cubicBezTo>
                  <a:lnTo>
                    <a:pt x="725" y="10271"/>
                  </a:lnTo>
                  <a:lnTo>
                    <a:pt x="725" y="10649"/>
                  </a:lnTo>
                  <a:cubicBezTo>
                    <a:pt x="725" y="11184"/>
                    <a:pt x="1198" y="11657"/>
                    <a:pt x="1733" y="11657"/>
                  </a:cubicBezTo>
                  <a:lnTo>
                    <a:pt x="2773" y="11657"/>
                  </a:lnTo>
                  <a:lnTo>
                    <a:pt x="27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8" name="Google Shape;7218;p62"/>
            <p:cNvSpPr/>
            <p:nvPr/>
          </p:nvSpPr>
          <p:spPr>
            <a:xfrm>
              <a:off x="-32841300" y="3227275"/>
              <a:ext cx="154400" cy="291450"/>
            </a:xfrm>
            <a:custGeom>
              <a:avLst/>
              <a:gdLst/>
              <a:ahLst/>
              <a:cxnLst/>
              <a:rect l="l" t="t" r="r" b="b"/>
              <a:pathLst>
                <a:path w="6176" h="11658" extrusionOk="0">
                  <a:moveTo>
                    <a:pt x="4096" y="2048"/>
                  </a:moveTo>
                  <a:cubicBezTo>
                    <a:pt x="4285" y="2048"/>
                    <a:pt x="4442" y="2206"/>
                    <a:pt x="4442" y="2395"/>
                  </a:cubicBezTo>
                  <a:lnTo>
                    <a:pt x="4442" y="3750"/>
                  </a:lnTo>
                  <a:cubicBezTo>
                    <a:pt x="4442" y="3939"/>
                    <a:pt x="4285" y="4096"/>
                    <a:pt x="4096" y="4096"/>
                  </a:cubicBezTo>
                  <a:lnTo>
                    <a:pt x="3088" y="4096"/>
                  </a:lnTo>
                  <a:lnTo>
                    <a:pt x="3088" y="7562"/>
                  </a:lnTo>
                  <a:lnTo>
                    <a:pt x="4096" y="7562"/>
                  </a:lnTo>
                  <a:cubicBezTo>
                    <a:pt x="4285" y="7562"/>
                    <a:pt x="4442" y="7719"/>
                    <a:pt x="4442" y="7908"/>
                  </a:cubicBezTo>
                  <a:lnTo>
                    <a:pt x="4442" y="9294"/>
                  </a:lnTo>
                  <a:cubicBezTo>
                    <a:pt x="4442" y="9483"/>
                    <a:pt x="4285" y="9641"/>
                    <a:pt x="4096" y="9641"/>
                  </a:cubicBezTo>
                  <a:lnTo>
                    <a:pt x="3088" y="9641"/>
                  </a:lnTo>
                  <a:cubicBezTo>
                    <a:pt x="2332" y="9641"/>
                    <a:pt x="1701" y="9011"/>
                    <a:pt x="1701" y="8255"/>
                  </a:cubicBezTo>
                  <a:lnTo>
                    <a:pt x="1701" y="3435"/>
                  </a:lnTo>
                  <a:cubicBezTo>
                    <a:pt x="1701" y="2678"/>
                    <a:pt x="2332" y="2048"/>
                    <a:pt x="3088" y="2048"/>
                  </a:cubicBezTo>
                  <a:close/>
                  <a:moveTo>
                    <a:pt x="0" y="1"/>
                  </a:moveTo>
                  <a:lnTo>
                    <a:pt x="0" y="11657"/>
                  </a:lnTo>
                  <a:lnTo>
                    <a:pt x="5167" y="11657"/>
                  </a:lnTo>
                  <a:cubicBezTo>
                    <a:pt x="5703" y="11657"/>
                    <a:pt x="6175" y="11185"/>
                    <a:pt x="6175" y="10618"/>
                  </a:cubicBezTo>
                  <a:lnTo>
                    <a:pt x="6175" y="1009"/>
                  </a:lnTo>
                  <a:cubicBezTo>
                    <a:pt x="6175" y="473"/>
                    <a:pt x="5703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9" name="Google Shape;7219;p62"/>
            <p:cNvSpPr/>
            <p:nvPr/>
          </p:nvSpPr>
          <p:spPr>
            <a:xfrm>
              <a:off x="-32669600" y="3261925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1"/>
                  </a:moveTo>
                  <a:lnTo>
                    <a:pt x="0" y="2049"/>
                  </a:lnTo>
                  <a:lnTo>
                    <a:pt x="1355" y="2049"/>
                  </a:lnTo>
                  <a:lnTo>
                    <a:pt x="1355" y="347"/>
                  </a:lnTo>
                  <a:cubicBezTo>
                    <a:pt x="1355" y="158"/>
                    <a:pt x="1197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0" name="Google Shape;7220;p62"/>
            <p:cNvSpPr/>
            <p:nvPr/>
          </p:nvSpPr>
          <p:spPr>
            <a:xfrm>
              <a:off x="-32669600" y="3329675"/>
              <a:ext cx="33875" cy="35450"/>
            </a:xfrm>
            <a:custGeom>
              <a:avLst/>
              <a:gdLst/>
              <a:ahLst/>
              <a:cxnLst/>
              <a:rect l="l" t="t" r="r" b="b"/>
              <a:pathLst>
                <a:path w="1355" h="1418" extrusionOk="0">
                  <a:moveTo>
                    <a:pt x="0" y="0"/>
                  </a:moveTo>
                  <a:lnTo>
                    <a:pt x="0" y="1418"/>
                  </a:lnTo>
                  <a:lnTo>
                    <a:pt x="1355" y="1418"/>
                  </a:ln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1" name="Google Shape;7221;p62"/>
            <p:cNvSpPr/>
            <p:nvPr/>
          </p:nvSpPr>
          <p:spPr>
            <a:xfrm>
              <a:off x="-32669600" y="3381650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0"/>
                  </a:moveTo>
                  <a:lnTo>
                    <a:pt x="0" y="2048"/>
                  </a:lnTo>
                  <a:lnTo>
                    <a:pt x="1008" y="2048"/>
                  </a:lnTo>
                  <a:cubicBezTo>
                    <a:pt x="1197" y="2048"/>
                    <a:pt x="1355" y="1891"/>
                    <a:pt x="1355" y="170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22" name="Google Shape;7222;p62"/>
          <p:cNvGrpSpPr/>
          <p:nvPr/>
        </p:nvGrpSpPr>
        <p:grpSpPr>
          <a:xfrm>
            <a:off x="1126162" y="4268285"/>
            <a:ext cx="474076" cy="471527"/>
            <a:chOff x="-32927950" y="3586425"/>
            <a:chExt cx="293025" cy="291450"/>
          </a:xfrm>
          <a:solidFill>
            <a:srgbClr val="EE705A"/>
          </a:solidFill>
        </p:grpSpPr>
        <p:sp>
          <p:nvSpPr>
            <p:cNvPr id="7223" name="Google Shape;7223;p62"/>
            <p:cNvSpPr/>
            <p:nvPr/>
          </p:nvSpPr>
          <p:spPr>
            <a:xfrm>
              <a:off x="-32927950" y="3843975"/>
              <a:ext cx="293025" cy="33900"/>
            </a:xfrm>
            <a:custGeom>
              <a:avLst/>
              <a:gdLst/>
              <a:ahLst/>
              <a:cxnLst/>
              <a:rect l="l" t="t" r="r" b="b"/>
              <a:pathLst>
                <a:path w="11721" h="1356" extrusionOk="0">
                  <a:moveTo>
                    <a:pt x="662" y="1"/>
                  </a:moveTo>
                  <a:cubicBezTo>
                    <a:pt x="284" y="1"/>
                    <a:pt x="1" y="316"/>
                    <a:pt x="1" y="662"/>
                  </a:cubicBezTo>
                  <a:lnTo>
                    <a:pt x="1" y="1009"/>
                  </a:lnTo>
                  <a:cubicBezTo>
                    <a:pt x="1" y="1198"/>
                    <a:pt x="158" y="1355"/>
                    <a:pt x="347" y="1355"/>
                  </a:cubicBezTo>
                  <a:lnTo>
                    <a:pt x="11342" y="1355"/>
                  </a:lnTo>
                  <a:cubicBezTo>
                    <a:pt x="11563" y="1355"/>
                    <a:pt x="11720" y="1198"/>
                    <a:pt x="11720" y="1009"/>
                  </a:cubicBezTo>
                  <a:lnTo>
                    <a:pt x="11720" y="694"/>
                  </a:lnTo>
                  <a:cubicBezTo>
                    <a:pt x="11689" y="316"/>
                    <a:pt x="11374" y="1"/>
                    <a:pt x="109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4" name="Google Shape;7224;p62"/>
            <p:cNvSpPr/>
            <p:nvPr/>
          </p:nvSpPr>
          <p:spPr>
            <a:xfrm>
              <a:off x="-32872025" y="3723475"/>
              <a:ext cx="180400" cy="52000"/>
            </a:xfrm>
            <a:custGeom>
              <a:avLst/>
              <a:gdLst/>
              <a:ahLst/>
              <a:cxnLst/>
              <a:rect l="l" t="t" r="r" b="b"/>
              <a:pathLst>
                <a:path w="7216" h="2080" extrusionOk="0">
                  <a:moveTo>
                    <a:pt x="757" y="1"/>
                  </a:moveTo>
                  <a:lnTo>
                    <a:pt x="0" y="2080"/>
                  </a:lnTo>
                  <a:lnTo>
                    <a:pt x="7215" y="2080"/>
                  </a:lnTo>
                  <a:lnTo>
                    <a:pt x="65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5" name="Google Shape;7225;p62"/>
            <p:cNvSpPr/>
            <p:nvPr/>
          </p:nvSpPr>
          <p:spPr>
            <a:xfrm>
              <a:off x="-32890150" y="3792775"/>
              <a:ext cx="217425" cy="33900"/>
            </a:xfrm>
            <a:custGeom>
              <a:avLst/>
              <a:gdLst/>
              <a:ahLst/>
              <a:cxnLst/>
              <a:rect l="l" t="t" r="r" b="b"/>
              <a:pathLst>
                <a:path w="8697" h="1356" extrusionOk="0">
                  <a:moveTo>
                    <a:pt x="505" y="1"/>
                  </a:moveTo>
                  <a:lnTo>
                    <a:pt x="1" y="1356"/>
                  </a:lnTo>
                  <a:lnTo>
                    <a:pt x="8696" y="1356"/>
                  </a:lnTo>
                  <a:lnTo>
                    <a:pt x="82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6" name="Google Shape;7226;p62"/>
            <p:cNvSpPr/>
            <p:nvPr/>
          </p:nvSpPr>
          <p:spPr>
            <a:xfrm>
              <a:off x="-32822400" y="3586425"/>
              <a:ext cx="82725" cy="52800"/>
            </a:xfrm>
            <a:custGeom>
              <a:avLst/>
              <a:gdLst/>
              <a:ahLst/>
              <a:cxnLst/>
              <a:rect l="l" t="t" r="r" b="b"/>
              <a:pathLst>
                <a:path w="3309" h="2112" extrusionOk="0">
                  <a:moveTo>
                    <a:pt x="1639" y="1"/>
                  </a:moveTo>
                  <a:cubicBezTo>
                    <a:pt x="1103" y="1"/>
                    <a:pt x="599" y="379"/>
                    <a:pt x="441" y="883"/>
                  </a:cubicBezTo>
                  <a:lnTo>
                    <a:pt x="0" y="2112"/>
                  </a:lnTo>
                  <a:lnTo>
                    <a:pt x="3308" y="2112"/>
                  </a:lnTo>
                  <a:lnTo>
                    <a:pt x="2867" y="883"/>
                  </a:lnTo>
                  <a:cubicBezTo>
                    <a:pt x="2678" y="316"/>
                    <a:pt x="2206" y="1"/>
                    <a:pt x="1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7" name="Google Shape;7227;p62"/>
            <p:cNvSpPr/>
            <p:nvPr/>
          </p:nvSpPr>
          <p:spPr>
            <a:xfrm>
              <a:off x="-32846825" y="3655750"/>
              <a:ext cx="131550" cy="51200"/>
            </a:xfrm>
            <a:custGeom>
              <a:avLst/>
              <a:gdLst/>
              <a:ahLst/>
              <a:cxnLst/>
              <a:rect l="l" t="t" r="r" b="b"/>
              <a:pathLst>
                <a:path w="5262" h="2048" extrusionOk="0">
                  <a:moveTo>
                    <a:pt x="694" y="0"/>
                  </a:moveTo>
                  <a:lnTo>
                    <a:pt x="1" y="2048"/>
                  </a:lnTo>
                  <a:lnTo>
                    <a:pt x="5262" y="2048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28" name="Google Shape;7228;p62"/>
          <p:cNvGrpSpPr/>
          <p:nvPr/>
        </p:nvGrpSpPr>
        <p:grpSpPr>
          <a:xfrm>
            <a:off x="1126808" y="4886931"/>
            <a:ext cx="472781" cy="474076"/>
            <a:chOff x="-32927950" y="3944800"/>
            <a:chExt cx="292225" cy="293025"/>
          </a:xfrm>
          <a:solidFill>
            <a:srgbClr val="EE705A"/>
          </a:solidFill>
        </p:grpSpPr>
        <p:sp>
          <p:nvSpPr>
            <p:cNvPr id="7229" name="Google Shape;7229;p62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0" name="Google Shape;7230;p62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1" name="Google Shape;7231;p62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2" name="Google Shape;7232;p62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3" name="Google Shape;7233;p62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4" name="Google Shape;7234;p62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5" name="Google Shape;7235;p62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6" name="Google Shape;7236;p62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7" name="Google Shape;7237;p62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38" name="Google Shape;7238;p62"/>
          <p:cNvGrpSpPr/>
          <p:nvPr/>
        </p:nvGrpSpPr>
        <p:grpSpPr>
          <a:xfrm>
            <a:off x="4098531" y="3640599"/>
            <a:ext cx="472781" cy="471851"/>
            <a:chOff x="-31094350" y="3194000"/>
            <a:chExt cx="292225" cy="291650"/>
          </a:xfrm>
          <a:solidFill>
            <a:srgbClr val="EE705A"/>
          </a:solidFill>
        </p:grpSpPr>
        <p:sp>
          <p:nvSpPr>
            <p:cNvPr id="7239" name="Google Shape;7239;p62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0" name="Google Shape;7240;p62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1" name="Google Shape;7241;p62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2" name="Google Shape;7242;p62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3" name="Google Shape;7243;p62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4" name="Google Shape;7244;p62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5" name="Google Shape;7245;p62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6" name="Google Shape;7246;p62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47" name="Google Shape;7247;p62"/>
          <p:cNvGrpSpPr/>
          <p:nvPr/>
        </p:nvGrpSpPr>
        <p:grpSpPr>
          <a:xfrm>
            <a:off x="4099158" y="4267922"/>
            <a:ext cx="471527" cy="472255"/>
            <a:chOff x="-31093575" y="3552550"/>
            <a:chExt cx="291450" cy="291900"/>
          </a:xfrm>
          <a:solidFill>
            <a:srgbClr val="EE705A"/>
          </a:solidFill>
        </p:grpSpPr>
        <p:sp>
          <p:nvSpPr>
            <p:cNvPr id="7248" name="Google Shape;7248;p62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9" name="Google Shape;7249;p62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0" name="Google Shape;7250;p62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1" name="Google Shape;7251;p62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52" name="Google Shape;7252;p62"/>
          <p:cNvGrpSpPr/>
          <p:nvPr/>
        </p:nvGrpSpPr>
        <p:grpSpPr>
          <a:xfrm>
            <a:off x="4099158" y="4888226"/>
            <a:ext cx="471527" cy="471487"/>
            <a:chOff x="-31093575" y="3911725"/>
            <a:chExt cx="291450" cy="291425"/>
          </a:xfrm>
          <a:solidFill>
            <a:srgbClr val="EE705A"/>
          </a:solidFill>
        </p:grpSpPr>
        <p:sp>
          <p:nvSpPr>
            <p:cNvPr id="7253" name="Google Shape;7253;p62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4" name="Google Shape;7254;p62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55" name="Google Shape;7255;p62"/>
          <p:cNvGrpSpPr/>
          <p:nvPr/>
        </p:nvGrpSpPr>
        <p:grpSpPr>
          <a:xfrm>
            <a:off x="2911732" y="5497515"/>
            <a:ext cx="475329" cy="472781"/>
            <a:chOff x="-29946000" y="3183175"/>
            <a:chExt cx="293800" cy="292225"/>
          </a:xfrm>
          <a:solidFill>
            <a:srgbClr val="EE705A"/>
          </a:solidFill>
        </p:grpSpPr>
        <p:sp>
          <p:nvSpPr>
            <p:cNvPr id="7256" name="Google Shape;7256;p62"/>
            <p:cNvSpPr/>
            <p:nvPr/>
          </p:nvSpPr>
          <p:spPr>
            <a:xfrm>
              <a:off x="-29839675" y="3355650"/>
              <a:ext cx="186700" cy="33900"/>
            </a:xfrm>
            <a:custGeom>
              <a:avLst/>
              <a:gdLst/>
              <a:ahLst/>
              <a:cxnLst/>
              <a:rect l="l" t="t" r="r" b="b"/>
              <a:pathLst>
                <a:path w="7468" h="1356" extrusionOk="0">
                  <a:moveTo>
                    <a:pt x="568" y="1"/>
                  </a:moveTo>
                  <a:cubicBezTo>
                    <a:pt x="568" y="505"/>
                    <a:pt x="379" y="977"/>
                    <a:pt x="1" y="1356"/>
                  </a:cubicBezTo>
                  <a:lnTo>
                    <a:pt x="7467" y="1356"/>
                  </a:lnTo>
                  <a:lnTo>
                    <a:pt x="74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7" name="Google Shape;7257;p62"/>
            <p:cNvSpPr/>
            <p:nvPr/>
          </p:nvSpPr>
          <p:spPr>
            <a:xfrm>
              <a:off x="-29824700" y="3406850"/>
              <a:ext cx="172500" cy="68550"/>
            </a:xfrm>
            <a:custGeom>
              <a:avLst/>
              <a:gdLst/>
              <a:ahLst/>
              <a:cxnLst/>
              <a:rect l="l" t="t" r="r" b="b"/>
              <a:pathLst>
                <a:path w="6900" h="2742" extrusionOk="0">
                  <a:moveTo>
                    <a:pt x="0" y="1"/>
                  </a:moveTo>
                  <a:cubicBezTo>
                    <a:pt x="662" y="505"/>
                    <a:pt x="1134" y="1292"/>
                    <a:pt x="1292" y="2237"/>
                  </a:cubicBezTo>
                  <a:cubicBezTo>
                    <a:pt x="1355" y="2395"/>
                    <a:pt x="1292" y="2584"/>
                    <a:pt x="1260" y="2742"/>
                  </a:cubicBezTo>
                  <a:lnTo>
                    <a:pt x="6553" y="2742"/>
                  </a:lnTo>
                  <a:cubicBezTo>
                    <a:pt x="6742" y="2742"/>
                    <a:pt x="6900" y="2584"/>
                    <a:pt x="6900" y="2395"/>
                  </a:cubicBezTo>
                  <a:lnTo>
                    <a:pt x="69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8" name="Google Shape;7258;p62"/>
            <p:cNvSpPr/>
            <p:nvPr/>
          </p:nvSpPr>
          <p:spPr>
            <a:xfrm>
              <a:off x="-29756975" y="3183175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74"/>
                    <a:pt x="2773" y="1386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9" name="Google Shape;7259;p62"/>
            <p:cNvSpPr/>
            <p:nvPr/>
          </p:nvSpPr>
          <p:spPr>
            <a:xfrm>
              <a:off x="-29790850" y="3269025"/>
              <a:ext cx="137875" cy="68550"/>
            </a:xfrm>
            <a:custGeom>
              <a:avLst/>
              <a:gdLst/>
              <a:ahLst/>
              <a:cxnLst/>
              <a:rect l="l" t="t" r="r" b="b"/>
              <a:pathLst>
                <a:path w="5515" h="2742" extrusionOk="0">
                  <a:moveTo>
                    <a:pt x="2773" y="0"/>
                  </a:moveTo>
                  <a:cubicBezTo>
                    <a:pt x="1419" y="0"/>
                    <a:pt x="221" y="1040"/>
                    <a:pt x="32" y="2363"/>
                  </a:cubicBezTo>
                  <a:cubicBezTo>
                    <a:pt x="1" y="2552"/>
                    <a:pt x="158" y="2741"/>
                    <a:pt x="379" y="2741"/>
                  </a:cubicBezTo>
                  <a:lnTo>
                    <a:pt x="5136" y="2741"/>
                  </a:lnTo>
                  <a:cubicBezTo>
                    <a:pt x="5357" y="2741"/>
                    <a:pt x="5514" y="2552"/>
                    <a:pt x="5514" y="2363"/>
                  </a:cubicBezTo>
                  <a:cubicBezTo>
                    <a:pt x="5294" y="1008"/>
                    <a:pt x="4160" y="0"/>
                    <a:pt x="2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0" name="Google Shape;7260;p62"/>
            <p:cNvSpPr/>
            <p:nvPr/>
          </p:nvSpPr>
          <p:spPr>
            <a:xfrm>
              <a:off x="-29911350" y="3321000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1"/>
                  </a:moveTo>
                  <a:cubicBezTo>
                    <a:pt x="631" y="1"/>
                    <a:pt x="1" y="599"/>
                    <a:pt x="1" y="1387"/>
                  </a:cubicBezTo>
                  <a:cubicBezTo>
                    <a:pt x="1" y="2143"/>
                    <a:pt x="631" y="2742"/>
                    <a:pt x="1387" y="2742"/>
                  </a:cubicBezTo>
                  <a:cubicBezTo>
                    <a:pt x="2143" y="2742"/>
                    <a:pt x="2773" y="2143"/>
                    <a:pt x="2773" y="1387"/>
                  </a:cubicBez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1" name="Google Shape;7261;p62"/>
            <p:cNvSpPr/>
            <p:nvPr/>
          </p:nvSpPr>
          <p:spPr>
            <a:xfrm>
              <a:off x="-29946000" y="3406850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73" y="1"/>
                  </a:moveTo>
                  <a:cubicBezTo>
                    <a:pt x="1387" y="1"/>
                    <a:pt x="252" y="1009"/>
                    <a:pt x="63" y="2300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36" y="2710"/>
                  </a:lnTo>
                  <a:cubicBezTo>
                    <a:pt x="5325" y="2710"/>
                    <a:pt x="5482" y="2521"/>
                    <a:pt x="5482" y="2300"/>
                  </a:cubicBezTo>
                  <a:cubicBezTo>
                    <a:pt x="5293" y="1009"/>
                    <a:pt x="4159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62" name="Google Shape;7262;p62"/>
          <p:cNvGrpSpPr/>
          <p:nvPr/>
        </p:nvGrpSpPr>
        <p:grpSpPr>
          <a:xfrm>
            <a:off x="3504440" y="1840386"/>
            <a:ext cx="477877" cy="472215"/>
            <a:chOff x="-34408675" y="3202075"/>
            <a:chExt cx="295375" cy="291875"/>
          </a:xfrm>
          <a:solidFill>
            <a:srgbClr val="EE705A"/>
          </a:solidFill>
        </p:grpSpPr>
        <p:sp>
          <p:nvSpPr>
            <p:cNvPr id="7263" name="Google Shape;7263;p62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4" name="Google Shape;7264;p62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5" name="Google Shape;7265;p62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6" name="Google Shape;7266;p62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67" name="Google Shape;7267;p62"/>
          <p:cNvGrpSpPr/>
          <p:nvPr/>
        </p:nvGrpSpPr>
        <p:grpSpPr>
          <a:xfrm>
            <a:off x="3506988" y="2427044"/>
            <a:ext cx="472781" cy="475005"/>
            <a:chOff x="-34405525" y="3558075"/>
            <a:chExt cx="292225" cy="293600"/>
          </a:xfrm>
          <a:solidFill>
            <a:srgbClr val="EE705A"/>
          </a:solidFill>
        </p:grpSpPr>
        <p:sp>
          <p:nvSpPr>
            <p:cNvPr id="7268" name="Google Shape;7268;p62"/>
            <p:cNvSpPr/>
            <p:nvPr/>
          </p:nvSpPr>
          <p:spPr>
            <a:xfrm>
              <a:off x="-34303150" y="3663825"/>
              <a:ext cx="189850" cy="187850"/>
            </a:xfrm>
            <a:custGeom>
              <a:avLst/>
              <a:gdLst/>
              <a:ahLst/>
              <a:cxnLst/>
              <a:rect l="l" t="t" r="r" b="b"/>
              <a:pathLst>
                <a:path w="7594" h="7514" extrusionOk="0">
                  <a:moveTo>
                    <a:pt x="5487" y="0"/>
                  </a:moveTo>
                  <a:cubicBezTo>
                    <a:pt x="5380" y="0"/>
                    <a:pt x="5278" y="8"/>
                    <a:pt x="5168" y="24"/>
                  </a:cubicBezTo>
                  <a:cubicBezTo>
                    <a:pt x="4349" y="181"/>
                    <a:pt x="3656" y="843"/>
                    <a:pt x="3561" y="1630"/>
                  </a:cubicBezTo>
                  <a:cubicBezTo>
                    <a:pt x="3467" y="2198"/>
                    <a:pt x="3561" y="2513"/>
                    <a:pt x="3719" y="2891"/>
                  </a:cubicBezTo>
                  <a:lnTo>
                    <a:pt x="285" y="6325"/>
                  </a:lnTo>
                  <a:cubicBezTo>
                    <a:pt x="1" y="6608"/>
                    <a:pt x="1" y="7049"/>
                    <a:pt x="285" y="7301"/>
                  </a:cubicBezTo>
                  <a:cubicBezTo>
                    <a:pt x="426" y="7443"/>
                    <a:pt x="600" y="7514"/>
                    <a:pt x="773" y="7514"/>
                  </a:cubicBezTo>
                  <a:cubicBezTo>
                    <a:pt x="946" y="7514"/>
                    <a:pt x="1119" y="7443"/>
                    <a:pt x="1261" y="7301"/>
                  </a:cubicBezTo>
                  <a:lnTo>
                    <a:pt x="4695" y="3899"/>
                  </a:lnTo>
                  <a:cubicBezTo>
                    <a:pt x="5022" y="4016"/>
                    <a:pt x="5280" y="4080"/>
                    <a:pt x="5597" y="4080"/>
                  </a:cubicBezTo>
                  <a:cubicBezTo>
                    <a:pt x="5708" y="4080"/>
                    <a:pt x="5825" y="4073"/>
                    <a:pt x="5955" y="4056"/>
                  </a:cubicBezTo>
                  <a:cubicBezTo>
                    <a:pt x="6775" y="3899"/>
                    <a:pt x="7436" y="3206"/>
                    <a:pt x="7562" y="2418"/>
                  </a:cubicBezTo>
                  <a:cubicBezTo>
                    <a:pt x="7594" y="2198"/>
                    <a:pt x="7594" y="1945"/>
                    <a:pt x="7562" y="1756"/>
                  </a:cubicBezTo>
                  <a:cubicBezTo>
                    <a:pt x="7562" y="1630"/>
                    <a:pt x="7436" y="1504"/>
                    <a:pt x="7310" y="1473"/>
                  </a:cubicBezTo>
                  <a:cubicBezTo>
                    <a:pt x="7287" y="1465"/>
                    <a:pt x="7259" y="1461"/>
                    <a:pt x="7229" y="1461"/>
                  </a:cubicBezTo>
                  <a:cubicBezTo>
                    <a:pt x="7141" y="1461"/>
                    <a:pt x="7034" y="1497"/>
                    <a:pt x="6964" y="1567"/>
                  </a:cubicBezTo>
                  <a:lnTo>
                    <a:pt x="6491" y="2040"/>
                  </a:lnTo>
                  <a:cubicBezTo>
                    <a:pt x="6365" y="2166"/>
                    <a:pt x="6192" y="2229"/>
                    <a:pt x="6014" y="2229"/>
                  </a:cubicBezTo>
                  <a:cubicBezTo>
                    <a:pt x="5837" y="2229"/>
                    <a:pt x="5656" y="2166"/>
                    <a:pt x="5514" y="2040"/>
                  </a:cubicBezTo>
                  <a:cubicBezTo>
                    <a:pt x="5231" y="1756"/>
                    <a:pt x="5231" y="1315"/>
                    <a:pt x="5514" y="1032"/>
                  </a:cubicBezTo>
                  <a:lnTo>
                    <a:pt x="6018" y="622"/>
                  </a:lnTo>
                  <a:cubicBezTo>
                    <a:pt x="6113" y="528"/>
                    <a:pt x="6144" y="370"/>
                    <a:pt x="6113" y="276"/>
                  </a:cubicBezTo>
                  <a:cubicBezTo>
                    <a:pt x="6050" y="150"/>
                    <a:pt x="5955" y="55"/>
                    <a:pt x="5829" y="24"/>
                  </a:cubicBezTo>
                  <a:cubicBezTo>
                    <a:pt x="5703" y="8"/>
                    <a:pt x="5593" y="0"/>
                    <a:pt x="54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9" name="Google Shape;7269;p62"/>
            <p:cNvSpPr/>
            <p:nvPr/>
          </p:nvSpPr>
          <p:spPr>
            <a:xfrm>
              <a:off x="-34250375" y="3565950"/>
              <a:ext cx="46500" cy="46500"/>
            </a:xfrm>
            <a:custGeom>
              <a:avLst/>
              <a:gdLst/>
              <a:ahLst/>
              <a:cxnLst/>
              <a:rect l="l" t="t" r="r" b="b"/>
              <a:pathLst>
                <a:path w="1860" h="1860" extrusionOk="0">
                  <a:moveTo>
                    <a:pt x="1" y="1"/>
                  </a:moveTo>
                  <a:lnTo>
                    <a:pt x="1" y="1859"/>
                  </a:lnTo>
                  <a:lnTo>
                    <a:pt x="1860" y="1859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0" name="Google Shape;7270;p62"/>
            <p:cNvSpPr/>
            <p:nvPr/>
          </p:nvSpPr>
          <p:spPr>
            <a:xfrm>
              <a:off x="-34405525" y="3558075"/>
              <a:ext cx="206375" cy="276475"/>
            </a:xfrm>
            <a:custGeom>
              <a:avLst/>
              <a:gdLst/>
              <a:ahLst/>
              <a:cxnLst/>
              <a:rect l="l" t="t" r="r" b="b"/>
              <a:pathLst>
                <a:path w="8255" h="11059" extrusionOk="0">
                  <a:moveTo>
                    <a:pt x="3812" y="1450"/>
                  </a:moveTo>
                  <a:cubicBezTo>
                    <a:pt x="4001" y="1450"/>
                    <a:pt x="4159" y="1607"/>
                    <a:pt x="4159" y="1796"/>
                  </a:cubicBezTo>
                  <a:cubicBezTo>
                    <a:pt x="4159" y="2017"/>
                    <a:pt x="4001" y="2174"/>
                    <a:pt x="3812" y="2174"/>
                  </a:cubicBezTo>
                  <a:cubicBezTo>
                    <a:pt x="3623" y="2174"/>
                    <a:pt x="3466" y="2017"/>
                    <a:pt x="3466" y="1796"/>
                  </a:cubicBezTo>
                  <a:cubicBezTo>
                    <a:pt x="3466" y="1607"/>
                    <a:pt x="3623" y="1450"/>
                    <a:pt x="3812" y="1450"/>
                  </a:cubicBezTo>
                  <a:close/>
                  <a:moveTo>
                    <a:pt x="3812" y="2836"/>
                  </a:moveTo>
                  <a:cubicBezTo>
                    <a:pt x="4001" y="2836"/>
                    <a:pt x="4159" y="2993"/>
                    <a:pt x="4159" y="3183"/>
                  </a:cubicBezTo>
                  <a:lnTo>
                    <a:pt x="4159" y="5293"/>
                  </a:lnTo>
                  <a:cubicBezTo>
                    <a:pt x="4159" y="5482"/>
                    <a:pt x="4001" y="5640"/>
                    <a:pt x="3812" y="5640"/>
                  </a:cubicBezTo>
                  <a:cubicBezTo>
                    <a:pt x="3623" y="5640"/>
                    <a:pt x="3466" y="5482"/>
                    <a:pt x="3466" y="5293"/>
                  </a:cubicBezTo>
                  <a:lnTo>
                    <a:pt x="3466" y="3183"/>
                  </a:lnTo>
                  <a:cubicBezTo>
                    <a:pt x="3466" y="2993"/>
                    <a:pt x="3623" y="2836"/>
                    <a:pt x="3812" y="2836"/>
                  </a:cubicBezTo>
                  <a:close/>
                  <a:moveTo>
                    <a:pt x="5860" y="6301"/>
                  </a:moveTo>
                  <a:cubicBezTo>
                    <a:pt x="6049" y="6301"/>
                    <a:pt x="6207" y="6459"/>
                    <a:pt x="6207" y="6648"/>
                  </a:cubicBezTo>
                  <a:cubicBezTo>
                    <a:pt x="6207" y="6837"/>
                    <a:pt x="6049" y="6995"/>
                    <a:pt x="5860" y="6995"/>
                  </a:cubicBezTo>
                  <a:lnTo>
                    <a:pt x="1733" y="6995"/>
                  </a:lnTo>
                  <a:cubicBezTo>
                    <a:pt x="1544" y="6995"/>
                    <a:pt x="1387" y="6837"/>
                    <a:pt x="1387" y="6648"/>
                  </a:cubicBezTo>
                  <a:cubicBezTo>
                    <a:pt x="1387" y="6459"/>
                    <a:pt x="1544" y="6301"/>
                    <a:pt x="1733" y="6301"/>
                  </a:cubicBezTo>
                  <a:close/>
                  <a:moveTo>
                    <a:pt x="4537" y="7688"/>
                  </a:moveTo>
                  <a:cubicBezTo>
                    <a:pt x="4726" y="7688"/>
                    <a:pt x="4884" y="7845"/>
                    <a:pt x="4884" y="8034"/>
                  </a:cubicBezTo>
                  <a:cubicBezTo>
                    <a:pt x="4884" y="8223"/>
                    <a:pt x="4726" y="8381"/>
                    <a:pt x="4537" y="8381"/>
                  </a:cubicBezTo>
                  <a:lnTo>
                    <a:pt x="1733" y="8381"/>
                  </a:lnTo>
                  <a:cubicBezTo>
                    <a:pt x="1544" y="8381"/>
                    <a:pt x="1387" y="8223"/>
                    <a:pt x="1387" y="8034"/>
                  </a:cubicBezTo>
                  <a:cubicBezTo>
                    <a:pt x="1387" y="7845"/>
                    <a:pt x="1544" y="7688"/>
                    <a:pt x="1733" y="768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681"/>
                  </a:lnTo>
                  <a:cubicBezTo>
                    <a:pt x="0" y="10964"/>
                    <a:pt x="158" y="11059"/>
                    <a:pt x="347" y="11059"/>
                  </a:cubicBezTo>
                  <a:lnTo>
                    <a:pt x="3466" y="11059"/>
                  </a:lnTo>
                  <a:cubicBezTo>
                    <a:pt x="3466" y="10712"/>
                    <a:pt x="3592" y="10366"/>
                    <a:pt x="3844" y="10082"/>
                  </a:cubicBezTo>
                  <a:lnTo>
                    <a:pt x="4254" y="9704"/>
                  </a:lnTo>
                  <a:lnTo>
                    <a:pt x="1702" y="9704"/>
                  </a:lnTo>
                  <a:cubicBezTo>
                    <a:pt x="1481" y="9704"/>
                    <a:pt x="1324" y="9546"/>
                    <a:pt x="1324" y="9326"/>
                  </a:cubicBezTo>
                  <a:cubicBezTo>
                    <a:pt x="1324" y="9137"/>
                    <a:pt x="1481" y="8979"/>
                    <a:pt x="1702" y="8979"/>
                  </a:cubicBezTo>
                  <a:lnTo>
                    <a:pt x="4915" y="8979"/>
                  </a:lnTo>
                  <a:lnTo>
                    <a:pt x="6963" y="6932"/>
                  </a:lnTo>
                  <a:cubicBezTo>
                    <a:pt x="6900" y="6585"/>
                    <a:pt x="6805" y="6238"/>
                    <a:pt x="6931" y="5703"/>
                  </a:cubicBezTo>
                  <a:cubicBezTo>
                    <a:pt x="7089" y="4915"/>
                    <a:pt x="7562" y="4254"/>
                    <a:pt x="8255" y="3876"/>
                  </a:cubicBezTo>
                  <a:lnTo>
                    <a:pt x="8255" y="2773"/>
                  </a:lnTo>
                  <a:lnTo>
                    <a:pt x="5860" y="2773"/>
                  </a:lnTo>
                  <a:cubicBezTo>
                    <a:pt x="5671" y="2773"/>
                    <a:pt x="5514" y="2615"/>
                    <a:pt x="5514" y="2395"/>
                  </a:cubicBezTo>
                  <a:lnTo>
                    <a:pt x="55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71" name="Google Shape;7271;p62"/>
          <p:cNvGrpSpPr/>
          <p:nvPr/>
        </p:nvGrpSpPr>
        <p:grpSpPr>
          <a:xfrm>
            <a:off x="3506341" y="3009254"/>
            <a:ext cx="474076" cy="471487"/>
            <a:chOff x="-34406325" y="3919600"/>
            <a:chExt cx="293025" cy="291425"/>
          </a:xfrm>
          <a:solidFill>
            <a:srgbClr val="EE705A"/>
          </a:solidFill>
        </p:grpSpPr>
        <p:sp>
          <p:nvSpPr>
            <p:cNvPr id="7272" name="Google Shape;7272;p62"/>
            <p:cNvSpPr/>
            <p:nvPr/>
          </p:nvSpPr>
          <p:spPr>
            <a:xfrm>
              <a:off x="-34167675" y="3932000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3" name="Google Shape;7273;p62"/>
            <p:cNvSpPr/>
            <p:nvPr/>
          </p:nvSpPr>
          <p:spPr>
            <a:xfrm>
              <a:off x="-34286600" y="3922950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4" name="Google Shape;7274;p62"/>
            <p:cNvSpPr/>
            <p:nvPr/>
          </p:nvSpPr>
          <p:spPr>
            <a:xfrm>
              <a:off x="-34406325" y="4115900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5" name="Google Shape;7275;p62"/>
            <p:cNvSpPr/>
            <p:nvPr/>
          </p:nvSpPr>
          <p:spPr>
            <a:xfrm>
              <a:off x="-34364575" y="3966850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6" name="Google Shape;7276;p62"/>
            <p:cNvSpPr/>
            <p:nvPr/>
          </p:nvSpPr>
          <p:spPr>
            <a:xfrm>
              <a:off x="-34200750" y="3919600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7" name="Google Shape;7277;p62"/>
            <p:cNvSpPr/>
            <p:nvPr/>
          </p:nvSpPr>
          <p:spPr>
            <a:xfrm>
              <a:off x="-34147975" y="39897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8" name="Google Shape;7278;p62"/>
            <p:cNvSpPr/>
            <p:nvPr/>
          </p:nvSpPr>
          <p:spPr>
            <a:xfrm>
              <a:off x="-34278725" y="4116500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79" name="Google Shape;7279;p62"/>
          <p:cNvGrpSpPr/>
          <p:nvPr/>
        </p:nvGrpSpPr>
        <p:grpSpPr>
          <a:xfrm>
            <a:off x="1724871" y="3648405"/>
            <a:ext cx="471527" cy="456239"/>
            <a:chOff x="-32568800" y="3232000"/>
            <a:chExt cx="291450" cy="282000"/>
          </a:xfrm>
          <a:solidFill>
            <a:srgbClr val="EE705A"/>
          </a:solidFill>
        </p:grpSpPr>
        <p:sp>
          <p:nvSpPr>
            <p:cNvPr id="7280" name="Google Shape;7280;p62"/>
            <p:cNvSpPr/>
            <p:nvPr/>
          </p:nvSpPr>
          <p:spPr>
            <a:xfrm>
              <a:off x="-32545150" y="3232000"/>
              <a:ext cx="244175" cy="246550"/>
            </a:xfrm>
            <a:custGeom>
              <a:avLst/>
              <a:gdLst/>
              <a:ahLst/>
              <a:cxnLst/>
              <a:rect l="l" t="t" r="r" b="b"/>
              <a:pathLst>
                <a:path w="9767" h="9862" extrusionOk="0">
                  <a:moveTo>
                    <a:pt x="4883" y="1"/>
                  </a:moveTo>
                  <a:cubicBezTo>
                    <a:pt x="4505" y="1"/>
                    <a:pt x="4222" y="316"/>
                    <a:pt x="4222" y="662"/>
                  </a:cubicBezTo>
                  <a:lnTo>
                    <a:pt x="4222" y="4128"/>
                  </a:lnTo>
                  <a:cubicBezTo>
                    <a:pt x="4159" y="4033"/>
                    <a:pt x="2899" y="1859"/>
                    <a:pt x="2772" y="1702"/>
                  </a:cubicBezTo>
                  <a:cubicBezTo>
                    <a:pt x="2639" y="1479"/>
                    <a:pt x="2394" y="1350"/>
                    <a:pt x="2151" y="1350"/>
                  </a:cubicBezTo>
                  <a:cubicBezTo>
                    <a:pt x="2051" y="1350"/>
                    <a:pt x="1951" y="1372"/>
                    <a:pt x="1859" y="1418"/>
                  </a:cubicBezTo>
                  <a:cubicBezTo>
                    <a:pt x="1512" y="1576"/>
                    <a:pt x="1386" y="2017"/>
                    <a:pt x="1544" y="2332"/>
                  </a:cubicBezTo>
                  <a:cubicBezTo>
                    <a:pt x="1544" y="2363"/>
                    <a:pt x="2804" y="4947"/>
                    <a:pt x="2836" y="4947"/>
                  </a:cubicBezTo>
                  <a:cubicBezTo>
                    <a:pt x="3434" y="4947"/>
                    <a:pt x="5261" y="4947"/>
                    <a:pt x="5261" y="6617"/>
                  </a:cubicBezTo>
                  <a:cubicBezTo>
                    <a:pt x="5261" y="6806"/>
                    <a:pt x="5104" y="6963"/>
                    <a:pt x="4883" y="6963"/>
                  </a:cubicBezTo>
                  <a:cubicBezTo>
                    <a:pt x="4694" y="6963"/>
                    <a:pt x="4537" y="6806"/>
                    <a:pt x="4537" y="6617"/>
                  </a:cubicBezTo>
                  <a:cubicBezTo>
                    <a:pt x="4537" y="6018"/>
                    <a:pt x="4253" y="5640"/>
                    <a:pt x="3056" y="5608"/>
                  </a:cubicBezTo>
                  <a:cubicBezTo>
                    <a:pt x="3056" y="5608"/>
                    <a:pt x="1260" y="4254"/>
                    <a:pt x="1197" y="4191"/>
                  </a:cubicBezTo>
                  <a:cubicBezTo>
                    <a:pt x="1060" y="4084"/>
                    <a:pt x="901" y="4029"/>
                    <a:pt x="745" y="4029"/>
                  </a:cubicBezTo>
                  <a:cubicBezTo>
                    <a:pt x="578" y="4029"/>
                    <a:pt x="414" y="4092"/>
                    <a:pt x="284" y="4222"/>
                  </a:cubicBezTo>
                  <a:cubicBezTo>
                    <a:pt x="0" y="4506"/>
                    <a:pt x="0" y="4915"/>
                    <a:pt x="284" y="5199"/>
                  </a:cubicBezTo>
                  <a:lnTo>
                    <a:pt x="1859" y="6774"/>
                  </a:lnTo>
                  <a:cubicBezTo>
                    <a:pt x="2048" y="6963"/>
                    <a:pt x="2142" y="7215"/>
                    <a:pt x="2142" y="7436"/>
                  </a:cubicBezTo>
                  <a:cubicBezTo>
                    <a:pt x="2142" y="8034"/>
                    <a:pt x="2520" y="8538"/>
                    <a:pt x="3088" y="8759"/>
                  </a:cubicBezTo>
                  <a:cubicBezTo>
                    <a:pt x="3245" y="8790"/>
                    <a:pt x="3371" y="8948"/>
                    <a:pt x="3434" y="9074"/>
                  </a:cubicBezTo>
                  <a:cubicBezTo>
                    <a:pt x="2426" y="8979"/>
                    <a:pt x="1260" y="8790"/>
                    <a:pt x="1103" y="8475"/>
                  </a:cubicBezTo>
                  <a:cubicBezTo>
                    <a:pt x="1103" y="8475"/>
                    <a:pt x="1197" y="8349"/>
                    <a:pt x="1638" y="8192"/>
                  </a:cubicBezTo>
                  <a:cubicBezTo>
                    <a:pt x="1544" y="8003"/>
                    <a:pt x="1481" y="7751"/>
                    <a:pt x="1481" y="7530"/>
                  </a:cubicBezTo>
                  <a:cubicBezTo>
                    <a:pt x="756" y="7782"/>
                    <a:pt x="441" y="8066"/>
                    <a:pt x="441" y="8475"/>
                  </a:cubicBezTo>
                  <a:cubicBezTo>
                    <a:pt x="441" y="9641"/>
                    <a:pt x="3718" y="9862"/>
                    <a:pt x="4883" y="9862"/>
                  </a:cubicBezTo>
                  <a:cubicBezTo>
                    <a:pt x="6081" y="9862"/>
                    <a:pt x="9357" y="9641"/>
                    <a:pt x="9357" y="8475"/>
                  </a:cubicBezTo>
                  <a:cubicBezTo>
                    <a:pt x="9357" y="8066"/>
                    <a:pt x="8979" y="7751"/>
                    <a:pt x="8317" y="7530"/>
                  </a:cubicBezTo>
                  <a:cubicBezTo>
                    <a:pt x="8317" y="7782"/>
                    <a:pt x="8286" y="8003"/>
                    <a:pt x="8160" y="8192"/>
                  </a:cubicBezTo>
                  <a:cubicBezTo>
                    <a:pt x="8286" y="8255"/>
                    <a:pt x="8349" y="8286"/>
                    <a:pt x="8443" y="8318"/>
                  </a:cubicBezTo>
                  <a:lnTo>
                    <a:pt x="8664" y="8444"/>
                  </a:lnTo>
                  <a:cubicBezTo>
                    <a:pt x="8475" y="8790"/>
                    <a:pt x="7372" y="8948"/>
                    <a:pt x="6364" y="9074"/>
                  </a:cubicBezTo>
                  <a:cubicBezTo>
                    <a:pt x="6427" y="8979"/>
                    <a:pt x="6553" y="8885"/>
                    <a:pt x="6711" y="8822"/>
                  </a:cubicBezTo>
                  <a:cubicBezTo>
                    <a:pt x="7246" y="8633"/>
                    <a:pt x="7656" y="8129"/>
                    <a:pt x="7656" y="7530"/>
                  </a:cubicBezTo>
                  <a:lnTo>
                    <a:pt x="7656" y="6428"/>
                  </a:lnTo>
                  <a:lnTo>
                    <a:pt x="9515" y="4569"/>
                  </a:lnTo>
                  <a:cubicBezTo>
                    <a:pt x="9767" y="4317"/>
                    <a:pt x="9767" y="3876"/>
                    <a:pt x="9515" y="3592"/>
                  </a:cubicBezTo>
                  <a:cubicBezTo>
                    <a:pt x="9373" y="3450"/>
                    <a:pt x="9192" y="3379"/>
                    <a:pt x="9010" y="3379"/>
                  </a:cubicBezTo>
                  <a:cubicBezTo>
                    <a:pt x="8829" y="3379"/>
                    <a:pt x="8648" y="3450"/>
                    <a:pt x="8506" y="3592"/>
                  </a:cubicBezTo>
                  <a:cubicBezTo>
                    <a:pt x="8191" y="3876"/>
                    <a:pt x="7498" y="4411"/>
                    <a:pt x="7026" y="4789"/>
                  </a:cubicBezTo>
                  <a:cubicBezTo>
                    <a:pt x="7089" y="4663"/>
                    <a:pt x="8191" y="2426"/>
                    <a:pt x="8254" y="2332"/>
                  </a:cubicBezTo>
                  <a:cubicBezTo>
                    <a:pt x="8412" y="1985"/>
                    <a:pt x="8286" y="1576"/>
                    <a:pt x="7939" y="1418"/>
                  </a:cubicBezTo>
                  <a:cubicBezTo>
                    <a:pt x="7847" y="1372"/>
                    <a:pt x="7747" y="1350"/>
                    <a:pt x="7647" y="1350"/>
                  </a:cubicBezTo>
                  <a:cubicBezTo>
                    <a:pt x="7404" y="1350"/>
                    <a:pt x="7159" y="1479"/>
                    <a:pt x="7026" y="1702"/>
                  </a:cubicBezTo>
                  <a:cubicBezTo>
                    <a:pt x="6900" y="1859"/>
                    <a:pt x="5639" y="4033"/>
                    <a:pt x="5576" y="4128"/>
                  </a:cubicBezTo>
                  <a:lnTo>
                    <a:pt x="5576" y="662"/>
                  </a:lnTo>
                  <a:cubicBezTo>
                    <a:pt x="5576" y="284"/>
                    <a:pt x="5261" y="1"/>
                    <a:pt x="4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1" name="Google Shape;7281;p62"/>
            <p:cNvSpPr/>
            <p:nvPr/>
          </p:nvSpPr>
          <p:spPr>
            <a:xfrm>
              <a:off x="-32568800" y="3392675"/>
              <a:ext cx="291450" cy="121325"/>
            </a:xfrm>
            <a:custGeom>
              <a:avLst/>
              <a:gdLst/>
              <a:ahLst/>
              <a:cxnLst/>
              <a:rect l="l" t="t" r="r" b="b"/>
              <a:pathLst>
                <a:path w="11658" h="4853" extrusionOk="0">
                  <a:moveTo>
                    <a:pt x="9578" y="1"/>
                  </a:moveTo>
                  <a:lnTo>
                    <a:pt x="9263" y="316"/>
                  </a:lnTo>
                  <a:lnTo>
                    <a:pt x="9263" y="631"/>
                  </a:lnTo>
                  <a:cubicBezTo>
                    <a:pt x="10335" y="1040"/>
                    <a:pt x="10965" y="1576"/>
                    <a:pt x="10965" y="2143"/>
                  </a:cubicBezTo>
                  <a:cubicBezTo>
                    <a:pt x="10965" y="3119"/>
                    <a:pt x="8885" y="4191"/>
                    <a:pt x="5829" y="4191"/>
                  </a:cubicBezTo>
                  <a:cubicBezTo>
                    <a:pt x="2805" y="4191"/>
                    <a:pt x="726" y="3119"/>
                    <a:pt x="726" y="2143"/>
                  </a:cubicBezTo>
                  <a:cubicBezTo>
                    <a:pt x="726" y="1607"/>
                    <a:pt x="1261" y="1103"/>
                    <a:pt x="2175" y="725"/>
                  </a:cubicBezTo>
                  <a:lnTo>
                    <a:pt x="1671" y="190"/>
                  </a:lnTo>
                  <a:cubicBezTo>
                    <a:pt x="631" y="725"/>
                    <a:pt x="1" y="1387"/>
                    <a:pt x="1" y="2111"/>
                  </a:cubicBezTo>
                  <a:cubicBezTo>
                    <a:pt x="1" y="3655"/>
                    <a:pt x="2584" y="4852"/>
                    <a:pt x="5829" y="4852"/>
                  </a:cubicBezTo>
                  <a:cubicBezTo>
                    <a:pt x="9106" y="4852"/>
                    <a:pt x="11658" y="3624"/>
                    <a:pt x="11658" y="2111"/>
                  </a:cubicBezTo>
                  <a:cubicBezTo>
                    <a:pt x="11658" y="1261"/>
                    <a:pt x="10870" y="505"/>
                    <a:pt x="9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82" name="Google Shape;7282;p62"/>
          <p:cNvGrpSpPr/>
          <p:nvPr/>
        </p:nvGrpSpPr>
        <p:grpSpPr>
          <a:xfrm>
            <a:off x="1724244" y="4268285"/>
            <a:ext cx="472781" cy="471527"/>
            <a:chOff x="-32569575" y="3586425"/>
            <a:chExt cx="292225" cy="291450"/>
          </a:xfrm>
          <a:solidFill>
            <a:srgbClr val="EE705A"/>
          </a:solidFill>
        </p:grpSpPr>
        <p:sp>
          <p:nvSpPr>
            <p:cNvPr id="7283" name="Google Shape;7283;p62"/>
            <p:cNvSpPr/>
            <p:nvPr/>
          </p:nvSpPr>
          <p:spPr>
            <a:xfrm>
              <a:off x="-32569575" y="3672275"/>
              <a:ext cx="292225" cy="205600"/>
            </a:xfrm>
            <a:custGeom>
              <a:avLst/>
              <a:gdLst/>
              <a:ahLst/>
              <a:cxnLst/>
              <a:rect l="l" t="t" r="r" b="b"/>
              <a:pathLst>
                <a:path w="11689" h="8224" extrusionOk="0">
                  <a:moveTo>
                    <a:pt x="5860" y="1"/>
                  </a:moveTo>
                  <a:cubicBezTo>
                    <a:pt x="4506" y="1"/>
                    <a:pt x="3340" y="1040"/>
                    <a:pt x="3151" y="2332"/>
                  </a:cubicBezTo>
                  <a:cubicBezTo>
                    <a:pt x="3119" y="2521"/>
                    <a:pt x="3277" y="2710"/>
                    <a:pt x="3497" y="2710"/>
                  </a:cubicBezTo>
                  <a:lnTo>
                    <a:pt x="5514" y="2710"/>
                  </a:lnTo>
                  <a:lnTo>
                    <a:pt x="5514" y="3435"/>
                  </a:lnTo>
                  <a:lnTo>
                    <a:pt x="2395" y="3435"/>
                  </a:lnTo>
                  <a:cubicBezTo>
                    <a:pt x="1859" y="3435"/>
                    <a:pt x="1387" y="3907"/>
                    <a:pt x="1387" y="4443"/>
                  </a:cubicBezTo>
                  <a:lnTo>
                    <a:pt x="1387" y="4852"/>
                  </a:lnTo>
                  <a:cubicBezTo>
                    <a:pt x="599" y="5010"/>
                    <a:pt x="0" y="5703"/>
                    <a:pt x="0" y="6554"/>
                  </a:cubicBezTo>
                  <a:cubicBezTo>
                    <a:pt x="0" y="7499"/>
                    <a:pt x="757" y="8223"/>
                    <a:pt x="1702" y="8223"/>
                  </a:cubicBezTo>
                  <a:cubicBezTo>
                    <a:pt x="2647" y="8223"/>
                    <a:pt x="3403" y="7499"/>
                    <a:pt x="3403" y="6554"/>
                  </a:cubicBezTo>
                  <a:cubicBezTo>
                    <a:pt x="3403" y="5703"/>
                    <a:pt x="2804" y="5041"/>
                    <a:pt x="2017" y="4852"/>
                  </a:cubicBezTo>
                  <a:lnTo>
                    <a:pt x="2017" y="4443"/>
                  </a:lnTo>
                  <a:cubicBezTo>
                    <a:pt x="2017" y="4254"/>
                    <a:pt x="2174" y="4096"/>
                    <a:pt x="2363" y="4096"/>
                  </a:cubicBezTo>
                  <a:lnTo>
                    <a:pt x="5482" y="4096"/>
                  </a:lnTo>
                  <a:lnTo>
                    <a:pt x="5482" y="4821"/>
                  </a:lnTo>
                  <a:cubicBezTo>
                    <a:pt x="4695" y="4978"/>
                    <a:pt x="4096" y="5672"/>
                    <a:pt x="4096" y="6491"/>
                  </a:cubicBezTo>
                  <a:cubicBezTo>
                    <a:pt x="4096" y="7436"/>
                    <a:pt x="4852" y="8192"/>
                    <a:pt x="5797" y="8192"/>
                  </a:cubicBezTo>
                  <a:cubicBezTo>
                    <a:pt x="6742" y="8192"/>
                    <a:pt x="7499" y="7436"/>
                    <a:pt x="7499" y="6491"/>
                  </a:cubicBezTo>
                  <a:cubicBezTo>
                    <a:pt x="7499" y="5672"/>
                    <a:pt x="6900" y="5010"/>
                    <a:pt x="6112" y="4821"/>
                  </a:cubicBezTo>
                  <a:lnTo>
                    <a:pt x="6112" y="4096"/>
                  </a:lnTo>
                  <a:lnTo>
                    <a:pt x="9231" y="4096"/>
                  </a:lnTo>
                  <a:cubicBezTo>
                    <a:pt x="9420" y="4096"/>
                    <a:pt x="9578" y="4254"/>
                    <a:pt x="9578" y="4443"/>
                  </a:cubicBezTo>
                  <a:lnTo>
                    <a:pt x="9578" y="4852"/>
                  </a:lnTo>
                  <a:cubicBezTo>
                    <a:pt x="8790" y="5010"/>
                    <a:pt x="8192" y="5703"/>
                    <a:pt x="8192" y="6554"/>
                  </a:cubicBezTo>
                  <a:cubicBezTo>
                    <a:pt x="8192" y="7499"/>
                    <a:pt x="8948" y="8223"/>
                    <a:pt x="9893" y="8223"/>
                  </a:cubicBezTo>
                  <a:cubicBezTo>
                    <a:pt x="10838" y="8223"/>
                    <a:pt x="11594" y="7499"/>
                    <a:pt x="11594" y="6554"/>
                  </a:cubicBezTo>
                  <a:cubicBezTo>
                    <a:pt x="11689" y="5703"/>
                    <a:pt x="11153" y="5010"/>
                    <a:pt x="10366" y="4852"/>
                  </a:cubicBezTo>
                  <a:lnTo>
                    <a:pt x="10366" y="4443"/>
                  </a:lnTo>
                  <a:cubicBezTo>
                    <a:pt x="10366" y="3907"/>
                    <a:pt x="9893" y="3435"/>
                    <a:pt x="9326" y="3435"/>
                  </a:cubicBezTo>
                  <a:lnTo>
                    <a:pt x="6238" y="3435"/>
                  </a:lnTo>
                  <a:lnTo>
                    <a:pt x="6238" y="2710"/>
                  </a:lnTo>
                  <a:lnTo>
                    <a:pt x="8223" y="2710"/>
                  </a:lnTo>
                  <a:cubicBezTo>
                    <a:pt x="8444" y="2710"/>
                    <a:pt x="8601" y="2521"/>
                    <a:pt x="8601" y="2332"/>
                  </a:cubicBezTo>
                  <a:cubicBezTo>
                    <a:pt x="8381" y="977"/>
                    <a:pt x="7247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4" name="Google Shape;7284;p62"/>
            <p:cNvSpPr/>
            <p:nvPr/>
          </p:nvSpPr>
          <p:spPr>
            <a:xfrm>
              <a:off x="-32456950" y="358642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85" name="Google Shape;7285;p62"/>
          <p:cNvGrpSpPr/>
          <p:nvPr/>
        </p:nvGrpSpPr>
        <p:grpSpPr>
          <a:xfrm>
            <a:off x="1712131" y="4887741"/>
            <a:ext cx="497008" cy="472457"/>
            <a:chOff x="-32576675" y="3944600"/>
            <a:chExt cx="307200" cy="292025"/>
          </a:xfrm>
          <a:solidFill>
            <a:srgbClr val="EE705A"/>
          </a:solidFill>
        </p:grpSpPr>
        <p:sp>
          <p:nvSpPr>
            <p:cNvPr id="7286" name="Google Shape;7286;p62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7" name="Google Shape;7287;p62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88" name="Google Shape;7288;p62"/>
          <p:cNvGrpSpPr/>
          <p:nvPr/>
        </p:nvGrpSpPr>
        <p:grpSpPr>
          <a:xfrm>
            <a:off x="4705420" y="3640134"/>
            <a:ext cx="472781" cy="472781"/>
            <a:chOff x="-30735200" y="3192625"/>
            <a:chExt cx="292225" cy="292225"/>
          </a:xfrm>
          <a:solidFill>
            <a:srgbClr val="EE705A"/>
          </a:solidFill>
        </p:grpSpPr>
        <p:sp>
          <p:nvSpPr>
            <p:cNvPr id="7289" name="Google Shape;7289;p62"/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0" name="Google Shape;7290;p62"/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1" name="Google Shape;7291;p62"/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2" name="Google Shape;7292;p62"/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3" name="Google Shape;7293;p62"/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4" name="Google Shape;7294;p62"/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5" name="Google Shape;7295;p62"/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96" name="Google Shape;7296;p62"/>
          <p:cNvGrpSpPr/>
          <p:nvPr/>
        </p:nvGrpSpPr>
        <p:grpSpPr>
          <a:xfrm>
            <a:off x="4705420" y="4268710"/>
            <a:ext cx="472781" cy="470677"/>
            <a:chOff x="-30735200" y="3552550"/>
            <a:chExt cx="292225" cy="290925"/>
          </a:xfrm>
          <a:solidFill>
            <a:srgbClr val="EE705A"/>
          </a:solidFill>
        </p:grpSpPr>
        <p:sp>
          <p:nvSpPr>
            <p:cNvPr id="7297" name="Google Shape;7297;p62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8" name="Google Shape;7298;p62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99" name="Google Shape;7299;p62"/>
          <p:cNvGrpSpPr/>
          <p:nvPr/>
        </p:nvGrpSpPr>
        <p:grpSpPr>
          <a:xfrm>
            <a:off x="4705420" y="4888206"/>
            <a:ext cx="472781" cy="471527"/>
            <a:chOff x="-30735200" y="3910925"/>
            <a:chExt cx="292225" cy="291450"/>
          </a:xfrm>
          <a:solidFill>
            <a:srgbClr val="EE705A"/>
          </a:solidFill>
        </p:grpSpPr>
        <p:sp>
          <p:nvSpPr>
            <p:cNvPr id="7300" name="Google Shape;7300;p62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1" name="Google Shape;7301;p62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302" name="Google Shape;7302;p62"/>
          <p:cNvSpPr/>
          <p:nvPr/>
        </p:nvSpPr>
        <p:spPr>
          <a:xfrm>
            <a:off x="3509574" y="5497657"/>
            <a:ext cx="472781" cy="471527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2458"/>
                </a:moveTo>
                <a:cubicBezTo>
                  <a:pt x="6207" y="2458"/>
                  <a:pt x="6491" y="2773"/>
                  <a:pt x="6491" y="3120"/>
                </a:cubicBezTo>
                <a:cubicBezTo>
                  <a:pt x="6522" y="3466"/>
                  <a:pt x="6207" y="3781"/>
                  <a:pt x="5829" y="3781"/>
                </a:cubicBezTo>
                <a:cubicBezTo>
                  <a:pt x="5419" y="3781"/>
                  <a:pt x="5136" y="3466"/>
                  <a:pt x="5136" y="3120"/>
                </a:cubicBezTo>
                <a:cubicBezTo>
                  <a:pt x="5136" y="2742"/>
                  <a:pt x="5482" y="2458"/>
                  <a:pt x="5829" y="2458"/>
                </a:cubicBezTo>
                <a:close/>
                <a:moveTo>
                  <a:pt x="5860" y="4474"/>
                </a:moveTo>
                <a:cubicBezTo>
                  <a:pt x="6238" y="4474"/>
                  <a:pt x="6522" y="4789"/>
                  <a:pt x="6522" y="5136"/>
                </a:cubicBezTo>
                <a:lnTo>
                  <a:pt x="6522" y="8570"/>
                </a:lnTo>
                <a:cubicBezTo>
                  <a:pt x="6522" y="8948"/>
                  <a:pt x="6207" y="9232"/>
                  <a:pt x="5860" y="9232"/>
                </a:cubicBezTo>
                <a:cubicBezTo>
                  <a:pt x="5451" y="9232"/>
                  <a:pt x="5199" y="8917"/>
                  <a:pt x="5199" y="8570"/>
                </a:cubicBezTo>
                <a:lnTo>
                  <a:pt x="5199" y="5136"/>
                </a:lnTo>
                <a:cubicBezTo>
                  <a:pt x="5199" y="4726"/>
                  <a:pt x="5514" y="4474"/>
                  <a:pt x="5860" y="4474"/>
                </a:cubicBezTo>
                <a:close/>
                <a:moveTo>
                  <a:pt x="5829" y="1"/>
                </a:moveTo>
                <a:cubicBezTo>
                  <a:pt x="2615" y="1"/>
                  <a:pt x="0" y="2647"/>
                  <a:pt x="0" y="5829"/>
                </a:cubicBezTo>
                <a:cubicBezTo>
                  <a:pt x="0" y="9043"/>
                  <a:pt x="2615" y="11657"/>
                  <a:pt x="5829" y="11657"/>
                </a:cubicBezTo>
                <a:cubicBezTo>
                  <a:pt x="9011" y="11657"/>
                  <a:pt x="11657" y="9043"/>
                  <a:pt x="11657" y="5829"/>
                </a:cubicBezTo>
                <a:cubicBezTo>
                  <a:pt x="11689" y="2647"/>
                  <a:pt x="9042" y="1"/>
                  <a:pt x="5829" y="1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303" name="Google Shape;7303;p62"/>
          <p:cNvGrpSpPr/>
          <p:nvPr/>
        </p:nvGrpSpPr>
        <p:grpSpPr>
          <a:xfrm>
            <a:off x="6510547" y="1838695"/>
            <a:ext cx="478628" cy="478965"/>
            <a:chOff x="-57956275" y="3197925"/>
            <a:chExt cx="319000" cy="319225"/>
          </a:xfrm>
          <a:solidFill>
            <a:srgbClr val="EE705A"/>
          </a:solidFill>
        </p:grpSpPr>
        <p:sp>
          <p:nvSpPr>
            <p:cNvPr id="7304" name="Google Shape;7304;p62"/>
            <p:cNvSpPr/>
            <p:nvPr/>
          </p:nvSpPr>
          <p:spPr>
            <a:xfrm>
              <a:off x="-57940525" y="3353300"/>
              <a:ext cx="18150" cy="65400"/>
            </a:xfrm>
            <a:custGeom>
              <a:avLst/>
              <a:gdLst/>
              <a:ahLst/>
              <a:cxnLst/>
              <a:rect l="l" t="t" r="r" b="b"/>
              <a:pathLst>
                <a:path w="726" h="2616" extrusionOk="0">
                  <a:moveTo>
                    <a:pt x="725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25" y="2615"/>
                  </a:cubicBezTo>
                  <a:lnTo>
                    <a:pt x="725" y="239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5" name="Google Shape;7305;p62"/>
            <p:cNvSpPr/>
            <p:nvPr/>
          </p:nvSpPr>
          <p:spPr>
            <a:xfrm>
              <a:off x="-57679825" y="3353300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1" y="0"/>
                  </a:moveTo>
                  <a:lnTo>
                    <a:pt x="1" y="2395"/>
                  </a:lnTo>
                  <a:lnTo>
                    <a:pt x="1" y="2615"/>
                  </a:lnTo>
                  <a:cubicBezTo>
                    <a:pt x="442" y="2332"/>
                    <a:pt x="757" y="1859"/>
                    <a:pt x="757" y="1292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6" name="Google Shape;7306;p62"/>
            <p:cNvSpPr/>
            <p:nvPr/>
          </p:nvSpPr>
          <p:spPr>
            <a:xfrm>
              <a:off x="-57956275" y="3255625"/>
              <a:ext cx="319000" cy="55175"/>
            </a:xfrm>
            <a:custGeom>
              <a:avLst/>
              <a:gdLst/>
              <a:ahLst/>
              <a:cxnLst/>
              <a:rect l="l" t="t" r="r" b="b"/>
              <a:pathLst>
                <a:path w="12760" h="2207" extrusionOk="0">
                  <a:moveTo>
                    <a:pt x="442" y="1"/>
                  </a:moveTo>
                  <a:cubicBezTo>
                    <a:pt x="190" y="1"/>
                    <a:pt x="1" y="253"/>
                    <a:pt x="64" y="442"/>
                  </a:cubicBezTo>
                  <a:cubicBezTo>
                    <a:pt x="284" y="1481"/>
                    <a:pt x="1261" y="2206"/>
                    <a:pt x="2332" y="2206"/>
                  </a:cubicBezTo>
                  <a:lnTo>
                    <a:pt x="10523" y="2206"/>
                  </a:lnTo>
                  <a:cubicBezTo>
                    <a:pt x="11563" y="2206"/>
                    <a:pt x="12571" y="1418"/>
                    <a:pt x="12760" y="442"/>
                  </a:cubicBezTo>
                  <a:cubicBezTo>
                    <a:pt x="12603" y="221"/>
                    <a:pt x="12445" y="1"/>
                    <a:pt x="12193" y="1"/>
                  </a:cubicBezTo>
                  <a:lnTo>
                    <a:pt x="10303" y="1"/>
                  </a:lnTo>
                  <a:lnTo>
                    <a:pt x="10303" y="757"/>
                  </a:lnTo>
                  <a:cubicBezTo>
                    <a:pt x="10303" y="946"/>
                    <a:pt x="10145" y="1103"/>
                    <a:pt x="9956" y="1103"/>
                  </a:cubicBezTo>
                  <a:cubicBezTo>
                    <a:pt x="9767" y="1103"/>
                    <a:pt x="9610" y="946"/>
                    <a:pt x="9610" y="757"/>
                  </a:cubicBezTo>
                  <a:lnTo>
                    <a:pt x="9610" y="1"/>
                  </a:lnTo>
                  <a:lnTo>
                    <a:pt x="8853" y="1"/>
                  </a:lnTo>
                  <a:lnTo>
                    <a:pt x="8853" y="757"/>
                  </a:lnTo>
                  <a:cubicBezTo>
                    <a:pt x="8853" y="946"/>
                    <a:pt x="8696" y="1103"/>
                    <a:pt x="8507" y="1103"/>
                  </a:cubicBezTo>
                  <a:cubicBezTo>
                    <a:pt x="8318" y="1103"/>
                    <a:pt x="8160" y="946"/>
                    <a:pt x="8160" y="757"/>
                  </a:cubicBezTo>
                  <a:lnTo>
                    <a:pt x="8160" y="1"/>
                  </a:lnTo>
                  <a:lnTo>
                    <a:pt x="7404" y="1"/>
                  </a:lnTo>
                  <a:lnTo>
                    <a:pt x="7404" y="757"/>
                  </a:lnTo>
                  <a:cubicBezTo>
                    <a:pt x="7404" y="946"/>
                    <a:pt x="7247" y="1103"/>
                    <a:pt x="7058" y="1103"/>
                  </a:cubicBezTo>
                  <a:cubicBezTo>
                    <a:pt x="6837" y="1103"/>
                    <a:pt x="6680" y="946"/>
                    <a:pt x="6680" y="757"/>
                  </a:cubicBezTo>
                  <a:lnTo>
                    <a:pt x="6680" y="1"/>
                  </a:lnTo>
                  <a:lnTo>
                    <a:pt x="5955" y="1"/>
                  </a:lnTo>
                  <a:lnTo>
                    <a:pt x="5955" y="757"/>
                  </a:lnTo>
                  <a:cubicBezTo>
                    <a:pt x="5955" y="946"/>
                    <a:pt x="5797" y="1103"/>
                    <a:pt x="5577" y="1103"/>
                  </a:cubicBezTo>
                  <a:cubicBezTo>
                    <a:pt x="5388" y="1103"/>
                    <a:pt x="5230" y="946"/>
                    <a:pt x="5230" y="757"/>
                  </a:cubicBezTo>
                  <a:lnTo>
                    <a:pt x="5230" y="1"/>
                  </a:lnTo>
                  <a:lnTo>
                    <a:pt x="4474" y="1"/>
                  </a:lnTo>
                  <a:lnTo>
                    <a:pt x="4474" y="757"/>
                  </a:lnTo>
                  <a:cubicBezTo>
                    <a:pt x="4474" y="946"/>
                    <a:pt x="4317" y="1103"/>
                    <a:pt x="4128" y="1103"/>
                  </a:cubicBezTo>
                  <a:cubicBezTo>
                    <a:pt x="3939" y="1103"/>
                    <a:pt x="3781" y="946"/>
                    <a:pt x="3781" y="757"/>
                  </a:cubicBezTo>
                  <a:lnTo>
                    <a:pt x="3781" y="1"/>
                  </a:lnTo>
                  <a:lnTo>
                    <a:pt x="3025" y="1"/>
                  </a:lnTo>
                  <a:lnTo>
                    <a:pt x="3025" y="757"/>
                  </a:lnTo>
                  <a:cubicBezTo>
                    <a:pt x="3025" y="946"/>
                    <a:pt x="2867" y="1103"/>
                    <a:pt x="2678" y="1103"/>
                  </a:cubicBezTo>
                  <a:cubicBezTo>
                    <a:pt x="2489" y="1103"/>
                    <a:pt x="2332" y="946"/>
                    <a:pt x="2332" y="757"/>
                  </a:cubicBezTo>
                  <a:lnTo>
                    <a:pt x="23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7" name="Google Shape;7307;p62"/>
            <p:cNvSpPr/>
            <p:nvPr/>
          </p:nvSpPr>
          <p:spPr>
            <a:xfrm>
              <a:off x="-57868050" y="3494275"/>
              <a:ext cx="18900" cy="22875"/>
            </a:xfrm>
            <a:custGeom>
              <a:avLst/>
              <a:gdLst/>
              <a:ahLst/>
              <a:cxnLst/>
              <a:rect l="l" t="t" r="r" b="b"/>
              <a:pathLst>
                <a:path w="756" h="915" extrusionOk="0">
                  <a:moveTo>
                    <a:pt x="0" y="1"/>
                  </a:move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410" y="914"/>
                  </a:cubicBezTo>
                  <a:cubicBezTo>
                    <a:pt x="599" y="914"/>
                    <a:pt x="756" y="757"/>
                    <a:pt x="756" y="536"/>
                  </a:cubicBezTo>
                  <a:lnTo>
                    <a:pt x="756" y="473"/>
                  </a:lnTo>
                  <a:cubicBezTo>
                    <a:pt x="473" y="347"/>
                    <a:pt x="252" y="158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8" name="Google Shape;7308;p62"/>
            <p:cNvSpPr/>
            <p:nvPr/>
          </p:nvSpPr>
          <p:spPr>
            <a:xfrm>
              <a:off x="-57755425" y="3494275"/>
              <a:ext cx="18125" cy="22875"/>
            </a:xfrm>
            <a:custGeom>
              <a:avLst/>
              <a:gdLst/>
              <a:ahLst/>
              <a:cxnLst/>
              <a:rect l="l" t="t" r="r" b="b"/>
              <a:pathLst>
                <a:path w="725" h="915" extrusionOk="0">
                  <a:moveTo>
                    <a:pt x="725" y="1"/>
                  </a:moveTo>
                  <a:cubicBezTo>
                    <a:pt x="504" y="190"/>
                    <a:pt x="252" y="347"/>
                    <a:pt x="0" y="473"/>
                  </a:cubicBez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378" y="914"/>
                  </a:cubicBezTo>
                  <a:cubicBezTo>
                    <a:pt x="567" y="914"/>
                    <a:pt x="725" y="757"/>
                    <a:pt x="725" y="536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9" name="Google Shape;7309;p62"/>
            <p:cNvSpPr/>
            <p:nvPr/>
          </p:nvSpPr>
          <p:spPr>
            <a:xfrm>
              <a:off x="-57903500" y="3329675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615" y="756"/>
                  </a:moveTo>
                  <a:cubicBezTo>
                    <a:pt x="2804" y="756"/>
                    <a:pt x="2962" y="914"/>
                    <a:pt x="2962" y="1103"/>
                  </a:cubicBezTo>
                  <a:cubicBezTo>
                    <a:pt x="2962" y="1292"/>
                    <a:pt x="2804" y="1449"/>
                    <a:pt x="2615" y="1449"/>
                  </a:cubicBezTo>
                  <a:cubicBezTo>
                    <a:pt x="2395" y="1449"/>
                    <a:pt x="2269" y="1292"/>
                    <a:pt x="2269" y="1103"/>
                  </a:cubicBezTo>
                  <a:cubicBezTo>
                    <a:pt x="2206" y="945"/>
                    <a:pt x="2395" y="756"/>
                    <a:pt x="2615" y="756"/>
                  </a:cubicBezTo>
                  <a:close/>
                  <a:moveTo>
                    <a:pt x="5608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608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199" y="945"/>
                    <a:pt x="5356" y="756"/>
                    <a:pt x="5608" y="756"/>
                  </a:cubicBezTo>
                  <a:close/>
                  <a:moveTo>
                    <a:pt x="5159" y="4072"/>
                  </a:moveTo>
                  <a:cubicBezTo>
                    <a:pt x="5254" y="4072"/>
                    <a:pt x="5340" y="4112"/>
                    <a:pt x="5388" y="4190"/>
                  </a:cubicBezTo>
                  <a:cubicBezTo>
                    <a:pt x="5545" y="4348"/>
                    <a:pt x="5545" y="4568"/>
                    <a:pt x="5388" y="4694"/>
                  </a:cubicBezTo>
                  <a:cubicBezTo>
                    <a:pt x="5041" y="5041"/>
                    <a:pt x="4569" y="5230"/>
                    <a:pt x="4096" y="5230"/>
                  </a:cubicBezTo>
                  <a:cubicBezTo>
                    <a:pt x="3623" y="5230"/>
                    <a:pt x="3119" y="5041"/>
                    <a:pt x="2804" y="4694"/>
                  </a:cubicBezTo>
                  <a:cubicBezTo>
                    <a:pt x="2647" y="4537"/>
                    <a:pt x="2647" y="4285"/>
                    <a:pt x="2804" y="4190"/>
                  </a:cubicBezTo>
                  <a:cubicBezTo>
                    <a:pt x="2883" y="4112"/>
                    <a:pt x="2978" y="4072"/>
                    <a:pt x="3068" y="4072"/>
                  </a:cubicBezTo>
                  <a:cubicBezTo>
                    <a:pt x="3159" y="4072"/>
                    <a:pt x="3245" y="4112"/>
                    <a:pt x="3308" y="4190"/>
                  </a:cubicBezTo>
                  <a:cubicBezTo>
                    <a:pt x="3513" y="4379"/>
                    <a:pt x="3797" y="4474"/>
                    <a:pt x="4084" y="4474"/>
                  </a:cubicBezTo>
                  <a:cubicBezTo>
                    <a:pt x="4372" y="4474"/>
                    <a:pt x="4663" y="4379"/>
                    <a:pt x="4884" y="4190"/>
                  </a:cubicBezTo>
                  <a:cubicBezTo>
                    <a:pt x="4962" y="4112"/>
                    <a:pt x="5065" y="4072"/>
                    <a:pt x="5159" y="4072"/>
                  </a:cubicBezTo>
                  <a:close/>
                  <a:moveTo>
                    <a:pt x="0" y="0"/>
                  </a:moveTo>
                  <a:lnTo>
                    <a:pt x="0" y="3403"/>
                  </a:lnTo>
                  <a:cubicBezTo>
                    <a:pt x="0" y="4663"/>
                    <a:pt x="599" y="5829"/>
                    <a:pt x="1513" y="6585"/>
                  </a:cubicBezTo>
                  <a:lnTo>
                    <a:pt x="1513" y="4127"/>
                  </a:lnTo>
                  <a:cubicBezTo>
                    <a:pt x="1513" y="3119"/>
                    <a:pt x="2332" y="2300"/>
                    <a:pt x="3340" y="2300"/>
                  </a:cubicBezTo>
                  <a:cubicBezTo>
                    <a:pt x="3560" y="2300"/>
                    <a:pt x="3718" y="2458"/>
                    <a:pt x="3718" y="2647"/>
                  </a:cubicBezTo>
                  <a:cubicBezTo>
                    <a:pt x="3718" y="2836"/>
                    <a:pt x="3560" y="2993"/>
                    <a:pt x="3340" y="2993"/>
                  </a:cubicBezTo>
                  <a:cubicBezTo>
                    <a:pt x="2710" y="2993"/>
                    <a:pt x="2237" y="3497"/>
                    <a:pt x="2237" y="4096"/>
                  </a:cubicBezTo>
                  <a:lnTo>
                    <a:pt x="2237" y="7026"/>
                  </a:lnTo>
                  <a:cubicBezTo>
                    <a:pt x="2804" y="7278"/>
                    <a:pt x="3434" y="7498"/>
                    <a:pt x="4096" y="7498"/>
                  </a:cubicBezTo>
                  <a:cubicBezTo>
                    <a:pt x="4758" y="7498"/>
                    <a:pt x="5388" y="7341"/>
                    <a:pt x="5955" y="7026"/>
                  </a:cubicBezTo>
                  <a:lnTo>
                    <a:pt x="5955" y="4096"/>
                  </a:lnTo>
                  <a:cubicBezTo>
                    <a:pt x="5955" y="3466"/>
                    <a:pt x="5451" y="2993"/>
                    <a:pt x="4852" y="2993"/>
                  </a:cubicBezTo>
                  <a:cubicBezTo>
                    <a:pt x="4663" y="2993"/>
                    <a:pt x="4506" y="2836"/>
                    <a:pt x="4506" y="2647"/>
                  </a:cubicBezTo>
                  <a:cubicBezTo>
                    <a:pt x="4506" y="2458"/>
                    <a:pt x="4663" y="2300"/>
                    <a:pt x="4852" y="2300"/>
                  </a:cubicBezTo>
                  <a:cubicBezTo>
                    <a:pt x="5860" y="2300"/>
                    <a:pt x="6711" y="3119"/>
                    <a:pt x="6711" y="4127"/>
                  </a:cubicBezTo>
                  <a:lnTo>
                    <a:pt x="6711" y="6585"/>
                  </a:lnTo>
                  <a:cubicBezTo>
                    <a:pt x="7593" y="5829"/>
                    <a:pt x="8192" y="4663"/>
                    <a:pt x="8192" y="3403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0" name="Google Shape;7310;p62"/>
            <p:cNvSpPr/>
            <p:nvPr/>
          </p:nvSpPr>
          <p:spPr>
            <a:xfrm>
              <a:off x="-57860975" y="3197925"/>
              <a:ext cx="119750" cy="37250"/>
            </a:xfrm>
            <a:custGeom>
              <a:avLst/>
              <a:gdLst/>
              <a:ahLst/>
              <a:cxnLst/>
              <a:rect l="l" t="t" r="r" b="b"/>
              <a:pathLst>
                <a:path w="4790" h="1490" extrusionOk="0">
                  <a:moveTo>
                    <a:pt x="2383" y="1"/>
                  </a:moveTo>
                  <a:cubicBezTo>
                    <a:pt x="1812" y="1"/>
                    <a:pt x="1245" y="214"/>
                    <a:pt x="851" y="639"/>
                  </a:cubicBezTo>
                  <a:lnTo>
                    <a:pt x="1" y="1490"/>
                  </a:lnTo>
                  <a:lnTo>
                    <a:pt x="4789" y="1490"/>
                  </a:lnTo>
                  <a:lnTo>
                    <a:pt x="3939" y="639"/>
                  </a:lnTo>
                  <a:cubicBezTo>
                    <a:pt x="3529" y="214"/>
                    <a:pt x="2954" y="1"/>
                    <a:pt x="2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11" name="Google Shape;7311;p62"/>
          <p:cNvGrpSpPr/>
          <p:nvPr/>
        </p:nvGrpSpPr>
        <p:grpSpPr>
          <a:xfrm>
            <a:off x="6540086" y="2447262"/>
            <a:ext cx="419549" cy="478628"/>
            <a:chOff x="-57940525" y="3590375"/>
            <a:chExt cx="279625" cy="319000"/>
          </a:xfrm>
          <a:solidFill>
            <a:srgbClr val="EE705A"/>
          </a:solidFill>
        </p:grpSpPr>
        <p:sp>
          <p:nvSpPr>
            <p:cNvPr id="7312" name="Google Shape;7312;p62"/>
            <p:cNvSpPr/>
            <p:nvPr/>
          </p:nvSpPr>
          <p:spPr>
            <a:xfrm>
              <a:off x="-57940525" y="3727425"/>
              <a:ext cx="18150" cy="63800"/>
            </a:xfrm>
            <a:custGeom>
              <a:avLst/>
              <a:gdLst/>
              <a:ahLst/>
              <a:cxnLst/>
              <a:rect l="l" t="t" r="r" b="b"/>
              <a:pathLst>
                <a:path w="726" h="2552" extrusionOk="0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3" name="Google Shape;7313;p62"/>
            <p:cNvSpPr/>
            <p:nvPr/>
          </p:nvSpPr>
          <p:spPr>
            <a:xfrm>
              <a:off x="-57904300" y="3686450"/>
              <a:ext cx="205600" cy="111075"/>
            </a:xfrm>
            <a:custGeom>
              <a:avLst/>
              <a:gdLst/>
              <a:ahLst/>
              <a:cxnLst/>
              <a:rect l="l" t="t" r="r" b="b"/>
              <a:pathLst>
                <a:path w="8224" h="4443" extrusionOk="0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4" name="Google Shape;7314;p62"/>
            <p:cNvSpPr/>
            <p:nvPr/>
          </p:nvSpPr>
          <p:spPr>
            <a:xfrm>
              <a:off x="-57903500" y="3590375"/>
              <a:ext cx="205575" cy="117375"/>
            </a:xfrm>
            <a:custGeom>
              <a:avLst/>
              <a:gdLst/>
              <a:ahLst/>
              <a:cxnLst/>
              <a:rect l="l" t="t" r="r" b="b"/>
              <a:pathLst>
                <a:path w="8223" h="4695" extrusionOk="0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5" name="Google Shape;7315;p62"/>
            <p:cNvSpPr/>
            <p:nvPr/>
          </p:nvSpPr>
          <p:spPr>
            <a:xfrm>
              <a:off x="-57903500" y="3798700"/>
              <a:ext cx="204800" cy="110675"/>
            </a:xfrm>
            <a:custGeom>
              <a:avLst/>
              <a:gdLst/>
              <a:ahLst/>
              <a:cxnLst/>
              <a:rect l="l" t="t" r="r" b="b"/>
              <a:pathLst>
                <a:path w="8192" h="4427" extrusionOk="0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6" name="Google Shape;7316;p62"/>
            <p:cNvSpPr/>
            <p:nvPr/>
          </p:nvSpPr>
          <p:spPr>
            <a:xfrm>
              <a:off x="-57679825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17" name="Google Shape;7317;p62"/>
          <p:cNvGrpSpPr/>
          <p:nvPr/>
        </p:nvGrpSpPr>
        <p:grpSpPr>
          <a:xfrm>
            <a:off x="6501261" y="3035757"/>
            <a:ext cx="477465" cy="478665"/>
            <a:chOff x="-57959425" y="3982600"/>
            <a:chExt cx="318225" cy="319025"/>
          </a:xfrm>
          <a:solidFill>
            <a:srgbClr val="EE705A"/>
          </a:solidFill>
        </p:grpSpPr>
        <p:sp>
          <p:nvSpPr>
            <p:cNvPr id="7318" name="Google Shape;7318;p62"/>
            <p:cNvSpPr/>
            <p:nvPr/>
          </p:nvSpPr>
          <p:spPr>
            <a:xfrm>
              <a:off x="-57771975" y="41503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9" name="Google Shape;7319;p62"/>
            <p:cNvSpPr/>
            <p:nvPr/>
          </p:nvSpPr>
          <p:spPr>
            <a:xfrm>
              <a:off x="-57959425" y="3982600"/>
              <a:ext cx="318225" cy="130775"/>
            </a:xfrm>
            <a:custGeom>
              <a:avLst/>
              <a:gdLst/>
              <a:ahLst/>
              <a:cxnLst/>
              <a:rect l="l" t="t" r="r" b="b"/>
              <a:pathLst>
                <a:path w="12729" h="5231" extrusionOk="0">
                  <a:moveTo>
                    <a:pt x="7081" y="1521"/>
                  </a:moveTo>
                  <a:cubicBezTo>
                    <a:pt x="7176" y="1521"/>
                    <a:pt x="7262" y="1560"/>
                    <a:pt x="7310" y="1639"/>
                  </a:cubicBezTo>
                  <a:cubicBezTo>
                    <a:pt x="7436" y="1796"/>
                    <a:pt x="7467" y="2048"/>
                    <a:pt x="7310" y="2174"/>
                  </a:cubicBezTo>
                  <a:lnTo>
                    <a:pt x="6837" y="2647"/>
                  </a:lnTo>
                  <a:lnTo>
                    <a:pt x="7310" y="3120"/>
                  </a:lnTo>
                  <a:cubicBezTo>
                    <a:pt x="7467" y="3246"/>
                    <a:pt x="7467" y="3498"/>
                    <a:pt x="7310" y="3624"/>
                  </a:cubicBezTo>
                  <a:cubicBezTo>
                    <a:pt x="7231" y="3702"/>
                    <a:pt x="7136" y="3742"/>
                    <a:pt x="7046" y="3742"/>
                  </a:cubicBezTo>
                  <a:cubicBezTo>
                    <a:pt x="6955" y="3742"/>
                    <a:pt x="6869" y="3702"/>
                    <a:pt x="6806" y="3624"/>
                  </a:cubicBezTo>
                  <a:lnTo>
                    <a:pt x="6333" y="3151"/>
                  </a:lnTo>
                  <a:lnTo>
                    <a:pt x="5860" y="3624"/>
                  </a:lnTo>
                  <a:cubicBezTo>
                    <a:pt x="5782" y="3702"/>
                    <a:pt x="5687" y="3742"/>
                    <a:pt x="5597" y="3742"/>
                  </a:cubicBezTo>
                  <a:cubicBezTo>
                    <a:pt x="5506" y="3742"/>
                    <a:pt x="5419" y="3702"/>
                    <a:pt x="5356" y="3624"/>
                  </a:cubicBezTo>
                  <a:cubicBezTo>
                    <a:pt x="5199" y="3466"/>
                    <a:pt x="5199" y="3214"/>
                    <a:pt x="5356" y="3120"/>
                  </a:cubicBezTo>
                  <a:lnTo>
                    <a:pt x="5829" y="2647"/>
                  </a:lnTo>
                  <a:lnTo>
                    <a:pt x="5356" y="2174"/>
                  </a:lnTo>
                  <a:cubicBezTo>
                    <a:pt x="5199" y="2017"/>
                    <a:pt x="5199" y="1765"/>
                    <a:pt x="5356" y="1639"/>
                  </a:cubicBezTo>
                  <a:cubicBezTo>
                    <a:pt x="5435" y="1560"/>
                    <a:pt x="5530" y="1521"/>
                    <a:pt x="5620" y="1521"/>
                  </a:cubicBezTo>
                  <a:cubicBezTo>
                    <a:pt x="5711" y="1521"/>
                    <a:pt x="5797" y="1560"/>
                    <a:pt x="5860" y="1639"/>
                  </a:cubicBezTo>
                  <a:lnTo>
                    <a:pt x="6333" y="2111"/>
                  </a:lnTo>
                  <a:lnTo>
                    <a:pt x="6806" y="1639"/>
                  </a:lnTo>
                  <a:cubicBezTo>
                    <a:pt x="6884" y="1560"/>
                    <a:pt x="6987" y="1521"/>
                    <a:pt x="7081" y="1521"/>
                  </a:cubicBezTo>
                  <a:close/>
                  <a:moveTo>
                    <a:pt x="6333" y="1"/>
                  </a:moveTo>
                  <a:cubicBezTo>
                    <a:pt x="5388" y="1"/>
                    <a:pt x="4506" y="379"/>
                    <a:pt x="3907" y="1072"/>
                  </a:cubicBezTo>
                  <a:cubicBezTo>
                    <a:pt x="3389" y="1628"/>
                    <a:pt x="2673" y="1927"/>
                    <a:pt x="1944" y="1927"/>
                  </a:cubicBezTo>
                  <a:cubicBezTo>
                    <a:pt x="1474" y="1927"/>
                    <a:pt x="999" y="1803"/>
                    <a:pt x="568" y="1544"/>
                  </a:cubicBez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59"/>
                  </a:cubicBezTo>
                  <a:lnTo>
                    <a:pt x="1" y="2426"/>
                  </a:lnTo>
                  <a:cubicBezTo>
                    <a:pt x="1" y="3970"/>
                    <a:pt x="1261" y="5230"/>
                    <a:pt x="2804" y="5230"/>
                  </a:cubicBezTo>
                  <a:cubicBezTo>
                    <a:pt x="3624" y="5230"/>
                    <a:pt x="4096" y="4915"/>
                    <a:pt x="4884" y="4537"/>
                  </a:cubicBezTo>
                  <a:cubicBezTo>
                    <a:pt x="4915" y="4474"/>
                    <a:pt x="5010" y="4474"/>
                    <a:pt x="5041" y="4474"/>
                  </a:cubicBezTo>
                  <a:lnTo>
                    <a:pt x="7688" y="4474"/>
                  </a:lnTo>
                  <a:cubicBezTo>
                    <a:pt x="7719" y="4474"/>
                    <a:pt x="7782" y="4474"/>
                    <a:pt x="7845" y="4537"/>
                  </a:cubicBezTo>
                  <a:cubicBezTo>
                    <a:pt x="8664" y="4915"/>
                    <a:pt x="9105" y="5230"/>
                    <a:pt x="9925" y="5230"/>
                  </a:cubicBezTo>
                  <a:cubicBezTo>
                    <a:pt x="11468" y="5230"/>
                    <a:pt x="12729" y="3970"/>
                    <a:pt x="12729" y="2426"/>
                  </a:cubicBezTo>
                  <a:lnTo>
                    <a:pt x="12729" y="1891"/>
                  </a:lnTo>
                  <a:cubicBezTo>
                    <a:pt x="12729" y="1698"/>
                    <a:pt x="12543" y="1523"/>
                    <a:pt x="12329" y="1523"/>
                  </a:cubicBezTo>
                  <a:cubicBezTo>
                    <a:pt x="12264" y="1523"/>
                    <a:pt x="12196" y="1539"/>
                    <a:pt x="12130" y="1576"/>
                  </a:cubicBezTo>
                  <a:cubicBezTo>
                    <a:pt x="11708" y="1824"/>
                    <a:pt x="11233" y="1945"/>
                    <a:pt x="10762" y="1945"/>
                  </a:cubicBezTo>
                  <a:cubicBezTo>
                    <a:pt x="10036" y="1945"/>
                    <a:pt x="9319" y="1657"/>
                    <a:pt x="8822" y="1103"/>
                  </a:cubicBezTo>
                  <a:cubicBezTo>
                    <a:pt x="8192" y="442"/>
                    <a:pt x="731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0" name="Google Shape;7320;p62"/>
            <p:cNvSpPr/>
            <p:nvPr/>
          </p:nvSpPr>
          <p:spPr>
            <a:xfrm>
              <a:off x="-57903500" y="4125950"/>
              <a:ext cx="204800" cy="175675"/>
            </a:xfrm>
            <a:custGeom>
              <a:avLst/>
              <a:gdLst/>
              <a:ahLst/>
              <a:cxnLst/>
              <a:rect l="l" t="t" r="r" b="b"/>
              <a:pathLst>
                <a:path w="8192" h="7027" extrusionOk="0">
                  <a:moveTo>
                    <a:pt x="2615" y="1009"/>
                  </a:moveTo>
                  <a:cubicBezTo>
                    <a:pt x="2804" y="1009"/>
                    <a:pt x="2962" y="1166"/>
                    <a:pt x="2962" y="1355"/>
                  </a:cubicBezTo>
                  <a:cubicBezTo>
                    <a:pt x="2962" y="1544"/>
                    <a:pt x="2804" y="1702"/>
                    <a:pt x="2615" y="1702"/>
                  </a:cubicBezTo>
                  <a:cubicBezTo>
                    <a:pt x="2395" y="1702"/>
                    <a:pt x="2237" y="1576"/>
                    <a:pt x="2237" y="1355"/>
                  </a:cubicBezTo>
                  <a:cubicBezTo>
                    <a:pt x="2237" y="1166"/>
                    <a:pt x="2395" y="1009"/>
                    <a:pt x="2615" y="1009"/>
                  </a:cubicBezTo>
                  <a:close/>
                  <a:moveTo>
                    <a:pt x="5163" y="3600"/>
                  </a:moveTo>
                  <a:cubicBezTo>
                    <a:pt x="5262" y="3600"/>
                    <a:pt x="5356" y="3639"/>
                    <a:pt x="5419" y="3718"/>
                  </a:cubicBezTo>
                  <a:cubicBezTo>
                    <a:pt x="5608" y="3844"/>
                    <a:pt x="5608" y="4065"/>
                    <a:pt x="5451" y="4222"/>
                  </a:cubicBezTo>
                  <a:cubicBezTo>
                    <a:pt x="5073" y="4569"/>
                    <a:pt x="4600" y="4789"/>
                    <a:pt x="4096" y="4789"/>
                  </a:cubicBezTo>
                  <a:cubicBezTo>
                    <a:pt x="3592" y="4789"/>
                    <a:pt x="3119" y="4569"/>
                    <a:pt x="2804" y="4222"/>
                  </a:cubicBezTo>
                  <a:cubicBezTo>
                    <a:pt x="2647" y="4065"/>
                    <a:pt x="2647" y="3844"/>
                    <a:pt x="2804" y="3718"/>
                  </a:cubicBezTo>
                  <a:cubicBezTo>
                    <a:pt x="2883" y="3639"/>
                    <a:pt x="2978" y="3600"/>
                    <a:pt x="3068" y="3600"/>
                  </a:cubicBezTo>
                  <a:cubicBezTo>
                    <a:pt x="3159" y="3600"/>
                    <a:pt x="3245" y="3639"/>
                    <a:pt x="3308" y="3718"/>
                  </a:cubicBezTo>
                  <a:cubicBezTo>
                    <a:pt x="3529" y="3939"/>
                    <a:pt x="3812" y="4049"/>
                    <a:pt x="4096" y="4049"/>
                  </a:cubicBezTo>
                  <a:cubicBezTo>
                    <a:pt x="4380" y="4049"/>
                    <a:pt x="4663" y="3939"/>
                    <a:pt x="4884" y="3718"/>
                  </a:cubicBezTo>
                  <a:cubicBezTo>
                    <a:pt x="4962" y="3639"/>
                    <a:pt x="5065" y="3600"/>
                    <a:pt x="5163" y="3600"/>
                  </a:cubicBezTo>
                  <a:close/>
                  <a:moveTo>
                    <a:pt x="1828" y="0"/>
                  </a:moveTo>
                  <a:cubicBezTo>
                    <a:pt x="1418" y="158"/>
                    <a:pt x="977" y="253"/>
                    <a:pt x="567" y="253"/>
                  </a:cubicBezTo>
                  <a:cubicBezTo>
                    <a:pt x="347" y="253"/>
                    <a:pt x="221" y="221"/>
                    <a:pt x="0" y="221"/>
                  </a:cubicBezTo>
                  <a:lnTo>
                    <a:pt x="0" y="2899"/>
                  </a:lnTo>
                  <a:cubicBezTo>
                    <a:pt x="0" y="5136"/>
                    <a:pt x="1859" y="7026"/>
                    <a:pt x="4096" y="7026"/>
                  </a:cubicBezTo>
                  <a:cubicBezTo>
                    <a:pt x="6270" y="7026"/>
                    <a:pt x="8097" y="5262"/>
                    <a:pt x="8192" y="3119"/>
                  </a:cubicBezTo>
                  <a:lnTo>
                    <a:pt x="6333" y="2206"/>
                  </a:lnTo>
                  <a:cubicBezTo>
                    <a:pt x="6144" y="2363"/>
                    <a:pt x="5860" y="2489"/>
                    <a:pt x="5608" y="2489"/>
                  </a:cubicBezTo>
                  <a:cubicBezTo>
                    <a:pt x="4978" y="2489"/>
                    <a:pt x="4474" y="1985"/>
                    <a:pt x="4506" y="1324"/>
                  </a:cubicBezTo>
                  <a:lnTo>
                    <a:pt x="18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1" name="Google Shape;7321;p62"/>
            <p:cNvSpPr/>
            <p:nvPr/>
          </p:nvSpPr>
          <p:spPr>
            <a:xfrm>
              <a:off x="-57835775" y="4113350"/>
              <a:ext cx="138650" cy="70125"/>
            </a:xfrm>
            <a:custGeom>
              <a:avLst/>
              <a:gdLst/>
              <a:ahLst/>
              <a:cxnLst/>
              <a:rect l="l" t="t" r="r" b="b"/>
              <a:pathLst>
                <a:path w="5546" h="2805" extrusionOk="0">
                  <a:moveTo>
                    <a:pt x="221" y="0"/>
                  </a:moveTo>
                  <a:lnTo>
                    <a:pt x="1" y="95"/>
                  </a:lnTo>
                  <a:lnTo>
                    <a:pt x="2112" y="1103"/>
                  </a:lnTo>
                  <a:cubicBezTo>
                    <a:pt x="2301" y="883"/>
                    <a:pt x="2616" y="757"/>
                    <a:pt x="2931" y="757"/>
                  </a:cubicBezTo>
                  <a:cubicBezTo>
                    <a:pt x="3592" y="757"/>
                    <a:pt x="4159" y="1355"/>
                    <a:pt x="4033" y="2048"/>
                  </a:cubicBezTo>
                  <a:lnTo>
                    <a:pt x="5546" y="2804"/>
                  </a:lnTo>
                  <a:lnTo>
                    <a:pt x="5546" y="725"/>
                  </a:lnTo>
                  <a:cubicBezTo>
                    <a:pt x="5325" y="725"/>
                    <a:pt x="5136" y="757"/>
                    <a:pt x="4979" y="757"/>
                  </a:cubicBezTo>
                  <a:cubicBezTo>
                    <a:pt x="4033" y="757"/>
                    <a:pt x="3435" y="410"/>
                    <a:pt x="26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22" name="Google Shape;7322;p62"/>
          <p:cNvGrpSpPr/>
          <p:nvPr/>
        </p:nvGrpSpPr>
        <p:grpSpPr>
          <a:xfrm>
            <a:off x="9434816" y="1840195"/>
            <a:ext cx="476301" cy="476301"/>
            <a:chOff x="-55987225" y="3198925"/>
            <a:chExt cx="317450" cy="317450"/>
          </a:xfrm>
          <a:solidFill>
            <a:srgbClr val="EE705A"/>
          </a:solidFill>
        </p:grpSpPr>
        <p:sp>
          <p:nvSpPr>
            <p:cNvPr id="7323" name="Google Shape;7323;p62"/>
            <p:cNvSpPr/>
            <p:nvPr/>
          </p:nvSpPr>
          <p:spPr>
            <a:xfrm>
              <a:off x="-55987225" y="3261925"/>
              <a:ext cx="173300" cy="198500"/>
            </a:xfrm>
            <a:custGeom>
              <a:avLst/>
              <a:gdLst/>
              <a:ahLst/>
              <a:cxnLst/>
              <a:rect l="l" t="t" r="r" b="b"/>
              <a:pathLst>
                <a:path w="6932" h="7940" extrusionOk="0">
                  <a:moveTo>
                    <a:pt x="4821" y="1954"/>
                  </a:moveTo>
                  <a:cubicBezTo>
                    <a:pt x="5042" y="1954"/>
                    <a:pt x="5199" y="2112"/>
                    <a:pt x="5199" y="2332"/>
                  </a:cubicBezTo>
                  <a:cubicBezTo>
                    <a:pt x="5199" y="2521"/>
                    <a:pt x="5042" y="2679"/>
                    <a:pt x="4821" y="2679"/>
                  </a:cubicBezTo>
                  <a:cubicBezTo>
                    <a:pt x="4632" y="2679"/>
                    <a:pt x="4475" y="2521"/>
                    <a:pt x="4475" y="2332"/>
                  </a:cubicBezTo>
                  <a:cubicBezTo>
                    <a:pt x="4475" y="2175"/>
                    <a:pt x="4632" y="1954"/>
                    <a:pt x="4821" y="1954"/>
                  </a:cubicBezTo>
                  <a:close/>
                  <a:moveTo>
                    <a:pt x="1041" y="4380"/>
                  </a:moveTo>
                  <a:cubicBezTo>
                    <a:pt x="1324" y="4726"/>
                    <a:pt x="1765" y="4947"/>
                    <a:pt x="2269" y="4947"/>
                  </a:cubicBezTo>
                  <a:cubicBezTo>
                    <a:pt x="2238" y="5388"/>
                    <a:pt x="1891" y="5703"/>
                    <a:pt x="1482" y="5703"/>
                  </a:cubicBezTo>
                  <a:cubicBezTo>
                    <a:pt x="1104" y="5703"/>
                    <a:pt x="726" y="5357"/>
                    <a:pt x="726" y="4947"/>
                  </a:cubicBezTo>
                  <a:cubicBezTo>
                    <a:pt x="726" y="4726"/>
                    <a:pt x="852" y="4474"/>
                    <a:pt x="1041" y="4380"/>
                  </a:cubicBezTo>
                  <a:close/>
                  <a:moveTo>
                    <a:pt x="5262" y="1"/>
                  </a:moveTo>
                  <a:cubicBezTo>
                    <a:pt x="4916" y="473"/>
                    <a:pt x="4412" y="820"/>
                    <a:pt x="3845" y="1009"/>
                  </a:cubicBezTo>
                  <a:cubicBezTo>
                    <a:pt x="3466" y="1166"/>
                    <a:pt x="3057" y="1229"/>
                    <a:pt x="2679" y="1229"/>
                  </a:cubicBezTo>
                  <a:cubicBezTo>
                    <a:pt x="2553" y="1229"/>
                    <a:pt x="2427" y="1229"/>
                    <a:pt x="2301" y="1166"/>
                  </a:cubicBezTo>
                  <a:cubicBezTo>
                    <a:pt x="2301" y="1292"/>
                    <a:pt x="2269" y="1450"/>
                    <a:pt x="2269" y="1576"/>
                  </a:cubicBezTo>
                  <a:lnTo>
                    <a:pt x="2269" y="1923"/>
                  </a:lnTo>
                  <a:cubicBezTo>
                    <a:pt x="1450" y="1923"/>
                    <a:pt x="726" y="2584"/>
                    <a:pt x="726" y="3435"/>
                  </a:cubicBezTo>
                  <a:lnTo>
                    <a:pt x="726" y="3624"/>
                  </a:lnTo>
                  <a:cubicBezTo>
                    <a:pt x="253" y="3907"/>
                    <a:pt x="1" y="4380"/>
                    <a:pt x="1" y="4915"/>
                  </a:cubicBezTo>
                  <a:cubicBezTo>
                    <a:pt x="1" y="5735"/>
                    <a:pt x="663" y="6428"/>
                    <a:pt x="1482" y="6428"/>
                  </a:cubicBezTo>
                  <a:cubicBezTo>
                    <a:pt x="1507" y="6429"/>
                    <a:pt x="1533" y="6430"/>
                    <a:pt x="1558" y="6430"/>
                  </a:cubicBezTo>
                  <a:cubicBezTo>
                    <a:pt x="2033" y="6430"/>
                    <a:pt x="2473" y="6156"/>
                    <a:pt x="2742" y="5798"/>
                  </a:cubicBezTo>
                  <a:cubicBezTo>
                    <a:pt x="3466" y="7089"/>
                    <a:pt x="4790" y="7940"/>
                    <a:pt x="6365" y="7940"/>
                  </a:cubicBezTo>
                  <a:cubicBezTo>
                    <a:pt x="6554" y="7940"/>
                    <a:pt x="6775" y="7940"/>
                    <a:pt x="6932" y="7908"/>
                  </a:cubicBezTo>
                  <a:cubicBezTo>
                    <a:pt x="6806" y="7562"/>
                    <a:pt x="6712" y="7184"/>
                    <a:pt x="6712" y="6837"/>
                  </a:cubicBezTo>
                  <a:lnTo>
                    <a:pt x="6712" y="5672"/>
                  </a:lnTo>
                  <a:cubicBezTo>
                    <a:pt x="6617" y="5703"/>
                    <a:pt x="6491" y="5703"/>
                    <a:pt x="6365" y="5703"/>
                  </a:cubicBezTo>
                  <a:cubicBezTo>
                    <a:pt x="5861" y="5703"/>
                    <a:pt x="5388" y="5514"/>
                    <a:pt x="5073" y="5168"/>
                  </a:cubicBezTo>
                  <a:cubicBezTo>
                    <a:pt x="4916" y="5010"/>
                    <a:pt x="4916" y="4758"/>
                    <a:pt x="5073" y="4632"/>
                  </a:cubicBezTo>
                  <a:cubicBezTo>
                    <a:pt x="5152" y="4553"/>
                    <a:pt x="5247" y="4514"/>
                    <a:pt x="5337" y="4514"/>
                  </a:cubicBezTo>
                  <a:cubicBezTo>
                    <a:pt x="5428" y="4514"/>
                    <a:pt x="5514" y="4553"/>
                    <a:pt x="5577" y="4632"/>
                  </a:cubicBezTo>
                  <a:cubicBezTo>
                    <a:pt x="5792" y="4847"/>
                    <a:pt x="6080" y="4959"/>
                    <a:pt x="6371" y="4959"/>
                  </a:cubicBezTo>
                  <a:cubicBezTo>
                    <a:pt x="6507" y="4959"/>
                    <a:pt x="6644" y="4934"/>
                    <a:pt x="6775" y="4884"/>
                  </a:cubicBezTo>
                  <a:lnTo>
                    <a:pt x="6775" y="1923"/>
                  </a:lnTo>
                  <a:cubicBezTo>
                    <a:pt x="5892" y="1765"/>
                    <a:pt x="5262" y="977"/>
                    <a:pt x="5262" y="127"/>
                  </a:cubicBezTo>
                  <a:lnTo>
                    <a:pt x="52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4" name="Google Shape;7324;p62"/>
            <p:cNvSpPr/>
            <p:nvPr/>
          </p:nvSpPr>
          <p:spPr>
            <a:xfrm>
              <a:off x="-55837575" y="3198925"/>
              <a:ext cx="167800" cy="298525"/>
            </a:xfrm>
            <a:custGeom>
              <a:avLst/>
              <a:gdLst/>
              <a:ahLst/>
              <a:cxnLst/>
              <a:rect l="l" t="t" r="r" b="b"/>
              <a:pathLst>
                <a:path w="6712" h="11941" extrusionOk="0">
                  <a:moveTo>
                    <a:pt x="5672" y="6900"/>
                  </a:moveTo>
                  <a:cubicBezTo>
                    <a:pt x="5861" y="6994"/>
                    <a:pt x="5987" y="7246"/>
                    <a:pt x="5987" y="7467"/>
                  </a:cubicBezTo>
                  <a:cubicBezTo>
                    <a:pt x="5987" y="7908"/>
                    <a:pt x="5672" y="8223"/>
                    <a:pt x="5231" y="8223"/>
                  </a:cubicBezTo>
                  <a:cubicBezTo>
                    <a:pt x="4821" y="8223"/>
                    <a:pt x="4443" y="7877"/>
                    <a:pt x="4443" y="7467"/>
                  </a:cubicBezTo>
                  <a:cubicBezTo>
                    <a:pt x="4916" y="7467"/>
                    <a:pt x="5388" y="7246"/>
                    <a:pt x="5672" y="6900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3214"/>
                    <a:pt x="505" y="3686"/>
                    <a:pt x="1104" y="3686"/>
                  </a:cubicBezTo>
                  <a:cubicBezTo>
                    <a:pt x="1293" y="3686"/>
                    <a:pt x="1450" y="3844"/>
                    <a:pt x="1450" y="4064"/>
                  </a:cubicBezTo>
                  <a:lnTo>
                    <a:pt x="1450" y="9294"/>
                  </a:lnTo>
                  <a:cubicBezTo>
                    <a:pt x="1450" y="10743"/>
                    <a:pt x="2647" y="11941"/>
                    <a:pt x="4065" y="11941"/>
                  </a:cubicBezTo>
                  <a:lnTo>
                    <a:pt x="4412" y="11941"/>
                  </a:lnTo>
                  <a:lnTo>
                    <a:pt x="4412" y="8790"/>
                  </a:lnTo>
                  <a:cubicBezTo>
                    <a:pt x="4632" y="8885"/>
                    <a:pt x="4916" y="8979"/>
                    <a:pt x="5199" y="8979"/>
                  </a:cubicBezTo>
                  <a:cubicBezTo>
                    <a:pt x="6018" y="8979"/>
                    <a:pt x="6680" y="8318"/>
                    <a:pt x="6680" y="7467"/>
                  </a:cubicBezTo>
                  <a:cubicBezTo>
                    <a:pt x="6711" y="6931"/>
                    <a:pt x="6396" y="6459"/>
                    <a:pt x="5987" y="6175"/>
                  </a:cubicBezTo>
                  <a:lnTo>
                    <a:pt x="5987" y="5986"/>
                  </a:lnTo>
                  <a:cubicBezTo>
                    <a:pt x="5987" y="5167"/>
                    <a:pt x="5262" y="4474"/>
                    <a:pt x="4443" y="4474"/>
                  </a:cubicBezTo>
                  <a:lnTo>
                    <a:pt x="4443" y="4127"/>
                  </a:lnTo>
                  <a:cubicBezTo>
                    <a:pt x="4443" y="1891"/>
                    <a:pt x="258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5" name="Google Shape;7325;p62"/>
            <p:cNvSpPr/>
            <p:nvPr/>
          </p:nvSpPr>
          <p:spPr>
            <a:xfrm>
              <a:off x="-55931300" y="3435200"/>
              <a:ext cx="194575" cy="81175"/>
            </a:xfrm>
            <a:custGeom>
              <a:avLst/>
              <a:gdLst/>
              <a:ahLst/>
              <a:cxnLst/>
              <a:rect l="l" t="t" r="r" b="b"/>
              <a:pathLst>
                <a:path w="7783" h="3247" extrusionOk="0">
                  <a:moveTo>
                    <a:pt x="347" y="1"/>
                  </a:moveTo>
                  <a:cubicBezTo>
                    <a:pt x="221" y="64"/>
                    <a:pt x="127" y="127"/>
                    <a:pt x="1" y="158"/>
                  </a:cubicBezTo>
                  <a:lnTo>
                    <a:pt x="1" y="2899"/>
                  </a:lnTo>
                  <a:cubicBezTo>
                    <a:pt x="1" y="3088"/>
                    <a:pt x="158" y="3246"/>
                    <a:pt x="347" y="3246"/>
                  </a:cubicBezTo>
                  <a:lnTo>
                    <a:pt x="7627" y="3246"/>
                  </a:lnTo>
                  <a:cubicBezTo>
                    <a:pt x="6551" y="3216"/>
                    <a:pt x="5551" y="2574"/>
                    <a:pt x="5010" y="1702"/>
                  </a:cubicBezTo>
                  <a:cubicBezTo>
                    <a:pt x="4727" y="1734"/>
                    <a:pt x="4411" y="1765"/>
                    <a:pt x="4096" y="1765"/>
                  </a:cubicBezTo>
                  <a:cubicBezTo>
                    <a:pt x="2584" y="1765"/>
                    <a:pt x="1229" y="1040"/>
                    <a:pt x="347" y="1"/>
                  </a:cubicBezTo>
                  <a:close/>
                  <a:moveTo>
                    <a:pt x="7627" y="3246"/>
                  </a:moveTo>
                  <a:cubicBezTo>
                    <a:pt x="7653" y="3246"/>
                    <a:pt x="7679" y="3247"/>
                    <a:pt x="7705" y="3247"/>
                  </a:cubicBezTo>
                  <a:cubicBezTo>
                    <a:pt x="7731" y="3247"/>
                    <a:pt x="7757" y="3246"/>
                    <a:pt x="7783" y="3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6" name="Google Shape;7326;p62"/>
            <p:cNvSpPr/>
            <p:nvPr/>
          </p:nvSpPr>
          <p:spPr>
            <a:xfrm>
              <a:off x="-55927350" y="3202850"/>
              <a:ext cx="70900" cy="71200"/>
            </a:xfrm>
            <a:custGeom>
              <a:avLst/>
              <a:gdLst/>
              <a:ahLst/>
              <a:cxnLst/>
              <a:rect l="l" t="t" r="r" b="b"/>
              <a:pathLst>
                <a:path w="2836" h="2848" extrusionOk="0">
                  <a:moveTo>
                    <a:pt x="2836" y="1"/>
                  </a:moveTo>
                  <a:cubicBezTo>
                    <a:pt x="1450" y="379"/>
                    <a:pt x="378" y="1482"/>
                    <a:pt x="0" y="2836"/>
                  </a:cubicBezTo>
                  <a:cubicBezTo>
                    <a:pt x="85" y="2843"/>
                    <a:pt x="170" y="2847"/>
                    <a:pt x="255" y="2847"/>
                  </a:cubicBezTo>
                  <a:cubicBezTo>
                    <a:pt x="548" y="2847"/>
                    <a:pt x="841" y="2801"/>
                    <a:pt x="1135" y="2679"/>
                  </a:cubicBezTo>
                  <a:cubicBezTo>
                    <a:pt x="2111" y="2332"/>
                    <a:pt x="2804" y="1324"/>
                    <a:pt x="2836" y="284"/>
                  </a:cubicBezTo>
                  <a:lnTo>
                    <a:pt x="28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27" name="Google Shape;7327;p62"/>
          <p:cNvGrpSpPr/>
          <p:nvPr/>
        </p:nvGrpSpPr>
        <p:grpSpPr>
          <a:xfrm>
            <a:off x="9434816" y="2448238"/>
            <a:ext cx="476301" cy="476489"/>
            <a:chOff x="-55987225" y="3591025"/>
            <a:chExt cx="317450" cy="317575"/>
          </a:xfrm>
          <a:solidFill>
            <a:srgbClr val="EE705A"/>
          </a:solidFill>
        </p:grpSpPr>
        <p:sp>
          <p:nvSpPr>
            <p:cNvPr id="7328" name="Google Shape;7328;p62"/>
            <p:cNvSpPr/>
            <p:nvPr/>
          </p:nvSpPr>
          <p:spPr>
            <a:xfrm>
              <a:off x="-55950200" y="374002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323"/>
                    <a:pt x="2836" y="1449"/>
                    <a:pt x="2647" y="1449"/>
                  </a:cubicBezTo>
                  <a:cubicBezTo>
                    <a:pt x="2458" y="1449"/>
                    <a:pt x="2301" y="1323"/>
                    <a:pt x="2301" y="1103"/>
                  </a:cubicBezTo>
                  <a:cubicBezTo>
                    <a:pt x="2238" y="914"/>
                    <a:pt x="2395" y="756"/>
                    <a:pt x="2647" y="756"/>
                  </a:cubicBezTo>
                  <a:close/>
                  <a:moveTo>
                    <a:pt x="5609" y="756"/>
                  </a:moveTo>
                  <a:cubicBezTo>
                    <a:pt x="5798" y="756"/>
                    <a:pt x="5955" y="914"/>
                    <a:pt x="5955" y="1103"/>
                  </a:cubicBezTo>
                  <a:cubicBezTo>
                    <a:pt x="5955" y="1323"/>
                    <a:pt x="5798" y="1449"/>
                    <a:pt x="5609" y="1449"/>
                  </a:cubicBezTo>
                  <a:cubicBezTo>
                    <a:pt x="5388" y="1449"/>
                    <a:pt x="5262" y="1323"/>
                    <a:pt x="5262" y="1103"/>
                  </a:cubicBezTo>
                  <a:cubicBezTo>
                    <a:pt x="5231" y="914"/>
                    <a:pt x="5388" y="756"/>
                    <a:pt x="5609" y="756"/>
                  </a:cubicBezTo>
                  <a:close/>
                  <a:moveTo>
                    <a:pt x="5160" y="3316"/>
                  </a:moveTo>
                  <a:cubicBezTo>
                    <a:pt x="5254" y="3316"/>
                    <a:pt x="5341" y="3355"/>
                    <a:pt x="5388" y="3434"/>
                  </a:cubicBezTo>
                  <a:cubicBezTo>
                    <a:pt x="5546" y="3592"/>
                    <a:pt x="5546" y="3812"/>
                    <a:pt x="5388" y="3938"/>
                  </a:cubicBezTo>
                  <a:cubicBezTo>
                    <a:pt x="5041" y="4285"/>
                    <a:pt x="4569" y="4505"/>
                    <a:pt x="4065" y="4505"/>
                  </a:cubicBezTo>
                  <a:cubicBezTo>
                    <a:pt x="3561" y="4505"/>
                    <a:pt x="3088" y="4285"/>
                    <a:pt x="2773" y="3938"/>
                  </a:cubicBezTo>
                  <a:cubicBezTo>
                    <a:pt x="2616" y="3781"/>
                    <a:pt x="2616" y="3560"/>
                    <a:pt x="2773" y="3434"/>
                  </a:cubicBezTo>
                  <a:cubicBezTo>
                    <a:pt x="2868" y="3355"/>
                    <a:pt x="2970" y="3316"/>
                    <a:pt x="3065" y="3316"/>
                  </a:cubicBezTo>
                  <a:cubicBezTo>
                    <a:pt x="3159" y="3316"/>
                    <a:pt x="3246" y="3355"/>
                    <a:pt x="3309" y="3434"/>
                  </a:cubicBezTo>
                  <a:cubicBezTo>
                    <a:pt x="3529" y="3655"/>
                    <a:pt x="3813" y="3765"/>
                    <a:pt x="4096" y="3765"/>
                  </a:cubicBezTo>
                  <a:cubicBezTo>
                    <a:pt x="4380" y="3765"/>
                    <a:pt x="4663" y="3655"/>
                    <a:pt x="4884" y="3434"/>
                  </a:cubicBezTo>
                  <a:cubicBezTo>
                    <a:pt x="4963" y="3355"/>
                    <a:pt x="5065" y="3316"/>
                    <a:pt x="5160" y="3316"/>
                  </a:cubicBezTo>
                  <a:close/>
                  <a:moveTo>
                    <a:pt x="1" y="0"/>
                  </a:moveTo>
                  <a:lnTo>
                    <a:pt x="1" y="2615"/>
                  </a:lnTo>
                  <a:cubicBezTo>
                    <a:pt x="1" y="4852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15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9" name="Google Shape;7329;p62"/>
            <p:cNvSpPr/>
            <p:nvPr/>
          </p:nvSpPr>
          <p:spPr>
            <a:xfrm>
              <a:off x="-55967525" y="3591025"/>
              <a:ext cx="297750" cy="131700"/>
            </a:xfrm>
            <a:custGeom>
              <a:avLst/>
              <a:gdLst/>
              <a:ahLst/>
              <a:cxnLst/>
              <a:rect l="l" t="t" r="r" b="b"/>
              <a:pathLst>
                <a:path w="11910" h="5268" extrusionOk="0">
                  <a:moveTo>
                    <a:pt x="4810" y="0"/>
                  </a:moveTo>
                  <a:cubicBezTo>
                    <a:pt x="4730" y="0"/>
                    <a:pt x="4650" y="2"/>
                    <a:pt x="4569" y="6"/>
                  </a:cubicBezTo>
                  <a:cubicBezTo>
                    <a:pt x="1954" y="163"/>
                    <a:pt x="1" y="2463"/>
                    <a:pt x="1" y="5047"/>
                  </a:cubicBezTo>
                  <a:cubicBezTo>
                    <a:pt x="1" y="5173"/>
                    <a:pt x="64" y="5267"/>
                    <a:pt x="190" y="5267"/>
                  </a:cubicBezTo>
                  <a:lnTo>
                    <a:pt x="2994" y="5267"/>
                  </a:lnTo>
                  <a:lnTo>
                    <a:pt x="2994" y="4920"/>
                  </a:lnTo>
                  <a:cubicBezTo>
                    <a:pt x="2994" y="4259"/>
                    <a:pt x="3498" y="3818"/>
                    <a:pt x="4096" y="3818"/>
                  </a:cubicBezTo>
                  <a:lnTo>
                    <a:pt x="5577" y="3818"/>
                  </a:lnTo>
                  <a:cubicBezTo>
                    <a:pt x="6207" y="3818"/>
                    <a:pt x="6680" y="4322"/>
                    <a:pt x="6680" y="4920"/>
                  </a:cubicBezTo>
                  <a:lnTo>
                    <a:pt x="6680" y="5267"/>
                  </a:lnTo>
                  <a:lnTo>
                    <a:pt x="11563" y="5267"/>
                  </a:lnTo>
                  <a:cubicBezTo>
                    <a:pt x="11752" y="5267"/>
                    <a:pt x="11909" y="5110"/>
                    <a:pt x="11909" y="4920"/>
                  </a:cubicBezTo>
                  <a:cubicBezTo>
                    <a:pt x="11909" y="4637"/>
                    <a:pt x="11752" y="4479"/>
                    <a:pt x="11563" y="4479"/>
                  </a:cubicBezTo>
                  <a:lnTo>
                    <a:pt x="9673" y="4479"/>
                  </a:lnTo>
                  <a:cubicBezTo>
                    <a:pt x="9489" y="1943"/>
                    <a:pt x="7380" y="0"/>
                    <a:pt x="4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0" name="Google Shape;7330;p62"/>
            <p:cNvSpPr/>
            <p:nvPr/>
          </p:nvSpPr>
          <p:spPr>
            <a:xfrm>
              <a:off x="-55875375" y="3703000"/>
              <a:ext cx="55950" cy="17350"/>
            </a:xfrm>
            <a:custGeom>
              <a:avLst/>
              <a:gdLst/>
              <a:ahLst/>
              <a:cxnLst/>
              <a:rect l="l" t="t" r="r" b="b"/>
              <a:pathLst>
                <a:path w="223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4"/>
                  </a:lnTo>
                  <a:lnTo>
                    <a:pt x="2238" y="694"/>
                  </a:lnTo>
                  <a:lnTo>
                    <a:pt x="2238" y="347"/>
                  </a:lnTo>
                  <a:cubicBezTo>
                    <a:pt x="2238" y="158"/>
                    <a:pt x="208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1" name="Google Shape;7331;p62"/>
            <p:cNvSpPr/>
            <p:nvPr/>
          </p:nvSpPr>
          <p:spPr>
            <a:xfrm>
              <a:off x="-55987225" y="3746325"/>
              <a:ext cx="18150" cy="63825"/>
            </a:xfrm>
            <a:custGeom>
              <a:avLst/>
              <a:gdLst/>
              <a:ahLst/>
              <a:cxnLst/>
              <a:rect l="l" t="t" r="r" b="b"/>
              <a:pathLst>
                <a:path w="726" h="2553" extrusionOk="0">
                  <a:moveTo>
                    <a:pt x="726" y="0"/>
                  </a:moveTo>
                  <a:cubicBezTo>
                    <a:pt x="253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26" y="2552"/>
                  </a:cubicBez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2" name="Google Shape;7332;p62"/>
            <p:cNvSpPr/>
            <p:nvPr/>
          </p:nvSpPr>
          <p:spPr>
            <a:xfrm>
              <a:off x="-55725725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33" name="Google Shape;7333;p62"/>
          <p:cNvGrpSpPr/>
          <p:nvPr/>
        </p:nvGrpSpPr>
        <p:grpSpPr>
          <a:xfrm>
            <a:off x="9453370" y="3035757"/>
            <a:ext cx="478665" cy="478665"/>
            <a:chOff x="-55988800" y="3982600"/>
            <a:chExt cx="319025" cy="319025"/>
          </a:xfrm>
          <a:solidFill>
            <a:srgbClr val="EE705A"/>
          </a:solidFill>
        </p:grpSpPr>
        <p:sp>
          <p:nvSpPr>
            <p:cNvPr id="7334" name="Google Shape;7334;p62"/>
            <p:cNvSpPr/>
            <p:nvPr/>
          </p:nvSpPr>
          <p:spPr>
            <a:xfrm>
              <a:off x="-55791875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1859" y="1"/>
                  </a:moveTo>
                  <a:cubicBezTo>
                    <a:pt x="1071" y="1"/>
                    <a:pt x="410" y="379"/>
                    <a:pt x="0" y="977"/>
                  </a:cubicBezTo>
                  <a:cubicBezTo>
                    <a:pt x="1512" y="1450"/>
                    <a:pt x="2647" y="2647"/>
                    <a:pt x="3119" y="4096"/>
                  </a:cubicBezTo>
                  <a:cubicBezTo>
                    <a:pt x="3718" y="3687"/>
                    <a:pt x="4096" y="3025"/>
                    <a:pt x="4096" y="2237"/>
                  </a:cubicBezTo>
                  <a:cubicBezTo>
                    <a:pt x="4096" y="1009"/>
                    <a:pt x="3119" y="1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5" name="Google Shape;7335;p62"/>
            <p:cNvSpPr/>
            <p:nvPr/>
          </p:nvSpPr>
          <p:spPr>
            <a:xfrm>
              <a:off x="-55969100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2269" y="1"/>
                  </a:moveTo>
                  <a:cubicBezTo>
                    <a:pt x="1040" y="1"/>
                    <a:pt x="1" y="977"/>
                    <a:pt x="1" y="2237"/>
                  </a:cubicBezTo>
                  <a:cubicBezTo>
                    <a:pt x="1" y="2994"/>
                    <a:pt x="410" y="3687"/>
                    <a:pt x="1009" y="4096"/>
                  </a:cubicBezTo>
                  <a:cubicBezTo>
                    <a:pt x="1481" y="2647"/>
                    <a:pt x="2647" y="1450"/>
                    <a:pt x="4096" y="977"/>
                  </a:cubicBezTo>
                  <a:cubicBezTo>
                    <a:pt x="3718" y="379"/>
                    <a:pt x="3057" y="1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6" name="Google Shape;7336;p62"/>
            <p:cNvSpPr/>
            <p:nvPr/>
          </p:nvSpPr>
          <p:spPr>
            <a:xfrm>
              <a:off x="-5581945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2" y="0"/>
                  </a:moveTo>
                  <a:lnTo>
                    <a:pt x="32" y="1103"/>
                  </a:lnTo>
                  <a:cubicBezTo>
                    <a:pt x="1" y="2521"/>
                    <a:pt x="1198" y="3686"/>
                    <a:pt x="2615" y="3686"/>
                  </a:cubicBezTo>
                  <a:lnTo>
                    <a:pt x="3718" y="3686"/>
                  </a:lnTo>
                  <a:cubicBezTo>
                    <a:pt x="3529" y="1733"/>
                    <a:pt x="1985" y="158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7" name="Google Shape;7337;p62"/>
            <p:cNvSpPr/>
            <p:nvPr/>
          </p:nvSpPr>
          <p:spPr>
            <a:xfrm>
              <a:off x="-5593050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718" y="0"/>
                  </a:moveTo>
                  <a:cubicBezTo>
                    <a:pt x="1733" y="158"/>
                    <a:pt x="158" y="1733"/>
                    <a:pt x="0" y="3686"/>
                  </a:cubicBezTo>
                  <a:lnTo>
                    <a:pt x="1103" y="3686"/>
                  </a:lnTo>
                  <a:cubicBezTo>
                    <a:pt x="2552" y="3686"/>
                    <a:pt x="3718" y="2521"/>
                    <a:pt x="3718" y="1103"/>
                  </a:cubicBezTo>
                  <a:lnTo>
                    <a:pt x="37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8" name="Google Shape;7338;p62"/>
            <p:cNvSpPr/>
            <p:nvPr/>
          </p:nvSpPr>
          <p:spPr>
            <a:xfrm>
              <a:off x="-55988800" y="4086575"/>
              <a:ext cx="319025" cy="215050"/>
            </a:xfrm>
            <a:custGeom>
              <a:avLst/>
              <a:gdLst/>
              <a:ahLst/>
              <a:cxnLst/>
              <a:rect l="l" t="t" r="r" b="b"/>
              <a:pathLst>
                <a:path w="12761" h="8602" extrusionOk="0">
                  <a:moveTo>
                    <a:pt x="4884" y="2584"/>
                  </a:moveTo>
                  <a:cubicBezTo>
                    <a:pt x="5105" y="2584"/>
                    <a:pt x="5262" y="2741"/>
                    <a:pt x="5262" y="2930"/>
                  </a:cubicBezTo>
                  <a:cubicBezTo>
                    <a:pt x="5262" y="3119"/>
                    <a:pt x="5105" y="3277"/>
                    <a:pt x="4884" y="3277"/>
                  </a:cubicBezTo>
                  <a:cubicBezTo>
                    <a:pt x="4695" y="3277"/>
                    <a:pt x="4538" y="3151"/>
                    <a:pt x="4538" y="2930"/>
                  </a:cubicBezTo>
                  <a:cubicBezTo>
                    <a:pt x="4538" y="2741"/>
                    <a:pt x="4695" y="2584"/>
                    <a:pt x="4884" y="2584"/>
                  </a:cubicBezTo>
                  <a:close/>
                  <a:moveTo>
                    <a:pt x="7877" y="2615"/>
                  </a:moveTo>
                  <a:cubicBezTo>
                    <a:pt x="8098" y="2615"/>
                    <a:pt x="8255" y="2773"/>
                    <a:pt x="8255" y="2962"/>
                  </a:cubicBezTo>
                  <a:cubicBezTo>
                    <a:pt x="8287" y="3151"/>
                    <a:pt x="8129" y="3308"/>
                    <a:pt x="7877" y="3308"/>
                  </a:cubicBezTo>
                  <a:cubicBezTo>
                    <a:pt x="7688" y="3308"/>
                    <a:pt x="7531" y="3151"/>
                    <a:pt x="7531" y="2962"/>
                  </a:cubicBezTo>
                  <a:cubicBezTo>
                    <a:pt x="7531" y="2773"/>
                    <a:pt x="7688" y="2615"/>
                    <a:pt x="7877" y="2615"/>
                  </a:cubicBezTo>
                  <a:close/>
                  <a:moveTo>
                    <a:pt x="1104" y="4222"/>
                  </a:moveTo>
                  <a:cubicBezTo>
                    <a:pt x="1387" y="4568"/>
                    <a:pt x="1828" y="4820"/>
                    <a:pt x="2332" y="4820"/>
                  </a:cubicBezTo>
                  <a:cubicBezTo>
                    <a:pt x="2301" y="5199"/>
                    <a:pt x="1954" y="5577"/>
                    <a:pt x="1545" y="5577"/>
                  </a:cubicBezTo>
                  <a:cubicBezTo>
                    <a:pt x="1167" y="5577"/>
                    <a:pt x="789" y="5199"/>
                    <a:pt x="789" y="4820"/>
                  </a:cubicBezTo>
                  <a:cubicBezTo>
                    <a:pt x="789" y="4568"/>
                    <a:pt x="915" y="4348"/>
                    <a:pt x="1104" y="4222"/>
                  </a:cubicBezTo>
                  <a:close/>
                  <a:moveTo>
                    <a:pt x="11721" y="4222"/>
                  </a:moveTo>
                  <a:cubicBezTo>
                    <a:pt x="11910" y="4348"/>
                    <a:pt x="12036" y="4568"/>
                    <a:pt x="12036" y="4820"/>
                  </a:cubicBezTo>
                  <a:cubicBezTo>
                    <a:pt x="12036" y="5199"/>
                    <a:pt x="11721" y="5577"/>
                    <a:pt x="11280" y="5577"/>
                  </a:cubicBezTo>
                  <a:cubicBezTo>
                    <a:pt x="10870" y="5577"/>
                    <a:pt x="10492" y="5199"/>
                    <a:pt x="10492" y="4820"/>
                  </a:cubicBezTo>
                  <a:cubicBezTo>
                    <a:pt x="10965" y="4820"/>
                    <a:pt x="11437" y="4568"/>
                    <a:pt x="11721" y="4222"/>
                  </a:cubicBezTo>
                  <a:close/>
                  <a:moveTo>
                    <a:pt x="7460" y="5143"/>
                  </a:moveTo>
                  <a:cubicBezTo>
                    <a:pt x="7554" y="5143"/>
                    <a:pt x="7641" y="5183"/>
                    <a:pt x="7688" y="5262"/>
                  </a:cubicBezTo>
                  <a:cubicBezTo>
                    <a:pt x="7877" y="5356"/>
                    <a:pt x="7877" y="5608"/>
                    <a:pt x="7720" y="5766"/>
                  </a:cubicBezTo>
                  <a:cubicBezTo>
                    <a:pt x="7373" y="6112"/>
                    <a:pt x="6901" y="6301"/>
                    <a:pt x="6396" y="6301"/>
                  </a:cubicBezTo>
                  <a:cubicBezTo>
                    <a:pt x="5892" y="6301"/>
                    <a:pt x="5420" y="6112"/>
                    <a:pt x="5105" y="5766"/>
                  </a:cubicBezTo>
                  <a:cubicBezTo>
                    <a:pt x="4947" y="5608"/>
                    <a:pt x="4947" y="5356"/>
                    <a:pt x="5105" y="5262"/>
                  </a:cubicBezTo>
                  <a:cubicBezTo>
                    <a:pt x="5184" y="5183"/>
                    <a:pt x="5278" y="5143"/>
                    <a:pt x="5369" y="5143"/>
                  </a:cubicBezTo>
                  <a:cubicBezTo>
                    <a:pt x="5459" y="5143"/>
                    <a:pt x="5546" y="5183"/>
                    <a:pt x="5609" y="5262"/>
                  </a:cubicBezTo>
                  <a:cubicBezTo>
                    <a:pt x="5829" y="5466"/>
                    <a:pt x="6113" y="5569"/>
                    <a:pt x="6396" y="5569"/>
                  </a:cubicBezTo>
                  <a:cubicBezTo>
                    <a:pt x="6680" y="5569"/>
                    <a:pt x="6964" y="5466"/>
                    <a:pt x="7184" y="5262"/>
                  </a:cubicBezTo>
                  <a:cubicBezTo>
                    <a:pt x="7263" y="5183"/>
                    <a:pt x="7365" y="5143"/>
                    <a:pt x="7460" y="5143"/>
                  </a:cubicBezTo>
                  <a:close/>
                  <a:moveTo>
                    <a:pt x="6396" y="0"/>
                  </a:moveTo>
                  <a:cubicBezTo>
                    <a:pt x="5829" y="1071"/>
                    <a:pt x="4695" y="1828"/>
                    <a:pt x="3403" y="1828"/>
                  </a:cubicBezTo>
                  <a:lnTo>
                    <a:pt x="2301" y="1828"/>
                  </a:lnTo>
                  <a:cubicBezTo>
                    <a:pt x="1482" y="1828"/>
                    <a:pt x="757" y="2489"/>
                    <a:pt x="757" y="3308"/>
                  </a:cubicBezTo>
                  <a:lnTo>
                    <a:pt x="757" y="3529"/>
                  </a:lnTo>
                  <a:cubicBezTo>
                    <a:pt x="284" y="3781"/>
                    <a:pt x="1" y="4253"/>
                    <a:pt x="1" y="4820"/>
                  </a:cubicBezTo>
                  <a:cubicBezTo>
                    <a:pt x="1" y="5640"/>
                    <a:pt x="694" y="6301"/>
                    <a:pt x="1513" y="6301"/>
                  </a:cubicBezTo>
                  <a:cubicBezTo>
                    <a:pt x="1891" y="6301"/>
                    <a:pt x="2301" y="6144"/>
                    <a:pt x="2521" y="5923"/>
                  </a:cubicBezTo>
                  <a:cubicBezTo>
                    <a:pt x="3120" y="7467"/>
                    <a:pt x="4632" y="8601"/>
                    <a:pt x="6365" y="8601"/>
                  </a:cubicBezTo>
                  <a:cubicBezTo>
                    <a:pt x="8098" y="8601"/>
                    <a:pt x="9578" y="7467"/>
                    <a:pt x="10177" y="5923"/>
                  </a:cubicBezTo>
                  <a:cubicBezTo>
                    <a:pt x="10461" y="6144"/>
                    <a:pt x="10807" y="6301"/>
                    <a:pt x="11185" y="6301"/>
                  </a:cubicBezTo>
                  <a:cubicBezTo>
                    <a:pt x="12036" y="6301"/>
                    <a:pt x="12697" y="5640"/>
                    <a:pt x="12697" y="4820"/>
                  </a:cubicBezTo>
                  <a:cubicBezTo>
                    <a:pt x="12760" y="4253"/>
                    <a:pt x="12445" y="3749"/>
                    <a:pt x="12036" y="3529"/>
                  </a:cubicBezTo>
                  <a:lnTo>
                    <a:pt x="12036" y="3308"/>
                  </a:lnTo>
                  <a:cubicBezTo>
                    <a:pt x="12036" y="2489"/>
                    <a:pt x="11311" y="1828"/>
                    <a:pt x="10492" y="1828"/>
                  </a:cubicBezTo>
                  <a:lnTo>
                    <a:pt x="9389" y="1828"/>
                  </a:lnTo>
                  <a:cubicBezTo>
                    <a:pt x="8098" y="1828"/>
                    <a:pt x="6932" y="1071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39" name="Google Shape;7339;p62"/>
          <p:cNvGrpSpPr/>
          <p:nvPr/>
        </p:nvGrpSpPr>
        <p:grpSpPr>
          <a:xfrm>
            <a:off x="7664728" y="3646366"/>
            <a:ext cx="475101" cy="478628"/>
            <a:chOff x="-54026025" y="3192625"/>
            <a:chExt cx="316650" cy="319000"/>
          </a:xfrm>
          <a:solidFill>
            <a:srgbClr val="EE705A"/>
          </a:solidFill>
        </p:grpSpPr>
        <p:sp>
          <p:nvSpPr>
            <p:cNvPr id="7340" name="Google Shape;7340;p62"/>
            <p:cNvSpPr/>
            <p:nvPr/>
          </p:nvSpPr>
          <p:spPr>
            <a:xfrm>
              <a:off x="-54026025" y="3312350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725" y="0"/>
                  </a:moveTo>
                  <a:cubicBezTo>
                    <a:pt x="315" y="189"/>
                    <a:pt x="0" y="693"/>
                    <a:pt x="0" y="1260"/>
                  </a:cubicBezTo>
                  <a:cubicBezTo>
                    <a:pt x="0" y="1796"/>
                    <a:pt x="315" y="2268"/>
                    <a:pt x="725" y="2552"/>
                  </a:cubicBezTo>
                  <a:lnTo>
                    <a:pt x="725" y="15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1" name="Google Shape;7341;p62"/>
            <p:cNvSpPr/>
            <p:nvPr/>
          </p:nvSpPr>
          <p:spPr>
            <a:xfrm>
              <a:off x="-53890550" y="3192625"/>
              <a:ext cx="125250" cy="56725"/>
            </a:xfrm>
            <a:custGeom>
              <a:avLst/>
              <a:gdLst/>
              <a:ahLst/>
              <a:cxnLst/>
              <a:rect l="l" t="t" r="r" b="b"/>
              <a:pathLst>
                <a:path w="5010" h="2269" extrusionOk="0">
                  <a:moveTo>
                    <a:pt x="914" y="0"/>
                  </a:moveTo>
                  <a:cubicBezTo>
                    <a:pt x="599" y="0"/>
                    <a:pt x="315" y="63"/>
                    <a:pt x="0" y="95"/>
                  </a:cubicBezTo>
                  <a:cubicBezTo>
                    <a:pt x="158" y="536"/>
                    <a:pt x="441" y="914"/>
                    <a:pt x="756" y="1260"/>
                  </a:cubicBezTo>
                  <a:cubicBezTo>
                    <a:pt x="1418" y="1891"/>
                    <a:pt x="2237" y="2269"/>
                    <a:pt x="3151" y="2269"/>
                  </a:cubicBezTo>
                  <a:lnTo>
                    <a:pt x="5009" y="2269"/>
                  </a:lnTo>
                  <a:cubicBezTo>
                    <a:pt x="4127" y="914"/>
                    <a:pt x="2647" y="0"/>
                    <a:pt x="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2" name="Google Shape;7342;p62"/>
            <p:cNvSpPr/>
            <p:nvPr/>
          </p:nvSpPr>
          <p:spPr>
            <a:xfrm>
              <a:off x="-53839375" y="3306025"/>
              <a:ext cx="55175" cy="55175"/>
            </a:xfrm>
            <a:custGeom>
              <a:avLst/>
              <a:gdLst/>
              <a:ahLst/>
              <a:cxnLst/>
              <a:rect l="l" t="t" r="r" b="b"/>
              <a:pathLst>
                <a:path w="2207" h="2207" extrusionOk="0">
                  <a:moveTo>
                    <a:pt x="1104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34" y="2206"/>
                    <a:pt x="2206" y="1702"/>
                    <a:pt x="2206" y="1104"/>
                  </a:cubicBezTo>
                  <a:cubicBezTo>
                    <a:pt x="2206" y="505"/>
                    <a:pt x="1734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3" name="Google Shape;7343;p62"/>
            <p:cNvSpPr/>
            <p:nvPr/>
          </p:nvSpPr>
          <p:spPr>
            <a:xfrm>
              <a:off x="-53950425" y="3306025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3" y="2206"/>
                  </a:cubicBezTo>
                  <a:cubicBezTo>
                    <a:pt x="1702" y="2206"/>
                    <a:pt x="2206" y="1702"/>
                    <a:pt x="2206" y="1104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4" name="Google Shape;7344;p62"/>
            <p:cNvSpPr/>
            <p:nvPr/>
          </p:nvSpPr>
          <p:spPr>
            <a:xfrm>
              <a:off x="-53985075" y="3400950"/>
              <a:ext cx="236300" cy="110675"/>
            </a:xfrm>
            <a:custGeom>
              <a:avLst/>
              <a:gdLst/>
              <a:ahLst/>
              <a:cxnLst/>
              <a:rect l="l" t="t" r="r" b="b"/>
              <a:pathLst>
                <a:path w="9452" h="4427" extrusionOk="0">
                  <a:moveTo>
                    <a:pt x="5790" y="969"/>
                  </a:moveTo>
                  <a:cubicBezTo>
                    <a:pt x="5884" y="969"/>
                    <a:pt x="5971" y="1008"/>
                    <a:pt x="6018" y="1087"/>
                  </a:cubicBezTo>
                  <a:cubicBezTo>
                    <a:pt x="6176" y="1245"/>
                    <a:pt x="6176" y="1497"/>
                    <a:pt x="6018" y="1591"/>
                  </a:cubicBezTo>
                  <a:cubicBezTo>
                    <a:pt x="5671" y="1969"/>
                    <a:pt x="5199" y="2158"/>
                    <a:pt x="4726" y="2158"/>
                  </a:cubicBezTo>
                  <a:cubicBezTo>
                    <a:pt x="4254" y="2158"/>
                    <a:pt x="3750" y="1969"/>
                    <a:pt x="3435" y="1591"/>
                  </a:cubicBezTo>
                  <a:cubicBezTo>
                    <a:pt x="3277" y="1434"/>
                    <a:pt x="3277" y="1213"/>
                    <a:pt x="3435" y="1087"/>
                  </a:cubicBezTo>
                  <a:cubicBezTo>
                    <a:pt x="3513" y="1008"/>
                    <a:pt x="3608" y="969"/>
                    <a:pt x="3698" y="969"/>
                  </a:cubicBezTo>
                  <a:cubicBezTo>
                    <a:pt x="3789" y="969"/>
                    <a:pt x="3876" y="1008"/>
                    <a:pt x="3939" y="1087"/>
                  </a:cubicBezTo>
                  <a:cubicBezTo>
                    <a:pt x="4159" y="1308"/>
                    <a:pt x="4443" y="1418"/>
                    <a:pt x="4726" y="1418"/>
                  </a:cubicBezTo>
                  <a:cubicBezTo>
                    <a:pt x="5010" y="1418"/>
                    <a:pt x="5293" y="1308"/>
                    <a:pt x="5514" y="1087"/>
                  </a:cubicBezTo>
                  <a:cubicBezTo>
                    <a:pt x="5593" y="1008"/>
                    <a:pt x="5695" y="969"/>
                    <a:pt x="5790" y="969"/>
                  </a:cubicBezTo>
                  <a:close/>
                  <a:moveTo>
                    <a:pt x="4711" y="0"/>
                  </a:moveTo>
                  <a:cubicBezTo>
                    <a:pt x="4002" y="0"/>
                    <a:pt x="3293" y="205"/>
                    <a:pt x="2678" y="615"/>
                  </a:cubicBezTo>
                  <a:cubicBezTo>
                    <a:pt x="2615" y="646"/>
                    <a:pt x="2552" y="709"/>
                    <a:pt x="2489" y="709"/>
                  </a:cubicBezTo>
                  <a:lnTo>
                    <a:pt x="1" y="709"/>
                  </a:lnTo>
                  <a:cubicBezTo>
                    <a:pt x="505" y="2820"/>
                    <a:pt x="2458" y="4427"/>
                    <a:pt x="4726" y="4427"/>
                  </a:cubicBezTo>
                  <a:cubicBezTo>
                    <a:pt x="7026" y="4427"/>
                    <a:pt x="8948" y="2820"/>
                    <a:pt x="9452" y="709"/>
                  </a:cubicBezTo>
                  <a:lnTo>
                    <a:pt x="6963" y="709"/>
                  </a:lnTo>
                  <a:cubicBezTo>
                    <a:pt x="6869" y="646"/>
                    <a:pt x="6774" y="646"/>
                    <a:pt x="6743" y="615"/>
                  </a:cubicBezTo>
                  <a:cubicBezTo>
                    <a:pt x="6128" y="205"/>
                    <a:pt x="5419" y="0"/>
                    <a:pt x="47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5" name="Google Shape;7345;p62"/>
            <p:cNvSpPr/>
            <p:nvPr/>
          </p:nvSpPr>
          <p:spPr>
            <a:xfrm>
              <a:off x="-53986650" y="3342275"/>
              <a:ext cx="241025" cy="55150"/>
            </a:xfrm>
            <a:custGeom>
              <a:avLst/>
              <a:gdLst/>
              <a:ahLst/>
              <a:cxnLst/>
              <a:rect l="l" t="t" r="r" b="b"/>
              <a:pathLst>
                <a:path w="9641" h="2206" extrusionOk="0">
                  <a:moveTo>
                    <a:pt x="1" y="0"/>
                  </a:moveTo>
                  <a:lnTo>
                    <a:pt x="1" y="1859"/>
                  </a:lnTo>
                  <a:lnTo>
                    <a:pt x="1" y="2206"/>
                  </a:lnTo>
                  <a:lnTo>
                    <a:pt x="2458" y="2206"/>
                  </a:lnTo>
                  <a:cubicBezTo>
                    <a:pt x="3198" y="1749"/>
                    <a:pt x="4017" y="1520"/>
                    <a:pt x="4829" y="1520"/>
                  </a:cubicBezTo>
                  <a:cubicBezTo>
                    <a:pt x="5640" y="1520"/>
                    <a:pt x="6443" y="1749"/>
                    <a:pt x="7152" y="2206"/>
                  </a:cubicBezTo>
                  <a:lnTo>
                    <a:pt x="9641" y="2206"/>
                  </a:lnTo>
                  <a:lnTo>
                    <a:pt x="9641" y="1859"/>
                  </a:lnTo>
                  <a:lnTo>
                    <a:pt x="9641" y="0"/>
                  </a:lnTo>
                  <a:lnTo>
                    <a:pt x="8853" y="0"/>
                  </a:lnTo>
                  <a:cubicBezTo>
                    <a:pt x="8696" y="882"/>
                    <a:pt x="7940" y="1512"/>
                    <a:pt x="7026" y="1512"/>
                  </a:cubicBezTo>
                  <a:cubicBezTo>
                    <a:pt x="6144" y="1512"/>
                    <a:pt x="5388" y="882"/>
                    <a:pt x="5230" y="0"/>
                  </a:cubicBezTo>
                  <a:lnTo>
                    <a:pt x="4411" y="0"/>
                  </a:lnTo>
                  <a:cubicBezTo>
                    <a:pt x="4254" y="882"/>
                    <a:pt x="3466" y="1512"/>
                    <a:pt x="2584" y="1512"/>
                  </a:cubicBezTo>
                  <a:cubicBezTo>
                    <a:pt x="1670" y="1512"/>
                    <a:pt x="946" y="882"/>
                    <a:pt x="7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6" name="Google Shape;7346;p62"/>
            <p:cNvSpPr/>
            <p:nvPr/>
          </p:nvSpPr>
          <p:spPr>
            <a:xfrm>
              <a:off x="-53989000" y="3199700"/>
              <a:ext cx="241800" cy="123700"/>
            </a:xfrm>
            <a:custGeom>
              <a:avLst/>
              <a:gdLst/>
              <a:ahLst/>
              <a:cxnLst/>
              <a:rect l="l" t="t" r="r" b="b"/>
              <a:pathLst>
                <a:path w="9672" h="4948" extrusionOk="0">
                  <a:moveTo>
                    <a:pt x="3245" y="1"/>
                  </a:moveTo>
                  <a:cubicBezTo>
                    <a:pt x="1355" y="662"/>
                    <a:pt x="0" y="2490"/>
                    <a:pt x="0" y="4601"/>
                  </a:cubicBezTo>
                  <a:lnTo>
                    <a:pt x="0" y="4947"/>
                  </a:lnTo>
                  <a:lnTo>
                    <a:pt x="788" y="4947"/>
                  </a:lnTo>
                  <a:cubicBezTo>
                    <a:pt x="945" y="4096"/>
                    <a:pt x="1701" y="3466"/>
                    <a:pt x="2615" y="3466"/>
                  </a:cubicBezTo>
                  <a:cubicBezTo>
                    <a:pt x="3529" y="3466"/>
                    <a:pt x="4253" y="4096"/>
                    <a:pt x="4411" y="4947"/>
                  </a:cubicBezTo>
                  <a:lnTo>
                    <a:pt x="5261" y="4947"/>
                  </a:lnTo>
                  <a:cubicBezTo>
                    <a:pt x="5419" y="4096"/>
                    <a:pt x="6207" y="3466"/>
                    <a:pt x="7057" y="3466"/>
                  </a:cubicBezTo>
                  <a:cubicBezTo>
                    <a:pt x="7971" y="3466"/>
                    <a:pt x="8727" y="4096"/>
                    <a:pt x="8884" y="4947"/>
                  </a:cubicBezTo>
                  <a:lnTo>
                    <a:pt x="9672" y="4947"/>
                  </a:lnTo>
                  <a:lnTo>
                    <a:pt x="9672" y="4601"/>
                  </a:lnTo>
                  <a:cubicBezTo>
                    <a:pt x="9672" y="3939"/>
                    <a:pt x="9546" y="3309"/>
                    <a:pt x="9262" y="2710"/>
                  </a:cubicBezTo>
                  <a:lnTo>
                    <a:pt x="7089" y="2710"/>
                  </a:lnTo>
                  <a:cubicBezTo>
                    <a:pt x="5986" y="2710"/>
                    <a:pt x="4978" y="2301"/>
                    <a:pt x="4190" y="1513"/>
                  </a:cubicBezTo>
                  <a:cubicBezTo>
                    <a:pt x="3749" y="1072"/>
                    <a:pt x="3434" y="568"/>
                    <a:pt x="3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7" name="Google Shape;7347;p62"/>
            <p:cNvSpPr/>
            <p:nvPr/>
          </p:nvSpPr>
          <p:spPr>
            <a:xfrm>
              <a:off x="-53728300" y="331077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158"/>
                  </a:lnTo>
                  <a:lnTo>
                    <a:pt x="0" y="2583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756" y="756"/>
                    <a:pt x="473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48" name="Google Shape;7348;p62"/>
          <p:cNvGrpSpPr/>
          <p:nvPr/>
        </p:nvGrpSpPr>
        <p:grpSpPr>
          <a:xfrm>
            <a:off x="7691323" y="4274332"/>
            <a:ext cx="421912" cy="477465"/>
            <a:chOff x="-54007925" y="3584850"/>
            <a:chExt cx="281200" cy="318225"/>
          </a:xfrm>
          <a:solidFill>
            <a:srgbClr val="EE705A"/>
          </a:solidFill>
        </p:grpSpPr>
        <p:sp>
          <p:nvSpPr>
            <p:cNvPr id="7349" name="Google Shape;7349;p62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0" name="Google Shape;7350;p62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1" name="Google Shape;7351;p62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2" name="Google Shape;7352;p62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3" name="Google Shape;7353;p62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4" name="Google Shape;7354;p62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55" name="Google Shape;7355;p62"/>
          <p:cNvGrpSpPr/>
          <p:nvPr/>
        </p:nvGrpSpPr>
        <p:grpSpPr>
          <a:xfrm>
            <a:off x="7691323" y="4890177"/>
            <a:ext cx="421912" cy="478552"/>
            <a:chOff x="-54007925" y="3975575"/>
            <a:chExt cx="281200" cy="318950"/>
          </a:xfrm>
          <a:solidFill>
            <a:srgbClr val="EE705A"/>
          </a:solidFill>
        </p:grpSpPr>
        <p:sp>
          <p:nvSpPr>
            <p:cNvPr id="7356" name="Google Shape;7356;p62"/>
            <p:cNvSpPr/>
            <p:nvPr/>
          </p:nvSpPr>
          <p:spPr>
            <a:xfrm>
              <a:off x="-53988225" y="3975575"/>
              <a:ext cx="244175" cy="142825"/>
            </a:xfrm>
            <a:custGeom>
              <a:avLst/>
              <a:gdLst/>
              <a:ahLst/>
              <a:cxnLst/>
              <a:rect l="l" t="t" r="r" b="b"/>
              <a:pathLst>
                <a:path w="9767" h="5713" extrusionOk="0">
                  <a:moveTo>
                    <a:pt x="5161" y="1329"/>
                  </a:moveTo>
                  <a:cubicBezTo>
                    <a:pt x="5247" y="1329"/>
                    <a:pt x="5333" y="1337"/>
                    <a:pt x="5419" y="1353"/>
                  </a:cubicBezTo>
                  <a:cubicBezTo>
                    <a:pt x="5577" y="1384"/>
                    <a:pt x="5671" y="1416"/>
                    <a:pt x="5797" y="1479"/>
                  </a:cubicBezTo>
                  <a:cubicBezTo>
                    <a:pt x="6617" y="1857"/>
                    <a:pt x="7026" y="2960"/>
                    <a:pt x="6837" y="4220"/>
                  </a:cubicBezTo>
                  <a:cubicBezTo>
                    <a:pt x="6774" y="4409"/>
                    <a:pt x="6617" y="4535"/>
                    <a:pt x="6459" y="4535"/>
                  </a:cubicBezTo>
                  <a:lnTo>
                    <a:pt x="6396" y="4535"/>
                  </a:lnTo>
                  <a:cubicBezTo>
                    <a:pt x="6207" y="4503"/>
                    <a:pt x="6049" y="4283"/>
                    <a:pt x="6081" y="4094"/>
                  </a:cubicBezTo>
                  <a:cubicBezTo>
                    <a:pt x="6239" y="3117"/>
                    <a:pt x="5892" y="2172"/>
                    <a:pt x="5293" y="2046"/>
                  </a:cubicBezTo>
                  <a:cubicBezTo>
                    <a:pt x="5250" y="2037"/>
                    <a:pt x="5205" y="2032"/>
                    <a:pt x="5161" y="2032"/>
                  </a:cubicBezTo>
                  <a:cubicBezTo>
                    <a:pt x="4601" y="2032"/>
                    <a:pt x="4022" y="2752"/>
                    <a:pt x="3876" y="3716"/>
                  </a:cubicBezTo>
                  <a:cubicBezTo>
                    <a:pt x="3847" y="3888"/>
                    <a:pt x="3660" y="4035"/>
                    <a:pt x="3484" y="4035"/>
                  </a:cubicBezTo>
                  <a:cubicBezTo>
                    <a:pt x="3468" y="4035"/>
                    <a:pt x="3451" y="4033"/>
                    <a:pt x="3435" y="4031"/>
                  </a:cubicBezTo>
                  <a:cubicBezTo>
                    <a:pt x="3246" y="3968"/>
                    <a:pt x="3088" y="3779"/>
                    <a:pt x="3120" y="3590"/>
                  </a:cubicBezTo>
                  <a:cubicBezTo>
                    <a:pt x="3351" y="2261"/>
                    <a:pt x="4217" y="1329"/>
                    <a:pt x="5161" y="1329"/>
                  </a:cubicBezTo>
                  <a:close/>
                  <a:moveTo>
                    <a:pt x="6821" y="1"/>
                  </a:moveTo>
                  <a:cubicBezTo>
                    <a:pt x="6045" y="1"/>
                    <a:pt x="5381" y="480"/>
                    <a:pt x="5104" y="1227"/>
                  </a:cubicBezTo>
                  <a:lnTo>
                    <a:pt x="3939" y="1038"/>
                  </a:lnTo>
                  <a:cubicBezTo>
                    <a:pt x="3734" y="998"/>
                    <a:pt x="3530" y="979"/>
                    <a:pt x="3328" y="979"/>
                  </a:cubicBezTo>
                  <a:cubicBezTo>
                    <a:pt x="1759" y="979"/>
                    <a:pt x="343" y="2128"/>
                    <a:pt x="64" y="3747"/>
                  </a:cubicBezTo>
                  <a:cubicBezTo>
                    <a:pt x="1" y="3936"/>
                    <a:pt x="158" y="4125"/>
                    <a:pt x="379" y="4188"/>
                  </a:cubicBezTo>
                  <a:lnTo>
                    <a:pt x="9200" y="5700"/>
                  </a:lnTo>
                  <a:cubicBezTo>
                    <a:pt x="9225" y="5709"/>
                    <a:pt x="9251" y="5713"/>
                    <a:pt x="9276" y="5713"/>
                  </a:cubicBezTo>
                  <a:cubicBezTo>
                    <a:pt x="9437" y="5713"/>
                    <a:pt x="9582" y="5549"/>
                    <a:pt x="9610" y="5385"/>
                  </a:cubicBezTo>
                  <a:cubicBezTo>
                    <a:pt x="9767" y="4535"/>
                    <a:pt x="9578" y="3621"/>
                    <a:pt x="9074" y="2865"/>
                  </a:cubicBezTo>
                  <a:cubicBezTo>
                    <a:pt x="8570" y="2203"/>
                    <a:pt x="7782" y="1731"/>
                    <a:pt x="6900" y="1573"/>
                  </a:cubicBezTo>
                  <a:lnTo>
                    <a:pt x="5892" y="1384"/>
                  </a:lnTo>
                  <a:cubicBezTo>
                    <a:pt x="6090" y="1017"/>
                    <a:pt x="6465" y="776"/>
                    <a:pt x="6882" y="776"/>
                  </a:cubicBezTo>
                  <a:cubicBezTo>
                    <a:pt x="6929" y="776"/>
                    <a:pt x="6978" y="779"/>
                    <a:pt x="7026" y="786"/>
                  </a:cubicBezTo>
                  <a:cubicBezTo>
                    <a:pt x="7042" y="788"/>
                    <a:pt x="7059" y="790"/>
                    <a:pt x="7075" y="790"/>
                  </a:cubicBezTo>
                  <a:cubicBezTo>
                    <a:pt x="7247" y="790"/>
                    <a:pt x="7410" y="643"/>
                    <a:pt x="7467" y="471"/>
                  </a:cubicBezTo>
                  <a:cubicBezTo>
                    <a:pt x="7499" y="282"/>
                    <a:pt x="7341" y="93"/>
                    <a:pt x="7152" y="30"/>
                  </a:cubicBezTo>
                  <a:cubicBezTo>
                    <a:pt x="7040" y="10"/>
                    <a:pt x="6930" y="1"/>
                    <a:pt x="6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7" name="Google Shape;7357;p62"/>
            <p:cNvSpPr/>
            <p:nvPr/>
          </p:nvSpPr>
          <p:spPr>
            <a:xfrm>
              <a:off x="-53970100" y="4100750"/>
              <a:ext cx="204800" cy="193775"/>
            </a:xfrm>
            <a:custGeom>
              <a:avLst/>
              <a:gdLst/>
              <a:ahLst/>
              <a:cxnLst/>
              <a:rect l="l" t="t" r="r" b="b"/>
              <a:pathLst>
                <a:path w="8192" h="7751" extrusionOk="0">
                  <a:moveTo>
                    <a:pt x="2584" y="1796"/>
                  </a:moveTo>
                  <a:cubicBezTo>
                    <a:pt x="2804" y="1796"/>
                    <a:pt x="2962" y="1954"/>
                    <a:pt x="2962" y="2143"/>
                  </a:cubicBezTo>
                  <a:cubicBezTo>
                    <a:pt x="2962" y="2363"/>
                    <a:pt x="2804" y="2521"/>
                    <a:pt x="2584" y="2521"/>
                  </a:cubicBezTo>
                  <a:cubicBezTo>
                    <a:pt x="2395" y="2521"/>
                    <a:pt x="2237" y="2363"/>
                    <a:pt x="2237" y="2143"/>
                  </a:cubicBezTo>
                  <a:cubicBezTo>
                    <a:pt x="2237" y="1954"/>
                    <a:pt x="2395" y="1796"/>
                    <a:pt x="2584" y="1796"/>
                  </a:cubicBezTo>
                  <a:close/>
                  <a:moveTo>
                    <a:pt x="5577" y="1796"/>
                  </a:moveTo>
                  <a:cubicBezTo>
                    <a:pt x="5797" y="1796"/>
                    <a:pt x="5955" y="1954"/>
                    <a:pt x="5955" y="2143"/>
                  </a:cubicBezTo>
                  <a:cubicBezTo>
                    <a:pt x="5955" y="2363"/>
                    <a:pt x="5797" y="2521"/>
                    <a:pt x="5577" y="2521"/>
                  </a:cubicBezTo>
                  <a:cubicBezTo>
                    <a:pt x="5388" y="2521"/>
                    <a:pt x="5230" y="2363"/>
                    <a:pt x="5230" y="2143"/>
                  </a:cubicBezTo>
                  <a:cubicBezTo>
                    <a:pt x="5230" y="1954"/>
                    <a:pt x="5388" y="1796"/>
                    <a:pt x="5577" y="1796"/>
                  </a:cubicBezTo>
                  <a:close/>
                  <a:moveTo>
                    <a:pt x="5147" y="4324"/>
                  </a:moveTo>
                  <a:cubicBezTo>
                    <a:pt x="5238" y="4324"/>
                    <a:pt x="5324" y="4364"/>
                    <a:pt x="5388" y="4443"/>
                  </a:cubicBezTo>
                  <a:cubicBezTo>
                    <a:pt x="5545" y="4600"/>
                    <a:pt x="5545" y="4852"/>
                    <a:pt x="5388" y="4947"/>
                  </a:cubicBezTo>
                  <a:cubicBezTo>
                    <a:pt x="5041" y="5325"/>
                    <a:pt x="4568" y="5514"/>
                    <a:pt x="4096" y="5514"/>
                  </a:cubicBezTo>
                  <a:cubicBezTo>
                    <a:pt x="3623" y="5514"/>
                    <a:pt x="3119" y="5325"/>
                    <a:pt x="2804" y="4947"/>
                  </a:cubicBezTo>
                  <a:cubicBezTo>
                    <a:pt x="2647" y="4789"/>
                    <a:pt x="2647" y="4569"/>
                    <a:pt x="2804" y="4443"/>
                  </a:cubicBezTo>
                  <a:cubicBezTo>
                    <a:pt x="2883" y="4380"/>
                    <a:pt x="2977" y="4348"/>
                    <a:pt x="3068" y="4348"/>
                  </a:cubicBezTo>
                  <a:cubicBezTo>
                    <a:pt x="3159" y="4348"/>
                    <a:pt x="3245" y="4380"/>
                    <a:pt x="3308" y="4443"/>
                  </a:cubicBezTo>
                  <a:cubicBezTo>
                    <a:pt x="3529" y="4663"/>
                    <a:pt x="3812" y="4773"/>
                    <a:pt x="4096" y="4773"/>
                  </a:cubicBezTo>
                  <a:cubicBezTo>
                    <a:pt x="4379" y="4773"/>
                    <a:pt x="4663" y="4663"/>
                    <a:pt x="4883" y="4443"/>
                  </a:cubicBezTo>
                  <a:cubicBezTo>
                    <a:pt x="4962" y="4364"/>
                    <a:pt x="5057" y="4324"/>
                    <a:pt x="5147" y="4324"/>
                  </a:cubicBezTo>
                  <a:close/>
                  <a:moveTo>
                    <a:pt x="0" y="0"/>
                  </a:moveTo>
                  <a:lnTo>
                    <a:pt x="0" y="3655"/>
                  </a:lnTo>
                  <a:cubicBezTo>
                    <a:pt x="0" y="5892"/>
                    <a:pt x="1859" y="7751"/>
                    <a:pt x="4096" y="7751"/>
                  </a:cubicBezTo>
                  <a:cubicBezTo>
                    <a:pt x="6333" y="7751"/>
                    <a:pt x="8191" y="5892"/>
                    <a:pt x="8191" y="3655"/>
                  </a:cubicBezTo>
                  <a:lnTo>
                    <a:pt x="8191" y="14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8" name="Google Shape;7358;p62"/>
            <p:cNvSpPr/>
            <p:nvPr/>
          </p:nvSpPr>
          <p:spPr>
            <a:xfrm>
              <a:off x="-53745625" y="4132250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693" y="694"/>
                    <a:pt x="441" y="22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9" name="Google Shape;7359;p62"/>
            <p:cNvSpPr/>
            <p:nvPr/>
          </p:nvSpPr>
          <p:spPr>
            <a:xfrm>
              <a:off x="-540079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60" name="Google Shape;7360;p62"/>
          <p:cNvGrpSpPr/>
          <p:nvPr/>
        </p:nvGrpSpPr>
        <p:grpSpPr>
          <a:xfrm>
            <a:off x="10671145" y="3669472"/>
            <a:ext cx="366360" cy="477989"/>
            <a:chOff x="-52005775" y="3208025"/>
            <a:chExt cx="244175" cy="318575"/>
          </a:xfrm>
          <a:solidFill>
            <a:srgbClr val="EE705A"/>
          </a:solidFill>
        </p:grpSpPr>
        <p:sp>
          <p:nvSpPr>
            <p:cNvPr id="7361" name="Google Shape;7361;p62"/>
            <p:cNvSpPr/>
            <p:nvPr/>
          </p:nvSpPr>
          <p:spPr>
            <a:xfrm>
              <a:off x="-51800200" y="3469850"/>
              <a:ext cx="38600" cy="56750"/>
            </a:xfrm>
            <a:custGeom>
              <a:avLst/>
              <a:gdLst/>
              <a:ahLst/>
              <a:cxnLst/>
              <a:rect l="l" t="t" r="r" b="b"/>
              <a:pathLst>
                <a:path w="1544" h="2270" extrusionOk="0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2" name="Google Shape;7362;p62"/>
            <p:cNvSpPr/>
            <p:nvPr/>
          </p:nvSpPr>
          <p:spPr>
            <a:xfrm>
              <a:off x="-52005775" y="3208025"/>
              <a:ext cx="111875" cy="131900"/>
            </a:xfrm>
            <a:custGeom>
              <a:avLst/>
              <a:gdLst/>
              <a:ahLst/>
              <a:cxnLst/>
              <a:rect l="l" t="t" r="r" b="b"/>
              <a:pathLst>
                <a:path w="4475" h="5276" extrusionOk="0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3" name="Google Shape;7363;p62"/>
            <p:cNvSpPr/>
            <p:nvPr/>
          </p:nvSpPr>
          <p:spPr>
            <a:xfrm>
              <a:off x="-51800200" y="3385575"/>
              <a:ext cx="37025" cy="37850"/>
            </a:xfrm>
            <a:custGeom>
              <a:avLst/>
              <a:gdLst/>
              <a:ahLst/>
              <a:cxnLst/>
              <a:rect l="l" t="t" r="r" b="b"/>
              <a:pathLst>
                <a:path w="1481" h="1514" extrusionOk="0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4" name="Google Shape;7364;p62"/>
            <p:cNvSpPr/>
            <p:nvPr/>
          </p:nvSpPr>
          <p:spPr>
            <a:xfrm>
              <a:off x="-51800200" y="3348575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5" name="Google Shape;7365;p62"/>
            <p:cNvSpPr/>
            <p:nvPr/>
          </p:nvSpPr>
          <p:spPr>
            <a:xfrm>
              <a:off x="-51800200" y="3423400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6" name="Google Shape;7366;p62"/>
            <p:cNvSpPr/>
            <p:nvPr/>
          </p:nvSpPr>
          <p:spPr>
            <a:xfrm>
              <a:off x="-51875025" y="3208025"/>
              <a:ext cx="111850" cy="131125"/>
            </a:xfrm>
            <a:custGeom>
              <a:avLst/>
              <a:gdLst/>
              <a:ahLst/>
              <a:cxnLst/>
              <a:rect l="l" t="t" r="r" b="b"/>
              <a:pathLst>
                <a:path w="4474" h="5245" extrusionOk="0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7" name="Google Shape;7367;p62"/>
            <p:cNvSpPr/>
            <p:nvPr/>
          </p:nvSpPr>
          <p:spPr>
            <a:xfrm>
              <a:off x="-52005000" y="3469850"/>
              <a:ext cx="38625" cy="56750"/>
            </a:xfrm>
            <a:custGeom>
              <a:avLst/>
              <a:gdLst/>
              <a:ahLst/>
              <a:cxnLst/>
              <a:rect l="l" t="t" r="r" b="b"/>
              <a:pathLst>
                <a:path w="1545" h="2270" extrusionOk="0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8" name="Google Shape;7368;p62"/>
            <p:cNvSpPr/>
            <p:nvPr/>
          </p:nvSpPr>
          <p:spPr>
            <a:xfrm>
              <a:off x="-52005000" y="3423400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9" name="Google Shape;7369;p62"/>
            <p:cNvSpPr/>
            <p:nvPr/>
          </p:nvSpPr>
          <p:spPr>
            <a:xfrm>
              <a:off x="-52005000" y="3385575"/>
              <a:ext cx="37050" cy="37850"/>
            </a:xfrm>
            <a:custGeom>
              <a:avLst/>
              <a:gdLst/>
              <a:ahLst/>
              <a:cxnLst/>
              <a:rect l="l" t="t" r="r" b="b"/>
              <a:pathLst>
                <a:path w="1482" h="1514" extrusionOk="0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0" name="Google Shape;7370;p62"/>
            <p:cNvSpPr/>
            <p:nvPr/>
          </p:nvSpPr>
          <p:spPr>
            <a:xfrm>
              <a:off x="-51957725" y="3298150"/>
              <a:ext cx="148100" cy="209550"/>
            </a:xfrm>
            <a:custGeom>
              <a:avLst/>
              <a:gdLst/>
              <a:ahLst/>
              <a:cxnLst/>
              <a:rect l="l" t="t" r="r" b="b"/>
              <a:pathLst>
                <a:path w="5924" h="8382" extrusionOk="0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1" name="Google Shape;7371;p62"/>
            <p:cNvSpPr/>
            <p:nvPr/>
          </p:nvSpPr>
          <p:spPr>
            <a:xfrm>
              <a:off x="-52005000" y="3348575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72" name="Google Shape;7372;p62"/>
          <p:cNvGrpSpPr/>
          <p:nvPr/>
        </p:nvGrpSpPr>
        <p:grpSpPr>
          <a:xfrm>
            <a:off x="7079768" y="1840196"/>
            <a:ext cx="477465" cy="477465"/>
            <a:chOff x="-57568775" y="3198925"/>
            <a:chExt cx="318225" cy="318225"/>
          </a:xfrm>
          <a:solidFill>
            <a:srgbClr val="EE705A"/>
          </a:solidFill>
        </p:grpSpPr>
        <p:sp>
          <p:nvSpPr>
            <p:cNvPr id="7373" name="Google Shape;7373;p62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4" name="Google Shape;7374;p62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5" name="Google Shape;7375;p62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6" name="Google Shape;7376;p62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7" name="Google Shape;7377;p62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8" name="Google Shape;7378;p62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79" name="Google Shape;7379;p62"/>
          <p:cNvGrpSpPr/>
          <p:nvPr/>
        </p:nvGrpSpPr>
        <p:grpSpPr>
          <a:xfrm>
            <a:off x="7108724" y="2447262"/>
            <a:ext cx="419549" cy="477465"/>
            <a:chOff x="-57549075" y="3590375"/>
            <a:chExt cx="279625" cy="318225"/>
          </a:xfrm>
          <a:solidFill>
            <a:srgbClr val="EE705A"/>
          </a:solidFill>
        </p:grpSpPr>
        <p:sp>
          <p:nvSpPr>
            <p:cNvPr id="7380" name="Google Shape;7380;p62"/>
            <p:cNvSpPr/>
            <p:nvPr/>
          </p:nvSpPr>
          <p:spPr>
            <a:xfrm>
              <a:off x="-57493150" y="3777825"/>
              <a:ext cx="167000" cy="74850"/>
            </a:xfrm>
            <a:custGeom>
              <a:avLst/>
              <a:gdLst/>
              <a:ahLst/>
              <a:cxnLst/>
              <a:rect l="l" t="t" r="r" b="b"/>
              <a:pathLst>
                <a:path w="6680" h="2994" extrusionOk="0">
                  <a:moveTo>
                    <a:pt x="4376" y="670"/>
                  </a:moveTo>
                  <a:cubicBezTo>
                    <a:pt x="4474" y="670"/>
                    <a:pt x="4569" y="709"/>
                    <a:pt x="4632" y="788"/>
                  </a:cubicBezTo>
                  <a:cubicBezTo>
                    <a:pt x="4789" y="946"/>
                    <a:pt x="4789" y="1166"/>
                    <a:pt x="4632" y="1292"/>
                  </a:cubicBezTo>
                  <a:cubicBezTo>
                    <a:pt x="4285" y="1639"/>
                    <a:pt x="3781" y="1859"/>
                    <a:pt x="3308" y="1859"/>
                  </a:cubicBezTo>
                  <a:cubicBezTo>
                    <a:pt x="2836" y="1859"/>
                    <a:pt x="2332" y="1639"/>
                    <a:pt x="2017" y="1292"/>
                  </a:cubicBezTo>
                  <a:cubicBezTo>
                    <a:pt x="1859" y="1166"/>
                    <a:pt x="1859" y="946"/>
                    <a:pt x="2017" y="788"/>
                  </a:cubicBezTo>
                  <a:cubicBezTo>
                    <a:pt x="2096" y="709"/>
                    <a:pt x="2198" y="670"/>
                    <a:pt x="2292" y="670"/>
                  </a:cubicBezTo>
                  <a:cubicBezTo>
                    <a:pt x="2387" y="670"/>
                    <a:pt x="2474" y="709"/>
                    <a:pt x="2521" y="788"/>
                  </a:cubicBezTo>
                  <a:cubicBezTo>
                    <a:pt x="2741" y="1009"/>
                    <a:pt x="3033" y="1119"/>
                    <a:pt x="3320" y="1119"/>
                  </a:cubicBezTo>
                  <a:cubicBezTo>
                    <a:pt x="3608" y="1119"/>
                    <a:pt x="3891" y="1009"/>
                    <a:pt x="4096" y="788"/>
                  </a:cubicBezTo>
                  <a:cubicBezTo>
                    <a:pt x="4175" y="709"/>
                    <a:pt x="4277" y="670"/>
                    <a:pt x="4376" y="670"/>
                  </a:cubicBezTo>
                  <a:close/>
                  <a:moveTo>
                    <a:pt x="0" y="0"/>
                  </a:moveTo>
                  <a:cubicBezTo>
                    <a:pt x="221" y="1702"/>
                    <a:pt x="1639" y="2993"/>
                    <a:pt x="3371" y="2993"/>
                  </a:cubicBezTo>
                  <a:cubicBezTo>
                    <a:pt x="5104" y="2993"/>
                    <a:pt x="6522" y="1702"/>
                    <a:pt x="6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1" name="Google Shape;7381;p62"/>
            <p:cNvSpPr/>
            <p:nvPr/>
          </p:nvSpPr>
          <p:spPr>
            <a:xfrm>
              <a:off x="-57478975" y="3647075"/>
              <a:ext cx="139425" cy="37050"/>
            </a:xfrm>
            <a:custGeom>
              <a:avLst/>
              <a:gdLst/>
              <a:ahLst/>
              <a:cxnLst/>
              <a:rect l="l" t="t" r="r" b="b"/>
              <a:pathLst>
                <a:path w="5577" h="1482" extrusionOk="0">
                  <a:moveTo>
                    <a:pt x="2804" y="1"/>
                  </a:moveTo>
                  <a:cubicBezTo>
                    <a:pt x="1639" y="1"/>
                    <a:pt x="599" y="568"/>
                    <a:pt x="1" y="1481"/>
                  </a:cubicBezTo>
                  <a:lnTo>
                    <a:pt x="5577" y="1481"/>
                  </a:lnTo>
                  <a:cubicBezTo>
                    <a:pt x="4947" y="568"/>
                    <a:pt x="3939" y="1"/>
                    <a:pt x="28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2" name="Google Shape;7382;p62"/>
            <p:cNvSpPr/>
            <p:nvPr/>
          </p:nvSpPr>
          <p:spPr>
            <a:xfrm>
              <a:off x="-57493950" y="3703775"/>
              <a:ext cx="168575" cy="55175"/>
            </a:xfrm>
            <a:custGeom>
              <a:avLst/>
              <a:gdLst/>
              <a:ahLst/>
              <a:cxnLst/>
              <a:rect l="l" t="t" r="r" b="b"/>
              <a:pathLst>
                <a:path w="6743" h="2207" extrusionOk="0">
                  <a:moveTo>
                    <a:pt x="1891" y="726"/>
                  </a:moveTo>
                  <a:cubicBezTo>
                    <a:pt x="2080" y="726"/>
                    <a:pt x="2238" y="883"/>
                    <a:pt x="2238" y="1072"/>
                  </a:cubicBezTo>
                  <a:cubicBezTo>
                    <a:pt x="2238" y="1261"/>
                    <a:pt x="2080" y="1419"/>
                    <a:pt x="1891" y="1419"/>
                  </a:cubicBezTo>
                  <a:cubicBezTo>
                    <a:pt x="1702" y="1419"/>
                    <a:pt x="1545" y="1261"/>
                    <a:pt x="1545" y="1072"/>
                  </a:cubicBezTo>
                  <a:cubicBezTo>
                    <a:pt x="1513" y="883"/>
                    <a:pt x="1671" y="726"/>
                    <a:pt x="1891" y="726"/>
                  </a:cubicBezTo>
                  <a:close/>
                  <a:moveTo>
                    <a:pt x="4853" y="726"/>
                  </a:moveTo>
                  <a:cubicBezTo>
                    <a:pt x="5042" y="726"/>
                    <a:pt x="5199" y="883"/>
                    <a:pt x="5199" y="1072"/>
                  </a:cubicBezTo>
                  <a:cubicBezTo>
                    <a:pt x="5199" y="1261"/>
                    <a:pt x="5042" y="1419"/>
                    <a:pt x="4853" y="1419"/>
                  </a:cubicBezTo>
                  <a:cubicBezTo>
                    <a:pt x="4664" y="1419"/>
                    <a:pt x="4506" y="1261"/>
                    <a:pt x="4506" y="1072"/>
                  </a:cubicBezTo>
                  <a:cubicBezTo>
                    <a:pt x="4506" y="883"/>
                    <a:pt x="4664" y="726"/>
                    <a:pt x="4853" y="726"/>
                  </a:cubicBezTo>
                  <a:close/>
                  <a:moveTo>
                    <a:pt x="253" y="1"/>
                  </a:moveTo>
                  <a:cubicBezTo>
                    <a:pt x="95" y="316"/>
                    <a:pt x="1" y="726"/>
                    <a:pt x="1" y="1104"/>
                  </a:cubicBezTo>
                  <a:lnTo>
                    <a:pt x="1" y="2206"/>
                  </a:lnTo>
                  <a:lnTo>
                    <a:pt x="6743" y="2206"/>
                  </a:lnTo>
                  <a:lnTo>
                    <a:pt x="6743" y="1104"/>
                  </a:lnTo>
                  <a:cubicBezTo>
                    <a:pt x="6743" y="726"/>
                    <a:pt x="6680" y="347"/>
                    <a:pt x="65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3" name="Google Shape;7383;p62"/>
            <p:cNvSpPr/>
            <p:nvPr/>
          </p:nvSpPr>
          <p:spPr>
            <a:xfrm>
              <a:off x="-57549075" y="35903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608" y="1544"/>
                  </a:moveTo>
                  <a:cubicBezTo>
                    <a:pt x="7877" y="1544"/>
                    <a:pt x="9704" y="3403"/>
                    <a:pt x="9704" y="5640"/>
                  </a:cubicBezTo>
                  <a:lnTo>
                    <a:pt x="9704" y="7152"/>
                  </a:lnTo>
                  <a:cubicBezTo>
                    <a:pt x="9704" y="9389"/>
                    <a:pt x="7845" y="11247"/>
                    <a:pt x="5608" y="11247"/>
                  </a:cubicBezTo>
                  <a:cubicBezTo>
                    <a:pt x="3372" y="11247"/>
                    <a:pt x="1513" y="9389"/>
                    <a:pt x="1513" y="7152"/>
                  </a:cubicBezTo>
                  <a:lnTo>
                    <a:pt x="1513" y="5640"/>
                  </a:lnTo>
                  <a:cubicBezTo>
                    <a:pt x="1513" y="3403"/>
                    <a:pt x="3309" y="1544"/>
                    <a:pt x="5608" y="1544"/>
                  </a:cubicBezTo>
                  <a:close/>
                  <a:moveTo>
                    <a:pt x="5608" y="0"/>
                  </a:moveTo>
                  <a:cubicBezTo>
                    <a:pt x="2521" y="0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0807" y="12728"/>
                  </a:lnTo>
                  <a:cubicBezTo>
                    <a:pt x="10996" y="12728"/>
                    <a:pt x="11153" y="12571"/>
                    <a:pt x="11153" y="12382"/>
                  </a:cubicBezTo>
                  <a:lnTo>
                    <a:pt x="11153" y="5640"/>
                  </a:lnTo>
                  <a:cubicBezTo>
                    <a:pt x="11185" y="2521"/>
                    <a:pt x="8664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84" name="Google Shape;7384;p62"/>
          <p:cNvGrpSpPr/>
          <p:nvPr/>
        </p:nvGrpSpPr>
        <p:grpSpPr>
          <a:xfrm>
            <a:off x="7098321" y="3035757"/>
            <a:ext cx="479828" cy="479828"/>
            <a:chOff x="-57570350" y="3982600"/>
            <a:chExt cx="319800" cy="319800"/>
          </a:xfrm>
          <a:solidFill>
            <a:srgbClr val="EE705A"/>
          </a:solidFill>
        </p:grpSpPr>
        <p:sp>
          <p:nvSpPr>
            <p:cNvPr id="7385" name="Google Shape;7385;p62"/>
            <p:cNvSpPr/>
            <p:nvPr/>
          </p:nvSpPr>
          <p:spPr>
            <a:xfrm>
              <a:off x="-57570350" y="4033000"/>
              <a:ext cx="319800" cy="269400"/>
            </a:xfrm>
            <a:custGeom>
              <a:avLst/>
              <a:gdLst/>
              <a:ahLst/>
              <a:cxnLst/>
              <a:rect l="l" t="t" r="r" b="b"/>
              <a:pathLst>
                <a:path w="12792" h="10776" extrusionOk="0">
                  <a:moveTo>
                    <a:pt x="9452" y="4002"/>
                  </a:moveTo>
                  <a:cubicBezTo>
                    <a:pt x="10083" y="4002"/>
                    <a:pt x="10555" y="4506"/>
                    <a:pt x="10555" y="5105"/>
                  </a:cubicBezTo>
                  <a:lnTo>
                    <a:pt x="10555" y="5861"/>
                  </a:lnTo>
                  <a:cubicBezTo>
                    <a:pt x="10555" y="6459"/>
                    <a:pt x="10020" y="6963"/>
                    <a:pt x="9389" y="6963"/>
                  </a:cubicBezTo>
                  <a:lnTo>
                    <a:pt x="8665" y="6963"/>
                  </a:lnTo>
                  <a:cubicBezTo>
                    <a:pt x="7751" y="6963"/>
                    <a:pt x="6995" y="6333"/>
                    <a:pt x="6838" y="5451"/>
                  </a:cubicBezTo>
                  <a:lnTo>
                    <a:pt x="6018" y="5451"/>
                  </a:lnTo>
                  <a:cubicBezTo>
                    <a:pt x="5861" y="6333"/>
                    <a:pt x="5105" y="6963"/>
                    <a:pt x="4191" y="6963"/>
                  </a:cubicBezTo>
                  <a:lnTo>
                    <a:pt x="3467" y="6963"/>
                  </a:lnTo>
                  <a:cubicBezTo>
                    <a:pt x="2836" y="6963"/>
                    <a:pt x="2364" y="6459"/>
                    <a:pt x="2364" y="5861"/>
                  </a:cubicBezTo>
                  <a:lnTo>
                    <a:pt x="2364" y="5105"/>
                  </a:lnTo>
                  <a:cubicBezTo>
                    <a:pt x="2364" y="4475"/>
                    <a:pt x="2868" y="4002"/>
                    <a:pt x="3467" y="4002"/>
                  </a:cubicBezTo>
                  <a:lnTo>
                    <a:pt x="4947" y="4002"/>
                  </a:lnTo>
                  <a:cubicBezTo>
                    <a:pt x="5420" y="4002"/>
                    <a:pt x="5861" y="4317"/>
                    <a:pt x="6018" y="4758"/>
                  </a:cubicBezTo>
                  <a:lnTo>
                    <a:pt x="6869" y="4758"/>
                  </a:lnTo>
                  <a:cubicBezTo>
                    <a:pt x="7027" y="4317"/>
                    <a:pt x="7436" y="4002"/>
                    <a:pt x="7940" y="4002"/>
                  </a:cubicBezTo>
                  <a:close/>
                  <a:moveTo>
                    <a:pt x="1135" y="6365"/>
                  </a:moveTo>
                  <a:cubicBezTo>
                    <a:pt x="1419" y="6711"/>
                    <a:pt x="1860" y="6963"/>
                    <a:pt x="2364" y="6963"/>
                  </a:cubicBezTo>
                  <a:cubicBezTo>
                    <a:pt x="2301" y="7342"/>
                    <a:pt x="1954" y="7720"/>
                    <a:pt x="1576" y="7720"/>
                  </a:cubicBezTo>
                  <a:cubicBezTo>
                    <a:pt x="1167" y="7720"/>
                    <a:pt x="820" y="7342"/>
                    <a:pt x="820" y="6963"/>
                  </a:cubicBezTo>
                  <a:cubicBezTo>
                    <a:pt x="820" y="6711"/>
                    <a:pt x="946" y="6491"/>
                    <a:pt x="1135" y="6365"/>
                  </a:cubicBezTo>
                  <a:close/>
                  <a:moveTo>
                    <a:pt x="11784" y="6365"/>
                  </a:moveTo>
                  <a:cubicBezTo>
                    <a:pt x="11973" y="6491"/>
                    <a:pt x="12099" y="6711"/>
                    <a:pt x="12099" y="6963"/>
                  </a:cubicBezTo>
                  <a:cubicBezTo>
                    <a:pt x="12099" y="7342"/>
                    <a:pt x="11721" y="7720"/>
                    <a:pt x="11343" y="7720"/>
                  </a:cubicBezTo>
                  <a:cubicBezTo>
                    <a:pt x="10933" y="7720"/>
                    <a:pt x="10555" y="7342"/>
                    <a:pt x="10555" y="6963"/>
                  </a:cubicBezTo>
                  <a:cubicBezTo>
                    <a:pt x="11028" y="6963"/>
                    <a:pt x="11500" y="6711"/>
                    <a:pt x="11784" y="6365"/>
                  </a:cubicBezTo>
                  <a:close/>
                  <a:moveTo>
                    <a:pt x="7432" y="7286"/>
                  </a:moveTo>
                  <a:cubicBezTo>
                    <a:pt x="7531" y="7286"/>
                    <a:pt x="7625" y="7326"/>
                    <a:pt x="7688" y="7405"/>
                  </a:cubicBezTo>
                  <a:cubicBezTo>
                    <a:pt x="7909" y="7499"/>
                    <a:pt x="7909" y="7751"/>
                    <a:pt x="7751" y="7909"/>
                  </a:cubicBezTo>
                  <a:cubicBezTo>
                    <a:pt x="7405" y="8255"/>
                    <a:pt x="6932" y="8444"/>
                    <a:pt x="6396" y="8444"/>
                  </a:cubicBezTo>
                  <a:cubicBezTo>
                    <a:pt x="5892" y="8444"/>
                    <a:pt x="5420" y="8255"/>
                    <a:pt x="5073" y="7909"/>
                  </a:cubicBezTo>
                  <a:cubicBezTo>
                    <a:pt x="4916" y="7751"/>
                    <a:pt x="4916" y="7499"/>
                    <a:pt x="5073" y="7405"/>
                  </a:cubicBezTo>
                  <a:cubicBezTo>
                    <a:pt x="5152" y="7326"/>
                    <a:pt x="5254" y="7286"/>
                    <a:pt x="5349" y="7286"/>
                  </a:cubicBezTo>
                  <a:cubicBezTo>
                    <a:pt x="5443" y="7286"/>
                    <a:pt x="5530" y="7326"/>
                    <a:pt x="5577" y="7405"/>
                  </a:cubicBezTo>
                  <a:cubicBezTo>
                    <a:pt x="5798" y="7609"/>
                    <a:pt x="6081" y="7712"/>
                    <a:pt x="6365" y="7712"/>
                  </a:cubicBezTo>
                  <a:cubicBezTo>
                    <a:pt x="6649" y="7712"/>
                    <a:pt x="6932" y="7609"/>
                    <a:pt x="7153" y="7405"/>
                  </a:cubicBezTo>
                  <a:cubicBezTo>
                    <a:pt x="7231" y="7326"/>
                    <a:pt x="7334" y="7286"/>
                    <a:pt x="7432" y="7286"/>
                  </a:cubicBezTo>
                  <a:close/>
                  <a:moveTo>
                    <a:pt x="8287" y="1"/>
                  </a:moveTo>
                  <a:lnTo>
                    <a:pt x="8350" y="158"/>
                  </a:lnTo>
                  <a:cubicBezTo>
                    <a:pt x="8476" y="726"/>
                    <a:pt x="8287" y="1324"/>
                    <a:pt x="7940" y="1797"/>
                  </a:cubicBezTo>
                  <a:cubicBezTo>
                    <a:pt x="7562" y="2269"/>
                    <a:pt x="6995" y="2521"/>
                    <a:pt x="6428" y="2521"/>
                  </a:cubicBezTo>
                  <a:cubicBezTo>
                    <a:pt x="5829" y="2521"/>
                    <a:pt x="5262" y="2238"/>
                    <a:pt x="4884" y="1797"/>
                  </a:cubicBezTo>
                  <a:cubicBezTo>
                    <a:pt x="4475" y="1324"/>
                    <a:pt x="4380" y="726"/>
                    <a:pt x="4475" y="190"/>
                  </a:cubicBezTo>
                  <a:lnTo>
                    <a:pt x="4538" y="32"/>
                  </a:lnTo>
                  <a:lnTo>
                    <a:pt x="4538" y="32"/>
                  </a:lnTo>
                  <a:cubicBezTo>
                    <a:pt x="3183" y="726"/>
                    <a:pt x="2332" y="2112"/>
                    <a:pt x="2332" y="3655"/>
                  </a:cubicBezTo>
                  <a:lnTo>
                    <a:pt x="2332" y="4002"/>
                  </a:lnTo>
                  <a:cubicBezTo>
                    <a:pt x="1482" y="4002"/>
                    <a:pt x="789" y="4664"/>
                    <a:pt x="789" y="5514"/>
                  </a:cubicBezTo>
                  <a:lnTo>
                    <a:pt x="789" y="5703"/>
                  </a:lnTo>
                  <a:cubicBezTo>
                    <a:pt x="316" y="5987"/>
                    <a:pt x="32" y="6428"/>
                    <a:pt x="32" y="6995"/>
                  </a:cubicBezTo>
                  <a:cubicBezTo>
                    <a:pt x="32" y="7405"/>
                    <a:pt x="190" y="7751"/>
                    <a:pt x="442" y="7972"/>
                  </a:cubicBezTo>
                  <a:lnTo>
                    <a:pt x="64" y="8696"/>
                  </a:lnTo>
                  <a:cubicBezTo>
                    <a:pt x="1" y="8885"/>
                    <a:pt x="64" y="9074"/>
                    <a:pt x="222" y="9200"/>
                  </a:cubicBezTo>
                  <a:cubicBezTo>
                    <a:pt x="282" y="9226"/>
                    <a:pt x="341" y="9238"/>
                    <a:pt x="396" y="9238"/>
                  </a:cubicBezTo>
                  <a:cubicBezTo>
                    <a:pt x="541" y="9238"/>
                    <a:pt x="666" y="9157"/>
                    <a:pt x="757" y="9043"/>
                  </a:cubicBezTo>
                  <a:lnTo>
                    <a:pt x="1072" y="8413"/>
                  </a:lnTo>
                  <a:cubicBezTo>
                    <a:pt x="1230" y="8444"/>
                    <a:pt x="1387" y="8507"/>
                    <a:pt x="1545" y="8507"/>
                  </a:cubicBezTo>
                  <a:cubicBezTo>
                    <a:pt x="1923" y="8507"/>
                    <a:pt x="2332" y="8350"/>
                    <a:pt x="2553" y="8098"/>
                  </a:cubicBezTo>
                  <a:cubicBezTo>
                    <a:pt x="3151" y="9641"/>
                    <a:pt x="4632" y="10776"/>
                    <a:pt x="6365" y="10776"/>
                  </a:cubicBezTo>
                  <a:cubicBezTo>
                    <a:pt x="8098" y="10776"/>
                    <a:pt x="9610" y="9641"/>
                    <a:pt x="10209" y="8098"/>
                  </a:cubicBezTo>
                  <a:cubicBezTo>
                    <a:pt x="10461" y="8381"/>
                    <a:pt x="10839" y="8507"/>
                    <a:pt x="11217" y="8507"/>
                  </a:cubicBezTo>
                  <a:cubicBezTo>
                    <a:pt x="11374" y="8507"/>
                    <a:pt x="11532" y="8444"/>
                    <a:pt x="11689" y="8413"/>
                  </a:cubicBezTo>
                  <a:lnTo>
                    <a:pt x="12004" y="9043"/>
                  </a:lnTo>
                  <a:cubicBezTo>
                    <a:pt x="12069" y="9173"/>
                    <a:pt x="12193" y="9258"/>
                    <a:pt x="12326" y="9258"/>
                  </a:cubicBezTo>
                  <a:cubicBezTo>
                    <a:pt x="12387" y="9258"/>
                    <a:pt x="12449" y="9240"/>
                    <a:pt x="12508" y="9200"/>
                  </a:cubicBezTo>
                  <a:cubicBezTo>
                    <a:pt x="12729" y="9137"/>
                    <a:pt x="12792" y="8885"/>
                    <a:pt x="12666" y="8696"/>
                  </a:cubicBezTo>
                  <a:lnTo>
                    <a:pt x="12382" y="7940"/>
                  </a:lnTo>
                  <a:cubicBezTo>
                    <a:pt x="12634" y="7657"/>
                    <a:pt x="12792" y="7310"/>
                    <a:pt x="12792" y="6963"/>
                  </a:cubicBezTo>
                  <a:cubicBezTo>
                    <a:pt x="12792" y="6396"/>
                    <a:pt x="12477" y="5924"/>
                    <a:pt x="12036" y="5672"/>
                  </a:cubicBezTo>
                  <a:lnTo>
                    <a:pt x="12036" y="5451"/>
                  </a:lnTo>
                  <a:cubicBezTo>
                    <a:pt x="12036" y="4632"/>
                    <a:pt x="11343" y="3971"/>
                    <a:pt x="10524" y="3971"/>
                  </a:cubicBezTo>
                  <a:lnTo>
                    <a:pt x="10524" y="3624"/>
                  </a:lnTo>
                  <a:cubicBezTo>
                    <a:pt x="10524" y="2080"/>
                    <a:pt x="9641" y="694"/>
                    <a:pt x="8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6" name="Google Shape;7386;p62"/>
            <p:cNvSpPr/>
            <p:nvPr/>
          </p:nvSpPr>
          <p:spPr>
            <a:xfrm>
              <a:off x="-57493150" y="4151150"/>
              <a:ext cx="55150" cy="36250"/>
            </a:xfrm>
            <a:custGeom>
              <a:avLst/>
              <a:gdLst/>
              <a:ahLst/>
              <a:cxnLst/>
              <a:rect l="l" t="t" r="r" b="b"/>
              <a:pathLst>
                <a:path w="2206" h="1450" extrusionOk="0">
                  <a:moveTo>
                    <a:pt x="379" y="1"/>
                  </a:moveTo>
                  <a:cubicBezTo>
                    <a:pt x="158" y="1"/>
                    <a:pt x="0" y="127"/>
                    <a:pt x="0" y="347"/>
                  </a:cubicBezTo>
                  <a:lnTo>
                    <a:pt x="0" y="1072"/>
                  </a:lnTo>
                  <a:cubicBezTo>
                    <a:pt x="0" y="1292"/>
                    <a:pt x="158" y="1450"/>
                    <a:pt x="379" y="1450"/>
                  </a:cubicBezTo>
                  <a:lnTo>
                    <a:pt x="1103" y="1450"/>
                  </a:lnTo>
                  <a:cubicBezTo>
                    <a:pt x="1733" y="1450"/>
                    <a:pt x="2206" y="914"/>
                    <a:pt x="2206" y="347"/>
                  </a:cubicBezTo>
                  <a:cubicBezTo>
                    <a:pt x="2206" y="158"/>
                    <a:pt x="2048" y="1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7" name="Google Shape;7387;p62"/>
            <p:cNvSpPr/>
            <p:nvPr/>
          </p:nvSpPr>
          <p:spPr>
            <a:xfrm>
              <a:off x="-57381300" y="4151150"/>
              <a:ext cx="55925" cy="36250"/>
            </a:xfrm>
            <a:custGeom>
              <a:avLst/>
              <a:gdLst/>
              <a:ahLst/>
              <a:cxnLst/>
              <a:rect l="l" t="t" r="r" b="b"/>
              <a:pathLst>
                <a:path w="2237" h="1450" extrusionOk="0">
                  <a:moveTo>
                    <a:pt x="347" y="1"/>
                  </a:moveTo>
                  <a:cubicBezTo>
                    <a:pt x="158" y="1"/>
                    <a:pt x="0" y="127"/>
                    <a:pt x="0" y="347"/>
                  </a:cubicBezTo>
                  <a:cubicBezTo>
                    <a:pt x="0" y="977"/>
                    <a:pt x="504" y="1450"/>
                    <a:pt x="1103" y="1450"/>
                  </a:cubicBezTo>
                  <a:lnTo>
                    <a:pt x="1827" y="1450"/>
                  </a:lnTo>
                  <a:cubicBezTo>
                    <a:pt x="2048" y="1450"/>
                    <a:pt x="2206" y="1292"/>
                    <a:pt x="2206" y="1103"/>
                  </a:cubicBezTo>
                  <a:lnTo>
                    <a:pt x="2206" y="347"/>
                  </a:lnTo>
                  <a:cubicBezTo>
                    <a:pt x="2237" y="158"/>
                    <a:pt x="2079" y="1"/>
                    <a:pt x="18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8" name="Google Shape;7388;p62"/>
            <p:cNvSpPr/>
            <p:nvPr/>
          </p:nvSpPr>
          <p:spPr>
            <a:xfrm>
              <a:off x="-57442750" y="3982600"/>
              <a:ext cx="65400" cy="93750"/>
            </a:xfrm>
            <a:custGeom>
              <a:avLst/>
              <a:gdLst/>
              <a:ahLst/>
              <a:cxnLst/>
              <a:rect l="l" t="t" r="r" b="b"/>
              <a:pathLst>
                <a:path w="2616" h="3750" extrusionOk="0">
                  <a:moveTo>
                    <a:pt x="1292" y="1"/>
                  </a:moveTo>
                  <a:cubicBezTo>
                    <a:pt x="883" y="1"/>
                    <a:pt x="473" y="316"/>
                    <a:pt x="410" y="757"/>
                  </a:cubicBezTo>
                  <a:lnTo>
                    <a:pt x="95" y="2269"/>
                  </a:lnTo>
                  <a:cubicBezTo>
                    <a:pt x="1" y="2616"/>
                    <a:pt x="127" y="3025"/>
                    <a:pt x="316" y="3309"/>
                  </a:cubicBezTo>
                  <a:cubicBezTo>
                    <a:pt x="599" y="3529"/>
                    <a:pt x="946" y="3750"/>
                    <a:pt x="1355" y="3750"/>
                  </a:cubicBezTo>
                  <a:cubicBezTo>
                    <a:pt x="1702" y="3750"/>
                    <a:pt x="2049" y="3592"/>
                    <a:pt x="2301" y="3309"/>
                  </a:cubicBezTo>
                  <a:cubicBezTo>
                    <a:pt x="2521" y="3025"/>
                    <a:pt x="2616" y="2647"/>
                    <a:pt x="2521" y="2269"/>
                  </a:cubicBezTo>
                  <a:lnTo>
                    <a:pt x="2206" y="757"/>
                  </a:lnTo>
                  <a:cubicBezTo>
                    <a:pt x="2143" y="316"/>
                    <a:pt x="1734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89" name="Google Shape;7389;p62"/>
          <p:cNvGrpSpPr/>
          <p:nvPr/>
        </p:nvGrpSpPr>
        <p:grpSpPr>
          <a:xfrm>
            <a:off x="10051706" y="1838996"/>
            <a:ext cx="419549" cy="478665"/>
            <a:chOff x="-55576850" y="3198125"/>
            <a:chExt cx="279625" cy="319025"/>
          </a:xfrm>
          <a:solidFill>
            <a:srgbClr val="EE705A"/>
          </a:solidFill>
        </p:grpSpPr>
        <p:sp>
          <p:nvSpPr>
            <p:cNvPr id="7390" name="Google Shape;7390;p62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1" name="Google Shape;7391;p62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2" name="Google Shape;7392;p62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3" name="Google Shape;7393;p62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94" name="Google Shape;7394;p62"/>
          <p:cNvGrpSpPr/>
          <p:nvPr/>
        </p:nvGrpSpPr>
        <p:grpSpPr>
          <a:xfrm>
            <a:off x="10021566" y="2446962"/>
            <a:ext cx="479828" cy="477765"/>
            <a:chOff x="-55596550" y="3590175"/>
            <a:chExt cx="319800" cy="318425"/>
          </a:xfrm>
          <a:solidFill>
            <a:srgbClr val="EE705A"/>
          </a:solidFill>
        </p:grpSpPr>
        <p:sp>
          <p:nvSpPr>
            <p:cNvPr id="7395" name="Google Shape;7395;p62"/>
            <p:cNvSpPr/>
            <p:nvPr/>
          </p:nvSpPr>
          <p:spPr>
            <a:xfrm>
              <a:off x="-55596550" y="3590175"/>
              <a:ext cx="319800" cy="112850"/>
            </a:xfrm>
            <a:custGeom>
              <a:avLst/>
              <a:gdLst/>
              <a:ahLst/>
              <a:cxnLst/>
              <a:rect l="l" t="t" r="r" b="b"/>
              <a:pathLst>
                <a:path w="12792" h="4514" extrusionOk="0">
                  <a:moveTo>
                    <a:pt x="6380" y="0"/>
                  </a:moveTo>
                  <a:cubicBezTo>
                    <a:pt x="6309" y="0"/>
                    <a:pt x="6238" y="24"/>
                    <a:pt x="6175" y="71"/>
                  </a:cubicBezTo>
                  <a:lnTo>
                    <a:pt x="189" y="3789"/>
                  </a:lnTo>
                  <a:cubicBezTo>
                    <a:pt x="32" y="3883"/>
                    <a:pt x="0" y="4072"/>
                    <a:pt x="32" y="4230"/>
                  </a:cubicBezTo>
                  <a:cubicBezTo>
                    <a:pt x="95" y="4387"/>
                    <a:pt x="221" y="4513"/>
                    <a:pt x="378" y="4513"/>
                  </a:cubicBezTo>
                  <a:lnTo>
                    <a:pt x="12350" y="4513"/>
                  </a:lnTo>
                  <a:cubicBezTo>
                    <a:pt x="12508" y="4513"/>
                    <a:pt x="12665" y="4387"/>
                    <a:pt x="12728" y="4230"/>
                  </a:cubicBezTo>
                  <a:cubicBezTo>
                    <a:pt x="12791" y="4072"/>
                    <a:pt x="12728" y="3883"/>
                    <a:pt x="12571" y="3789"/>
                  </a:cubicBezTo>
                  <a:lnTo>
                    <a:pt x="6585" y="71"/>
                  </a:lnTo>
                  <a:cubicBezTo>
                    <a:pt x="6522" y="24"/>
                    <a:pt x="6451" y="0"/>
                    <a:pt x="6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6" name="Google Shape;7396;p62"/>
            <p:cNvSpPr/>
            <p:nvPr/>
          </p:nvSpPr>
          <p:spPr>
            <a:xfrm>
              <a:off x="-55539850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616" y="725"/>
                  </a:moveTo>
                  <a:cubicBezTo>
                    <a:pt x="2805" y="725"/>
                    <a:pt x="2962" y="883"/>
                    <a:pt x="2962" y="1072"/>
                  </a:cubicBezTo>
                  <a:cubicBezTo>
                    <a:pt x="2962" y="1292"/>
                    <a:pt x="2805" y="1450"/>
                    <a:pt x="2616" y="1450"/>
                  </a:cubicBezTo>
                  <a:cubicBezTo>
                    <a:pt x="2427" y="1450"/>
                    <a:pt x="2269" y="1292"/>
                    <a:pt x="2269" y="1072"/>
                  </a:cubicBezTo>
                  <a:cubicBezTo>
                    <a:pt x="2269" y="883"/>
                    <a:pt x="2427" y="725"/>
                    <a:pt x="2616" y="725"/>
                  </a:cubicBezTo>
                  <a:close/>
                  <a:moveTo>
                    <a:pt x="5609" y="725"/>
                  </a:moveTo>
                  <a:cubicBezTo>
                    <a:pt x="5798" y="725"/>
                    <a:pt x="5955" y="883"/>
                    <a:pt x="5955" y="1072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420" y="1450"/>
                    <a:pt x="5262" y="1292"/>
                    <a:pt x="5262" y="1072"/>
                  </a:cubicBezTo>
                  <a:cubicBezTo>
                    <a:pt x="5262" y="883"/>
                    <a:pt x="5420" y="725"/>
                    <a:pt x="5609" y="725"/>
                  </a:cubicBezTo>
                  <a:close/>
                  <a:moveTo>
                    <a:pt x="3395" y="2245"/>
                  </a:moveTo>
                  <a:cubicBezTo>
                    <a:pt x="3490" y="2245"/>
                    <a:pt x="3577" y="2285"/>
                    <a:pt x="3624" y="2363"/>
                  </a:cubicBezTo>
                  <a:cubicBezTo>
                    <a:pt x="3781" y="2521"/>
                    <a:pt x="3781" y="2741"/>
                    <a:pt x="3624" y="2867"/>
                  </a:cubicBezTo>
                  <a:lnTo>
                    <a:pt x="2899" y="3624"/>
                  </a:lnTo>
                  <a:cubicBezTo>
                    <a:pt x="2820" y="3687"/>
                    <a:pt x="2718" y="3718"/>
                    <a:pt x="2620" y="3718"/>
                  </a:cubicBezTo>
                  <a:cubicBezTo>
                    <a:pt x="2521" y="3718"/>
                    <a:pt x="2427" y="3687"/>
                    <a:pt x="2364" y="3624"/>
                  </a:cubicBezTo>
                  <a:cubicBezTo>
                    <a:pt x="2206" y="3466"/>
                    <a:pt x="2206" y="3214"/>
                    <a:pt x="2364" y="3088"/>
                  </a:cubicBezTo>
                  <a:lnTo>
                    <a:pt x="3120" y="2363"/>
                  </a:lnTo>
                  <a:cubicBezTo>
                    <a:pt x="3199" y="2285"/>
                    <a:pt x="3301" y="2245"/>
                    <a:pt x="3395" y="2245"/>
                  </a:cubicBezTo>
                  <a:close/>
                  <a:moveTo>
                    <a:pt x="4849" y="2245"/>
                  </a:moveTo>
                  <a:cubicBezTo>
                    <a:pt x="4947" y="2245"/>
                    <a:pt x="5042" y="2285"/>
                    <a:pt x="5105" y="2363"/>
                  </a:cubicBezTo>
                  <a:lnTo>
                    <a:pt x="5829" y="3088"/>
                  </a:lnTo>
                  <a:cubicBezTo>
                    <a:pt x="5987" y="3246"/>
                    <a:pt x="5987" y="3498"/>
                    <a:pt x="5829" y="3624"/>
                  </a:cubicBezTo>
                  <a:cubicBezTo>
                    <a:pt x="5750" y="3687"/>
                    <a:pt x="5656" y="3718"/>
                    <a:pt x="5565" y="3718"/>
                  </a:cubicBezTo>
                  <a:cubicBezTo>
                    <a:pt x="5475" y="3718"/>
                    <a:pt x="5388" y="3687"/>
                    <a:pt x="5325" y="3624"/>
                  </a:cubicBezTo>
                  <a:lnTo>
                    <a:pt x="4569" y="2867"/>
                  </a:lnTo>
                  <a:cubicBezTo>
                    <a:pt x="4474" y="2741"/>
                    <a:pt x="4474" y="2521"/>
                    <a:pt x="4569" y="2363"/>
                  </a:cubicBezTo>
                  <a:cubicBezTo>
                    <a:pt x="4648" y="2285"/>
                    <a:pt x="4750" y="2245"/>
                    <a:pt x="4849" y="2245"/>
                  </a:cubicBezTo>
                  <a:close/>
                  <a:moveTo>
                    <a:pt x="5164" y="4041"/>
                  </a:moveTo>
                  <a:cubicBezTo>
                    <a:pt x="5262" y="4041"/>
                    <a:pt x="5357" y="4080"/>
                    <a:pt x="5420" y="4159"/>
                  </a:cubicBezTo>
                  <a:cubicBezTo>
                    <a:pt x="5577" y="4317"/>
                    <a:pt x="5577" y="4537"/>
                    <a:pt x="5420" y="4663"/>
                  </a:cubicBezTo>
                  <a:cubicBezTo>
                    <a:pt x="5042" y="5010"/>
                    <a:pt x="4569" y="5230"/>
                    <a:pt x="4065" y="5230"/>
                  </a:cubicBezTo>
                  <a:cubicBezTo>
                    <a:pt x="3561" y="5230"/>
                    <a:pt x="3088" y="5010"/>
                    <a:pt x="2773" y="4663"/>
                  </a:cubicBezTo>
                  <a:cubicBezTo>
                    <a:pt x="2616" y="4506"/>
                    <a:pt x="2616" y="4285"/>
                    <a:pt x="2773" y="4159"/>
                  </a:cubicBezTo>
                  <a:cubicBezTo>
                    <a:pt x="2852" y="4080"/>
                    <a:pt x="2946" y="4041"/>
                    <a:pt x="3037" y="4041"/>
                  </a:cubicBezTo>
                  <a:cubicBezTo>
                    <a:pt x="3128" y="4041"/>
                    <a:pt x="3214" y="4080"/>
                    <a:pt x="3277" y="4159"/>
                  </a:cubicBezTo>
                  <a:cubicBezTo>
                    <a:pt x="3514" y="4380"/>
                    <a:pt x="3821" y="4490"/>
                    <a:pt x="4116" y="4490"/>
                  </a:cubicBezTo>
                  <a:cubicBezTo>
                    <a:pt x="4411" y="4490"/>
                    <a:pt x="4695" y="4380"/>
                    <a:pt x="4884" y="4159"/>
                  </a:cubicBezTo>
                  <a:cubicBezTo>
                    <a:pt x="4963" y="4080"/>
                    <a:pt x="5065" y="4041"/>
                    <a:pt x="5164" y="4041"/>
                  </a:cubicBezTo>
                  <a:close/>
                  <a:moveTo>
                    <a:pt x="1" y="1"/>
                  </a:moveTo>
                  <a:lnTo>
                    <a:pt x="1" y="3340"/>
                  </a:lnTo>
                  <a:cubicBezTo>
                    <a:pt x="1" y="5577"/>
                    <a:pt x="1860" y="7467"/>
                    <a:pt x="4096" y="7467"/>
                  </a:cubicBezTo>
                  <a:cubicBezTo>
                    <a:pt x="6365" y="7467"/>
                    <a:pt x="8192" y="5608"/>
                    <a:pt x="8192" y="3340"/>
                  </a:cubicBezTo>
                  <a:lnTo>
                    <a:pt x="81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7" name="Google Shape;7397;p62"/>
            <p:cNvSpPr/>
            <p:nvPr/>
          </p:nvSpPr>
          <p:spPr>
            <a:xfrm>
              <a:off x="-55316150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73" y="28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8" name="Google Shape;7398;p62"/>
            <p:cNvSpPr/>
            <p:nvPr/>
          </p:nvSpPr>
          <p:spPr>
            <a:xfrm>
              <a:off x="-55576850" y="3727425"/>
              <a:ext cx="18900" cy="63800"/>
            </a:xfrm>
            <a:custGeom>
              <a:avLst/>
              <a:gdLst/>
              <a:ahLst/>
              <a:cxnLst/>
              <a:rect l="l" t="t" r="r" b="b"/>
              <a:pathLst>
                <a:path w="756" h="2552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399" name="Google Shape;7399;p62"/>
          <p:cNvGrpSpPr/>
          <p:nvPr/>
        </p:nvGrpSpPr>
        <p:grpSpPr>
          <a:xfrm>
            <a:off x="10041884" y="3035419"/>
            <a:ext cx="478665" cy="479003"/>
            <a:chOff x="-55595775" y="3982375"/>
            <a:chExt cx="319025" cy="319250"/>
          </a:xfrm>
          <a:solidFill>
            <a:srgbClr val="EE705A"/>
          </a:solidFill>
        </p:grpSpPr>
        <p:sp>
          <p:nvSpPr>
            <p:cNvPr id="7400" name="Google Shape;7400;p62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1" name="Google Shape;7401;p62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2" name="Google Shape;7402;p62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3" name="Google Shape;7403;p62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4" name="Google Shape;7404;p62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5" name="Google Shape;7405;p62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06" name="Google Shape;7406;p62"/>
          <p:cNvGrpSpPr/>
          <p:nvPr/>
        </p:nvGrpSpPr>
        <p:grpSpPr>
          <a:xfrm>
            <a:off x="8251461" y="3646366"/>
            <a:ext cx="478665" cy="477465"/>
            <a:chOff x="-53635375" y="3192625"/>
            <a:chExt cx="319025" cy="318225"/>
          </a:xfrm>
          <a:solidFill>
            <a:srgbClr val="EE705A"/>
          </a:solidFill>
        </p:grpSpPr>
        <p:sp>
          <p:nvSpPr>
            <p:cNvPr id="7407" name="Google Shape;7407;p62"/>
            <p:cNvSpPr/>
            <p:nvPr/>
          </p:nvSpPr>
          <p:spPr>
            <a:xfrm>
              <a:off x="-53560550" y="3342275"/>
              <a:ext cx="167000" cy="151250"/>
            </a:xfrm>
            <a:custGeom>
              <a:avLst/>
              <a:gdLst/>
              <a:ahLst/>
              <a:cxnLst/>
              <a:rect l="l" t="t" r="r" b="b"/>
              <a:pathLst>
                <a:path w="6680" h="6050" extrusionOk="0">
                  <a:moveTo>
                    <a:pt x="1891" y="756"/>
                  </a:moveTo>
                  <a:cubicBezTo>
                    <a:pt x="2080" y="756"/>
                    <a:pt x="2238" y="914"/>
                    <a:pt x="2238" y="1103"/>
                  </a:cubicBezTo>
                  <a:cubicBezTo>
                    <a:pt x="2238" y="1323"/>
                    <a:pt x="2080" y="1481"/>
                    <a:pt x="1891" y="1481"/>
                  </a:cubicBezTo>
                  <a:cubicBezTo>
                    <a:pt x="1875" y="1484"/>
                    <a:pt x="1859" y="1485"/>
                    <a:pt x="1844" y="1485"/>
                  </a:cubicBezTo>
                  <a:cubicBezTo>
                    <a:pt x="1676" y="1485"/>
                    <a:pt x="1544" y="1333"/>
                    <a:pt x="1544" y="1103"/>
                  </a:cubicBezTo>
                  <a:cubicBezTo>
                    <a:pt x="1544" y="914"/>
                    <a:pt x="1702" y="756"/>
                    <a:pt x="1891" y="756"/>
                  </a:cubicBezTo>
                  <a:close/>
                  <a:moveTo>
                    <a:pt x="4884" y="788"/>
                  </a:moveTo>
                  <a:cubicBezTo>
                    <a:pt x="5073" y="788"/>
                    <a:pt x="5231" y="945"/>
                    <a:pt x="5231" y="1166"/>
                  </a:cubicBezTo>
                  <a:cubicBezTo>
                    <a:pt x="5262" y="1355"/>
                    <a:pt x="5073" y="1512"/>
                    <a:pt x="4884" y="1512"/>
                  </a:cubicBezTo>
                  <a:cubicBezTo>
                    <a:pt x="4695" y="1512"/>
                    <a:pt x="4537" y="1355"/>
                    <a:pt x="4537" y="1166"/>
                  </a:cubicBezTo>
                  <a:cubicBezTo>
                    <a:pt x="4537" y="945"/>
                    <a:pt x="4695" y="788"/>
                    <a:pt x="4884" y="788"/>
                  </a:cubicBezTo>
                  <a:close/>
                  <a:moveTo>
                    <a:pt x="4443" y="3348"/>
                  </a:moveTo>
                  <a:cubicBezTo>
                    <a:pt x="4537" y="3348"/>
                    <a:pt x="4632" y="3387"/>
                    <a:pt x="4695" y="3466"/>
                  </a:cubicBezTo>
                  <a:cubicBezTo>
                    <a:pt x="4852" y="3592"/>
                    <a:pt x="4852" y="3844"/>
                    <a:pt x="4726" y="3970"/>
                  </a:cubicBezTo>
                  <a:cubicBezTo>
                    <a:pt x="4380" y="4348"/>
                    <a:pt x="3907" y="4537"/>
                    <a:pt x="3435" y="4537"/>
                  </a:cubicBezTo>
                  <a:cubicBezTo>
                    <a:pt x="2899" y="4537"/>
                    <a:pt x="2427" y="4348"/>
                    <a:pt x="2080" y="3970"/>
                  </a:cubicBezTo>
                  <a:cubicBezTo>
                    <a:pt x="1923" y="3844"/>
                    <a:pt x="1923" y="3592"/>
                    <a:pt x="2080" y="3466"/>
                  </a:cubicBezTo>
                  <a:cubicBezTo>
                    <a:pt x="2159" y="3387"/>
                    <a:pt x="2261" y="3348"/>
                    <a:pt x="2360" y="3348"/>
                  </a:cubicBezTo>
                  <a:cubicBezTo>
                    <a:pt x="2458" y="3348"/>
                    <a:pt x="2553" y="3387"/>
                    <a:pt x="2616" y="3466"/>
                  </a:cubicBezTo>
                  <a:cubicBezTo>
                    <a:pt x="2820" y="3686"/>
                    <a:pt x="3104" y="3797"/>
                    <a:pt x="3391" y="3797"/>
                  </a:cubicBezTo>
                  <a:cubicBezTo>
                    <a:pt x="3679" y="3797"/>
                    <a:pt x="3970" y="3686"/>
                    <a:pt x="4191" y="3466"/>
                  </a:cubicBezTo>
                  <a:cubicBezTo>
                    <a:pt x="4254" y="3387"/>
                    <a:pt x="4348" y="3348"/>
                    <a:pt x="4443" y="3348"/>
                  </a:cubicBezTo>
                  <a:close/>
                  <a:moveTo>
                    <a:pt x="1" y="0"/>
                  </a:moveTo>
                  <a:lnTo>
                    <a:pt x="1" y="2678"/>
                  </a:lnTo>
                  <a:cubicBezTo>
                    <a:pt x="1" y="4537"/>
                    <a:pt x="1481" y="6049"/>
                    <a:pt x="3340" y="6049"/>
                  </a:cubicBezTo>
                  <a:cubicBezTo>
                    <a:pt x="5199" y="6049"/>
                    <a:pt x="6680" y="4537"/>
                    <a:pt x="6680" y="2678"/>
                  </a:cubicBezTo>
                  <a:lnTo>
                    <a:pt x="66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8" name="Google Shape;7408;p62"/>
            <p:cNvSpPr/>
            <p:nvPr/>
          </p:nvSpPr>
          <p:spPr>
            <a:xfrm>
              <a:off x="-53559750" y="3305250"/>
              <a:ext cx="168575" cy="18150"/>
            </a:xfrm>
            <a:custGeom>
              <a:avLst/>
              <a:gdLst/>
              <a:ahLst/>
              <a:cxnLst/>
              <a:rect l="l" t="t" r="r" b="b"/>
              <a:pathLst>
                <a:path w="6743" h="726" extrusionOk="0">
                  <a:moveTo>
                    <a:pt x="0" y="0"/>
                  </a:moveTo>
                  <a:lnTo>
                    <a:pt x="0" y="725"/>
                  </a:lnTo>
                  <a:lnTo>
                    <a:pt x="6742" y="725"/>
                  </a:lnTo>
                  <a:lnTo>
                    <a:pt x="67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9" name="Google Shape;7409;p62"/>
            <p:cNvSpPr/>
            <p:nvPr/>
          </p:nvSpPr>
          <p:spPr>
            <a:xfrm>
              <a:off x="-53635375" y="31926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02" y="1607"/>
                  </a:moveTo>
                  <a:cubicBezTo>
                    <a:pt x="6491" y="1607"/>
                    <a:pt x="6648" y="1765"/>
                    <a:pt x="6648" y="1985"/>
                  </a:cubicBezTo>
                  <a:lnTo>
                    <a:pt x="6648" y="2332"/>
                  </a:lnTo>
                  <a:lnTo>
                    <a:pt x="6995" y="2332"/>
                  </a:lnTo>
                  <a:cubicBezTo>
                    <a:pt x="7215" y="2332"/>
                    <a:pt x="7373" y="2489"/>
                    <a:pt x="7373" y="2678"/>
                  </a:cubicBezTo>
                  <a:cubicBezTo>
                    <a:pt x="7373" y="2867"/>
                    <a:pt x="7215" y="3056"/>
                    <a:pt x="6995" y="3056"/>
                  </a:cubicBezTo>
                  <a:lnTo>
                    <a:pt x="6648" y="3056"/>
                  </a:lnTo>
                  <a:lnTo>
                    <a:pt x="6648" y="3781"/>
                  </a:lnTo>
                  <a:lnTo>
                    <a:pt x="9988" y="3781"/>
                  </a:lnTo>
                  <a:cubicBezTo>
                    <a:pt x="10208" y="3781"/>
                    <a:pt x="10366" y="3938"/>
                    <a:pt x="10366" y="4159"/>
                  </a:cubicBezTo>
                  <a:lnTo>
                    <a:pt x="10366" y="5041"/>
                  </a:lnTo>
                  <a:lnTo>
                    <a:pt x="10366" y="5104"/>
                  </a:lnTo>
                  <a:lnTo>
                    <a:pt x="10366" y="8633"/>
                  </a:lnTo>
                  <a:cubicBezTo>
                    <a:pt x="10366" y="10859"/>
                    <a:pt x="8525" y="12711"/>
                    <a:pt x="6302" y="12728"/>
                  </a:cubicBezTo>
                  <a:lnTo>
                    <a:pt x="6302" y="12728"/>
                  </a:lnTo>
                  <a:cubicBezTo>
                    <a:pt x="4079" y="12711"/>
                    <a:pt x="2238" y="10859"/>
                    <a:pt x="2238" y="8633"/>
                  </a:cubicBezTo>
                  <a:lnTo>
                    <a:pt x="2238" y="5104"/>
                  </a:lnTo>
                  <a:lnTo>
                    <a:pt x="2238" y="5041"/>
                  </a:lnTo>
                  <a:lnTo>
                    <a:pt x="2238" y="4159"/>
                  </a:lnTo>
                  <a:cubicBezTo>
                    <a:pt x="2238" y="3938"/>
                    <a:pt x="2395" y="3781"/>
                    <a:pt x="2584" y="3781"/>
                  </a:cubicBezTo>
                  <a:lnTo>
                    <a:pt x="5955" y="3781"/>
                  </a:lnTo>
                  <a:lnTo>
                    <a:pt x="5955" y="3056"/>
                  </a:lnTo>
                  <a:lnTo>
                    <a:pt x="5577" y="3056"/>
                  </a:lnTo>
                  <a:cubicBezTo>
                    <a:pt x="5388" y="3056"/>
                    <a:pt x="5231" y="2867"/>
                    <a:pt x="5231" y="2678"/>
                  </a:cubicBezTo>
                  <a:cubicBezTo>
                    <a:pt x="5231" y="2489"/>
                    <a:pt x="5388" y="2332"/>
                    <a:pt x="5577" y="2332"/>
                  </a:cubicBezTo>
                  <a:lnTo>
                    <a:pt x="5955" y="2332"/>
                  </a:lnTo>
                  <a:lnTo>
                    <a:pt x="5955" y="1985"/>
                  </a:lnTo>
                  <a:cubicBezTo>
                    <a:pt x="5955" y="1765"/>
                    <a:pt x="6113" y="1607"/>
                    <a:pt x="6302" y="1607"/>
                  </a:cubicBezTo>
                  <a:close/>
                  <a:moveTo>
                    <a:pt x="6365" y="0"/>
                  </a:moveTo>
                  <a:cubicBezTo>
                    <a:pt x="2868" y="0"/>
                    <a:pt x="1" y="2836"/>
                    <a:pt x="1" y="6364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2256" y="12728"/>
                  </a:lnTo>
                  <a:cubicBezTo>
                    <a:pt x="12445" y="12728"/>
                    <a:pt x="12603" y="12571"/>
                    <a:pt x="12603" y="12382"/>
                  </a:cubicBezTo>
                  <a:lnTo>
                    <a:pt x="12603" y="6364"/>
                  </a:lnTo>
                  <a:cubicBezTo>
                    <a:pt x="12760" y="2899"/>
                    <a:pt x="9893" y="0"/>
                    <a:pt x="63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10" name="Google Shape;7410;p62"/>
          <p:cNvGrpSpPr/>
          <p:nvPr/>
        </p:nvGrpSpPr>
        <p:grpSpPr>
          <a:xfrm>
            <a:off x="8281018" y="4274332"/>
            <a:ext cx="419549" cy="478665"/>
            <a:chOff x="-53615675" y="3584850"/>
            <a:chExt cx="279625" cy="319025"/>
          </a:xfrm>
          <a:solidFill>
            <a:srgbClr val="EE705A"/>
          </a:solidFill>
        </p:grpSpPr>
        <p:sp>
          <p:nvSpPr>
            <p:cNvPr id="7411" name="Google Shape;7411;p62"/>
            <p:cNvSpPr/>
            <p:nvPr/>
          </p:nvSpPr>
          <p:spPr>
            <a:xfrm>
              <a:off x="-53577075" y="3584850"/>
              <a:ext cx="204800" cy="319025"/>
            </a:xfrm>
            <a:custGeom>
              <a:avLst/>
              <a:gdLst/>
              <a:ahLst/>
              <a:cxnLst/>
              <a:rect l="l" t="t" r="r" b="b"/>
              <a:pathLst>
                <a:path w="8192" h="12761" extrusionOk="0">
                  <a:moveTo>
                    <a:pt x="2552" y="6774"/>
                  </a:moveTo>
                  <a:cubicBezTo>
                    <a:pt x="2741" y="6774"/>
                    <a:pt x="2899" y="6932"/>
                    <a:pt x="2899" y="7121"/>
                  </a:cubicBezTo>
                  <a:cubicBezTo>
                    <a:pt x="2899" y="7310"/>
                    <a:pt x="2741" y="7467"/>
                    <a:pt x="2552" y="7467"/>
                  </a:cubicBezTo>
                  <a:cubicBezTo>
                    <a:pt x="2363" y="7467"/>
                    <a:pt x="2205" y="7310"/>
                    <a:pt x="2205" y="7121"/>
                  </a:cubicBezTo>
                  <a:cubicBezTo>
                    <a:pt x="2205" y="6932"/>
                    <a:pt x="2363" y="6774"/>
                    <a:pt x="2552" y="6774"/>
                  </a:cubicBezTo>
                  <a:close/>
                  <a:moveTo>
                    <a:pt x="5545" y="6774"/>
                  </a:moveTo>
                  <a:cubicBezTo>
                    <a:pt x="5734" y="6774"/>
                    <a:pt x="5892" y="6932"/>
                    <a:pt x="5892" y="7121"/>
                  </a:cubicBezTo>
                  <a:cubicBezTo>
                    <a:pt x="5892" y="7310"/>
                    <a:pt x="5734" y="7467"/>
                    <a:pt x="5545" y="7467"/>
                  </a:cubicBezTo>
                  <a:cubicBezTo>
                    <a:pt x="5356" y="7467"/>
                    <a:pt x="5198" y="7310"/>
                    <a:pt x="5198" y="7121"/>
                  </a:cubicBezTo>
                  <a:cubicBezTo>
                    <a:pt x="5198" y="6932"/>
                    <a:pt x="5356" y="6774"/>
                    <a:pt x="5545" y="6774"/>
                  </a:cubicBezTo>
                  <a:close/>
                  <a:moveTo>
                    <a:pt x="5104" y="9302"/>
                  </a:moveTo>
                  <a:cubicBezTo>
                    <a:pt x="5198" y="9302"/>
                    <a:pt x="5293" y="9342"/>
                    <a:pt x="5356" y="9421"/>
                  </a:cubicBezTo>
                  <a:cubicBezTo>
                    <a:pt x="5513" y="9578"/>
                    <a:pt x="5513" y="9799"/>
                    <a:pt x="5387" y="9925"/>
                  </a:cubicBezTo>
                  <a:cubicBezTo>
                    <a:pt x="5041" y="10271"/>
                    <a:pt x="4568" y="10460"/>
                    <a:pt x="4096" y="10460"/>
                  </a:cubicBezTo>
                  <a:cubicBezTo>
                    <a:pt x="3560" y="10460"/>
                    <a:pt x="3088" y="10271"/>
                    <a:pt x="2741" y="9925"/>
                  </a:cubicBezTo>
                  <a:cubicBezTo>
                    <a:pt x="2584" y="9767"/>
                    <a:pt x="2584" y="9515"/>
                    <a:pt x="2741" y="9421"/>
                  </a:cubicBezTo>
                  <a:cubicBezTo>
                    <a:pt x="2820" y="9342"/>
                    <a:pt x="2922" y="9302"/>
                    <a:pt x="3021" y="9302"/>
                  </a:cubicBezTo>
                  <a:cubicBezTo>
                    <a:pt x="3119" y="9302"/>
                    <a:pt x="3214" y="9342"/>
                    <a:pt x="3277" y="9421"/>
                  </a:cubicBezTo>
                  <a:cubicBezTo>
                    <a:pt x="3481" y="9625"/>
                    <a:pt x="3765" y="9728"/>
                    <a:pt x="4052" y="9728"/>
                  </a:cubicBezTo>
                  <a:cubicBezTo>
                    <a:pt x="4340" y="9728"/>
                    <a:pt x="4631" y="9625"/>
                    <a:pt x="4852" y="9421"/>
                  </a:cubicBezTo>
                  <a:cubicBezTo>
                    <a:pt x="4915" y="9342"/>
                    <a:pt x="5009" y="9302"/>
                    <a:pt x="5104" y="9302"/>
                  </a:cubicBezTo>
                  <a:close/>
                  <a:moveTo>
                    <a:pt x="5577" y="1"/>
                  </a:moveTo>
                  <a:cubicBezTo>
                    <a:pt x="4568" y="1"/>
                    <a:pt x="3749" y="820"/>
                    <a:pt x="3749" y="1859"/>
                  </a:cubicBezTo>
                  <a:lnTo>
                    <a:pt x="3749" y="3025"/>
                  </a:lnTo>
                  <a:cubicBezTo>
                    <a:pt x="1638" y="3214"/>
                    <a:pt x="0" y="4947"/>
                    <a:pt x="0" y="7121"/>
                  </a:cubicBezTo>
                  <a:lnTo>
                    <a:pt x="0" y="9358"/>
                  </a:lnTo>
                  <a:cubicBezTo>
                    <a:pt x="0" y="11216"/>
                    <a:pt x="1481" y="12760"/>
                    <a:pt x="3340" y="12760"/>
                  </a:cubicBezTo>
                  <a:lnTo>
                    <a:pt x="4852" y="12760"/>
                  </a:lnTo>
                  <a:cubicBezTo>
                    <a:pt x="6679" y="12760"/>
                    <a:pt x="8191" y="11216"/>
                    <a:pt x="8191" y="9358"/>
                  </a:cubicBezTo>
                  <a:lnTo>
                    <a:pt x="8191" y="7121"/>
                  </a:lnTo>
                  <a:cubicBezTo>
                    <a:pt x="8128" y="5010"/>
                    <a:pt x="6522" y="3214"/>
                    <a:pt x="4442" y="3025"/>
                  </a:cubicBezTo>
                  <a:lnTo>
                    <a:pt x="4442" y="1859"/>
                  </a:lnTo>
                  <a:cubicBezTo>
                    <a:pt x="4442" y="1229"/>
                    <a:pt x="4946" y="757"/>
                    <a:pt x="5545" y="757"/>
                  </a:cubicBezTo>
                  <a:cubicBezTo>
                    <a:pt x="6144" y="757"/>
                    <a:pt x="6648" y="1261"/>
                    <a:pt x="6648" y="1859"/>
                  </a:cubicBezTo>
                  <a:cubicBezTo>
                    <a:pt x="6648" y="2049"/>
                    <a:pt x="6490" y="2206"/>
                    <a:pt x="6301" y="2206"/>
                  </a:cubicBezTo>
                  <a:cubicBezTo>
                    <a:pt x="6081" y="2206"/>
                    <a:pt x="5955" y="2049"/>
                    <a:pt x="5955" y="1859"/>
                  </a:cubicBezTo>
                  <a:cubicBezTo>
                    <a:pt x="5955" y="1639"/>
                    <a:pt x="5797" y="1481"/>
                    <a:pt x="5577" y="1481"/>
                  </a:cubicBezTo>
                  <a:cubicBezTo>
                    <a:pt x="5387" y="1481"/>
                    <a:pt x="5230" y="1639"/>
                    <a:pt x="5230" y="1859"/>
                  </a:cubicBezTo>
                  <a:cubicBezTo>
                    <a:pt x="5230" y="2490"/>
                    <a:pt x="5734" y="2962"/>
                    <a:pt x="6333" y="2962"/>
                  </a:cubicBezTo>
                  <a:cubicBezTo>
                    <a:pt x="6963" y="2962"/>
                    <a:pt x="7435" y="2427"/>
                    <a:pt x="7435" y="1859"/>
                  </a:cubicBezTo>
                  <a:cubicBezTo>
                    <a:pt x="7435" y="820"/>
                    <a:pt x="661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2" name="Google Shape;7412;p62"/>
            <p:cNvSpPr/>
            <p:nvPr/>
          </p:nvSpPr>
          <p:spPr>
            <a:xfrm>
              <a:off x="-53615675" y="3739225"/>
              <a:ext cx="20500" cy="65400"/>
            </a:xfrm>
            <a:custGeom>
              <a:avLst/>
              <a:gdLst/>
              <a:ahLst/>
              <a:cxnLst/>
              <a:rect l="l" t="t" r="r" b="b"/>
              <a:pathLst>
                <a:path w="820" h="2616" extrusionOk="0">
                  <a:moveTo>
                    <a:pt x="820" y="1"/>
                  </a:moveTo>
                  <a:cubicBezTo>
                    <a:pt x="347" y="253"/>
                    <a:pt x="0" y="694"/>
                    <a:pt x="0" y="1292"/>
                  </a:cubicBezTo>
                  <a:cubicBezTo>
                    <a:pt x="0" y="1859"/>
                    <a:pt x="315" y="2332"/>
                    <a:pt x="757" y="2616"/>
                  </a:cubicBezTo>
                  <a:lnTo>
                    <a:pt x="757" y="946"/>
                  </a:lnTo>
                  <a:cubicBezTo>
                    <a:pt x="757" y="631"/>
                    <a:pt x="788" y="284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3" name="Google Shape;7413;p62"/>
            <p:cNvSpPr/>
            <p:nvPr/>
          </p:nvSpPr>
          <p:spPr>
            <a:xfrm>
              <a:off x="-53356550" y="3738450"/>
              <a:ext cx="20500" cy="64600"/>
            </a:xfrm>
            <a:custGeom>
              <a:avLst/>
              <a:gdLst/>
              <a:ahLst/>
              <a:cxnLst/>
              <a:rect l="l" t="t" r="r" b="b"/>
              <a:pathLst>
                <a:path w="820" h="2584" extrusionOk="0">
                  <a:moveTo>
                    <a:pt x="1" y="0"/>
                  </a:moveTo>
                  <a:cubicBezTo>
                    <a:pt x="64" y="315"/>
                    <a:pt x="64" y="630"/>
                    <a:pt x="64" y="945"/>
                  </a:cubicBezTo>
                  <a:lnTo>
                    <a:pt x="64" y="2584"/>
                  </a:lnTo>
                  <a:cubicBezTo>
                    <a:pt x="505" y="2300"/>
                    <a:pt x="820" y="1859"/>
                    <a:pt x="820" y="1292"/>
                  </a:cubicBezTo>
                  <a:cubicBezTo>
                    <a:pt x="820" y="725"/>
                    <a:pt x="505" y="28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14" name="Google Shape;7414;p62"/>
          <p:cNvGrpSpPr/>
          <p:nvPr/>
        </p:nvGrpSpPr>
        <p:grpSpPr>
          <a:xfrm>
            <a:off x="8251479" y="4891566"/>
            <a:ext cx="478628" cy="477165"/>
            <a:chOff x="-53634575" y="3976500"/>
            <a:chExt cx="319000" cy="318025"/>
          </a:xfrm>
          <a:solidFill>
            <a:srgbClr val="EE705A"/>
          </a:solidFill>
        </p:grpSpPr>
        <p:sp>
          <p:nvSpPr>
            <p:cNvPr id="7415" name="Google Shape;7415;p62"/>
            <p:cNvSpPr/>
            <p:nvPr/>
          </p:nvSpPr>
          <p:spPr>
            <a:xfrm>
              <a:off x="-53634575" y="3976500"/>
              <a:ext cx="319000" cy="93550"/>
            </a:xfrm>
            <a:custGeom>
              <a:avLst/>
              <a:gdLst/>
              <a:ahLst/>
              <a:cxnLst/>
              <a:rect l="l" t="t" r="r" b="b"/>
              <a:pathLst>
                <a:path w="12760" h="3742" extrusionOk="0">
                  <a:moveTo>
                    <a:pt x="6372" y="0"/>
                  </a:moveTo>
                  <a:cubicBezTo>
                    <a:pt x="6317" y="0"/>
                    <a:pt x="6270" y="8"/>
                    <a:pt x="6238" y="24"/>
                  </a:cubicBezTo>
                  <a:lnTo>
                    <a:pt x="252" y="3017"/>
                  </a:lnTo>
                  <a:cubicBezTo>
                    <a:pt x="95" y="3112"/>
                    <a:pt x="0" y="3269"/>
                    <a:pt x="32" y="3458"/>
                  </a:cubicBezTo>
                  <a:cubicBezTo>
                    <a:pt x="95" y="3616"/>
                    <a:pt x="252" y="3742"/>
                    <a:pt x="410" y="3742"/>
                  </a:cubicBezTo>
                  <a:lnTo>
                    <a:pt x="12382" y="3742"/>
                  </a:lnTo>
                  <a:cubicBezTo>
                    <a:pt x="12539" y="3742"/>
                    <a:pt x="12697" y="3616"/>
                    <a:pt x="12728" y="3458"/>
                  </a:cubicBezTo>
                  <a:cubicBezTo>
                    <a:pt x="12760" y="3269"/>
                    <a:pt x="12697" y="3112"/>
                    <a:pt x="12539" y="3017"/>
                  </a:cubicBezTo>
                  <a:lnTo>
                    <a:pt x="6553" y="24"/>
                  </a:lnTo>
                  <a:cubicBezTo>
                    <a:pt x="6490" y="8"/>
                    <a:pt x="6427" y="0"/>
                    <a:pt x="6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6" name="Google Shape;7416;p62"/>
            <p:cNvSpPr/>
            <p:nvPr/>
          </p:nvSpPr>
          <p:spPr>
            <a:xfrm>
              <a:off x="-53614900" y="4163750"/>
              <a:ext cx="140225" cy="130775"/>
            </a:xfrm>
            <a:custGeom>
              <a:avLst/>
              <a:gdLst/>
              <a:ahLst/>
              <a:cxnLst/>
              <a:rect l="l" t="t" r="r" b="b"/>
              <a:pathLst>
                <a:path w="5609" h="5231" extrusionOk="0">
                  <a:moveTo>
                    <a:pt x="1" y="1"/>
                  </a:moveTo>
                  <a:lnTo>
                    <a:pt x="1" y="4884"/>
                  </a:lnTo>
                  <a:cubicBezTo>
                    <a:pt x="1" y="5073"/>
                    <a:pt x="158" y="5231"/>
                    <a:pt x="347" y="5231"/>
                  </a:cubicBezTo>
                  <a:lnTo>
                    <a:pt x="5488" y="5231"/>
                  </a:lnTo>
                  <a:cubicBezTo>
                    <a:pt x="3370" y="5200"/>
                    <a:pt x="1668" y="3553"/>
                    <a:pt x="1513" y="1481"/>
                  </a:cubicBezTo>
                  <a:cubicBezTo>
                    <a:pt x="662" y="1481"/>
                    <a:pt x="1" y="820"/>
                    <a:pt x="1" y="1"/>
                  </a:cubicBezTo>
                  <a:close/>
                  <a:moveTo>
                    <a:pt x="5488" y="5231"/>
                  </a:moveTo>
                  <a:cubicBezTo>
                    <a:pt x="5508" y="5231"/>
                    <a:pt x="5528" y="5231"/>
                    <a:pt x="5548" y="5231"/>
                  </a:cubicBezTo>
                  <a:cubicBezTo>
                    <a:pt x="5568" y="5231"/>
                    <a:pt x="5589" y="5231"/>
                    <a:pt x="5609" y="52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7" name="Google Shape;7417;p62"/>
            <p:cNvSpPr/>
            <p:nvPr/>
          </p:nvSpPr>
          <p:spPr>
            <a:xfrm>
              <a:off x="-53616475" y="4088925"/>
              <a:ext cx="126050" cy="74850"/>
            </a:xfrm>
            <a:custGeom>
              <a:avLst/>
              <a:gdLst/>
              <a:ahLst/>
              <a:cxnLst/>
              <a:rect l="l" t="t" r="r" b="b"/>
              <a:pathLst>
                <a:path w="5042" h="2994" extrusionOk="0">
                  <a:moveTo>
                    <a:pt x="1" y="1"/>
                  </a:moveTo>
                  <a:lnTo>
                    <a:pt x="1" y="2994"/>
                  </a:lnTo>
                  <a:cubicBezTo>
                    <a:pt x="32" y="2175"/>
                    <a:pt x="694" y="1481"/>
                    <a:pt x="1513" y="1481"/>
                  </a:cubicBezTo>
                  <a:lnTo>
                    <a:pt x="2521" y="1481"/>
                  </a:lnTo>
                  <a:cubicBezTo>
                    <a:pt x="3561" y="1481"/>
                    <a:pt x="4569" y="914"/>
                    <a:pt x="50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8" name="Google Shape;7418;p62"/>
            <p:cNvSpPr/>
            <p:nvPr/>
          </p:nvSpPr>
          <p:spPr>
            <a:xfrm>
              <a:off x="-53475475" y="4163750"/>
              <a:ext cx="139425" cy="130775"/>
            </a:xfrm>
            <a:custGeom>
              <a:avLst/>
              <a:gdLst/>
              <a:ahLst/>
              <a:cxnLst/>
              <a:rect l="l" t="t" r="r" b="b"/>
              <a:pathLst>
                <a:path w="5577" h="5231" extrusionOk="0">
                  <a:moveTo>
                    <a:pt x="5577" y="1"/>
                  </a:moveTo>
                  <a:cubicBezTo>
                    <a:pt x="5577" y="820"/>
                    <a:pt x="4915" y="1481"/>
                    <a:pt x="4064" y="1481"/>
                  </a:cubicBezTo>
                  <a:cubicBezTo>
                    <a:pt x="3875" y="3592"/>
                    <a:pt x="2111" y="5231"/>
                    <a:pt x="0" y="5231"/>
                  </a:cubicBezTo>
                  <a:lnTo>
                    <a:pt x="5230" y="5231"/>
                  </a:lnTo>
                  <a:cubicBezTo>
                    <a:pt x="5419" y="5231"/>
                    <a:pt x="5577" y="5073"/>
                    <a:pt x="5577" y="4884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9" name="Google Shape;7419;p62"/>
            <p:cNvSpPr/>
            <p:nvPr/>
          </p:nvSpPr>
          <p:spPr>
            <a:xfrm>
              <a:off x="-53559750" y="4100750"/>
              <a:ext cx="167775" cy="174875"/>
            </a:xfrm>
            <a:custGeom>
              <a:avLst/>
              <a:gdLst/>
              <a:ahLst/>
              <a:cxnLst/>
              <a:rect l="l" t="t" r="r" b="b"/>
              <a:pathLst>
                <a:path w="6711" h="6995" extrusionOk="0">
                  <a:moveTo>
                    <a:pt x="1859" y="2521"/>
                  </a:moveTo>
                  <a:cubicBezTo>
                    <a:pt x="2048" y="2521"/>
                    <a:pt x="2206" y="2678"/>
                    <a:pt x="2206" y="2867"/>
                  </a:cubicBezTo>
                  <a:cubicBezTo>
                    <a:pt x="2206" y="3056"/>
                    <a:pt x="2048" y="3214"/>
                    <a:pt x="1859" y="3214"/>
                  </a:cubicBezTo>
                  <a:cubicBezTo>
                    <a:pt x="1670" y="3214"/>
                    <a:pt x="1512" y="3056"/>
                    <a:pt x="1512" y="2867"/>
                  </a:cubicBezTo>
                  <a:cubicBezTo>
                    <a:pt x="1512" y="2710"/>
                    <a:pt x="1670" y="2521"/>
                    <a:pt x="1859" y="2521"/>
                  </a:cubicBezTo>
                  <a:close/>
                  <a:moveTo>
                    <a:pt x="4852" y="2521"/>
                  </a:moveTo>
                  <a:cubicBezTo>
                    <a:pt x="5041" y="2521"/>
                    <a:pt x="5199" y="2678"/>
                    <a:pt x="5199" y="2867"/>
                  </a:cubicBezTo>
                  <a:cubicBezTo>
                    <a:pt x="5199" y="3056"/>
                    <a:pt x="5041" y="3214"/>
                    <a:pt x="4852" y="3214"/>
                  </a:cubicBezTo>
                  <a:cubicBezTo>
                    <a:pt x="4663" y="3214"/>
                    <a:pt x="4505" y="3056"/>
                    <a:pt x="4505" y="2867"/>
                  </a:cubicBezTo>
                  <a:cubicBezTo>
                    <a:pt x="4505" y="2710"/>
                    <a:pt x="4663" y="2521"/>
                    <a:pt x="4852" y="2521"/>
                  </a:cubicBezTo>
                  <a:close/>
                  <a:moveTo>
                    <a:pt x="4407" y="4324"/>
                  </a:moveTo>
                  <a:cubicBezTo>
                    <a:pt x="4505" y="4324"/>
                    <a:pt x="4600" y="4364"/>
                    <a:pt x="4663" y="4443"/>
                  </a:cubicBezTo>
                  <a:cubicBezTo>
                    <a:pt x="4820" y="4600"/>
                    <a:pt x="4820" y="4852"/>
                    <a:pt x="4663" y="4947"/>
                  </a:cubicBezTo>
                  <a:cubicBezTo>
                    <a:pt x="4285" y="5325"/>
                    <a:pt x="3812" y="5514"/>
                    <a:pt x="3340" y="5514"/>
                  </a:cubicBezTo>
                  <a:cubicBezTo>
                    <a:pt x="2836" y="5514"/>
                    <a:pt x="2363" y="5325"/>
                    <a:pt x="2017" y="4947"/>
                  </a:cubicBezTo>
                  <a:cubicBezTo>
                    <a:pt x="1859" y="4789"/>
                    <a:pt x="1859" y="4569"/>
                    <a:pt x="2017" y="4443"/>
                  </a:cubicBezTo>
                  <a:cubicBezTo>
                    <a:pt x="2095" y="4380"/>
                    <a:pt x="2190" y="4348"/>
                    <a:pt x="2284" y="4348"/>
                  </a:cubicBezTo>
                  <a:cubicBezTo>
                    <a:pt x="2379" y="4348"/>
                    <a:pt x="2473" y="4380"/>
                    <a:pt x="2552" y="4443"/>
                  </a:cubicBezTo>
                  <a:cubicBezTo>
                    <a:pt x="2773" y="4663"/>
                    <a:pt x="3064" y="4773"/>
                    <a:pt x="3352" y="4773"/>
                  </a:cubicBezTo>
                  <a:cubicBezTo>
                    <a:pt x="3639" y="4773"/>
                    <a:pt x="3923" y="4663"/>
                    <a:pt x="4127" y="4443"/>
                  </a:cubicBezTo>
                  <a:cubicBezTo>
                    <a:pt x="4206" y="4364"/>
                    <a:pt x="4309" y="4324"/>
                    <a:pt x="4407" y="4324"/>
                  </a:cubicBezTo>
                  <a:close/>
                  <a:moveTo>
                    <a:pt x="3340" y="0"/>
                  </a:moveTo>
                  <a:cubicBezTo>
                    <a:pt x="2678" y="1072"/>
                    <a:pt x="1544" y="1765"/>
                    <a:pt x="252" y="1765"/>
                  </a:cubicBezTo>
                  <a:lnTo>
                    <a:pt x="0" y="1765"/>
                  </a:lnTo>
                  <a:lnTo>
                    <a:pt x="0" y="3623"/>
                  </a:lnTo>
                  <a:cubicBezTo>
                    <a:pt x="0" y="5482"/>
                    <a:pt x="1512" y="6994"/>
                    <a:pt x="3340" y="6994"/>
                  </a:cubicBezTo>
                  <a:cubicBezTo>
                    <a:pt x="5199" y="6994"/>
                    <a:pt x="6711" y="5482"/>
                    <a:pt x="6711" y="3623"/>
                  </a:cubicBezTo>
                  <a:lnTo>
                    <a:pt x="6711" y="1765"/>
                  </a:lnTo>
                  <a:lnTo>
                    <a:pt x="6459" y="1765"/>
                  </a:lnTo>
                  <a:cubicBezTo>
                    <a:pt x="5167" y="1765"/>
                    <a:pt x="4033" y="1103"/>
                    <a:pt x="3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0" name="Google Shape;7420;p62"/>
            <p:cNvSpPr/>
            <p:nvPr/>
          </p:nvSpPr>
          <p:spPr>
            <a:xfrm>
              <a:off x="-53373875" y="4144850"/>
              <a:ext cx="18925" cy="37825"/>
            </a:xfrm>
            <a:custGeom>
              <a:avLst/>
              <a:gdLst/>
              <a:ahLst/>
              <a:cxnLst/>
              <a:rect l="l" t="t" r="r" b="b"/>
              <a:pathLst>
                <a:path w="757" h="1513" extrusionOk="0">
                  <a:moveTo>
                    <a:pt x="0" y="1"/>
                  </a:moveTo>
                  <a:lnTo>
                    <a:pt x="0" y="1513"/>
                  </a:lnTo>
                  <a:cubicBezTo>
                    <a:pt x="410" y="1513"/>
                    <a:pt x="757" y="1135"/>
                    <a:pt x="757" y="757"/>
                  </a:cubicBezTo>
                  <a:cubicBezTo>
                    <a:pt x="757" y="347"/>
                    <a:pt x="44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1" name="Google Shape;7421;p62"/>
            <p:cNvSpPr/>
            <p:nvPr/>
          </p:nvSpPr>
          <p:spPr>
            <a:xfrm>
              <a:off x="-53596775" y="4144850"/>
              <a:ext cx="18125" cy="37825"/>
            </a:xfrm>
            <a:custGeom>
              <a:avLst/>
              <a:gdLst/>
              <a:ahLst/>
              <a:cxnLst/>
              <a:rect l="l" t="t" r="r" b="b"/>
              <a:pathLst>
                <a:path w="725" h="1513" extrusionOk="0">
                  <a:moveTo>
                    <a:pt x="725" y="1"/>
                  </a:moveTo>
                  <a:cubicBezTo>
                    <a:pt x="347" y="1"/>
                    <a:pt x="1" y="347"/>
                    <a:pt x="1" y="757"/>
                  </a:cubicBezTo>
                  <a:cubicBezTo>
                    <a:pt x="1" y="1135"/>
                    <a:pt x="347" y="1513"/>
                    <a:pt x="725" y="1513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2" name="Google Shape;7422;p62"/>
            <p:cNvSpPr/>
            <p:nvPr/>
          </p:nvSpPr>
          <p:spPr>
            <a:xfrm>
              <a:off x="-53461300" y="4088925"/>
              <a:ext cx="125250" cy="74850"/>
            </a:xfrm>
            <a:custGeom>
              <a:avLst/>
              <a:gdLst/>
              <a:ahLst/>
              <a:cxnLst/>
              <a:rect l="l" t="t" r="r" b="b"/>
              <a:pathLst>
                <a:path w="5010" h="2994" extrusionOk="0">
                  <a:moveTo>
                    <a:pt x="0" y="1"/>
                  </a:moveTo>
                  <a:cubicBezTo>
                    <a:pt x="504" y="914"/>
                    <a:pt x="1450" y="1481"/>
                    <a:pt x="2521" y="1481"/>
                  </a:cubicBezTo>
                  <a:lnTo>
                    <a:pt x="3497" y="1481"/>
                  </a:lnTo>
                  <a:cubicBezTo>
                    <a:pt x="4348" y="1481"/>
                    <a:pt x="5010" y="2175"/>
                    <a:pt x="5010" y="2994"/>
                  </a:cubicBezTo>
                  <a:lnTo>
                    <a:pt x="50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23" name="Google Shape;7423;p62"/>
          <p:cNvGrpSpPr/>
          <p:nvPr/>
        </p:nvGrpSpPr>
        <p:grpSpPr>
          <a:xfrm>
            <a:off x="10644551" y="4282171"/>
            <a:ext cx="419549" cy="477915"/>
            <a:chOff x="-52023900" y="3590075"/>
            <a:chExt cx="279625" cy="318525"/>
          </a:xfrm>
          <a:solidFill>
            <a:srgbClr val="EE705A"/>
          </a:solidFill>
        </p:grpSpPr>
        <p:sp>
          <p:nvSpPr>
            <p:cNvPr id="7424" name="Google Shape;7424;p62"/>
            <p:cNvSpPr/>
            <p:nvPr/>
          </p:nvSpPr>
          <p:spPr>
            <a:xfrm>
              <a:off x="-52005000" y="3611625"/>
              <a:ext cx="92175" cy="92175"/>
            </a:xfrm>
            <a:custGeom>
              <a:avLst/>
              <a:gdLst/>
              <a:ahLst/>
              <a:cxnLst/>
              <a:rect l="l" t="t" r="r" b="b"/>
              <a:pathLst>
                <a:path w="3687" h="3687" extrusionOk="0">
                  <a:moveTo>
                    <a:pt x="1104" y="1"/>
                  </a:moveTo>
                  <a:cubicBezTo>
                    <a:pt x="474" y="1"/>
                    <a:pt x="1" y="505"/>
                    <a:pt x="1" y="1104"/>
                  </a:cubicBezTo>
                  <a:cubicBezTo>
                    <a:pt x="1" y="1419"/>
                    <a:pt x="127" y="1576"/>
                    <a:pt x="285" y="1828"/>
                  </a:cubicBezTo>
                  <a:cubicBezTo>
                    <a:pt x="127" y="2112"/>
                    <a:pt x="1" y="2269"/>
                    <a:pt x="1" y="2584"/>
                  </a:cubicBezTo>
                  <a:cubicBezTo>
                    <a:pt x="1" y="3214"/>
                    <a:pt x="505" y="3687"/>
                    <a:pt x="1104" y="3687"/>
                  </a:cubicBezTo>
                  <a:cubicBezTo>
                    <a:pt x="1734" y="3655"/>
                    <a:pt x="2238" y="3183"/>
                    <a:pt x="2238" y="2553"/>
                  </a:cubicBezTo>
                  <a:lnTo>
                    <a:pt x="2238" y="2206"/>
                  </a:lnTo>
                  <a:lnTo>
                    <a:pt x="2584" y="2206"/>
                  </a:lnTo>
                  <a:cubicBezTo>
                    <a:pt x="3214" y="2206"/>
                    <a:pt x="3687" y="1671"/>
                    <a:pt x="3687" y="1104"/>
                  </a:cubicBezTo>
                  <a:cubicBezTo>
                    <a:pt x="3687" y="505"/>
                    <a:pt x="3183" y="1"/>
                    <a:pt x="2584" y="1"/>
                  </a:cubicBezTo>
                  <a:cubicBezTo>
                    <a:pt x="2269" y="1"/>
                    <a:pt x="2112" y="95"/>
                    <a:pt x="1860" y="253"/>
                  </a:cubicBezTo>
                  <a:cubicBezTo>
                    <a:pt x="1576" y="95"/>
                    <a:pt x="1419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5" name="Google Shape;7425;p62"/>
            <p:cNvSpPr/>
            <p:nvPr/>
          </p:nvSpPr>
          <p:spPr>
            <a:xfrm>
              <a:off x="-51894725" y="3614000"/>
              <a:ext cx="121325" cy="106350"/>
            </a:xfrm>
            <a:custGeom>
              <a:avLst/>
              <a:gdLst/>
              <a:ahLst/>
              <a:cxnLst/>
              <a:rect l="l" t="t" r="r" b="b"/>
              <a:pathLst>
                <a:path w="4853" h="4254" extrusionOk="0">
                  <a:moveTo>
                    <a:pt x="1576" y="0"/>
                  </a:moveTo>
                  <a:lnTo>
                    <a:pt x="1" y="441"/>
                  </a:lnTo>
                  <a:cubicBezTo>
                    <a:pt x="32" y="567"/>
                    <a:pt x="32" y="725"/>
                    <a:pt x="64" y="851"/>
                  </a:cubicBezTo>
                  <a:lnTo>
                    <a:pt x="64" y="914"/>
                  </a:lnTo>
                  <a:cubicBezTo>
                    <a:pt x="473" y="2836"/>
                    <a:pt x="2206" y="4254"/>
                    <a:pt x="4159" y="4254"/>
                  </a:cubicBezTo>
                  <a:lnTo>
                    <a:pt x="4600" y="4254"/>
                  </a:lnTo>
                  <a:lnTo>
                    <a:pt x="4852" y="2678"/>
                  </a:lnTo>
                  <a:lnTo>
                    <a:pt x="4852" y="2678"/>
                  </a:lnTo>
                  <a:cubicBezTo>
                    <a:pt x="4632" y="2741"/>
                    <a:pt x="4411" y="2773"/>
                    <a:pt x="4159" y="2773"/>
                  </a:cubicBezTo>
                  <a:cubicBezTo>
                    <a:pt x="4131" y="2774"/>
                    <a:pt x="4103" y="2774"/>
                    <a:pt x="4076" y="2774"/>
                  </a:cubicBezTo>
                  <a:cubicBezTo>
                    <a:pt x="3164" y="2774"/>
                    <a:pt x="2350" y="2276"/>
                    <a:pt x="1891" y="1481"/>
                  </a:cubicBezTo>
                  <a:cubicBezTo>
                    <a:pt x="1639" y="1009"/>
                    <a:pt x="1544" y="536"/>
                    <a:pt x="1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6" name="Google Shape;7426;p62"/>
            <p:cNvSpPr/>
            <p:nvPr/>
          </p:nvSpPr>
          <p:spPr>
            <a:xfrm>
              <a:off x="-51838000" y="3590075"/>
              <a:ext cx="76400" cy="74350"/>
            </a:xfrm>
            <a:custGeom>
              <a:avLst/>
              <a:gdLst/>
              <a:ahLst/>
              <a:cxnLst/>
              <a:rect l="l" t="t" r="r" b="b"/>
              <a:pathLst>
                <a:path w="3056" h="2974" extrusionOk="0">
                  <a:moveTo>
                    <a:pt x="2615" y="0"/>
                  </a:moveTo>
                  <a:cubicBezTo>
                    <a:pt x="2583" y="0"/>
                    <a:pt x="2552" y="4"/>
                    <a:pt x="2520" y="12"/>
                  </a:cubicBezTo>
                  <a:lnTo>
                    <a:pt x="95" y="737"/>
                  </a:lnTo>
                  <a:cubicBezTo>
                    <a:pt x="0" y="1209"/>
                    <a:pt x="63" y="1650"/>
                    <a:pt x="284" y="2029"/>
                  </a:cubicBezTo>
                  <a:cubicBezTo>
                    <a:pt x="599" y="2627"/>
                    <a:pt x="1229" y="2974"/>
                    <a:pt x="1890" y="2974"/>
                  </a:cubicBezTo>
                  <a:cubicBezTo>
                    <a:pt x="2174" y="2974"/>
                    <a:pt x="2457" y="2911"/>
                    <a:pt x="2678" y="2785"/>
                  </a:cubicBezTo>
                  <a:lnTo>
                    <a:pt x="3056" y="422"/>
                  </a:lnTo>
                  <a:cubicBezTo>
                    <a:pt x="3056" y="296"/>
                    <a:pt x="2993" y="170"/>
                    <a:pt x="2930" y="107"/>
                  </a:cubicBezTo>
                  <a:cubicBezTo>
                    <a:pt x="2812" y="36"/>
                    <a:pt x="2711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7" name="Google Shape;7427;p62"/>
            <p:cNvSpPr/>
            <p:nvPr/>
          </p:nvSpPr>
          <p:spPr>
            <a:xfrm>
              <a:off x="-51988450" y="366677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78" y="3718"/>
                  </a:moveTo>
                  <a:cubicBezTo>
                    <a:pt x="2868" y="3718"/>
                    <a:pt x="3025" y="3875"/>
                    <a:pt x="3025" y="4096"/>
                  </a:cubicBezTo>
                  <a:cubicBezTo>
                    <a:pt x="3025" y="4285"/>
                    <a:pt x="2868" y="4442"/>
                    <a:pt x="2678" y="4442"/>
                  </a:cubicBezTo>
                  <a:cubicBezTo>
                    <a:pt x="2489" y="4442"/>
                    <a:pt x="2332" y="4285"/>
                    <a:pt x="2332" y="4096"/>
                  </a:cubicBezTo>
                  <a:cubicBezTo>
                    <a:pt x="2332" y="3875"/>
                    <a:pt x="2489" y="3718"/>
                    <a:pt x="2678" y="3718"/>
                  </a:cubicBezTo>
                  <a:close/>
                  <a:moveTo>
                    <a:pt x="5671" y="3781"/>
                  </a:moveTo>
                  <a:cubicBezTo>
                    <a:pt x="5860" y="3781"/>
                    <a:pt x="6018" y="3938"/>
                    <a:pt x="6018" y="4127"/>
                  </a:cubicBezTo>
                  <a:cubicBezTo>
                    <a:pt x="6018" y="4316"/>
                    <a:pt x="5860" y="4474"/>
                    <a:pt x="5671" y="4474"/>
                  </a:cubicBezTo>
                  <a:cubicBezTo>
                    <a:pt x="5482" y="4474"/>
                    <a:pt x="5325" y="4316"/>
                    <a:pt x="5325" y="4127"/>
                  </a:cubicBezTo>
                  <a:cubicBezTo>
                    <a:pt x="5325" y="3938"/>
                    <a:pt x="5482" y="3781"/>
                    <a:pt x="5671" y="3781"/>
                  </a:cubicBezTo>
                  <a:close/>
                  <a:moveTo>
                    <a:pt x="4191" y="4474"/>
                  </a:moveTo>
                  <a:cubicBezTo>
                    <a:pt x="4821" y="4474"/>
                    <a:pt x="5293" y="4978"/>
                    <a:pt x="5293" y="5577"/>
                  </a:cubicBezTo>
                  <a:cubicBezTo>
                    <a:pt x="5293" y="6207"/>
                    <a:pt x="4758" y="6679"/>
                    <a:pt x="4191" y="6679"/>
                  </a:cubicBezTo>
                  <a:cubicBezTo>
                    <a:pt x="3561" y="6679"/>
                    <a:pt x="3088" y="6175"/>
                    <a:pt x="3088" y="5577"/>
                  </a:cubicBezTo>
                  <a:cubicBezTo>
                    <a:pt x="3088" y="4946"/>
                    <a:pt x="3561" y="4474"/>
                    <a:pt x="4191" y="4474"/>
                  </a:cubicBezTo>
                  <a:close/>
                  <a:moveTo>
                    <a:pt x="5195" y="7034"/>
                  </a:moveTo>
                  <a:cubicBezTo>
                    <a:pt x="5293" y="7034"/>
                    <a:pt x="5388" y="7073"/>
                    <a:pt x="5451" y="7152"/>
                  </a:cubicBezTo>
                  <a:cubicBezTo>
                    <a:pt x="5640" y="7278"/>
                    <a:pt x="5640" y="7498"/>
                    <a:pt x="5482" y="7656"/>
                  </a:cubicBezTo>
                  <a:cubicBezTo>
                    <a:pt x="5136" y="8002"/>
                    <a:pt x="4663" y="8223"/>
                    <a:pt x="4128" y="8223"/>
                  </a:cubicBezTo>
                  <a:cubicBezTo>
                    <a:pt x="3624" y="8223"/>
                    <a:pt x="3151" y="8002"/>
                    <a:pt x="2836" y="7656"/>
                  </a:cubicBezTo>
                  <a:cubicBezTo>
                    <a:pt x="2678" y="7498"/>
                    <a:pt x="2678" y="7278"/>
                    <a:pt x="2836" y="7152"/>
                  </a:cubicBezTo>
                  <a:cubicBezTo>
                    <a:pt x="2915" y="7073"/>
                    <a:pt x="3017" y="7034"/>
                    <a:pt x="3112" y="7034"/>
                  </a:cubicBezTo>
                  <a:cubicBezTo>
                    <a:pt x="3206" y="7034"/>
                    <a:pt x="3293" y="7073"/>
                    <a:pt x="3340" y="7152"/>
                  </a:cubicBezTo>
                  <a:cubicBezTo>
                    <a:pt x="3561" y="7372"/>
                    <a:pt x="3852" y="7483"/>
                    <a:pt x="4140" y="7483"/>
                  </a:cubicBezTo>
                  <a:cubicBezTo>
                    <a:pt x="4427" y="7483"/>
                    <a:pt x="4711" y="7372"/>
                    <a:pt x="4915" y="7152"/>
                  </a:cubicBezTo>
                  <a:cubicBezTo>
                    <a:pt x="4994" y="7073"/>
                    <a:pt x="5097" y="7034"/>
                    <a:pt x="5195" y="7034"/>
                  </a:cubicBezTo>
                  <a:close/>
                  <a:moveTo>
                    <a:pt x="3403" y="0"/>
                  </a:moveTo>
                  <a:cubicBezTo>
                    <a:pt x="3120" y="347"/>
                    <a:pt x="2710" y="567"/>
                    <a:pt x="2237" y="693"/>
                  </a:cubicBezTo>
                  <a:cubicBezTo>
                    <a:pt x="2080" y="1575"/>
                    <a:pt x="1355" y="2237"/>
                    <a:pt x="410" y="2237"/>
                  </a:cubicBezTo>
                  <a:cubicBezTo>
                    <a:pt x="284" y="2237"/>
                    <a:pt x="158" y="2237"/>
                    <a:pt x="32" y="2174"/>
                  </a:cubicBezTo>
                  <a:cubicBezTo>
                    <a:pt x="32" y="2300"/>
                    <a:pt x="1" y="2458"/>
                    <a:pt x="1" y="2584"/>
                  </a:cubicBezTo>
                  <a:lnTo>
                    <a:pt x="1" y="5577"/>
                  </a:lnTo>
                  <a:cubicBezTo>
                    <a:pt x="1" y="7813"/>
                    <a:pt x="1859" y="9672"/>
                    <a:pt x="4096" y="9672"/>
                  </a:cubicBezTo>
                  <a:cubicBezTo>
                    <a:pt x="6333" y="9672"/>
                    <a:pt x="8192" y="7813"/>
                    <a:pt x="8192" y="5577"/>
                  </a:cubicBezTo>
                  <a:lnTo>
                    <a:pt x="8192" y="2930"/>
                  </a:lnTo>
                  <a:lnTo>
                    <a:pt x="7845" y="2930"/>
                  </a:lnTo>
                  <a:cubicBezTo>
                    <a:pt x="5924" y="2930"/>
                    <a:pt x="4191" y="1764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8" name="Google Shape;7428;p62"/>
            <p:cNvSpPr/>
            <p:nvPr/>
          </p:nvSpPr>
          <p:spPr>
            <a:xfrm>
              <a:off x="-51893150" y="379750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90" y="1"/>
                    <a:pt x="1" y="159"/>
                    <a:pt x="1" y="348"/>
                  </a:cubicBezTo>
                  <a:cubicBezTo>
                    <a:pt x="1" y="537"/>
                    <a:pt x="190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9" name="Google Shape;7429;p62"/>
            <p:cNvSpPr/>
            <p:nvPr/>
          </p:nvSpPr>
          <p:spPr>
            <a:xfrm>
              <a:off x="-51763200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0" name="Google Shape;7430;p62"/>
            <p:cNvSpPr/>
            <p:nvPr/>
          </p:nvSpPr>
          <p:spPr>
            <a:xfrm>
              <a:off x="-52023900" y="37463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31" name="Google Shape;7431;p62"/>
          <p:cNvGrpSpPr/>
          <p:nvPr/>
        </p:nvGrpSpPr>
        <p:grpSpPr>
          <a:xfrm>
            <a:off x="7662206" y="1840195"/>
            <a:ext cx="478628" cy="478628"/>
            <a:chOff x="-57173375" y="3198925"/>
            <a:chExt cx="319000" cy="319000"/>
          </a:xfrm>
          <a:solidFill>
            <a:srgbClr val="EE705A"/>
          </a:solidFill>
        </p:grpSpPr>
        <p:sp>
          <p:nvSpPr>
            <p:cNvPr id="7432" name="Google Shape;7432;p62"/>
            <p:cNvSpPr/>
            <p:nvPr/>
          </p:nvSpPr>
          <p:spPr>
            <a:xfrm>
              <a:off x="-57120600" y="3237525"/>
              <a:ext cx="204800" cy="92825"/>
            </a:xfrm>
            <a:custGeom>
              <a:avLst/>
              <a:gdLst/>
              <a:ahLst/>
              <a:cxnLst/>
              <a:rect l="l" t="t" r="r" b="b"/>
              <a:pathLst>
                <a:path w="8192" h="3713" extrusionOk="0">
                  <a:moveTo>
                    <a:pt x="4096" y="0"/>
                  </a:moveTo>
                  <a:cubicBezTo>
                    <a:pt x="1954" y="0"/>
                    <a:pt x="189" y="1607"/>
                    <a:pt x="0" y="3686"/>
                  </a:cubicBezTo>
                  <a:cubicBezTo>
                    <a:pt x="81" y="3690"/>
                    <a:pt x="163" y="3692"/>
                    <a:pt x="245" y="3692"/>
                  </a:cubicBezTo>
                  <a:cubicBezTo>
                    <a:pt x="868" y="3692"/>
                    <a:pt x="1523" y="3579"/>
                    <a:pt x="2080" y="3245"/>
                  </a:cubicBezTo>
                  <a:cubicBezTo>
                    <a:pt x="2111" y="3182"/>
                    <a:pt x="2174" y="3056"/>
                    <a:pt x="2206" y="2993"/>
                  </a:cubicBezTo>
                  <a:cubicBezTo>
                    <a:pt x="2017" y="2615"/>
                    <a:pt x="1954" y="2237"/>
                    <a:pt x="2206" y="1890"/>
                  </a:cubicBezTo>
                  <a:cubicBezTo>
                    <a:pt x="2395" y="1512"/>
                    <a:pt x="2741" y="1323"/>
                    <a:pt x="3151" y="1323"/>
                  </a:cubicBezTo>
                  <a:cubicBezTo>
                    <a:pt x="3340" y="977"/>
                    <a:pt x="3686" y="725"/>
                    <a:pt x="4096" y="725"/>
                  </a:cubicBezTo>
                  <a:cubicBezTo>
                    <a:pt x="4474" y="725"/>
                    <a:pt x="4884" y="977"/>
                    <a:pt x="5041" y="1323"/>
                  </a:cubicBezTo>
                  <a:cubicBezTo>
                    <a:pt x="5419" y="1323"/>
                    <a:pt x="5829" y="1512"/>
                    <a:pt x="6018" y="1890"/>
                  </a:cubicBezTo>
                  <a:cubicBezTo>
                    <a:pt x="6207" y="2237"/>
                    <a:pt x="6207" y="2678"/>
                    <a:pt x="6018" y="2993"/>
                  </a:cubicBezTo>
                  <a:cubicBezTo>
                    <a:pt x="6049" y="3056"/>
                    <a:pt x="6112" y="3182"/>
                    <a:pt x="6144" y="3245"/>
                  </a:cubicBezTo>
                  <a:cubicBezTo>
                    <a:pt x="6654" y="3551"/>
                    <a:pt x="7206" y="3713"/>
                    <a:pt x="7783" y="3713"/>
                  </a:cubicBezTo>
                  <a:cubicBezTo>
                    <a:pt x="7918" y="3713"/>
                    <a:pt x="8054" y="3704"/>
                    <a:pt x="8192" y="3686"/>
                  </a:cubicBezTo>
                  <a:cubicBezTo>
                    <a:pt x="8003" y="1607"/>
                    <a:pt x="6207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3" name="Google Shape;7433;p62"/>
            <p:cNvSpPr/>
            <p:nvPr/>
          </p:nvSpPr>
          <p:spPr>
            <a:xfrm>
              <a:off x="-57053650" y="3273750"/>
              <a:ext cx="70100" cy="74850"/>
            </a:xfrm>
            <a:custGeom>
              <a:avLst/>
              <a:gdLst/>
              <a:ahLst/>
              <a:cxnLst/>
              <a:rect l="l" t="t" r="r" b="b"/>
              <a:pathLst>
                <a:path w="2804" h="2994" extrusionOk="0">
                  <a:moveTo>
                    <a:pt x="1418" y="1166"/>
                  </a:moveTo>
                  <a:cubicBezTo>
                    <a:pt x="1607" y="1166"/>
                    <a:pt x="1765" y="1323"/>
                    <a:pt x="1765" y="1544"/>
                  </a:cubicBezTo>
                  <a:cubicBezTo>
                    <a:pt x="1765" y="1733"/>
                    <a:pt x="1638" y="1891"/>
                    <a:pt x="1418" y="1891"/>
                  </a:cubicBezTo>
                  <a:cubicBezTo>
                    <a:pt x="1229" y="1891"/>
                    <a:pt x="1071" y="1733"/>
                    <a:pt x="1071" y="1544"/>
                  </a:cubicBezTo>
                  <a:cubicBezTo>
                    <a:pt x="1071" y="1323"/>
                    <a:pt x="1229" y="1166"/>
                    <a:pt x="1418" y="1166"/>
                  </a:cubicBezTo>
                  <a:close/>
                  <a:moveTo>
                    <a:pt x="1418" y="0"/>
                  </a:moveTo>
                  <a:cubicBezTo>
                    <a:pt x="1260" y="0"/>
                    <a:pt x="1103" y="126"/>
                    <a:pt x="1071" y="315"/>
                  </a:cubicBezTo>
                  <a:cubicBezTo>
                    <a:pt x="1019" y="497"/>
                    <a:pt x="860" y="615"/>
                    <a:pt x="664" y="615"/>
                  </a:cubicBezTo>
                  <a:cubicBezTo>
                    <a:pt x="623" y="615"/>
                    <a:pt x="580" y="610"/>
                    <a:pt x="536" y="599"/>
                  </a:cubicBezTo>
                  <a:cubicBezTo>
                    <a:pt x="492" y="573"/>
                    <a:pt x="447" y="561"/>
                    <a:pt x="402" y="561"/>
                  </a:cubicBezTo>
                  <a:cubicBezTo>
                    <a:pt x="284" y="561"/>
                    <a:pt x="172" y="642"/>
                    <a:pt x="126" y="756"/>
                  </a:cubicBezTo>
                  <a:cubicBezTo>
                    <a:pt x="32" y="914"/>
                    <a:pt x="63" y="1103"/>
                    <a:pt x="189" y="1197"/>
                  </a:cubicBezTo>
                  <a:cubicBezTo>
                    <a:pt x="347" y="1387"/>
                    <a:pt x="347" y="1639"/>
                    <a:pt x="189" y="1765"/>
                  </a:cubicBezTo>
                  <a:cubicBezTo>
                    <a:pt x="32" y="1891"/>
                    <a:pt x="0" y="2080"/>
                    <a:pt x="126" y="2237"/>
                  </a:cubicBezTo>
                  <a:cubicBezTo>
                    <a:pt x="175" y="2359"/>
                    <a:pt x="300" y="2406"/>
                    <a:pt x="427" y="2406"/>
                  </a:cubicBezTo>
                  <a:cubicBezTo>
                    <a:pt x="463" y="2406"/>
                    <a:pt x="500" y="2402"/>
                    <a:pt x="536" y="2395"/>
                  </a:cubicBezTo>
                  <a:cubicBezTo>
                    <a:pt x="580" y="2382"/>
                    <a:pt x="624" y="2376"/>
                    <a:pt x="667" y="2376"/>
                  </a:cubicBezTo>
                  <a:cubicBezTo>
                    <a:pt x="840" y="2376"/>
                    <a:pt x="996" y="2477"/>
                    <a:pt x="1071" y="2678"/>
                  </a:cubicBezTo>
                  <a:cubicBezTo>
                    <a:pt x="1103" y="2867"/>
                    <a:pt x="1260" y="2993"/>
                    <a:pt x="1418" y="2993"/>
                  </a:cubicBezTo>
                  <a:cubicBezTo>
                    <a:pt x="1575" y="2993"/>
                    <a:pt x="1733" y="2867"/>
                    <a:pt x="1765" y="2678"/>
                  </a:cubicBezTo>
                  <a:cubicBezTo>
                    <a:pt x="1789" y="2483"/>
                    <a:pt x="1946" y="2363"/>
                    <a:pt x="2118" y="2363"/>
                  </a:cubicBezTo>
                  <a:cubicBezTo>
                    <a:pt x="2168" y="2363"/>
                    <a:pt x="2219" y="2373"/>
                    <a:pt x="2269" y="2395"/>
                  </a:cubicBezTo>
                  <a:cubicBezTo>
                    <a:pt x="2309" y="2411"/>
                    <a:pt x="2354" y="2419"/>
                    <a:pt x="2399" y="2419"/>
                  </a:cubicBezTo>
                  <a:cubicBezTo>
                    <a:pt x="2530" y="2419"/>
                    <a:pt x="2663" y="2354"/>
                    <a:pt x="2710" y="2237"/>
                  </a:cubicBezTo>
                  <a:cubicBezTo>
                    <a:pt x="2804" y="2080"/>
                    <a:pt x="2741" y="1891"/>
                    <a:pt x="2647" y="1765"/>
                  </a:cubicBezTo>
                  <a:cubicBezTo>
                    <a:pt x="2489" y="1607"/>
                    <a:pt x="2489" y="1323"/>
                    <a:pt x="2647" y="1197"/>
                  </a:cubicBezTo>
                  <a:cubicBezTo>
                    <a:pt x="2804" y="1103"/>
                    <a:pt x="2804" y="914"/>
                    <a:pt x="2710" y="756"/>
                  </a:cubicBezTo>
                  <a:cubicBezTo>
                    <a:pt x="2663" y="640"/>
                    <a:pt x="2530" y="575"/>
                    <a:pt x="2399" y="575"/>
                  </a:cubicBezTo>
                  <a:cubicBezTo>
                    <a:pt x="2354" y="575"/>
                    <a:pt x="2309" y="583"/>
                    <a:pt x="2269" y="599"/>
                  </a:cubicBezTo>
                  <a:cubicBezTo>
                    <a:pt x="2235" y="609"/>
                    <a:pt x="2202" y="613"/>
                    <a:pt x="2170" y="613"/>
                  </a:cubicBezTo>
                  <a:cubicBezTo>
                    <a:pt x="1992" y="613"/>
                    <a:pt x="1845" y="475"/>
                    <a:pt x="1765" y="315"/>
                  </a:cubicBezTo>
                  <a:cubicBezTo>
                    <a:pt x="1733" y="126"/>
                    <a:pt x="157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4" name="Google Shape;7434;p62"/>
            <p:cNvSpPr/>
            <p:nvPr/>
          </p:nvSpPr>
          <p:spPr>
            <a:xfrm>
              <a:off x="-57058375" y="3198925"/>
              <a:ext cx="82700" cy="26800"/>
            </a:xfrm>
            <a:custGeom>
              <a:avLst/>
              <a:gdLst/>
              <a:ahLst/>
              <a:cxnLst/>
              <a:rect l="l" t="t" r="r" b="b"/>
              <a:pathLst>
                <a:path w="3308" h="1072" extrusionOk="0">
                  <a:moveTo>
                    <a:pt x="1638" y="0"/>
                  </a:moveTo>
                  <a:cubicBezTo>
                    <a:pt x="882" y="0"/>
                    <a:pt x="252" y="441"/>
                    <a:pt x="0" y="1071"/>
                  </a:cubicBezTo>
                  <a:cubicBezTo>
                    <a:pt x="504" y="851"/>
                    <a:pt x="1040" y="756"/>
                    <a:pt x="1638" y="756"/>
                  </a:cubicBezTo>
                  <a:cubicBezTo>
                    <a:pt x="2206" y="756"/>
                    <a:pt x="2773" y="851"/>
                    <a:pt x="3308" y="1071"/>
                  </a:cubicBezTo>
                  <a:cubicBezTo>
                    <a:pt x="2993" y="441"/>
                    <a:pt x="2363" y="0"/>
                    <a:pt x="1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5" name="Google Shape;7435;p62"/>
            <p:cNvSpPr/>
            <p:nvPr/>
          </p:nvSpPr>
          <p:spPr>
            <a:xfrm>
              <a:off x="-57173375" y="3338325"/>
              <a:ext cx="319000" cy="179600"/>
            </a:xfrm>
            <a:custGeom>
              <a:avLst/>
              <a:gdLst/>
              <a:ahLst/>
              <a:cxnLst/>
              <a:rect l="l" t="t" r="r" b="b"/>
              <a:pathLst>
                <a:path w="12760" h="7184" extrusionOk="0">
                  <a:moveTo>
                    <a:pt x="4695" y="1198"/>
                  </a:moveTo>
                  <a:cubicBezTo>
                    <a:pt x="4915" y="1198"/>
                    <a:pt x="5073" y="1355"/>
                    <a:pt x="5073" y="1544"/>
                  </a:cubicBezTo>
                  <a:cubicBezTo>
                    <a:pt x="5073" y="1733"/>
                    <a:pt x="4915" y="1891"/>
                    <a:pt x="4695" y="1891"/>
                  </a:cubicBezTo>
                  <a:cubicBezTo>
                    <a:pt x="4506" y="1891"/>
                    <a:pt x="4348" y="1733"/>
                    <a:pt x="4348" y="1544"/>
                  </a:cubicBezTo>
                  <a:cubicBezTo>
                    <a:pt x="4348" y="1355"/>
                    <a:pt x="4506" y="1198"/>
                    <a:pt x="4695" y="1198"/>
                  </a:cubicBezTo>
                  <a:close/>
                  <a:moveTo>
                    <a:pt x="7688" y="1198"/>
                  </a:moveTo>
                  <a:cubicBezTo>
                    <a:pt x="7908" y="1198"/>
                    <a:pt x="8066" y="1355"/>
                    <a:pt x="8066" y="1544"/>
                  </a:cubicBezTo>
                  <a:cubicBezTo>
                    <a:pt x="8066" y="1733"/>
                    <a:pt x="7940" y="1891"/>
                    <a:pt x="7688" y="1891"/>
                  </a:cubicBezTo>
                  <a:cubicBezTo>
                    <a:pt x="7499" y="1891"/>
                    <a:pt x="7341" y="1733"/>
                    <a:pt x="7341" y="1544"/>
                  </a:cubicBezTo>
                  <a:cubicBezTo>
                    <a:pt x="7341" y="1355"/>
                    <a:pt x="7499" y="1198"/>
                    <a:pt x="7688" y="1198"/>
                  </a:cubicBezTo>
                  <a:close/>
                  <a:moveTo>
                    <a:pt x="946" y="2805"/>
                  </a:moveTo>
                  <a:cubicBezTo>
                    <a:pt x="1198" y="3151"/>
                    <a:pt x="1639" y="3403"/>
                    <a:pt x="2111" y="3403"/>
                  </a:cubicBezTo>
                  <a:cubicBezTo>
                    <a:pt x="2111" y="3844"/>
                    <a:pt x="1765" y="4128"/>
                    <a:pt x="1355" y="4128"/>
                  </a:cubicBezTo>
                  <a:cubicBezTo>
                    <a:pt x="977" y="4128"/>
                    <a:pt x="631" y="3781"/>
                    <a:pt x="631" y="3403"/>
                  </a:cubicBezTo>
                  <a:cubicBezTo>
                    <a:pt x="631" y="3151"/>
                    <a:pt x="725" y="2931"/>
                    <a:pt x="946" y="2805"/>
                  </a:cubicBezTo>
                  <a:close/>
                  <a:moveTo>
                    <a:pt x="11531" y="2805"/>
                  </a:moveTo>
                  <a:cubicBezTo>
                    <a:pt x="11720" y="2931"/>
                    <a:pt x="11846" y="3151"/>
                    <a:pt x="11846" y="3403"/>
                  </a:cubicBezTo>
                  <a:cubicBezTo>
                    <a:pt x="11846" y="3844"/>
                    <a:pt x="11531" y="4128"/>
                    <a:pt x="11090" y="4128"/>
                  </a:cubicBezTo>
                  <a:cubicBezTo>
                    <a:pt x="10681" y="4128"/>
                    <a:pt x="10334" y="3781"/>
                    <a:pt x="10334" y="3403"/>
                  </a:cubicBezTo>
                  <a:cubicBezTo>
                    <a:pt x="10807" y="3403"/>
                    <a:pt x="11248" y="3151"/>
                    <a:pt x="11531" y="2805"/>
                  </a:cubicBezTo>
                  <a:close/>
                  <a:moveTo>
                    <a:pt x="7302" y="3718"/>
                  </a:moveTo>
                  <a:cubicBezTo>
                    <a:pt x="7396" y="3718"/>
                    <a:pt x="7483" y="3750"/>
                    <a:pt x="7530" y="3813"/>
                  </a:cubicBezTo>
                  <a:cubicBezTo>
                    <a:pt x="7688" y="3939"/>
                    <a:pt x="7688" y="4191"/>
                    <a:pt x="7530" y="4348"/>
                  </a:cubicBezTo>
                  <a:cubicBezTo>
                    <a:pt x="7184" y="4695"/>
                    <a:pt x="6711" y="4884"/>
                    <a:pt x="6238" y="4884"/>
                  </a:cubicBezTo>
                  <a:cubicBezTo>
                    <a:pt x="5766" y="4884"/>
                    <a:pt x="5262" y="4695"/>
                    <a:pt x="4947" y="4348"/>
                  </a:cubicBezTo>
                  <a:cubicBezTo>
                    <a:pt x="4789" y="4191"/>
                    <a:pt x="4789" y="3939"/>
                    <a:pt x="4947" y="3813"/>
                  </a:cubicBezTo>
                  <a:cubicBezTo>
                    <a:pt x="5026" y="3750"/>
                    <a:pt x="5120" y="3718"/>
                    <a:pt x="5211" y="3718"/>
                  </a:cubicBezTo>
                  <a:cubicBezTo>
                    <a:pt x="5301" y="3718"/>
                    <a:pt x="5388" y="3750"/>
                    <a:pt x="5451" y="3813"/>
                  </a:cubicBezTo>
                  <a:cubicBezTo>
                    <a:pt x="5671" y="4033"/>
                    <a:pt x="5955" y="4144"/>
                    <a:pt x="6238" y="4144"/>
                  </a:cubicBezTo>
                  <a:cubicBezTo>
                    <a:pt x="6522" y="4144"/>
                    <a:pt x="6806" y="4033"/>
                    <a:pt x="7026" y="3813"/>
                  </a:cubicBezTo>
                  <a:cubicBezTo>
                    <a:pt x="7105" y="3750"/>
                    <a:pt x="7207" y="3718"/>
                    <a:pt x="7302" y="3718"/>
                  </a:cubicBezTo>
                  <a:close/>
                  <a:moveTo>
                    <a:pt x="4317" y="1"/>
                  </a:moveTo>
                  <a:cubicBezTo>
                    <a:pt x="3781" y="284"/>
                    <a:pt x="3119" y="410"/>
                    <a:pt x="2552" y="410"/>
                  </a:cubicBezTo>
                  <a:cubicBezTo>
                    <a:pt x="2426" y="410"/>
                    <a:pt x="2300" y="410"/>
                    <a:pt x="2206" y="379"/>
                  </a:cubicBezTo>
                  <a:lnTo>
                    <a:pt x="2206" y="410"/>
                  </a:lnTo>
                  <a:cubicBezTo>
                    <a:pt x="1355" y="410"/>
                    <a:pt x="694" y="1072"/>
                    <a:pt x="694" y="1891"/>
                  </a:cubicBezTo>
                  <a:cubicBezTo>
                    <a:pt x="694" y="1985"/>
                    <a:pt x="694" y="2017"/>
                    <a:pt x="725" y="2112"/>
                  </a:cubicBezTo>
                  <a:cubicBezTo>
                    <a:pt x="253" y="2364"/>
                    <a:pt x="0" y="2836"/>
                    <a:pt x="0" y="3403"/>
                  </a:cubicBezTo>
                  <a:cubicBezTo>
                    <a:pt x="0" y="4222"/>
                    <a:pt x="662" y="4884"/>
                    <a:pt x="1481" y="4884"/>
                  </a:cubicBezTo>
                  <a:cubicBezTo>
                    <a:pt x="1891" y="4884"/>
                    <a:pt x="2237" y="4726"/>
                    <a:pt x="2521" y="4506"/>
                  </a:cubicBezTo>
                  <a:cubicBezTo>
                    <a:pt x="3088" y="6050"/>
                    <a:pt x="4632" y="7184"/>
                    <a:pt x="6364" y="7184"/>
                  </a:cubicBezTo>
                  <a:cubicBezTo>
                    <a:pt x="8097" y="7184"/>
                    <a:pt x="9641" y="6050"/>
                    <a:pt x="10240" y="4506"/>
                  </a:cubicBezTo>
                  <a:cubicBezTo>
                    <a:pt x="10492" y="4726"/>
                    <a:pt x="10870" y="4884"/>
                    <a:pt x="11248" y="4884"/>
                  </a:cubicBezTo>
                  <a:cubicBezTo>
                    <a:pt x="12067" y="4884"/>
                    <a:pt x="12760" y="4222"/>
                    <a:pt x="12760" y="3403"/>
                  </a:cubicBezTo>
                  <a:cubicBezTo>
                    <a:pt x="12571" y="2836"/>
                    <a:pt x="12256" y="2364"/>
                    <a:pt x="11846" y="2112"/>
                  </a:cubicBezTo>
                  <a:lnTo>
                    <a:pt x="11846" y="1891"/>
                  </a:lnTo>
                  <a:cubicBezTo>
                    <a:pt x="11846" y="1072"/>
                    <a:pt x="11153" y="410"/>
                    <a:pt x="10334" y="410"/>
                  </a:cubicBezTo>
                  <a:lnTo>
                    <a:pt x="10334" y="379"/>
                  </a:lnTo>
                  <a:cubicBezTo>
                    <a:pt x="10208" y="379"/>
                    <a:pt x="10114" y="410"/>
                    <a:pt x="9988" y="410"/>
                  </a:cubicBezTo>
                  <a:cubicBezTo>
                    <a:pt x="9357" y="410"/>
                    <a:pt x="8727" y="253"/>
                    <a:pt x="8160" y="1"/>
                  </a:cubicBezTo>
                  <a:lnTo>
                    <a:pt x="8160" y="32"/>
                  </a:lnTo>
                  <a:cubicBezTo>
                    <a:pt x="7971" y="410"/>
                    <a:pt x="7593" y="599"/>
                    <a:pt x="7184" y="599"/>
                  </a:cubicBezTo>
                  <a:cubicBezTo>
                    <a:pt x="6995" y="946"/>
                    <a:pt x="6648" y="1198"/>
                    <a:pt x="6238" y="1198"/>
                  </a:cubicBezTo>
                  <a:cubicBezTo>
                    <a:pt x="5860" y="1198"/>
                    <a:pt x="5451" y="946"/>
                    <a:pt x="5293" y="599"/>
                  </a:cubicBezTo>
                  <a:cubicBezTo>
                    <a:pt x="4852" y="599"/>
                    <a:pt x="4506" y="410"/>
                    <a:pt x="4317" y="32"/>
                  </a:cubicBezTo>
                  <a:lnTo>
                    <a:pt x="43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36" name="Google Shape;7436;p62"/>
          <p:cNvGrpSpPr/>
          <p:nvPr/>
        </p:nvGrpSpPr>
        <p:grpSpPr>
          <a:xfrm>
            <a:off x="7663388" y="2476783"/>
            <a:ext cx="476264" cy="419587"/>
            <a:chOff x="-57176525" y="3610050"/>
            <a:chExt cx="317425" cy="279650"/>
          </a:xfrm>
          <a:solidFill>
            <a:srgbClr val="EE705A"/>
          </a:solidFill>
        </p:grpSpPr>
        <p:sp>
          <p:nvSpPr>
            <p:cNvPr id="7437" name="Google Shape;7437;p62"/>
            <p:cNvSpPr/>
            <p:nvPr/>
          </p:nvSpPr>
          <p:spPr>
            <a:xfrm>
              <a:off x="-57109575" y="3610050"/>
              <a:ext cx="181950" cy="56750"/>
            </a:xfrm>
            <a:custGeom>
              <a:avLst/>
              <a:gdLst/>
              <a:ahLst/>
              <a:cxnLst/>
              <a:rect l="l" t="t" r="r" b="b"/>
              <a:pathLst>
                <a:path w="7278" h="2270" extrusionOk="0">
                  <a:moveTo>
                    <a:pt x="3655" y="1"/>
                  </a:moveTo>
                  <a:cubicBezTo>
                    <a:pt x="2080" y="1"/>
                    <a:pt x="693" y="914"/>
                    <a:pt x="0" y="2269"/>
                  </a:cubicBezTo>
                  <a:lnTo>
                    <a:pt x="7278" y="2269"/>
                  </a:lnTo>
                  <a:cubicBezTo>
                    <a:pt x="6648" y="914"/>
                    <a:pt x="5262" y="1"/>
                    <a:pt x="3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8" name="Google Shape;7438;p62"/>
            <p:cNvSpPr/>
            <p:nvPr/>
          </p:nvSpPr>
          <p:spPr>
            <a:xfrm>
              <a:off x="-57120600" y="3684100"/>
              <a:ext cx="88225" cy="36375"/>
            </a:xfrm>
            <a:custGeom>
              <a:avLst/>
              <a:gdLst/>
              <a:ahLst/>
              <a:cxnLst/>
              <a:rect l="l" t="t" r="r" b="b"/>
              <a:pathLst>
                <a:path w="3529" h="1455" extrusionOk="0">
                  <a:moveTo>
                    <a:pt x="158" y="0"/>
                  </a:moveTo>
                  <a:cubicBezTo>
                    <a:pt x="32" y="347"/>
                    <a:pt x="0" y="756"/>
                    <a:pt x="0" y="1103"/>
                  </a:cubicBezTo>
                  <a:lnTo>
                    <a:pt x="0" y="1450"/>
                  </a:lnTo>
                  <a:lnTo>
                    <a:pt x="977" y="1450"/>
                  </a:lnTo>
                  <a:cubicBezTo>
                    <a:pt x="1030" y="1453"/>
                    <a:pt x="1083" y="1454"/>
                    <a:pt x="1135" y="1454"/>
                  </a:cubicBezTo>
                  <a:cubicBezTo>
                    <a:pt x="2170" y="1454"/>
                    <a:pt x="3049" y="87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9" name="Google Shape;7439;p62"/>
            <p:cNvSpPr/>
            <p:nvPr/>
          </p:nvSpPr>
          <p:spPr>
            <a:xfrm>
              <a:off x="-57176525" y="3747100"/>
              <a:ext cx="28375" cy="67775"/>
            </a:xfrm>
            <a:custGeom>
              <a:avLst/>
              <a:gdLst/>
              <a:ahLst/>
              <a:cxnLst/>
              <a:rect l="l" t="t" r="r" b="b"/>
              <a:pathLst>
                <a:path w="1135" h="2711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473" y="379"/>
                    <a:pt x="0" y="1135"/>
                    <a:pt x="0" y="1954"/>
                  </a:cubicBezTo>
                  <a:lnTo>
                    <a:pt x="0" y="2521"/>
                  </a:lnTo>
                  <a:cubicBezTo>
                    <a:pt x="0" y="2647"/>
                    <a:pt x="63" y="2710"/>
                    <a:pt x="189" y="2710"/>
                  </a:cubicBezTo>
                  <a:cubicBezTo>
                    <a:pt x="410" y="2679"/>
                    <a:pt x="662" y="2647"/>
                    <a:pt x="883" y="2521"/>
                  </a:cubicBezTo>
                  <a:cubicBezTo>
                    <a:pt x="788" y="2206"/>
                    <a:pt x="757" y="1891"/>
                    <a:pt x="757" y="1576"/>
                  </a:cubicBezTo>
                  <a:cubicBezTo>
                    <a:pt x="757" y="946"/>
                    <a:pt x="946" y="442"/>
                    <a:pt x="11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0" name="Google Shape;7440;p62"/>
            <p:cNvSpPr/>
            <p:nvPr/>
          </p:nvSpPr>
          <p:spPr>
            <a:xfrm>
              <a:off x="-57139500" y="3743175"/>
              <a:ext cx="37825" cy="89025"/>
            </a:xfrm>
            <a:custGeom>
              <a:avLst/>
              <a:gdLst/>
              <a:ahLst/>
              <a:cxnLst/>
              <a:rect l="l" t="t" r="r" b="b"/>
              <a:pathLst>
                <a:path w="1513" h="3561" extrusionOk="0">
                  <a:moveTo>
                    <a:pt x="744" y="0"/>
                  </a:moveTo>
                  <a:cubicBezTo>
                    <a:pt x="685" y="0"/>
                    <a:pt x="630" y="32"/>
                    <a:pt x="599" y="95"/>
                  </a:cubicBezTo>
                  <a:cubicBezTo>
                    <a:pt x="347" y="410"/>
                    <a:pt x="0" y="1008"/>
                    <a:pt x="0" y="1764"/>
                  </a:cubicBezTo>
                  <a:cubicBezTo>
                    <a:pt x="0" y="2363"/>
                    <a:pt x="284" y="2993"/>
                    <a:pt x="599" y="3466"/>
                  </a:cubicBezTo>
                  <a:cubicBezTo>
                    <a:pt x="630" y="3529"/>
                    <a:pt x="685" y="3560"/>
                    <a:pt x="744" y="3560"/>
                  </a:cubicBezTo>
                  <a:cubicBezTo>
                    <a:pt x="804" y="3560"/>
                    <a:pt x="867" y="3529"/>
                    <a:pt x="914" y="3466"/>
                  </a:cubicBezTo>
                  <a:cubicBezTo>
                    <a:pt x="1260" y="2962"/>
                    <a:pt x="1512" y="2395"/>
                    <a:pt x="1512" y="1764"/>
                  </a:cubicBezTo>
                  <a:cubicBezTo>
                    <a:pt x="1512" y="1040"/>
                    <a:pt x="1134" y="410"/>
                    <a:pt x="914" y="95"/>
                  </a:cubicBezTo>
                  <a:cubicBezTo>
                    <a:pt x="867" y="32"/>
                    <a:pt x="804" y="0"/>
                    <a:pt x="7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1" name="Google Shape;7441;p62"/>
            <p:cNvSpPr/>
            <p:nvPr/>
          </p:nvSpPr>
          <p:spPr>
            <a:xfrm>
              <a:off x="-57104075" y="3684875"/>
              <a:ext cx="244975" cy="204825"/>
            </a:xfrm>
            <a:custGeom>
              <a:avLst/>
              <a:gdLst/>
              <a:ahLst/>
              <a:cxnLst/>
              <a:rect l="l" t="t" r="r" b="b"/>
              <a:pathLst>
                <a:path w="9799" h="8193" extrusionOk="0">
                  <a:moveTo>
                    <a:pt x="1923" y="2269"/>
                  </a:moveTo>
                  <a:cubicBezTo>
                    <a:pt x="2143" y="2269"/>
                    <a:pt x="2301" y="2427"/>
                    <a:pt x="2301" y="2616"/>
                  </a:cubicBezTo>
                  <a:cubicBezTo>
                    <a:pt x="2301" y="2805"/>
                    <a:pt x="2143" y="2962"/>
                    <a:pt x="1923" y="2962"/>
                  </a:cubicBezTo>
                  <a:cubicBezTo>
                    <a:pt x="1734" y="2962"/>
                    <a:pt x="1576" y="2805"/>
                    <a:pt x="1576" y="2616"/>
                  </a:cubicBezTo>
                  <a:cubicBezTo>
                    <a:pt x="1576" y="2427"/>
                    <a:pt x="1734" y="2269"/>
                    <a:pt x="1923" y="2269"/>
                  </a:cubicBezTo>
                  <a:close/>
                  <a:moveTo>
                    <a:pt x="4916" y="2269"/>
                  </a:moveTo>
                  <a:cubicBezTo>
                    <a:pt x="5136" y="2269"/>
                    <a:pt x="5294" y="2427"/>
                    <a:pt x="5294" y="2616"/>
                  </a:cubicBezTo>
                  <a:cubicBezTo>
                    <a:pt x="5325" y="2805"/>
                    <a:pt x="5168" y="2962"/>
                    <a:pt x="4916" y="2962"/>
                  </a:cubicBezTo>
                  <a:cubicBezTo>
                    <a:pt x="4727" y="2962"/>
                    <a:pt x="4569" y="2805"/>
                    <a:pt x="4569" y="2616"/>
                  </a:cubicBezTo>
                  <a:cubicBezTo>
                    <a:pt x="4569" y="2427"/>
                    <a:pt x="4727" y="2269"/>
                    <a:pt x="4916" y="2269"/>
                  </a:cubicBezTo>
                  <a:close/>
                  <a:moveTo>
                    <a:pt x="8759" y="3876"/>
                  </a:moveTo>
                  <a:cubicBezTo>
                    <a:pt x="8948" y="4002"/>
                    <a:pt x="9074" y="4222"/>
                    <a:pt x="9074" y="4474"/>
                  </a:cubicBezTo>
                  <a:cubicBezTo>
                    <a:pt x="9074" y="4853"/>
                    <a:pt x="8759" y="5199"/>
                    <a:pt x="8318" y="5199"/>
                  </a:cubicBezTo>
                  <a:cubicBezTo>
                    <a:pt x="7909" y="5199"/>
                    <a:pt x="7531" y="4853"/>
                    <a:pt x="7531" y="4474"/>
                  </a:cubicBezTo>
                  <a:cubicBezTo>
                    <a:pt x="8003" y="4474"/>
                    <a:pt x="8476" y="4222"/>
                    <a:pt x="8759" y="3876"/>
                  </a:cubicBezTo>
                  <a:close/>
                  <a:moveTo>
                    <a:pt x="4530" y="4766"/>
                  </a:moveTo>
                  <a:cubicBezTo>
                    <a:pt x="4624" y="4766"/>
                    <a:pt x="4711" y="4805"/>
                    <a:pt x="4758" y="4884"/>
                  </a:cubicBezTo>
                  <a:cubicBezTo>
                    <a:pt x="4916" y="5010"/>
                    <a:pt x="4916" y="5231"/>
                    <a:pt x="4758" y="5420"/>
                  </a:cubicBezTo>
                  <a:cubicBezTo>
                    <a:pt x="4412" y="5766"/>
                    <a:pt x="3939" y="5955"/>
                    <a:pt x="3466" y="5955"/>
                  </a:cubicBezTo>
                  <a:cubicBezTo>
                    <a:pt x="2994" y="5955"/>
                    <a:pt x="2490" y="5766"/>
                    <a:pt x="2175" y="5420"/>
                  </a:cubicBezTo>
                  <a:cubicBezTo>
                    <a:pt x="2017" y="5262"/>
                    <a:pt x="2017" y="5010"/>
                    <a:pt x="2175" y="4884"/>
                  </a:cubicBezTo>
                  <a:cubicBezTo>
                    <a:pt x="2254" y="4805"/>
                    <a:pt x="2348" y="4766"/>
                    <a:pt x="2439" y="4766"/>
                  </a:cubicBezTo>
                  <a:cubicBezTo>
                    <a:pt x="2529" y="4766"/>
                    <a:pt x="2616" y="4805"/>
                    <a:pt x="2679" y="4884"/>
                  </a:cubicBezTo>
                  <a:cubicBezTo>
                    <a:pt x="2899" y="5105"/>
                    <a:pt x="3183" y="5215"/>
                    <a:pt x="3466" y="5215"/>
                  </a:cubicBezTo>
                  <a:cubicBezTo>
                    <a:pt x="3750" y="5215"/>
                    <a:pt x="4034" y="5105"/>
                    <a:pt x="4254" y="4884"/>
                  </a:cubicBezTo>
                  <a:cubicBezTo>
                    <a:pt x="4333" y="4805"/>
                    <a:pt x="4435" y="4766"/>
                    <a:pt x="4530" y="4766"/>
                  </a:cubicBezTo>
                  <a:close/>
                  <a:moveTo>
                    <a:pt x="3687" y="1"/>
                  </a:moveTo>
                  <a:cubicBezTo>
                    <a:pt x="3120" y="1356"/>
                    <a:pt x="1797" y="2269"/>
                    <a:pt x="316" y="2269"/>
                  </a:cubicBezTo>
                  <a:lnTo>
                    <a:pt x="253" y="2269"/>
                  </a:lnTo>
                  <a:cubicBezTo>
                    <a:pt x="536" y="2679"/>
                    <a:pt x="852" y="3372"/>
                    <a:pt x="852" y="4096"/>
                  </a:cubicBezTo>
                  <a:cubicBezTo>
                    <a:pt x="852" y="5168"/>
                    <a:pt x="253" y="5987"/>
                    <a:pt x="1" y="6302"/>
                  </a:cubicBezTo>
                  <a:cubicBezTo>
                    <a:pt x="757" y="7467"/>
                    <a:pt x="2017" y="8192"/>
                    <a:pt x="3435" y="8192"/>
                  </a:cubicBezTo>
                  <a:cubicBezTo>
                    <a:pt x="5168" y="8192"/>
                    <a:pt x="6648" y="7089"/>
                    <a:pt x="7247" y="5577"/>
                  </a:cubicBezTo>
                  <a:cubicBezTo>
                    <a:pt x="7531" y="5798"/>
                    <a:pt x="7877" y="5955"/>
                    <a:pt x="8287" y="5955"/>
                  </a:cubicBezTo>
                  <a:cubicBezTo>
                    <a:pt x="9106" y="5955"/>
                    <a:pt x="9767" y="5294"/>
                    <a:pt x="9767" y="4474"/>
                  </a:cubicBezTo>
                  <a:cubicBezTo>
                    <a:pt x="9799" y="3907"/>
                    <a:pt x="9484" y="3435"/>
                    <a:pt x="9074" y="3151"/>
                  </a:cubicBezTo>
                  <a:lnTo>
                    <a:pt x="9074" y="2962"/>
                  </a:lnTo>
                  <a:cubicBezTo>
                    <a:pt x="9074" y="2143"/>
                    <a:pt x="8350" y="1482"/>
                    <a:pt x="7531" y="1482"/>
                  </a:cubicBezTo>
                  <a:lnTo>
                    <a:pt x="7531" y="1103"/>
                  </a:lnTo>
                  <a:cubicBezTo>
                    <a:pt x="7531" y="725"/>
                    <a:pt x="7499" y="379"/>
                    <a:pt x="73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42" name="Google Shape;7442;p62"/>
          <p:cNvGrpSpPr/>
          <p:nvPr/>
        </p:nvGrpSpPr>
        <p:grpSpPr>
          <a:xfrm>
            <a:off x="10610661" y="1840195"/>
            <a:ext cx="477465" cy="475101"/>
            <a:chOff x="-55202750" y="3198925"/>
            <a:chExt cx="318225" cy="316650"/>
          </a:xfrm>
          <a:solidFill>
            <a:srgbClr val="EE705A"/>
          </a:solidFill>
        </p:grpSpPr>
        <p:sp>
          <p:nvSpPr>
            <p:cNvPr id="7443" name="Google Shape;7443;p62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4" name="Google Shape;7444;p62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45" name="Google Shape;7445;p62"/>
          <p:cNvGrpSpPr/>
          <p:nvPr/>
        </p:nvGrpSpPr>
        <p:grpSpPr>
          <a:xfrm>
            <a:off x="10624839" y="2447262"/>
            <a:ext cx="449107" cy="477465"/>
            <a:chOff x="-55194875" y="3590375"/>
            <a:chExt cx="299325" cy="318225"/>
          </a:xfrm>
          <a:solidFill>
            <a:srgbClr val="EE705A"/>
          </a:solidFill>
        </p:grpSpPr>
        <p:sp>
          <p:nvSpPr>
            <p:cNvPr id="7446" name="Google Shape;7446;p62"/>
            <p:cNvSpPr/>
            <p:nvPr/>
          </p:nvSpPr>
          <p:spPr>
            <a:xfrm>
              <a:off x="-55194875" y="3667550"/>
              <a:ext cx="37050" cy="241050"/>
            </a:xfrm>
            <a:custGeom>
              <a:avLst/>
              <a:gdLst/>
              <a:ahLst/>
              <a:cxnLst/>
              <a:rect l="l" t="t" r="r" b="b"/>
              <a:pathLst>
                <a:path w="1482" h="9642" extrusionOk="0">
                  <a:moveTo>
                    <a:pt x="1482" y="1"/>
                  </a:moveTo>
                  <a:cubicBezTo>
                    <a:pt x="537" y="977"/>
                    <a:pt x="1" y="2301"/>
                    <a:pt x="1" y="3687"/>
                  </a:cubicBezTo>
                  <a:lnTo>
                    <a:pt x="1" y="9295"/>
                  </a:lnTo>
                  <a:lnTo>
                    <a:pt x="32" y="9295"/>
                  </a:lnTo>
                  <a:cubicBezTo>
                    <a:pt x="32" y="9484"/>
                    <a:pt x="190" y="9641"/>
                    <a:pt x="379" y="9641"/>
                  </a:cubicBezTo>
                  <a:lnTo>
                    <a:pt x="1482" y="9641"/>
                  </a:ln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7" name="Google Shape;7447;p62"/>
            <p:cNvSpPr/>
            <p:nvPr/>
          </p:nvSpPr>
          <p:spPr>
            <a:xfrm>
              <a:off x="-55065700" y="3643925"/>
              <a:ext cx="132350" cy="40200"/>
            </a:xfrm>
            <a:custGeom>
              <a:avLst/>
              <a:gdLst/>
              <a:ahLst/>
              <a:cxnLst/>
              <a:rect l="l" t="t" r="r" b="b"/>
              <a:pathLst>
                <a:path w="5294" h="1608" extrusionOk="0">
                  <a:moveTo>
                    <a:pt x="5294" y="1"/>
                  </a:moveTo>
                  <a:lnTo>
                    <a:pt x="1" y="1607"/>
                  </a:lnTo>
                  <a:lnTo>
                    <a:pt x="5294" y="1607"/>
                  </a:lnTo>
                  <a:lnTo>
                    <a:pt x="52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8" name="Google Shape;7448;p62"/>
            <p:cNvSpPr/>
            <p:nvPr/>
          </p:nvSpPr>
          <p:spPr>
            <a:xfrm>
              <a:off x="-55138950" y="3703000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7"/>
                  </a:moveTo>
                  <a:cubicBezTo>
                    <a:pt x="2836" y="757"/>
                    <a:pt x="2994" y="914"/>
                    <a:pt x="2994" y="1103"/>
                  </a:cubicBezTo>
                  <a:cubicBezTo>
                    <a:pt x="2994" y="1292"/>
                    <a:pt x="2836" y="1450"/>
                    <a:pt x="2647" y="1450"/>
                  </a:cubicBezTo>
                  <a:cubicBezTo>
                    <a:pt x="2458" y="1450"/>
                    <a:pt x="2301" y="1292"/>
                    <a:pt x="2301" y="1103"/>
                  </a:cubicBezTo>
                  <a:cubicBezTo>
                    <a:pt x="2301" y="914"/>
                    <a:pt x="2395" y="757"/>
                    <a:pt x="2647" y="757"/>
                  </a:cubicBezTo>
                  <a:close/>
                  <a:moveTo>
                    <a:pt x="5609" y="757"/>
                  </a:moveTo>
                  <a:cubicBezTo>
                    <a:pt x="5798" y="757"/>
                    <a:pt x="5955" y="914"/>
                    <a:pt x="5955" y="1103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388" y="1450"/>
                    <a:pt x="5231" y="1292"/>
                    <a:pt x="5231" y="1103"/>
                  </a:cubicBezTo>
                  <a:cubicBezTo>
                    <a:pt x="5231" y="914"/>
                    <a:pt x="5388" y="757"/>
                    <a:pt x="5609" y="757"/>
                  </a:cubicBezTo>
                  <a:close/>
                  <a:moveTo>
                    <a:pt x="5195" y="3316"/>
                  </a:moveTo>
                  <a:cubicBezTo>
                    <a:pt x="5294" y="3316"/>
                    <a:pt x="5388" y="3356"/>
                    <a:pt x="5451" y="3434"/>
                  </a:cubicBezTo>
                  <a:cubicBezTo>
                    <a:pt x="5609" y="3592"/>
                    <a:pt x="5609" y="3812"/>
                    <a:pt x="5451" y="3939"/>
                  </a:cubicBezTo>
                  <a:cubicBezTo>
                    <a:pt x="5105" y="4285"/>
                    <a:pt x="4601" y="4474"/>
                    <a:pt x="4096" y="4474"/>
                  </a:cubicBezTo>
                  <a:cubicBezTo>
                    <a:pt x="3592" y="4474"/>
                    <a:pt x="3120" y="4285"/>
                    <a:pt x="2805" y="3939"/>
                  </a:cubicBezTo>
                  <a:cubicBezTo>
                    <a:pt x="2647" y="3781"/>
                    <a:pt x="2647" y="3529"/>
                    <a:pt x="2805" y="3434"/>
                  </a:cubicBezTo>
                  <a:cubicBezTo>
                    <a:pt x="2883" y="3356"/>
                    <a:pt x="2978" y="3316"/>
                    <a:pt x="3073" y="3316"/>
                  </a:cubicBezTo>
                  <a:cubicBezTo>
                    <a:pt x="3167" y="3316"/>
                    <a:pt x="3262" y="3356"/>
                    <a:pt x="3340" y="3434"/>
                  </a:cubicBezTo>
                  <a:cubicBezTo>
                    <a:pt x="3561" y="3639"/>
                    <a:pt x="3852" y="3742"/>
                    <a:pt x="4140" y="3742"/>
                  </a:cubicBezTo>
                  <a:cubicBezTo>
                    <a:pt x="4427" y="3742"/>
                    <a:pt x="4711" y="3639"/>
                    <a:pt x="4916" y="3434"/>
                  </a:cubicBezTo>
                  <a:cubicBezTo>
                    <a:pt x="4994" y="3356"/>
                    <a:pt x="5097" y="3316"/>
                    <a:pt x="5195" y="3316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4852"/>
                    <a:pt x="1860" y="6742"/>
                    <a:pt x="4096" y="6742"/>
                  </a:cubicBezTo>
                  <a:cubicBezTo>
                    <a:pt x="6333" y="6742"/>
                    <a:pt x="8192" y="4884"/>
                    <a:pt x="8192" y="2584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9" name="Google Shape;7449;p62"/>
            <p:cNvSpPr/>
            <p:nvPr/>
          </p:nvSpPr>
          <p:spPr>
            <a:xfrm>
              <a:off x="-55138950" y="3590375"/>
              <a:ext cx="204025" cy="92950"/>
            </a:xfrm>
            <a:custGeom>
              <a:avLst/>
              <a:gdLst/>
              <a:ahLst/>
              <a:cxnLst/>
              <a:rect l="l" t="t" r="r" b="b"/>
              <a:pathLst>
                <a:path w="8161" h="3718" extrusionOk="0">
                  <a:moveTo>
                    <a:pt x="1860" y="0"/>
                  </a:moveTo>
                  <a:cubicBezTo>
                    <a:pt x="820" y="0"/>
                    <a:pt x="1" y="851"/>
                    <a:pt x="1" y="1859"/>
                  </a:cubicBezTo>
                  <a:lnTo>
                    <a:pt x="1" y="3718"/>
                  </a:lnTo>
                  <a:lnTo>
                    <a:pt x="316" y="3718"/>
                  </a:lnTo>
                  <a:lnTo>
                    <a:pt x="8161" y="1386"/>
                  </a:lnTo>
                  <a:cubicBezTo>
                    <a:pt x="7972" y="599"/>
                    <a:pt x="7215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0" name="Google Shape;7450;p62"/>
            <p:cNvSpPr/>
            <p:nvPr/>
          </p:nvSpPr>
          <p:spPr>
            <a:xfrm>
              <a:off x="-54914475" y="36888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1" y="0"/>
                  </a:moveTo>
                  <a:lnTo>
                    <a:pt x="1" y="2584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51" name="Google Shape;7451;p62"/>
          <p:cNvGrpSpPr/>
          <p:nvPr/>
        </p:nvGrpSpPr>
        <p:grpSpPr>
          <a:xfrm>
            <a:off x="10630996" y="3036956"/>
            <a:ext cx="476264" cy="476264"/>
            <a:chOff x="-55203525" y="3983400"/>
            <a:chExt cx="317425" cy="317425"/>
          </a:xfrm>
          <a:solidFill>
            <a:srgbClr val="EE705A"/>
          </a:solidFill>
        </p:grpSpPr>
        <p:sp>
          <p:nvSpPr>
            <p:cNvPr id="7452" name="Google Shape;7452;p62"/>
            <p:cNvSpPr/>
            <p:nvPr/>
          </p:nvSpPr>
          <p:spPr>
            <a:xfrm>
              <a:off x="-55147600" y="4094450"/>
              <a:ext cx="204800" cy="206375"/>
            </a:xfrm>
            <a:custGeom>
              <a:avLst/>
              <a:gdLst/>
              <a:ahLst/>
              <a:cxnLst/>
              <a:rect l="l" t="t" r="r" b="b"/>
              <a:pathLst>
                <a:path w="8192" h="8255" extrusionOk="0">
                  <a:moveTo>
                    <a:pt x="2584" y="2269"/>
                  </a:moveTo>
                  <a:cubicBezTo>
                    <a:pt x="2804" y="2269"/>
                    <a:pt x="2962" y="2426"/>
                    <a:pt x="2962" y="2615"/>
                  </a:cubicBezTo>
                  <a:cubicBezTo>
                    <a:pt x="2962" y="2804"/>
                    <a:pt x="2804" y="2962"/>
                    <a:pt x="2584" y="2962"/>
                  </a:cubicBezTo>
                  <a:cubicBezTo>
                    <a:pt x="2395" y="2962"/>
                    <a:pt x="2237" y="2836"/>
                    <a:pt x="2237" y="2615"/>
                  </a:cubicBezTo>
                  <a:cubicBezTo>
                    <a:pt x="2237" y="2426"/>
                    <a:pt x="2395" y="2269"/>
                    <a:pt x="2584" y="2269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47" y="4828"/>
                  </a:moveTo>
                  <a:cubicBezTo>
                    <a:pt x="5238" y="4828"/>
                    <a:pt x="5325" y="4868"/>
                    <a:pt x="5388" y="4947"/>
                  </a:cubicBezTo>
                  <a:cubicBezTo>
                    <a:pt x="5545" y="5041"/>
                    <a:pt x="5545" y="5293"/>
                    <a:pt x="5419" y="5451"/>
                  </a:cubicBezTo>
                  <a:cubicBezTo>
                    <a:pt x="5073" y="5797"/>
                    <a:pt x="4600" y="5986"/>
                    <a:pt x="4096" y="5986"/>
                  </a:cubicBezTo>
                  <a:cubicBezTo>
                    <a:pt x="3592" y="5986"/>
                    <a:pt x="3119" y="5797"/>
                    <a:pt x="2804" y="5451"/>
                  </a:cubicBezTo>
                  <a:cubicBezTo>
                    <a:pt x="2647" y="5293"/>
                    <a:pt x="2647" y="5041"/>
                    <a:pt x="2804" y="4947"/>
                  </a:cubicBezTo>
                  <a:cubicBezTo>
                    <a:pt x="2883" y="4868"/>
                    <a:pt x="2977" y="4828"/>
                    <a:pt x="3068" y="4828"/>
                  </a:cubicBezTo>
                  <a:cubicBezTo>
                    <a:pt x="3159" y="4828"/>
                    <a:pt x="3245" y="4868"/>
                    <a:pt x="3308" y="4947"/>
                  </a:cubicBezTo>
                  <a:cubicBezTo>
                    <a:pt x="3529" y="5151"/>
                    <a:pt x="3812" y="5254"/>
                    <a:pt x="4096" y="5254"/>
                  </a:cubicBezTo>
                  <a:cubicBezTo>
                    <a:pt x="4379" y="5254"/>
                    <a:pt x="4663" y="5151"/>
                    <a:pt x="4884" y="4947"/>
                  </a:cubicBezTo>
                  <a:cubicBezTo>
                    <a:pt x="4962" y="4868"/>
                    <a:pt x="5057" y="4828"/>
                    <a:pt x="5147" y="4828"/>
                  </a:cubicBezTo>
                  <a:close/>
                  <a:moveTo>
                    <a:pt x="2584" y="0"/>
                  </a:moveTo>
                  <a:cubicBezTo>
                    <a:pt x="1134" y="0"/>
                    <a:pt x="0" y="1197"/>
                    <a:pt x="0" y="2615"/>
                  </a:cubicBezTo>
                  <a:lnTo>
                    <a:pt x="0" y="4096"/>
                  </a:lnTo>
                  <a:cubicBezTo>
                    <a:pt x="0" y="4379"/>
                    <a:pt x="32" y="4695"/>
                    <a:pt x="63" y="4947"/>
                  </a:cubicBezTo>
                  <a:cubicBezTo>
                    <a:pt x="473" y="6837"/>
                    <a:pt x="2174" y="8255"/>
                    <a:pt x="4096" y="8255"/>
                  </a:cubicBezTo>
                  <a:cubicBezTo>
                    <a:pt x="6018" y="8255"/>
                    <a:pt x="7719" y="6837"/>
                    <a:pt x="8097" y="4947"/>
                  </a:cubicBezTo>
                  <a:cubicBezTo>
                    <a:pt x="8160" y="4695"/>
                    <a:pt x="8192" y="4411"/>
                    <a:pt x="8192" y="4096"/>
                  </a:cubicBezTo>
                  <a:lnTo>
                    <a:pt x="8192" y="2615"/>
                  </a:lnTo>
                  <a:cubicBezTo>
                    <a:pt x="8192" y="1197"/>
                    <a:pt x="7057" y="0"/>
                    <a:pt x="5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3" name="Google Shape;7453;p62"/>
            <p:cNvSpPr/>
            <p:nvPr/>
          </p:nvSpPr>
          <p:spPr>
            <a:xfrm>
              <a:off x="-55203525" y="4027500"/>
              <a:ext cx="317425" cy="196925"/>
            </a:xfrm>
            <a:custGeom>
              <a:avLst/>
              <a:gdLst/>
              <a:ahLst/>
              <a:cxnLst/>
              <a:rect l="l" t="t" r="r" b="b"/>
              <a:pathLst>
                <a:path w="12697" h="7877" extrusionOk="0">
                  <a:moveTo>
                    <a:pt x="4443" y="0"/>
                  </a:moveTo>
                  <a:cubicBezTo>
                    <a:pt x="1828" y="851"/>
                    <a:pt x="0" y="3277"/>
                    <a:pt x="0" y="6049"/>
                  </a:cubicBezTo>
                  <a:cubicBezTo>
                    <a:pt x="0" y="6994"/>
                    <a:pt x="725" y="7782"/>
                    <a:pt x="1639" y="7877"/>
                  </a:cubicBezTo>
                  <a:cubicBezTo>
                    <a:pt x="1639" y="7845"/>
                    <a:pt x="1607" y="7814"/>
                    <a:pt x="1607" y="7782"/>
                  </a:cubicBezTo>
                  <a:cubicBezTo>
                    <a:pt x="1513" y="7499"/>
                    <a:pt x="1513" y="7120"/>
                    <a:pt x="1513" y="6774"/>
                  </a:cubicBezTo>
                  <a:lnTo>
                    <a:pt x="1513" y="5293"/>
                  </a:lnTo>
                  <a:cubicBezTo>
                    <a:pt x="1513" y="3434"/>
                    <a:pt x="3025" y="1922"/>
                    <a:pt x="4884" y="1922"/>
                  </a:cubicBezTo>
                  <a:lnTo>
                    <a:pt x="7877" y="1922"/>
                  </a:lnTo>
                  <a:cubicBezTo>
                    <a:pt x="9704" y="1922"/>
                    <a:pt x="11216" y="3434"/>
                    <a:pt x="11216" y="5293"/>
                  </a:cubicBezTo>
                  <a:lnTo>
                    <a:pt x="11216" y="6774"/>
                  </a:lnTo>
                  <a:cubicBezTo>
                    <a:pt x="11216" y="7120"/>
                    <a:pt x="11185" y="7436"/>
                    <a:pt x="11090" y="7782"/>
                  </a:cubicBezTo>
                  <a:cubicBezTo>
                    <a:pt x="11090" y="7814"/>
                    <a:pt x="11059" y="7845"/>
                    <a:pt x="11059" y="7877"/>
                  </a:cubicBezTo>
                  <a:cubicBezTo>
                    <a:pt x="11972" y="7782"/>
                    <a:pt x="12697" y="6994"/>
                    <a:pt x="12697" y="6049"/>
                  </a:cubicBezTo>
                  <a:cubicBezTo>
                    <a:pt x="12697" y="3277"/>
                    <a:pt x="10870" y="851"/>
                    <a:pt x="8255" y="0"/>
                  </a:cubicBezTo>
                  <a:cubicBezTo>
                    <a:pt x="8223" y="189"/>
                    <a:pt x="8129" y="441"/>
                    <a:pt x="8034" y="599"/>
                  </a:cubicBezTo>
                  <a:cubicBezTo>
                    <a:pt x="7751" y="977"/>
                    <a:pt x="7310" y="1229"/>
                    <a:pt x="6805" y="1229"/>
                  </a:cubicBezTo>
                  <a:lnTo>
                    <a:pt x="5892" y="1229"/>
                  </a:lnTo>
                  <a:cubicBezTo>
                    <a:pt x="5419" y="1229"/>
                    <a:pt x="4947" y="977"/>
                    <a:pt x="4663" y="599"/>
                  </a:cubicBezTo>
                  <a:cubicBezTo>
                    <a:pt x="4569" y="410"/>
                    <a:pt x="4474" y="189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4" name="Google Shape;7454;p62"/>
            <p:cNvSpPr/>
            <p:nvPr/>
          </p:nvSpPr>
          <p:spPr>
            <a:xfrm>
              <a:off x="-55128700" y="3983400"/>
              <a:ext cx="166200" cy="54350"/>
            </a:xfrm>
            <a:custGeom>
              <a:avLst/>
              <a:gdLst/>
              <a:ahLst/>
              <a:cxnLst/>
              <a:rect l="l" t="t" r="r" b="b"/>
              <a:pathLst>
                <a:path w="6648" h="2174" extrusionOk="0">
                  <a:moveTo>
                    <a:pt x="3088" y="0"/>
                  </a:moveTo>
                  <a:cubicBezTo>
                    <a:pt x="2836" y="0"/>
                    <a:pt x="2584" y="158"/>
                    <a:pt x="2458" y="347"/>
                  </a:cubicBezTo>
                  <a:lnTo>
                    <a:pt x="347" y="347"/>
                  </a:lnTo>
                  <a:cubicBezTo>
                    <a:pt x="158" y="347"/>
                    <a:pt x="0" y="504"/>
                    <a:pt x="0" y="725"/>
                  </a:cubicBezTo>
                  <a:cubicBezTo>
                    <a:pt x="0" y="914"/>
                    <a:pt x="158" y="1071"/>
                    <a:pt x="347" y="1071"/>
                  </a:cubicBezTo>
                  <a:lnTo>
                    <a:pt x="2206" y="1071"/>
                  </a:lnTo>
                  <a:lnTo>
                    <a:pt x="2143" y="1197"/>
                  </a:lnTo>
                  <a:cubicBezTo>
                    <a:pt x="1985" y="1670"/>
                    <a:pt x="2363" y="2174"/>
                    <a:pt x="2867" y="2174"/>
                  </a:cubicBezTo>
                  <a:lnTo>
                    <a:pt x="3781" y="2174"/>
                  </a:lnTo>
                  <a:cubicBezTo>
                    <a:pt x="4285" y="2174"/>
                    <a:pt x="4632" y="1670"/>
                    <a:pt x="4474" y="1197"/>
                  </a:cubicBezTo>
                  <a:lnTo>
                    <a:pt x="4443" y="1071"/>
                  </a:lnTo>
                  <a:lnTo>
                    <a:pt x="6301" y="1071"/>
                  </a:lnTo>
                  <a:cubicBezTo>
                    <a:pt x="6490" y="1071"/>
                    <a:pt x="6648" y="914"/>
                    <a:pt x="6648" y="725"/>
                  </a:cubicBezTo>
                  <a:cubicBezTo>
                    <a:pt x="6648" y="504"/>
                    <a:pt x="6490" y="347"/>
                    <a:pt x="6301" y="347"/>
                  </a:cubicBezTo>
                  <a:lnTo>
                    <a:pt x="4159" y="347"/>
                  </a:lnTo>
                  <a:cubicBezTo>
                    <a:pt x="4033" y="126"/>
                    <a:pt x="3812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55" name="Google Shape;7455;p62"/>
          <p:cNvGrpSpPr/>
          <p:nvPr/>
        </p:nvGrpSpPr>
        <p:grpSpPr>
          <a:xfrm>
            <a:off x="8852969" y="3646366"/>
            <a:ext cx="447907" cy="478628"/>
            <a:chOff x="-53232900" y="3192625"/>
            <a:chExt cx="298525" cy="319000"/>
          </a:xfrm>
          <a:solidFill>
            <a:srgbClr val="EE705A"/>
          </a:solidFill>
        </p:grpSpPr>
        <p:sp>
          <p:nvSpPr>
            <p:cNvPr id="7456" name="Google Shape;7456;p62"/>
            <p:cNvSpPr/>
            <p:nvPr/>
          </p:nvSpPr>
          <p:spPr>
            <a:xfrm>
              <a:off x="-52972975" y="3315500"/>
              <a:ext cx="37825" cy="55925"/>
            </a:xfrm>
            <a:custGeom>
              <a:avLst/>
              <a:gdLst/>
              <a:ahLst/>
              <a:cxnLst/>
              <a:rect l="l" t="t" r="r" b="b"/>
              <a:pathLst>
                <a:path w="1513" h="2237" extrusionOk="0">
                  <a:moveTo>
                    <a:pt x="0" y="0"/>
                  </a:moveTo>
                  <a:lnTo>
                    <a:pt x="0" y="2048"/>
                  </a:lnTo>
                  <a:cubicBezTo>
                    <a:pt x="252" y="2142"/>
                    <a:pt x="505" y="2237"/>
                    <a:pt x="788" y="2237"/>
                  </a:cubicBezTo>
                  <a:lnTo>
                    <a:pt x="1135" y="2237"/>
                  </a:lnTo>
                  <a:cubicBezTo>
                    <a:pt x="1355" y="2237"/>
                    <a:pt x="1513" y="2079"/>
                    <a:pt x="1513" y="1859"/>
                  </a:cubicBezTo>
                  <a:lnTo>
                    <a:pt x="1513" y="1512"/>
                  </a:lnTo>
                  <a:cubicBezTo>
                    <a:pt x="1513" y="693"/>
                    <a:pt x="82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7" name="Google Shape;7457;p62"/>
            <p:cNvSpPr/>
            <p:nvPr/>
          </p:nvSpPr>
          <p:spPr>
            <a:xfrm>
              <a:off x="-52978500" y="3259575"/>
              <a:ext cx="44125" cy="55950"/>
            </a:xfrm>
            <a:custGeom>
              <a:avLst/>
              <a:gdLst/>
              <a:ahLst/>
              <a:cxnLst/>
              <a:rect l="l" t="t" r="r" b="b"/>
              <a:pathLst>
                <a:path w="1765" h="2238" extrusionOk="0">
                  <a:moveTo>
                    <a:pt x="1041" y="0"/>
                  </a:moveTo>
                  <a:cubicBezTo>
                    <a:pt x="663" y="0"/>
                    <a:pt x="253" y="158"/>
                    <a:pt x="1" y="441"/>
                  </a:cubicBezTo>
                  <a:cubicBezTo>
                    <a:pt x="190" y="977"/>
                    <a:pt x="316" y="1607"/>
                    <a:pt x="316" y="2237"/>
                  </a:cubicBezTo>
                  <a:cubicBezTo>
                    <a:pt x="1104" y="2206"/>
                    <a:pt x="1765" y="1544"/>
                    <a:pt x="1765" y="725"/>
                  </a:cubicBezTo>
                  <a:lnTo>
                    <a:pt x="1765" y="378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8" name="Google Shape;7458;p62"/>
            <p:cNvSpPr/>
            <p:nvPr/>
          </p:nvSpPr>
          <p:spPr>
            <a:xfrm>
              <a:off x="-53232900" y="3324950"/>
              <a:ext cx="242625" cy="55925"/>
            </a:xfrm>
            <a:custGeom>
              <a:avLst/>
              <a:gdLst/>
              <a:ahLst/>
              <a:cxnLst/>
              <a:rect l="l" t="t" r="r" b="b"/>
              <a:pathLst>
                <a:path w="9705" h="2237" extrusionOk="0">
                  <a:moveTo>
                    <a:pt x="3340" y="756"/>
                  </a:moveTo>
                  <a:cubicBezTo>
                    <a:pt x="3561" y="756"/>
                    <a:pt x="3718" y="914"/>
                    <a:pt x="3718" y="1103"/>
                  </a:cubicBezTo>
                  <a:cubicBezTo>
                    <a:pt x="3718" y="1292"/>
                    <a:pt x="3561" y="1449"/>
                    <a:pt x="3340" y="1449"/>
                  </a:cubicBezTo>
                  <a:cubicBezTo>
                    <a:pt x="3151" y="1449"/>
                    <a:pt x="2994" y="1292"/>
                    <a:pt x="2994" y="1103"/>
                  </a:cubicBezTo>
                  <a:cubicBezTo>
                    <a:pt x="2962" y="914"/>
                    <a:pt x="3151" y="756"/>
                    <a:pt x="3340" y="756"/>
                  </a:cubicBezTo>
                  <a:close/>
                  <a:moveTo>
                    <a:pt x="6333" y="756"/>
                  </a:moveTo>
                  <a:cubicBezTo>
                    <a:pt x="6554" y="756"/>
                    <a:pt x="6711" y="914"/>
                    <a:pt x="6711" y="1103"/>
                  </a:cubicBezTo>
                  <a:cubicBezTo>
                    <a:pt x="6711" y="1292"/>
                    <a:pt x="6554" y="1449"/>
                    <a:pt x="6333" y="1449"/>
                  </a:cubicBezTo>
                  <a:cubicBezTo>
                    <a:pt x="6144" y="1449"/>
                    <a:pt x="5987" y="1292"/>
                    <a:pt x="5987" y="1103"/>
                  </a:cubicBezTo>
                  <a:cubicBezTo>
                    <a:pt x="5955" y="914"/>
                    <a:pt x="6113" y="756"/>
                    <a:pt x="6333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9704" y="2237"/>
                  </a:lnTo>
                  <a:lnTo>
                    <a:pt x="97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9" name="Google Shape;7459;p62"/>
            <p:cNvSpPr/>
            <p:nvPr/>
          </p:nvSpPr>
          <p:spPr>
            <a:xfrm>
              <a:off x="-53232100" y="3399775"/>
              <a:ext cx="241825" cy="111850"/>
            </a:xfrm>
            <a:custGeom>
              <a:avLst/>
              <a:gdLst/>
              <a:ahLst/>
              <a:cxnLst/>
              <a:rect l="l" t="t" r="r" b="b"/>
              <a:pathLst>
                <a:path w="9673" h="4474" extrusionOk="0">
                  <a:moveTo>
                    <a:pt x="0" y="0"/>
                  </a:moveTo>
                  <a:cubicBezTo>
                    <a:pt x="158" y="2457"/>
                    <a:pt x="2269" y="4474"/>
                    <a:pt x="4821" y="4474"/>
                  </a:cubicBezTo>
                  <a:cubicBezTo>
                    <a:pt x="7372" y="4474"/>
                    <a:pt x="9452" y="2457"/>
                    <a:pt x="96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0" name="Google Shape;7460;p62"/>
            <p:cNvSpPr/>
            <p:nvPr/>
          </p:nvSpPr>
          <p:spPr>
            <a:xfrm>
              <a:off x="-53134450" y="3287125"/>
              <a:ext cx="44125" cy="18925"/>
            </a:xfrm>
            <a:custGeom>
              <a:avLst/>
              <a:gdLst/>
              <a:ahLst/>
              <a:cxnLst/>
              <a:rect l="l" t="t" r="r" b="b"/>
              <a:pathLst>
                <a:path w="1765" h="757" extrusionOk="0">
                  <a:moveTo>
                    <a:pt x="1" y="1"/>
                  </a:moveTo>
                  <a:lnTo>
                    <a:pt x="410" y="757"/>
                  </a:lnTo>
                  <a:lnTo>
                    <a:pt x="1419" y="757"/>
                  </a:lnTo>
                  <a:lnTo>
                    <a:pt x="17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1" name="Google Shape;7461;p62"/>
            <p:cNvSpPr/>
            <p:nvPr/>
          </p:nvSpPr>
          <p:spPr>
            <a:xfrm>
              <a:off x="-53232900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127" y="1"/>
                  </a:moveTo>
                  <a:cubicBezTo>
                    <a:pt x="95" y="253"/>
                    <a:pt x="32" y="473"/>
                    <a:pt x="1" y="757"/>
                  </a:cubicBezTo>
                  <a:lnTo>
                    <a:pt x="3466" y="757"/>
                  </a:lnTo>
                  <a:lnTo>
                    <a:pt x="3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2" name="Google Shape;7462;p62"/>
            <p:cNvSpPr/>
            <p:nvPr/>
          </p:nvSpPr>
          <p:spPr>
            <a:xfrm>
              <a:off x="-53078525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379" y="1"/>
                  </a:moveTo>
                  <a:lnTo>
                    <a:pt x="1" y="757"/>
                  </a:lnTo>
                  <a:lnTo>
                    <a:pt x="3466" y="757"/>
                  </a:lnTo>
                  <a:cubicBezTo>
                    <a:pt x="3466" y="536"/>
                    <a:pt x="3435" y="253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3" name="Google Shape;7463;p62"/>
            <p:cNvSpPr/>
            <p:nvPr/>
          </p:nvSpPr>
          <p:spPr>
            <a:xfrm>
              <a:off x="-53224225" y="3192625"/>
              <a:ext cx="223700" cy="74850"/>
            </a:xfrm>
            <a:custGeom>
              <a:avLst/>
              <a:gdLst/>
              <a:ahLst/>
              <a:cxnLst/>
              <a:rect l="l" t="t" r="r" b="b"/>
              <a:pathLst>
                <a:path w="8948" h="2994" extrusionOk="0">
                  <a:moveTo>
                    <a:pt x="4506" y="0"/>
                  </a:moveTo>
                  <a:cubicBezTo>
                    <a:pt x="2489" y="0"/>
                    <a:pt x="756" y="1260"/>
                    <a:pt x="0" y="2993"/>
                  </a:cubicBezTo>
                  <a:lnTo>
                    <a:pt x="8948" y="2993"/>
                  </a:lnTo>
                  <a:cubicBezTo>
                    <a:pt x="8255" y="1260"/>
                    <a:pt x="6522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64" name="Google Shape;7464;p62"/>
          <p:cNvGrpSpPr/>
          <p:nvPr/>
        </p:nvGrpSpPr>
        <p:grpSpPr>
          <a:xfrm>
            <a:off x="8838791" y="4274331"/>
            <a:ext cx="476264" cy="475101"/>
            <a:chOff x="-53242350" y="3584850"/>
            <a:chExt cx="317425" cy="316650"/>
          </a:xfrm>
          <a:solidFill>
            <a:srgbClr val="EE705A"/>
          </a:solidFill>
        </p:grpSpPr>
        <p:sp>
          <p:nvSpPr>
            <p:cNvPr id="7465" name="Google Shape;7465;p62"/>
            <p:cNvSpPr/>
            <p:nvPr/>
          </p:nvSpPr>
          <p:spPr>
            <a:xfrm>
              <a:off x="-53202975" y="3584850"/>
              <a:ext cx="237900" cy="98475"/>
            </a:xfrm>
            <a:custGeom>
              <a:avLst/>
              <a:gdLst/>
              <a:ahLst/>
              <a:cxnLst/>
              <a:rect l="l" t="t" r="r" b="b"/>
              <a:pathLst>
                <a:path w="9516" h="3939" extrusionOk="0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6" name="Google Shape;7466;p62"/>
            <p:cNvSpPr/>
            <p:nvPr/>
          </p:nvSpPr>
          <p:spPr>
            <a:xfrm>
              <a:off x="-53242350" y="3711650"/>
              <a:ext cx="80350" cy="155975"/>
            </a:xfrm>
            <a:custGeom>
              <a:avLst/>
              <a:gdLst/>
              <a:ahLst/>
              <a:cxnLst/>
              <a:rect l="l" t="t" r="r" b="b"/>
              <a:pathLst>
                <a:path w="3214" h="6239" extrusionOk="0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7" name="Google Shape;7467;p62"/>
            <p:cNvSpPr/>
            <p:nvPr/>
          </p:nvSpPr>
          <p:spPr>
            <a:xfrm>
              <a:off x="-53206125" y="3686850"/>
              <a:ext cx="243400" cy="84700"/>
            </a:xfrm>
            <a:custGeom>
              <a:avLst/>
              <a:gdLst/>
              <a:ahLst/>
              <a:cxnLst/>
              <a:rect l="l" t="t" r="r" b="b"/>
              <a:pathLst>
                <a:path w="9736" h="3388" extrusionOk="0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8" name="Google Shape;7468;p62"/>
            <p:cNvSpPr/>
            <p:nvPr/>
          </p:nvSpPr>
          <p:spPr>
            <a:xfrm>
              <a:off x="-53186425" y="3775450"/>
              <a:ext cx="205600" cy="126050"/>
            </a:xfrm>
            <a:custGeom>
              <a:avLst/>
              <a:gdLst/>
              <a:ahLst/>
              <a:cxnLst/>
              <a:rect l="l" t="t" r="r" b="b"/>
              <a:pathLst>
                <a:path w="8224" h="5042" extrusionOk="0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9" name="Google Shape;7469;p62"/>
            <p:cNvSpPr/>
            <p:nvPr/>
          </p:nvSpPr>
          <p:spPr>
            <a:xfrm>
              <a:off x="-52962725" y="3710875"/>
              <a:ext cx="37800" cy="95325"/>
            </a:xfrm>
            <a:custGeom>
              <a:avLst/>
              <a:gdLst/>
              <a:ahLst/>
              <a:cxnLst/>
              <a:rect l="l" t="t" r="r" b="b"/>
              <a:pathLst>
                <a:path w="1512" h="3813" extrusionOk="0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70" name="Google Shape;7470;p62"/>
          <p:cNvGrpSpPr/>
          <p:nvPr/>
        </p:nvGrpSpPr>
        <p:grpSpPr>
          <a:xfrm>
            <a:off x="8867150" y="4891266"/>
            <a:ext cx="419549" cy="478665"/>
            <a:chOff x="-53224225" y="3976300"/>
            <a:chExt cx="279625" cy="319025"/>
          </a:xfrm>
          <a:solidFill>
            <a:srgbClr val="EE705A"/>
          </a:solidFill>
        </p:grpSpPr>
        <p:sp>
          <p:nvSpPr>
            <p:cNvPr id="7471" name="Google Shape;7471;p62"/>
            <p:cNvSpPr/>
            <p:nvPr/>
          </p:nvSpPr>
          <p:spPr>
            <a:xfrm>
              <a:off x="-532242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1"/>
                  </a:moveTo>
                  <a:cubicBezTo>
                    <a:pt x="315" y="284"/>
                    <a:pt x="0" y="757"/>
                    <a:pt x="0" y="1292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2395"/>
                  </a:lnTo>
                  <a:lnTo>
                    <a:pt x="7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2" name="Google Shape;7472;p62"/>
            <p:cNvSpPr/>
            <p:nvPr/>
          </p:nvSpPr>
          <p:spPr>
            <a:xfrm>
              <a:off x="-53185625" y="4014900"/>
              <a:ext cx="204800" cy="117375"/>
            </a:xfrm>
            <a:custGeom>
              <a:avLst/>
              <a:gdLst/>
              <a:ahLst/>
              <a:cxnLst/>
              <a:rect l="l" t="t" r="r" b="b"/>
              <a:pathLst>
                <a:path w="8192" h="4695" extrusionOk="0">
                  <a:moveTo>
                    <a:pt x="4096" y="0"/>
                  </a:moveTo>
                  <a:cubicBezTo>
                    <a:pt x="1859" y="0"/>
                    <a:pt x="0" y="1859"/>
                    <a:pt x="0" y="4096"/>
                  </a:cubicBezTo>
                  <a:lnTo>
                    <a:pt x="0" y="4695"/>
                  </a:lnTo>
                  <a:lnTo>
                    <a:pt x="1638" y="3088"/>
                  </a:lnTo>
                  <a:cubicBezTo>
                    <a:pt x="1675" y="3014"/>
                    <a:pt x="1755" y="2983"/>
                    <a:pt x="1847" y="2983"/>
                  </a:cubicBezTo>
                  <a:cubicBezTo>
                    <a:pt x="1912" y="2983"/>
                    <a:pt x="1983" y="2999"/>
                    <a:pt x="2048" y="3025"/>
                  </a:cubicBezTo>
                  <a:cubicBezTo>
                    <a:pt x="2662" y="3450"/>
                    <a:pt x="3371" y="3663"/>
                    <a:pt x="4080" y="3663"/>
                  </a:cubicBezTo>
                  <a:cubicBezTo>
                    <a:pt x="4789" y="3663"/>
                    <a:pt x="5498" y="3450"/>
                    <a:pt x="6112" y="3025"/>
                  </a:cubicBezTo>
                  <a:cubicBezTo>
                    <a:pt x="6174" y="2987"/>
                    <a:pt x="6241" y="2970"/>
                    <a:pt x="6307" y="2970"/>
                  </a:cubicBezTo>
                  <a:cubicBezTo>
                    <a:pt x="6409" y="2970"/>
                    <a:pt x="6508" y="3011"/>
                    <a:pt x="6585" y="3088"/>
                  </a:cubicBezTo>
                  <a:lnTo>
                    <a:pt x="8191" y="4695"/>
                  </a:lnTo>
                  <a:lnTo>
                    <a:pt x="8191" y="4096"/>
                  </a:lnTo>
                  <a:cubicBezTo>
                    <a:pt x="8191" y="1859"/>
                    <a:pt x="6333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3" name="Google Shape;7473;p62"/>
            <p:cNvSpPr/>
            <p:nvPr/>
          </p:nvSpPr>
          <p:spPr>
            <a:xfrm>
              <a:off x="-53187200" y="4110200"/>
              <a:ext cx="205575" cy="185125"/>
            </a:xfrm>
            <a:custGeom>
              <a:avLst/>
              <a:gdLst/>
              <a:ahLst/>
              <a:cxnLst/>
              <a:rect l="l" t="t" r="r" b="b"/>
              <a:pathLst>
                <a:path w="8223" h="7405" extrusionOk="0">
                  <a:moveTo>
                    <a:pt x="2615" y="1418"/>
                  </a:moveTo>
                  <a:cubicBezTo>
                    <a:pt x="2836" y="1418"/>
                    <a:pt x="2993" y="1576"/>
                    <a:pt x="2993" y="1796"/>
                  </a:cubicBezTo>
                  <a:cubicBezTo>
                    <a:pt x="2993" y="1985"/>
                    <a:pt x="2836" y="2143"/>
                    <a:pt x="2615" y="2143"/>
                  </a:cubicBezTo>
                  <a:cubicBezTo>
                    <a:pt x="2426" y="2143"/>
                    <a:pt x="2268" y="1985"/>
                    <a:pt x="2268" y="1796"/>
                  </a:cubicBezTo>
                  <a:cubicBezTo>
                    <a:pt x="2268" y="1576"/>
                    <a:pt x="2426" y="1418"/>
                    <a:pt x="2615" y="1418"/>
                  </a:cubicBezTo>
                  <a:close/>
                  <a:moveTo>
                    <a:pt x="5608" y="1418"/>
                  </a:moveTo>
                  <a:cubicBezTo>
                    <a:pt x="5829" y="1418"/>
                    <a:pt x="5986" y="1576"/>
                    <a:pt x="5986" y="1796"/>
                  </a:cubicBezTo>
                  <a:cubicBezTo>
                    <a:pt x="5986" y="1985"/>
                    <a:pt x="5829" y="2143"/>
                    <a:pt x="5608" y="2143"/>
                  </a:cubicBezTo>
                  <a:cubicBezTo>
                    <a:pt x="5419" y="2143"/>
                    <a:pt x="5261" y="1985"/>
                    <a:pt x="5261" y="1796"/>
                  </a:cubicBezTo>
                  <a:cubicBezTo>
                    <a:pt x="5261" y="1576"/>
                    <a:pt x="5419" y="1418"/>
                    <a:pt x="5608" y="1418"/>
                  </a:cubicBezTo>
                  <a:close/>
                  <a:moveTo>
                    <a:pt x="5179" y="3978"/>
                  </a:moveTo>
                  <a:cubicBezTo>
                    <a:pt x="5269" y="3978"/>
                    <a:pt x="5356" y="4017"/>
                    <a:pt x="5419" y="4096"/>
                  </a:cubicBezTo>
                  <a:cubicBezTo>
                    <a:pt x="5576" y="4222"/>
                    <a:pt x="5576" y="4474"/>
                    <a:pt x="5450" y="4632"/>
                  </a:cubicBezTo>
                  <a:cubicBezTo>
                    <a:pt x="5104" y="4978"/>
                    <a:pt x="4631" y="5167"/>
                    <a:pt x="4159" y="5167"/>
                  </a:cubicBezTo>
                  <a:cubicBezTo>
                    <a:pt x="3655" y="5167"/>
                    <a:pt x="3182" y="4978"/>
                    <a:pt x="2836" y="4632"/>
                  </a:cubicBezTo>
                  <a:cubicBezTo>
                    <a:pt x="2678" y="4474"/>
                    <a:pt x="2678" y="4222"/>
                    <a:pt x="2836" y="4096"/>
                  </a:cubicBezTo>
                  <a:cubicBezTo>
                    <a:pt x="2914" y="4017"/>
                    <a:pt x="3009" y="3978"/>
                    <a:pt x="3099" y="3978"/>
                  </a:cubicBezTo>
                  <a:cubicBezTo>
                    <a:pt x="3190" y="3978"/>
                    <a:pt x="3277" y="4017"/>
                    <a:pt x="3340" y="4096"/>
                  </a:cubicBezTo>
                  <a:cubicBezTo>
                    <a:pt x="3560" y="4317"/>
                    <a:pt x="3844" y="4427"/>
                    <a:pt x="4127" y="4427"/>
                  </a:cubicBezTo>
                  <a:cubicBezTo>
                    <a:pt x="4411" y="4427"/>
                    <a:pt x="4694" y="4317"/>
                    <a:pt x="4915" y="4096"/>
                  </a:cubicBezTo>
                  <a:cubicBezTo>
                    <a:pt x="4994" y="4017"/>
                    <a:pt x="5088" y="3978"/>
                    <a:pt x="5179" y="3978"/>
                  </a:cubicBezTo>
                  <a:close/>
                  <a:moveTo>
                    <a:pt x="1922" y="0"/>
                  </a:moveTo>
                  <a:lnTo>
                    <a:pt x="0" y="1954"/>
                  </a:lnTo>
                  <a:lnTo>
                    <a:pt x="0" y="3277"/>
                  </a:lnTo>
                  <a:cubicBezTo>
                    <a:pt x="0" y="5514"/>
                    <a:pt x="1827" y="7404"/>
                    <a:pt x="4096" y="7404"/>
                  </a:cubicBezTo>
                  <a:cubicBezTo>
                    <a:pt x="6396" y="7404"/>
                    <a:pt x="8223" y="5514"/>
                    <a:pt x="8223" y="3277"/>
                  </a:cubicBezTo>
                  <a:lnTo>
                    <a:pt x="8223" y="1954"/>
                  </a:lnTo>
                  <a:lnTo>
                    <a:pt x="6301" y="0"/>
                  </a:lnTo>
                  <a:cubicBezTo>
                    <a:pt x="5624" y="394"/>
                    <a:pt x="4875" y="591"/>
                    <a:pt x="4123" y="591"/>
                  </a:cubicBezTo>
                  <a:cubicBezTo>
                    <a:pt x="3371" y="591"/>
                    <a:pt x="2615" y="394"/>
                    <a:pt x="1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4" name="Google Shape;7474;p62"/>
            <p:cNvSpPr/>
            <p:nvPr/>
          </p:nvSpPr>
          <p:spPr>
            <a:xfrm>
              <a:off x="-53020225" y="4211800"/>
              <a:ext cx="74825" cy="83525"/>
            </a:xfrm>
            <a:custGeom>
              <a:avLst/>
              <a:gdLst/>
              <a:ahLst/>
              <a:cxnLst/>
              <a:rect l="l" t="t" r="r" b="b"/>
              <a:pathLst>
                <a:path w="2993" h="3341" extrusionOk="0">
                  <a:moveTo>
                    <a:pt x="2174" y="1"/>
                  </a:moveTo>
                  <a:cubicBezTo>
                    <a:pt x="2016" y="1387"/>
                    <a:pt x="1197" y="2615"/>
                    <a:pt x="0" y="3340"/>
                  </a:cubicBezTo>
                  <a:lnTo>
                    <a:pt x="2647" y="3340"/>
                  </a:lnTo>
                  <a:cubicBezTo>
                    <a:pt x="2836" y="3340"/>
                    <a:pt x="2993" y="3183"/>
                    <a:pt x="2993" y="2993"/>
                  </a:cubicBezTo>
                  <a:lnTo>
                    <a:pt x="2993" y="2867"/>
                  </a:lnTo>
                  <a:cubicBezTo>
                    <a:pt x="2993" y="1859"/>
                    <a:pt x="2710" y="883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5" name="Google Shape;7475;p62"/>
            <p:cNvSpPr/>
            <p:nvPr/>
          </p:nvSpPr>
          <p:spPr>
            <a:xfrm>
              <a:off x="-53224225" y="4211025"/>
              <a:ext cx="74850" cy="83500"/>
            </a:xfrm>
            <a:custGeom>
              <a:avLst/>
              <a:gdLst/>
              <a:ahLst/>
              <a:cxnLst/>
              <a:rect l="l" t="t" r="r" b="b"/>
              <a:pathLst>
                <a:path w="2994" h="3340" extrusionOk="0">
                  <a:moveTo>
                    <a:pt x="851" y="0"/>
                  </a:moveTo>
                  <a:cubicBezTo>
                    <a:pt x="315" y="851"/>
                    <a:pt x="0" y="1796"/>
                    <a:pt x="0" y="2867"/>
                  </a:cubicBezTo>
                  <a:lnTo>
                    <a:pt x="0" y="2993"/>
                  </a:lnTo>
                  <a:cubicBezTo>
                    <a:pt x="0" y="3182"/>
                    <a:pt x="158" y="3340"/>
                    <a:pt x="378" y="3340"/>
                  </a:cubicBezTo>
                  <a:lnTo>
                    <a:pt x="2993" y="3340"/>
                  </a:lnTo>
                  <a:cubicBezTo>
                    <a:pt x="1859" y="2646"/>
                    <a:pt x="1040" y="1418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6" name="Google Shape;7476;p62"/>
            <p:cNvSpPr/>
            <p:nvPr/>
          </p:nvSpPr>
          <p:spPr>
            <a:xfrm>
              <a:off x="-52962725" y="4131475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0" y="0"/>
                  </a:moveTo>
                  <a:lnTo>
                    <a:pt x="0" y="2394"/>
                  </a:lnTo>
                  <a:lnTo>
                    <a:pt x="0" y="2552"/>
                  </a:lnTo>
                  <a:cubicBezTo>
                    <a:pt x="410" y="2300"/>
                    <a:pt x="725" y="1827"/>
                    <a:pt x="725" y="1292"/>
                  </a:cubicBezTo>
                  <a:cubicBezTo>
                    <a:pt x="725" y="725"/>
                    <a:pt x="410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7" name="Google Shape;7477;p62"/>
            <p:cNvSpPr/>
            <p:nvPr/>
          </p:nvSpPr>
          <p:spPr>
            <a:xfrm>
              <a:off x="-53125775" y="3976300"/>
              <a:ext cx="82725" cy="26800"/>
            </a:xfrm>
            <a:custGeom>
              <a:avLst/>
              <a:gdLst/>
              <a:ahLst/>
              <a:cxnLst/>
              <a:rect l="l" t="t" r="r" b="b"/>
              <a:pathLst>
                <a:path w="3309" h="1072" extrusionOk="0">
                  <a:moveTo>
                    <a:pt x="1670" y="1"/>
                  </a:moveTo>
                  <a:cubicBezTo>
                    <a:pt x="914" y="1"/>
                    <a:pt x="284" y="442"/>
                    <a:pt x="0" y="1072"/>
                  </a:cubicBezTo>
                  <a:cubicBezTo>
                    <a:pt x="536" y="883"/>
                    <a:pt x="1072" y="757"/>
                    <a:pt x="1670" y="757"/>
                  </a:cubicBezTo>
                  <a:cubicBezTo>
                    <a:pt x="2269" y="757"/>
                    <a:pt x="2804" y="883"/>
                    <a:pt x="3308" y="1072"/>
                  </a:cubicBezTo>
                  <a:cubicBezTo>
                    <a:pt x="2993" y="442"/>
                    <a:pt x="2363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78" name="Google Shape;7478;p62"/>
          <p:cNvGrpSpPr/>
          <p:nvPr/>
        </p:nvGrpSpPr>
        <p:grpSpPr>
          <a:xfrm>
            <a:off x="10615011" y="4901506"/>
            <a:ext cx="478628" cy="477877"/>
            <a:chOff x="-52043575" y="3983125"/>
            <a:chExt cx="319000" cy="318500"/>
          </a:xfrm>
          <a:solidFill>
            <a:srgbClr val="EE705A"/>
          </a:solidFill>
        </p:grpSpPr>
        <p:sp>
          <p:nvSpPr>
            <p:cNvPr id="7479" name="Google Shape;7479;p62"/>
            <p:cNvSpPr/>
            <p:nvPr/>
          </p:nvSpPr>
          <p:spPr>
            <a:xfrm>
              <a:off x="-52043575" y="3983200"/>
              <a:ext cx="55150" cy="105750"/>
            </a:xfrm>
            <a:custGeom>
              <a:avLst/>
              <a:gdLst/>
              <a:ahLst/>
              <a:cxnLst/>
              <a:rect l="l" t="t" r="r" b="b"/>
              <a:pathLst>
                <a:path w="2206" h="4230" extrusionOk="0">
                  <a:moveTo>
                    <a:pt x="367" y="0"/>
                  </a:moveTo>
                  <a:cubicBezTo>
                    <a:pt x="339" y="0"/>
                    <a:pt x="311" y="3"/>
                    <a:pt x="284" y="8"/>
                  </a:cubicBezTo>
                  <a:cubicBezTo>
                    <a:pt x="126" y="40"/>
                    <a:pt x="0" y="197"/>
                    <a:pt x="0" y="355"/>
                  </a:cubicBezTo>
                  <a:lnTo>
                    <a:pt x="0" y="1867"/>
                  </a:lnTo>
                  <a:cubicBezTo>
                    <a:pt x="0" y="2875"/>
                    <a:pt x="630" y="3789"/>
                    <a:pt x="1512" y="4230"/>
                  </a:cubicBezTo>
                  <a:cubicBezTo>
                    <a:pt x="1512" y="3285"/>
                    <a:pt x="1733" y="2371"/>
                    <a:pt x="2206" y="1583"/>
                  </a:cubicBezTo>
                  <a:cubicBezTo>
                    <a:pt x="1607" y="1237"/>
                    <a:pt x="1103" y="764"/>
                    <a:pt x="725" y="166"/>
                  </a:cubicBezTo>
                  <a:cubicBezTo>
                    <a:pt x="647" y="61"/>
                    <a:pt x="503" y="0"/>
                    <a:pt x="3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0" name="Google Shape;7480;p62"/>
            <p:cNvSpPr/>
            <p:nvPr/>
          </p:nvSpPr>
          <p:spPr>
            <a:xfrm>
              <a:off x="-51985300" y="3983400"/>
              <a:ext cx="204800" cy="129975"/>
            </a:xfrm>
            <a:custGeom>
              <a:avLst/>
              <a:gdLst/>
              <a:ahLst/>
              <a:cxnLst/>
              <a:rect l="l" t="t" r="r" b="b"/>
              <a:pathLst>
                <a:path w="8192" h="5199" extrusionOk="0">
                  <a:moveTo>
                    <a:pt x="3718" y="0"/>
                  </a:moveTo>
                  <a:lnTo>
                    <a:pt x="3718" y="4096"/>
                  </a:lnTo>
                  <a:cubicBezTo>
                    <a:pt x="3718" y="4285"/>
                    <a:pt x="3561" y="4442"/>
                    <a:pt x="3340" y="4442"/>
                  </a:cubicBezTo>
                  <a:lnTo>
                    <a:pt x="1" y="4442"/>
                  </a:lnTo>
                  <a:lnTo>
                    <a:pt x="1" y="5198"/>
                  </a:lnTo>
                  <a:lnTo>
                    <a:pt x="8192" y="5198"/>
                  </a:lnTo>
                  <a:lnTo>
                    <a:pt x="8192" y="4442"/>
                  </a:lnTo>
                  <a:lnTo>
                    <a:pt x="4852" y="4442"/>
                  </a:lnTo>
                  <a:cubicBezTo>
                    <a:pt x="4814" y="4452"/>
                    <a:pt x="4778" y="4456"/>
                    <a:pt x="4743" y="4456"/>
                  </a:cubicBezTo>
                  <a:cubicBezTo>
                    <a:pt x="4548" y="4456"/>
                    <a:pt x="4411" y="4314"/>
                    <a:pt x="4411" y="4127"/>
                  </a:cubicBezTo>
                  <a:lnTo>
                    <a:pt x="4411" y="32"/>
                  </a:lnTo>
                  <a:cubicBezTo>
                    <a:pt x="4285" y="32"/>
                    <a:pt x="4159" y="0"/>
                    <a:pt x="4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1" name="Google Shape;7481;p62"/>
            <p:cNvSpPr/>
            <p:nvPr/>
          </p:nvSpPr>
          <p:spPr>
            <a:xfrm>
              <a:off x="-51855350" y="3987325"/>
              <a:ext cx="74075" cy="89825"/>
            </a:xfrm>
            <a:custGeom>
              <a:avLst/>
              <a:gdLst/>
              <a:ahLst/>
              <a:cxnLst/>
              <a:rect l="l" t="t" r="r" b="b"/>
              <a:pathLst>
                <a:path w="2963" h="3593" extrusionOk="0">
                  <a:moveTo>
                    <a:pt x="1" y="1"/>
                  </a:moveTo>
                  <a:lnTo>
                    <a:pt x="1" y="3592"/>
                  </a:lnTo>
                  <a:lnTo>
                    <a:pt x="2962" y="3592"/>
                  </a:lnTo>
                  <a:cubicBezTo>
                    <a:pt x="2836" y="2647"/>
                    <a:pt x="2427" y="1733"/>
                    <a:pt x="1765" y="1009"/>
                  </a:cubicBezTo>
                  <a:cubicBezTo>
                    <a:pt x="1261" y="505"/>
                    <a:pt x="663" y="19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2" name="Google Shape;7482;p62"/>
            <p:cNvSpPr/>
            <p:nvPr/>
          </p:nvSpPr>
          <p:spPr>
            <a:xfrm>
              <a:off x="-51985300" y="3987325"/>
              <a:ext cx="74050" cy="89825"/>
            </a:xfrm>
            <a:custGeom>
              <a:avLst/>
              <a:gdLst/>
              <a:ahLst/>
              <a:cxnLst/>
              <a:rect l="l" t="t" r="r" b="b"/>
              <a:pathLst>
                <a:path w="2962" h="3593" extrusionOk="0">
                  <a:moveTo>
                    <a:pt x="2962" y="1"/>
                  </a:moveTo>
                  <a:cubicBezTo>
                    <a:pt x="1324" y="473"/>
                    <a:pt x="158" y="1891"/>
                    <a:pt x="1" y="3592"/>
                  </a:cubicBezTo>
                  <a:lnTo>
                    <a:pt x="2962" y="3592"/>
                  </a:ln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3" name="Google Shape;7483;p62"/>
            <p:cNvSpPr/>
            <p:nvPr/>
          </p:nvSpPr>
          <p:spPr>
            <a:xfrm>
              <a:off x="-51985300" y="4190350"/>
              <a:ext cx="204800" cy="111275"/>
            </a:xfrm>
            <a:custGeom>
              <a:avLst/>
              <a:gdLst/>
              <a:ahLst/>
              <a:cxnLst/>
              <a:rect l="l" t="t" r="r" b="b"/>
              <a:pathLst>
                <a:path w="8192" h="4451" extrusionOk="0">
                  <a:moveTo>
                    <a:pt x="5069" y="1024"/>
                  </a:moveTo>
                  <a:cubicBezTo>
                    <a:pt x="5167" y="1024"/>
                    <a:pt x="5262" y="1063"/>
                    <a:pt x="5325" y="1142"/>
                  </a:cubicBezTo>
                  <a:cubicBezTo>
                    <a:pt x="5514" y="1268"/>
                    <a:pt x="5514" y="1489"/>
                    <a:pt x="5356" y="1646"/>
                  </a:cubicBezTo>
                  <a:cubicBezTo>
                    <a:pt x="5010" y="1993"/>
                    <a:pt x="4537" y="2213"/>
                    <a:pt x="4002" y="2213"/>
                  </a:cubicBezTo>
                  <a:cubicBezTo>
                    <a:pt x="3498" y="2213"/>
                    <a:pt x="3025" y="1993"/>
                    <a:pt x="2710" y="1646"/>
                  </a:cubicBezTo>
                  <a:cubicBezTo>
                    <a:pt x="2552" y="1489"/>
                    <a:pt x="2552" y="1268"/>
                    <a:pt x="2710" y="1142"/>
                  </a:cubicBezTo>
                  <a:cubicBezTo>
                    <a:pt x="2789" y="1063"/>
                    <a:pt x="2891" y="1024"/>
                    <a:pt x="2986" y="1024"/>
                  </a:cubicBezTo>
                  <a:cubicBezTo>
                    <a:pt x="3080" y="1024"/>
                    <a:pt x="3167" y="1063"/>
                    <a:pt x="3214" y="1142"/>
                  </a:cubicBezTo>
                  <a:cubicBezTo>
                    <a:pt x="3435" y="1363"/>
                    <a:pt x="3726" y="1473"/>
                    <a:pt x="4014" y="1473"/>
                  </a:cubicBezTo>
                  <a:cubicBezTo>
                    <a:pt x="4301" y="1473"/>
                    <a:pt x="4585" y="1363"/>
                    <a:pt x="4789" y="1142"/>
                  </a:cubicBezTo>
                  <a:cubicBezTo>
                    <a:pt x="4868" y="1063"/>
                    <a:pt x="4971" y="1024"/>
                    <a:pt x="5069" y="1024"/>
                  </a:cubicBezTo>
                  <a:close/>
                  <a:moveTo>
                    <a:pt x="4080" y="0"/>
                  </a:moveTo>
                  <a:cubicBezTo>
                    <a:pt x="3372" y="0"/>
                    <a:pt x="2663" y="213"/>
                    <a:pt x="2048" y="638"/>
                  </a:cubicBezTo>
                  <a:cubicBezTo>
                    <a:pt x="1954" y="669"/>
                    <a:pt x="1922" y="701"/>
                    <a:pt x="1859" y="701"/>
                  </a:cubicBezTo>
                  <a:lnTo>
                    <a:pt x="1" y="701"/>
                  </a:lnTo>
                  <a:cubicBezTo>
                    <a:pt x="190" y="2780"/>
                    <a:pt x="1922" y="4450"/>
                    <a:pt x="4096" y="4450"/>
                  </a:cubicBezTo>
                  <a:cubicBezTo>
                    <a:pt x="6207" y="4450"/>
                    <a:pt x="8003" y="2780"/>
                    <a:pt x="8192" y="701"/>
                  </a:cubicBezTo>
                  <a:lnTo>
                    <a:pt x="6333" y="701"/>
                  </a:lnTo>
                  <a:cubicBezTo>
                    <a:pt x="6207" y="701"/>
                    <a:pt x="6144" y="701"/>
                    <a:pt x="6113" y="638"/>
                  </a:cubicBezTo>
                  <a:cubicBezTo>
                    <a:pt x="5498" y="213"/>
                    <a:pt x="4789" y="0"/>
                    <a:pt x="4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4" name="Google Shape;7484;p62"/>
            <p:cNvSpPr/>
            <p:nvPr/>
          </p:nvSpPr>
          <p:spPr>
            <a:xfrm>
              <a:off x="-51985300" y="4133050"/>
              <a:ext cx="204800" cy="55925"/>
            </a:xfrm>
            <a:custGeom>
              <a:avLst/>
              <a:gdLst/>
              <a:ahLst/>
              <a:cxnLst/>
              <a:rect l="l" t="t" r="r" b="b"/>
              <a:pathLst>
                <a:path w="8192" h="2237" extrusionOk="0">
                  <a:moveTo>
                    <a:pt x="2552" y="756"/>
                  </a:moveTo>
                  <a:cubicBezTo>
                    <a:pt x="2742" y="756"/>
                    <a:pt x="2899" y="914"/>
                    <a:pt x="2899" y="1103"/>
                  </a:cubicBezTo>
                  <a:cubicBezTo>
                    <a:pt x="2899" y="1292"/>
                    <a:pt x="2742" y="1449"/>
                    <a:pt x="2552" y="1449"/>
                  </a:cubicBezTo>
                  <a:cubicBezTo>
                    <a:pt x="2363" y="1449"/>
                    <a:pt x="2206" y="1292"/>
                    <a:pt x="2206" y="1103"/>
                  </a:cubicBezTo>
                  <a:cubicBezTo>
                    <a:pt x="2206" y="914"/>
                    <a:pt x="2363" y="756"/>
                    <a:pt x="2552" y="756"/>
                  </a:cubicBezTo>
                  <a:close/>
                  <a:moveTo>
                    <a:pt x="5545" y="756"/>
                  </a:moveTo>
                  <a:cubicBezTo>
                    <a:pt x="5734" y="756"/>
                    <a:pt x="5892" y="914"/>
                    <a:pt x="5892" y="1103"/>
                  </a:cubicBezTo>
                  <a:cubicBezTo>
                    <a:pt x="5892" y="1292"/>
                    <a:pt x="5734" y="1449"/>
                    <a:pt x="5545" y="1449"/>
                  </a:cubicBezTo>
                  <a:cubicBezTo>
                    <a:pt x="5356" y="1449"/>
                    <a:pt x="5199" y="1292"/>
                    <a:pt x="5199" y="1103"/>
                  </a:cubicBezTo>
                  <a:cubicBezTo>
                    <a:pt x="5167" y="914"/>
                    <a:pt x="5356" y="756"/>
                    <a:pt x="5545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1733" y="2237"/>
                  </a:lnTo>
                  <a:cubicBezTo>
                    <a:pt x="2458" y="1796"/>
                    <a:pt x="3277" y="1575"/>
                    <a:pt x="4092" y="1575"/>
                  </a:cubicBezTo>
                  <a:cubicBezTo>
                    <a:pt x="4907" y="1575"/>
                    <a:pt x="5719" y="1796"/>
                    <a:pt x="6428" y="2237"/>
                  </a:cubicBezTo>
                  <a:lnTo>
                    <a:pt x="8192" y="2237"/>
                  </a:ln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5" name="Google Shape;7485;p62"/>
            <p:cNvSpPr/>
            <p:nvPr/>
          </p:nvSpPr>
          <p:spPr>
            <a:xfrm>
              <a:off x="-51780525" y="3983125"/>
              <a:ext cx="55950" cy="105825"/>
            </a:xfrm>
            <a:custGeom>
              <a:avLst/>
              <a:gdLst/>
              <a:ahLst/>
              <a:cxnLst/>
              <a:rect l="l" t="t" r="r" b="b"/>
              <a:pathLst>
                <a:path w="2238" h="4233" extrusionOk="0">
                  <a:moveTo>
                    <a:pt x="1849" y="0"/>
                  </a:moveTo>
                  <a:cubicBezTo>
                    <a:pt x="1729" y="0"/>
                    <a:pt x="1618" y="47"/>
                    <a:pt x="1545" y="169"/>
                  </a:cubicBezTo>
                  <a:cubicBezTo>
                    <a:pt x="1135" y="767"/>
                    <a:pt x="631" y="1240"/>
                    <a:pt x="1" y="1586"/>
                  </a:cubicBezTo>
                  <a:cubicBezTo>
                    <a:pt x="473" y="2374"/>
                    <a:pt x="694" y="3288"/>
                    <a:pt x="694" y="4233"/>
                  </a:cubicBezTo>
                  <a:cubicBezTo>
                    <a:pt x="1576" y="3792"/>
                    <a:pt x="2206" y="2910"/>
                    <a:pt x="2206" y="1870"/>
                  </a:cubicBezTo>
                  <a:lnTo>
                    <a:pt x="2206" y="358"/>
                  </a:lnTo>
                  <a:cubicBezTo>
                    <a:pt x="2238" y="200"/>
                    <a:pt x="2112" y="106"/>
                    <a:pt x="1954" y="11"/>
                  </a:cubicBezTo>
                  <a:cubicBezTo>
                    <a:pt x="1919" y="4"/>
                    <a:pt x="1883" y="0"/>
                    <a:pt x="18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6" name="Google Shape;7486;p62"/>
            <p:cNvSpPr/>
            <p:nvPr/>
          </p:nvSpPr>
          <p:spPr>
            <a:xfrm>
              <a:off x="-520239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8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7" name="Google Shape;7487;p62"/>
            <p:cNvSpPr/>
            <p:nvPr/>
          </p:nvSpPr>
          <p:spPr>
            <a:xfrm>
              <a:off x="-517632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8"/>
                    <a:pt x="757" y="1796"/>
                    <a:pt x="757" y="1260"/>
                  </a:cubicBezTo>
                  <a:cubicBezTo>
                    <a:pt x="757" y="693"/>
                    <a:pt x="442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88" name="Google Shape;7488;p62"/>
          <p:cNvGrpSpPr/>
          <p:nvPr/>
        </p:nvGrpSpPr>
        <p:grpSpPr>
          <a:xfrm>
            <a:off x="8286932" y="1840195"/>
            <a:ext cx="419549" cy="478628"/>
            <a:chOff x="-56766175" y="3198925"/>
            <a:chExt cx="279625" cy="319000"/>
          </a:xfrm>
          <a:solidFill>
            <a:srgbClr val="EE705A"/>
          </a:solidFill>
        </p:grpSpPr>
        <p:sp>
          <p:nvSpPr>
            <p:cNvPr id="7489" name="Google Shape;7489;p62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0" name="Google Shape;7490;p62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1" name="Google Shape;7491;p62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2" name="Google Shape;7492;p62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3" name="Google Shape;7493;p62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4" name="Google Shape;7494;p62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5" name="Google Shape;7495;p62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496" name="Google Shape;7496;p62"/>
          <p:cNvGrpSpPr/>
          <p:nvPr/>
        </p:nvGrpSpPr>
        <p:grpSpPr>
          <a:xfrm>
            <a:off x="8285751" y="2447262"/>
            <a:ext cx="421912" cy="477465"/>
            <a:chOff x="-56766175" y="3590375"/>
            <a:chExt cx="281200" cy="318225"/>
          </a:xfrm>
          <a:solidFill>
            <a:srgbClr val="EE705A"/>
          </a:solidFill>
        </p:grpSpPr>
        <p:sp>
          <p:nvSpPr>
            <p:cNvPr id="7497" name="Google Shape;7497;p62"/>
            <p:cNvSpPr/>
            <p:nvPr/>
          </p:nvSpPr>
          <p:spPr>
            <a:xfrm>
              <a:off x="-56766175" y="3632900"/>
              <a:ext cx="281200" cy="275700"/>
            </a:xfrm>
            <a:custGeom>
              <a:avLst/>
              <a:gdLst/>
              <a:ahLst/>
              <a:cxnLst/>
              <a:rect l="l" t="t" r="r" b="b"/>
              <a:pathLst>
                <a:path w="11248" h="11028" extrusionOk="0">
                  <a:moveTo>
                    <a:pt x="1576" y="0"/>
                  </a:moveTo>
                  <a:cubicBezTo>
                    <a:pt x="599" y="1009"/>
                    <a:pt x="1" y="2395"/>
                    <a:pt x="1" y="3907"/>
                  </a:cubicBezTo>
                  <a:lnTo>
                    <a:pt x="1" y="10681"/>
                  </a:lnTo>
                  <a:cubicBezTo>
                    <a:pt x="1" y="10870"/>
                    <a:pt x="158" y="11027"/>
                    <a:pt x="347" y="11027"/>
                  </a:cubicBezTo>
                  <a:lnTo>
                    <a:pt x="5577" y="11027"/>
                  </a:lnTo>
                  <a:cubicBezTo>
                    <a:pt x="3340" y="11027"/>
                    <a:pt x="1481" y="9200"/>
                    <a:pt x="1481" y="6932"/>
                  </a:cubicBezTo>
                  <a:lnTo>
                    <a:pt x="1481" y="5388"/>
                  </a:lnTo>
                  <a:cubicBezTo>
                    <a:pt x="1481" y="5262"/>
                    <a:pt x="1576" y="5167"/>
                    <a:pt x="1702" y="5073"/>
                  </a:cubicBezTo>
                  <a:lnTo>
                    <a:pt x="5419" y="2836"/>
                  </a:lnTo>
                  <a:cubicBezTo>
                    <a:pt x="5482" y="2789"/>
                    <a:pt x="5553" y="2765"/>
                    <a:pt x="5624" y="2765"/>
                  </a:cubicBezTo>
                  <a:cubicBezTo>
                    <a:pt x="5695" y="2765"/>
                    <a:pt x="5766" y="2789"/>
                    <a:pt x="5829" y="2836"/>
                  </a:cubicBezTo>
                  <a:lnTo>
                    <a:pt x="9578" y="5073"/>
                  </a:lnTo>
                  <a:cubicBezTo>
                    <a:pt x="9673" y="5167"/>
                    <a:pt x="9767" y="5262"/>
                    <a:pt x="9767" y="5388"/>
                  </a:cubicBezTo>
                  <a:lnTo>
                    <a:pt x="9767" y="6932"/>
                  </a:lnTo>
                  <a:cubicBezTo>
                    <a:pt x="9767" y="9200"/>
                    <a:pt x="7908" y="11027"/>
                    <a:pt x="5671" y="11027"/>
                  </a:cubicBezTo>
                  <a:lnTo>
                    <a:pt x="10901" y="11027"/>
                  </a:lnTo>
                  <a:cubicBezTo>
                    <a:pt x="11090" y="11027"/>
                    <a:pt x="11248" y="10870"/>
                    <a:pt x="11248" y="10681"/>
                  </a:cubicBezTo>
                  <a:lnTo>
                    <a:pt x="11248" y="3907"/>
                  </a:lnTo>
                  <a:cubicBezTo>
                    <a:pt x="11185" y="2363"/>
                    <a:pt x="10586" y="977"/>
                    <a:pt x="9610" y="0"/>
                  </a:cubicBezTo>
                  <a:cubicBezTo>
                    <a:pt x="9578" y="158"/>
                    <a:pt x="9484" y="316"/>
                    <a:pt x="9358" y="473"/>
                  </a:cubicBezTo>
                  <a:cubicBezTo>
                    <a:pt x="8727" y="1418"/>
                    <a:pt x="7247" y="2048"/>
                    <a:pt x="5577" y="2048"/>
                  </a:cubicBezTo>
                  <a:cubicBezTo>
                    <a:pt x="3907" y="2048"/>
                    <a:pt x="2395" y="1418"/>
                    <a:pt x="1765" y="442"/>
                  </a:cubicBezTo>
                  <a:cubicBezTo>
                    <a:pt x="1702" y="316"/>
                    <a:pt x="1607" y="158"/>
                    <a:pt x="1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8" name="Google Shape;7498;p62"/>
            <p:cNvSpPr/>
            <p:nvPr/>
          </p:nvSpPr>
          <p:spPr>
            <a:xfrm>
              <a:off x="-56709475" y="3722700"/>
              <a:ext cx="167800" cy="153600"/>
            </a:xfrm>
            <a:custGeom>
              <a:avLst/>
              <a:gdLst/>
              <a:ahLst/>
              <a:cxnLst/>
              <a:rect l="l" t="t" r="r" b="b"/>
              <a:pathLst>
                <a:path w="6712" h="6144" extrusionOk="0">
                  <a:moveTo>
                    <a:pt x="1828" y="1449"/>
                  </a:moveTo>
                  <a:cubicBezTo>
                    <a:pt x="2017" y="1449"/>
                    <a:pt x="2175" y="1607"/>
                    <a:pt x="2175" y="1796"/>
                  </a:cubicBezTo>
                  <a:cubicBezTo>
                    <a:pt x="2206" y="2016"/>
                    <a:pt x="2049" y="2142"/>
                    <a:pt x="1828" y="2142"/>
                  </a:cubicBezTo>
                  <a:cubicBezTo>
                    <a:pt x="1639" y="2142"/>
                    <a:pt x="1482" y="2016"/>
                    <a:pt x="1482" y="1796"/>
                  </a:cubicBezTo>
                  <a:cubicBezTo>
                    <a:pt x="1482" y="1607"/>
                    <a:pt x="1639" y="1449"/>
                    <a:pt x="1828" y="1449"/>
                  </a:cubicBezTo>
                  <a:close/>
                  <a:moveTo>
                    <a:pt x="4821" y="1449"/>
                  </a:moveTo>
                  <a:cubicBezTo>
                    <a:pt x="5010" y="1449"/>
                    <a:pt x="5168" y="1607"/>
                    <a:pt x="5168" y="1796"/>
                  </a:cubicBezTo>
                  <a:cubicBezTo>
                    <a:pt x="5199" y="2016"/>
                    <a:pt x="5010" y="2142"/>
                    <a:pt x="4821" y="2142"/>
                  </a:cubicBezTo>
                  <a:cubicBezTo>
                    <a:pt x="4632" y="2142"/>
                    <a:pt x="4475" y="2016"/>
                    <a:pt x="4475" y="1796"/>
                  </a:cubicBezTo>
                  <a:cubicBezTo>
                    <a:pt x="4475" y="1607"/>
                    <a:pt x="4632" y="1449"/>
                    <a:pt x="4821" y="1449"/>
                  </a:cubicBezTo>
                  <a:close/>
                  <a:moveTo>
                    <a:pt x="3372" y="0"/>
                  </a:moveTo>
                  <a:lnTo>
                    <a:pt x="1" y="2016"/>
                  </a:lnTo>
                  <a:lnTo>
                    <a:pt x="1" y="3340"/>
                  </a:lnTo>
                  <a:cubicBezTo>
                    <a:pt x="1" y="4474"/>
                    <a:pt x="599" y="5545"/>
                    <a:pt x="1513" y="6143"/>
                  </a:cubicBezTo>
                  <a:lnTo>
                    <a:pt x="1513" y="4411"/>
                  </a:lnTo>
                  <a:cubicBezTo>
                    <a:pt x="1513" y="4253"/>
                    <a:pt x="1576" y="4127"/>
                    <a:pt x="1702" y="4096"/>
                  </a:cubicBezTo>
                  <a:cubicBezTo>
                    <a:pt x="2222" y="3844"/>
                    <a:pt x="2797" y="3718"/>
                    <a:pt x="3368" y="3718"/>
                  </a:cubicBezTo>
                  <a:cubicBezTo>
                    <a:pt x="3939" y="3718"/>
                    <a:pt x="4506" y="3844"/>
                    <a:pt x="5010" y="4096"/>
                  </a:cubicBezTo>
                  <a:cubicBezTo>
                    <a:pt x="5136" y="4159"/>
                    <a:pt x="5199" y="4285"/>
                    <a:pt x="5199" y="4411"/>
                  </a:cubicBezTo>
                  <a:lnTo>
                    <a:pt x="5199" y="6143"/>
                  </a:lnTo>
                  <a:cubicBezTo>
                    <a:pt x="6113" y="5545"/>
                    <a:pt x="6711" y="4505"/>
                    <a:pt x="6711" y="3340"/>
                  </a:cubicBezTo>
                  <a:lnTo>
                    <a:pt x="6711" y="2016"/>
                  </a:lnTo>
                  <a:lnTo>
                    <a:pt x="33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9" name="Google Shape;7499;p62"/>
            <p:cNvSpPr/>
            <p:nvPr/>
          </p:nvSpPr>
          <p:spPr>
            <a:xfrm>
              <a:off x="-56654325" y="383375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127" y="0"/>
                  </a:moveTo>
                  <a:cubicBezTo>
                    <a:pt x="748" y="0"/>
                    <a:pt x="363" y="63"/>
                    <a:pt x="0" y="189"/>
                  </a:cubicBezTo>
                  <a:lnTo>
                    <a:pt x="0" y="2048"/>
                  </a:lnTo>
                  <a:cubicBezTo>
                    <a:pt x="378" y="2174"/>
                    <a:pt x="725" y="2237"/>
                    <a:pt x="1103" y="2237"/>
                  </a:cubicBezTo>
                  <a:cubicBezTo>
                    <a:pt x="1512" y="2237"/>
                    <a:pt x="1859" y="2174"/>
                    <a:pt x="2206" y="2048"/>
                  </a:cubicBezTo>
                  <a:lnTo>
                    <a:pt x="2206" y="189"/>
                  </a:lnTo>
                  <a:cubicBezTo>
                    <a:pt x="1875" y="63"/>
                    <a:pt x="1505" y="0"/>
                    <a:pt x="1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0" name="Google Shape;7500;p62"/>
            <p:cNvSpPr/>
            <p:nvPr/>
          </p:nvSpPr>
          <p:spPr>
            <a:xfrm>
              <a:off x="-56710250" y="3590375"/>
              <a:ext cx="167775" cy="74850"/>
            </a:xfrm>
            <a:custGeom>
              <a:avLst/>
              <a:gdLst/>
              <a:ahLst/>
              <a:cxnLst/>
              <a:rect l="l" t="t" r="r" b="b"/>
              <a:pathLst>
                <a:path w="6711" h="2994" extrusionOk="0">
                  <a:moveTo>
                    <a:pt x="3340" y="0"/>
                  </a:moveTo>
                  <a:cubicBezTo>
                    <a:pt x="2080" y="0"/>
                    <a:pt x="946" y="441"/>
                    <a:pt x="0" y="1134"/>
                  </a:cubicBezTo>
                  <a:cubicBezTo>
                    <a:pt x="0" y="1355"/>
                    <a:pt x="32" y="1544"/>
                    <a:pt x="189" y="1733"/>
                  </a:cubicBezTo>
                  <a:cubicBezTo>
                    <a:pt x="662" y="2489"/>
                    <a:pt x="1922" y="2993"/>
                    <a:pt x="3340" y="2993"/>
                  </a:cubicBezTo>
                  <a:cubicBezTo>
                    <a:pt x="4726" y="2993"/>
                    <a:pt x="5986" y="2489"/>
                    <a:pt x="6490" y="1796"/>
                  </a:cubicBezTo>
                  <a:cubicBezTo>
                    <a:pt x="6648" y="1575"/>
                    <a:pt x="6711" y="1355"/>
                    <a:pt x="6711" y="1134"/>
                  </a:cubicBezTo>
                  <a:cubicBezTo>
                    <a:pt x="5766" y="441"/>
                    <a:pt x="4600" y="0"/>
                    <a:pt x="3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01" name="Google Shape;7501;p62"/>
          <p:cNvGrpSpPr/>
          <p:nvPr/>
        </p:nvGrpSpPr>
        <p:grpSpPr>
          <a:xfrm>
            <a:off x="8335025" y="3035757"/>
            <a:ext cx="362835" cy="477465"/>
            <a:chOff x="-56747275" y="3982600"/>
            <a:chExt cx="241825" cy="318225"/>
          </a:xfrm>
          <a:solidFill>
            <a:srgbClr val="EE705A"/>
          </a:solidFill>
        </p:grpSpPr>
        <p:sp>
          <p:nvSpPr>
            <p:cNvPr id="7502" name="Google Shape;7502;p62"/>
            <p:cNvSpPr/>
            <p:nvPr/>
          </p:nvSpPr>
          <p:spPr>
            <a:xfrm>
              <a:off x="-56635425" y="4076325"/>
              <a:ext cx="18125" cy="37050"/>
            </a:xfrm>
            <a:custGeom>
              <a:avLst/>
              <a:gdLst/>
              <a:ahLst/>
              <a:cxnLst/>
              <a:rect l="l" t="t" r="r" b="b"/>
              <a:pathLst>
                <a:path w="725" h="1482" extrusionOk="0">
                  <a:moveTo>
                    <a:pt x="378" y="1"/>
                  </a:moveTo>
                  <a:cubicBezTo>
                    <a:pt x="158" y="1"/>
                    <a:pt x="0" y="316"/>
                    <a:pt x="0" y="725"/>
                  </a:cubicBezTo>
                  <a:cubicBezTo>
                    <a:pt x="0" y="1135"/>
                    <a:pt x="158" y="1481"/>
                    <a:pt x="378" y="1481"/>
                  </a:cubicBezTo>
                  <a:cubicBezTo>
                    <a:pt x="567" y="1481"/>
                    <a:pt x="725" y="1135"/>
                    <a:pt x="725" y="725"/>
                  </a:cubicBezTo>
                  <a:cubicBezTo>
                    <a:pt x="725" y="316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3" name="Google Shape;7503;p62"/>
            <p:cNvSpPr/>
            <p:nvPr/>
          </p:nvSpPr>
          <p:spPr>
            <a:xfrm>
              <a:off x="-56618900" y="3991275"/>
              <a:ext cx="113450" cy="136250"/>
            </a:xfrm>
            <a:custGeom>
              <a:avLst/>
              <a:gdLst/>
              <a:ahLst/>
              <a:cxnLst/>
              <a:rect l="l" t="t" r="r" b="b"/>
              <a:pathLst>
                <a:path w="4538" h="5450" extrusionOk="0">
                  <a:moveTo>
                    <a:pt x="3277" y="0"/>
                  </a:moveTo>
                  <a:lnTo>
                    <a:pt x="1" y="2647"/>
                  </a:lnTo>
                  <a:lnTo>
                    <a:pt x="3939" y="5387"/>
                  </a:lnTo>
                  <a:cubicBezTo>
                    <a:pt x="4007" y="5430"/>
                    <a:pt x="4081" y="5449"/>
                    <a:pt x="4154" y="5449"/>
                  </a:cubicBezTo>
                  <a:cubicBezTo>
                    <a:pt x="4352" y="5449"/>
                    <a:pt x="4538" y="5303"/>
                    <a:pt x="4538" y="5072"/>
                  </a:cubicBezTo>
                  <a:lnTo>
                    <a:pt x="4538" y="2300"/>
                  </a:lnTo>
                  <a:cubicBezTo>
                    <a:pt x="4538" y="1355"/>
                    <a:pt x="4034" y="473"/>
                    <a:pt x="3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4" name="Google Shape;7504;p62"/>
            <p:cNvSpPr/>
            <p:nvPr/>
          </p:nvSpPr>
          <p:spPr>
            <a:xfrm>
              <a:off x="-56601550" y="4094450"/>
              <a:ext cx="31525" cy="19700"/>
            </a:xfrm>
            <a:custGeom>
              <a:avLst/>
              <a:gdLst/>
              <a:ahLst/>
              <a:cxnLst/>
              <a:rect l="l" t="t" r="r" b="b"/>
              <a:pathLst>
                <a:path w="1261" h="788" extrusionOk="0">
                  <a:moveTo>
                    <a:pt x="158" y="0"/>
                  </a:moveTo>
                  <a:lnTo>
                    <a:pt x="158" y="63"/>
                  </a:lnTo>
                  <a:cubicBezTo>
                    <a:pt x="158" y="315"/>
                    <a:pt x="95" y="567"/>
                    <a:pt x="0" y="788"/>
                  </a:cubicBezTo>
                  <a:lnTo>
                    <a:pt x="1260" y="788"/>
                  </a:lnTo>
                  <a:lnTo>
                    <a:pt x="1260" y="756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5" name="Google Shape;7505;p62"/>
            <p:cNvSpPr/>
            <p:nvPr/>
          </p:nvSpPr>
          <p:spPr>
            <a:xfrm>
              <a:off x="-56688200" y="4085775"/>
              <a:ext cx="37050" cy="27600"/>
            </a:xfrm>
            <a:custGeom>
              <a:avLst/>
              <a:gdLst/>
              <a:ahLst/>
              <a:cxnLst/>
              <a:rect l="l" t="t" r="r" b="b"/>
              <a:pathLst>
                <a:path w="1482" h="1104" extrusionOk="0">
                  <a:moveTo>
                    <a:pt x="1355" y="1"/>
                  </a:moveTo>
                  <a:lnTo>
                    <a:pt x="1" y="1103"/>
                  </a:lnTo>
                  <a:lnTo>
                    <a:pt x="1481" y="1103"/>
                  </a:lnTo>
                  <a:cubicBezTo>
                    <a:pt x="1418" y="883"/>
                    <a:pt x="1324" y="631"/>
                    <a:pt x="1324" y="347"/>
                  </a:cubicBezTo>
                  <a:cubicBezTo>
                    <a:pt x="1324" y="253"/>
                    <a:pt x="1324" y="127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6" name="Google Shape;7506;p62"/>
            <p:cNvSpPr/>
            <p:nvPr/>
          </p:nvSpPr>
          <p:spPr>
            <a:xfrm>
              <a:off x="-56747275" y="3982600"/>
              <a:ext cx="189850" cy="143850"/>
            </a:xfrm>
            <a:custGeom>
              <a:avLst/>
              <a:gdLst/>
              <a:ahLst/>
              <a:cxnLst/>
              <a:rect l="l" t="t" r="r" b="b"/>
              <a:pathLst>
                <a:path w="7594" h="5754" extrusionOk="0">
                  <a:moveTo>
                    <a:pt x="2584" y="1"/>
                  </a:moveTo>
                  <a:cubicBezTo>
                    <a:pt x="1135" y="1"/>
                    <a:pt x="1" y="1166"/>
                    <a:pt x="1" y="2647"/>
                  </a:cubicBezTo>
                  <a:lnTo>
                    <a:pt x="1" y="5388"/>
                  </a:lnTo>
                  <a:cubicBezTo>
                    <a:pt x="1" y="5610"/>
                    <a:pt x="172" y="5753"/>
                    <a:pt x="350" y="5753"/>
                  </a:cubicBezTo>
                  <a:cubicBezTo>
                    <a:pt x="426" y="5753"/>
                    <a:pt x="502" y="5728"/>
                    <a:pt x="568" y="5671"/>
                  </a:cubicBezTo>
                  <a:lnTo>
                    <a:pt x="7593" y="32"/>
                  </a:lnTo>
                  <a:cubicBezTo>
                    <a:pt x="7436" y="1"/>
                    <a:pt x="7278" y="1"/>
                    <a:pt x="7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7" name="Google Shape;7507;p62"/>
            <p:cNvSpPr/>
            <p:nvPr/>
          </p:nvSpPr>
          <p:spPr>
            <a:xfrm>
              <a:off x="-56654325" y="4217500"/>
              <a:ext cx="55150" cy="83325"/>
            </a:xfrm>
            <a:custGeom>
              <a:avLst/>
              <a:gdLst/>
              <a:ahLst/>
              <a:cxnLst/>
              <a:rect l="l" t="t" r="r" b="b"/>
              <a:pathLst>
                <a:path w="2206" h="3333" extrusionOk="0">
                  <a:moveTo>
                    <a:pt x="1127" y="1"/>
                  </a:moveTo>
                  <a:cubicBezTo>
                    <a:pt x="748" y="1"/>
                    <a:pt x="363" y="72"/>
                    <a:pt x="0" y="214"/>
                  </a:cubicBezTo>
                  <a:lnTo>
                    <a:pt x="0" y="3175"/>
                  </a:lnTo>
                  <a:cubicBezTo>
                    <a:pt x="378" y="3270"/>
                    <a:pt x="756" y="3333"/>
                    <a:pt x="1103" y="3333"/>
                  </a:cubicBezTo>
                  <a:cubicBezTo>
                    <a:pt x="1512" y="3333"/>
                    <a:pt x="1859" y="3270"/>
                    <a:pt x="2206" y="3175"/>
                  </a:cubicBezTo>
                  <a:lnTo>
                    <a:pt x="2206" y="214"/>
                  </a:lnTo>
                  <a:cubicBezTo>
                    <a:pt x="1875" y="72"/>
                    <a:pt x="1505" y="1"/>
                    <a:pt x="1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8" name="Google Shape;7508;p62"/>
            <p:cNvSpPr/>
            <p:nvPr/>
          </p:nvSpPr>
          <p:spPr>
            <a:xfrm>
              <a:off x="-56729150" y="4132250"/>
              <a:ext cx="204800" cy="157550"/>
            </a:xfrm>
            <a:custGeom>
              <a:avLst/>
              <a:gdLst/>
              <a:ahLst/>
              <a:cxnLst/>
              <a:rect l="l" t="t" r="r" b="b"/>
              <a:pathLst>
                <a:path w="8192" h="6302" extrusionOk="0">
                  <a:moveTo>
                    <a:pt x="2615" y="788"/>
                  </a:moveTo>
                  <a:cubicBezTo>
                    <a:pt x="2804" y="788"/>
                    <a:pt x="2962" y="946"/>
                    <a:pt x="2962" y="1135"/>
                  </a:cubicBezTo>
                  <a:cubicBezTo>
                    <a:pt x="2993" y="1324"/>
                    <a:pt x="2836" y="1481"/>
                    <a:pt x="2615" y="1481"/>
                  </a:cubicBezTo>
                  <a:cubicBezTo>
                    <a:pt x="2426" y="1481"/>
                    <a:pt x="2269" y="1324"/>
                    <a:pt x="2269" y="1135"/>
                  </a:cubicBezTo>
                  <a:cubicBezTo>
                    <a:pt x="2269" y="946"/>
                    <a:pt x="2426" y="788"/>
                    <a:pt x="2615" y="788"/>
                  </a:cubicBezTo>
                  <a:close/>
                  <a:moveTo>
                    <a:pt x="5608" y="788"/>
                  </a:moveTo>
                  <a:cubicBezTo>
                    <a:pt x="5797" y="788"/>
                    <a:pt x="5955" y="946"/>
                    <a:pt x="5955" y="1135"/>
                  </a:cubicBezTo>
                  <a:cubicBezTo>
                    <a:pt x="5986" y="1324"/>
                    <a:pt x="5797" y="1481"/>
                    <a:pt x="5608" y="1481"/>
                  </a:cubicBezTo>
                  <a:cubicBezTo>
                    <a:pt x="5419" y="1481"/>
                    <a:pt x="5262" y="1324"/>
                    <a:pt x="5262" y="1135"/>
                  </a:cubicBezTo>
                  <a:cubicBezTo>
                    <a:pt x="5262" y="946"/>
                    <a:pt x="5419" y="788"/>
                    <a:pt x="5608" y="788"/>
                  </a:cubicBezTo>
                  <a:close/>
                  <a:moveTo>
                    <a:pt x="725" y="1"/>
                  </a:moveTo>
                  <a:lnTo>
                    <a:pt x="0" y="536"/>
                  </a:lnTo>
                  <a:lnTo>
                    <a:pt x="0" y="2647"/>
                  </a:lnTo>
                  <a:cubicBezTo>
                    <a:pt x="0" y="4222"/>
                    <a:pt x="914" y="5577"/>
                    <a:pt x="2269" y="6301"/>
                  </a:cubicBezTo>
                  <a:lnTo>
                    <a:pt x="2269" y="3372"/>
                  </a:lnTo>
                  <a:cubicBezTo>
                    <a:pt x="2269" y="3214"/>
                    <a:pt x="2332" y="3120"/>
                    <a:pt x="2458" y="3056"/>
                  </a:cubicBezTo>
                  <a:cubicBezTo>
                    <a:pt x="2962" y="2804"/>
                    <a:pt x="3529" y="2678"/>
                    <a:pt x="4100" y="2678"/>
                  </a:cubicBezTo>
                  <a:cubicBezTo>
                    <a:pt x="4671" y="2678"/>
                    <a:pt x="5246" y="2804"/>
                    <a:pt x="5766" y="3056"/>
                  </a:cubicBezTo>
                  <a:cubicBezTo>
                    <a:pt x="5892" y="3151"/>
                    <a:pt x="5955" y="3277"/>
                    <a:pt x="5955" y="3372"/>
                  </a:cubicBezTo>
                  <a:lnTo>
                    <a:pt x="5955" y="6301"/>
                  </a:lnTo>
                  <a:cubicBezTo>
                    <a:pt x="7309" y="5640"/>
                    <a:pt x="8192" y="4254"/>
                    <a:pt x="8192" y="2647"/>
                  </a:cubicBezTo>
                  <a:lnTo>
                    <a:pt x="8192" y="536"/>
                  </a:lnTo>
                  <a:lnTo>
                    <a:pt x="7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09" name="Google Shape;7509;p62"/>
          <p:cNvGrpSpPr/>
          <p:nvPr/>
        </p:nvGrpSpPr>
        <p:grpSpPr>
          <a:xfrm>
            <a:off x="6478694" y="4292074"/>
            <a:ext cx="478665" cy="457321"/>
            <a:chOff x="-54812875" y="3596675"/>
            <a:chExt cx="319025" cy="304800"/>
          </a:xfrm>
          <a:solidFill>
            <a:srgbClr val="EE705A"/>
          </a:solidFill>
        </p:grpSpPr>
        <p:sp>
          <p:nvSpPr>
            <p:cNvPr id="7510" name="Google Shape;7510;p62"/>
            <p:cNvSpPr/>
            <p:nvPr/>
          </p:nvSpPr>
          <p:spPr>
            <a:xfrm>
              <a:off x="-54812875" y="3607700"/>
              <a:ext cx="74850" cy="293775"/>
            </a:xfrm>
            <a:custGeom>
              <a:avLst/>
              <a:gdLst/>
              <a:ahLst/>
              <a:cxnLst/>
              <a:rect l="l" t="t" r="r" b="b"/>
              <a:pathLst>
                <a:path w="2994" h="11751" extrusionOk="0">
                  <a:moveTo>
                    <a:pt x="1482" y="0"/>
                  </a:moveTo>
                  <a:lnTo>
                    <a:pt x="1482" y="2710"/>
                  </a:lnTo>
                  <a:cubicBezTo>
                    <a:pt x="1482" y="3749"/>
                    <a:pt x="1261" y="4789"/>
                    <a:pt x="788" y="5734"/>
                  </a:cubicBezTo>
                  <a:cubicBezTo>
                    <a:pt x="284" y="6805"/>
                    <a:pt x="1" y="7971"/>
                    <a:pt x="1" y="9168"/>
                  </a:cubicBezTo>
                  <a:cubicBezTo>
                    <a:pt x="1" y="10050"/>
                    <a:pt x="505" y="10901"/>
                    <a:pt x="1261" y="11405"/>
                  </a:cubicBezTo>
                  <a:lnTo>
                    <a:pt x="1639" y="11689"/>
                  </a:lnTo>
                  <a:cubicBezTo>
                    <a:pt x="1707" y="11731"/>
                    <a:pt x="1781" y="11750"/>
                    <a:pt x="1854" y="11750"/>
                  </a:cubicBezTo>
                  <a:cubicBezTo>
                    <a:pt x="2052" y="11750"/>
                    <a:pt x="2238" y="11604"/>
                    <a:pt x="2238" y="11374"/>
                  </a:cubicBezTo>
                  <a:lnTo>
                    <a:pt x="2238" y="9326"/>
                  </a:lnTo>
                  <a:cubicBezTo>
                    <a:pt x="2238" y="8570"/>
                    <a:pt x="2364" y="7751"/>
                    <a:pt x="2584" y="7026"/>
                  </a:cubicBezTo>
                  <a:cubicBezTo>
                    <a:pt x="2836" y="6270"/>
                    <a:pt x="2994" y="5545"/>
                    <a:pt x="2994" y="4758"/>
                  </a:cubicBezTo>
                  <a:lnTo>
                    <a:pt x="2994" y="3718"/>
                  </a:lnTo>
                  <a:lnTo>
                    <a:pt x="14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1" name="Google Shape;7511;p62"/>
            <p:cNvSpPr/>
            <p:nvPr/>
          </p:nvSpPr>
          <p:spPr>
            <a:xfrm>
              <a:off x="-54662425" y="36218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47" y="0"/>
                  </a:moveTo>
                  <a:cubicBezTo>
                    <a:pt x="158" y="315"/>
                    <a:pt x="0" y="757"/>
                    <a:pt x="0" y="1229"/>
                  </a:cubicBezTo>
                  <a:cubicBezTo>
                    <a:pt x="0" y="1702"/>
                    <a:pt x="189" y="2143"/>
                    <a:pt x="347" y="2458"/>
                  </a:cubicBezTo>
                  <a:cubicBezTo>
                    <a:pt x="504" y="2143"/>
                    <a:pt x="725" y="1702"/>
                    <a:pt x="725" y="1229"/>
                  </a:cubicBezTo>
                  <a:cubicBezTo>
                    <a:pt x="725" y="757"/>
                    <a:pt x="504" y="315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2" name="Google Shape;7512;p62"/>
            <p:cNvSpPr/>
            <p:nvPr/>
          </p:nvSpPr>
          <p:spPr>
            <a:xfrm>
              <a:off x="-54737250" y="3652600"/>
              <a:ext cx="66175" cy="37825"/>
            </a:xfrm>
            <a:custGeom>
              <a:avLst/>
              <a:gdLst/>
              <a:ahLst/>
              <a:cxnLst/>
              <a:rect l="l" t="t" r="r" b="b"/>
              <a:pathLst>
                <a:path w="2647" h="1513" extrusionOk="0">
                  <a:moveTo>
                    <a:pt x="0" y="0"/>
                  </a:moveTo>
                  <a:lnTo>
                    <a:pt x="599" y="1512"/>
                  </a:lnTo>
                  <a:lnTo>
                    <a:pt x="2647" y="1512"/>
                  </a:lnTo>
                  <a:cubicBezTo>
                    <a:pt x="2458" y="1103"/>
                    <a:pt x="2206" y="599"/>
                    <a:pt x="22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3" name="Google Shape;7513;p62"/>
            <p:cNvSpPr/>
            <p:nvPr/>
          </p:nvSpPr>
          <p:spPr>
            <a:xfrm>
              <a:off x="-54568700" y="3608475"/>
              <a:ext cx="74850" cy="293000"/>
            </a:xfrm>
            <a:custGeom>
              <a:avLst/>
              <a:gdLst/>
              <a:ahLst/>
              <a:cxnLst/>
              <a:rect l="l" t="t" r="r" b="b"/>
              <a:pathLst>
                <a:path w="2994" h="11720" extrusionOk="0">
                  <a:moveTo>
                    <a:pt x="1481" y="1"/>
                  </a:moveTo>
                  <a:lnTo>
                    <a:pt x="851" y="1576"/>
                  </a:lnTo>
                  <a:lnTo>
                    <a:pt x="0" y="3750"/>
                  </a:lnTo>
                  <a:lnTo>
                    <a:pt x="0" y="4727"/>
                  </a:lnTo>
                  <a:cubicBezTo>
                    <a:pt x="0" y="5514"/>
                    <a:pt x="158" y="6270"/>
                    <a:pt x="378" y="6995"/>
                  </a:cubicBezTo>
                  <a:cubicBezTo>
                    <a:pt x="630" y="7751"/>
                    <a:pt x="757" y="8539"/>
                    <a:pt x="757" y="9295"/>
                  </a:cubicBezTo>
                  <a:lnTo>
                    <a:pt x="757" y="11343"/>
                  </a:lnTo>
                  <a:cubicBezTo>
                    <a:pt x="757" y="11573"/>
                    <a:pt x="925" y="11719"/>
                    <a:pt x="1115" y="11719"/>
                  </a:cubicBezTo>
                  <a:cubicBezTo>
                    <a:pt x="1184" y="11719"/>
                    <a:pt x="1256" y="11700"/>
                    <a:pt x="1324" y="11658"/>
                  </a:cubicBezTo>
                  <a:lnTo>
                    <a:pt x="1733" y="11374"/>
                  </a:lnTo>
                  <a:cubicBezTo>
                    <a:pt x="2489" y="10870"/>
                    <a:pt x="2993" y="10051"/>
                    <a:pt x="2993" y="9137"/>
                  </a:cubicBezTo>
                  <a:cubicBezTo>
                    <a:pt x="2993" y="8003"/>
                    <a:pt x="2710" y="6774"/>
                    <a:pt x="2206" y="5735"/>
                  </a:cubicBezTo>
                  <a:cubicBezTo>
                    <a:pt x="1733" y="4790"/>
                    <a:pt x="1481" y="3781"/>
                    <a:pt x="1481" y="2710"/>
                  </a:cubicBezTo>
                  <a:lnTo>
                    <a:pt x="14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4" name="Google Shape;7514;p62"/>
            <p:cNvSpPr/>
            <p:nvPr/>
          </p:nvSpPr>
          <p:spPr>
            <a:xfrm>
              <a:off x="-54636450" y="3652600"/>
              <a:ext cx="66975" cy="37825"/>
            </a:xfrm>
            <a:custGeom>
              <a:avLst/>
              <a:gdLst/>
              <a:ahLst/>
              <a:cxnLst/>
              <a:rect l="l" t="t" r="r" b="b"/>
              <a:pathLst>
                <a:path w="2679" h="1513" extrusionOk="0">
                  <a:moveTo>
                    <a:pt x="411" y="0"/>
                  </a:moveTo>
                  <a:cubicBezTo>
                    <a:pt x="411" y="599"/>
                    <a:pt x="221" y="1103"/>
                    <a:pt x="1" y="1512"/>
                  </a:cubicBezTo>
                  <a:lnTo>
                    <a:pt x="2080" y="1512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5" name="Google Shape;7515;p62"/>
            <p:cNvSpPr/>
            <p:nvPr/>
          </p:nvSpPr>
          <p:spPr>
            <a:xfrm>
              <a:off x="-54760100" y="3596675"/>
              <a:ext cx="212675" cy="37025"/>
            </a:xfrm>
            <a:custGeom>
              <a:avLst/>
              <a:gdLst/>
              <a:ahLst/>
              <a:cxnLst/>
              <a:rect l="l" t="t" r="r" b="b"/>
              <a:pathLst>
                <a:path w="8507" h="1481" extrusionOk="0">
                  <a:moveTo>
                    <a:pt x="1" y="0"/>
                  </a:moveTo>
                  <a:lnTo>
                    <a:pt x="599" y="1481"/>
                  </a:lnTo>
                  <a:lnTo>
                    <a:pt x="3246" y="1481"/>
                  </a:lnTo>
                  <a:cubicBezTo>
                    <a:pt x="3466" y="693"/>
                    <a:pt x="3939" y="158"/>
                    <a:pt x="4002" y="95"/>
                  </a:cubicBezTo>
                  <a:cubicBezTo>
                    <a:pt x="4081" y="32"/>
                    <a:pt x="4183" y="0"/>
                    <a:pt x="4281" y="0"/>
                  </a:cubicBezTo>
                  <a:close/>
                  <a:moveTo>
                    <a:pt x="4281" y="0"/>
                  </a:moveTo>
                  <a:cubicBezTo>
                    <a:pt x="4380" y="0"/>
                    <a:pt x="4474" y="32"/>
                    <a:pt x="4537" y="95"/>
                  </a:cubicBezTo>
                  <a:cubicBezTo>
                    <a:pt x="4569" y="158"/>
                    <a:pt x="5041" y="693"/>
                    <a:pt x="5294" y="1481"/>
                  </a:cubicBezTo>
                  <a:lnTo>
                    <a:pt x="7940" y="1481"/>
                  </a:ln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6" name="Google Shape;7516;p62"/>
            <p:cNvSpPr/>
            <p:nvPr/>
          </p:nvSpPr>
          <p:spPr>
            <a:xfrm>
              <a:off x="-54738050" y="3708500"/>
              <a:ext cx="169375" cy="186700"/>
            </a:xfrm>
            <a:custGeom>
              <a:avLst/>
              <a:gdLst/>
              <a:ahLst/>
              <a:cxnLst/>
              <a:rect l="l" t="t" r="r" b="b"/>
              <a:pathLst>
                <a:path w="6775" h="7468" extrusionOk="0">
                  <a:moveTo>
                    <a:pt x="1891" y="1513"/>
                  </a:moveTo>
                  <a:cubicBezTo>
                    <a:pt x="2080" y="1513"/>
                    <a:pt x="2238" y="1671"/>
                    <a:pt x="2238" y="1860"/>
                  </a:cubicBezTo>
                  <a:cubicBezTo>
                    <a:pt x="2238" y="2049"/>
                    <a:pt x="2080" y="2206"/>
                    <a:pt x="1891" y="2206"/>
                  </a:cubicBezTo>
                  <a:cubicBezTo>
                    <a:pt x="1702" y="2206"/>
                    <a:pt x="1545" y="2112"/>
                    <a:pt x="1545" y="1860"/>
                  </a:cubicBezTo>
                  <a:cubicBezTo>
                    <a:pt x="1545" y="1671"/>
                    <a:pt x="1702" y="1513"/>
                    <a:pt x="1891" y="1513"/>
                  </a:cubicBezTo>
                  <a:close/>
                  <a:moveTo>
                    <a:pt x="4884" y="1545"/>
                  </a:moveTo>
                  <a:cubicBezTo>
                    <a:pt x="5073" y="1545"/>
                    <a:pt x="5231" y="1702"/>
                    <a:pt x="5231" y="1891"/>
                  </a:cubicBezTo>
                  <a:cubicBezTo>
                    <a:pt x="5231" y="2112"/>
                    <a:pt x="5073" y="2269"/>
                    <a:pt x="4884" y="2269"/>
                  </a:cubicBezTo>
                  <a:cubicBezTo>
                    <a:pt x="4695" y="2269"/>
                    <a:pt x="4538" y="2112"/>
                    <a:pt x="4538" y="1891"/>
                  </a:cubicBezTo>
                  <a:cubicBezTo>
                    <a:pt x="4538" y="1702"/>
                    <a:pt x="4695" y="1545"/>
                    <a:pt x="4884" y="1545"/>
                  </a:cubicBezTo>
                  <a:close/>
                  <a:moveTo>
                    <a:pt x="4404" y="4073"/>
                  </a:moveTo>
                  <a:cubicBezTo>
                    <a:pt x="4498" y="4073"/>
                    <a:pt x="4585" y="4112"/>
                    <a:pt x="4632" y="4191"/>
                  </a:cubicBezTo>
                  <a:cubicBezTo>
                    <a:pt x="4853" y="4286"/>
                    <a:pt x="4853" y="4538"/>
                    <a:pt x="4695" y="4695"/>
                  </a:cubicBezTo>
                  <a:cubicBezTo>
                    <a:pt x="4317" y="5042"/>
                    <a:pt x="3844" y="5231"/>
                    <a:pt x="3340" y="5231"/>
                  </a:cubicBezTo>
                  <a:cubicBezTo>
                    <a:pt x="2836" y="5231"/>
                    <a:pt x="2364" y="5042"/>
                    <a:pt x="2049" y="4695"/>
                  </a:cubicBezTo>
                  <a:cubicBezTo>
                    <a:pt x="1891" y="4538"/>
                    <a:pt x="1891" y="4286"/>
                    <a:pt x="2049" y="4191"/>
                  </a:cubicBezTo>
                  <a:cubicBezTo>
                    <a:pt x="2127" y="4112"/>
                    <a:pt x="2222" y="4073"/>
                    <a:pt x="2312" y="4073"/>
                  </a:cubicBezTo>
                  <a:cubicBezTo>
                    <a:pt x="2403" y="4073"/>
                    <a:pt x="2490" y="4112"/>
                    <a:pt x="2553" y="4191"/>
                  </a:cubicBezTo>
                  <a:cubicBezTo>
                    <a:pt x="2773" y="4412"/>
                    <a:pt x="3057" y="4522"/>
                    <a:pt x="3340" y="4522"/>
                  </a:cubicBezTo>
                  <a:cubicBezTo>
                    <a:pt x="3624" y="4522"/>
                    <a:pt x="3907" y="4412"/>
                    <a:pt x="4128" y="4191"/>
                  </a:cubicBezTo>
                  <a:cubicBezTo>
                    <a:pt x="4207" y="4112"/>
                    <a:pt x="4309" y="4073"/>
                    <a:pt x="4404" y="4073"/>
                  </a:cubicBezTo>
                  <a:close/>
                  <a:moveTo>
                    <a:pt x="757" y="1"/>
                  </a:moveTo>
                  <a:lnTo>
                    <a:pt x="757" y="694"/>
                  </a:lnTo>
                  <a:cubicBezTo>
                    <a:pt x="757" y="1513"/>
                    <a:pt x="631" y="2332"/>
                    <a:pt x="347" y="3088"/>
                  </a:cubicBezTo>
                  <a:cubicBezTo>
                    <a:pt x="1" y="4160"/>
                    <a:pt x="1" y="4947"/>
                    <a:pt x="1" y="5672"/>
                  </a:cubicBezTo>
                  <a:cubicBezTo>
                    <a:pt x="757" y="6743"/>
                    <a:pt x="2017" y="7468"/>
                    <a:pt x="3403" y="7468"/>
                  </a:cubicBezTo>
                  <a:cubicBezTo>
                    <a:pt x="4758" y="7468"/>
                    <a:pt x="6018" y="6774"/>
                    <a:pt x="6774" y="5672"/>
                  </a:cubicBezTo>
                  <a:cubicBezTo>
                    <a:pt x="6774" y="4947"/>
                    <a:pt x="6774" y="4160"/>
                    <a:pt x="6428" y="3088"/>
                  </a:cubicBezTo>
                  <a:cubicBezTo>
                    <a:pt x="6144" y="2332"/>
                    <a:pt x="6018" y="1513"/>
                    <a:pt x="6018" y="694"/>
                  </a:cubicBezTo>
                  <a:lnTo>
                    <a:pt x="60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517" name="Google Shape;7517;p62"/>
          <p:cNvSpPr/>
          <p:nvPr/>
        </p:nvSpPr>
        <p:spPr>
          <a:xfrm>
            <a:off x="6711880" y="4791100"/>
            <a:ext cx="10691" cy="1200"/>
          </a:xfrm>
          <a:custGeom>
            <a:avLst/>
            <a:gdLst/>
            <a:ahLst/>
            <a:cxnLst/>
            <a:rect l="l" t="t" r="r" b="b"/>
            <a:pathLst>
              <a:path w="285" h="32" extrusionOk="0">
                <a:moveTo>
                  <a:pt x="1" y="0"/>
                </a:moveTo>
                <a:cubicBezTo>
                  <a:pt x="95" y="32"/>
                  <a:pt x="158" y="32"/>
                  <a:pt x="284" y="32"/>
                </a:cubicBezTo>
                <a:cubicBezTo>
                  <a:pt x="221" y="32"/>
                  <a:pt x="127" y="0"/>
                  <a:pt x="1" y="0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18" name="Google Shape;7518;p62"/>
          <p:cNvSpPr/>
          <p:nvPr/>
        </p:nvSpPr>
        <p:spPr>
          <a:xfrm>
            <a:off x="6712481" y="4792264"/>
            <a:ext cx="9491" cy="1237"/>
          </a:xfrm>
          <a:custGeom>
            <a:avLst/>
            <a:gdLst/>
            <a:ahLst/>
            <a:cxnLst/>
            <a:rect l="l" t="t" r="r" b="b"/>
            <a:pathLst>
              <a:path w="253" h="33" extrusionOk="0">
                <a:moveTo>
                  <a:pt x="253" y="1"/>
                </a:moveTo>
                <a:lnTo>
                  <a:pt x="253" y="1"/>
                </a:lnTo>
                <a:cubicBezTo>
                  <a:pt x="189" y="1"/>
                  <a:pt x="64" y="1"/>
                  <a:pt x="1" y="32"/>
                </a:cubicBezTo>
                <a:cubicBezTo>
                  <a:pt x="95" y="1"/>
                  <a:pt x="190" y="1"/>
                  <a:pt x="253" y="1"/>
                </a:cubicBezTo>
                <a:close/>
              </a:path>
            </a:pathLst>
          </a:custGeom>
          <a:solidFill>
            <a:srgbClr val="EE70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519" name="Google Shape;7519;p62"/>
          <p:cNvGrpSpPr/>
          <p:nvPr/>
        </p:nvGrpSpPr>
        <p:grpSpPr>
          <a:xfrm>
            <a:off x="6508251" y="4900718"/>
            <a:ext cx="419549" cy="477465"/>
            <a:chOff x="-54793175" y="3982600"/>
            <a:chExt cx="279625" cy="318225"/>
          </a:xfrm>
          <a:solidFill>
            <a:srgbClr val="EE705A"/>
          </a:solidFill>
        </p:grpSpPr>
        <p:sp>
          <p:nvSpPr>
            <p:cNvPr id="7520" name="Google Shape;7520;p62"/>
            <p:cNvSpPr/>
            <p:nvPr/>
          </p:nvSpPr>
          <p:spPr>
            <a:xfrm>
              <a:off x="-54646675" y="39826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1" name="Google Shape;7521;p62"/>
            <p:cNvSpPr/>
            <p:nvPr/>
          </p:nvSpPr>
          <p:spPr>
            <a:xfrm>
              <a:off x="-54644325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2" name="Google Shape;7522;p62"/>
            <p:cNvSpPr/>
            <p:nvPr/>
          </p:nvSpPr>
          <p:spPr>
            <a:xfrm>
              <a:off x="-54773475" y="39834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3" name="Google Shape;7523;p62"/>
            <p:cNvSpPr/>
            <p:nvPr/>
          </p:nvSpPr>
          <p:spPr>
            <a:xfrm>
              <a:off x="-54699450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4" name="Google Shape;7524;p62"/>
            <p:cNvSpPr/>
            <p:nvPr/>
          </p:nvSpPr>
          <p:spPr>
            <a:xfrm>
              <a:off x="-54756150" y="4112550"/>
              <a:ext cx="204800" cy="188275"/>
            </a:xfrm>
            <a:custGeom>
              <a:avLst/>
              <a:gdLst/>
              <a:ahLst/>
              <a:cxnLst/>
              <a:rect l="l" t="t" r="r" b="b"/>
              <a:pathLst>
                <a:path w="8192" h="7531" extrusionOk="0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5" name="Google Shape;7525;p62"/>
            <p:cNvSpPr/>
            <p:nvPr/>
          </p:nvSpPr>
          <p:spPr>
            <a:xfrm>
              <a:off x="-54532475" y="4136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6" name="Google Shape;7526;p62"/>
            <p:cNvSpPr/>
            <p:nvPr/>
          </p:nvSpPr>
          <p:spPr>
            <a:xfrm>
              <a:off x="-547931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27" name="Google Shape;7527;p62"/>
          <p:cNvGrpSpPr/>
          <p:nvPr/>
        </p:nvGrpSpPr>
        <p:grpSpPr>
          <a:xfrm>
            <a:off x="9456863" y="3646366"/>
            <a:ext cx="419549" cy="477465"/>
            <a:chOff x="-52832000" y="3192625"/>
            <a:chExt cx="279625" cy="318225"/>
          </a:xfrm>
          <a:solidFill>
            <a:srgbClr val="EE705A"/>
          </a:solidFill>
        </p:grpSpPr>
        <p:sp>
          <p:nvSpPr>
            <p:cNvPr id="7528" name="Google Shape;7528;p62"/>
            <p:cNvSpPr/>
            <p:nvPr/>
          </p:nvSpPr>
          <p:spPr>
            <a:xfrm>
              <a:off x="-52574450" y="3306025"/>
              <a:ext cx="22075" cy="110300"/>
            </a:xfrm>
            <a:custGeom>
              <a:avLst/>
              <a:gdLst/>
              <a:ahLst/>
              <a:cxnLst/>
              <a:rect l="l" t="t" r="r" b="b"/>
              <a:pathLst>
                <a:path w="883" h="441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348"/>
                    <a:pt x="127" y="726"/>
                    <a:pt x="127" y="1104"/>
                  </a:cubicBezTo>
                  <a:lnTo>
                    <a:pt x="127" y="3939"/>
                  </a:lnTo>
                  <a:cubicBezTo>
                    <a:pt x="127" y="4097"/>
                    <a:pt x="127" y="4254"/>
                    <a:pt x="95" y="4412"/>
                  </a:cubicBezTo>
                  <a:cubicBezTo>
                    <a:pt x="537" y="4254"/>
                    <a:pt x="883" y="3876"/>
                    <a:pt x="883" y="3341"/>
                  </a:cubicBezTo>
                  <a:lnTo>
                    <a:pt x="883" y="1104"/>
                  </a:lnTo>
                  <a:cubicBezTo>
                    <a:pt x="883" y="600"/>
                    <a:pt x="537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9" name="Google Shape;7529;p62"/>
            <p:cNvSpPr/>
            <p:nvPr/>
          </p:nvSpPr>
          <p:spPr>
            <a:xfrm>
              <a:off x="-52826475" y="3192625"/>
              <a:ext cx="267800" cy="100050"/>
            </a:xfrm>
            <a:custGeom>
              <a:avLst/>
              <a:gdLst/>
              <a:ahLst/>
              <a:cxnLst/>
              <a:rect l="l" t="t" r="r" b="b"/>
              <a:pathLst>
                <a:path w="10712" h="4002" extrusionOk="0">
                  <a:moveTo>
                    <a:pt x="5356" y="0"/>
                  </a:moveTo>
                  <a:cubicBezTo>
                    <a:pt x="2836" y="0"/>
                    <a:pt x="725" y="1670"/>
                    <a:pt x="0" y="4001"/>
                  </a:cubicBezTo>
                  <a:cubicBezTo>
                    <a:pt x="284" y="3844"/>
                    <a:pt x="567" y="3749"/>
                    <a:pt x="882" y="3749"/>
                  </a:cubicBezTo>
                  <a:cubicBezTo>
                    <a:pt x="1639" y="2017"/>
                    <a:pt x="3371" y="756"/>
                    <a:pt x="5356" y="756"/>
                  </a:cubicBezTo>
                  <a:cubicBezTo>
                    <a:pt x="7373" y="756"/>
                    <a:pt x="9105" y="1985"/>
                    <a:pt x="9861" y="3749"/>
                  </a:cubicBezTo>
                  <a:cubicBezTo>
                    <a:pt x="10176" y="3749"/>
                    <a:pt x="10492" y="3844"/>
                    <a:pt x="10712" y="4001"/>
                  </a:cubicBezTo>
                  <a:cubicBezTo>
                    <a:pt x="10019" y="1702"/>
                    <a:pt x="7877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0" name="Google Shape;7530;p62"/>
            <p:cNvSpPr/>
            <p:nvPr/>
          </p:nvSpPr>
          <p:spPr>
            <a:xfrm>
              <a:off x="-52794975" y="3361175"/>
              <a:ext cx="204800" cy="149675"/>
            </a:xfrm>
            <a:custGeom>
              <a:avLst/>
              <a:gdLst/>
              <a:ahLst/>
              <a:cxnLst/>
              <a:rect l="l" t="t" r="r" b="b"/>
              <a:pathLst>
                <a:path w="8192" h="5987" extrusionOk="0">
                  <a:moveTo>
                    <a:pt x="5132" y="2560"/>
                  </a:moveTo>
                  <a:cubicBezTo>
                    <a:pt x="5230" y="2560"/>
                    <a:pt x="5325" y="2599"/>
                    <a:pt x="5388" y="2678"/>
                  </a:cubicBezTo>
                  <a:cubicBezTo>
                    <a:pt x="5577" y="2836"/>
                    <a:pt x="5577" y="3088"/>
                    <a:pt x="5419" y="3182"/>
                  </a:cubicBezTo>
                  <a:cubicBezTo>
                    <a:pt x="5073" y="3560"/>
                    <a:pt x="4569" y="3749"/>
                    <a:pt x="4096" y="3749"/>
                  </a:cubicBezTo>
                  <a:cubicBezTo>
                    <a:pt x="3592" y="3749"/>
                    <a:pt x="3120" y="3560"/>
                    <a:pt x="2773" y="3182"/>
                  </a:cubicBezTo>
                  <a:cubicBezTo>
                    <a:pt x="2615" y="3025"/>
                    <a:pt x="2615" y="2804"/>
                    <a:pt x="2773" y="2678"/>
                  </a:cubicBezTo>
                  <a:cubicBezTo>
                    <a:pt x="2852" y="2599"/>
                    <a:pt x="2946" y="2560"/>
                    <a:pt x="3037" y="2560"/>
                  </a:cubicBezTo>
                  <a:cubicBezTo>
                    <a:pt x="3127" y="2560"/>
                    <a:pt x="3214" y="2599"/>
                    <a:pt x="3277" y="2678"/>
                  </a:cubicBezTo>
                  <a:cubicBezTo>
                    <a:pt x="3498" y="2899"/>
                    <a:pt x="3781" y="3009"/>
                    <a:pt x="4065" y="3009"/>
                  </a:cubicBezTo>
                  <a:cubicBezTo>
                    <a:pt x="4348" y="3009"/>
                    <a:pt x="4632" y="2899"/>
                    <a:pt x="4852" y="2678"/>
                  </a:cubicBezTo>
                  <a:cubicBezTo>
                    <a:pt x="4931" y="2599"/>
                    <a:pt x="5033" y="2560"/>
                    <a:pt x="5132" y="2560"/>
                  </a:cubicBezTo>
                  <a:close/>
                  <a:moveTo>
                    <a:pt x="1" y="0"/>
                  </a:moveTo>
                  <a:lnTo>
                    <a:pt x="1" y="1859"/>
                  </a:lnTo>
                  <a:cubicBezTo>
                    <a:pt x="1" y="2993"/>
                    <a:pt x="473" y="4127"/>
                    <a:pt x="1355" y="4915"/>
                  </a:cubicBezTo>
                  <a:cubicBezTo>
                    <a:pt x="2111" y="5640"/>
                    <a:pt x="3088" y="5986"/>
                    <a:pt x="4096" y="5986"/>
                  </a:cubicBezTo>
                  <a:lnTo>
                    <a:pt x="4506" y="5986"/>
                  </a:lnTo>
                  <a:cubicBezTo>
                    <a:pt x="6585" y="5797"/>
                    <a:pt x="8192" y="3907"/>
                    <a:pt x="8192" y="1733"/>
                  </a:cubicBezTo>
                  <a:lnTo>
                    <a:pt x="8192" y="32"/>
                  </a:lnTo>
                  <a:cubicBezTo>
                    <a:pt x="8192" y="1261"/>
                    <a:pt x="7215" y="2237"/>
                    <a:pt x="5955" y="2237"/>
                  </a:cubicBezTo>
                  <a:cubicBezTo>
                    <a:pt x="5167" y="2237"/>
                    <a:pt x="4506" y="1859"/>
                    <a:pt x="4096" y="1229"/>
                  </a:cubicBezTo>
                  <a:cubicBezTo>
                    <a:pt x="3718" y="1796"/>
                    <a:pt x="2994" y="2237"/>
                    <a:pt x="2269" y="2237"/>
                  </a:cubicBezTo>
                  <a:cubicBezTo>
                    <a:pt x="1040" y="2237"/>
                    <a:pt x="1" y="126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1" name="Google Shape;7531;p62"/>
            <p:cNvSpPr/>
            <p:nvPr/>
          </p:nvSpPr>
          <p:spPr>
            <a:xfrm>
              <a:off x="-52791025" y="3231225"/>
              <a:ext cx="137850" cy="74825"/>
            </a:xfrm>
            <a:custGeom>
              <a:avLst/>
              <a:gdLst/>
              <a:ahLst/>
              <a:cxnLst/>
              <a:rect l="l" t="t" r="r" b="b"/>
              <a:pathLst>
                <a:path w="5514" h="2993" extrusionOk="0">
                  <a:moveTo>
                    <a:pt x="3938" y="0"/>
                  </a:moveTo>
                  <a:cubicBezTo>
                    <a:pt x="2048" y="0"/>
                    <a:pt x="473" y="1260"/>
                    <a:pt x="0" y="2993"/>
                  </a:cubicBezTo>
                  <a:lnTo>
                    <a:pt x="1701" y="2993"/>
                  </a:lnTo>
                  <a:cubicBezTo>
                    <a:pt x="3434" y="2993"/>
                    <a:pt x="4946" y="1890"/>
                    <a:pt x="5513" y="315"/>
                  </a:cubicBezTo>
                  <a:cubicBezTo>
                    <a:pt x="5041" y="126"/>
                    <a:pt x="4505" y="0"/>
                    <a:pt x="3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2" name="Google Shape;7532;p62"/>
            <p:cNvSpPr/>
            <p:nvPr/>
          </p:nvSpPr>
          <p:spPr>
            <a:xfrm>
              <a:off x="-52683125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00" y="1513"/>
                    <a:pt x="2993" y="820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3" name="Google Shape;7533;p62"/>
            <p:cNvSpPr/>
            <p:nvPr/>
          </p:nvSpPr>
          <p:spPr>
            <a:xfrm>
              <a:off x="-52794975" y="3247750"/>
              <a:ext cx="204800" cy="104000"/>
            </a:xfrm>
            <a:custGeom>
              <a:avLst/>
              <a:gdLst/>
              <a:ahLst/>
              <a:cxnLst/>
              <a:rect l="l" t="t" r="r" b="b"/>
              <a:pathLst>
                <a:path w="8192" h="4160" extrusionOk="0">
                  <a:moveTo>
                    <a:pt x="6365" y="1"/>
                  </a:moveTo>
                  <a:cubicBezTo>
                    <a:pt x="5640" y="1828"/>
                    <a:pt x="3876" y="3025"/>
                    <a:pt x="1859" y="3025"/>
                  </a:cubicBezTo>
                  <a:lnTo>
                    <a:pt x="1" y="3025"/>
                  </a:lnTo>
                  <a:lnTo>
                    <a:pt x="1" y="3403"/>
                  </a:lnTo>
                  <a:lnTo>
                    <a:pt x="1" y="4159"/>
                  </a:lnTo>
                  <a:cubicBezTo>
                    <a:pt x="1" y="3939"/>
                    <a:pt x="158" y="3781"/>
                    <a:pt x="379" y="3781"/>
                  </a:cubicBezTo>
                  <a:lnTo>
                    <a:pt x="7814" y="3781"/>
                  </a:lnTo>
                  <a:cubicBezTo>
                    <a:pt x="8003" y="3781"/>
                    <a:pt x="8160" y="3939"/>
                    <a:pt x="8160" y="4159"/>
                  </a:cubicBezTo>
                  <a:lnTo>
                    <a:pt x="8160" y="3403"/>
                  </a:lnTo>
                  <a:cubicBezTo>
                    <a:pt x="8192" y="2017"/>
                    <a:pt x="7467" y="757"/>
                    <a:pt x="6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4" name="Google Shape;7534;p62"/>
            <p:cNvSpPr/>
            <p:nvPr/>
          </p:nvSpPr>
          <p:spPr>
            <a:xfrm>
              <a:off x="-52776850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32" y="1513"/>
                    <a:pt x="2993" y="820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5" name="Google Shape;7535;p62"/>
            <p:cNvSpPr/>
            <p:nvPr/>
          </p:nvSpPr>
          <p:spPr>
            <a:xfrm>
              <a:off x="-52832000" y="3306025"/>
              <a:ext cx="21300" cy="110300"/>
            </a:xfrm>
            <a:custGeom>
              <a:avLst/>
              <a:gdLst/>
              <a:ahLst/>
              <a:cxnLst/>
              <a:rect l="l" t="t" r="r" b="b"/>
              <a:pathLst>
                <a:path w="852" h="4412" extrusionOk="0">
                  <a:moveTo>
                    <a:pt x="851" y="1"/>
                  </a:moveTo>
                  <a:cubicBezTo>
                    <a:pt x="347" y="127"/>
                    <a:pt x="1" y="568"/>
                    <a:pt x="1" y="1104"/>
                  </a:cubicBezTo>
                  <a:lnTo>
                    <a:pt x="1" y="3341"/>
                  </a:lnTo>
                  <a:cubicBezTo>
                    <a:pt x="1" y="3813"/>
                    <a:pt x="316" y="4254"/>
                    <a:pt x="757" y="4412"/>
                  </a:cubicBezTo>
                  <a:lnTo>
                    <a:pt x="757" y="4097"/>
                  </a:lnTo>
                  <a:lnTo>
                    <a:pt x="757" y="3341"/>
                  </a:lnTo>
                  <a:lnTo>
                    <a:pt x="757" y="1104"/>
                  </a:lnTo>
                  <a:cubicBezTo>
                    <a:pt x="757" y="726"/>
                    <a:pt x="788" y="348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36" name="Google Shape;7536;p62"/>
          <p:cNvGrpSpPr/>
          <p:nvPr/>
        </p:nvGrpSpPr>
        <p:grpSpPr>
          <a:xfrm>
            <a:off x="7705572" y="3034856"/>
            <a:ext cx="431365" cy="478365"/>
            <a:chOff x="-57162350" y="3982000"/>
            <a:chExt cx="287500" cy="318825"/>
          </a:xfrm>
          <a:solidFill>
            <a:srgbClr val="EE705A"/>
          </a:solidFill>
        </p:grpSpPr>
        <p:sp>
          <p:nvSpPr>
            <p:cNvPr id="7537" name="Google Shape;7537;p62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8" name="Google Shape;7538;p62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9" name="Google Shape;7539;p62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0" name="Google Shape;7540;p62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1" name="Google Shape;7541;p62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2" name="Google Shape;7542;p62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3" name="Google Shape;7543;p62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4" name="Google Shape;7544;p62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45" name="Google Shape;7545;p62"/>
          <p:cNvGrpSpPr/>
          <p:nvPr/>
        </p:nvGrpSpPr>
        <p:grpSpPr>
          <a:xfrm>
            <a:off x="9427323" y="4275531"/>
            <a:ext cx="478628" cy="476264"/>
            <a:chOff x="-52851675" y="3585650"/>
            <a:chExt cx="319000" cy="317425"/>
          </a:xfrm>
          <a:solidFill>
            <a:srgbClr val="EE705A"/>
          </a:solidFill>
        </p:grpSpPr>
        <p:sp>
          <p:nvSpPr>
            <p:cNvPr id="7546" name="Google Shape;7546;p62"/>
            <p:cNvSpPr/>
            <p:nvPr/>
          </p:nvSpPr>
          <p:spPr>
            <a:xfrm>
              <a:off x="-52851675" y="3641575"/>
              <a:ext cx="319000" cy="106350"/>
            </a:xfrm>
            <a:custGeom>
              <a:avLst/>
              <a:gdLst/>
              <a:ahLst/>
              <a:cxnLst/>
              <a:rect l="l" t="t" r="r" b="b"/>
              <a:pathLst>
                <a:path w="12760" h="4254" extrusionOk="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7" name="Google Shape;7547;p62"/>
            <p:cNvSpPr/>
            <p:nvPr/>
          </p:nvSpPr>
          <p:spPr>
            <a:xfrm>
              <a:off x="-52787100" y="3585650"/>
              <a:ext cx="189050" cy="52000"/>
            </a:xfrm>
            <a:custGeom>
              <a:avLst/>
              <a:gdLst/>
              <a:ahLst/>
              <a:cxnLst/>
              <a:rect l="l" t="t" r="r" b="b"/>
              <a:pathLst>
                <a:path w="7562" h="2080" extrusionOk="0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8" name="Google Shape;7548;p62"/>
            <p:cNvSpPr/>
            <p:nvPr/>
          </p:nvSpPr>
          <p:spPr>
            <a:xfrm>
              <a:off x="-52794975" y="3696700"/>
              <a:ext cx="127625" cy="74850"/>
            </a:xfrm>
            <a:custGeom>
              <a:avLst/>
              <a:gdLst/>
              <a:ahLst/>
              <a:cxnLst/>
              <a:rect l="l" t="t" r="r" b="b"/>
              <a:pathLst>
                <a:path w="5105" h="2994" extrusionOk="0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9" name="Google Shape;7549;p62"/>
            <p:cNvSpPr/>
            <p:nvPr/>
          </p:nvSpPr>
          <p:spPr>
            <a:xfrm>
              <a:off x="-52795750" y="3700625"/>
              <a:ext cx="204800" cy="202450"/>
            </a:xfrm>
            <a:custGeom>
              <a:avLst/>
              <a:gdLst/>
              <a:ahLst/>
              <a:cxnLst/>
              <a:rect l="l" t="t" r="r" b="b"/>
              <a:pathLst>
                <a:path w="8192" h="8098" extrusionOk="0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0" name="Google Shape;7550;p62"/>
            <p:cNvSpPr/>
            <p:nvPr/>
          </p:nvSpPr>
          <p:spPr>
            <a:xfrm>
              <a:off x="-52832775" y="374002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1" name="Google Shape;7551;p62"/>
            <p:cNvSpPr/>
            <p:nvPr/>
          </p:nvSpPr>
          <p:spPr>
            <a:xfrm>
              <a:off x="-525705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52" name="Google Shape;7552;p62"/>
          <p:cNvGrpSpPr/>
          <p:nvPr/>
        </p:nvGrpSpPr>
        <p:grpSpPr>
          <a:xfrm>
            <a:off x="9456863" y="4891266"/>
            <a:ext cx="419549" cy="478665"/>
            <a:chOff x="-52832000" y="3976300"/>
            <a:chExt cx="279625" cy="319025"/>
          </a:xfrm>
          <a:solidFill>
            <a:srgbClr val="EE705A"/>
          </a:solidFill>
        </p:grpSpPr>
        <p:sp>
          <p:nvSpPr>
            <p:cNvPr id="7553" name="Google Shape;7553;p62"/>
            <p:cNvSpPr/>
            <p:nvPr/>
          </p:nvSpPr>
          <p:spPr>
            <a:xfrm>
              <a:off x="-52794975" y="3976300"/>
              <a:ext cx="204800" cy="112650"/>
            </a:xfrm>
            <a:custGeom>
              <a:avLst/>
              <a:gdLst/>
              <a:ahLst/>
              <a:cxnLst/>
              <a:rect l="l" t="t" r="r" b="b"/>
              <a:pathLst>
                <a:path w="8192" h="4506" extrusionOk="0">
                  <a:moveTo>
                    <a:pt x="4096" y="1"/>
                  </a:moveTo>
                  <a:cubicBezTo>
                    <a:pt x="1859" y="1"/>
                    <a:pt x="1" y="1859"/>
                    <a:pt x="1" y="4096"/>
                  </a:cubicBezTo>
                  <a:lnTo>
                    <a:pt x="1" y="4506"/>
                  </a:lnTo>
                  <a:cubicBezTo>
                    <a:pt x="883" y="3120"/>
                    <a:pt x="2363" y="2206"/>
                    <a:pt x="4096" y="2206"/>
                  </a:cubicBezTo>
                  <a:cubicBezTo>
                    <a:pt x="5829" y="2206"/>
                    <a:pt x="7341" y="3120"/>
                    <a:pt x="8192" y="4506"/>
                  </a:cubicBezTo>
                  <a:lnTo>
                    <a:pt x="8192" y="4096"/>
                  </a:lnTo>
                  <a:cubicBezTo>
                    <a:pt x="8192" y="1859"/>
                    <a:pt x="6365" y="1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4" name="Google Shape;7554;p62"/>
            <p:cNvSpPr/>
            <p:nvPr/>
          </p:nvSpPr>
          <p:spPr>
            <a:xfrm>
              <a:off x="-52757175" y="4051125"/>
              <a:ext cx="167000" cy="94550"/>
            </a:xfrm>
            <a:custGeom>
              <a:avLst/>
              <a:gdLst/>
              <a:ahLst/>
              <a:cxnLst/>
              <a:rect l="l" t="t" r="r" b="b"/>
              <a:pathLst>
                <a:path w="6680" h="3782" extrusionOk="0">
                  <a:moveTo>
                    <a:pt x="2584" y="1"/>
                  </a:moveTo>
                  <a:cubicBezTo>
                    <a:pt x="1608" y="1"/>
                    <a:pt x="694" y="379"/>
                    <a:pt x="1" y="946"/>
                  </a:cubicBezTo>
                  <a:cubicBezTo>
                    <a:pt x="473" y="820"/>
                    <a:pt x="977" y="757"/>
                    <a:pt x="1482" y="757"/>
                  </a:cubicBezTo>
                  <a:cubicBezTo>
                    <a:pt x="3750" y="757"/>
                    <a:pt x="5672" y="1985"/>
                    <a:pt x="6680" y="3781"/>
                  </a:cubicBezTo>
                  <a:cubicBezTo>
                    <a:pt x="6522" y="1670"/>
                    <a:pt x="4758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5" name="Google Shape;7555;p62"/>
            <p:cNvSpPr/>
            <p:nvPr/>
          </p:nvSpPr>
          <p:spPr>
            <a:xfrm>
              <a:off x="-52794975" y="4088925"/>
              <a:ext cx="204025" cy="206400"/>
            </a:xfrm>
            <a:custGeom>
              <a:avLst/>
              <a:gdLst/>
              <a:ahLst/>
              <a:cxnLst/>
              <a:rect l="l" t="t" r="r" b="b"/>
              <a:pathLst>
                <a:path w="8161" h="8256" extrusionOk="0">
                  <a:moveTo>
                    <a:pt x="2615" y="2238"/>
                  </a:moveTo>
                  <a:cubicBezTo>
                    <a:pt x="2804" y="2238"/>
                    <a:pt x="2962" y="2395"/>
                    <a:pt x="2962" y="2584"/>
                  </a:cubicBezTo>
                  <a:cubicBezTo>
                    <a:pt x="2962" y="2805"/>
                    <a:pt x="2804" y="2962"/>
                    <a:pt x="2615" y="2962"/>
                  </a:cubicBezTo>
                  <a:cubicBezTo>
                    <a:pt x="2602" y="2965"/>
                    <a:pt x="2588" y="2966"/>
                    <a:pt x="2574" y="2966"/>
                  </a:cubicBezTo>
                  <a:cubicBezTo>
                    <a:pt x="2404" y="2966"/>
                    <a:pt x="2269" y="2788"/>
                    <a:pt x="2269" y="2584"/>
                  </a:cubicBezTo>
                  <a:cubicBezTo>
                    <a:pt x="2269" y="2395"/>
                    <a:pt x="2426" y="2238"/>
                    <a:pt x="2615" y="2238"/>
                  </a:cubicBezTo>
                  <a:close/>
                  <a:moveTo>
                    <a:pt x="5608" y="2269"/>
                  </a:moveTo>
                  <a:cubicBezTo>
                    <a:pt x="5797" y="2269"/>
                    <a:pt x="5955" y="2427"/>
                    <a:pt x="5955" y="2647"/>
                  </a:cubicBezTo>
                  <a:cubicBezTo>
                    <a:pt x="5955" y="2805"/>
                    <a:pt x="5797" y="2994"/>
                    <a:pt x="5608" y="2994"/>
                  </a:cubicBezTo>
                  <a:cubicBezTo>
                    <a:pt x="5419" y="2994"/>
                    <a:pt x="5262" y="2836"/>
                    <a:pt x="5262" y="2647"/>
                  </a:cubicBezTo>
                  <a:cubicBezTo>
                    <a:pt x="5262" y="2427"/>
                    <a:pt x="5419" y="2269"/>
                    <a:pt x="5608" y="2269"/>
                  </a:cubicBezTo>
                  <a:close/>
                  <a:moveTo>
                    <a:pt x="5132" y="4797"/>
                  </a:moveTo>
                  <a:cubicBezTo>
                    <a:pt x="5230" y="4797"/>
                    <a:pt x="5325" y="4837"/>
                    <a:pt x="5388" y="4916"/>
                  </a:cubicBezTo>
                  <a:cubicBezTo>
                    <a:pt x="5577" y="5042"/>
                    <a:pt x="5577" y="5262"/>
                    <a:pt x="5419" y="5420"/>
                  </a:cubicBezTo>
                  <a:cubicBezTo>
                    <a:pt x="5073" y="5766"/>
                    <a:pt x="4569" y="5987"/>
                    <a:pt x="4096" y="5987"/>
                  </a:cubicBezTo>
                  <a:cubicBezTo>
                    <a:pt x="3592" y="5987"/>
                    <a:pt x="3120" y="5766"/>
                    <a:pt x="2773" y="5420"/>
                  </a:cubicBezTo>
                  <a:cubicBezTo>
                    <a:pt x="2615" y="5262"/>
                    <a:pt x="2615" y="5042"/>
                    <a:pt x="2773" y="4916"/>
                  </a:cubicBezTo>
                  <a:cubicBezTo>
                    <a:pt x="2852" y="4837"/>
                    <a:pt x="2946" y="4797"/>
                    <a:pt x="3037" y="4797"/>
                  </a:cubicBezTo>
                  <a:cubicBezTo>
                    <a:pt x="3127" y="4797"/>
                    <a:pt x="3214" y="4837"/>
                    <a:pt x="3277" y="4916"/>
                  </a:cubicBezTo>
                  <a:cubicBezTo>
                    <a:pt x="3498" y="5136"/>
                    <a:pt x="3781" y="5246"/>
                    <a:pt x="4065" y="5246"/>
                  </a:cubicBezTo>
                  <a:cubicBezTo>
                    <a:pt x="4348" y="5246"/>
                    <a:pt x="4632" y="5136"/>
                    <a:pt x="4852" y="4916"/>
                  </a:cubicBezTo>
                  <a:cubicBezTo>
                    <a:pt x="4931" y="4837"/>
                    <a:pt x="5033" y="4797"/>
                    <a:pt x="5132" y="4797"/>
                  </a:cubicBezTo>
                  <a:close/>
                  <a:moveTo>
                    <a:pt x="2994" y="1"/>
                  </a:moveTo>
                  <a:cubicBezTo>
                    <a:pt x="2174" y="1"/>
                    <a:pt x="1387" y="190"/>
                    <a:pt x="631" y="536"/>
                  </a:cubicBezTo>
                  <a:cubicBezTo>
                    <a:pt x="599" y="536"/>
                    <a:pt x="599" y="536"/>
                    <a:pt x="568" y="599"/>
                  </a:cubicBezTo>
                  <a:cubicBezTo>
                    <a:pt x="221" y="1166"/>
                    <a:pt x="1" y="1891"/>
                    <a:pt x="1" y="2584"/>
                  </a:cubicBezTo>
                  <a:lnTo>
                    <a:pt x="1" y="4128"/>
                  </a:lnTo>
                  <a:cubicBezTo>
                    <a:pt x="1" y="6365"/>
                    <a:pt x="1859" y="8255"/>
                    <a:pt x="4096" y="8255"/>
                  </a:cubicBezTo>
                  <a:cubicBezTo>
                    <a:pt x="6207" y="8255"/>
                    <a:pt x="7940" y="6680"/>
                    <a:pt x="8160" y="4695"/>
                  </a:cubicBezTo>
                  <a:cubicBezTo>
                    <a:pt x="7877" y="2017"/>
                    <a:pt x="5671" y="1"/>
                    <a:pt x="29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6" name="Google Shape;7556;p62"/>
            <p:cNvSpPr/>
            <p:nvPr/>
          </p:nvSpPr>
          <p:spPr>
            <a:xfrm>
              <a:off x="-528320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7" name="Google Shape;7557;p62"/>
            <p:cNvSpPr/>
            <p:nvPr/>
          </p:nvSpPr>
          <p:spPr>
            <a:xfrm>
              <a:off x="-525713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694"/>
                    <a:pt x="442" y="2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58" name="Google Shape;7558;p62"/>
          <p:cNvGrpSpPr/>
          <p:nvPr/>
        </p:nvGrpSpPr>
        <p:grpSpPr>
          <a:xfrm>
            <a:off x="8279804" y="5497464"/>
            <a:ext cx="421912" cy="477465"/>
            <a:chOff x="-51633225" y="3198925"/>
            <a:chExt cx="281200" cy="318225"/>
          </a:xfrm>
          <a:solidFill>
            <a:srgbClr val="EE705A"/>
          </a:solidFill>
        </p:grpSpPr>
        <p:sp>
          <p:nvSpPr>
            <p:cNvPr id="7559" name="Google Shape;7559;p62"/>
            <p:cNvSpPr/>
            <p:nvPr/>
          </p:nvSpPr>
          <p:spPr>
            <a:xfrm>
              <a:off x="-516332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0"/>
                  </a:moveTo>
                  <a:cubicBezTo>
                    <a:pt x="315" y="284"/>
                    <a:pt x="0" y="756"/>
                    <a:pt x="0" y="1292"/>
                  </a:cubicBezTo>
                  <a:cubicBezTo>
                    <a:pt x="0" y="1859"/>
                    <a:pt x="315" y="2332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0" name="Google Shape;7560;p62"/>
            <p:cNvSpPr/>
            <p:nvPr/>
          </p:nvSpPr>
          <p:spPr>
            <a:xfrm>
              <a:off x="-51595425" y="334857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292"/>
                    <a:pt x="2836" y="1449"/>
                    <a:pt x="2647" y="1449"/>
                  </a:cubicBezTo>
                  <a:cubicBezTo>
                    <a:pt x="2426" y="1449"/>
                    <a:pt x="2269" y="1292"/>
                    <a:pt x="2269" y="1103"/>
                  </a:cubicBezTo>
                  <a:cubicBezTo>
                    <a:pt x="2237" y="914"/>
                    <a:pt x="2395" y="756"/>
                    <a:pt x="2647" y="756"/>
                  </a:cubicBezTo>
                  <a:close/>
                  <a:moveTo>
                    <a:pt x="5577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577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230" y="914"/>
                    <a:pt x="5388" y="756"/>
                    <a:pt x="5577" y="756"/>
                  </a:cubicBezTo>
                  <a:close/>
                  <a:moveTo>
                    <a:pt x="5148" y="3316"/>
                  </a:moveTo>
                  <a:cubicBezTo>
                    <a:pt x="5238" y="3316"/>
                    <a:pt x="5325" y="3356"/>
                    <a:pt x="5388" y="3434"/>
                  </a:cubicBezTo>
                  <a:cubicBezTo>
                    <a:pt x="5545" y="3592"/>
                    <a:pt x="5545" y="3812"/>
                    <a:pt x="5388" y="3938"/>
                  </a:cubicBezTo>
                  <a:cubicBezTo>
                    <a:pt x="5041" y="4285"/>
                    <a:pt x="4569" y="4474"/>
                    <a:pt x="4096" y="4474"/>
                  </a:cubicBezTo>
                  <a:cubicBezTo>
                    <a:pt x="3624" y="4474"/>
                    <a:pt x="3120" y="4285"/>
                    <a:pt x="2804" y="3938"/>
                  </a:cubicBezTo>
                  <a:cubicBezTo>
                    <a:pt x="2647" y="3781"/>
                    <a:pt x="2647" y="3529"/>
                    <a:pt x="2804" y="3434"/>
                  </a:cubicBezTo>
                  <a:cubicBezTo>
                    <a:pt x="2883" y="3371"/>
                    <a:pt x="2978" y="3340"/>
                    <a:pt x="3068" y="3340"/>
                  </a:cubicBezTo>
                  <a:cubicBezTo>
                    <a:pt x="3159" y="3340"/>
                    <a:pt x="3246" y="3371"/>
                    <a:pt x="3309" y="3434"/>
                  </a:cubicBezTo>
                  <a:cubicBezTo>
                    <a:pt x="3529" y="3639"/>
                    <a:pt x="3813" y="3741"/>
                    <a:pt x="4096" y="3741"/>
                  </a:cubicBezTo>
                  <a:cubicBezTo>
                    <a:pt x="4380" y="3741"/>
                    <a:pt x="4663" y="3639"/>
                    <a:pt x="4884" y="3434"/>
                  </a:cubicBezTo>
                  <a:cubicBezTo>
                    <a:pt x="4963" y="3356"/>
                    <a:pt x="5057" y="3316"/>
                    <a:pt x="5148" y="3316"/>
                  </a:cubicBezTo>
                  <a:close/>
                  <a:moveTo>
                    <a:pt x="1" y="0"/>
                  </a:moveTo>
                  <a:lnTo>
                    <a:pt x="1" y="2647"/>
                  </a:lnTo>
                  <a:cubicBezTo>
                    <a:pt x="1" y="4883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47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1" name="Google Shape;7561;p62"/>
            <p:cNvSpPr/>
            <p:nvPr/>
          </p:nvSpPr>
          <p:spPr>
            <a:xfrm>
              <a:off x="-51633225" y="3292650"/>
              <a:ext cx="279625" cy="37050"/>
            </a:xfrm>
            <a:custGeom>
              <a:avLst/>
              <a:gdLst/>
              <a:ahLst/>
              <a:cxnLst/>
              <a:rect l="l" t="t" r="r" b="b"/>
              <a:pathLst>
                <a:path w="11185" h="1482" extrusionOk="0">
                  <a:moveTo>
                    <a:pt x="1513" y="0"/>
                  </a:moveTo>
                  <a:cubicBezTo>
                    <a:pt x="851" y="0"/>
                    <a:pt x="284" y="410"/>
                    <a:pt x="95" y="1009"/>
                  </a:cubicBezTo>
                  <a:cubicBezTo>
                    <a:pt x="0" y="1261"/>
                    <a:pt x="221" y="1481"/>
                    <a:pt x="441" y="1481"/>
                  </a:cubicBezTo>
                  <a:lnTo>
                    <a:pt x="10775" y="1481"/>
                  </a:lnTo>
                  <a:cubicBezTo>
                    <a:pt x="10996" y="1481"/>
                    <a:pt x="11185" y="1261"/>
                    <a:pt x="11122" y="1009"/>
                  </a:cubicBezTo>
                  <a:cubicBezTo>
                    <a:pt x="10933" y="410"/>
                    <a:pt x="10365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2" name="Google Shape;7562;p62"/>
            <p:cNvSpPr/>
            <p:nvPr/>
          </p:nvSpPr>
          <p:spPr>
            <a:xfrm>
              <a:off x="-5149225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" y="0"/>
                  </a:moveTo>
                  <a:lnTo>
                    <a:pt x="1" y="0"/>
                  </a:lnTo>
                  <a:cubicBezTo>
                    <a:pt x="946" y="0"/>
                    <a:pt x="1576" y="1418"/>
                    <a:pt x="1765" y="2993"/>
                  </a:cubicBezTo>
                  <a:lnTo>
                    <a:pt x="3939" y="2993"/>
                  </a:lnTo>
                  <a:cubicBezTo>
                    <a:pt x="3466" y="1261"/>
                    <a:pt x="1859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3" name="Google Shape;7563;p62"/>
            <p:cNvSpPr/>
            <p:nvPr/>
          </p:nvSpPr>
          <p:spPr>
            <a:xfrm>
              <a:off x="-5159070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3939" y="0"/>
                  </a:moveTo>
                  <a:lnTo>
                    <a:pt x="3939" y="0"/>
                  </a:lnTo>
                  <a:cubicBezTo>
                    <a:pt x="2048" y="0"/>
                    <a:pt x="473" y="1292"/>
                    <a:pt x="1" y="2993"/>
                  </a:cubicBezTo>
                  <a:lnTo>
                    <a:pt x="2174" y="2993"/>
                  </a:lnTo>
                  <a:cubicBezTo>
                    <a:pt x="2332" y="1418"/>
                    <a:pt x="2962" y="0"/>
                    <a:pt x="3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4" name="Google Shape;7564;p62"/>
            <p:cNvSpPr/>
            <p:nvPr/>
          </p:nvSpPr>
          <p:spPr>
            <a:xfrm>
              <a:off x="-51517450" y="3218600"/>
              <a:ext cx="52000" cy="55950"/>
            </a:xfrm>
            <a:custGeom>
              <a:avLst/>
              <a:gdLst/>
              <a:ahLst/>
              <a:cxnLst/>
              <a:rect l="l" t="t" r="r" b="b"/>
              <a:pathLst>
                <a:path w="2080" h="2238" extrusionOk="0">
                  <a:moveTo>
                    <a:pt x="1009" y="1"/>
                  </a:moveTo>
                  <a:cubicBezTo>
                    <a:pt x="662" y="1"/>
                    <a:pt x="158" y="852"/>
                    <a:pt x="1" y="2238"/>
                  </a:cubicBezTo>
                  <a:lnTo>
                    <a:pt x="2080" y="2238"/>
                  </a:lnTo>
                  <a:cubicBezTo>
                    <a:pt x="1828" y="820"/>
                    <a:pt x="1355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5" name="Google Shape;7565;p62"/>
            <p:cNvSpPr/>
            <p:nvPr/>
          </p:nvSpPr>
          <p:spPr>
            <a:xfrm>
              <a:off x="-51370950" y="3354075"/>
              <a:ext cx="18925" cy="64625"/>
            </a:xfrm>
            <a:custGeom>
              <a:avLst/>
              <a:gdLst/>
              <a:ahLst/>
              <a:cxnLst/>
              <a:rect l="l" t="t" r="r" b="b"/>
              <a:pathLst>
                <a:path w="757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42" y="2301"/>
                    <a:pt x="757" y="1828"/>
                    <a:pt x="757" y="1324"/>
                  </a:cubicBezTo>
                  <a:cubicBezTo>
                    <a:pt x="757" y="725"/>
                    <a:pt x="442" y="25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66" name="Google Shape;7566;p62"/>
          <p:cNvGrpSpPr/>
          <p:nvPr/>
        </p:nvGrpSpPr>
        <p:grpSpPr>
          <a:xfrm>
            <a:off x="8838235" y="1841358"/>
            <a:ext cx="486917" cy="476301"/>
            <a:chOff x="-56396775" y="3199700"/>
            <a:chExt cx="324525" cy="317450"/>
          </a:xfrm>
          <a:solidFill>
            <a:srgbClr val="EE705A"/>
          </a:solidFill>
        </p:grpSpPr>
        <p:sp>
          <p:nvSpPr>
            <p:cNvPr id="7567" name="Google Shape;7567;p62"/>
            <p:cNvSpPr/>
            <p:nvPr/>
          </p:nvSpPr>
          <p:spPr>
            <a:xfrm>
              <a:off x="-563747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8" name="Google Shape;7568;p62"/>
            <p:cNvSpPr/>
            <p:nvPr/>
          </p:nvSpPr>
          <p:spPr>
            <a:xfrm>
              <a:off x="-56333775" y="3199700"/>
              <a:ext cx="198500" cy="73275"/>
            </a:xfrm>
            <a:custGeom>
              <a:avLst/>
              <a:gdLst/>
              <a:ahLst/>
              <a:cxnLst/>
              <a:rect l="l" t="t" r="r" b="b"/>
              <a:pathLst>
                <a:path w="7940" h="2931" extrusionOk="0">
                  <a:moveTo>
                    <a:pt x="2112" y="1"/>
                  </a:moveTo>
                  <a:cubicBezTo>
                    <a:pt x="1292" y="1"/>
                    <a:pt x="536" y="599"/>
                    <a:pt x="347" y="1387"/>
                  </a:cubicBezTo>
                  <a:lnTo>
                    <a:pt x="1" y="2773"/>
                  </a:lnTo>
                  <a:cubicBezTo>
                    <a:pt x="253" y="2868"/>
                    <a:pt x="568" y="2931"/>
                    <a:pt x="977" y="2931"/>
                  </a:cubicBezTo>
                  <a:lnTo>
                    <a:pt x="6963" y="2931"/>
                  </a:lnTo>
                  <a:cubicBezTo>
                    <a:pt x="7341" y="2931"/>
                    <a:pt x="7625" y="2868"/>
                    <a:pt x="7940" y="2773"/>
                  </a:cubicBezTo>
                  <a:lnTo>
                    <a:pt x="7593" y="1387"/>
                  </a:lnTo>
                  <a:cubicBezTo>
                    <a:pt x="7404" y="568"/>
                    <a:pt x="6648" y="1"/>
                    <a:pt x="5829" y="1"/>
                  </a:cubicBezTo>
                  <a:cubicBezTo>
                    <a:pt x="5546" y="1"/>
                    <a:pt x="5262" y="64"/>
                    <a:pt x="4979" y="190"/>
                  </a:cubicBezTo>
                  <a:lnTo>
                    <a:pt x="3970" y="725"/>
                  </a:lnTo>
                  <a:lnTo>
                    <a:pt x="2931" y="190"/>
                  </a:lnTo>
                  <a:cubicBezTo>
                    <a:pt x="2710" y="64"/>
                    <a:pt x="2395" y="1"/>
                    <a:pt x="21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9" name="Google Shape;7569;p62"/>
            <p:cNvSpPr/>
            <p:nvPr/>
          </p:nvSpPr>
          <p:spPr>
            <a:xfrm>
              <a:off x="-56396775" y="3273325"/>
              <a:ext cx="324525" cy="58725"/>
            </a:xfrm>
            <a:custGeom>
              <a:avLst/>
              <a:gdLst/>
              <a:ahLst/>
              <a:cxnLst/>
              <a:rect l="l" t="t" r="r" b="b"/>
              <a:pathLst>
                <a:path w="12981" h="2349" extrusionOk="0">
                  <a:moveTo>
                    <a:pt x="905" y="1"/>
                  </a:moveTo>
                  <a:cubicBezTo>
                    <a:pt x="606" y="1"/>
                    <a:pt x="325" y="165"/>
                    <a:pt x="189" y="458"/>
                  </a:cubicBezTo>
                  <a:cubicBezTo>
                    <a:pt x="0" y="836"/>
                    <a:pt x="158" y="1309"/>
                    <a:pt x="536" y="1498"/>
                  </a:cubicBezTo>
                  <a:cubicBezTo>
                    <a:pt x="1292" y="1876"/>
                    <a:pt x="2111" y="2349"/>
                    <a:pt x="3497" y="2349"/>
                  </a:cubicBezTo>
                  <a:lnTo>
                    <a:pt x="9483" y="2349"/>
                  </a:lnTo>
                  <a:cubicBezTo>
                    <a:pt x="10870" y="2349"/>
                    <a:pt x="11689" y="1908"/>
                    <a:pt x="12445" y="1498"/>
                  </a:cubicBezTo>
                  <a:cubicBezTo>
                    <a:pt x="12823" y="1277"/>
                    <a:pt x="12980" y="805"/>
                    <a:pt x="12791" y="458"/>
                  </a:cubicBezTo>
                  <a:cubicBezTo>
                    <a:pt x="12656" y="165"/>
                    <a:pt x="12375" y="1"/>
                    <a:pt x="12076" y="1"/>
                  </a:cubicBezTo>
                  <a:cubicBezTo>
                    <a:pt x="11958" y="1"/>
                    <a:pt x="11836" y="27"/>
                    <a:pt x="11720" y="80"/>
                  </a:cubicBezTo>
                  <a:cubicBezTo>
                    <a:pt x="10964" y="458"/>
                    <a:pt x="10460" y="773"/>
                    <a:pt x="9483" y="773"/>
                  </a:cubicBezTo>
                  <a:lnTo>
                    <a:pt x="3497" y="773"/>
                  </a:lnTo>
                  <a:cubicBezTo>
                    <a:pt x="2521" y="773"/>
                    <a:pt x="1985" y="490"/>
                    <a:pt x="1261" y="80"/>
                  </a:cubicBezTo>
                  <a:cubicBezTo>
                    <a:pt x="1144" y="27"/>
                    <a:pt x="1023" y="1"/>
                    <a:pt x="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0" name="Google Shape;7570;p62"/>
            <p:cNvSpPr/>
            <p:nvPr/>
          </p:nvSpPr>
          <p:spPr>
            <a:xfrm>
              <a:off x="-56336925" y="3346200"/>
              <a:ext cx="204800" cy="78800"/>
            </a:xfrm>
            <a:custGeom>
              <a:avLst/>
              <a:gdLst/>
              <a:ahLst/>
              <a:cxnLst/>
              <a:rect l="l" t="t" r="r" b="b"/>
              <a:pathLst>
                <a:path w="8192" h="3152" extrusionOk="0">
                  <a:moveTo>
                    <a:pt x="2584" y="883"/>
                  </a:moveTo>
                  <a:cubicBezTo>
                    <a:pt x="2805" y="883"/>
                    <a:pt x="2962" y="1040"/>
                    <a:pt x="2962" y="1229"/>
                  </a:cubicBezTo>
                  <a:cubicBezTo>
                    <a:pt x="2962" y="1418"/>
                    <a:pt x="2836" y="1576"/>
                    <a:pt x="2584" y="1576"/>
                  </a:cubicBezTo>
                  <a:cubicBezTo>
                    <a:pt x="2395" y="1576"/>
                    <a:pt x="2238" y="1418"/>
                    <a:pt x="2238" y="1229"/>
                  </a:cubicBezTo>
                  <a:cubicBezTo>
                    <a:pt x="2238" y="1040"/>
                    <a:pt x="2395" y="883"/>
                    <a:pt x="2584" y="883"/>
                  </a:cubicBezTo>
                  <a:close/>
                  <a:moveTo>
                    <a:pt x="5577" y="883"/>
                  </a:moveTo>
                  <a:cubicBezTo>
                    <a:pt x="5798" y="883"/>
                    <a:pt x="5955" y="1040"/>
                    <a:pt x="5955" y="1229"/>
                  </a:cubicBezTo>
                  <a:cubicBezTo>
                    <a:pt x="5955" y="1418"/>
                    <a:pt x="5798" y="1576"/>
                    <a:pt x="5577" y="1576"/>
                  </a:cubicBezTo>
                  <a:cubicBezTo>
                    <a:pt x="5388" y="1576"/>
                    <a:pt x="5231" y="1418"/>
                    <a:pt x="5231" y="1229"/>
                  </a:cubicBezTo>
                  <a:cubicBezTo>
                    <a:pt x="5231" y="1040"/>
                    <a:pt x="5388" y="883"/>
                    <a:pt x="5577" y="883"/>
                  </a:cubicBezTo>
                  <a:close/>
                  <a:moveTo>
                    <a:pt x="1" y="1"/>
                  </a:moveTo>
                  <a:lnTo>
                    <a:pt x="1" y="2679"/>
                  </a:lnTo>
                  <a:cubicBezTo>
                    <a:pt x="1" y="2836"/>
                    <a:pt x="1" y="2994"/>
                    <a:pt x="32" y="3151"/>
                  </a:cubicBezTo>
                  <a:lnTo>
                    <a:pt x="3970" y="1576"/>
                  </a:lnTo>
                  <a:cubicBezTo>
                    <a:pt x="4018" y="1560"/>
                    <a:pt x="4065" y="1552"/>
                    <a:pt x="4112" y="1552"/>
                  </a:cubicBezTo>
                  <a:cubicBezTo>
                    <a:pt x="4159" y="1552"/>
                    <a:pt x="4207" y="1560"/>
                    <a:pt x="4254" y="1576"/>
                  </a:cubicBezTo>
                  <a:lnTo>
                    <a:pt x="8161" y="3151"/>
                  </a:lnTo>
                  <a:cubicBezTo>
                    <a:pt x="8192" y="2962"/>
                    <a:pt x="8192" y="2710"/>
                    <a:pt x="8192" y="2521"/>
                  </a:cubicBezTo>
                  <a:lnTo>
                    <a:pt x="8192" y="1"/>
                  </a:lnTo>
                  <a:cubicBezTo>
                    <a:pt x="7877" y="95"/>
                    <a:pt x="7467" y="127"/>
                    <a:pt x="7089" y="127"/>
                  </a:cubicBezTo>
                  <a:lnTo>
                    <a:pt x="1103" y="127"/>
                  </a:lnTo>
                  <a:cubicBezTo>
                    <a:pt x="694" y="127"/>
                    <a:pt x="316" y="95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1" name="Google Shape;7571;p62"/>
            <p:cNvSpPr/>
            <p:nvPr/>
          </p:nvSpPr>
          <p:spPr>
            <a:xfrm>
              <a:off x="-56332200" y="3406850"/>
              <a:ext cx="193775" cy="110300"/>
            </a:xfrm>
            <a:custGeom>
              <a:avLst/>
              <a:gdLst/>
              <a:ahLst/>
              <a:cxnLst/>
              <a:rect l="l" t="t" r="r" b="b"/>
              <a:pathLst>
                <a:path w="7751" h="4412" extrusionOk="0">
                  <a:moveTo>
                    <a:pt x="3907" y="1"/>
                  </a:moveTo>
                  <a:lnTo>
                    <a:pt x="1" y="1513"/>
                  </a:lnTo>
                  <a:cubicBezTo>
                    <a:pt x="190" y="2237"/>
                    <a:pt x="599" y="2868"/>
                    <a:pt x="1135" y="3340"/>
                  </a:cubicBezTo>
                  <a:cubicBezTo>
                    <a:pt x="1891" y="4033"/>
                    <a:pt x="2868" y="4411"/>
                    <a:pt x="3907" y="4411"/>
                  </a:cubicBezTo>
                  <a:lnTo>
                    <a:pt x="4285" y="4411"/>
                  </a:lnTo>
                  <a:cubicBezTo>
                    <a:pt x="5924" y="4254"/>
                    <a:pt x="7247" y="3057"/>
                    <a:pt x="7751" y="1513"/>
                  </a:cubicBezTo>
                  <a:lnTo>
                    <a:pt x="39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2" name="Google Shape;7572;p62"/>
            <p:cNvSpPr/>
            <p:nvPr/>
          </p:nvSpPr>
          <p:spPr>
            <a:xfrm>
              <a:off x="-56113225" y="3354075"/>
              <a:ext cx="18125" cy="64625"/>
            </a:xfrm>
            <a:custGeom>
              <a:avLst/>
              <a:gdLst/>
              <a:ahLst/>
              <a:cxnLst/>
              <a:rect l="l" t="t" r="r" b="b"/>
              <a:pathLst>
                <a:path w="725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10" y="2332"/>
                    <a:pt x="725" y="1828"/>
                    <a:pt x="725" y="1261"/>
                  </a:cubicBezTo>
                  <a:cubicBezTo>
                    <a:pt x="725" y="725"/>
                    <a:pt x="473" y="25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73" name="Google Shape;7573;p62"/>
          <p:cNvGrpSpPr/>
          <p:nvPr/>
        </p:nvGrpSpPr>
        <p:grpSpPr>
          <a:xfrm>
            <a:off x="8842362" y="2462604"/>
            <a:ext cx="478665" cy="447944"/>
            <a:chOff x="-56394425" y="3600600"/>
            <a:chExt cx="319025" cy="298550"/>
          </a:xfrm>
          <a:solidFill>
            <a:srgbClr val="EE705A"/>
          </a:solidFill>
        </p:grpSpPr>
        <p:sp>
          <p:nvSpPr>
            <p:cNvPr id="7574" name="Google Shape;7574;p62"/>
            <p:cNvSpPr/>
            <p:nvPr/>
          </p:nvSpPr>
          <p:spPr>
            <a:xfrm>
              <a:off x="-56272325" y="386130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1512" y="1"/>
                  </a:moveTo>
                  <a:cubicBezTo>
                    <a:pt x="851" y="1"/>
                    <a:pt x="284" y="442"/>
                    <a:pt x="95" y="1041"/>
                  </a:cubicBezTo>
                  <a:cubicBezTo>
                    <a:pt x="0" y="1261"/>
                    <a:pt x="221" y="1513"/>
                    <a:pt x="441" y="1513"/>
                  </a:cubicBezTo>
                  <a:lnTo>
                    <a:pt x="2584" y="1513"/>
                  </a:lnTo>
                  <a:cubicBezTo>
                    <a:pt x="2804" y="1513"/>
                    <a:pt x="2993" y="1261"/>
                    <a:pt x="2930" y="1041"/>
                  </a:cubicBezTo>
                  <a:cubicBezTo>
                    <a:pt x="2741" y="442"/>
                    <a:pt x="2174" y="1"/>
                    <a:pt x="1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5" name="Google Shape;7575;p62"/>
            <p:cNvSpPr/>
            <p:nvPr/>
          </p:nvSpPr>
          <p:spPr>
            <a:xfrm>
              <a:off x="-56297550" y="3600600"/>
              <a:ext cx="126050" cy="71700"/>
            </a:xfrm>
            <a:custGeom>
              <a:avLst/>
              <a:gdLst/>
              <a:ahLst/>
              <a:cxnLst/>
              <a:rect l="l" t="t" r="r" b="b"/>
              <a:pathLst>
                <a:path w="5042" h="2868" extrusionOk="0">
                  <a:moveTo>
                    <a:pt x="2521" y="1"/>
                  </a:moveTo>
                  <a:cubicBezTo>
                    <a:pt x="1576" y="1"/>
                    <a:pt x="694" y="316"/>
                    <a:pt x="1" y="851"/>
                  </a:cubicBezTo>
                  <a:lnTo>
                    <a:pt x="2521" y="2868"/>
                  </a:lnTo>
                  <a:lnTo>
                    <a:pt x="5042" y="851"/>
                  </a:lnTo>
                  <a:cubicBezTo>
                    <a:pt x="4317" y="316"/>
                    <a:pt x="3467" y="1"/>
                    <a:pt x="25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6" name="Google Shape;7576;p62"/>
            <p:cNvSpPr/>
            <p:nvPr/>
          </p:nvSpPr>
          <p:spPr>
            <a:xfrm>
              <a:off x="-56394425" y="3635275"/>
              <a:ext cx="319025" cy="233925"/>
            </a:xfrm>
            <a:custGeom>
              <a:avLst/>
              <a:gdLst/>
              <a:ahLst/>
              <a:cxnLst/>
              <a:rect l="l" t="t" r="r" b="b"/>
              <a:pathLst>
                <a:path w="12761" h="9357" extrusionOk="0">
                  <a:moveTo>
                    <a:pt x="4884" y="3844"/>
                  </a:moveTo>
                  <a:cubicBezTo>
                    <a:pt x="5105" y="3844"/>
                    <a:pt x="5262" y="4001"/>
                    <a:pt x="5262" y="4190"/>
                  </a:cubicBezTo>
                  <a:cubicBezTo>
                    <a:pt x="5262" y="4411"/>
                    <a:pt x="5105" y="4537"/>
                    <a:pt x="4884" y="4537"/>
                  </a:cubicBezTo>
                  <a:cubicBezTo>
                    <a:pt x="4859" y="4545"/>
                    <a:pt x="4835" y="4549"/>
                    <a:pt x="4811" y="4549"/>
                  </a:cubicBezTo>
                  <a:cubicBezTo>
                    <a:pt x="4656" y="4549"/>
                    <a:pt x="4538" y="4381"/>
                    <a:pt x="4538" y="4190"/>
                  </a:cubicBezTo>
                  <a:cubicBezTo>
                    <a:pt x="4538" y="4001"/>
                    <a:pt x="4695" y="3844"/>
                    <a:pt x="4884" y="3844"/>
                  </a:cubicBezTo>
                  <a:close/>
                  <a:moveTo>
                    <a:pt x="7877" y="3875"/>
                  </a:moveTo>
                  <a:cubicBezTo>
                    <a:pt x="8098" y="3875"/>
                    <a:pt x="8255" y="4033"/>
                    <a:pt x="8255" y="4253"/>
                  </a:cubicBezTo>
                  <a:cubicBezTo>
                    <a:pt x="8287" y="4411"/>
                    <a:pt x="8098" y="4600"/>
                    <a:pt x="7877" y="4600"/>
                  </a:cubicBezTo>
                  <a:cubicBezTo>
                    <a:pt x="7688" y="4600"/>
                    <a:pt x="7531" y="4442"/>
                    <a:pt x="7531" y="4253"/>
                  </a:cubicBezTo>
                  <a:cubicBezTo>
                    <a:pt x="7531" y="4033"/>
                    <a:pt x="7688" y="3875"/>
                    <a:pt x="7877" y="3875"/>
                  </a:cubicBezTo>
                  <a:close/>
                  <a:moveTo>
                    <a:pt x="1072" y="4757"/>
                  </a:moveTo>
                  <a:cubicBezTo>
                    <a:pt x="1356" y="5104"/>
                    <a:pt x="1797" y="5356"/>
                    <a:pt x="2301" y="5356"/>
                  </a:cubicBezTo>
                  <a:cubicBezTo>
                    <a:pt x="2301" y="5734"/>
                    <a:pt x="1954" y="6080"/>
                    <a:pt x="1513" y="6080"/>
                  </a:cubicBezTo>
                  <a:cubicBezTo>
                    <a:pt x="1104" y="6080"/>
                    <a:pt x="757" y="5734"/>
                    <a:pt x="757" y="5356"/>
                  </a:cubicBezTo>
                  <a:cubicBezTo>
                    <a:pt x="757" y="5104"/>
                    <a:pt x="883" y="4883"/>
                    <a:pt x="1072" y="4757"/>
                  </a:cubicBezTo>
                  <a:close/>
                  <a:moveTo>
                    <a:pt x="11721" y="4757"/>
                  </a:moveTo>
                  <a:cubicBezTo>
                    <a:pt x="11910" y="4883"/>
                    <a:pt x="12036" y="5104"/>
                    <a:pt x="12036" y="5356"/>
                  </a:cubicBezTo>
                  <a:cubicBezTo>
                    <a:pt x="12036" y="5734"/>
                    <a:pt x="11658" y="6080"/>
                    <a:pt x="11280" y="6080"/>
                  </a:cubicBezTo>
                  <a:cubicBezTo>
                    <a:pt x="10870" y="6080"/>
                    <a:pt x="10492" y="5734"/>
                    <a:pt x="10492" y="5356"/>
                  </a:cubicBezTo>
                  <a:cubicBezTo>
                    <a:pt x="10965" y="5356"/>
                    <a:pt x="11437" y="5104"/>
                    <a:pt x="11721" y="4757"/>
                  </a:cubicBezTo>
                  <a:close/>
                  <a:moveTo>
                    <a:pt x="7448" y="6403"/>
                  </a:moveTo>
                  <a:cubicBezTo>
                    <a:pt x="7538" y="6403"/>
                    <a:pt x="7625" y="6443"/>
                    <a:pt x="7688" y="6521"/>
                  </a:cubicBezTo>
                  <a:cubicBezTo>
                    <a:pt x="7846" y="6648"/>
                    <a:pt x="7846" y="6868"/>
                    <a:pt x="7720" y="7026"/>
                  </a:cubicBezTo>
                  <a:cubicBezTo>
                    <a:pt x="7373" y="7372"/>
                    <a:pt x="6900" y="7593"/>
                    <a:pt x="6428" y="7593"/>
                  </a:cubicBezTo>
                  <a:cubicBezTo>
                    <a:pt x="5924" y="7593"/>
                    <a:pt x="5451" y="7372"/>
                    <a:pt x="5105" y="7026"/>
                  </a:cubicBezTo>
                  <a:cubicBezTo>
                    <a:pt x="4947" y="6868"/>
                    <a:pt x="4947" y="6648"/>
                    <a:pt x="5105" y="6521"/>
                  </a:cubicBezTo>
                  <a:cubicBezTo>
                    <a:pt x="5183" y="6443"/>
                    <a:pt x="5278" y="6403"/>
                    <a:pt x="5369" y="6403"/>
                  </a:cubicBezTo>
                  <a:cubicBezTo>
                    <a:pt x="5459" y="6403"/>
                    <a:pt x="5546" y="6443"/>
                    <a:pt x="5609" y="6521"/>
                  </a:cubicBezTo>
                  <a:cubicBezTo>
                    <a:pt x="5829" y="6742"/>
                    <a:pt x="6113" y="6852"/>
                    <a:pt x="6396" y="6852"/>
                  </a:cubicBezTo>
                  <a:cubicBezTo>
                    <a:pt x="6680" y="6852"/>
                    <a:pt x="6963" y="6742"/>
                    <a:pt x="7184" y="6521"/>
                  </a:cubicBezTo>
                  <a:cubicBezTo>
                    <a:pt x="7263" y="6443"/>
                    <a:pt x="7357" y="6403"/>
                    <a:pt x="7448" y="6403"/>
                  </a:cubicBezTo>
                  <a:close/>
                  <a:moveTo>
                    <a:pt x="3277" y="0"/>
                  </a:moveTo>
                  <a:cubicBezTo>
                    <a:pt x="2742" y="630"/>
                    <a:pt x="2364" y="1449"/>
                    <a:pt x="2301" y="2363"/>
                  </a:cubicBezTo>
                  <a:lnTo>
                    <a:pt x="2269" y="2363"/>
                  </a:lnTo>
                  <a:cubicBezTo>
                    <a:pt x="1419" y="2363"/>
                    <a:pt x="725" y="3024"/>
                    <a:pt x="725" y="3844"/>
                  </a:cubicBezTo>
                  <a:cubicBezTo>
                    <a:pt x="725" y="3938"/>
                    <a:pt x="725" y="3970"/>
                    <a:pt x="757" y="4033"/>
                  </a:cubicBezTo>
                  <a:cubicBezTo>
                    <a:pt x="284" y="4316"/>
                    <a:pt x="1" y="4789"/>
                    <a:pt x="1" y="5356"/>
                  </a:cubicBezTo>
                  <a:cubicBezTo>
                    <a:pt x="1" y="6175"/>
                    <a:pt x="694" y="6837"/>
                    <a:pt x="1513" y="6837"/>
                  </a:cubicBezTo>
                  <a:cubicBezTo>
                    <a:pt x="1828" y="6837"/>
                    <a:pt x="2143" y="6774"/>
                    <a:pt x="2364" y="6553"/>
                  </a:cubicBezTo>
                  <a:cubicBezTo>
                    <a:pt x="2616" y="7750"/>
                    <a:pt x="3403" y="8821"/>
                    <a:pt x="4506" y="9357"/>
                  </a:cubicBezTo>
                  <a:cubicBezTo>
                    <a:pt x="4884" y="8727"/>
                    <a:pt x="5609" y="8349"/>
                    <a:pt x="6396" y="8349"/>
                  </a:cubicBezTo>
                  <a:cubicBezTo>
                    <a:pt x="7184" y="8349"/>
                    <a:pt x="7877" y="8727"/>
                    <a:pt x="8287" y="9357"/>
                  </a:cubicBezTo>
                  <a:cubicBezTo>
                    <a:pt x="9389" y="8821"/>
                    <a:pt x="10145" y="7782"/>
                    <a:pt x="10398" y="6553"/>
                  </a:cubicBezTo>
                  <a:cubicBezTo>
                    <a:pt x="10650" y="6711"/>
                    <a:pt x="10965" y="6837"/>
                    <a:pt x="11280" y="6837"/>
                  </a:cubicBezTo>
                  <a:cubicBezTo>
                    <a:pt x="12099" y="6837"/>
                    <a:pt x="12760" y="6175"/>
                    <a:pt x="12760" y="5356"/>
                  </a:cubicBezTo>
                  <a:cubicBezTo>
                    <a:pt x="12760" y="4789"/>
                    <a:pt x="12445" y="4285"/>
                    <a:pt x="11973" y="4033"/>
                  </a:cubicBezTo>
                  <a:lnTo>
                    <a:pt x="11973" y="3844"/>
                  </a:lnTo>
                  <a:cubicBezTo>
                    <a:pt x="11973" y="3024"/>
                    <a:pt x="11280" y="2363"/>
                    <a:pt x="10461" y="2363"/>
                  </a:cubicBezTo>
                  <a:lnTo>
                    <a:pt x="10398" y="2363"/>
                  </a:lnTo>
                  <a:cubicBezTo>
                    <a:pt x="10335" y="1449"/>
                    <a:pt x="9988" y="662"/>
                    <a:pt x="9421" y="0"/>
                  </a:cubicBezTo>
                  <a:lnTo>
                    <a:pt x="6585" y="2268"/>
                  </a:lnTo>
                  <a:cubicBezTo>
                    <a:pt x="6522" y="2300"/>
                    <a:pt x="6428" y="2363"/>
                    <a:pt x="6365" y="2363"/>
                  </a:cubicBezTo>
                  <a:cubicBezTo>
                    <a:pt x="6270" y="2363"/>
                    <a:pt x="6207" y="2300"/>
                    <a:pt x="6113" y="2268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77" name="Google Shape;7577;p62"/>
          <p:cNvGrpSpPr/>
          <p:nvPr/>
        </p:nvGrpSpPr>
        <p:grpSpPr>
          <a:xfrm>
            <a:off x="8883384" y="3036956"/>
            <a:ext cx="436091" cy="476264"/>
            <a:chOff x="-56379450" y="3983400"/>
            <a:chExt cx="290650" cy="317425"/>
          </a:xfrm>
          <a:solidFill>
            <a:srgbClr val="EE705A"/>
          </a:solidFill>
        </p:grpSpPr>
        <p:sp>
          <p:nvSpPr>
            <p:cNvPr id="7578" name="Google Shape;7578;p62"/>
            <p:cNvSpPr/>
            <p:nvPr/>
          </p:nvSpPr>
          <p:spPr>
            <a:xfrm>
              <a:off x="-56330625" y="3983400"/>
              <a:ext cx="241825" cy="111075"/>
            </a:xfrm>
            <a:custGeom>
              <a:avLst/>
              <a:gdLst/>
              <a:ahLst/>
              <a:cxnLst/>
              <a:rect l="l" t="t" r="r" b="b"/>
              <a:pathLst>
                <a:path w="9673" h="4443" extrusionOk="0">
                  <a:moveTo>
                    <a:pt x="725" y="0"/>
                  </a:moveTo>
                  <a:cubicBezTo>
                    <a:pt x="536" y="0"/>
                    <a:pt x="410" y="126"/>
                    <a:pt x="379" y="315"/>
                  </a:cubicBezTo>
                  <a:lnTo>
                    <a:pt x="1" y="2300"/>
                  </a:lnTo>
                  <a:cubicBezTo>
                    <a:pt x="129" y="2274"/>
                    <a:pt x="257" y="2262"/>
                    <a:pt x="382" y="2262"/>
                  </a:cubicBezTo>
                  <a:cubicBezTo>
                    <a:pt x="869" y="2262"/>
                    <a:pt x="1320" y="2453"/>
                    <a:pt x="1671" y="2804"/>
                  </a:cubicBezTo>
                  <a:cubicBezTo>
                    <a:pt x="2017" y="2473"/>
                    <a:pt x="2498" y="2308"/>
                    <a:pt x="2978" y="2308"/>
                  </a:cubicBezTo>
                  <a:cubicBezTo>
                    <a:pt x="3458" y="2308"/>
                    <a:pt x="3939" y="2473"/>
                    <a:pt x="4285" y="2804"/>
                  </a:cubicBezTo>
                  <a:cubicBezTo>
                    <a:pt x="4636" y="2453"/>
                    <a:pt x="5107" y="2262"/>
                    <a:pt x="5602" y="2262"/>
                  </a:cubicBezTo>
                  <a:cubicBezTo>
                    <a:pt x="5729" y="2262"/>
                    <a:pt x="5858" y="2274"/>
                    <a:pt x="5987" y="2300"/>
                  </a:cubicBezTo>
                  <a:lnTo>
                    <a:pt x="5766" y="1292"/>
                  </a:lnTo>
                  <a:lnTo>
                    <a:pt x="7625" y="2741"/>
                  </a:lnTo>
                  <a:cubicBezTo>
                    <a:pt x="7499" y="2899"/>
                    <a:pt x="7467" y="3119"/>
                    <a:pt x="7467" y="3340"/>
                  </a:cubicBezTo>
                  <a:cubicBezTo>
                    <a:pt x="7467" y="3970"/>
                    <a:pt x="7972" y="4442"/>
                    <a:pt x="8570" y="4442"/>
                  </a:cubicBezTo>
                  <a:cubicBezTo>
                    <a:pt x="9200" y="4442"/>
                    <a:pt x="9673" y="3938"/>
                    <a:pt x="9673" y="3340"/>
                  </a:cubicBezTo>
                  <a:cubicBezTo>
                    <a:pt x="9673" y="2678"/>
                    <a:pt x="9169" y="2205"/>
                    <a:pt x="8570" y="2205"/>
                  </a:cubicBezTo>
                  <a:cubicBezTo>
                    <a:pt x="8444" y="2205"/>
                    <a:pt x="8318" y="2237"/>
                    <a:pt x="8224" y="2300"/>
                  </a:cubicBezTo>
                  <a:lnTo>
                    <a:pt x="5451" y="63"/>
                  </a:lnTo>
                  <a:lnTo>
                    <a:pt x="5420" y="63"/>
                  </a:lnTo>
                  <a:cubicBezTo>
                    <a:pt x="5325" y="32"/>
                    <a:pt x="5262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9" name="Google Shape;7579;p62"/>
            <p:cNvSpPr/>
            <p:nvPr/>
          </p:nvSpPr>
          <p:spPr>
            <a:xfrm>
              <a:off x="-56350300" y="4058225"/>
              <a:ext cx="186675" cy="55150"/>
            </a:xfrm>
            <a:custGeom>
              <a:avLst/>
              <a:gdLst/>
              <a:ahLst/>
              <a:cxnLst/>
              <a:rect l="l" t="t" r="r" b="b"/>
              <a:pathLst>
                <a:path w="7467" h="2206" extrusionOk="0">
                  <a:moveTo>
                    <a:pt x="1103" y="0"/>
                  </a:moveTo>
                  <a:cubicBezTo>
                    <a:pt x="441" y="0"/>
                    <a:pt x="0" y="504"/>
                    <a:pt x="0" y="1103"/>
                  </a:cubicBezTo>
                  <a:cubicBezTo>
                    <a:pt x="32" y="1701"/>
                    <a:pt x="504" y="2205"/>
                    <a:pt x="1134" y="2205"/>
                  </a:cubicBezTo>
                  <a:cubicBezTo>
                    <a:pt x="1512" y="2205"/>
                    <a:pt x="1922" y="1985"/>
                    <a:pt x="2111" y="1607"/>
                  </a:cubicBezTo>
                  <a:cubicBezTo>
                    <a:pt x="2174" y="1497"/>
                    <a:pt x="2300" y="1441"/>
                    <a:pt x="2430" y="1441"/>
                  </a:cubicBezTo>
                  <a:cubicBezTo>
                    <a:pt x="2560" y="1441"/>
                    <a:pt x="2694" y="1497"/>
                    <a:pt x="2773" y="1607"/>
                  </a:cubicBezTo>
                  <a:cubicBezTo>
                    <a:pt x="2962" y="1985"/>
                    <a:pt x="3371" y="2205"/>
                    <a:pt x="3749" y="2205"/>
                  </a:cubicBezTo>
                  <a:cubicBezTo>
                    <a:pt x="4159" y="2205"/>
                    <a:pt x="4537" y="1985"/>
                    <a:pt x="4757" y="1607"/>
                  </a:cubicBezTo>
                  <a:cubicBezTo>
                    <a:pt x="4820" y="1512"/>
                    <a:pt x="4946" y="1418"/>
                    <a:pt x="5072" y="1418"/>
                  </a:cubicBezTo>
                  <a:cubicBezTo>
                    <a:pt x="5167" y="1418"/>
                    <a:pt x="5325" y="1512"/>
                    <a:pt x="5388" y="1607"/>
                  </a:cubicBezTo>
                  <a:cubicBezTo>
                    <a:pt x="5577" y="1985"/>
                    <a:pt x="5955" y="2205"/>
                    <a:pt x="6364" y="2205"/>
                  </a:cubicBezTo>
                  <a:cubicBezTo>
                    <a:pt x="6994" y="2205"/>
                    <a:pt x="7467" y="1701"/>
                    <a:pt x="7467" y="1103"/>
                  </a:cubicBezTo>
                  <a:cubicBezTo>
                    <a:pt x="7467" y="473"/>
                    <a:pt x="6963" y="0"/>
                    <a:pt x="6364" y="0"/>
                  </a:cubicBezTo>
                  <a:cubicBezTo>
                    <a:pt x="5955" y="0"/>
                    <a:pt x="5577" y="252"/>
                    <a:pt x="5388" y="599"/>
                  </a:cubicBezTo>
                  <a:cubicBezTo>
                    <a:pt x="5325" y="709"/>
                    <a:pt x="5191" y="764"/>
                    <a:pt x="5057" y="764"/>
                  </a:cubicBezTo>
                  <a:cubicBezTo>
                    <a:pt x="4923" y="764"/>
                    <a:pt x="4789" y="709"/>
                    <a:pt x="4726" y="599"/>
                  </a:cubicBezTo>
                  <a:cubicBezTo>
                    <a:pt x="4505" y="252"/>
                    <a:pt x="4127" y="0"/>
                    <a:pt x="3718" y="0"/>
                  </a:cubicBezTo>
                  <a:cubicBezTo>
                    <a:pt x="3340" y="0"/>
                    <a:pt x="2930" y="252"/>
                    <a:pt x="2741" y="599"/>
                  </a:cubicBezTo>
                  <a:cubicBezTo>
                    <a:pt x="2678" y="709"/>
                    <a:pt x="2552" y="764"/>
                    <a:pt x="2422" y="764"/>
                  </a:cubicBezTo>
                  <a:cubicBezTo>
                    <a:pt x="2292" y="764"/>
                    <a:pt x="2158" y="709"/>
                    <a:pt x="2079" y="599"/>
                  </a:cubicBezTo>
                  <a:cubicBezTo>
                    <a:pt x="1890" y="252"/>
                    <a:pt x="1481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0" name="Google Shape;7580;p62"/>
            <p:cNvSpPr/>
            <p:nvPr/>
          </p:nvSpPr>
          <p:spPr>
            <a:xfrm>
              <a:off x="-56245550" y="4168275"/>
              <a:ext cx="78000" cy="26600"/>
            </a:xfrm>
            <a:custGeom>
              <a:avLst/>
              <a:gdLst/>
              <a:ahLst/>
              <a:cxnLst/>
              <a:rect l="l" t="t" r="r" b="b"/>
              <a:pathLst>
                <a:path w="3120" h="1064" extrusionOk="0">
                  <a:moveTo>
                    <a:pt x="594" y="1"/>
                  </a:moveTo>
                  <a:cubicBezTo>
                    <a:pt x="555" y="1"/>
                    <a:pt x="515" y="4"/>
                    <a:pt x="473" y="9"/>
                  </a:cubicBezTo>
                  <a:cubicBezTo>
                    <a:pt x="284" y="40"/>
                    <a:pt x="126" y="166"/>
                    <a:pt x="0" y="324"/>
                  </a:cubicBezTo>
                  <a:lnTo>
                    <a:pt x="158" y="481"/>
                  </a:lnTo>
                  <a:cubicBezTo>
                    <a:pt x="410" y="733"/>
                    <a:pt x="630" y="891"/>
                    <a:pt x="945" y="954"/>
                  </a:cubicBezTo>
                  <a:cubicBezTo>
                    <a:pt x="1153" y="1029"/>
                    <a:pt x="1367" y="1064"/>
                    <a:pt x="1579" y="1064"/>
                  </a:cubicBezTo>
                  <a:cubicBezTo>
                    <a:pt x="2172" y="1064"/>
                    <a:pt x="2748" y="788"/>
                    <a:pt x="3119" y="324"/>
                  </a:cubicBezTo>
                  <a:lnTo>
                    <a:pt x="3119" y="324"/>
                  </a:lnTo>
                  <a:lnTo>
                    <a:pt x="2521" y="513"/>
                  </a:lnTo>
                  <a:cubicBezTo>
                    <a:pt x="2355" y="596"/>
                    <a:pt x="2183" y="634"/>
                    <a:pt x="2013" y="634"/>
                  </a:cubicBezTo>
                  <a:cubicBezTo>
                    <a:pt x="1665" y="634"/>
                    <a:pt x="1325" y="473"/>
                    <a:pt x="1071" y="198"/>
                  </a:cubicBezTo>
                  <a:cubicBezTo>
                    <a:pt x="940" y="67"/>
                    <a:pt x="787" y="1"/>
                    <a:pt x="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1" name="Google Shape;7581;p62"/>
            <p:cNvSpPr/>
            <p:nvPr/>
          </p:nvSpPr>
          <p:spPr>
            <a:xfrm>
              <a:off x="-56359750" y="4112550"/>
              <a:ext cx="204800" cy="53100"/>
            </a:xfrm>
            <a:custGeom>
              <a:avLst/>
              <a:gdLst/>
              <a:ahLst/>
              <a:cxnLst/>
              <a:rect l="l" t="t" r="r" b="b"/>
              <a:pathLst>
                <a:path w="8192" h="2124" extrusionOk="0">
                  <a:moveTo>
                    <a:pt x="0" y="1"/>
                  </a:moveTo>
                  <a:lnTo>
                    <a:pt x="0" y="1608"/>
                  </a:lnTo>
                  <a:lnTo>
                    <a:pt x="1386" y="2080"/>
                  </a:lnTo>
                  <a:cubicBezTo>
                    <a:pt x="1455" y="2109"/>
                    <a:pt x="1529" y="2124"/>
                    <a:pt x="1605" y="2124"/>
                  </a:cubicBezTo>
                  <a:cubicBezTo>
                    <a:pt x="1773" y="2124"/>
                    <a:pt x="1949" y="2053"/>
                    <a:pt x="2079" y="1923"/>
                  </a:cubicBezTo>
                  <a:cubicBezTo>
                    <a:pt x="2333" y="1669"/>
                    <a:pt x="2689" y="1517"/>
                    <a:pt x="3048" y="1517"/>
                  </a:cubicBezTo>
                  <a:cubicBezTo>
                    <a:pt x="3135" y="1517"/>
                    <a:pt x="3222" y="1526"/>
                    <a:pt x="3308" y="1545"/>
                  </a:cubicBezTo>
                  <a:cubicBezTo>
                    <a:pt x="3623" y="1576"/>
                    <a:pt x="3907" y="1734"/>
                    <a:pt x="4096" y="1954"/>
                  </a:cubicBezTo>
                  <a:cubicBezTo>
                    <a:pt x="4316" y="1734"/>
                    <a:pt x="4568" y="1576"/>
                    <a:pt x="4883" y="1545"/>
                  </a:cubicBezTo>
                  <a:cubicBezTo>
                    <a:pt x="4975" y="1526"/>
                    <a:pt x="5066" y="1517"/>
                    <a:pt x="5155" y="1517"/>
                  </a:cubicBezTo>
                  <a:cubicBezTo>
                    <a:pt x="5523" y="1517"/>
                    <a:pt x="5858" y="1669"/>
                    <a:pt x="6112" y="1923"/>
                  </a:cubicBezTo>
                  <a:cubicBezTo>
                    <a:pt x="6243" y="2053"/>
                    <a:pt x="6403" y="2124"/>
                    <a:pt x="6583" y="2124"/>
                  </a:cubicBezTo>
                  <a:cubicBezTo>
                    <a:pt x="6664" y="2124"/>
                    <a:pt x="6749" y="2109"/>
                    <a:pt x="6837" y="2080"/>
                  </a:cubicBezTo>
                  <a:lnTo>
                    <a:pt x="8191" y="1608"/>
                  </a:lnTo>
                  <a:lnTo>
                    <a:pt x="8191" y="1"/>
                  </a:lnTo>
                  <a:cubicBezTo>
                    <a:pt x="7845" y="473"/>
                    <a:pt x="7341" y="726"/>
                    <a:pt x="6711" y="726"/>
                  </a:cubicBezTo>
                  <a:cubicBezTo>
                    <a:pt x="6207" y="726"/>
                    <a:pt x="5766" y="536"/>
                    <a:pt x="5419" y="190"/>
                  </a:cubicBezTo>
                  <a:cubicBezTo>
                    <a:pt x="5072" y="521"/>
                    <a:pt x="4584" y="686"/>
                    <a:pt x="4100" y="686"/>
                  </a:cubicBezTo>
                  <a:cubicBezTo>
                    <a:pt x="3615" y="686"/>
                    <a:pt x="3135" y="521"/>
                    <a:pt x="2804" y="190"/>
                  </a:cubicBezTo>
                  <a:cubicBezTo>
                    <a:pt x="2457" y="536"/>
                    <a:pt x="1985" y="726"/>
                    <a:pt x="1512" y="726"/>
                  </a:cubicBezTo>
                  <a:cubicBezTo>
                    <a:pt x="882" y="726"/>
                    <a:pt x="378" y="41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2" name="Google Shape;7582;p62"/>
            <p:cNvSpPr/>
            <p:nvPr/>
          </p:nvSpPr>
          <p:spPr>
            <a:xfrm>
              <a:off x="-56345575" y="4169000"/>
              <a:ext cx="77200" cy="26325"/>
            </a:xfrm>
            <a:custGeom>
              <a:avLst/>
              <a:gdLst/>
              <a:ahLst/>
              <a:cxnLst/>
              <a:rect l="l" t="t" r="r" b="b"/>
              <a:pathLst>
                <a:path w="3088" h="1053" extrusionOk="0">
                  <a:moveTo>
                    <a:pt x="2471" y="0"/>
                  </a:moveTo>
                  <a:cubicBezTo>
                    <a:pt x="2311" y="0"/>
                    <a:pt x="2170" y="47"/>
                    <a:pt x="2048" y="169"/>
                  </a:cubicBezTo>
                  <a:cubicBezTo>
                    <a:pt x="1752" y="465"/>
                    <a:pt x="1391" y="612"/>
                    <a:pt x="1011" y="612"/>
                  </a:cubicBezTo>
                  <a:cubicBezTo>
                    <a:pt x="865" y="612"/>
                    <a:pt x="716" y="591"/>
                    <a:pt x="567" y="547"/>
                  </a:cubicBezTo>
                  <a:lnTo>
                    <a:pt x="0" y="326"/>
                  </a:lnTo>
                  <a:lnTo>
                    <a:pt x="0" y="326"/>
                  </a:lnTo>
                  <a:cubicBezTo>
                    <a:pt x="374" y="794"/>
                    <a:pt x="939" y="1053"/>
                    <a:pt x="1527" y="1053"/>
                  </a:cubicBezTo>
                  <a:cubicBezTo>
                    <a:pt x="1731" y="1053"/>
                    <a:pt x="1939" y="1022"/>
                    <a:pt x="2143" y="956"/>
                  </a:cubicBezTo>
                  <a:cubicBezTo>
                    <a:pt x="2426" y="893"/>
                    <a:pt x="2710" y="704"/>
                    <a:pt x="2930" y="484"/>
                  </a:cubicBezTo>
                  <a:lnTo>
                    <a:pt x="3088" y="326"/>
                  </a:lnTo>
                  <a:cubicBezTo>
                    <a:pt x="2993" y="169"/>
                    <a:pt x="2836" y="74"/>
                    <a:pt x="2615" y="11"/>
                  </a:cubicBezTo>
                  <a:cubicBezTo>
                    <a:pt x="2566" y="4"/>
                    <a:pt x="2518" y="0"/>
                    <a:pt x="24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3" name="Google Shape;7583;p62"/>
            <p:cNvSpPr/>
            <p:nvPr/>
          </p:nvSpPr>
          <p:spPr>
            <a:xfrm>
              <a:off x="-56379450" y="4180300"/>
              <a:ext cx="242600" cy="120525"/>
            </a:xfrm>
            <a:custGeom>
              <a:avLst/>
              <a:gdLst/>
              <a:ahLst/>
              <a:cxnLst/>
              <a:rect l="l" t="t" r="r" b="b"/>
              <a:pathLst>
                <a:path w="9704" h="4821" extrusionOk="0">
                  <a:moveTo>
                    <a:pt x="473" y="0"/>
                  </a:moveTo>
                  <a:cubicBezTo>
                    <a:pt x="221" y="284"/>
                    <a:pt x="0" y="662"/>
                    <a:pt x="0" y="1071"/>
                  </a:cubicBezTo>
                  <a:cubicBezTo>
                    <a:pt x="0" y="1576"/>
                    <a:pt x="284" y="2048"/>
                    <a:pt x="725" y="2332"/>
                  </a:cubicBezTo>
                  <a:cubicBezTo>
                    <a:pt x="946" y="2489"/>
                    <a:pt x="1229" y="2552"/>
                    <a:pt x="1513" y="2552"/>
                  </a:cubicBezTo>
                  <a:cubicBezTo>
                    <a:pt x="1513" y="3403"/>
                    <a:pt x="2174" y="4064"/>
                    <a:pt x="2993" y="4064"/>
                  </a:cubicBezTo>
                  <a:cubicBezTo>
                    <a:pt x="3214" y="4064"/>
                    <a:pt x="3372" y="4033"/>
                    <a:pt x="3529" y="3970"/>
                  </a:cubicBezTo>
                  <a:cubicBezTo>
                    <a:pt x="3750" y="4506"/>
                    <a:pt x="4254" y="4821"/>
                    <a:pt x="4852" y="4821"/>
                  </a:cubicBezTo>
                  <a:cubicBezTo>
                    <a:pt x="5451" y="4821"/>
                    <a:pt x="5955" y="4443"/>
                    <a:pt x="6207" y="3970"/>
                  </a:cubicBezTo>
                  <a:cubicBezTo>
                    <a:pt x="6333" y="4064"/>
                    <a:pt x="6554" y="4064"/>
                    <a:pt x="6711" y="4064"/>
                  </a:cubicBezTo>
                  <a:cubicBezTo>
                    <a:pt x="7530" y="4064"/>
                    <a:pt x="8192" y="3403"/>
                    <a:pt x="8192" y="2552"/>
                  </a:cubicBezTo>
                  <a:cubicBezTo>
                    <a:pt x="9042" y="2552"/>
                    <a:pt x="9704" y="1891"/>
                    <a:pt x="9704" y="1071"/>
                  </a:cubicBezTo>
                  <a:cubicBezTo>
                    <a:pt x="9704" y="662"/>
                    <a:pt x="9546" y="284"/>
                    <a:pt x="9231" y="0"/>
                  </a:cubicBezTo>
                  <a:lnTo>
                    <a:pt x="9168" y="158"/>
                  </a:lnTo>
                  <a:cubicBezTo>
                    <a:pt x="8664" y="945"/>
                    <a:pt x="7814" y="1387"/>
                    <a:pt x="6900" y="1387"/>
                  </a:cubicBezTo>
                  <a:cubicBezTo>
                    <a:pt x="6617" y="1387"/>
                    <a:pt x="6301" y="1355"/>
                    <a:pt x="6018" y="1229"/>
                  </a:cubicBezTo>
                  <a:cubicBezTo>
                    <a:pt x="5640" y="1103"/>
                    <a:pt x="5230" y="882"/>
                    <a:pt x="4978" y="567"/>
                  </a:cubicBezTo>
                  <a:lnTo>
                    <a:pt x="4884" y="473"/>
                  </a:lnTo>
                  <a:lnTo>
                    <a:pt x="4821" y="567"/>
                  </a:lnTo>
                  <a:cubicBezTo>
                    <a:pt x="4506" y="882"/>
                    <a:pt x="4159" y="1071"/>
                    <a:pt x="3750" y="1229"/>
                  </a:cubicBezTo>
                  <a:cubicBezTo>
                    <a:pt x="3466" y="1292"/>
                    <a:pt x="3151" y="1387"/>
                    <a:pt x="2899" y="1387"/>
                  </a:cubicBezTo>
                  <a:cubicBezTo>
                    <a:pt x="1985" y="1387"/>
                    <a:pt x="1103" y="945"/>
                    <a:pt x="599" y="158"/>
                  </a:cubicBezTo>
                  <a:lnTo>
                    <a:pt x="4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4" name="Google Shape;7584;p62"/>
            <p:cNvSpPr/>
            <p:nvPr/>
          </p:nvSpPr>
          <p:spPr>
            <a:xfrm>
              <a:off x="-56181750" y="40393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5" name="Google Shape;7585;p62"/>
            <p:cNvSpPr/>
            <p:nvPr/>
          </p:nvSpPr>
          <p:spPr>
            <a:xfrm>
              <a:off x="-56332200" y="4039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86" name="Google Shape;7586;p62"/>
          <p:cNvGrpSpPr/>
          <p:nvPr/>
        </p:nvGrpSpPr>
        <p:grpSpPr>
          <a:xfrm>
            <a:off x="7101656" y="3655819"/>
            <a:ext cx="421912" cy="478628"/>
            <a:chOff x="-54401725" y="3198925"/>
            <a:chExt cx="281200" cy="319000"/>
          </a:xfrm>
          <a:solidFill>
            <a:srgbClr val="EE705A"/>
          </a:solidFill>
        </p:grpSpPr>
        <p:sp>
          <p:nvSpPr>
            <p:cNvPr id="7587" name="Google Shape;7587;p62"/>
            <p:cNvSpPr/>
            <p:nvPr/>
          </p:nvSpPr>
          <p:spPr>
            <a:xfrm>
              <a:off x="-54159150" y="3465925"/>
              <a:ext cx="38625" cy="52000"/>
            </a:xfrm>
            <a:custGeom>
              <a:avLst/>
              <a:gdLst/>
              <a:ahLst/>
              <a:cxnLst/>
              <a:rect l="l" t="t" r="r" b="b"/>
              <a:pathLst>
                <a:path w="1545" h="2080" extrusionOk="0">
                  <a:moveTo>
                    <a:pt x="789" y="0"/>
                  </a:moveTo>
                  <a:cubicBezTo>
                    <a:pt x="379" y="0"/>
                    <a:pt x="1" y="316"/>
                    <a:pt x="1" y="725"/>
                  </a:cubicBezTo>
                  <a:cubicBezTo>
                    <a:pt x="1" y="851"/>
                    <a:pt x="32" y="946"/>
                    <a:pt x="64" y="1040"/>
                  </a:cubicBezTo>
                  <a:lnTo>
                    <a:pt x="631" y="1985"/>
                  </a:lnTo>
                  <a:cubicBezTo>
                    <a:pt x="663" y="2048"/>
                    <a:pt x="694" y="2080"/>
                    <a:pt x="789" y="2080"/>
                  </a:cubicBezTo>
                  <a:cubicBezTo>
                    <a:pt x="852" y="2080"/>
                    <a:pt x="915" y="2017"/>
                    <a:pt x="946" y="1985"/>
                  </a:cubicBezTo>
                  <a:lnTo>
                    <a:pt x="1450" y="1072"/>
                  </a:lnTo>
                  <a:cubicBezTo>
                    <a:pt x="1482" y="977"/>
                    <a:pt x="1545" y="851"/>
                    <a:pt x="1545" y="725"/>
                  </a:cubicBezTo>
                  <a:cubicBezTo>
                    <a:pt x="1545" y="347"/>
                    <a:pt x="1167" y="0"/>
                    <a:pt x="7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8" name="Google Shape;7588;p62"/>
            <p:cNvSpPr/>
            <p:nvPr/>
          </p:nvSpPr>
          <p:spPr>
            <a:xfrm>
              <a:off x="-54401725" y="3465925"/>
              <a:ext cx="38600" cy="52000"/>
            </a:xfrm>
            <a:custGeom>
              <a:avLst/>
              <a:gdLst/>
              <a:ahLst/>
              <a:cxnLst/>
              <a:rect l="l" t="t" r="r" b="b"/>
              <a:pathLst>
                <a:path w="1544" h="2080" extrusionOk="0">
                  <a:moveTo>
                    <a:pt x="788" y="0"/>
                  </a:moveTo>
                  <a:cubicBezTo>
                    <a:pt x="410" y="0"/>
                    <a:pt x="0" y="316"/>
                    <a:pt x="0" y="725"/>
                  </a:cubicBezTo>
                  <a:cubicBezTo>
                    <a:pt x="0" y="851"/>
                    <a:pt x="63" y="946"/>
                    <a:pt x="95" y="1040"/>
                  </a:cubicBezTo>
                  <a:lnTo>
                    <a:pt x="631" y="1985"/>
                  </a:lnTo>
                  <a:cubicBezTo>
                    <a:pt x="694" y="2048"/>
                    <a:pt x="725" y="2080"/>
                    <a:pt x="788" y="2080"/>
                  </a:cubicBezTo>
                  <a:cubicBezTo>
                    <a:pt x="883" y="2080"/>
                    <a:pt x="914" y="2017"/>
                    <a:pt x="946" y="1985"/>
                  </a:cubicBezTo>
                  <a:lnTo>
                    <a:pt x="1481" y="1072"/>
                  </a:lnTo>
                  <a:cubicBezTo>
                    <a:pt x="1513" y="977"/>
                    <a:pt x="1544" y="851"/>
                    <a:pt x="1544" y="725"/>
                  </a:cubicBezTo>
                  <a:cubicBezTo>
                    <a:pt x="1544" y="347"/>
                    <a:pt x="1198" y="0"/>
                    <a:pt x="7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9" name="Google Shape;7589;p62"/>
            <p:cNvSpPr/>
            <p:nvPr/>
          </p:nvSpPr>
          <p:spPr>
            <a:xfrm>
              <a:off x="-54176475" y="3224125"/>
              <a:ext cx="17350" cy="61450"/>
            </a:xfrm>
            <a:custGeom>
              <a:avLst/>
              <a:gdLst/>
              <a:ahLst/>
              <a:cxnLst/>
              <a:rect l="l" t="t" r="r" b="b"/>
              <a:pathLst>
                <a:path w="694" h="2458" extrusionOk="0">
                  <a:moveTo>
                    <a:pt x="347" y="0"/>
                  </a:moveTo>
                  <a:cubicBezTo>
                    <a:pt x="190" y="316"/>
                    <a:pt x="1" y="757"/>
                    <a:pt x="1" y="1229"/>
                  </a:cubicBezTo>
                  <a:cubicBezTo>
                    <a:pt x="1" y="1702"/>
                    <a:pt x="190" y="2143"/>
                    <a:pt x="347" y="2458"/>
                  </a:cubicBezTo>
                  <a:cubicBezTo>
                    <a:pt x="505" y="2143"/>
                    <a:pt x="694" y="1702"/>
                    <a:pt x="694" y="1229"/>
                  </a:cubicBezTo>
                  <a:cubicBezTo>
                    <a:pt x="694" y="757"/>
                    <a:pt x="505" y="316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0" name="Google Shape;7590;p62"/>
            <p:cNvSpPr/>
            <p:nvPr/>
          </p:nvSpPr>
          <p:spPr>
            <a:xfrm>
              <a:off x="-54385975" y="3198925"/>
              <a:ext cx="198500" cy="74850"/>
            </a:xfrm>
            <a:custGeom>
              <a:avLst/>
              <a:gdLst/>
              <a:ahLst/>
              <a:cxnLst/>
              <a:rect l="l" t="t" r="r" b="b"/>
              <a:pathLst>
                <a:path w="7940" h="2994" extrusionOk="0">
                  <a:moveTo>
                    <a:pt x="4978" y="0"/>
                  </a:moveTo>
                  <a:cubicBezTo>
                    <a:pt x="2836" y="0"/>
                    <a:pt x="946" y="1229"/>
                    <a:pt x="1" y="2993"/>
                  </a:cubicBezTo>
                  <a:lnTo>
                    <a:pt x="7688" y="2993"/>
                  </a:lnTo>
                  <a:cubicBezTo>
                    <a:pt x="7625" y="2741"/>
                    <a:pt x="7562" y="2521"/>
                    <a:pt x="7562" y="2237"/>
                  </a:cubicBezTo>
                  <a:cubicBezTo>
                    <a:pt x="7562" y="1733"/>
                    <a:pt x="7719" y="1261"/>
                    <a:pt x="7940" y="851"/>
                  </a:cubicBezTo>
                  <a:cubicBezTo>
                    <a:pt x="7026" y="315"/>
                    <a:pt x="6049" y="0"/>
                    <a:pt x="49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1" name="Google Shape;7591;p62"/>
            <p:cNvSpPr/>
            <p:nvPr/>
          </p:nvSpPr>
          <p:spPr>
            <a:xfrm>
              <a:off x="-544009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2" name="Google Shape;7592;p62"/>
            <p:cNvSpPr/>
            <p:nvPr/>
          </p:nvSpPr>
          <p:spPr>
            <a:xfrm>
              <a:off x="-54401725" y="3292650"/>
              <a:ext cx="128400" cy="74850"/>
            </a:xfrm>
            <a:custGeom>
              <a:avLst/>
              <a:gdLst/>
              <a:ahLst/>
              <a:cxnLst/>
              <a:rect l="l" t="t" r="r" b="b"/>
              <a:pathLst>
                <a:path w="5136" h="2994" extrusionOk="0">
                  <a:moveTo>
                    <a:pt x="315" y="0"/>
                  </a:moveTo>
                  <a:cubicBezTo>
                    <a:pt x="126" y="567"/>
                    <a:pt x="0" y="1198"/>
                    <a:pt x="0" y="1828"/>
                  </a:cubicBezTo>
                  <a:lnTo>
                    <a:pt x="0" y="2993"/>
                  </a:lnTo>
                  <a:lnTo>
                    <a:pt x="1513" y="2993"/>
                  </a:lnTo>
                  <a:lnTo>
                    <a:pt x="1513" y="1828"/>
                  </a:lnTo>
                  <a:cubicBezTo>
                    <a:pt x="1513" y="1639"/>
                    <a:pt x="1670" y="1481"/>
                    <a:pt x="1859" y="1481"/>
                  </a:cubicBezTo>
                  <a:lnTo>
                    <a:pt x="2615" y="1481"/>
                  </a:lnTo>
                  <a:cubicBezTo>
                    <a:pt x="3592" y="1481"/>
                    <a:pt x="4821" y="788"/>
                    <a:pt x="51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3" name="Google Shape;7593;p62"/>
            <p:cNvSpPr/>
            <p:nvPr/>
          </p:nvSpPr>
          <p:spPr>
            <a:xfrm>
              <a:off x="-54250500" y="3266650"/>
              <a:ext cx="128400" cy="99275"/>
            </a:xfrm>
            <a:custGeom>
              <a:avLst/>
              <a:gdLst/>
              <a:ahLst/>
              <a:cxnLst/>
              <a:rect l="l" t="t" r="r" b="b"/>
              <a:pathLst>
                <a:path w="5136" h="3971" extrusionOk="0">
                  <a:moveTo>
                    <a:pt x="4317" y="1"/>
                  </a:moveTo>
                  <a:cubicBezTo>
                    <a:pt x="4159" y="914"/>
                    <a:pt x="3560" y="1607"/>
                    <a:pt x="3529" y="1607"/>
                  </a:cubicBezTo>
                  <a:cubicBezTo>
                    <a:pt x="3466" y="1702"/>
                    <a:pt x="3371" y="1734"/>
                    <a:pt x="3245" y="1734"/>
                  </a:cubicBezTo>
                  <a:cubicBezTo>
                    <a:pt x="3151" y="1734"/>
                    <a:pt x="3056" y="1702"/>
                    <a:pt x="2993" y="1607"/>
                  </a:cubicBezTo>
                  <a:cubicBezTo>
                    <a:pt x="2993" y="1607"/>
                    <a:pt x="2741" y="1387"/>
                    <a:pt x="2552" y="977"/>
                  </a:cubicBezTo>
                  <a:lnTo>
                    <a:pt x="0" y="977"/>
                  </a:lnTo>
                  <a:cubicBezTo>
                    <a:pt x="315" y="1765"/>
                    <a:pt x="1576" y="2490"/>
                    <a:pt x="2521" y="2490"/>
                  </a:cubicBezTo>
                  <a:lnTo>
                    <a:pt x="3245" y="2490"/>
                  </a:lnTo>
                  <a:cubicBezTo>
                    <a:pt x="3466" y="2490"/>
                    <a:pt x="3623" y="2647"/>
                    <a:pt x="3623" y="2836"/>
                  </a:cubicBezTo>
                  <a:lnTo>
                    <a:pt x="3623" y="3970"/>
                  </a:lnTo>
                  <a:lnTo>
                    <a:pt x="5104" y="3970"/>
                  </a:lnTo>
                  <a:lnTo>
                    <a:pt x="5104" y="2521"/>
                  </a:lnTo>
                  <a:cubicBezTo>
                    <a:pt x="5136" y="2458"/>
                    <a:pt x="5136" y="2395"/>
                    <a:pt x="5104" y="2364"/>
                  </a:cubicBezTo>
                  <a:cubicBezTo>
                    <a:pt x="5041" y="1544"/>
                    <a:pt x="4758" y="725"/>
                    <a:pt x="4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4" name="Google Shape;7594;p62"/>
            <p:cNvSpPr/>
            <p:nvPr/>
          </p:nvSpPr>
          <p:spPr>
            <a:xfrm>
              <a:off x="-541591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5" name="Google Shape;7595;p62"/>
            <p:cNvSpPr/>
            <p:nvPr/>
          </p:nvSpPr>
          <p:spPr>
            <a:xfrm>
              <a:off x="-54345025" y="3309975"/>
              <a:ext cx="167000" cy="207175"/>
            </a:xfrm>
            <a:custGeom>
              <a:avLst/>
              <a:gdLst/>
              <a:ahLst/>
              <a:cxnLst/>
              <a:rect l="l" t="t" r="r" b="b"/>
              <a:pathLst>
                <a:path w="6680" h="8287" extrusionOk="0">
                  <a:moveTo>
                    <a:pt x="1797" y="2332"/>
                  </a:moveTo>
                  <a:cubicBezTo>
                    <a:pt x="1986" y="2332"/>
                    <a:pt x="2143" y="2489"/>
                    <a:pt x="2143" y="2678"/>
                  </a:cubicBezTo>
                  <a:cubicBezTo>
                    <a:pt x="2143" y="2867"/>
                    <a:pt x="1986" y="3025"/>
                    <a:pt x="1797" y="3025"/>
                  </a:cubicBezTo>
                  <a:cubicBezTo>
                    <a:pt x="1639" y="3025"/>
                    <a:pt x="1450" y="2867"/>
                    <a:pt x="1450" y="2678"/>
                  </a:cubicBezTo>
                  <a:cubicBezTo>
                    <a:pt x="1450" y="2489"/>
                    <a:pt x="1608" y="2332"/>
                    <a:pt x="1797" y="2332"/>
                  </a:cubicBezTo>
                  <a:close/>
                  <a:moveTo>
                    <a:pt x="4821" y="2332"/>
                  </a:moveTo>
                  <a:cubicBezTo>
                    <a:pt x="5042" y="2332"/>
                    <a:pt x="5199" y="2489"/>
                    <a:pt x="5199" y="2678"/>
                  </a:cubicBezTo>
                  <a:cubicBezTo>
                    <a:pt x="5199" y="2867"/>
                    <a:pt x="5042" y="3025"/>
                    <a:pt x="4821" y="3025"/>
                  </a:cubicBezTo>
                  <a:cubicBezTo>
                    <a:pt x="4632" y="3025"/>
                    <a:pt x="4474" y="2867"/>
                    <a:pt x="4474" y="2678"/>
                  </a:cubicBezTo>
                  <a:cubicBezTo>
                    <a:pt x="4474" y="2489"/>
                    <a:pt x="4632" y="2332"/>
                    <a:pt x="4821" y="2332"/>
                  </a:cubicBezTo>
                  <a:close/>
                  <a:moveTo>
                    <a:pt x="4392" y="4892"/>
                  </a:moveTo>
                  <a:cubicBezTo>
                    <a:pt x="4482" y="4892"/>
                    <a:pt x="4569" y="4931"/>
                    <a:pt x="4632" y="5010"/>
                  </a:cubicBezTo>
                  <a:cubicBezTo>
                    <a:pt x="4790" y="5136"/>
                    <a:pt x="4790" y="5356"/>
                    <a:pt x="4632" y="5514"/>
                  </a:cubicBezTo>
                  <a:cubicBezTo>
                    <a:pt x="4285" y="5860"/>
                    <a:pt x="3813" y="6049"/>
                    <a:pt x="3340" y="6049"/>
                  </a:cubicBezTo>
                  <a:cubicBezTo>
                    <a:pt x="2868" y="6049"/>
                    <a:pt x="2364" y="5860"/>
                    <a:pt x="2049" y="5514"/>
                  </a:cubicBezTo>
                  <a:cubicBezTo>
                    <a:pt x="1891" y="5356"/>
                    <a:pt x="1891" y="5136"/>
                    <a:pt x="2049" y="5010"/>
                  </a:cubicBezTo>
                  <a:cubicBezTo>
                    <a:pt x="2127" y="4931"/>
                    <a:pt x="2222" y="4892"/>
                    <a:pt x="2312" y="4892"/>
                  </a:cubicBezTo>
                  <a:cubicBezTo>
                    <a:pt x="2403" y="4892"/>
                    <a:pt x="2490" y="4931"/>
                    <a:pt x="2553" y="5010"/>
                  </a:cubicBezTo>
                  <a:cubicBezTo>
                    <a:pt x="2773" y="5230"/>
                    <a:pt x="3057" y="5341"/>
                    <a:pt x="3340" y="5341"/>
                  </a:cubicBezTo>
                  <a:cubicBezTo>
                    <a:pt x="3624" y="5341"/>
                    <a:pt x="3907" y="5230"/>
                    <a:pt x="4128" y="5010"/>
                  </a:cubicBezTo>
                  <a:cubicBezTo>
                    <a:pt x="4207" y="4931"/>
                    <a:pt x="4301" y="4892"/>
                    <a:pt x="4392" y="4892"/>
                  </a:cubicBezTo>
                  <a:close/>
                  <a:moveTo>
                    <a:pt x="3340" y="1"/>
                  </a:moveTo>
                  <a:cubicBezTo>
                    <a:pt x="2710" y="914"/>
                    <a:pt x="1324" y="1513"/>
                    <a:pt x="347" y="1513"/>
                  </a:cubicBezTo>
                  <a:lnTo>
                    <a:pt x="1" y="1513"/>
                  </a:lnTo>
                  <a:lnTo>
                    <a:pt x="1" y="4915"/>
                  </a:lnTo>
                  <a:cubicBezTo>
                    <a:pt x="1" y="6774"/>
                    <a:pt x="1482" y="8286"/>
                    <a:pt x="3340" y="8286"/>
                  </a:cubicBezTo>
                  <a:cubicBezTo>
                    <a:pt x="5199" y="8286"/>
                    <a:pt x="6680" y="6774"/>
                    <a:pt x="6680" y="4915"/>
                  </a:cubicBezTo>
                  <a:lnTo>
                    <a:pt x="6680" y="1513"/>
                  </a:lnTo>
                  <a:lnTo>
                    <a:pt x="6333" y="1513"/>
                  </a:lnTo>
                  <a:cubicBezTo>
                    <a:pt x="6307" y="1514"/>
                    <a:pt x="6281" y="1514"/>
                    <a:pt x="6254" y="1514"/>
                  </a:cubicBezTo>
                  <a:cubicBezTo>
                    <a:pt x="5228" y="1514"/>
                    <a:pt x="3955" y="922"/>
                    <a:pt x="3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6" name="Google Shape;7596;p62"/>
            <p:cNvSpPr/>
            <p:nvPr/>
          </p:nvSpPr>
          <p:spPr>
            <a:xfrm>
              <a:off x="-54401725" y="3424175"/>
              <a:ext cx="37825" cy="40975"/>
            </a:xfrm>
            <a:custGeom>
              <a:avLst/>
              <a:gdLst/>
              <a:ahLst/>
              <a:cxnLst/>
              <a:rect l="l" t="t" r="r" b="b"/>
              <a:pathLst>
                <a:path w="1513" h="1639" extrusionOk="0">
                  <a:moveTo>
                    <a:pt x="0" y="1"/>
                  </a:moveTo>
                  <a:lnTo>
                    <a:pt x="0" y="914"/>
                  </a:lnTo>
                  <a:cubicBezTo>
                    <a:pt x="0" y="1292"/>
                    <a:pt x="315" y="1639"/>
                    <a:pt x="757" y="1639"/>
                  </a:cubicBezTo>
                  <a:cubicBezTo>
                    <a:pt x="1198" y="1639"/>
                    <a:pt x="1513" y="1324"/>
                    <a:pt x="1513" y="914"/>
                  </a:cubicBezTo>
                  <a:lnTo>
                    <a:pt x="1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7" name="Google Shape;7597;p62"/>
            <p:cNvSpPr/>
            <p:nvPr/>
          </p:nvSpPr>
          <p:spPr>
            <a:xfrm>
              <a:off x="-54159150" y="3424175"/>
              <a:ext cx="37050" cy="40975"/>
            </a:xfrm>
            <a:custGeom>
              <a:avLst/>
              <a:gdLst/>
              <a:ahLst/>
              <a:cxnLst/>
              <a:rect l="l" t="t" r="r" b="b"/>
              <a:pathLst>
                <a:path w="1482" h="1639" extrusionOk="0">
                  <a:moveTo>
                    <a:pt x="1" y="1"/>
                  </a:moveTo>
                  <a:lnTo>
                    <a:pt x="1" y="914"/>
                  </a:lnTo>
                  <a:cubicBezTo>
                    <a:pt x="1" y="1292"/>
                    <a:pt x="316" y="1639"/>
                    <a:pt x="757" y="1639"/>
                  </a:cubicBezTo>
                  <a:cubicBezTo>
                    <a:pt x="1167" y="1639"/>
                    <a:pt x="1482" y="1324"/>
                    <a:pt x="1482" y="914"/>
                  </a:cubicBez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98" name="Google Shape;7598;p62"/>
          <p:cNvGrpSpPr/>
          <p:nvPr/>
        </p:nvGrpSpPr>
        <p:grpSpPr>
          <a:xfrm>
            <a:off x="7102838" y="4282621"/>
            <a:ext cx="419549" cy="477465"/>
            <a:chOff x="-54401725" y="3590375"/>
            <a:chExt cx="279625" cy="318225"/>
          </a:xfrm>
          <a:solidFill>
            <a:srgbClr val="EE705A"/>
          </a:solidFill>
        </p:grpSpPr>
        <p:sp>
          <p:nvSpPr>
            <p:cNvPr id="7599" name="Google Shape;7599;p62"/>
            <p:cNvSpPr/>
            <p:nvPr/>
          </p:nvSpPr>
          <p:spPr>
            <a:xfrm>
              <a:off x="-54194575" y="3721900"/>
              <a:ext cx="35450" cy="19725"/>
            </a:xfrm>
            <a:custGeom>
              <a:avLst/>
              <a:gdLst/>
              <a:ahLst/>
              <a:cxnLst/>
              <a:rect l="l" t="t" r="r" b="b"/>
              <a:pathLst>
                <a:path w="1418" h="789" extrusionOk="0">
                  <a:moveTo>
                    <a:pt x="0" y="1"/>
                  </a:moveTo>
                  <a:cubicBezTo>
                    <a:pt x="158" y="410"/>
                    <a:pt x="536" y="788"/>
                    <a:pt x="1071" y="788"/>
                  </a:cubicBezTo>
                  <a:lnTo>
                    <a:pt x="1418" y="788"/>
                  </a:lnTo>
                  <a:lnTo>
                    <a:pt x="14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0" name="Google Shape;7600;p62"/>
            <p:cNvSpPr/>
            <p:nvPr/>
          </p:nvSpPr>
          <p:spPr>
            <a:xfrm>
              <a:off x="-54380450" y="3590375"/>
              <a:ext cx="237075" cy="112650"/>
            </a:xfrm>
            <a:custGeom>
              <a:avLst/>
              <a:gdLst/>
              <a:ahLst/>
              <a:cxnLst/>
              <a:rect l="l" t="t" r="r" b="b"/>
              <a:pathLst>
                <a:path w="9483" h="4506" extrusionOk="0">
                  <a:moveTo>
                    <a:pt x="4789" y="1575"/>
                  </a:moveTo>
                  <a:cubicBezTo>
                    <a:pt x="5009" y="1575"/>
                    <a:pt x="5135" y="1733"/>
                    <a:pt x="5135" y="1954"/>
                  </a:cubicBezTo>
                  <a:lnTo>
                    <a:pt x="5135" y="2300"/>
                  </a:lnTo>
                  <a:lnTo>
                    <a:pt x="5513" y="2300"/>
                  </a:lnTo>
                  <a:cubicBezTo>
                    <a:pt x="5702" y="2300"/>
                    <a:pt x="5860" y="2458"/>
                    <a:pt x="5860" y="2647"/>
                  </a:cubicBezTo>
                  <a:cubicBezTo>
                    <a:pt x="5860" y="2836"/>
                    <a:pt x="5702" y="2993"/>
                    <a:pt x="5513" y="2993"/>
                  </a:cubicBezTo>
                  <a:lnTo>
                    <a:pt x="5135" y="2993"/>
                  </a:lnTo>
                  <a:lnTo>
                    <a:pt x="5135" y="3371"/>
                  </a:lnTo>
                  <a:cubicBezTo>
                    <a:pt x="5135" y="3560"/>
                    <a:pt x="5009" y="3718"/>
                    <a:pt x="4789" y="3718"/>
                  </a:cubicBezTo>
                  <a:cubicBezTo>
                    <a:pt x="4600" y="3718"/>
                    <a:pt x="4442" y="3560"/>
                    <a:pt x="4442" y="3371"/>
                  </a:cubicBezTo>
                  <a:lnTo>
                    <a:pt x="4442" y="2993"/>
                  </a:lnTo>
                  <a:lnTo>
                    <a:pt x="4096" y="2993"/>
                  </a:lnTo>
                  <a:cubicBezTo>
                    <a:pt x="3907" y="2993"/>
                    <a:pt x="3749" y="2836"/>
                    <a:pt x="3749" y="2647"/>
                  </a:cubicBezTo>
                  <a:cubicBezTo>
                    <a:pt x="3749" y="2458"/>
                    <a:pt x="3907" y="2300"/>
                    <a:pt x="4096" y="2300"/>
                  </a:cubicBezTo>
                  <a:lnTo>
                    <a:pt x="4442" y="2300"/>
                  </a:lnTo>
                  <a:lnTo>
                    <a:pt x="4442" y="1954"/>
                  </a:lnTo>
                  <a:cubicBezTo>
                    <a:pt x="4442" y="1733"/>
                    <a:pt x="4600" y="1575"/>
                    <a:pt x="4789" y="1575"/>
                  </a:cubicBezTo>
                  <a:close/>
                  <a:moveTo>
                    <a:pt x="2048" y="0"/>
                  </a:moveTo>
                  <a:cubicBezTo>
                    <a:pt x="882" y="0"/>
                    <a:pt x="0" y="1040"/>
                    <a:pt x="189" y="2174"/>
                  </a:cubicBezTo>
                  <a:lnTo>
                    <a:pt x="567" y="4505"/>
                  </a:lnTo>
                  <a:lnTo>
                    <a:pt x="8916" y="4505"/>
                  </a:lnTo>
                  <a:lnTo>
                    <a:pt x="9326" y="2174"/>
                  </a:lnTo>
                  <a:cubicBezTo>
                    <a:pt x="9483" y="1040"/>
                    <a:pt x="8601" y="0"/>
                    <a:pt x="74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1" name="Google Shape;7601;p62"/>
            <p:cNvSpPr/>
            <p:nvPr/>
          </p:nvSpPr>
          <p:spPr>
            <a:xfrm>
              <a:off x="-54363925" y="3721900"/>
              <a:ext cx="35475" cy="19725"/>
            </a:xfrm>
            <a:custGeom>
              <a:avLst/>
              <a:gdLst/>
              <a:ahLst/>
              <a:cxnLst/>
              <a:rect l="l" t="t" r="r" b="b"/>
              <a:pathLst>
                <a:path w="1419" h="789" extrusionOk="0">
                  <a:moveTo>
                    <a:pt x="1" y="1"/>
                  </a:moveTo>
                  <a:lnTo>
                    <a:pt x="1" y="788"/>
                  </a:lnTo>
                  <a:lnTo>
                    <a:pt x="347" y="788"/>
                  </a:lnTo>
                  <a:cubicBezTo>
                    <a:pt x="820" y="788"/>
                    <a:pt x="1261" y="410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2" name="Google Shape;7602;p62"/>
            <p:cNvSpPr/>
            <p:nvPr/>
          </p:nvSpPr>
          <p:spPr>
            <a:xfrm>
              <a:off x="-54363925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553" y="1513"/>
                  </a:moveTo>
                  <a:cubicBezTo>
                    <a:pt x="2742" y="1513"/>
                    <a:pt x="2899" y="1670"/>
                    <a:pt x="2899" y="1891"/>
                  </a:cubicBezTo>
                  <a:cubicBezTo>
                    <a:pt x="2899" y="2080"/>
                    <a:pt x="2742" y="2237"/>
                    <a:pt x="2553" y="2237"/>
                  </a:cubicBezTo>
                  <a:cubicBezTo>
                    <a:pt x="2541" y="2240"/>
                    <a:pt x="2529" y="2241"/>
                    <a:pt x="2517" y="2241"/>
                  </a:cubicBezTo>
                  <a:cubicBezTo>
                    <a:pt x="2368" y="2241"/>
                    <a:pt x="2206" y="2066"/>
                    <a:pt x="2206" y="1891"/>
                  </a:cubicBezTo>
                  <a:cubicBezTo>
                    <a:pt x="2206" y="1670"/>
                    <a:pt x="2364" y="1513"/>
                    <a:pt x="2553" y="1513"/>
                  </a:cubicBezTo>
                  <a:close/>
                  <a:moveTo>
                    <a:pt x="5577" y="1576"/>
                  </a:moveTo>
                  <a:cubicBezTo>
                    <a:pt x="5798" y="1576"/>
                    <a:pt x="5955" y="1733"/>
                    <a:pt x="5955" y="1922"/>
                  </a:cubicBezTo>
                  <a:cubicBezTo>
                    <a:pt x="5955" y="2111"/>
                    <a:pt x="5798" y="2269"/>
                    <a:pt x="5577" y="2269"/>
                  </a:cubicBezTo>
                  <a:cubicBezTo>
                    <a:pt x="5388" y="2269"/>
                    <a:pt x="5230" y="2111"/>
                    <a:pt x="5230" y="1922"/>
                  </a:cubicBezTo>
                  <a:cubicBezTo>
                    <a:pt x="5230" y="1733"/>
                    <a:pt x="5388" y="1576"/>
                    <a:pt x="5577" y="1576"/>
                  </a:cubicBezTo>
                  <a:close/>
                  <a:moveTo>
                    <a:pt x="5148" y="4073"/>
                  </a:moveTo>
                  <a:cubicBezTo>
                    <a:pt x="5238" y="4073"/>
                    <a:pt x="5325" y="4112"/>
                    <a:pt x="5388" y="4191"/>
                  </a:cubicBezTo>
                  <a:cubicBezTo>
                    <a:pt x="5546" y="4317"/>
                    <a:pt x="5546" y="4537"/>
                    <a:pt x="5388" y="4726"/>
                  </a:cubicBezTo>
                  <a:cubicBezTo>
                    <a:pt x="5041" y="5073"/>
                    <a:pt x="4569" y="5262"/>
                    <a:pt x="4096" y="5262"/>
                  </a:cubicBezTo>
                  <a:cubicBezTo>
                    <a:pt x="3624" y="5262"/>
                    <a:pt x="3120" y="5073"/>
                    <a:pt x="2805" y="4726"/>
                  </a:cubicBezTo>
                  <a:cubicBezTo>
                    <a:pt x="2647" y="4569"/>
                    <a:pt x="2647" y="4317"/>
                    <a:pt x="2805" y="4191"/>
                  </a:cubicBezTo>
                  <a:cubicBezTo>
                    <a:pt x="2883" y="4112"/>
                    <a:pt x="2978" y="4073"/>
                    <a:pt x="3068" y="4073"/>
                  </a:cubicBezTo>
                  <a:cubicBezTo>
                    <a:pt x="3159" y="4073"/>
                    <a:pt x="3246" y="4112"/>
                    <a:pt x="3309" y="4191"/>
                  </a:cubicBezTo>
                  <a:cubicBezTo>
                    <a:pt x="3529" y="4411"/>
                    <a:pt x="3813" y="4521"/>
                    <a:pt x="4096" y="4521"/>
                  </a:cubicBezTo>
                  <a:cubicBezTo>
                    <a:pt x="4380" y="4521"/>
                    <a:pt x="4663" y="4411"/>
                    <a:pt x="4884" y="4191"/>
                  </a:cubicBezTo>
                  <a:cubicBezTo>
                    <a:pt x="4963" y="4112"/>
                    <a:pt x="5057" y="4073"/>
                    <a:pt x="5148" y="4073"/>
                  </a:cubicBezTo>
                  <a:close/>
                  <a:moveTo>
                    <a:pt x="2175" y="1"/>
                  </a:moveTo>
                  <a:cubicBezTo>
                    <a:pt x="2017" y="851"/>
                    <a:pt x="1229" y="1513"/>
                    <a:pt x="347" y="1513"/>
                  </a:cubicBezTo>
                  <a:lnTo>
                    <a:pt x="1" y="1513"/>
                  </a:lnTo>
                  <a:lnTo>
                    <a:pt x="1" y="3372"/>
                  </a:lnTo>
                  <a:cubicBezTo>
                    <a:pt x="1" y="5608"/>
                    <a:pt x="1859" y="7467"/>
                    <a:pt x="4096" y="7467"/>
                  </a:cubicBezTo>
                  <a:cubicBezTo>
                    <a:pt x="6333" y="7467"/>
                    <a:pt x="8192" y="5608"/>
                    <a:pt x="8192" y="3372"/>
                  </a:cubicBezTo>
                  <a:lnTo>
                    <a:pt x="8192" y="1513"/>
                  </a:lnTo>
                  <a:lnTo>
                    <a:pt x="7845" y="1513"/>
                  </a:lnTo>
                  <a:cubicBezTo>
                    <a:pt x="6932" y="1513"/>
                    <a:pt x="6176" y="820"/>
                    <a:pt x="5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3" name="Google Shape;7603;p62"/>
            <p:cNvSpPr/>
            <p:nvPr/>
          </p:nvSpPr>
          <p:spPr>
            <a:xfrm>
              <a:off x="-54401725" y="37471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53"/>
                    <a:pt x="0" y="725"/>
                    <a:pt x="0" y="1261"/>
                  </a:cubicBezTo>
                  <a:cubicBezTo>
                    <a:pt x="0" y="1828"/>
                    <a:pt x="315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4" name="Google Shape;7604;p62"/>
            <p:cNvSpPr/>
            <p:nvPr/>
          </p:nvSpPr>
          <p:spPr>
            <a:xfrm>
              <a:off x="-54140225" y="374632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8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605" name="Google Shape;7605;p62"/>
          <p:cNvGrpSpPr/>
          <p:nvPr/>
        </p:nvGrpSpPr>
        <p:grpSpPr>
          <a:xfrm>
            <a:off x="7099894" y="4900718"/>
            <a:ext cx="425439" cy="477465"/>
            <a:chOff x="-54403300" y="3982600"/>
            <a:chExt cx="283550" cy="318225"/>
          </a:xfrm>
          <a:solidFill>
            <a:srgbClr val="EE705A"/>
          </a:solidFill>
        </p:grpSpPr>
        <p:sp>
          <p:nvSpPr>
            <p:cNvPr id="7606" name="Google Shape;7606;p62"/>
            <p:cNvSpPr/>
            <p:nvPr/>
          </p:nvSpPr>
          <p:spPr>
            <a:xfrm>
              <a:off x="-54273350" y="40369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36" y="0"/>
                  </a:moveTo>
                  <a:lnTo>
                    <a:pt x="473" y="189"/>
                  </a:lnTo>
                  <a:cubicBezTo>
                    <a:pt x="442" y="315"/>
                    <a:pt x="316" y="379"/>
                    <a:pt x="190" y="379"/>
                  </a:cubicBezTo>
                  <a:lnTo>
                    <a:pt x="1" y="410"/>
                  </a:lnTo>
                  <a:lnTo>
                    <a:pt x="158" y="568"/>
                  </a:lnTo>
                  <a:cubicBezTo>
                    <a:pt x="127" y="662"/>
                    <a:pt x="158" y="788"/>
                    <a:pt x="158" y="883"/>
                  </a:cubicBezTo>
                  <a:lnTo>
                    <a:pt x="127" y="1103"/>
                  </a:lnTo>
                  <a:lnTo>
                    <a:pt x="316" y="1009"/>
                  </a:lnTo>
                  <a:cubicBezTo>
                    <a:pt x="379" y="993"/>
                    <a:pt x="434" y="985"/>
                    <a:pt x="489" y="985"/>
                  </a:cubicBezTo>
                  <a:cubicBezTo>
                    <a:pt x="544" y="985"/>
                    <a:pt x="599" y="993"/>
                    <a:pt x="662" y="1009"/>
                  </a:cubicBezTo>
                  <a:lnTo>
                    <a:pt x="851" y="1103"/>
                  </a:lnTo>
                  <a:lnTo>
                    <a:pt x="820" y="883"/>
                  </a:lnTo>
                  <a:cubicBezTo>
                    <a:pt x="788" y="788"/>
                    <a:pt x="820" y="662"/>
                    <a:pt x="946" y="568"/>
                  </a:cubicBezTo>
                  <a:lnTo>
                    <a:pt x="1103" y="410"/>
                  </a:lnTo>
                  <a:lnTo>
                    <a:pt x="914" y="379"/>
                  </a:lnTo>
                  <a:cubicBezTo>
                    <a:pt x="788" y="379"/>
                    <a:pt x="662" y="315"/>
                    <a:pt x="631" y="189"/>
                  </a:cubicBezTo>
                  <a:lnTo>
                    <a:pt x="5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7" name="Google Shape;7607;p62"/>
            <p:cNvSpPr/>
            <p:nvPr/>
          </p:nvSpPr>
          <p:spPr>
            <a:xfrm>
              <a:off x="-54383600" y="3982600"/>
              <a:ext cx="241800" cy="130775"/>
            </a:xfrm>
            <a:custGeom>
              <a:avLst/>
              <a:gdLst/>
              <a:ahLst/>
              <a:cxnLst/>
              <a:rect l="l" t="t" r="r" b="b"/>
              <a:pathLst>
                <a:path w="9672" h="5231" extrusionOk="0">
                  <a:moveTo>
                    <a:pt x="4856" y="946"/>
                  </a:moveTo>
                  <a:cubicBezTo>
                    <a:pt x="4994" y="946"/>
                    <a:pt x="5135" y="1009"/>
                    <a:pt x="5198" y="1135"/>
                  </a:cubicBezTo>
                  <a:lnTo>
                    <a:pt x="5545" y="1859"/>
                  </a:lnTo>
                  <a:lnTo>
                    <a:pt x="6301" y="1954"/>
                  </a:lnTo>
                  <a:cubicBezTo>
                    <a:pt x="6616" y="2017"/>
                    <a:pt x="6742" y="2395"/>
                    <a:pt x="6490" y="2584"/>
                  </a:cubicBezTo>
                  <a:lnTo>
                    <a:pt x="5954" y="3151"/>
                  </a:lnTo>
                  <a:lnTo>
                    <a:pt x="6049" y="3907"/>
                  </a:lnTo>
                  <a:cubicBezTo>
                    <a:pt x="6098" y="4150"/>
                    <a:pt x="5921" y="4337"/>
                    <a:pt x="5707" y="4337"/>
                  </a:cubicBezTo>
                  <a:cubicBezTo>
                    <a:pt x="5644" y="4337"/>
                    <a:pt x="5578" y="4321"/>
                    <a:pt x="5513" y="4285"/>
                  </a:cubicBezTo>
                  <a:lnTo>
                    <a:pt x="4852" y="3939"/>
                  </a:lnTo>
                  <a:lnTo>
                    <a:pt x="4159" y="4285"/>
                  </a:lnTo>
                  <a:cubicBezTo>
                    <a:pt x="4101" y="4321"/>
                    <a:pt x="4041" y="4337"/>
                    <a:pt x="3982" y="4337"/>
                  </a:cubicBezTo>
                  <a:cubicBezTo>
                    <a:pt x="3781" y="4337"/>
                    <a:pt x="3599" y="4150"/>
                    <a:pt x="3623" y="3907"/>
                  </a:cubicBezTo>
                  <a:lnTo>
                    <a:pt x="3749" y="3151"/>
                  </a:lnTo>
                  <a:lnTo>
                    <a:pt x="3182" y="2584"/>
                  </a:lnTo>
                  <a:cubicBezTo>
                    <a:pt x="3025" y="2363"/>
                    <a:pt x="3151" y="1985"/>
                    <a:pt x="3434" y="1954"/>
                  </a:cubicBezTo>
                  <a:lnTo>
                    <a:pt x="4159" y="1859"/>
                  </a:lnTo>
                  <a:lnTo>
                    <a:pt x="4537" y="1135"/>
                  </a:lnTo>
                  <a:cubicBezTo>
                    <a:pt x="4584" y="1009"/>
                    <a:pt x="4718" y="946"/>
                    <a:pt x="4856" y="946"/>
                  </a:cubicBezTo>
                  <a:close/>
                  <a:moveTo>
                    <a:pt x="1859" y="1"/>
                  </a:moveTo>
                  <a:cubicBezTo>
                    <a:pt x="819" y="1"/>
                    <a:pt x="0" y="820"/>
                    <a:pt x="0" y="1859"/>
                  </a:cubicBezTo>
                  <a:lnTo>
                    <a:pt x="0" y="4096"/>
                  </a:lnTo>
                  <a:cubicBezTo>
                    <a:pt x="32" y="4726"/>
                    <a:pt x="504" y="5230"/>
                    <a:pt x="1134" y="5230"/>
                  </a:cubicBezTo>
                  <a:lnTo>
                    <a:pt x="8569" y="5230"/>
                  </a:lnTo>
                  <a:cubicBezTo>
                    <a:pt x="9199" y="5230"/>
                    <a:pt x="9672" y="4726"/>
                    <a:pt x="9672" y="4128"/>
                  </a:cubicBezTo>
                  <a:lnTo>
                    <a:pt x="9672" y="1859"/>
                  </a:lnTo>
                  <a:cubicBezTo>
                    <a:pt x="9672" y="820"/>
                    <a:pt x="8853" y="1"/>
                    <a:pt x="7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8" name="Google Shape;7608;p62"/>
            <p:cNvSpPr/>
            <p:nvPr/>
          </p:nvSpPr>
          <p:spPr>
            <a:xfrm>
              <a:off x="-54403300" y="4122000"/>
              <a:ext cx="58300" cy="140225"/>
            </a:xfrm>
            <a:custGeom>
              <a:avLst/>
              <a:gdLst/>
              <a:ahLst/>
              <a:cxnLst/>
              <a:rect l="l" t="t" r="r" b="b"/>
              <a:pathLst>
                <a:path w="2332" h="5609" extrusionOk="0">
                  <a:moveTo>
                    <a:pt x="820" y="1"/>
                  </a:moveTo>
                  <a:lnTo>
                    <a:pt x="820" y="3088"/>
                  </a:lnTo>
                  <a:cubicBezTo>
                    <a:pt x="820" y="3561"/>
                    <a:pt x="631" y="4034"/>
                    <a:pt x="315" y="4349"/>
                  </a:cubicBezTo>
                  <a:cubicBezTo>
                    <a:pt x="0" y="4664"/>
                    <a:pt x="32" y="5136"/>
                    <a:pt x="315" y="5420"/>
                  </a:cubicBezTo>
                  <a:cubicBezTo>
                    <a:pt x="473" y="5546"/>
                    <a:pt x="662" y="5609"/>
                    <a:pt x="851" y="5609"/>
                  </a:cubicBezTo>
                  <a:cubicBezTo>
                    <a:pt x="1040" y="5609"/>
                    <a:pt x="1229" y="5546"/>
                    <a:pt x="1387" y="5420"/>
                  </a:cubicBezTo>
                  <a:cubicBezTo>
                    <a:pt x="2017" y="4790"/>
                    <a:pt x="2332" y="3939"/>
                    <a:pt x="2332" y="3088"/>
                  </a:cubicBezTo>
                  <a:lnTo>
                    <a:pt x="2332" y="379"/>
                  </a:lnTo>
                  <a:lnTo>
                    <a:pt x="1954" y="379"/>
                  </a:lnTo>
                  <a:cubicBezTo>
                    <a:pt x="1913" y="382"/>
                    <a:pt x="1874" y="383"/>
                    <a:pt x="1836" y="383"/>
                  </a:cubicBezTo>
                  <a:cubicBezTo>
                    <a:pt x="1422" y="383"/>
                    <a:pt x="1108" y="232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9" name="Google Shape;7609;p62"/>
            <p:cNvSpPr/>
            <p:nvPr/>
          </p:nvSpPr>
          <p:spPr>
            <a:xfrm>
              <a:off x="-54346600" y="4132250"/>
              <a:ext cx="167800" cy="168575"/>
            </a:xfrm>
            <a:custGeom>
              <a:avLst/>
              <a:gdLst/>
              <a:ahLst/>
              <a:cxnLst/>
              <a:rect l="l" t="t" r="r" b="b"/>
              <a:pathLst>
                <a:path w="6712" h="6743" extrusionOk="0">
                  <a:moveTo>
                    <a:pt x="1860" y="757"/>
                  </a:moveTo>
                  <a:cubicBezTo>
                    <a:pt x="2049" y="757"/>
                    <a:pt x="2206" y="914"/>
                    <a:pt x="2206" y="1103"/>
                  </a:cubicBezTo>
                  <a:cubicBezTo>
                    <a:pt x="2206" y="1292"/>
                    <a:pt x="2049" y="1450"/>
                    <a:pt x="1860" y="1450"/>
                  </a:cubicBezTo>
                  <a:cubicBezTo>
                    <a:pt x="1846" y="1452"/>
                    <a:pt x="1832" y="1454"/>
                    <a:pt x="1818" y="1454"/>
                  </a:cubicBezTo>
                  <a:cubicBezTo>
                    <a:pt x="1671" y="1454"/>
                    <a:pt x="1513" y="1305"/>
                    <a:pt x="1513" y="1103"/>
                  </a:cubicBezTo>
                  <a:cubicBezTo>
                    <a:pt x="1513" y="914"/>
                    <a:pt x="1671" y="757"/>
                    <a:pt x="1860" y="757"/>
                  </a:cubicBezTo>
                  <a:close/>
                  <a:moveTo>
                    <a:pt x="4884" y="788"/>
                  </a:moveTo>
                  <a:cubicBezTo>
                    <a:pt x="5105" y="788"/>
                    <a:pt x="5262" y="946"/>
                    <a:pt x="5262" y="1135"/>
                  </a:cubicBezTo>
                  <a:cubicBezTo>
                    <a:pt x="5262" y="1324"/>
                    <a:pt x="5105" y="1481"/>
                    <a:pt x="4884" y="1481"/>
                  </a:cubicBezTo>
                  <a:cubicBezTo>
                    <a:pt x="4695" y="1481"/>
                    <a:pt x="4537" y="1324"/>
                    <a:pt x="4537" y="1135"/>
                  </a:cubicBezTo>
                  <a:cubicBezTo>
                    <a:pt x="4537" y="946"/>
                    <a:pt x="4695" y="788"/>
                    <a:pt x="4884" y="788"/>
                  </a:cubicBezTo>
                  <a:close/>
                  <a:moveTo>
                    <a:pt x="4455" y="3316"/>
                  </a:moveTo>
                  <a:cubicBezTo>
                    <a:pt x="4545" y="3316"/>
                    <a:pt x="4632" y="3356"/>
                    <a:pt x="4695" y="3435"/>
                  </a:cubicBezTo>
                  <a:cubicBezTo>
                    <a:pt x="4853" y="3592"/>
                    <a:pt x="4853" y="3813"/>
                    <a:pt x="4695" y="3939"/>
                  </a:cubicBezTo>
                  <a:cubicBezTo>
                    <a:pt x="4348" y="4285"/>
                    <a:pt x="3876" y="4474"/>
                    <a:pt x="3403" y="4474"/>
                  </a:cubicBezTo>
                  <a:cubicBezTo>
                    <a:pt x="2931" y="4474"/>
                    <a:pt x="2427" y="4285"/>
                    <a:pt x="2112" y="3939"/>
                  </a:cubicBezTo>
                  <a:cubicBezTo>
                    <a:pt x="1954" y="3781"/>
                    <a:pt x="1954" y="3529"/>
                    <a:pt x="2112" y="3435"/>
                  </a:cubicBezTo>
                  <a:cubicBezTo>
                    <a:pt x="2190" y="3356"/>
                    <a:pt x="2285" y="3316"/>
                    <a:pt x="2375" y="3316"/>
                  </a:cubicBezTo>
                  <a:cubicBezTo>
                    <a:pt x="2466" y="3316"/>
                    <a:pt x="2553" y="3356"/>
                    <a:pt x="2616" y="3435"/>
                  </a:cubicBezTo>
                  <a:cubicBezTo>
                    <a:pt x="2836" y="3639"/>
                    <a:pt x="3120" y="3742"/>
                    <a:pt x="3403" y="3742"/>
                  </a:cubicBezTo>
                  <a:cubicBezTo>
                    <a:pt x="3687" y="3742"/>
                    <a:pt x="3970" y="3639"/>
                    <a:pt x="4191" y="3435"/>
                  </a:cubicBezTo>
                  <a:cubicBezTo>
                    <a:pt x="4270" y="3356"/>
                    <a:pt x="4364" y="3316"/>
                    <a:pt x="4455" y="3316"/>
                  </a:cubicBezTo>
                  <a:close/>
                  <a:moveTo>
                    <a:pt x="757" y="1"/>
                  </a:moveTo>
                  <a:lnTo>
                    <a:pt x="757" y="2710"/>
                  </a:lnTo>
                  <a:cubicBezTo>
                    <a:pt x="757" y="3529"/>
                    <a:pt x="536" y="4285"/>
                    <a:pt x="1" y="5010"/>
                  </a:cubicBezTo>
                  <a:cubicBezTo>
                    <a:pt x="757" y="6049"/>
                    <a:pt x="1986" y="6743"/>
                    <a:pt x="3372" y="6743"/>
                  </a:cubicBezTo>
                  <a:cubicBezTo>
                    <a:pt x="4727" y="6743"/>
                    <a:pt x="5955" y="6049"/>
                    <a:pt x="6711" y="5010"/>
                  </a:cubicBezTo>
                  <a:cubicBezTo>
                    <a:pt x="6207" y="4285"/>
                    <a:pt x="5955" y="3498"/>
                    <a:pt x="5955" y="2710"/>
                  </a:cubicBezTo>
                  <a:lnTo>
                    <a:pt x="59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0" name="Google Shape;7610;p62"/>
            <p:cNvSpPr/>
            <p:nvPr/>
          </p:nvSpPr>
          <p:spPr>
            <a:xfrm>
              <a:off x="-54177250" y="4122000"/>
              <a:ext cx="57500" cy="141025"/>
            </a:xfrm>
            <a:custGeom>
              <a:avLst/>
              <a:gdLst/>
              <a:ahLst/>
              <a:cxnLst/>
              <a:rect l="l" t="t" r="r" b="b"/>
              <a:pathLst>
                <a:path w="2300" h="5641" extrusionOk="0">
                  <a:moveTo>
                    <a:pt x="1481" y="1"/>
                  </a:moveTo>
                  <a:cubicBezTo>
                    <a:pt x="1166" y="253"/>
                    <a:pt x="756" y="411"/>
                    <a:pt x="378" y="411"/>
                  </a:cubicBezTo>
                  <a:lnTo>
                    <a:pt x="0" y="411"/>
                  </a:lnTo>
                  <a:lnTo>
                    <a:pt x="0" y="3120"/>
                  </a:lnTo>
                  <a:cubicBezTo>
                    <a:pt x="0" y="4034"/>
                    <a:pt x="378" y="4821"/>
                    <a:pt x="945" y="5451"/>
                  </a:cubicBezTo>
                  <a:cubicBezTo>
                    <a:pt x="1103" y="5577"/>
                    <a:pt x="1292" y="5640"/>
                    <a:pt x="1481" y="5640"/>
                  </a:cubicBezTo>
                  <a:cubicBezTo>
                    <a:pt x="1670" y="5640"/>
                    <a:pt x="1859" y="5577"/>
                    <a:pt x="2017" y="5451"/>
                  </a:cubicBezTo>
                  <a:cubicBezTo>
                    <a:pt x="2300" y="5136"/>
                    <a:pt x="2300" y="4664"/>
                    <a:pt x="1985" y="4380"/>
                  </a:cubicBezTo>
                  <a:cubicBezTo>
                    <a:pt x="1639" y="4034"/>
                    <a:pt x="1481" y="3466"/>
                    <a:pt x="1481" y="1576"/>
                  </a:cubicBezTo>
                  <a:lnTo>
                    <a:pt x="14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611" name="Google Shape;7611;p62"/>
          <p:cNvGrpSpPr/>
          <p:nvPr/>
        </p:nvGrpSpPr>
        <p:grpSpPr>
          <a:xfrm>
            <a:off x="10016417" y="3649030"/>
            <a:ext cx="475064" cy="475964"/>
            <a:chOff x="-52458650" y="3194400"/>
            <a:chExt cx="316625" cy="317225"/>
          </a:xfrm>
          <a:solidFill>
            <a:srgbClr val="EE705A"/>
          </a:solidFill>
        </p:grpSpPr>
        <p:sp>
          <p:nvSpPr>
            <p:cNvPr id="7612" name="Google Shape;7612;p62"/>
            <p:cNvSpPr/>
            <p:nvPr/>
          </p:nvSpPr>
          <p:spPr>
            <a:xfrm>
              <a:off x="-52458650" y="3194400"/>
              <a:ext cx="316625" cy="166000"/>
            </a:xfrm>
            <a:custGeom>
              <a:avLst/>
              <a:gdLst/>
              <a:ahLst/>
              <a:cxnLst/>
              <a:rect l="l" t="t" r="r" b="b"/>
              <a:pathLst>
                <a:path w="12665" h="6640" extrusionOk="0">
                  <a:moveTo>
                    <a:pt x="6309" y="0"/>
                  </a:moveTo>
                  <a:cubicBezTo>
                    <a:pt x="6254" y="0"/>
                    <a:pt x="6207" y="8"/>
                    <a:pt x="6175" y="24"/>
                  </a:cubicBezTo>
                  <a:lnTo>
                    <a:pt x="189" y="3017"/>
                  </a:lnTo>
                  <a:cubicBezTo>
                    <a:pt x="63" y="3080"/>
                    <a:pt x="0" y="3206"/>
                    <a:pt x="0" y="3332"/>
                  </a:cubicBezTo>
                  <a:cubicBezTo>
                    <a:pt x="0" y="3489"/>
                    <a:pt x="63" y="3615"/>
                    <a:pt x="189" y="3647"/>
                  </a:cubicBezTo>
                  <a:lnTo>
                    <a:pt x="2394" y="4434"/>
                  </a:lnTo>
                  <a:lnTo>
                    <a:pt x="3025" y="3143"/>
                  </a:lnTo>
                  <a:cubicBezTo>
                    <a:pt x="3088" y="3017"/>
                    <a:pt x="3214" y="2922"/>
                    <a:pt x="3340" y="2922"/>
                  </a:cubicBezTo>
                  <a:lnTo>
                    <a:pt x="9326" y="2922"/>
                  </a:lnTo>
                  <a:cubicBezTo>
                    <a:pt x="9483" y="2922"/>
                    <a:pt x="9609" y="3017"/>
                    <a:pt x="9641" y="3143"/>
                  </a:cubicBezTo>
                  <a:lnTo>
                    <a:pt x="10271" y="4434"/>
                  </a:lnTo>
                  <a:lnTo>
                    <a:pt x="11940" y="3836"/>
                  </a:lnTo>
                  <a:lnTo>
                    <a:pt x="11940" y="6293"/>
                  </a:lnTo>
                  <a:cubicBezTo>
                    <a:pt x="11940" y="6482"/>
                    <a:pt x="12098" y="6640"/>
                    <a:pt x="12287" y="6640"/>
                  </a:cubicBezTo>
                  <a:cubicBezTo>
                    <a:pt x="12476" y="6640"/>
                    <a:pt x="12634" y="6482"/>
                    <a:pt x="12634" y="6293"/>
                  </a:cubicBezTo>
                  <a:lnTo>
                    <a:pt x="12634" y="3300"/>
                  </a:lnTo>
                  <a:cubicBezTo>
                    <a:pt x="12665" y="3206"/>
                    <a:pt x="12634" y="3048"/>
                    <a:pt x="12508" y="3017"/>
                  </a:cubicBezTo>
                  <a:lnTo>
                    <a:pt x="6490" y="24"/>
                  </a:lnTo>
                  <a:cubicBezTo>
                    <a:pt x="6427" y="8"/>
                    <a:pt x="6364" y="0"/>
                    <a:pt x="6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3" name="Google Shape;7613;p62"/>
            <p:cNvSpPr/>
            <p:nvPr/>
          </p:nvSpPr>
          <p:spPr>
            <a:xfrm>
              <a:off x="-52379100" y="3287125"/>
              <a:ext cx="156750" cy="18925"/>
            </a:xfrm>
            <a:custGeom>
              <a:avLst/>
              <a:gdLst/>
              <a:ahLst/>
              <a:cxnLst/>
              <a:rect l="l" t="t" r="r" b="b"/>
              <a:pathLst>
                <a:path w="6270" h="757" extrusionOk="0">
                  <a:moveTo>
                    <a:pt x="378" y="1"/>
                  </a:moveTo>
                  <a:lnTo>
                    <a:pt x="0" y="757"/>
                  </a:lnTo>
                  <a:lnTo>
                    <a:pt x="6270" y="757"/>
                  </a:lnTo>
                  <a:lnTo>
                    <a:pt x="58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4" name="Google Shape;7614;p62"/>
            <p:cNvSpPr/>
            <p:nvPr/>
          </p:nvSpPr>
          <p:spPr>
            <a:xfrm>
              <a:off x="-52383825" y="3361950"/>
              <a:ext cx="55150" cy="37050"/>
            </a:xfrm>
            <a:custGeom>
              <a:avLst/>
              <a:gdLst/>
              <a:ahLst/>
              <a:cxnLst/>
              <a:rect l="l" t="t" r="r" b="b"/>
              <a:pathLst>
                <a:path w="2206" h="1482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104"/>
                  </a:lnTo>
                  <a:cubicBezTo>
                    <a:pt x="0" y="1293"/>
                    <a:pt x="158" y="1450"/>
                    <a:pt x="347" y="1450"/>
                  </a:cubicBezTo>
                  <a:lnTo>
                    <a:pt x="1103" y="1450"/>
                  </a:lnTo>
                  <a:lnTo>
                    <a:pt x="1103" y="1482"/>
                  </a:lnTo>
                  <a:cubicBezTo>
                    <a:pt x="1733" y="1482"/>
                    <a:pt x="2205" y="946"/>
                    <a:pt x="2205" y="379"/>
                  </a:cubicBezTo>
                  <a:cubicBezTo>
                    <a:pt x="2205" y="158"/>
                    <a:pt x="2048" y="1"/>
                    <a:pt x="18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5" name="Google Shape;7615;p62"/>
            <p:cNvSpPr/>
            <p:nvPr/>
          </p:nvSpPr>
          <p:spPr>
            <a:xfrm>
              <a:off x="-52401950" y="3380075"/>
              <a:ext cx="204800" cy="131550"/>
            </a:xfrm>
            <a:custGeom>
              <a:avLst/>
              <a:gdLst/>
              <a:ahLst/>
              <a:cxnLst/>
              <a:rect l="l" t="t" r="r" b="b"/>
              <a:pathLst>
                <a:path w="8192" h="5262" extrusionOk="0">
                  <a:moveTo>
                    <a:pt x="5085" y="1804"/>
                  </a:moveTo>
                  <a:cubicBezTo>
                    <a:pt x="5175" y="1804"/>
                    <a:pt x="5262" y="1843"/>
                    <a:pt x="5325" y="1922"/>
                  </a:cubicBezTo>
                  <a:cubicBezTo>
                    <a:pt x="5514" y="2080"/>
                    <a:pt x="5514" y="2332"/>
                    <a:pt x="5356" y="2426"/>
                  </a:cubicBezTo>
                  <a:cubicBezTo>
                    <a:pt x="5010" y="2804"/>
                    <a:pt x="4537" y="2993"/>
                    <a:pt x="4065" y="2993"/>
                  </a:cubicBezTo>
                  <a:cubicBezTo>
                    <a:pt x="3561" y="2993"/>
                    <a:pt x="3088" y="2804"/>
                    <a:pt x="2710" y="2426"/>
                  </a:cubicBezTo>
                  <a:cubicBezTo>
                    <a:pt x="2552" y="2269"/>
                    <a:pt x="2552" y="2048"/>
                    <a:pt x="2710" y="1922"/>
                  </a:cubicBezTo>
                  <a:cubicBezTo>
                    <a:pt x="2789" y="1843"/>
                    <a:pt x="2891" y="1804"/>
                    <a:pt x="2990" y="1804"/>
                  </a:cubicBezTo>
                  <a:cubicBezTo>
                    <a:pt x="3088" y="1804"/>
                    <a:pt x="3182" y="1843"/>
                    <a:pt x="3245" y="1922"/>
                  </a:cubicBezTo>
                  <a:cubicBezTo>
                    <a:pt x="3450" y="2143"/>
                    <a:pt x="3734" y="2253"/>
                    <a:pt x="4021" y="2253"/>
                  </a:cubicBezTo>
                  <a:cubicBezTo>
                    <a:pt x="4309" y="2253"/>
                    <a:pt x="4600" y="2143"/>
                    <a:pt x="4821" y="1922"/>
                  </a:cubicBezTo>
                  <a:cubicBezTo>
                    <a:pt x="4899" y="1843"/>
                    <a:pt x="4994" y="1804"/>
                    <a:pt x="5085" y="1804"/>
                  </a:cubicBezTo>
                  <a:close/>
                  <a:moveTo>
                    <a:pt x="3655" y="0"/>
                  </a:moveTo>
                  <a:cubicBezTo>
                    <a:pt x="3498" y="851"/>
                    <a:pt x="2710" y="1481"/>
                    <a:pt x="1859" y="1481"/>
                  </a:cubicBezTo>
                  <a:lnTo>
                    <a:pt x="1103" y="1481"/>
                  </a:lnTo>
                  <a:cubicBezTo>
                    <a:pt x="473" y="1481"/>
                    <a:pt x="0" y="977"/>
                    <a:pt x="0" y="379"/>
                  </a:cubicBezTo>
                  <a:lnTo>
                    <a:pt x="0" y="1135"/>
                  </a:lnTo>
                  <a:cubicBezTo>
                    <a:pt x="0" y="3371"/>
                    <a:pt x="1859" y="5262"/>
                    <a:pt x="4096" y="5262"/>
                  </a:cubicBezTo>
                  <a:cubicBezTo>
                    <a:pt x="6333" y="5262"/>
                    <a:pt x="8192" y="3403"/>
                    <a:pt x="8192" y="1135"/>
                  </a:cubicBezTo>
                  <a:lnTo>
                    <a:pt x="8192" y="379"/>
                  </a:lnTo>
                  <a:cubicBezTo>
                    <a:pt x="8160" y="1009"/>
                    <a:pt x="7656" y="1481"/>
                    <a:pt x="7058" y="1481"/>
                  </a:cubicBezTo>
                  <a:lnTo>
                    <a:pt x="6301" y="1481"/>
                  </a:lnTo>
                  <a:cubicBezTo>
                    <a:pt x="5388" y="1481"/>
                    <a:pt x="4663" y="851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6" name="Google Shape;7616;p62"/>
            <p:cNvSpPr/>
            <p:nvPr/>
          </p:nvSpPr>
          <p:spPr>
            <a:xfrm>
              <a:off x="-52272000" y="3361950"/>
              <a:ext cx="55175" cy="37050"/>
            </a:xfrm>
            <a:custGeom>
              <a:avLst/>
              <a:gdLst/>
              <a:ahLst/>
              <a:cxnLst/>
              <a:rect l="l" t="t" r="r" b="b"/>
              <a:pathLst>
                <a:path w="2207" h="1482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1009"/>
                    <a:pt x="505" y="1482"/>
                    <a:pt x="1103" y="1482"/>
                  </a:cubicBezTo>
                  <a:lnTo>
                    <a:pt x="1860" y="1482"/>
                  </a:lnTo>
                  <a:cubicBezTo>
                    <a:pt x="2049" y="1482"/>
                    <a:pt x="2206" y="1324"/>
                    <a:pt x="2206" y="1104"/>
                  </a:cubicBezTo>
                  <a:lnTo>
                    <a:pt x="2206" y="379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7" name="Google Shape;7617;p62"/>
            <p:cNvSpPr/>
            <p:nvPr/>
          </p:nvSpPr>
          <p:spPr>
            <a:xfrm>
              <a:off x="-52402750" y="3324950"/>
              <a:ext cx="204825" cy="46475"/>
            </a:xfrm>
            <a:custGeom>
              <a:avLst/>
              <a:gdLst/>
              <a:ahLst/>
              <a:cxnLst/>
              <a:rect l="l" t="t" r="r" b="b"/>
              <a:pathLst>
                <a:path w="8193" h="1859" extrusionOk="0">
                  <a:moveTo>
                    <a:pt x="1" y="0"/>
                  </a:moveTo>
                  <a:lnTo>
                    <a:pt x="1" y="1859"/>
                  </a:lnTo>
                  <a:cubicBezTo>
                    <a:pt x="1" y="1229"/>
                    <a:pt x="505" y="725"/>
                    <a:pt x="1104" y="725"/>
                  </a:cubicBezTo>
                  <a:lnTo>
                    <a:pt x="2584" y="725"/>
                  </a:lnTo>
                  <a:cubicBezTo>
                    <a:pt x="3057" y="725"/>
                    <a:pt x="3498" y="1071"/>
                    <a:pt x="3656" y="1481"/>
                  </a:cubicBezTo>
                  <a:lnTo>
                    <a:pt x="4538" y="1481"/>
                  </a:lnTo>
                  <a:cubicBezTo>
                    <a:pt x="4695" y="1071"/>
                    <a:pt x="5073" y="725"/>
                    <a:pt x="5577" y="725"/>
                  </a:cubicBezTo>
                  <a:lnTo>
                    <a:pt x="7090" y="725"/>
                  </a:lnTo>
                  <a:cubicBezTo>
                    <a:pt x="7720" y="725"/>
                    <a:pt x="8192" y="1260"/>
                    <a:pt x="8192" y="1859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8" name="Google Shape;7618;p62"/>
            <p:cNvSpPr/>
            <p:nvPr/>
          </p:nvSpPr>
          <p:spPr>
            <a:xfrm>
              <a:off x="-52440550" y="33493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190"/>
                    <a:pt x="1" y="725"/>
                    <a:pt x="1" y="1261"/>
                  </a:cubicBezTo>
                  <a:cubicBezTo>
                    <a:pt x="1" y="1797"/>
                    <a:pt x="316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9" name="Google Shape;7619;p62"/>
            <p:cNvSpPr/>
            <p:nvPr/>
          </p:nvSpPr>
          <p:spPr>
            <a:xfrm>
              <a:off x="-52179050" y="33485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620" name="Google Shape;7620;p62"/>
          <p:cNvGrpSpPr/>
          <p:nvPr/>
        </p:nvGrpSpPr>
        <p:grpSpPr>
          <a:xfrm>
            <a:off x="6508251" y="3655819"/>
            <a:ext cx="419549" cy="478628"/>
            <a:chOff x="-54793175" y="3198925"/>
            <a:chExt cx="279625" cy="319000"/>
          </a:xfrm>
          <a:solidFill>
            <a:srgbClr val="EE705A"/>
          </a:solidFill>
        </p:grpSpPr>
        <p:sp>
          <p:nvSpPr>
            <p:cNvPr id="7621" name="Google Shape;7621;p62"/>
            <p:cNvSpPr/>
            <p:nvPr/>
          </p:nvSpPr>
          <p:spPr>
            <a:xfrm>
              <a:off x="-54532475" y="3354075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1" y="1"/>
                  </a:moveTo>
                  <a:lnTo>
                    <a:pt x="1" y="788"/>
                  </a:lnTo>
                  <a:cubicBezTo>
                    <a:pt x="158" y="1355"/>
                    <a:pt x="190" y="1891"/>
                    <a:pt x="190" y="2427"/>
                  </a:cubicBezTo>
                  <a:cubicBezTo>
                    <a:pt x="505" y="2143"/>
                    <a:pt x="757" y="1734"/>
                    <a:pt x="757" y="1261"/>
                  </a:cubicBezTo>
                  <a:cubicBezTo>
                    <a:pt x="757" y="725"/>
                    <a:pt x="473" y="25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2" name="Google Shape;7622;p62"/>
            <p:cNvSpPr/>
            <p:nvPr/>
          </p:nvSpPr>
          <p:spPr>
            <a:xfrm>
              <a:off x="-54793175" y="3198925"/>
              <a:ext cx="97675" cy="126050"/>
            </a:xfrm>
            <a:custGeom>
              <a:avLst/>
              <a:gdLst/>
              <a:ahLst/>
              <a:cxnLst/>
              <a:rect l="l" t="t" r="r" b="b"/>
              <a:pathLst>
                <a:path w="3907" h="5042" extrusionOk="0">
                  <a:moveTo>
                    <a:pt x="2993" y="0"/>
                  </a:moveTo>
                  <a:cubicBezTo>
                    <a:pt x="2426" y="0"/>
                    <a:pt x="1954" y="315"/>
                    <a:pt x="1702" y="756"/>
                  </a:cubicBezTo>
                  <a:cubicBezTo>
                    <a:pt x="1632" y="746"/>
                    <a:pt x="1562" y="742"/>
                    <a:pt x="1494" y="742"/>
                  </a:cubicBezTo>
                  <a:cubicBezTo>
                    <a:pt x="695" y="742"/>
                    <a:pt x="0" y="1396"/>
                    <a:pt x="0" y="2237"/>
                  </a:cubicBezTo>
                  <a:cubicBezTo>
                    <a:pt x="0" y="2521"/>
                    <a:pt x="63" y="2741"/>
                    <a:pt x="190" y="2993"/>
                  </a:cubicBezTo>
                  <a:cubicBezTo>
                    <a:pt x="63" y="3214"/>
                    <a:pt x="0" y="3466"/>
                    <a:pt x="0" y="3749"/>
                  </a:cubicBezTo>
                  <a:cubicBezTo>
                    <a:pt x="0" y="4285"/>
                    <a:pt x="316" y="4758"/>
                    <a:pt x="757" y="5041"/>
                  </a:cubicBezTo>
                  <a:lnTo>
                    <a:pt x="757" y="4852"/>
                  </a:lnTo>
                  <a:cubicBezTo>
                    <a:pt x="757" y="2804"/>
                    <a:pt x="2048" y="1008"/>
                    <a:pt x="3907" y="315"/>
                  </a:cubicBezTo>
                  <a:cubicBezTo>
                    <a:pt x="3655" y="126"/>
                    <a:pt x="3340" y="0"/>
                    <a:pt x="29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3" name="Google Shape;7623;p62"/>
            <p:cNvSpPr/>
            <p:nvPr/>
          </p:nvSpPr>
          <p:spPr>
            <a:xfrm>
              <a:off x="-54624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4" name="Google Shape;7624;p62"/>
            <p:cNvSpPr/>
            <p:nvPr/>
          </p:nvSpPr>
          <p:spPr>
            <a:xfrm>
              <a:off x="-54737250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4" y="1"/>
                    <a:pt x="0" y="505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5"/>
                    <a:pt x="1733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5" name="Google Shape;7625;p62"/>
            <p:cNvSpPr/>
            <p:nvPr/>
          </p:nvSpPr>
          <p:spPr>
            <a:xfrm>
              <a:off x="-54770325" y="3218600"/>
              <a:ext cx="233925" cy="299325"/>
            </a:xfrm>
            <a:custGeom>
              <a:avLst/>
              <a:gdLst/>
              <a:ahLst/>
              <a:cxnLst/>
              <a:rect l="l" t="t" r="r" b="b"/>
              <a:pathLst>
                <a:path w="9357" h="11973" extrusionOk="0">
                  <a:moveTo>
                    <a:pt x="6175" y="2962"/>
                  </a:moveTo>
                  <a:cubicBezTo>
                    <a:pt x="6364" y="2962"/>
                    <a:pt x="6522" y="3120"/>
                    <a:pt x="6522" y="3309"/>
                  </a:cubicBezTo>
                  <a:cubicBezTo>
                    <a:pt x="6522" y="3498"/>
                    <a:pt x="6364" y="3656"/>
                    <a:pt x="6175" y="3656"/>
                  </a:cubicBezTo>
                  <a:lnTo>
                    <a:pt x="3182" y="3656"/>
                  </a:lnTo>
                  <a:cubicBezTo>
                    <a:pt x="2993" y="3656"/>
                    <a:pt x="2836" y="3498"/>
                    <a:pt x="2836" y="3309"/>
                  </a:cubicBezTo>
                  <a:cubicBezTo>
                    <a:pt x="2836" y="3120"/>
                    <a:pt x="2993" y="2962"/>
                    <a:pt x="3182" y="2962"/>
                  </a:cubicBezTo>
                  <a:close/>
                  <a:moveTo>
                    <a:pt x="6931" y="4443"/>
                  </a:moveTo>
                  <a:cubicBezTo>
                    <a:pt x="9357" y="4443"/>
                    <a:pt x="9357" y="8192"/>
                    <a:pt x="6931" y="8192"/>
                  </a:cubicBezTo>
                  <a:cubicBezTo>
                    <a:pt x="6018" y="8192"/>
                    <a:pt x="5261" y="7562"/>
                    <a:pt x="5104" y="6680"/>
                  </a:cubicBezTo>
                  <a:lnTo>
                    <a:pt x="4285" y="6680"/>
                  </a:lnTo>
                  <a:cubicBezTo>
                    <a:pt x="4127" y="7562"/>
                    <a:pt x="3340" y="8192"/>
                    <a:pt x="2458" y="8192"/>
                  </a:cubicBezTo>
                  <a:cubicBezTo>
                    <a:pt x="0" y="8192"/>
                    <a:pt x="0" y="4443"/>
                    <a:pt x="2458" y="4443"/>
                  </a:cubicBezTo>
                  <a:cubicBezTo>
                    <a:pt x="3371" y="4443"/>
                    <a:pt x="4127" y="5073"/>
                    <a:pt x="4285" y="5955"/>
                  </a:cubicBezTo>
                  <a:lnTo>
                    <a:pt x="5104" y="5955"/>
                  </a:lnTo>
                  <a:cubicBezTo>
                    <a:pt x="5261" y="5073"/>
                    <a:pt x="6049" y="4443"/>
                    <a:pt x="6931" y="4443"/>
                  </a:cubicBezTo>
                  <a:close/>
                  <a:moveTo>
                    <a:pt x="5695" y="8547"/>
                  </a:moveTo>
                  <a:cubicBezTo>
                    <a:pt x="5789" y="8547"/>
                    <a:pt x="5876" y="8586"/>
                    <a:pt x="5923" y="8665"/>
                  </a:cubicBezTo>
                  <a:cubicBezTo>
                    <a:pt x="6144" y="8791"/>
                    <a:pt x="6144" y="9011"/>
                    <a:pt x="5986" y="9169"/>
                  </a:cubicBezTo>
                  <a:cubicBezTo>
                    <a:pt x="5608" y="9515"/>
                    <a:pt x="5135" y="9704"/>
                    <a:pt x="4631" y="9704"/>
                  </a:cubicBezTo>
                  <a:cubicBezTo>
                    <a:pt x="4127" y="9704"/>
                    <a:pt x="3655" y="9515"/>
                    <a:pt x="3340" y="9169"/>
                  </a:cubicBezTo>
                  <a:cubicBezTo>
                    <a:pt x="3182" y="9011"/>
                    <a:pt x="3182" y="8791"/>
                    <a:pt x="3340" y="8665"/>
                  </a:cubicBezTo>
                  <a:cubicBezTo>
                    <a:pt x="3418" y="8586"/>
                    <a:pt x="3513" y="8547"/>
                    <a:pt x="3603" y="8547"/>
                  </a:cubicBezTo>
                  <a:cubicBezTo>
                    <a:pt x="3694" y="8547"/>
                    <a:pt x="3781" y="8586"/>
                    <a:pt x="3844" y="8665"/>
                  </a:cubicBezTo>
                  <a:cubicBezTo>
                    <a:pt x="4064" y="8885"/>
                    <a:pt x="4348" y="8996"/>
                    <a:pt x="4631" y="8996"/>
                  </a:cubicBezTo>
                  <a:cubicBezTo>
                    <a:pt x="4915" y="8996"/>
                    <a:pt x="5198" y="8885"/>
                    <a:pt x="5419" y="8665"/>
                  </a:cubicBezTo>
                  <a:cubicBezTo>
                    <a:pt x="5498" y="8586"/>
                    <a:pt x="5600" y="8547"/>
                    <a:pt x="5695" y="8547"/>
                  </a:cubicBezTo>
                  <a:close/>
                  <a:moveTo>
                    <a:pt x="4663" y="1"/>
                  </a:moveTo>
                  <a:cubicBezTo>
                    <a:pt x="2426" y="1"/>
                    <a:pt x="599" y="1828"/>
                    <a:pt x="599" y="4097"/>
                  </a:cubicBezTo>
                  <a:lnTo>
                    <a:pt x="599" y="6270"/>
                  </a:lnTo>
                  <a:cubicBezTo>
                    <a:pt x="158" y="7751"/>
                    <a:pt x="441" y="9137"/>
                    <a:pt x="1260" y="10240"/>
                  </a:cubicBezTo>
                  <a:cubicBezTo>
                    <a:pt x="2079" y="11343"/>
                    <a:pt x="3340" y="11973"/>
                    <a:pt x="4663" y="11973"/>
                  </a:cubicBezTo>
                  <a:cubicBezTo>
                    <a:pt x="6018" y="11973"/>
                    <a:pt x="7309" y="11343"/>
                    <a:pt x="8097" y="10240"/>
                  </a:cubicBezTo>
                  <a:cubicBezTo>
                    <a:pt x="8916" y="9169"/>
                    <a:pt x="9200" y="7783"/>
                    <a:pt x="8758" y="6270"/>
                  </a:cubicBezTo>
                  <a:lnTo>
                    <a:pt x="8758" y="4097"/>
                  </a:lnTo>
                  <a:cubicBezTo>
                    <a:pt x="8758" y="2994"/>
                    <a:pt x="8349" y="1954"/>
                    <a:pt x="7593" y="1167"/>
                  </a:cubicBezTo>
                  <a:cubicBezTo>
                    <a:pt x="6805" y="379"/>
                    <a:pt x="5766" y="1"/>
                    <a:pt x="4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6" name="Google Shape;7626;p62"/>
            <p:cNvSpPr/>
            <p:nvPr/>
          </p:nvSpPr>
          <p:spPr>
            <a:xfrm>
              <a:off x="-54612025" y="3198925"/>
              <a:ext cx="96100" cy="123675"/>
            </a:xfrm>
            <a:custGeom>
              <a:avLst/>
              <a:gdLst/>
              <a:ahLst/>
              <a:cxnLst/>
              <a:rect l="l" t="t" r="r" b="b"/>
              <a:pathLst>
                <a:path w="3844" h="4947" extrusionOk="0">
                  <a:moveTo>
                    <a:pt x="851" y="0"/>
                  </a:moveTo>
                  <a:cubicBezTo>
                    <a:pt x="536" y="0"/>
                    <a:pt x="221" y="95"/>
                    <a:pt x="1" y="252"/>
                  </a:cubicBezTo>
                  <a:cubicBezTo>
                    <a:pt x="662" y="504"/>
                    <a:pt x="1261" y="882"/>
                    <a:pt x="1765" y="1418"/>
                  </a:cubicBezTo>
                  <a:cubicBezTo>
                    <a:pt x="2679" y="2363"/>
                    <a:pt x="3183" y="3560"/>
                    <a:pt x="3183" y="4821"/>
                  </a:cubicBezTo>
                  <a:lnTo>
                    <a:pt x="3183" y="4947"/>
                  </a:lnTo>
                  <a:cubicBezTo>
                    <a:pt x="3592" y="4695"/>
                    <a:pt x="3844" y="4253"/>
                    <a:pt x="3844" y="3749"/>
                  </a:cubicBezTo>
                  <a:cubicBezTo>
                    <a:pt x="3844" y="3466"/>
                    <a:pt x="3781" y="3214"/>
                    <a:pt x="3655" y="2993"/>
                  </a:cubicBezTo>
                  <a:cubicBezTo>
                    <a:pt x="3781" y="2741"/>
                    <a:pt x="3844" y="2521"/>
                    <a:pt x="3844" y="2237"/>
                  </a:cubicBezTo>
                  <a:cubicBezTo>
                    <a:pt x="3844" y="1380"/>
                    <a:pt x="3123" y="716"/>
                    <a:pt x="2330" y="716"/>
                  </a:cubicBezTo>
                  <a:cubicBezTo>
                    <a:pt x="2279" y="716"/>
                    <a:pt x="2227" y="719"/>
                    <a:pt x="2174" y="725"/>
                  </a:cubicBezTo>
                  <a:cubicBezTo>
                    <a:pt x="1891" y="252"/>
                    <a:pt x="1418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7" name="Google Shape;7627;p62"/>
            <p:cNvSpPr/>
            <p:nvPr/>
          </p:nvSpPr>
          <p:spPr>
            <a:xfrm>
              <a:off x="-54793175" y="3353300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757" y="0"/>
                  </a:moveTo>
                  <a:cubicBezTo>
                    <a:pt x="316" y="284"/>
                    <a:pt x="0" y="756"/>
                    <a:pt x="0" y="1292"/>
                  </a:cubicBezTo>
                  <a:cubicBezTo>
                    <a:pt x="0" y="1765"/>
                    <a:pt x="190" y="2174"/>
                    <a:pt x="536" y="2426"/>
                  </a:cubicBezTo>
                  <a:cubicBezTo>
                    <a:pt x="505" y="1859"/>
                    <a:pt x="599" y="1292"/>
                    <a:pt x="757" y="756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628" name="Google Shape;7628;p62"/>
          <p:cNvGrpSpPr/>
          <p:nvPr/>
        </p:nvGrpSpPr>
        <p:grpSpPr>
          <a:xfrm>
            <a:off x="10028815" y="4274331"/>
            <a:ext cx="450271" cy="477127"/>
            <a:chOff x="-52450000" y="3584850"/>
            <a:chExt cx="300100" cy="318000"/>
          </a:xfrm>
          <a:solidFill>
            <a:srgbClr val="EE705A"/>
          </a:solidFill>
        </p:grpSpPr>
        <p:sp>
          <p:nvSpPr>
            <p:cNvPr id="7629" name="Google Shape;7629;p62"/>
            <p:cNvSpPr/>
            <p:nvPr/>
          </p:nvSpPr>
          <p:spPr>
            <a:xfrm>
              <a:off x="-52206625" y="360140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986" y="0"/>
                  </a:moveTo>
                  <a:cubicBezTo>
                    <a:pt x="1513" y="32"/>
                    <a:pt x="1103" y="252"/>
                    <a:pt x="694" y="599"/>
                  </a:cubicBezTo>
                  <a:cubicBezTo>
                    <a:pt x="347" y="914"/>
                    <a:pt x="64" y="1387"/>
                    <a:pt x="1" y="1859"/>
                  </a:cubicBezTo>
                  <a:cubicBezTo>
                    <a:pt x="64" y="1985"/>
                    <a:pt x="158" y="2143"/>
                    <a:pt x="221" y="2237"/>
                  </a:cubicBezTo>
                  <a:cubicBezTo>
                    <a:pt x="725" y="2174"/>
                    <a:pt x="1166" y="1985"/>
                    <a:pt x="1513" y="1607"/>
                  </a:cubicBezTo>
                  <a:cubicBezTo>
                    <a:pt x="1923" y="1197"/>
                    <a:pt x="2143" y="693"/>
                    <a:pt x="2206" y="189"/>
                  </a:cubicBezTo>
                  <a:cubicBezTo>
                    <a:pt x="2206" y="158"/>
                    <a:pt x="2206" y="95"/>
                    <a:pt x="2143" y="32"/>
                  </a:cubicBezTo>
                  <a:cubicBezTo>
                    <a:pt x="2112" y="0"/>
                    <a:pt x="2080" y="0"/>
                    <a:pt x="1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0" name="Google Shape;7630;p62"/>
            <p:cNvSpPr/>
            <p:nvPr/>
          </p:nvSpPr>
          <p:spPr>
            <a:xfrm>
              <a:off x="-52271200" y="3601700"/>
              <a:ext cx="29950" cy="11525"/>
            </a:xfrm>
            <a:custGeom>
              <a:avLst/>
              <a:gdLst/>
              <a:ahLst/>
              <a:cxnLst/>
              <a:rect l="l" t="t" r="r" b="b"/>
              <a:pathLst>
                <a:path w="1198" h="461" extrusionOk="0">
                  <a:moveTo>
                    <a:pt x="757" y="1"/>
                  </a:moveTo>
                  <a:cubicBezTo>
                    <a:pt x="507" y="1"/>
                    <a:pt x="260" y="23"/>
                    <a:pt x="0" y="83"/>
                  </a:cubicBezTo>
                  <a:cubicBezTo>
                    <a:pt x="410" y="146"/>
                    <a:pt x="756" y="272"/>
                    <a:pt x="1103" y="461"/>
                  </a:cubicBezTo>
                  <a:cubicBezTo>
                    <a:pt x="1103" y="303"/>
                    <a:pt x="1166" y="146"/>
                    <a:pt x="1197" y="20"/>
                  </a:cubicBezTo>
                  <a:cubicBezTo>
                    <a:pt x="1048" y="8"/>
                    <a:pt x="902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1" name="Google Shape;7631;p62"/>
            <p:cNvSpPr/>
            <p:nvPr/>
          </p:nvSpPr>
          <p:spPr>
            <a:xfrm>
              <a:off x="-52225525" y="3584850"/>
              <a:ext cx="30750" cy="44925"/>
            </a:xfrm>
            <a:custGeom>
              <a:avLst/>
              <a:gdLst/>
              <a:ahLst/>
              <a:cxnLst/>
              <a:rect l="l" t="t" r="r" b="b"/>
              <a:pathLst>
                <a:path w="1230" h="1797" extrusionOk="0">
                  <a:moveTo>
                    <a:pt x="757" y="1"/>
                  </a:moveTo>
                  <a:cubicBezTo>
                    <a:pt x="694" y="1"/>
                    <a:pt x="662" y="32"/>
                    <a:pt x="631" y="64"/>
                  </a:cubicBezTo>
                  <a:cubicBezTo>
                    <a:pt x="442" y="316"/>
                    <a:pt x="1" y="820"/>
                    <a:pt x="1" y="1418"/>
                  </a:cubicBezTo>
                  <a:lnTo>
                    <a:pt x="1" y="1607"/>
                  </a:lnTo>
                  <a:cubicBezTo>
                    <a:pt x="64" y="1702"/>
                    <a:pt x="158" y="1733"/>
                    <a:pt x="190" y="1796"/>
                  </a:cubicBezTo>
                  <a:cubicBezTo>
                    <a:pt x="347" y="1355"/>
                    <a:pt x="631" y="977"/>
                    <a:pt x="977" y="662"/>
                  </a:cubicBezTo>
                  <a:cubicBezTo>
                    <a:pt x="1072" y="599"/>
                    <a:pt x="1135" y="536"/>
                    <a:pt x="1229" y="505"/>
                  </a:cubicBezTo>
                  <a:cubicBezTo>
                    <a:pt x="1103" y="316"/>
                    <a:pt x="977" y="190"/>
                    <a:pt x="851" y="64"/>
                  </a:cubicBezTo>
                  <a:cubicBezTo>
                    <a:pt x="820" y="32"/>
                    <a:pt x="788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2" name="Google Shape;7632;p62"/>
            <p:cNvSpPr/>
            <p:nvPr/>
          </p:nvSpPr>
          <p:spPr>
            <a:xfrm>
              <a:off x="-52412200" y="3694325"/>
              <a:ext cx="205600" cy="208525"/>
            </a:xfrm>
            <a:custGeom>
              <a:avLst/>
              <a:gdLst/>
              <a:ahLst/>
              <a:cxnLst/>
              <a:rect l="l" t="t" r="r" b="b"/>
              <a:pathLst>
                <a:path w="8224" h="8341" extrusionOk="0">
                  <a:moveTo>
                    <a:pt x="2584" y="2269"/>
                  </a:moveTo>
                  <a:cubicBezTo>
                    <a:pt x="2773" y="2269"/>
                    <a:pt x="2931" y="2427"/>
                    <a:pt x="2931" y="2616"/>
                  </a:cubicBezTo>
                  <a:cubicBezTo>
                    <a:pt x="2931" y="2836"/>
                    <a:pt x="2773" y="2962"/>
                    <a:pt x="2584" y="2962"/>
                  </a:cubicBezTo>
                  <a:cubicBezTo>
                    <a:pt x="2568" y="2965"/>
                    <a:pt x="2552" y="2966"/>
                    <a:pt x="2536" y="2966"/>
                  </a:cubicBezTo>
                  <a:cubicBezTo>
                    <a:pt x="2369" y="2966"/>
                    <a:pt x="2238" y="2817"/>
                    <a:pt x="2238" y="2616"/>
                  </a:cubicBezTo>
                  <a:cubicBezTo>
                    <a:pt x="2238" y="2427"/>
                    <a:pt x="2395" y="2269"/>
                    <a:pt x="2584" y="2269"/>
                  </a:cubicBezTo>
                  <a:close/>
                  <a:moveTo>
                    <a:pt x="5577" y="2269"/>
                  </a:moveTo>
                  <a:cubicBezTo>
                    <a:pt x="5766" y="2269"/>
                    <a:pt x="5924" y="2427"/>
                    <a:pt x="5924" y="2616"/>
                  </a:cubicBezTo>
                  <a:cubicBezTo>
                    <a:pt x="5955" y="2836"/>
                    <a:pt x="5766" y="2994"/>
                    <a:pt x="5577" y="2994"/>
                  </a:cubicBezTo>
                  <a:cubicBezTo>
                    <a:pt x="5388" y="2994"/>
                    <a:pt x="5231" y="2836"/>
                    <a:pt x="5231" y="2616"/>
                  </a:cubicBezTo>
                  <a:cubicBezTo>
                    <a:pt x="5231" y="2427"/>
                    <a:pt x="5388" y="2269"/>
                    <a:pt x="5577" y="2269"/>
                  </a:cubicBezTo>
                  <a:close/>
                  <a:moveTo>
                    <a:pt x="5132" y="4923"/>
                  </a:moveTo>
                  <a:cubicBezTo>
                    <a:pt x="5231" y="4923"/>
                    <a:pt x="5325" y="4963"/>
                    <a:pt x="5388" y="5042"/>
                  </a:cubicBezTo>
                  <a:cubicBezTo>
                    <a:pt x="5577" y="5199"/>
                    <a:pt x="5577" y="5420"/>
                    <a:pt x="5420" y="5546"/>
                  </a:cubicBezTo>
                  <a:cubicBezTo>
                    <a:pt x="5073" y="5892"/>
                    <a:pt x="4601" y="6081"/>
                    <a:pt x="4128" y="6081"/>
                  </a:cubicBezTo>
                  <a:cubicBezTo>
                    <a:pt x="3592" y="6081"/>
                    <a:pt x="3120" y="5892"/>
                    <a:pt x="2773" y="5546"/>
                  </a:cubicBezTo>
                  <a:cubicBezTo>
                    <a:pt x="2616" y="5388"/>
                    <a:pt x="2616" y="5136"/>
                    <a:pt x="2773" y="5042"/>
                  </a:cubicBezTo>
                  <a:cubicBezTo>
                    <a:pt x="2852" y="4963"/>
                    <a:pt x="2954" y="4923"/>
                    <a:pt x="3049" y="4923"/>
                  </a:cubicBezTo>
                  <a:cubicBezTo>
                    <a:pt x="3144" y="4923"/>
                    <a:pt x="3230" y="4963"/>
                    <a:pt x="3277" y="5042"/>
                  </a:cubicBezTo>
                  <a:cubicBezTo>
                    <a:pt x="3498" y="5246"/>
                    <a:pt x="3789" y="5349"/>
                    <a:pt x="4077" y="5349"/>
                  </a:cubicBezTo>
                  <a:cubicBezTo>
                    <a:pt x="4364" y="5349"/>
                    <a:pt x="4648" y="5246"/>
                    <a:pt x="4853" y="5042"/>
                  </a:cubicBezTo>
                  <a:cubicBezTo>
                    <a:pt x="4931" y="4963"/>
                    <a:pt x="5034" y="4923"/>
                    <a:pt x="5132" y="4923"/>
                  </a:cubicBezTo>
                  <a:close/>
                  <a:moveTo>
                    <a:pt x="7468" y="1"/>
                  </a:moveTo>
                  <a:cubicBezTo>
                    <a:pt x="7027" y="1"/>
                    <a:pt x="6711" y="347"/>
                    <a:pt x="6711" y="725"/>
                  </a:cubicBezTo>
                  <a:cubicBezTo>
                    <a:pt x="6711" y="1135"/>
                    <a:pt x="6365" y="1482"/>
                    <a:pt x="5955" y="1482"/>
                  </a:cubicBezTo>
                  <a:lnTo>
                    <a:pt x="726" y="1482"/>
                  </a:lnTo>
                  <a:cubicBezTo>
                    <a:pt x="442" y="1482"/>
                    <a:pt x="221" y="1450"/>
                    <a:pt x="1" y="1356"/>
                  </a:cubicBezTo>
                  <a:lnTo>
                    <a:pt x="1" y="4033"/>
                  </a:lnTo>
                  <a:cubicBezTo>
                    <a:pt x="1" y="6176"/>
                    <a:pt x="1576" y="8129"/>
                    <a:pt x="3687" y="8318"/>
                  </a:cubicBezTo>
                  <a:cubicBezTo>
                    <a:pt x="3831" y="8333"/>
                    <a:pt x="3974" y="8340"/>
                    <a:pt x="4115" y="8340"/>
                  </a:cubicBezTo>
                  <a:cubicBezTo>
                    <a:pt x="6356" y="8340"/>
                    <a:pt x="8224" y="6504"/>
                    <a:pt x="8224" y="4223"/>
                  </a:cubicBezTo>
                  <a:lnTo>
                    <a:pt x="8224" y="757"/>
                  </a:lnTo>
                  <a:cubicBezTo>
                    <a:pt x="8224" y="347"/>
                    <a:pt x="7846" y="1"/>
                    <a:pt x="74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3" name="Google Shape;7633;p62"/>
            <p:cNvSpPr/>
            <p:nvPr/>
          </p:nvSpPr>
          <p:spPr>
            <a:xfrm>
              <a:off x="-52430300" y="3619500"/>
              <a:ext cx="219775" cy="92975"/>
            </a:xfrm>
            <a:custGeom>
              <a:avLst/>
              <a:gdLst/>
              <a:ahLst/>
              <a:cxnLst/>
              <a:rect l="l" t="t" r="r" b="b"/>
              <a:pathLst>
                <a:path w="8791" h="3719" extrusionOk="0">
                  <a:moveTo>
                    <a:pt x="2237" y="1"/>
                  </a:moveTo>
                  <a:cubicBezTo>
                    <a:pt x="1008" y="1"/>
                    <a:pt x="0" y="978"/>
                    <a:pt x="0" y="2238"/>
                  </a:cubicBezTo>
                  <a:cubicBezTo>
                    <a:pt x="0" y="2364"/>
                    <a:pt x="0" y="2427"/>
                    <a:pt x="32" y="2553"/>
                  </a:cubicBezTo>
                  <a:cubicBezTo>
                    <a:pt x="189" y="3214"/>
                    <a:pt x="788" y="3718"/>
                    <a:pt x="1481" y="3718"/>
                  </a:cubicBezTo>
                  <a:lnTo>
                    <a:pt x="6490" y="3718"/>
                  </a:lnTo>
                  <a:cubicBezTo>
                    <a:pt x="6585" y="3718"/>
                    <a:pt x="6648" y="3655"/>
                    <a:pt x="6679" y="3561"/>
                  </a:cubicBezTo>
                  <a:cubicBezTo>
                    <a:pt x="6774" y="2836"/>
                    <a:pt x="7404" y="2238"/>
                    <a:pt x="8192" y="2238"/>
                  </a:cubicBezTo>
                  <a:cubicBezTo>
                    <a:pt x="8381" y="2238"/>
                    <a:pt x="8570" y="2269"/>
                    <a:pt x="8790" y="2364"/>
                  </a:cubicBezTo>
                  <a:cubicBezTo>
                    <a:pt x="8349" y="978"/>
                    <a:pt x="7089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4" name="Google Shape;7634;p62"/>
            <p:cNvSpPr/>
            <p:nvPr/>
          </p:nvSpPr>
          <p:spPr>
            <a:xfrm>
              <a:off x="-52192450" y="3666775"/>
              <a:ext cx="42550" cy="120525"/>
            </a:xfrm>
            <a:custGeom>
              <a:avLst/>
              <a:gdLst/>
              <a:ahLst/>
              <a:cxnLst/>
              <a:rect l="l" t="t" r="r" b="b"/>
              <a:pathLst>
                <a:path w="1702" h="4821" extrusionOk="0">
                  <a:moveTo>
                    <a:pt x="851" y="0"/>
                  </a:moveTo>
                  <a:cubicBezTo>
                    <a:pt x="568" y="126"/>
                    <a:pt x="284" y="221"/>
                    <a:pt x="1" y="315"/>
                  </a:cubicBezTo>
                  <a:cubicBezTo>
                    <a:pt x="127" y="662"/>
                    <a:pt x="221" y="1040"/>
                    <a:pt x="221" y="1481"/>
                  </a:cubicBezTo>
                  <a:lnTo>
                    <a:pt x="221" y="4820"/>
                  </a:lnTo>
                  <a:cubicBezTo>
                    <a:pt x="1040" y="4820"/>
                    <a:pt x="1702" y="4159"/>
                    <a:pt x="1702" y="3340"/>
                  </a:cubicBezTo>
                  <a:cubicBezTo>
                    <a:pt x="1639" y="2710"/>
                    <a:pt x="1229" y="2143"/>
                    <a:pt x="694" y="1953"/>
                  </a:cubicBezTo>
                  <a:cubicBezTo>
                    <a:pt x="851" y="1575"/>
                    <a:pt x="914" y="1166"/>
                    <a:pt x="914" y="725"/>
                  </a:cubicBezTo>
                  <a:cubicBezTo>
                    <a:pt x="914" y="504"/>
                    <a:pt x="883" y="221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5" name="Google Shape;7635;p62"/>
            <p:cNvSpPr/>
            <p:nvPr/>
          </p:nvSpPr>
          <p:spPr>
            <a:xfrm>
              <a:off x="-524500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636" name="Google Shape;7636;p62"/>
          <p:cNvGrpSpPr/>
          <p:nvPr/>
        </p:nvGrpSpPr>
        <p:grpSpPr>
          <a:xfrm>
            <a:off x="10044175" y="4893628"/>
            <a:ext cx="419549" cy="476301"/>
            <a:chOff x="-52440550" y="3977875"/>
            <a:chExt cx="279625" cy="317450"/>
          </a:xfrm>
          <a:solidFill>
            <a:srgbClr val="EE705A"/>
          </a:solidFill>
        </p:grpSpPr>
        <p:sp>
          <p:nvSpPr>
            <p:cNvPr id="7637" name="Google Shape;7637;p62"/>
            <p:cNvSpPr/>
            <p:nvPr/>
          </p:nvSpPr>
          <p:spPr>
            <a:xfrm>
              <a:off x="-52403525" y="4052700"/>
              <a:ext cx="76425" cy="18150"/>
            </a:xfrm>
            <a:custGeom>
              <a:avLst/>
              <a:gdLst/>
              <a:ahLst/>
              <a:cxnLst/>
              <a:rect l="l" t="t" r="r" b="b"/>
              <a:pathLst>
                <a:path w="3057" h="726" extrusionOk="0">
                  <a:moveTo>
                    <a:pt x="0" y="1"/>
                  </a:moveTo>
                  <a:lnTo>
                    <a:pt x="0" y="725"/>
                  </a:lnTo>
                  <a:lnTo>
                    <a:pt x="3056" y="725"/>
                  </a:lnTo>
                  <a:cubicBezTo>
                    <a:pt x="3025" y="631"/>
                    <a:pt x="2993" y="473"/>
                    <a:pt x="2993" y="347"/>
                  </a:cubicBezTo>
                  <a:cubicBezTo>
                    <a:pt x="2993" y="221"/>
                    <a:pt x="3025" y="95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8" name="Google Shape;7638;p62"/>
            <p:cNvSpPr/>
            <p:nvPr/>
          </p:nvSpPr>
          <p:spPr>
            <a:xfrm>
              <a:off x="-52357850" y="4088925"/>
              <a:ext cx="168575" cy="33075"/>
            </a:xfrm>
            <a:custGeom>
              <a:avLst/>
              <a:gdLst/>
              <a:ahLst/>
              <a:cxnLst/>
              <a:rect l="l" t="t" r="r" b="b"/>
              <a:pathLst>
                <a:path w="6743" h="1323" extrusionOk="0">
                  <a:moveTo>
                    <a:pt x="1" y="1"/>
                  </a:moveTo>
                  <a:cubicBezTo>
                    <a:pt x="1387" y="631"/>
                    <a:pt x="2836" y="1072"/>
                    <a:pt x="4348" y="1292"/>
                  </a:cubicBezTo>
                  <a:cubicBezTo>
                    <a:pt x="4474" y="1313"/>
                    <a:pt x="4599" y="1322"/>
                    <a:pt x="4723" y="1322"/>
                  </a:cubicBezTo>
                  <a:cubicBezTo>
                    <a:pt x="5372" y="1322"/>
                    <a:pt x="5978" y="1054"/>
                    <a:pt x="6428" y="631"/>
                  </a:cubicBezTo>
                  <a:cubicBezTo>
                    <a:pt x="6554" y="505"/>
                    <a:pt x="6617" y="379"/>
                    <a:pt x="6711" y="284"/>
                  </a:cubicBezTo>
                  <a:cubicBezTo>
                    <a:pt x="6743" y="221"/>
                    <a:pt x="6743" y="158"/>
                    <a:pt x="6711" y="64"/>
                  </a:cubicBezTo>
                  <a:cubicBezTo>
                    <a:pt x="6680" y="32"/>
                    <a:pt x="6585" y="1"/>
                    <a:pt x="65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9" name="Google Shape;7639;p62"/>
            <p:cNvSpPr/>
            <p:nvPr/>
          </p:nvSpPr>
          <p:spPr>
            <a:xfrm>
              <a:off x="-52309000" y="40519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0" name="Google Shape;7640;p62"/>
            <p:cNvSpPr/>
            <p:nvPr/>
          </p:nvSpPr>
          <p:spPr>
            <a:xfrm>
              <a:off x="-52402750" y="3977875"/>
              <a:ext cx="204825" cy="55950"/>
            </a:xfrm>
            <a:custGeom>
              <a:avLst/>
              <a:gdLst/>
              <a:ahLst/>
              <a:cxnLst/>
              <a:rect l="l" t="t" r="r" b="b"/>
              <a:pathLst>
                <a:path w="8193" h="2238" extrusionOk="0">
                  <a:moveTo>
                    <a:pt x="1104" y="1"/>
                  </a:moveTo>
                  <a:cubicBezTo>
                    <a:pt x="474" y="1"/>
                    <a:pt x="1" y="505"/>
                    <a:pt x="1" y="1103"/>
                  </a:cubicBezTo>
                  <a:lnTo>
                    <a:pt x="1" y="2237"/>
                  </a:lnTo>
                  <a:lnTo>
                    <a:pt x="8192" y="2237"/>
                  </a:lnTo>
                  <a:lnTo>
                    <a:pt x="8192" y="1103"/>
                  </a:lnTo>
                  <a:cubicBezTo>
                    <a:pt x="8192" y="473"/>
                    <a:pt x="7688" y="1"/>
                    <a:pt x="7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1" name="Google Shape;7641;p62"/>
            <p:cNvSpPr/>
            <p:nvPr/>
          </p:nvSpPr>
          <p:spPr>
            <a:xfrm>
              <a:off x="-52275150" y="4052700"/>
              <a:ext cx="77225" cy="17350"/>
            </a:xfrm>
            <a:custGeom>
              <a:avLst/>
              <a:gdLst/>
              <a:ahLst/>
              <a:cxnLst/>
              <a:rect l="l" t="t" r="r" b="b"/>
              <a:pathLst>
                <a:path w="3089" h="694" extrusionOk="0">
                  <a:moveTo>
                    <a:pt x="1" y="1"/>
                  </a:moveTo>
                  <a:cubicBezTo>
                    <a:pt x="64" y="95"/>
                    <a:pt x="95" y="221"/>
                    <a:pt x="95" y="347"/>
                  </a:cubicBezTo>
                  <a:cubicBezTo>
                    <a:pt x="95" y="442"/>
                    <a:pt x="64" y="568"/>
                    <a:pt x="1" y="694"/>
                  </a:cubicBezTo>
                  <a:lnTo>
                    <a:pt x="3088" y="694"/>
                  </a:lnTo>
                  <a:lnTo>
                    <a:pt x="30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2" name="Google Shape;7642;p62"/>
            <p:cNvSpPr/>
            <p:nvPr/>
          </p:nvSpPr>
          <p:spPr>
            <a:xfrm>
              <a:off x="-52403525" y="4089725"/>
              <a:ext cx="204800" cy="205600"/>
            </a:xfrm>
            <a:custGeom>
              <a:avLst/>
              <a:gdLst/>
              <a:ahLst/>
              <a:cxnLst/>
              <a:rect l="l" t="t" r="r" b="b"/>
              <a:pathLst>
                <a:path w="8192" h="8224" extrusionOk="0">
                  <a:moveTo>
                    <a:pt x="2584" y="2993"/>
                  </a:moveTo>
                  <a:cubicBezTo>
                    <a:pt x="2773" y="2993"/>
                    <a:pt x="2930" y="3151"/>
                    <a:pt x="2930" y="3340"/>
                  </a:cubicBezTo>
                  <a:cubicBezTo>
                    <a:pt x="2930" y="3560"/>
                    <a:pt x="2773" y="3718"/>
                    <a:pt x="2584" y="3718"/>
                  </a:cubicBezTo>
                  <a:cubicBezTo>
                    <a:pt x="2426" y="3718"/>
                    <a:pt x="2237" y="3560"/>
                    <a:pt x="2237" y="3340"/>
                  </a:cubicBezTo>
                  <a:cubicBezTo>
                    <a:pt x="2237" y="3151"/>
                    <a:pt x="2395" y="2993"/>
                    <a:pt x="2584" y="2993"/>
                  </a:cubicBezTo>
                  <a:close/>
                  <a:moveTo>
                    <a:pt x="5608" y="2993"/>
                  </a:moveTo>
                  <a:cubicBezTo>
                    <a:pt x="5829" y="2993"/>
                    <a:pt x="5986" y="3151"/>
                    <a:pt x="5986" y="3340"/>
                  </a:cubicBezTo>
                  <a:cubicBezTo>
                    <a:pt x="5986" y="3560"/>
                    <a:pt x="5829" y="3718"/>
                    <a:pt x="5608" y="3718"/>
                  </a:cubicBezTo>
                  <a:cubicBezTo>
                    <a:pt x="5419" y="3718"/>
                    <a:pt x="5262" y="3560"/>
                    <a:pt x="5262" y="3340"/>
                  </a:cubicBezTo>
                  <a:cubicBezTo>
                    <a:pt x="5262" y="3151"/>
                    <a:pt x="5419" y="2993"/>
                    <a:pt x="5608" y="2993"/>
                  </a:cubicBezTo>
                  <a:close/>
                  <a:moveTo>
                    <a:pt x="5148" y="5553"/>
                  </a:moveTo>
                  <a:cubicBezTo>
                    <a:pt x="5238" y="5553"/>
                    <a:pt x="5325" y="5592"/>
                    <a:pt x="5388" y="5671"/>
                  </a:cubicBezTo>
                  <a:cubicBezTo>
                    <a:pt x="5577" y="5797"/>
                    <a:pt x="5577" y="6018"/>
                    <a:pt x="5419" y="6175"/>
                  </a:cubicBezTo>
                  <a:cubicBezTo>
                    <a:pt x="5073" y="6522"/>
                    <a:pt x="4600" y="6742"/>
                    <a:pt x="4128" y="6742"/>
                  </a:cubicBezTo>
                  <a:cubicBezTo>
                    <a:pt x="3624" y="6742"/>
                    <a:pt x="3151" y="6522"/>
                    <a:pt x="2773" y="6175"/>
                  </a:cubicBezTo>
                  <a:cubicBezTo>
                    <a:pt x="2615" y="6018"/>
                    <a:pt x="2615" y="5797"/>
                    <a:pt x="2773" y="5671"/>
                  </a:cubicBezTo>
                  <a:cubicBezTo>
                    <a:pt x="2852" y="5592"/>
                    <a:pt x="2954" y="5553"/>
                    <a:pt x="3053" y="5553"/>
                  </a:cubicBezTo>
                  <a:cubicBezTo>
                    <a:pt x="3151" y="5553"/>
                    <a:pt x="3245" y="5592"/>
                    <a:pt x="3308" y="5671"/>
                  </a:cubicBezTo>
                  <a:cubicBezTo>
                    <a:pt x="3513" y="5892"/>
                    <a:pt x="3797" y="6002"/>
                    <a:pt x="4084" y="6002"/>
                  </a:cubicBezTo>
                  <a:cubicBezTo>
                    <a:pt x="4372" y="6002"/>
                    <a:pt x="4663" y="5892"/>
                    <a:pt x="4884" y="5671"/>
                  </a:cubicBezTo>
                  <a:cubicBezTo>
                    <a:pt x="4962" y="5592"/>
                    <a:pt x="5057" y="5553"/>
                    <a:pt x="5148" y="5553"/>
                  </a:cubicBezTo>
                  <a:close/>
                  <a:moveTo>
                    <a:pt x="0" y="0"/>
                  </a:moveTo>
                  <a:lnTo>
                    <a:pt x="0" y="4096"/>
                  </a:lnTo>
                  <a:cubicBezTo>
                    <a:pt x="0" y="6333"/>
                    <a:pt x="1828" y="8223"/>
                    <a:pt x="4096" y="8223"/>
                  </a:cubicBezTo>
                  <a:cubicBezTo>
                    <a:pt x="6333" y="8223"/>
                    <a:pt x="8192" y="6396"/>
                    <a:pt x="8192" y="4096"/>
                  </a:cubicBezTo>
                  <a:lnTo>
                    <a:pt x="8192" y="1576"/>
                  </a:lnTo>
                  <a:cubicBezTo>
                    <a:pt x="7656" y="1891"/>
                    <a:pt x="7089" y="2080"/>
                    <a:pt x="6490" y="2080"/>
                  </a:cubicBezTo>
                  <a:cubicBezTo>
                    <a:pt x="6364" y="2048"/>
                    <a:pt x="6207" y="2048"/>
                    <a:pt x="6049" y="2017"/>
                  </a:cubicBezTo>
                  <a:cubicBezTo>
                    <a:pt x="4317" y="1733"/>
                    <a:pt x="2615" y="1229"/>
                    <a:pt x="1009" y="441"/>
                  </a:cubicBez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3" name="Google Shape;7643;p62"/>
            <p:cNvSpPr/>
            <p:nvPr/>
          </p:nvSpPr>
          <p:spPr>
            <a:xfrm>
              <a:off x="-52179050" y="4132250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1"/>
                  </a:cubicBezTo>
                  <a:cubicBezTo>
                    <a:pt x="725" y="694"/>
                    <a:pt x="410" y="22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4" name="Google Shape;7644;p62"/>
            <p:cNvSpPr/>
            <p:nvPr/>
          </p:nvSpPr>
          <p:spPr>
            <a:xfrm>
              <a:off x="-5244055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645" name="Google Shape;7645;p62"/>
          <p:cNvGrpSpPr/>
          <p:nvPr/>
        </p:nvGrpSpPr>
        <p:grpSpPr>
          <a:xfrm>
            <a:off x="8860088" y="5501904"/>
            <a:ext cx="419549" cy="478665"/>
            <a:chOff x="-51623775" y="3584850"/>
            <a:chExt cx="279625" cy="319025"/>
          </a:xfrm>
          <a:solidFill>
            <a:srgbClr val="EE705A"/>
          </a:solidFill>
        </p:grpSpPr>
        <p:sp>
          <p:nvSpPr>
            <p:cNvPr id="7646" name="Google Shape;7646;p62"/>
            <p:cNvSpPr/>
            <p:nvPr/>
          </p:nvSpPr>
          <p:spPr>
            <a:xfrm>
              <a:off x="-51497750" y="3832175"/>
              <a:ext cx="26000" cy="13200"/>
            </a:xfrm>
            <a:custGeom>
              <a:avLst/>
              <a:gdLst/>
              <a:ahLst/>
              <a:cxnLst/>
              <a:rect l="l" t="t" r="r" b="b"/>
              <a:pathLst>
                <a:path w="1040" h="528" extrusionOk="0">
                  <a:moveTo>
                    <a:pt x="504" y="0"/>
                  </a:moveTo>
                  <a:cubicBezTo>
                    <a:pt x="378" y="189"/>
                    <a:pt x="252" y="252"/>
                    <a:pt x="0" y="410"/>
                  </a:cubicBezTo>
                  <a:cubicBezTo>
                    <a:pt x="158" y="489"/>
                    <a:pt x="339" y="528"/>
                    <a:pt x="520" y="528"/>
                  </a:cubicBezTo>
                  <a:cubicBezTo>
                    <a:pt x="701" y="528"/>
                    <a:pt x="882" y="489"/>
                    <a:pt x="1040" y="410"/>
                  </a:cubicBezTo>
                  <a:cubicBezTo>
                    <a:pt x="788" y="252"/>
                    <a:pt x="693" y="158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7" name="Google Shape;7647;p62"/>
            <p:cNvSpPr/>
            <p:nvPr/>
          </p:nvSpPr>
          <p:spPr>
            <a:xfrm>
              <a:off x="-51574150" y="3809300"/>
              <a:ext cx="78000" cy="26550"/>
            </a:xfrm>
            <a:custGeom>
              <a:avLst/>
              <a:gdLst/>
              <a:ahLst/>
              <a:cxnLst/>
              <a:rect l="l" t="t" r="r" b="b"/>
              <a:pathLst>
                <a:path w="3120" h="1062" extrusionOk="0">
                  <a:moveTo>
                    <a:pt x="2547" y="1"/>
                  </a:moveTo>
                  <a:cubicBezTo>
                    <a:pt x="2380" y="1"/>
                    <a:pt x="2203" y="61"/>
                    <a:pt x="2048" y="191"/>
                  </a:cubicBezTo>
                  <a:cubicBezTo>
                    <a:pt x="1784" y="477"/>
                    <a:pt x="1443" y="609"/>
                    <a:pt x="1078" y="609"/>
                  </a:cubicBezTo>
                  <a:cubicBezTo>
                    <a:pt x="921" y="609"/>
                    <a:pt x="760" y="585"/>
                    <a:pt x="599" y="537"/>
                  </a:cubicBezTo>
                  <a:lnTo>
                    <a:pt x="0" y="348"/>
                  </a:lnTo>
                  <a:lnTo>
                    <a:pt x="0" y="348"/>
                  </a:lnTo>
                  <a:cubicBezTo>
                    <a:pt x="401" y="819"/>
                    <a:pt x="977" y="1061"/>
                    <a:pt x="1572" y="1061"/>
                  </a:cubicBezTo>
                  <a:cubicBezTo>
                    <a:pt x="1773" y="1061"/>
                    <a:pt x="1975" y="1034"/>
                    <a:pt x="2174" y="978"/>
                  </a:cubicBezTo>
                  <a:cubicBezTo>
                    <a:pt x="2615" y="821"/>
                    <a:pt x="2804" y="632"/>
                    <a:pt x="3119" y="348"/>
                  </a:cubicBezTo>
                  <a:cubicBezTo>
                    <a:pt x="3008" y="125"/>
                    <a:pt x="2787" y="1"/>
                    <a:pt x="2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8" name="Google Shape;7648;p62"/>
            <p:cNvSpPr/>
            <p:nvPr/>
          </p:nvSpPr>
          <p:spPr>
            <a:xfrm>
              <a:off x="-51579675" y="3837675"/>
              <a:ext cx="190625" cy="66200"/>
            </a:xfrm>
            <a:custGeom>
              <a:avLst/>
              <a:gdLst/>
              <a:ahLst/>
              <a:cxnLst/>
              <a:rect l="l" t="t" r="r" b="b"/>
              <a:pathLst>
                <a:path w="7625" h="2648" extrusionOk="0">
                  <a:moveTo>
                    <a:pt x="7625" y="1"/>
                  </a:moveTo>
                  <a:lnTo>
                    <a:pt x="7625" y="1"/>
                  </a:lnTo>
                  <a:cubicBezTo>
                    <a:pt x="7121" y="442"/>
                    <a:pt x="6491" y="662"/>
                    <a:pt x="5829" y="662"/>
                  </a:cubicBezTo>
                  <a:cubicBezTo>
                    <a:pt x="5577" y="662"/>
                    <a:pt x="5356" y="631"/>
                    <a:pt x="5104" y="568"/>
                  </a:cubicBezTo>
                  <a:cubicBezTo>
                    <a:pt x="4758" y="914"/>
                    <a:pt x="4285" y="1103"/>
                    <a:pt x="3813" y="1103"/>
                  </a:cubicBezTo>
                  <a:cubicBezTo>
                    <a:pt x="3340" y="1103"/>
                    <a:pt x="2868" y="914"/>
                    <a:pt x="2521" y="568"/>
                  </a:cubicBezTo>
                  <a:cubicBezTo>
                    <a:pt x="2269" y="631"/>
                    <a:pt x="2048" y="662"/>
                    <a:pt x="1796" y="662"/>
                  </a:cubicBezTo>
                  <a:cubicBezTo>
                    <a:pt x="1135" y="662"/>
                    <a:pt x="505" y="442"/>
                    <a:pt x="1" y="1"/>
                  </a:cubicBezTo>
                  <a:lnTo>
                    <a:pt x="1" y="1"/>
                  </a:lnTo>
                  <a:cubicBezTo>
                    <a:pt x="599" y="1576"/>
                    <a:pt x="2111" y="2647"/>
                    <a:pt x="3813" y="2647"/>
                  </a:cubicBezTo>
                  <a:cubicBezTo>
                    <a:pt x="5514" y="2647"/>
                    <a:pt x="7058" y="1576"/>
                    <a:pt x="7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9" name="Google Shape;7649;p62"/>
            <p:cNvSpPr/>
            <p:nvPr/>
          </p:nvSpPr>
          <p:spPr>
            <a:xfrm>
              <a:off x="-51473350" y="3809250"/>
              <a:ext cx="78000" cy="26500"/>
            </a:xfrm>
            <a:custGeom>
              <a:avLst/>
              <a:gdLst/>
              <a:ahLst/>
              <a:cxnLst/>
              <a:rect l="l" t="t" r="r" b="b"/>
              <a:pathLst>
                <a:path w="3120" h="1060" extrusionOk="0">
                  <a:moveTo>
                    <a:pt x="600" y="1"/>
                  </a:moveTo>
                  <a:cubicBezTo>
                    <a:pt x="364" y="1"/>
                    <a:pt x="129" y="117"/>
                    <a:pt x="1" y="319"/>
                  </a:cubicBezTo>
                  <a:cubicBezTo>
                    <a:pt x="284" y="602"/>
                    <a:pt x="505" y="823"/>
                    <a:pt x="946" y="949"/>
                  </a:cubicBezTo>
                  <a:cubicBezTo>
                    <a:pt x="1155" y="1024"/>
                    <a:pt x="1369" y="1059"/>
                    <a:pt x="1580" y="1059"/>
                  </a:cubicBezTo>
                  <a:cubicBezTo>
                    <a:pt x="2163" y="1059"/>
                    <a:pt x="2727" y="790"/>
                    <a:pt x="3120" y="350"/>
                  </a:cubicBezTo>
                  <a:lnTo>
                    <a:pt x="3120" y="350"/>
                  </a:lnTo>
                  <a:lnTo>
                    <a:pt x="2521" y="539"/>
                  </a:lnTo>
                  <a:cubicBezTo>
                    <a:pt x="2369" y="587"/>
                    <a:pt x="2212" y="611"/>
                    <a:pt x="2056" y="611"/>
                  </a:cubicBezTo>
                  <a:cubicBezTo>
                    <a:pt x="1693" y="611"/>
                    <a:pt x="1336" y="479"/>
                    <a:pt x="1072" y="193"/>
                  </a:cubicBezTo>
                  <a:cubicBezTo>
                    <a:pt x="940" y="61"/>
                    <a:pt x="770" y="1"/>
                    <a:pt x="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0" name="Google Shape;7650;p62"/>
            <p:cNvSpPr/>
            <p:nvPr/>
          </p:nvSpPr>
          <p:spPr>
            <a:xfrm>
              <a:off x="-51598575" y="3584850"/>
              <a:ext cx="226850" cy="111875"/>
            </a:xfrm>
            <a:custGeom>
              <a:avLst/>
              <a:gdLst/>
              <a:ahLst/>
              <a:cxnLst/>
              <a:rect l="l" t="t" r="r" b="b"/>
              <a:pathLst>
                <a:path w="9074" h="4475" extrusionOk="0">
                  <a:moveTo>
                    <a:pt x="757" y="1"/>
                  </a:moveTo>
                  <a:cubicBezTo>
                    <a:pt x="379" y="1"/>
                    <a:pt x="1" y="347"/>
                    <a:pt x="1" y="725"/>
                  </a:cubicBezTo>
                  <a:cubicBezTo>
                    <a:pt x="1" y="1009"/>
                    <a:pt x="158" y="1261"/>
                    <a:pt x="379" y="1355"/>
                  </a:cubicBezTo>
                  <a:lnTo>
                    <a:pt x="379" y="4474"/>
                  </a:lnTo>
                  <a:lnTo>
                    <a:pt x="3561" y="4474"/>
                  </a:lnTo>
                  <a:lnTo>
                    <a:pt x="3120" y="4033"/>
                  </a:lnTo>
                  <a:cubicBezTo>
                    <a:pt x="2962" y="3876"/>
                    <a:pt x="2962" y="3655"/>
                    <a:pt x="3120" y="3529"/>
                  </a:cubicBezTo>
                  <a:lnTo>
                    <a:pt x="4191" y="2458"/>
                  </a:lnTo>
                  <a:cubicBezTo>
                    <a:pt x="4269" y="2379"/>
                    <a:pt x="4364" y="2340"/>
                    <a:pt x="4455" y="2340"/>
                  </a:cubicBezTo>
                  <a:cubicBezTo>
                    <a:pt x="4545" y="2340"/>
                    <a:pt x="4632" y="2379"/>
                    <a:pt x="4695" y="2458"/>
                  </a:cubicBezTo>
                  <a:lnTo>
                    <a:pt x="5766" y="3529"/>
                  </a:lnTo>
                  <a:cubicBezTo>
                    <a:pt x="5923" y="3687"/>
                    <a:pt x="5923" y="3939"/>
                    <a:pt x="5766" y="4033"/>
                  </a:cubicBezTo>
                  <a:lnTo>
                    <a:pt x="5325" y="4474"/>
                  </a:lnTo>
                  <a:lnTo>
                    <a:pt x="8507" y="4474"/>
                  </a:lnTo>
                  <a:lnTo>
                    <a:pt x="8507" y="1355"/>
                  </a:lnTo>
                  <a:cubicBezTo>
                    <a:pt x="8759" y="1261"/>
                    <a:pt x="8885" y="1009"/>
                    <a:pt x="8885" y="725"/>
                  </a:cubicBezTo>
                  <a:cubicBezTo>
                    <a:pt x="9074" y="347"/>
                    <a:pt x="8696" y="1"/>
                    <a:pt x="8318" y="1"/>
                  </a:cubicBezTo>
                  <a:cubicBezTo>
                    <a:pt x="7908" y="1"/>
                    <a:pt x="7562" y="347"/>
                    <a:pt x="7562" y="725"/>
                  </a:cubicBezTo>
                  <a:cubicBezTo>
                    <a:pt x="7562" y="883"/>
                    <a:pt x="7625" y="1009"/>
                    <a:pt x="7688" y="1135"/>
                  </a:cubicBezTo>
                  <a:lnTo>
                    <a:pt x="6428" y="2143"/>
                  </a:lnTo>
                  <a:lnTo>
                    <a:pt x="5167" y="1135"/>
                  </a:lnTo>
                  <a:cubicBezTo>
                    <a:pt x="5262" y="1009"/>
                    <a:pt x="5293" y="883"/>
                    <a:pt x="5293" y="725"/>
                  </a:cubicBezTo>
                  <a:cubicBezTo>
                    <a:pt x="5293" y="347"/>
                    <a:pt x="4947" y="1"/>
                    <a:pt x="4537" y="1"/>
                  </a:cubicBezTo>
                  <a:cubicBezTo>
                    <a:pt x="4159" y="1"/>
                    <a:pt x="3781" y="347"/>
                    <a:pt x="3781" y="725"/>
                  </a:cubicBezTo>
                  <a:cubicBezTo>
                    <a:pt x="3781" y="883"/>
                    <a:pt x="3844" y="1009"/>
                    <a:pt x="3907" y="1135"/>
                  </a:cubicBezTo>
                  <a:lnTo>
                    <a:pt x="2647" y="2143"/>
                  </a:lnTo>
                  <a:lnTo>
                    <a:pt x="1387" y="1135"/>
                  </a:lnTo>
                  <a:cubicBezTo>
                    <a:pt x="1481" y="1009"/>
                    <a:pt x="1513" y="883"/>
                    <a:pt x="1513" y="725"/>
                  </a:cubicBezTo>
                  <a:cubicBezTo>
                    <a:pt x="1513" y="347"/>
                    <a:pt x="1166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1" name="Google Shape;7651;p62"/>
            <p:cNvSpPr/>
            <p:nvPr/>
          </p:nvSpPr>
          <p:spPr>
            <a:xfrm>
              <a:off x="-51623775" y="37037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725" y="1"/>
                  </a:moveTo>
                  <a:cubicBezTo>
                    <a:pt x="252" y="190"/>
                    <a:pt x="0" y="726"/>
                    <a:pt x="0" y="1261"/>
                  </a:cubicBezTo>
                  <a:cubicBezTo>
                    <a:pt x="0" y="1797"/>
                    <a:pt x="315" y="2301"/>
                    <a:pt x="725" y="2553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2" name="Google Shape;7652;p62"/>
            <p:cNvSpPr/>
            <p:nvPr/>
          </p:nvSpPr>
          <p:spPr>
            <a:xfrm>
              <a:off x="-51363075" y="37030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3" name="Google Shape;7653;p62"/>
            <p:cNvSpPr/>
            <p:nvPr/>
          </p:nvSpPr>
          <p:spPr>
            <a:xfrm>
              <a:off x="-51586750" y="3716375"/>
              <a:ext cx="207150" cy="89775"/>
            </a:xfrm>
            <a:custGeom>
              <a:avLst/>
              <a:gdLst/>
              <a:ahLst/>
              <a:cxnLst/>
              <a:rect l="l" t="t" r="r" b="b"/>
              <a:pathLst>
                <a:path w="8286" h="3591" extrusionOk="0">
                  <a:moveTo>
                    <a:pt x="2615" y="757"/>
                  </a:moveTo>
                  <a:cubicBezTo>
                    <a:pt x="2804" y="757"/>
                    <a:pt x="2962" y="915"/>
                    <a:pt x="2962" y="1104"/>
                  </a:cubicBezTo>
                  <a:cubicBezTo>
                    <a:pt x="2962" y="1293"/>
                    <a:pt x="2804" y="1450"/>
                    <a:pt x="2615" y="1450"/>
                  </a:cubicBezTo>
                  <a:cubicBezTo>
                    <a:pt x="2394" y="1450"/>
                    <a:pt x="2237" y="1293"/>
                    <a:pt x="2237" y="1104"/>
                  </a:cubicBezTo>
                  <a:cubicBezTo>
                    <a:pt x="2237" y="915"/>
                    <a:pt x="2394" y="757"/>
                    <a:pt x="2615" y="757"/>
                  </a:cubicBezTo>
                  <a:close/>
                  <a:moveTo>
                    <a:pt x="5608" y="757"/>
                  </a:moveTo>
                  <a:cubicBezTo>
                    <a:pt x="5797" y="757"/>
                    <a:pt x="5955" y="915"/>
                    <a:pt x="5955" y="1104"/>
                  </a:cubicBezTo>
                  <a:cubicBezTo>
                    <a:pt x="5955" y="1293"/>
                    <a:pt x="5797" y="1450"/>
                    <a:pt x="5608" y="1450"/>
                  </a:cubicBezTo>
                  <a:cubicBezTo>
                    <a:pt x="5387" y="1450"/>
                    <a:pt x="5230" y="1293"/>
                    <a:pt x="5230" y="1104"/>
                  </a:cubicBezTo>
                  <a:cubicBezTo>
                    <a:pt x="5198" y="915"/>
                    <a:pt x="5387" y="757"/>
                    <a:pt x="5608" y="757"/>
                  </a:cubicBezTo>
                  <a:close/>
                  <a:moveTo>
                    <a:pt x="95" y="1"/>
                  </a:moveTo>
                  <a:lnTo>
                    <a:pt x="95" y="3088"/>
                  </a:lnTo>
                  <a:lnTo>
                    <a:pt x="0" y="3088"/>
                  </a:lnTo>
                  <a:lnTo>
                    <a:pt x="1386" y="3561"/>
                  </a:lnTo>
                  <a:cubicBezTo>
                    <a:pt x="1451" y="3577"/>
                    <a:pt x="1517" y="3585"/>
                    <a:pt x="1581" y="3585"/>
                  </a:cubicBezTo>
                  <a:cubicBezTo>
                    <a:pt x="1764" y="3585"/>
                    <a:pt x="1939" y="3520"/>
                    <a:pt x="2079" y="3404"/>
                  </a:cubicBezTo>
                  <a:cubicBezTo>
                    <a:pt x="2371" y="3112"/>
                    <a:pt x="2737" y="2970"/>
                    <a:pt x="3098" y="2970"/>
                  </a:cubicBezTo>
                  <a:cubicBezTo>
                    <a:pt x="3478" y="2970"/>
                    <a:pt x="3852" y="3128"/>
                    <a:pt x="4127" y="3435"/>
                  </a:cubicBezTo>
                  <a:cubicBezTo>
                    <a:pt x="4415" y="3132"/>
                    <a:pt x="4791" y="2982"/>
                    <a:pt x="5166" y="2982"/>
                  </a:cubicBezTo>
                  <a:cubicBezTo>
                    <a:pt x="5531" y="2982"/>
                    <a:pt x="5895" y="3124"/>
                    <a:pt x="6175" y="3404"/>
                  </a:cubicBezTo>
                  <a:cubicBezTo>
                    <a:pt x="6329" y="3535"/>
                    <a:pt x="6483" y="3591"/>
                    <a:pt x="6658" y="3591"/>
                  </a:cubicBezTo>
                  <a:cubicBezTo>
                    <a:pt x="6734" y="3591"/>
                    <a:pt x="6814" y="3580"/>
                    <a:pt x="6900" y="3561"/>
                  </a:cubicBezTo>
                  <a:lnTo>
                    <a:pt x="8286" y="3088"/>
                  </a:lnTo>
                  <a:lnTo>
                    <a:pt x="82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4" name="Google Shape;7654;p62"/>
            <p:cNvSpPr/>
            <p:nvPr/>
          </p:nvSpPr>
          <p:spPr>
            <a:xfrm>
              <a:off x="-51497750" y="3666775"/>
              <a:ext cx="26000" cy="26800"/>
            </a:xfrm>
            <a:custGeom>
              <a:avLst/>
              <a:gdLst/>
              <a:ahLst/>
              <a:cxnLst/>
              <a:rect l="l" t="t" r="r" b="b"/>
              <a:pathLst>
                <a:path w="1040" h="1072" extrusionOk="0">
                  <a:moveTo>
                    <a:pt x="536" y="0"/>
                  </a:moveTo>
                  <a:lnTo>
                    <a:pt x="0" y="536"/>
                  </a:lnTo>
                  <a:lnTo>
                    <a:pt x="536" y="1071"/>
                  </a:lnTo>
                  <a:lnTo>
                    <a:pt x="1040" y="536"/>
                  </a:lnTo>
                  <a:lnTo>
                    <a:pt x="5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655" name="Google Shape;7655;p62"/>
          <p:cNvSpPr txBox="1"/>
          <p:nvPr/>
        </p:nvSpPr>
        <p:spPr>
          <a:xfrm>
            <a:off x="1132900" y="954651"/>
            <a:ext cx="46428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>
                <a:solidFill>
                  <a:srgbClr val="FFFFFF"/>
                </a:solidFill>
              </a:rPr>
              <a:t>Help &amp; Support Icons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7656" name="Google Shape;7656;p62"/>
          <p:cNvSpPr txBox="1"/>
          <p:nvPr/>
        </p:nvSpPr>
        <p:spPr>
          <a:xfrm>
            <a:off x="6477867" y="954651"/>
            <a:ext cx="46428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>
                <a:solidFill>
                  <a:srgbClr val="FFFFFF"/>
                </a:solidFill>
              </a:rPr>
              <a:t>Avatar Icons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0" name="Google Shape;6170;p60"/>
          <p:cNvGrpSpPr/>
          <p:nvPr/>
        </p:nvGrpSpPr>
        <p:grpSpPr>
          <a:xfrm>
            <a:off x="1168482" y="1744073"/>
            <a:ext cx="429465" cy="494039"/>
            <a:chOff x="-42971725" y="3217825"/>
            <a:chExt cx="275675" cy="317125"/>
          </a:xfrm>
          <a:solidFill>
            <a:srgbClr val="F8B587"/>
          </a:solidFill>
        </p:grpSpPr>
        <p:sp>
          <p:nvSpPr>
            <p:cNvPr id="6171" name="Google Shape;6171;p60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2" name="Google Shape;6172;p60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3" name="Google Shape;6173;p60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174" name="Google Shape;6174;p60"/>
          <p:cNvGrpSpPr/>
          <p:nvPr/>
        </p:nvGrpSpPr>
        <p:grpSpPr>
          <a:xfrm>
            <a:off x="1131035" y="2368947"/>
            <a:ext cx="504360" cy="450068"/>
            <a:chOff x="-42996150" y="3612600"/>
            <a:chExt cx="323750" cy="288900"/>
          </a:xfrm>
          <a:solidFill>
            <a:srgbClr val="F8B587"/>
          </a:solidFill>
        </p:grpSpPr>
        <p:sp>
          <p:nvSpPr>
            <p:cNvPr id="6175" name="Google Shape;6175;p60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6" name="Google Shape;6176;p60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7" name="Google Shape;6177;p60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178" name="Google Shape;6178;p60"/>
          <p:cNvGrpSpPr/>
          <p:nvPr/>
        </p:nvGrpSpPr>
        <p:grpSpPr>
          <a:xfrm>
            <a:off x="1134715" y="2914774"/>
            <a:ext cx="496999" cy="494545"/>
            <a:chOff x="-42994575" y="3950300"/>
            <a:chExt cx="319025" cy="317450"/>
          </a:xfrm>
          <a:solidFill>
            <a:srgbClr val="F8B587"/>
          </a:solidFill>
        </p:grpSpPr>
        <p:sp>
          <p:nvSpPr>
            <p:cNvPr id="6179" name="Google Shape;6179;p60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0" name="Google Shape;6180;p60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1" name="Google Shape;6181;p60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182" name="Google Shape;6182;p60"/>
          <p:cNvGrpSpPr/>
          <p:nvPr/>
        </p:nvGrpSpPr>
        <p:grpSpPr>
          <a:xfrm>
            <a:off x="4005909" y="1777217"/>
            <a:ext cx="495713" cy="494505"/>
            <a:chOff x="-41111350" y="3239100"/>
            <a:chExt cx="318200" cy="317425"/>
          </a:xfrm>
          <a:solidFill>
            <a:srgbClr val="F8B587"/>
          </a:solidFill>
        </p:grpSpPr>
        <p:sp>
          <p:nvSpPr>
            <p:cNvPr id="6183" name="Google Shape;6183;p60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4" name="Google Shape;6184;p60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5" name="Google Shape;6185;p60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6" name="Google Shape;6186;p60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187" name="Google Shape;6187;p60"/>
          <p:cNvGrpSpPr/>
          <p:nvPr/>
        </p:nvGrpSpPr>
        <p:grpSpPr>
          <a:xfrm>
            <a:off x="4001001" y="2357926"/>
            <a:ext cx="505528" cy="494623"/>
            <a:chOff x="-41117650" y="3605525"/>
            <a:chExt cx="324500" cy="317500"/>
          </a:xfrm>
          <a:solidFill>
            <a:srgbClr val="F8B587"/>
          </a:solidFill>
        </p:grpSpPr>
        <p:sp>
          <p:nvSpPr>
            <p:cNvPr id="6188" name="Google Shape;6188;p60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9" name="Google Shape;6189;p60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0" name="Google Shape;6190;p60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191" name="Google Shape;6191;p60"/>
          <p:cNvSpPr/>
          <p:nvPr/>
        </p:nvSpPr>
        <p:spPr>
          <a:xfrm>
            <a:off x="4009175" y="2957372"/>
            <a:ext cx="496960" cy="482237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192" name="Google Shape;6192;p60"/>
          <p:cNvGrpSpPr/>
          <p:nvPr/>
        </p:nvGrpSpPr>
        <p:grpSpPr>
          <a:xfrm>
            <a:off x="2436008" y="3546623"/>
            <a:ext cx="288361" cy="495752"/>
            <a:chOff x="-39205300" y="3220175"/>
            <a:chExt cx="185100" cy="318225"/>
          </a:xfrm>
          <a:solidFill>
            <a:srgbClr val="F8B587"/>
          </a:solidFill>
        </p:grpSpPr>
        <p:sp>
          <p:nvSpPr>
            <p:cNvPr id="6193" name="Google Shape;6193;p60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4" name="Google Shape;6194;p60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195" name="Google Shape;6195;p60"/>
          <p:cNvGrpSpPr/>
          <p:nvPr/>
        </p:nvGrpSpPr>
        <p:grpSpPr>
          <a:xfrm>
            <a:off x="2390044" y="4160051"/>
            <a:ext cx="400021" cy="492364"/>
            <a:chOff x="-39248625" y="3588600"/>
            <a:chExt cx="256775" cy="316050"/>
          </a:xfrm>
          <a:solidFill>
            <a:srgbClr val="F8B587"/>
          </a:solidFill>
        </p:grpSpPr>
        <p:sp>
          <p:nvSpPr>
            <p:cNvPr id="6196" name="Google Shape;6196;p60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7" name="Google Shape;6197;p60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198" name="Google Shape;6198;p60"/>
          <p:cNvSpPr/>
          <p:nvPr/>
        </p:nvSpPr>
        <p:spPr>
          <a:xfrm>
            <a:off x="2351405" y="4767553"/>
            <a:ext cx="484731" cy="494545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9" name="Google Shape;6199;p60"/>
          <p:cNvSpPr/>
          <p:nvPr/>
        </p:nvSpPr>
        <p:spPr>
          <a:xfrm>
            <a:off x="5270801" y="3529470"/>
            <a:ext cx="493299" cy="491468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200" name="Google Shape;6200;p60"/>
          <p:cNvGrpSpPr/>
          <p:nvPr/>
        </p:nvGrpSpPr>
        <p:grpSpPr>
          <a:xfrm>
            <a:off x="1657661" y="1744073"/>
            <a:ext cx="572672" cy="494505"/>
            <a:chOff x="-42651700" y="3217825"/>
            <a:chExt cx="367600" cy="317425"/>
          </a:xfrm>
          <a:solidFill>
            <a:srgbClr val="F8B587"/>
          </a:solidFill>
        </p:grpSpPr>
        <p:sp>
          <p:nvSpPr>
            <p:cNvPr id="6201" name="Google Shape;6201;p60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2" name="Google Shape;6202;p60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3" name="Google Shape;6203;p60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4" name="Google Shape;6204;p60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05" name="Google Shape;6205;p60"/>
          <p:cNvGrpSpPr/>
          <p:nvPr/>
        </p:nvGrpSpPr>
        <p:grpSpPr>
          <a:xfrm>
            <a:off x="1704904" y="2330272"/>
            <a:ext cx="478187" cy="484301"/>
            <a:chOff x="-42617300" y="3587775"/>
            <a:chExt cx="306950" cy="310875"/>
          </a:xfrm>
          <a:solidFill>
            <a:srgbClr val="F8B587"/>
          </a:solidFill>
        </p:grpSpPr>
        <p:sp>
          <p:nvSpPr>
            <p:cNvPr id="6206" name="Google Shape;6206;p60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7" name="Google Shape;6207;p60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208" name="Google Shape;6208;p60"/>
          <p:cNvSpPr/>
          <p:nvPr/>
        </p:nvSpPr>
        <p:spPr>
          <a:xfrm>
            <a:off x="1700176" y="2915663"/>
            <a:ext cx="495713" cy="493299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209" name="Google Shape;6209;p60"/>
          <p:cNvGrpSpPr/>
          <p:nvPr/>
        </p:nvGrpSpPr>
        <p:grpSpPr>
          <a:xfrm>
            <a:off x="4600675" y="1776594"/>
            <a:ext cx="502568" cy="493765"/>
            <a:chOff x="-40748275" y="3238700"/>
            <a:chExt cx="322600" cy="316950"/>
          </a:xfrm>
          <a:solidFill>
            <a:srgbClr val="F8B587"/>
          </a:solidFill>
        </p:grpSpPr>
        <p:sp>
          <p:nvSpPr>
            <p:cNvPr id="6210" name="Google Shape;6210;p60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1" name="Google Shape;6211;p60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2" name="Google Shape;6212;p60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3" name="Google Shape;6213;p60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4" name="Google Shape;6214;p60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5" name="Google Shape;6215;p60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16" name="Google Shape;6216;p60"/>
          <p:cNvGrpSpPr/>
          <p:nvPr/>
        </p:nvGrpSpPr>
        <p:grpSpPr>
          <a:xfrm>
            <a:off x="4604083" y="2400572"/>
            <a:ext cx="495752" cy="451587"/>
            <a:chOff x="-40745125" y="3632900"/>
            <a:chExt cx="318225" cy="289875"/>
          </a:xfrm>
          <a:solidFill>
            <a:srgbClr val="F8B587"/>
          </a:solidFill>
        </p:grpSpPr>
        <p:sp>
          <p:nvSpPr>
            <p:cNvPr id="6217" name="Google Shape;6217;p60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8" name="Google Shape;6218;p60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9" name="Google Shape;6219;p60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0" name="Google Shape;6220;p60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1" name="Google Shape;6221;p60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2" name="Google Shape;6222;p60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3" name="Google Shape;6223;p60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24" name="Google Shape;6224;p60"/>
          <p:cNvGrpSpPr/>
          <p:nvPr/>
        </p:nvGrpSpPr>
        <p:grpSpPr>
          <a:xfrm>
            <a:off x="4609612" y="2948852"/>
            <a:ext cx="484691" cy="493571"/>
            <a:chOff x="-40742750" y="3972175"/>
            <a:chExt cx="311125" cy="316825"/>
          </a:xfrm>
          <a:solidFill>
            <a:srgbClr val="F8B587"/>
          </a:solidFill>
        </p:grpSpPr>
        <p:sp>
          <p:nvSpPr>
            <p:cNvPr id="6225" name="Google Shape;6225;p60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6" name="Google Shape;6226;p60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27" name="Google Shape;6227;p60"/>
          <p:cNvGrpSpPr/>
          <p:nvPr/>
        </p:nvGrpSpPr>
        <p:grpSpPr>
          <a:xfrm>
            <a:off x="2986495" y="3549076"/>
            <a:ext cx="355856" cy="493299"/>
            <a:chOff x="-38860325" y="3221750"/>
            <a:chExt cx="228425" cy="316650"/>
          </a:xfrm>
          <a:solidFill>
            <a:srgbClr val="F8B587"/>
          </a:solidFill>
        </p:grpSpPr>
        <p:sp>
          <p:nvSpPr>
            <p:cNvPr id="6228" name="Google Shape;6228;p60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9" name="Google Shape;6229;p60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0" name="Google Shape;6230;p60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1" name="Google Shape;6231;p60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32" name="Google Shape;6232;p60"/>
          <p:cNvGrpSpPr/>
          <p:nvPr/>
        </p:nvGrpSpPr>
        <p:grpSpPr>
          <a:xfrm>
            <a:off x="2920905" y="4165153"/>
            <a:ext cx="506775" cy="489481"/>
            <a:chOff x="-38905225" y="3591875"/>
            <a:chExt cx="325300" cy="314200"/>
          </a:xfrm>
          <a:solidFill>
            <a:srgbClr val="F8B587"/>
          </a:solidFill>
        </p:grpSpPr>
        <p:sp>
          <p:nvSpPr>
            <p:cNvPr id="6233" name="Google Shape;6233;p60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4" name="Google Shape;6234;p60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5" name="Google Shape;6235;p60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236" name="Google Shape;6236;p60"/>
          <p:cNvSpPr/>
          <p:nvPr/>
        </p:nvSpPr>
        <p:spPr>
          <a:xfrm>
            <a:off x="2931321" y="4844857"/>
            <a:ext cx="493299" cy="417236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237" name="Google Shape;6237;p60"/>
          <p:cNvGrpSpPr/>
          <p:nvPr/>
        </p:nvGrpSpPr>
        <p:grpSpPr>
          <a:xfrm>
            <a:off x="5329904" y="4145259"/>
            <a:ext cx="387753" cy="492987"/>
            <a:chOff x="-37370925" y="3579105"/>
            <a:chExt cx="248900" cy="316450"/>
          </a:xfrm>
          <a:solidFill>
            <a:srgbClr val="F8B587"/>
          </a:solidFill>
        </p:grpSpPr>
        <p:sp>
          <p:nvSpPr>
            <p:cNvPr id="6238" name="Google Shape;6238;p60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9" name="Google Shape;6239;p60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240" name="Google Shape;6240;p60"/>
          <p:cNvSpPr/>
          <p:nvPr/>
        </p:nvSpPr>
        <p:spPr>
          <a:xfrm>
            <a:off x="2263309" y="1744990"/>
            <a:ext cx="485937" cy="49255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1" name="Google Shape;6241;p60"/>
          <p:cNvSpPr/>
          <p:nvPr/>
        </p:nvSpPr>
        <p:spPr>
          <a:xfrm>
            <a:off x="2296432" y="2325392"/>
            <a:ext cx="419689" cy="495752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242" name="Google Shape;6242;p60"/>
          <p:cNvGrpSpPr/>
          <p:nvPr/>
        </p:nvGrpSpPr>
        <p:grpSpPr>
          <a:xfrm>
            <a:off x="2254404" y="2916020"/>
            <a:ext cx="495752" cy="493299"/>
            <a:chOff x="-42259725" y="3951100"/>
            <a:chExt cx="318225" cy="316650"/>
          </a:xfrm>
          <a:solidFill>
            <a:srgbClr val="F8B587"/>
          </a:solidFill>
        </p:grpSpPr>
        <p:sp>
          <p:nvSpPr>
            <p:cNvPr id="6243" name="Google Shape;6243;p60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4" name="Google Shape;6244;p60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45" name="Google Shape;6245;p60"/>
          <p:cNvGrpSpPr/>
          <p:nvPr/>
        </p:nvGrpSpPr>
        <p:grpSpPr>
          <a:xfrm>
            <a:off x="5185553" y="1821382"/>
            <a:ext cx="494505" cy="450340"/>
            <a:chOff x="-40378075" y="3267450"/>
            <a:chExt cx="317425" cy="289075"/>
          </a:xfrm>
          <a:solidFill>
            <a:srgbClr val="F8B587"/>
          </a:solidFill>
        </p:grpSpPr>
        <p:sp>
          <p:nvSpPr>
            <p:cNvPr id="6246" name="Google Shape;6246;p60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7" name="Google Shape;6247;p60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8" name="Google Shape;6248;p60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9" name="Google Shape;6249;p60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50" name="Google Shape;6250;p60"/>
          <p:cNvGrpSpPr/>
          <p:nvPr/>
        </p:nvGrpSpPr>
        <p:grpSpPr>
          <a:xfrm>
            <a:off x="5190440" y="2356405"/>
            <a:ext cx="484731" cy="493299"/>
            <a:chOff x="-40372575" y="3604550"/>
            <a:chExt cx="311150" cy="316650"/>
          </a:xfrm>
          <a:solidFill>
            <a:srgbClr val="F8B587"/>
          </a:solidFill>
        </p:grpSpPr>
        <p:sp>
          <p:nvSpPr>
            <p:cNvPr id="6251" name="Google Shape;6251;p60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2" name="Google Shape;6252;p60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3" name="Google Shape;6253;p60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254" name="Google Shape;6254;p60"/>
          <p:cNvSpPr/>
          <p:nvPr/>
        </p:nvSpPr>
        <p:spPr>
          <a:xfrm>
            <a:off x="5194883" y="2947442"/>
            <a:ext cx="483484" cy="495869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255" name="Google Shape;6255;p60"/>
          <p:cNvGrpSpPr/>
          <p:nvPr/>
        </p:nvGrpSpPr>
        <p:grpSpPr>
          <a:xfrm>
            <a:off x="3489040" y="3546623"/>
            <a:ext cx="532051" cy="496220"/>
            <a:chOff x="-38542250" y="3220175"/>
            <a:chExt cx="341525" cy="318525"/>
          </a:xfrm>
          <a:solidFill>
            <a:srgbClr val="F8B587"/>
          </a:solidFill>
        </p:grpSpPr>
        <p:sp>
          <p:nvSpPr>
            <p:cNvPr id="6256" name="Google Shape;6256;p60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7" name="Google Shape;6257;p60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8" name="Google Shape;6258;p60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59" name="Google Shape;6259;p60"/>
          <p:cNvGrpSpPr/>
          <p:nvPr/>
        </p:nvGrpSpPr>
        <p:grpSpPr>
          <a:xfrm>
            <a:off x="3518283" y="4159116"/>
            <a:ext cx="493299" cy="492091"/>
            <a:chOff x="-38537400" y="3588000"/>
            <a:chExt cx="316650" cy="315875"/>
          </a:xfrm>
          <a:solidFill>
            <a:srgbClr val="F8B587"/>
          </a:solidFill>
        </p:grpSpPr>
        <p:sp>
          <p:nvSpPr>
            <p:cNvPr id="6260" name="Google Shape;6260;p60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1" name="Google Shape;6261;p60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2" name="Google Shape;6262;p60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3" name="Google Shape;6263;p60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64" name="Google Shape;6264;p60"/>
          <p:cNvGrpSpPr/>
          <p:nvPr/>
        </p:nvGrpSpPr>
        <p:grpSpPr>
          <a:xfrm>
            <a:off x="3517056" y="4769155"/>
            <a:ext cx="495752" cy="493299"/>
            <a:chOff x="-38538975" y="3954250"/>
            <a:chExt cx="318225" cy="316650"/>
          </a:xfrm>
          <a:solidFill>
            <a:srgbClr val="F8B587"/>
          </a:solidFill>
        </p:grpSpPr>
        <p:sp>
          <p:nvSpPr>
            <p:cNvPr id="6265" name="Google Shape;6265;p60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6" name="Google Shape;6266;p60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67" name="Google Shape;6267;p60"/>
          <p:cNvGrpSpPr/>
          <p:nvPr/>
        </p:nvGrpSpPr>
        <p:grpSpPr>
          <a:xfrm>
            <a:off x="5273473" y="4762391"/>
            <a:ext cx="500620" cy="495752"/>
            <a:chOff x="-37385100" y="3949908"/>
            <a:chExt cx="321350" cy="318225"/>
          </a:xfrm>
          <a:solidFill>
            <a:srgbClr val="F8B587"/>
          </a:solidFill>
        </p:grpSpPr>
        <p:sp>
          <p:nvSpPr>
            <p:cNvPr id="6268" name="Google Shape;6268;p60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9" name="Google Shape;6269;p60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70" name="Google Shape;6270;p60"/>
          <p:cNvGrpSpPr/>
          <p:nvPr/>
        </p:nvGrpSpPr>
        <p:grpSpPr>
          <a:xfrm>
            <a:off x="2841018" y="1743138"/>
            <a:ext cx="494545" cy="494233"/>
            <a:chOff x="-41895050" y="3217225"/>
            <a:chExt cx="317450" cy="317250"/>
          </a:xfrm>
          <a:solidFill>
            <a:srgbClr val="F8B587"/>
          </a:solidFill>
        </p:grpSpPr>
        <p:sp>
          <p:nvSpPr>
            <p:cNvPr id="6271" name="Google Shape;6271;p60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2" name="Google Shape;6272;p60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3" name="Google Shape;6273;p60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4" name="Google Shape;6274;p60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5" name="Google Shape;6275;p60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76" name="Google Shape;6276;p60"/>
          <p:cNvGrpSpPr/>
          <p:nvPr/>
        </p:nvGrpSpPr>
        <p:grpSpPr>
          <a:xfrm>
            <a:off x="2840413" y="2325716"/>
            <a:ext cx="495752" cy="493299"/>
            <a:chOff x="-41893475" y="3584850"/>
            <a:chExt cx="318225" cy="316650"/>
          </a:xfrm>
          <a:solidFill>
            <a:srgbClr val="F8B587"/>
          </a:solidFill>
        </p:grpSpPr>
        <p:sp>
          <p:nvSpPr>
            <p:cNvPr id="6277" name="Google Shape;6277;p60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8" name="Google Shape;6278;p60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9" name="Google Shape;6279;p60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0" name="Google Shape;6280;p60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281" name="Google Shape;6281;p60"/>
          <p:cNvSpPr/>
          <p:nvPr/>
        </p:nvSpPr>
        <p:spPr>
          <a:xfrm>
            <a:off x="2844377" y="2918116"/>
            <a:ext cx="495752" cy="492403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82" name="Google Shape;6282;p60"/>
          <p:cNvSpPr/>
          <p:nvPr/>
        </p:nvSpPr>
        <p:spPr>
          <a:xfrm>
            <a:off x="1126722" y="3574567"/>
            <a:ext cx="585329" cy="492052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283" name="Google Shape;6283;p60"/>
          <p:cNvGrpSpPr/>
          <p:nvPr/>
        </p:nvGrpSpPr>
        <p:grpSpPr>
          <a:xfrm>
            <a:off x="1200451" y="4186106"/>
            <a:ext cx="450029" cy="494545"/>
            <a:chOff x="-39998250" y="3605325"/>
            <a:chExt cx="288875" cy="317450"/>
          </a:xfrm>
          <a:solidFill>
            <a:srgbClr val="F8B587"/>
          </a:solidFill>
        </p:grpSpPr>
        <p:sp>
          <p:nvSpPr>
            <p:cNvPr id="6284" name="Google Shape;6284;p60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5" name="Google Shape;6285;p60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86" name="Google Shape;6286;p60"/>
          <p:cNvGrpSpPr/>
          <p:nvPr/>
        </p:nvGrpSpPr>
        <p:grpSpPr>
          <a:xfrm>
            <a:off x="1178816" y="4797391"/>
            <a:ext cx="493299" cy="493260"/>
            <a:chOff x="-40011050" y="3972375"/>
            <a:chExt cx="316650" cy="316625"/>
          </a:xfrm>
          <a:solidFill>
            <a:srgbClr val="F8B587"/>
          </a:solidFill>
        </p:grpSpPr>
        <p:sp>
          <p:nvSpPr>
            <p:cNvPr id="6287" name="Google Shape;6287;p60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8" name="Google Shape;6288;p60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89" name="Google Shape;6289;p60"/>
          <p:cNvGrpSpPr/>
          <p:nvPr/>
        </p:nvGrpSpPr>
        <p:grpSpPr>
          <a:xfrm>
            <a:off x="4154725" y="3550323"/>
            <a:ext cx="355895" cy="492052"/>
            <a:chOff x="-38129425" y="3222550"/>
            <a:chExt cx="228450" cy="315850"/>
          </a:xfrm>
          <a:solidFill>
            <a:srgbClr val="F8B587"/>
          </a:solidFill>
        </p:grpSpPr>
        <p:sp>
          <p:nvSpPr>
            <p:cNvPr id="6290" name="Google Shape;6290;p60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1" name="Google Shape;6291;p60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292" name="Google Shape;6292;p60"/>
          <p:cNvGrpSpPr/>
          <p:nvPr/>
        </p:nvGrpSpPr>
        <p:grpSpPr>
          <a:xfrm>
            <a:off x="4094684" y="4159116"/>
            <a:ext cx="495713" cy="493299"/>
            <a:chOff x="-38172725" y="3588000"/>
            <a:chExt cx="318200" cy="316650"/>
          </a:xfrm>
          <a:solidFill>
            <a:srgbClr val="F8B587"/>
          </a:solidFill>
        </p:grpSpPr>
        <p:sp>
          <p:nvSpPr>
            <p:cNvPr id="6293" name="Google Shape;6293;p60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4" name="Google Shape;6294;p60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5" name="Google Shape;6295;p60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6" name="Google Shape;6296;p60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7" name="Google Shape;6297;p60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8" name="Google Shape;6298;p60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9" name="Google Shape;6299;p60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0" name="Google Shape;6300;p60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01" name="Google Shape;6301;p60"/>
          <p:cNvGrpSpPr/>
          <p:nvPr/>
        </p:nvGrpSpPr>
        <p:grpSpPr>
          <a:xfrm>
            <a:off x="4195886" y="4770363"/>
            <a:ext cx="293308" cy="493299"/>
            <a:chOff x="-38109725" y="3955025"/>
            <a:chExt cx="188275" cy="316650"/>
          </a:xfrm>
          <a:solidFill>
            <a:srgbClr val="F8B587"/>
          </a:solidFill>
        </p:grpSpPr>
        <p:sp>
          <p:nvSpPr>
            <p:cNvPr id="6302" name="Google Shape;6302;p60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3" name="Google Shape;6303;p60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304" name="Google Shape;6304;p60"/>
          <p:cNvSpPr/>
          <p:nvPr/>
        </p:nvSpPr>
        <p:spPr>
          <a:xfrm>
            <a:off x="2998023" y="5383377"/>
            <a:ext cx="511720" cy="493688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305" name="Google Shape;6305;p60"/>
          <p:cNvGrpSpPr/>
          <p:nvPr/>
        </p:nvGrpSpPr>
        <p:grpSpPr>
          <a:xfrm>
            <a:off x="3416418" y="1745591"/>
            <a:ext cx="498205" cy="492091"/>
            <a:chOff x="-41530375" y="3218800"/>
            <a:chExt cx="319800" cy="315875"/>
          </a:xfrm>
          <a:solidFill>
            <a:srgbClr val="F8B587"/>
          </a:solidFill>
        </p:grpSpPr>
        <p:sp>
          <p:nvSpPr>
            <p:cNvPr id="6306" name="Google Shape;6306;p60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7" name="Google Shape;6307;p60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08" name="Google Shape;6308;p60"/>
          <p:cNvGrpSpPr/>
          <p:nvPr/>
        </p:nvGrpSpPr>
        <p:grpSpPr>
          <a:xfrm>
            <a:off x="3419476" y="2432468"/>
            <a:ext cx="492091" cy="385339"/>
            <a:chOff x="-41526450" y="3653375"/>
            <a:chExt cx="315875" cy="247350"/>
          </a:xfrm>
          <a:solidFill>
            <a:srgbClr val="F8B587"/>
          </a:solidFill>
        </p:grpSpPr>
        <p:sp>
          <p:nvSpPr>
            <p:cNvPr id="6309" name="Google Shape;6309;p60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0" name="Google Shape;6310;p60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11" name="Google Shape;6311;p60"/>
          <p:cNvGrpSpPr/>
          <p:nvPr/>
        </p:nvGrpSpPr>
        <p:grpSpPr>
          <a:xfrm>
            <a:off x="3421326" y="2916020"/>
            <a:ext cx="488391" cy="493299"/>
            <a:chOff x="-41526450" y="3951100"/>
            <a:chExt cx="313500" cy="316650"/>
          </a:xfrm>
          <a:solidFill>
            <a:srgbClr val="F8B587"/>
          </a:solidFill>
        </p:grpSpPr>
        <p:sp>
          <p:nvSpPr>
            <p:cNvPr id="6312" name="Google Shape;6312;p60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3" name="Google Shape;6313;p60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4" name="Google Shape;6314;p60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15" name="Google Shape;6315;p60"/>
          <p:cNvGrpSpPr/>
          <p:nvPr/>
        </p:nvGrpSpPr>
        <p:grpSpPr>
          <a:xfrm>
            <a:off x="1775000" y="3574859"/>
            <a:ext cx="452793" cy="495752"/>
            <a:chOff x="-39625900" y="3238300"/>
            <a:chExt cx="290650" cy="318225"/>
          </a:xfrm>
          <a:solidFill>
            <a:srgbClr val="F8B587"/>
          </a:solidFill>
        </p:grpSpPr>
        <p:sp>
          <p:nvSpPr>
            <p:cNvPr id="6316" name="Google Shape;6316;p60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7" name="Google Shape;6317;p60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318" name="Google Shape;6318;p60"/>
          <p:cNvSpPr/>
          <p:nvPr/>
        </p:nvSpPr>
        <p:spPr>
          <a:xfrm>
            <a:off x="1804563" y="4187027"/>
            <a:ext cx="420896" cy="493299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319" name="Google Shape;6319;p60"/>
          <p:cNvGrpSpPr/>
          <p:nvPr/>
        </p:nvGrpSpPr>
        <p:grpSpPr>
          <a:xfrm>
            <a:off x="1767067" y="4796808"/>
            <a:ext cx="488391" cy="493921"/>
            <a:chOff x="-39647175" y="3972000"/>
            <a:chExt cx="313500" cy="317050"/>
          </a:xfrm>
          <a:solidFill>
            <a:srgbClr val="F8B587"/>
          </a:solidFill>
        </p:grpSpPr>
        <p:sp>
          <p:nvSpPr>
            <p:cNvPr id="6320" name="Google Shape;6320;p60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1" name="Google Shape;6321;p60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2" name="Google Shape;6322;p60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23" name="Google Shape;6323;p60"/>
          <p:cNvGrpSpPr/>
          <p:nvPr/>
        </p:nvGrpSpPr>
        <p:grpSpPr>
          <a:xfrm>
            <a:off x="4659237" y="3548805"/>
            <a:ext cx="500660" cy="494505"/>
            <a:chOff x="-37808850" y="3221575"/>
            <a:chExt cx="321375" cy="317425"/>
          </a:xfrm>
          <a:solidFill>
            <a:srgbClr val="F8B587"/>
          </a:solidFill>
        </p:grpSpPr>
        <p:sp>
          <p:nvSpPr>
            <p:cNvPr id="6324" name="Google Shape;6324;p60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5" name="Google Shape;6325;p60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26" name="Google Shape;6326;p60"/>
          <p:cNvGrpSpPr/>
          <p:nvPr/>
        </p:nvGrpSpPr>
        <p:grpSpPr>
          <a:xfrm>
            <a:off x="4670935" y="4244845"/>
            <a:ext cx="496999" cy="321544"/>
            <a:chOff x="-37806500" y="3643030"/>
            <a:chExt cx="319025" cy="206400"/>
          </a:xfrm>
          <a:solidFill>
            <a:srgbClr val="F8B587"/>
          </a:solidFill>
        </p:grpSpPr>
        <p:sp>
          <p:nvSpPr>
            <p:cNvPr id="6327" name="Google Shape;6327;p60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8" name="Google Shape;6328;p60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29" name="Google Shape;6329;p60"/>
          <p:cNvGrpSpPr/>
          <p:nvPr/>
        </p:nvGrpSpPr>
        <p:grpSpPr>
          <a:xfrm>
            <a:off x="4674011" y="4767908"/>
            <a:ext cx="490845" cy="495752"/>
            <a:chOff x="-37804925" y="3953450"/>
            <a:chExt cx="315075" cy="318225"/>
          </a:xfrm>
          <a:solidFill>
            <a:srgbClr val="F8B587"/>
          </a:solidFill>
        </p:grpSpPr>
        <p:sp>
          <p:nvSpPr>
            <p:cNvPr id="6330" name="Google Shape;6330;p60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31" name="Google Shape;6331;p60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32" name="Google Shape;6332;p60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333" name="Google Shape;6333;p60"/>
          <p:cNvSpPr/>
          <p:nvPr/>
        </p:nvSpPr>
        <p:spPr>
          <a:xfrm>
            <a:off x="3672603" y="5387567"/>
            <a:ext cx="354648" cy="492052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334" name="Google Shape;6334;p60"/>
          <p:cNvGrpSpPr/>
          <p:nvPr/>
        </p:nvGrpSpPr>
        <p:grpSpPr>
          <a:xfrm>
            <a:off x="6481304" y="1771385"/>
            <a:ext cx="474217" cy="411633"/>
            <a:chOff x="-28462125" y="3199700"/>
            <a:chExt cx="298550" cy="259150"/>
          </a:xfrm>
          <a:solidFill>
            <a:srgbClr val="F8B587"/>
          </a:solidFill>
        </p:grpSpPr>
        <p:sp>
          <p:nvSpPr>
            <p:cNvPr id="6335" name="Google Shape;6335;p60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36" name="Google Shape;6336;p60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37" name="Google Shape;6337;p60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38" name="Google Shape;6338;p60"/>
          <p:cNvGrpSpPr/>
          <p:nvPr/>
        </p:nvGrpSpPr>
        <p:grpSpPr>
          <a:xfrm>
            <a:off x="6482574" y="2350971"/>
            <a:ext cx="471676" cy="470444"/>
            <a:chOff x="-28461325" y="3545475"/>
            <a:chExt cx="296950" cy="296175"/>
          </a:xfrm>
          <a:solidFill>
            <a:srgbClr val="F8B587"/>
          </a:solidFill>
        </p:grpSpPr>
        <p:sp>
          <p:nvSpPr>
            <p:cNvPr id="6339" name="Google Shape;6339;p60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0" name="Google Shape;6340;p60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1" name="Google Shape;6341;p60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2" name="Google Shape;6342;p60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3" name="Google Shape;6343;p60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4" name="Google Shape;6344;p60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45" name="Google Shape;6345;p60"/>
          <p:cNvGrpSpPr/>
          <p:nvPr/>
        </p:nvGrpSpPr>
        <p:grpSpPr>
          <a:xfrm>
            <a:off x="6477549" y="2951030"/>
            <a:ext cx="481723" cy="470404"/>
            <a:chOff x="-28463700" y="3914875"/>
            <a:chExt cx="303275" cy="296150"/>
          </a:xfrm>
          <a:solidFill>
            <a:srgbClr val="F8B587"/>
          </a:solidFill>
        </p:grpSpPr>
        <p:sp>
          <p:nvSpPr>
            <p:cNvPr id="6346" name="Google Shape;6346;p60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7" name="Google Shape;6347;p60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48" name="Google Shape;6348;p60"/>
          <p:cNvGrpSpPr/>
          <p:nvPr/>
        </p:nvGrpSpPr>
        <p:grpSpPr>
          <a:xfrm>
            <a:off x="9457263" y="1825807"/>
            <a:ext cx="469173" cy="302789"/>
            <a:chOff x="-26573400" y="3224125"/>
            <a:chExt cx="295375" cy="190625"/>
          </a:xfrm>
          <a:solidFill>
            <a:srgbClr val="F8B587"/>
          </a:solidFill>
        </p:grpSpPr>
        <p:sp>
          <p:nvSpPr>
            <p:cNvPr id="6349" name="Google Shape;6349;p60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0" name="Google Shape;6350;p60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51" name="Google Shape;6351;p60"/>
          <p:cNvGrpSpPr/>
          <p:nvPr/>
        </p:nvGrpSpPr>
        <p:grpSpPr>
          <a:xfrm>
            <a:off x="9457263" y="2351587"/>
            <a:ext cx="469173" cy="469213"/>
            <a:chOff x="-26573400" y="3546250"/>
            <a:chExt cx="295375" cy="295400"/>
          </a:xfrm>
          <a:solidFill>
            <a:srgbClr val="F8B587"/>
          </a:solidFill>
        </p:grpSpPr>
        <p:sp>
          <p:nvSpPr>
            <p:cNvPr id="6352" name="Google Shape;6352;p60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3" name="Google Shape;6353;p60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4" name="Google Shape;6354;p60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5" name="Google Shape;6355;p60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6" name="Google Shape;6356;p60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57" name="Google Shape;6357;p60"/>
          <p:cNvGrpSpPr/>
          <p:nvPr/>
        </p:nvGrpSpPr>
        <p:grpSpPr>
          <a:xfrm>
            <a:off x="9441638" y="2951465"/>
            <a:ext cx="500425" cy="469531"/>
            <a:chOff x="-26583625" y="3917025"/>
            <a:chExt cx="315050" cy="295600"/>
          </a:xfrm>
          <a:solidFill>
            <a:srgbClr val="F8B587"/>
          </a:solidFill>
        </p:grpSpPr>
        <p:sp>
          <p:nvSpPr>
            <p:cNvPr id="6358" name="Google Shape;6358;p60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9" name="Google Shape;6359;p60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0" name="Google Shape;6360;p60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1" name="Google Shape;6361;p60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362" name="Google Shape;6362;p60"/>
          <p:cNvSpPr/>
          <p:nvPr/>
        </p:nvSpPr>
        <p:spPr>
          <a:xfrm>
            <a:off x="7664421" y="3592152"/>
            <a:ext cx="470444" cy="469173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363" name="Google Shape;6363;p60"/>
          <p:cNvGrpSpPr/>
          <p:nvPr/>
        </p:nvGrpSpPr>
        <p:grpSpPr>
          <a:xfrm>
            <a:off x="7706324" y="4230173"/>
            <a:ext cx="385385" cy="470444"/>
            <a:chOff x="-24694925" y="3518700"/>
            <a:chExt cx="242625" cy="296175"/>
          </a:xfrm>
          <a:solidFill>
            <a:srgbClr val="F8B587"/>
          </a:solidFill>
        </p:grpSpPr>
        <p:sp>
          <p:nvSpPr>
            <p:cNvPr id="6364" name="Google Shape;6364;p60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5" name="Google Shape;6365;p60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6" name="Google Shape;6366;p60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7" name="Google Shape;6367;p60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68" name="Google Shape;6368;p60"/>
          <p:cNvGrpSpPr/>
          <p:nvPr/>
        </p:nvGrpSpPr>
        <p:grpSpPr>
          <a:xfrm>
            <a:off x="7705707" y="4830210"/>
            <a:ext cx="386616" cy="470444"/>
            <a:chOff x="-24709100" y="3888875"/>
            <a:chExt cx="243400" cy="296175"/>
          </a:xfrm>
          <a:solidFill>
            <a:srgbClr val="F8B587"/>
          </a:solidFill>
        </p:grpSpPr>
        <p:sp>
          <p:nvSpPr>
            <p:cNvPr id="6369" name="Google Shape;6369;p60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0" name="Google Shape;6370;p60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1" name="Google Shape;6371;p60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72" name="Google Shape;6372;p60"/>
          <p:cNvGrpSpPr/>
          <p:nvPr/>
        </p:nvGrpSpPr>
        <p:grpSpPr>
          <a:xfrm>
            <a:off x="10639040" y="3593761"/>
            <a:ext cx="475408" cy="466076"/>
            <a:chOff x="-22863675" y="3131775"/>
            <a:chExt cx="299300" cy="293425"/>
          </a:xfrm>
          <a:solidFill>
            <a:srgbClr val="F8B587"/>
          </a:solidFill>
        </p:grpSpPr>
        <p:sp>
          <p:nvSpPr>
            <p:cNvPr id="6373" name="Google Shape;6373;p60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4" name="Google Shape;6374;p60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5" name="Google Shape;6375;p60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76" name="Google Shape;6376;p60"/>
          <p:cNvGrpSpPr/>
          <p:nvPr/>
        </p:nvGrpSpPr>
        <p:grpSpPr>
          <a:xfrm>
            <a:off x="7096192" y="1741999"/>
            <a:ext cx="414136" cy="470404"/>
            <a:chOff x="-28069875" y="3175300"/>
            <a:chExt cx="260725" cy="296150"/>
          </a:xfrm>
          <a:solidFill>
            <a:srgbClr val="F8B587"/>
          </a:solidFill>
        </p:grpSpPr>
        <p:sp>
          <p:nvSpPr>
            <p:cNvPr id="6377" name="Google Shape;6377;p60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8" name="Google Shape;6378;p60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9" name="Google Shape;6379;p60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0" name="Google Shape;6380;p60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1" name="Google Shape;6381;p60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2" name="Google Shape;6382;p60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3" name="Google Shape;6383;p60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4" name="Google Shape;6384;p60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5" name="Google Shape;6385;p60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386" name="Google Shape;6386;p60"/>
          <p:cNvSpPr/>
          <p:nvPr/>
        </p:nvSpPr>
        <p:spPr>
          <a:xfrm>
            <a:off x="7068771" y="2352314"/>
            <a:ext cx="470404" cy="467625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387" name="Google Shape;6387;p60"/>
          <p:cNvGrpSpPr/>
          <p:nvPr/>
        </p:nvGrpSpPr>
        <p:grpSpPr>
          <a:xfrm>
            <a:off x="7151231" y="2951644"/>
            <a:ext cx="304060" cy="469173"/>
            <a:chOff x="-28032075" y="3916450"/>
            <a:chExt cx="191425" cy="295375"/>
          </a:xfrm>
          <a:solidFill>
            <a:srgbClr val="F8B587"/>
          </a:solidFill>
        </p:grpSpPr>
        <p:sp>
          <p:nvSpPr>
            <p:cNvPr id="6388" name="Google Shape;6388;p60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9" name="Google Shape;6389;p60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90" name="Google Shape;6390;p60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91" name="Google Shape;6391;p60"/>
          <p:cNvGrpSpPr/>
          <p:nvPr/>
        </p:nvGrpSpPr>
        <p:grpSpPr>
          <a:xfrm>
            <a:off x="10038359" y="1741979"/>
            <a:ext cx="470444" cy="470444"/>
            <a:chOff x="-26201650" y="3176075"/>
            <a:chExt cx="296175" cy="296175"/>
          </a:xfrm>
          <a:solidFill>
            <a:srgbClr val="F8B587"/>
          </a:solidFill>
        </p:grpSpPr>
        <p:sp>
          <p:nvSpPr>
            <p:cNvPr id="6392" name="Google Shape;6392;p60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93" name="Google Shape;6393;p60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94" name="Google Shape;6394;p60"/>
          <p:cNvGrpSpPr/>
          <p:nvPr/>
        </p:nvGrpSpPr>
        <p:grpSpPr>
          <a:xfrm>
            <a:off x="10037724" y="2351607"/>
            <a:ext cx="471715" cy="469173"/>
            <a:chOff x="-26204800" y="3547050"/>
            <a:chExt cx="296975" cy="295375"/>
          </a:xfrm>
          <a:solidFill>
            <a:srgbClr val="F8B587"/>
          </a:solidFill>
        </p:grpSpPr>
        <p:sp>
          <p:nvSpPr>
            <p:cNvPr id="6395" name="Google Shape;6395;p60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96" name="Google Shape;6396;p60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397" name="Google Shape;6397;p60"/>
          <p:cNvSpPr/>
          <p:nvPr/>
        </p:nvSpPr>
        <p:spPr>
          <a:xfrm>
            <a:off x="10081573" y="2950934"/>
            <a:ext cx="385345" cy="470444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398" name="Google Shape;6398;p60"/>
          <p:cNvGrpSpPr/>
          <p:nvPr/>
        </p:nvGrpSpPr>
        <p:grpSpPr>
          <a:xfrm>
            <a:off x="8266064" y="3591578"/>
            <a:ext cx="460437" cy="470444"/>
            <a:chOff x="-24353875" y="3147725"/>
            <a:chExt cx="289875" cy="296175"/>
          </a:xfrm>
          <a:solidFill>
            <a:srgbClr val="F8B587"/>
          </a:solidFill>
        </p:grpSpPr>
        <p:sp>
          <p:nvSpPr>
            <p:cNvPr id="6399" name="Google Shape;6399;p60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0" name="Google Shape;6400;p60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01" name="Google Shape;6401;p60"/>
          <p:cNvGrpSpPr/>
          <p:nvPr/>
        </p:nvGrpSpPr>
        <p:grpSpPr>
          <a:xfrm>
            <a:off x="8276708" y="4230787"/>
            <a:ext cx="439153" cy="469213"/>
            <a:chOff x="-24344425" y="3519475"/>
            <a:chExt cx="276475" cy="295400"/>
          </a:xfrm>
          <a:solidFill>
            <a:srgbClr val="F8B587"/>
          </a:solidFill>
        </p:grpSpPr>
        <p:sp>
          <p:nvSpPr>
            <p:cNvPr id="6402" name="Google Shape;6402;p60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3" name="Google Shape;6403;p60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04" name="Google Shape;6404;p60"/>
          <p:cNvGrpSpPr/>
          <p:nvPr/>
        </p:nvGrpSpPr>
        <p:grpSpPr>
          <a:xfrm>
            <a:off x="8262947" y="4833347"/>
            <a:ext cx="466672" cy="464171"/>
            <a:chOff x="-24353075" y="3891250"/>
            <a:chExt cx="293800" cy="292225"/>
          </a:xfrm>
          <a:solidFill>
            <a:srgbClr val="F8B587"/>
          </a:solidFill>
        </p:grpSpPr>
        <p:sp>
          <p:nvSpPr>
            <p:cNvPr id="6405" name="Google Shape;6405;p60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6" name="Google Shape;6406;p60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07" name="Google Shape;6407;p60"/>
          <p:cNvGrpSpPr/>
          <p:nvPr/>
        </p:nvGrpSpPr>
        <p:grpSpPr>
          <a:xfrm>
            <a:off x="10640909" y="4231085"/>
            <a:ext cx="471676" cy="468617"/>
            <a:chOff x="-22845575" y="3504075"/>
            <a:chExt cx="296950" cy="295025"/>
          </a:xfrm>
          <a:solidFill>
            <a:srgbClr val="F8B587"/>
          </a:solidFill>
        </p:grpSpPr>
        <p:sp>
          <p:nvSpPr>
            <p:cNvPr id="6408" name="Google Shape;6408;p60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9" name="Google Shape;6409;p60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10" name="Google Shape;6410;p60"/>
          <p:cNvGrpSpPr/>
          <p:nvPr/>
        </p:nvGrpSpPr>
        <p:grpSpPr>
          <a:xfrm>
            <a:off x="7698483" y="1742615"/>
            <a:ext cx="399125" cy="469173"/>
            <a:chOff x="-27691025" y="3175300"/>
            <a:chExt cx="251275" cy="295375"/>
          </a:xfrm>
          <a:solidFill>
            <a:srgbClr val="F8B587"/>
          </a:solidFill>
        </p:grpSpPr>
        <p:sp>
          <p:nvSpPr>
            <p:cNvPr id="6411" name="Google Shape;6411;p60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2" name="Google Shape;6412;p60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3" name="Google Shape;6413;p60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4" name="Google Shape;6414;p60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15" name="Google Shape;6415;p60"/>
          <p:cNvGrpSpPr/>
          <p:nvPr/>
        </p:nvGrpSpPr>
        <p:grpSpPr>
          <a:xfrm>
            <a:off x="7661572" y="2434183"/>
            <a:ext cx="472947" cy="304020"/>
            <a:chOff x="-27721750" y="3598250"/>
            <a:chExt cx="297750" cy="191400"/>
          </a:xfrm>
          <a:solidFill>
            <a:srgbClr val="F8B587"/>
          </a:solidFill>
        </p:grpSpPr>
        <p:sp>
          <p:nvSpPr>
            <p:cNvPr id="6416" name="Google Shape;6416;p60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7" name="Google Shape;6417;p60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18" name="Google Shape;6418;p60"/>
          <p:cNvGrpSpPr/>
          <p:nvPr/>
        </p:nvGrpSpPr>
        <p:grpSpPr>
          <a:xfrm>
            <a:off x="7663439" y="2958911"/>
            <a:ext cx="469213" cy="454640"/>
            <a:chOff x="-27719400" y="3925600"/>
            <a:chExt cx="295400" cy="286225"/>
          </a:xfrm>
          <a:solidFill>
            <a:srgbClr val="F8B587"/>
          </a:solidFill>
        </p:grpSpPr>
        <p:sp>
          <p:nvSpPr>
            <p:cNvPr id="6419" name="Google Shape;6419;p60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0" name="Google Shape;6420;p60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21" name="Google Shape;6421;p60"/>
          <p:cNvGrpSpPr/>
          <p:nvPr/>
        </p:nvGrpSpPr>
        <p:grpSpPr>
          <a:xfrm>
            <a:off x="10625135" y="1741365"/>
            <a:ext cx="471676" cy="471676"/>
            <a:chOff x="-25834600" y="3176875"/>
            <a:chExt cx="296950" cy="296950"/>
          </a:xfrm>
          <a:solidFill>
            <a:srgbClr val="F8B587"/>
          </a:solidFill>
        </p:grpSpPr>
        <p:sp>
          <p:nvSpPr>
            <p:cNvPr id="6422" name="Google Shape;6422;p60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3" name="Google Shape;6423;p60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4" name="Google Shape;6424;p60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5" name="Google Shape;6425;p60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6" name="Google Shape;6426;p60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27" name="Google Shape;6427;p60"/>
          <p:cNvGrpSpPr/>
          <p:nvPr/>
        </p:nvGrpSpPr>
        <p:grpSpPr>
          <a:xfrm>
            <a:off x="10625135" y="2365366"/>
            <a:ext cx="471676" cy="441655"/>
            <a:chOff x="-25834600" y="3564375"/>
            <a:chExt cx="296950" cy="278050"/>
          </a:xfrm>
          <a:solidFill>
            <a:srgbClr val="F8B587"/>
          </a:solidFill>
        </p:grpSpPr>
        <p:sp>
          <p:nvSpPr>
            <p:cNvPr id="6428" name="Google Shape;6428;p60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9" name="Google Shape;6429;p60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0" name="Google Shape;6430;p60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1" name="Google Shape;6431;p60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2" name="Google Shape;6432;p60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3" name="Google Shape;6433;p60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4" name="Google Shape;6434;p60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5" name="Google Shape;6435;p60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36" name="Google Shape;6436;p60"/>
          <p:cNvGrpSpPr/>
          <p:nvPr/>
        </p:nvGrpSpPr>
        <p:grpSpPr>
          <a:xfrm>
            <a:off x="10622633" y="2951169"/>
            <a:ext cx="476679" cy="470127"/>
            <a:chOff x="-25834600" y="3915850"/>
            <a:chExt cx="300100" cy="295975"/>
          </a:xfrm>
          <a:solidFill>
            <a:srgbClr val="F8B587"/>
          </a:solidFill>
        </p:grpSpPr>
        <p:sp>
          <p:nvSpPr>
            <p:cNvPr id="6437" name="Google Shape;6437;p60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8" name="Google Shape;6438;p60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9" name="Google Shape;6439;p60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40" name="Google Shape;6440;p60"/>
          <p:cNvGrpSpPr/>
          <p:nvPr/>
        </p:nvGrpSpPr>
        <p:grpSpPr>
          <a:xfrm>
            <a:off x="8936536" y="3592809"/>
            <a:ext cx="305291" cy="467983"/>
            <a:chOff x="-23930925" y="3149300"/>
            <a:chExt cx="192200" cy="294625"/>
          </a:xfrm>
          <a:solidFill>
            <a:srgbClr val="F8B587"/>
          </a:solidFill>
        </p:grpSpPr>
        <p:sp>
          <p:nvSpPr>
            <p:cNvPr id="6441" name="Google Shape;6441;p60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42" name="Google Shape;6442;p60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43" name="Google Shape;6443;p60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44" name="Google Shape;6444;p60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45" name="Google Shape;6445;p60"/>
          <p:cNvGrpSpPr/>
          <p:nvPr/>
        </p:nvGrpSpPr>
        <p:grpSpPr>
          <a:xfrm>
            <a:off x="8878977" y="4230787"/>
            <a:ext cx="420409" cy="469213"/>
            <a:chOff x="-23962425" y="3519475"/>
            <a:chExt cx="264675" cy="295400"/>
          </a:xfrm>
          <a:solidFill>
            <a:srgbClr val="F8B587"/>
          </a:solidFill>
        </p:grpSpPr>
        <p:sp>
          <p:nvSpPr>
            <p:cNvPr id="6446" name="Google Shape;6446;p60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47" name="Google Shape;6447;p60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448" name="Google Shape;6448;p60"/>
          <p:cNvSpPr/>
          <p:nvPr/>
        </p:nvSpPr>
        <p:spPr>
          <a:xfrm>
            <a:off x="8839558" y="4835735"/>
            <a:ext cx="500465" cy="459247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449" name="Google Shape;6449;p60"/>
          <p:cNvGrpSpPr/>
          <p:nvPr/>
        </p:nvGrpSpPr>
        <p:grpSpPr>
          <a:xfrm>
            <a:off x="10717211" y="4830846"/>
            <a:ext cx="319069" cy="469173"/>
            <a:chOff x="-22788075" y="3904625"/>
            <a:chExt cx="200875" cy="295375"/>
          </a:xfrm>
          <a:solidFill>
            <a:srgbClr val="F8B587"/>
          </a:solidFill>
        </p:grpSpPr>
        <p:sp>
          <p:nvSpPr>
            <p:cNvPr id="6450" name="Google Shape;6450;p60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1" name="Google Shape;6451;p60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2" name="Google Shape;6452;p60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3" name="Google Shape;6453;p60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54" name="Google Shape;6454;p60"/>
          <p:cNvGrpSpPr/>
          <p:nvPr/>
        </p:nvGrpSpPr>
        <p:grpSpPr>
          <a:xfrm>
            <a:off x="8257608" y="1741999"/>
            <a:ext cx="472947" cy="470404"/>
            <a:chOff x="-27351575" y="3175300"/>
            <a:chExt cx="297750" cy="296150"/>
          </a:xfrm>
          <a:solidFill>
            <a:srgbClr val="F8B587"/>
          </a:solidFill>
        </p:grpSpPr>
        <p:sp>
          <p:nvSpPr>
            <p:cNvPr id="6455" name="Google Shape;6455;p60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6" name="Google Shape;6456;p60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7" name="Google Shape;6457;p60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8" name="Google Shape;6458;p60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59" name="Google Shape;6459;p60"/>
          <p:cNvGrpSpPr/>
          <p:nvPr/>
        </p:nvGrpSpPr>
        <p:grpSpPr>
          <a:xfrm>
            <a:off x="8314553" y="2350812"/>
            <a:ext cx="359057" cy="470763"/>
            <a:chOff x="-27313750" y="3545275"/>
            <a:chExt cx="226050" cy="296375"/>
          </a:xfrm>
          <a:solidFill>
            <a:srgbClr val="F8B587"/>
          </a:solidFill>
        </p:grpSpPr>
        <p:sp>
          <p:nvSpPr>
            <p:cNvPr id="6460" name="Google Shape;6460;p60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1" name="Google Shape;6461;p60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2" name="Google Shape;6462;p60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63" name="Google Shape;6463;p60"/>
          <p:cNvGrpSpPr/>
          <p:nvPr/>
        </p:nvGrpSpPr>
        <p:grpSpPr>
          <a:xfrm>
            <a:off x="8257608" y="2948507"/>
            <a:ext cx="472947" cy="475448"/>
            <a:chOff x="-27351575" y="3915650"/>
            <a:chExt cx="297750" cy="299325"/>
          </a:xfrm>
          <a:solidFill>
            <a:srgbClr val="F8B587"/>
          </a:solidFill>
        </p:grpSpPr>
        <p:sp>
          <p:nvSpPr>
            <p:cNvPr id="6464" name="Google Shape;6464;p60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5" name="Google Shape;6465;p60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66" name="Google Shape;6466;p60"/>
          <p:cNvGrpSpPr/>
          <p:nvPr/>
        </p:nvGrpSpPr>
        <p:grpSpPr>
          <a:xfrm>
            <a:off x="6507595" y="3591439"/>
            <a:ext cx="425413" cy="470723"/>
            <a:chOff x="-25445525" y="3175900"/>
            <a:chExt cx="267825" cy="296350"/>
          </a:xfrm>
          <a:solidFill>
            <a:srgbClr val="F8B587"/>
          </a:solidFill>
        </p:grpSpPr>
        <p:sp>
          <p:nvSpPr>
            <p:cNvPr id="6467" name="Google Shape;6467;p60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8" name="Google Shape;6468;p60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9" name="Google Shape;6469;p60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70" name="Google Shape;6470;p60"/>
          <p:cNvGrpSpPr/>
          <p:nvPr/>
        </p:nvGrpSpPr>
        <p:grpSpPr>
          <a:xfrm>
            <a:off x="6483214" y="4245203"/>
            <a:ext cx="474177" cy="440384"/>
            <a:chOff x="-25465200" y="3565175"/>
            <a:chExt cx="298525" cy="277250"/>
          </a:xfrm>
          <a:solidFill>
            <a:srgbClr val="F8B587"/>
          </a:solidFill>
        </p:grpSpPr>
        <p:sp>
          <p:nvSpPr>
            <p:cNvPr id="6471" name="Google Shape;6471;p60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2" name="Google Shape;6472;p60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73" name="Google Shape;6473;p60"/>
          <p:cNvGrpSpPr/>
          <p:nvPr/>
        </p:nvGrpSpPr>
        <p:grpSpPr>
          <a:xfrm>
            <a:off x="6482597" y="4831243"/>
            <a:ext cx="475408" cy="468380"/>
            <a:chOff x="-25465200" y="3916150"/>
            <a:chExt cx="299300" cy="294875"/>
          </a:xfrm>
          <a:solidFill>
            <a:srgbClr val="F8B587"/>
          </a:solidFill>
        </p:grpSpPr>
        <p:sp>
          <p:nvSpPr>
            <p:cNvPr id="6474" name="Google Shape;6474;p60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5" name="Google Shape;6475;p60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76" name="Google Shape;6476;p60"/>
          <p:cNvGrpSpPr/>
          <p:nvPr/>
        </p:nvGrpSpPr>
        <p:grpSpPr>
          <a:xfrm>
            <a:off x="9452518" y="3591598"/>
            <a:ext cx="469173" cy="470404"/>
            <a:chOff x="-23615075" y="3148525"/>
            <a:chExt cx="295375" cy="296150"/>
          </a:xfrm>
          <a:solidFill>
            <a:srgbClr val="F8B587"/>
          </a:solidFill>
        </p:grpSpPr>
        <p:sp>
          <p:nvSpPr>
            <p:cNvPr id="6477" name="Google Shape;6477;p60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8" name="Google Shape;6478;p60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9" name="Google Shape;6479;p60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0" name="Google Shape;6480;p60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481" name="Google Shape;6481;p60"/>
          <p:cNvSpPr/>
          <p:nvPr/>
        </p:nvSpPr>
        <p:spPr>
          <a:xfrm>
            <a:off x="9449979" y="4229409"/>
            <a:ext cx="475448" cy="471835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482" name="Google Shape;6482;p60"/>
          <p:cNvGrpSpPr/>
          <p:nvPr/>
        </p:nvGrpSpPr>
        <p:grpSpPr>
          <a:xfrm>
            <a:off x="9451882" y="4843970"/>
            <a:ext cx="470444" cy="442925"/>
            <a:chOff x="-23615075" y="3906200"/>
            <a:chExt cx="296175" cy="278850"/>
          </a:xfrm>
          <a:solidFill>
            <a:srgbClr val="F8B587"/>
          </a:solidFill>
        </p:grpSpPr>
        <p:sp>
          <p:nvSpPr>
            <p:cNvPr id="6483" name="Google Shape;6483;p60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4" name="Google Shape;6484;p60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5" name="Google Shape;6485;p60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486" name="Google Shape;6486;p60"/>
          <p:cNvSpPr/>
          <p:nvPr/>
        </p:nvSpPr>
        <p:spPr>
          <a:xfrm>
            <a:off x="8276991" y="5419927"/>
            <a:ext cx="469173" cy="467943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487" name="Google Shape;6487;p60"/>
          <p:cNvGrpSpPr/>
          <p:nvPr/>
        </p:nvGrpSpPr>
        <p:grpSpPr>
          <a:xfrm>
            <a:off x="8850507" y="1742158"/>
            <a:ext cx="471676" cy="470087"/>
            <a:chOff x="-26980600" y="3175500"/>
            <a:chExt cx="296950" cy="295950"/>
          </a:xfrm>
          <a:solidFill>
            <a:srgbClr val="F8B587"/>
          </a:solidFill>
        </p:grpSpPr>
        <p:sp>
          <p:nvSpPr>
            <p:cNvPr id="6488" name="Google Shape;6488;p60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9" name="Google Shape;6489;p60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0" name="Google Shape;6490;p60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491" name="Google Shape;6491;p60"/>
          <p:cNvSpPr/>
          <p:nvPr/>
        </p:nvSpPr>
        <p:spPr>
          <a:xfrm>
            <a:off x="8880597" y="2351519"/>
            <a:ext cx="412865" cy="469213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492" name="Google Shape;6492;p60"/>
          <p:cNvGrpSpPr/>
          <p:nvPr/>
        </p:nvGrpSpPr>
        <p:grpSpPr>
          <a:xfrm>
            <a:off x="8851143" y="2993540"/>
            <a:ext cx="470404" cy="385385"/>
            <a:chOff x="-26981375" y="3951875"/>
            <a:chExt cx="296150" cy="242625"/>
          </a:xfrm>
          <a:solidFill>
            <a:srgbClr val="F8B587"/>
          </a:solidFill>
        </p:grpSpPr>
        <p:sp>
          <p:nvSpPr>
            <p:cNvPr id="6493" name="Google Shape;6493;p60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4" name="Google Shape;6494;p60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5" name="Google Shape;6495;p60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496" name="Google Shape;6496;p60"/>
          <p:cNvGrpSpPr/>
          <p:nvPr/>
        </p:nvGrpSpPr>
        <p:grpSpPr>
          <a:xfrm>
            <a:off x="7071199" y="3590327"/>
            <a:ext cx="469213" cy="472947"/>
            <a:chOff x="-25094250" y="3176075"/>
            <a:chExt cx="295400" cy="297750"/>
          </a:xfrm>
          <a:solidFill>
            <a:srgbClr val="F8B587"/>
          </a:solidFill>
        </p:grpSpPr>
        <p:sp>
          <p:nvSpPr>
            <p:cNvPr id="6497" name="Google Shape;6497;p60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8" name="Google Shape;6498;p60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9" name="Google Shape;6499;p60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500" name="Google Shape;6500;p60"/>
          <p:cNvGrpSpPr/>
          <p:nvPr/>
        </p:nvGrpSpPr>
        <p:grpSpPr>
          <a:xfrm>
            <a:off x="7071199" y="4230808"/>
            <a:ext cx="469213" cy="469173"/>
            <a:chOff x="-25094250" y="3547050"/>
            <a:chExt cx="295400" cy="295375"/>
          </a:xfrm>
          <a:solidFill>
            <a:srgbClr val="F8B587"/>
          </a:solidFill>
        </p:grpSpPr>
        <p:sp>
          <p:nvSpPr>
            <p:cNvPr id="6501" name="Google Shape;6501;p60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2" name="Google Shape;6502;p60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3" name="Google Shape;6503;p60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4" name="Google Shape;6504;p60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5" name="Google Shape;6505;p60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506" name="Google Shape;6506;p60"/>
          <p:cNvSpPr/>
          <p:nvPr/>
        </p:nvSpPr>
        <p:spPr>
          <a:xfrm>
            <a:off x="7071221" y="4904115"/>
            <a:ext cx="470444" cy="322485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507" name="Google Shape;6507;p60"/>
          <p:cNvGrpSpPr/>
          <p:nvPr/>
        </p:nvGrpSpPr>
        <p:grpSpPr>
          <a:xfrm>
            <a:off x="10047302" y="3591598"/>
            <a:ext cx="470404" cy="470404"/>
            <a:chOff x="-23245675" y="3148525"/>
            <a:chExt cx="296150" cy="296150"/>
          </a:xfrm>
          <a:solidFill>
            <a:srgbClr val="F8B587"/>
          </a:solidFill>
        </p:grpSpPr>
        <p:sp>
          <p:nvSpPr>
            <p:cNvPr id="6508" name="Google Shape;6508;p60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9" name="Google Shape;6509;p60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0" name="Google Shape;6510;p60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511" name="Google Shape;6511;p60"/>
          <p:cNvSpPr/>
          <p:nvPr/>
        </p:nvSpPr>
        <p:spPr>
          <a:xfrm>
            <a:off x="10103545" y="4230720"/>
            <a:ext cx="359097" cy="469213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512" name="Google Shape;6512;p60"/>
          <p:cNvGrpSpPr/>
          <p:nvPr/>
        </p:nvGrpSpPr>
        <p:grpSpPr>
          <a:xfrm>
            <a:off x="10047918" y="4830230"/>
            <a:ext cx="469173" cy="470404"/>
            <a:chOff x="-23244900" y="3888100"/>
            <a:chExt cx="295375" cy="296150"/>
          </a:xfrm>
          <a:solidFill>
            <a:srgbClr val="F8B587"/>
          </a:solidFill>
        </p:grpSpPr>
        <p:sp>
          <p:nvSpPr>
            <p:cNvPr id="6513" name="Google Shape;6513;p60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4" name="Google Shape;6514;p60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5" name="Google Shape;6515;p60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6" name="Google Shape;6516;p60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7" name="Google Shape;6517;p60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8" name="Google Shape;6518;p60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9" name="Google Shape;6519;p60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0" name="Google Shape;6520;p60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1" name="Google Shape;6521;p60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2" name="Google Shape;6522;p60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3" name="Google Shape;6523;p60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524" name="Google Shape;6524;p60"/>
          <p:cNvSpPr/>
          <p:nvPr/>
        </p:nvSpPr>
        <p:spPr>
          <a:xfrm>
            <a:off x="8816269" y="5418051"/>
            <a:ext cx="471715" cy="471676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F8B5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5" name="Google Shape;6525;p60"/>
          <p:cNvSpPr txBox="1"/>
          <p:nvPr/>
        </p:nvSpPr>
        <p:spPr>
          <a:xfrm>
            <a:off x="1132900" y="962789"/>
            <a:ext cx="46428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>
                <a:solidFill>
                  <a:srgbClr val="FFFFFF"/>
                </a:solidFill>
              </a:rPr>
              <a:t>Educational Icons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6526" name="Google Shape;6526;p60"/>
          <p:cNvSpPr txBox="1"/>
          <p:nvPr/>
        </p:nvSpPr>
        <p:spPr>
          <a:xfrm>
            <a:off x="6477867" y="962789"/>
            <a:ext cx="46428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>
                <a:solidFill>
                  <a:srgbClr val="FFFFFF"/>
                </a:solidFill>
              </a:rPr>
              <a:t>Medical Icons</a:t>
            </a:r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D87019-1A98-4E8D-858E-BFCEA300ADF1}"/>
              </a:ext>
            </a:extLst>
          </p:cNvPr>
          <p:cNvGrpSpPr/>
          <p:nvPr/>
        </p:nvGrpSpPr>
        <p:grpSpPr>
          <a:xfrm>
            <a:off x="-92597" y="2793680"/>
            <a:ext cx="10881903" cy="1016320"/>
            <a:chOff x="-3475307" y="2023474"/>
            <a:chExt cx="14906937" cy="1405526"/>
          </a:xfrm>
          <a:solidFill>
            <a:srgbClr val="EE705A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868DC2-3C61-4296-84C5-E1EEEC083381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80F221-2756-4AEA-B955-74670D04A29D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5F10A73-BFCD-4E10-AE6E-A46735790A0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90D471-9856-4C88-84A2-7E7649E078EB}"/>
              </a:ext>
            </a:extLst>
          </p:cNvPr>
          <p:cNvGrpSpPr/>
          <p:nvPr/>
        </p:nvGrpSpPr>
        <p:grpSpPr>
          <a:xfrm rot="10800000">
            <a:off x="6442850" y="3936901"/>
            <a:ext cx="5857180" cy="1019976"/>
            <a:chOff x="3467638" y="2023474"/>
            <a:chExt cx="7963992" cy="1410582"/>
          </a:xfrm>
          <a:solidFill>
            <a:srgbClr val="EE705A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52931B-146C-4835-B927-DF9ACB64F3A0}"/>
                </a:ext>
              </a:extLst>
            </p:cNvPr>
            <p:cNvSpPr/>
            <p:nvPr userDrawn="1"/>
          </p:nvSpPr>
          <p:spPr>
            <a:xfrm rot="10800000">
              <a:off x="3467638" y="3205456"/>
              <a:ext cx="2655608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E1722C-9043-4695-999F-A2801608018C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7426AA-813C-42F4-A6DB-460238295886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D792AE-96E3-4240-8907-928C42F50E04}"/>
              </a:ext>
            </a:extLst>
          </p:cNvPr>
          <p:cNvGrpSpPr/>
          <p:nvPr/>
        </p:nvGrpSpPr>
        <p:grpSpPr>
          <a:xfrm>
            <a:off x="668193" y="5327954"/>
            <a:ext cx="1873519" cy="1107997"/>
            <a:chOff x="668191" y="4889034"/>
            <a:chExt cx="1873519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6265C7-3977-4092-890D-EF8F1B19E55A}"/>
              </a:ext>
            </a:extLst>
          </p:cNvPr>
          <p:cNvGrpSpPr/>
          <p:nvPr/>
        </p:nvGrpSpPr>
        <p:grpSpPr>
          <a:xfrm>
            <a:off x="2860415" y="5327954"/>
            <a:ext cx="1873519" cy="1107997"/>
            <a:chOff x="2860414" y="4889034"/>
            <a:chExt cx="1873519" cy="11079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1CB30A-2947-4106-BCAD-9BBD4464D749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80D335-90A7-4EC7-B492-2A6A23BD4C89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1B70CA-E45D-4289-AB17-0ED1A3C0E8E0}"/>
              </a:ext>
            </a:extLst>
          </p:cNvPr>
          <p:cNvGrpSpPr/>
          <p:nvPr/>
        </p:nvGrpSpPr>
        <p:grpSpPr>
          <a:xfrm>
            <a:off x="5052638" y="5327954"/>
            <a:ext cx="1873519" cy="1107997"/>
            <a:chOff x="5052637" y="4889034"/>
            <a:chExt cx="1873519" cy="11079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FA2E17-E227-456F-85EF-6AE2065345F2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E705A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EE705A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B7A7602-9B48-4F93-8D70-0655C621CF5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E705A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AAF289B-D0BF-42DD-A332-968F2DB5BF13}"/>
              </a:ext>
            </a:extLst>
          </p:cNvPr>
          <p:cNvSpPr txBox="1"/>
          <p:nvPr/>
        </p:nvSpPr>
        <p:spPr>
          <a:xfrm>
            <a:off x="668191" y="2608758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0B0F0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6B7F81-0720-447D-99A7-3BE22DF0429E}"/>
              </a:ext>
            </a:extLst>
          </p:cNvPr>
          <p:cNvSpPr txBox="1"/>
          <p:nvPr/>
        </p:nvSpPr>
        <p:spPr>
          <a:xfrm>
            <a:off x="668193" y="1675850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rgbClr val="EE705A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rgbClr val="EE705A"/>
                </a:solidFill>
              </a:rPr>
              <a:t>Professional PPT Presentation</a:t>
            </a:r>
            <a:endParaRPr lang="ko-KR" altLang="en-US" sz="2800" dirty="0">
              <a:solidFill>
                <a:srgbClr val="EE705A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986" y="2937346"/>
            <a:ext cx="1391595" cy="181712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209" y="4219593"/>
            <a:ext cx="700375" cy="106546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771" y="4174745"/>
            <a:ext cx="700375" cy="106546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33" y="4210964"/>
            <a:ext cx="700375" cy="106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821250" y="136252"/>
            <a:ext cx="2347068" cy="991783"/>
          </a:xfrm>
          <a:prstGeom prst="rect">
            <a:avLst/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6000" dirty="0" smtClean="0">
                <a:solidFill>
                  <a:schemeClr val="bg1"/>
                </a:solidFill>
              </a:rPr>
              <a:t>CELL</a:t>
            </a:r>
            <a:endParaRPr lang="es-PE" sz="60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821250" y="1536616"/>
            <a:ext cx="7248830" cy="1096121"/>
          </a:xfrm>
          <a:prstGeom prst="rect">
            <a:avLst/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306700" y="1924851"/>
            <a:ext cx="5567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long established fact that a reader will be distracted by the readable content of a page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328230" y="1452138"/>
            <a:ext cx="3298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 del tema</a:t>
            </a:r>
          </a:p>
        </p:txBody>
      </p:sp>
      <p:sp>
        <p:nvSpPr>
          <p:cNvPr id="2" name="Marcador de posición de imagen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826" y="2836754"/>
            <a:ext cx="3980832" cy="40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6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829848" y="202342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</a:t>
            </a:r>
            <a:endParaRPr lang="es-ES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95794" y="2434294"/>
            <a:ext cx="60312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here.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95794" y="1848944"/>
            <a:ext cx="488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srgbClr val="EE705A"/>
                </a:solidFill>
                <a:latin typeface="Arial Black" panose="020B0A04020102020204" pitchFamily="34" charset="0"/>
              </a:rPr>
              <a:t>Análisis de datos</a:t>
            </a:r>
            <a:endParaRPr lang="es-PE" sz="2800" dirty="0">
              <a:solidFill>
                <a:srgbClr val="EE705A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600704" y="4187784"/>
            <a:ext cx="6026371" cy="360000"/>
          </a:xfrm>
          <a:prstGeom prst="rect">
            <a:avLst/>
          </a:prstGeom>
          <a:solidFill>
            <a:srgbClr val="F8B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790271" y="4232228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43" name="TextBox 62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955522" y="4613697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63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955522" y="497928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64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955522" y="5344883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4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765680" y="468899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765680" y="5054588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8" name="Oval 22">
            <a:extLst>
              <a:ext uri="{FF2B5EF4-FFF2-40B4-BE49-F238E27FC236}">
                <a16:creationId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765680" y="5420181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9" name="TextBox 68">
            <a:extLst>
              <a:ext uri="{FF2B5EF4-FFF2-40B4-BE49-F238E27FC236}">
                <a16:creationId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955522" y="571047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</a:t>
            </a:r>
            <a:r>
              <a:rPr lang="en-US" altLang="ko-KR" sz="1200" dirty="0" smtClean="0">
                <a:cs typeface="Arial" pitchFamily="34" charset="0"/>
              </a:rPr>
              <a:t>and.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765680" y="578577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83" y="2212393"/>
            <a:ext cx="3852076" cy="431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adroTexto 95"/>
          <p:cNvSpPr txBox="1"/>
          <p:nvPr/>
        </p:nvSpPr>
        <p:spPr>
          <a:xfrm>
            <a:off x="591657" y="3787695"/>
            <a:ext cx="1876028" cy="461665"/>
          </a:xfrm>
          <a:prstGeom prst="rect">
            <a:avLst/>
          </a:prstGeom>
          <a:solidFill>
            <a:srgbClr val="EE7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Aid</a:t>
            </a:r>
          </a:p>
        </p:txBody>
      </p:sp>
      <p:sp>
        <p:nvSpPr>
          <p:cNvPr id="97" name="CuadroTexto 96"/>
          <p:cNvSpPr txBox="1"/>
          <p:nvPr/>
        </p:nvSpPr>
        <p:spPr>
          <a:xfrm>
            <a:off x="591657" y="4249360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There are many variations of passages of Lorem Ipsum available, but the majority have suffered</a:t>
            </a:r>
            <a:endParaRPr lang="en-US" sz="1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2958214" y="4810192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There are many variations of passages of Lorem Ipsum available, but the majority have suffered</a:t>
            </a:r>
            <a:endParaRPr lang="en-US" sz="1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5194533" y="4221850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There are many variations of passages of Lorem Ipsum available, but the majority have suffered</a:t>
            </a:r>
            <a:endParaRPr lang="en-US" sz="1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>
            <a:off x="7322212" y="4811701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There are many variations of passages of Lorem Ipsum available, but the majority have suffered</a:t>
            </a:r>
            <a:endParaRPr lang="en-US" sz="1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9504964" y="4221850"/>
            <a:ext cx="1876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There are many variations of passages of Lorem Ipsum available, but the majority have suffered</a:t>
            </a:r>
            <a:endParaRPr lang="en-US" sz="1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ángulo 107"/>
          <p:cNvSpPr/>
          <p:nvPr/>
        </p:nvSpPr>
        <p:spPr>
          <a:xfrm>
            <a:off x="4459155" y="262720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Procesos</a:t>
            </a:r>
            <a:endParaRPr lang="es-ES" sz="5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2893095" y="4362228"/>
            <a:ext cx="1876028" cy="461665"/>
          </a:xfrm>
          <a:prstGeom prst="rect">
            <a:avLst/>
          </a:prstGeom>
          <a:solidFill>
            <a:srgbClr val="EE7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Aid</a:t>
            </a:r>
          </a:p>
        </p:txBody>
      </p:sp>
      <p:sp>
        <p:nvSpPr>
          <p:cNvPr id="94" name="CuadroTexto 93"/>
          <p:cNvSpPr txBox="1"/>
          <p:nvPr/>
        </p:nvSpPr>
        <p:spPr>
          <a:xfrm>
            <a:off x="5075847" y="3760185"/>
            <a:ext cx="1876028" cy="461665"/>
          </a:xfrm>
          <a:prstGeom prst="rect">
            <a:avLst/>
          </a:prstGeom>
          <a:solidFill>
            <a:srgbClr val="EE7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Aid</a:t>
            </a:r>
          </a:p>
        </p:txBody>
      </p:sp>
      <p:sp>
        <p:nvSpPr>
          <p:cNvPr id="104" name="CuadroTexto 103"/>
          <p:cNvSpPr txBox="1"/>
          <p:nvPr/>
        </p:nvSpPr>
        <p:spPr>
          <a:xfrm>
            <a:off x="7322212" y="4308825"/>
            <a:ext cx="1876028" cy="461665"/>
          </a:xfrm>
          <a:prstGeom prst="rect">
            <a:avLst/>
          </a:prstGeom>
          <a:solidFill>
            <a:srgbClr val="EE7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Aid</a:t>
            </a:r>
          </a:p>
        </p:txBody>
      </p:sp>
      <p:sp>
        <p:nvSpPr>
          <p:cNvPr id="105" name="CuadroTexto 104"/>
          <p:cNvSpPr txBox="1"/>
          <p:nvPr/>
        </p:nvSpPr>
        <p:spPr>
          <a:xfrm>
            <a:off x="9504964" y="3787694"/>
            <a:ext cx="1876028" cy="461665"/>
          </a:xfrm>
          <a:prstGeom prst="rect">
            <a:avLst/>
          </a:prstGeom>
          <a:solidFill>
            <a:srgbClr val="EE70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Aid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71" y="1734363"/>
            <a:ext cx="945000" cy="18225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616" y="2196026"/>
            <a:ext cx="945000" cy="18225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361" y="1647715"/>
            <a:ext cx="945000" cy="18225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806" y="2168517"/>
            <a:ext cx="945000" cy="18225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478" y="1634064"/>
            <a:ext cx="945000" cy="18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0"/>
            <a:ext cx="4101737" cy="6858000"/>
          </a:xfrm>
          <a:prstGeom prst="rect">
            <a:avLst/>
          </a:prstGeom>
          <a:solidFill>
            <a:srgbClr val="EE7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20340" y="3673978"/>
            <a:ext cx="3393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long established fact that a reader will be distracted by the readable content of a page when looking at its layout. The point of using Lorem Ipsum is that it has a more-or-less normal distribution of letters, as opposed to using 'Content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here.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379782" y="559153"/>
            <a:ext cx="334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LIFE SALUD</a:t>
            </a:r>
            <a:endParaRPr lang="es-PE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20340" y="1403218"/>
            <a:ext cx="3393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long established fact that a reader will be distracted by the readable content of a page when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letters, as opposed to using 'Content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229" y="693371"/>
            <a:ext cx="5874820" cy="59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5750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4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A0A0"/>
      </a:accent1>
      <a:accent2>
        <a:srgbClr val="1496BE"/>
      </a:accent2>
      <a:accent3>
        <a:srgbClr val="3C78AA"/>
      </a:accent3>
      <a:accent4>
        <a:srgbClr val="645AA0"/>
      </a:accent4>
      <a:accent5>
        <a:srgbClr val="785AA0"/>
      </a:accent5>
      <a:accent6>
        <a:srgbClr val="4B4B4B"/>
      </a:accent6>
      <a:hlink>
        <a:srgbClr val="FF9999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ersonalizado 448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FF9999"/>
      </a:hlink>
      <a:folHlink>
        <a:srgbClr val="9F671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Personalizado 4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A0A0"/>
      </a:accent1>
      <a:accent2>
        <a:srgbClr val="1496BE"/>
      </a:accent2>
      <a:accent3>
        <a:srgbClr val="3C78AA"/>
      </a:accent3>
      <a:accent4>
        <a:srgbClr val="645AA0"/>
      </a:accent4>
      <a:accent5>
        <a:srgbClr val="785AA0"/>
      </a:accent5>
      <a:accent6>
        <a:srgbClr val="4B4B4B"/>
      </a:accent6>
      <a:hlink>
        <a:srgbClr val="FF9999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Personalizado 4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FF9999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3852</TotalTime>
  <Words>3816</Words>
  <Application>Microsoft Office PowerPoint</Application>
  <PresentationFormat>Panorámica</PresentationFormat>
  <Paragraphs>460</Paragraphs>
  <Slides>46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46</vt:i4>
      </vt:variant>
    </vt:vector>
  </HeadingPairs>
  <TitlesOfParts>
    <vt:vector size="59" baseType="lpstr">
      <vt:lpstr>Arial</vt:lpstr>
      <vt:lpstr>Arial Black</vt:lpstr>
      <vt:lpstr>Arial Unicode MS</vt:lpstr>
      <vt:lpstr>Calibri</vt:lpstr>
      <vt:lpstr>FZShuTi</vt:lpstr>
      <vt:lpstr>HY견명조</vt:lpstr>
      <vt:lpstr>Red Hat Display Black</vt:lpstr>
      <vt:lpstr>Renogare Soft</vt:lpstr>
      <vt:lpstr>Times New Roman</vt:lpstr>
      <vt:lpstr>Cover and End Slide Master</vt:lpstr>
      <vt:lpstr>Contents Slide Master</vt:lpstr>
      <vt:lpstr>Section Break Slide Master</vt:lpstr>
      <vt:lpstr>1_Contents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252</cp:revision>
  <dcterms:created xsi:type="dcterms:W3CDTF">2019-01-14T06:35:35Z</dcterms:created>
  <dcterms:modified xsi:type="dcterms:W3CDTF">2023-11-30T17:46:30Z</dcterms:modified>
</cp:coreProperties>
</file>