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b31980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b31980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a22eb79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a22eb79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a22eb79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a22eb79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a22eb798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a22eb798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0b3198039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0b3198039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a248ea8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a248ea8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a22eb798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a22eb798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a22eb79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a22eb79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a22eb798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a22eb798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a22eb79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a22eb79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a22eb79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a22eb79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a-DK" sz="4800" b="1"/>
              <a:t>Eksempler på hadefulde udtalelser – 2. sæt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868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2BB0D4"/>
                </a:solidFill>
              </a:rPr>
              <a:t>Bruger mit folk virkelig hadtale? &gt; Media Production &gt; </a:t>
            </a:r>
            <a:r>
              <a:rPr lang="da-DK" b="1">
                <a:solidFill>
                  <a:srgbClr val="2BB0D4"/>
                </a:solidFill>
              </a:rPr>
              <a:t>Eksempler på hadefulde udtalelser 2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6"/>
          <p:cNvSpPr txBox="1">
            <a:spLocks noGrp="1"/>
          </p:cNvSpPr>
          <p:nvPr>
            <p:ph type="body" idx="1"/>
          </p:nvPr>
        </p:nvSpPr>
        <p:spPr>
          <a:xfrm>
            <a:off x="849075" y="458850"/>
            <a:ext cx="7800300" cy="37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Du og din slags er allesammen en bunke &amp;$!^*-&amp;$%@!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47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500">
                <a:solidFill>
                  <a:schemeClr val="dk1"/>
                </a:solidFill>
              </a:rPr>
              <a:t>Xenovianere er hunde! Det her er hvad jeg gør ved hunde: </a:t>
            </a:r>
            <a:r>
              <a:rPr lang="da-DK" sz="4500" u="sng">
                <a:solidFill>
                  <a:srgbClr val="2BB0D4"/>
                </a:solidFill>
              </a:rPr>
              <a:t>burn-them-all.gif</a:t>
            </a:r>
            <a:endParaRPr sz="4500" u="sng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235;p4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05" y="602550"/>
            <a:ext cx="3499590" cy="35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22205" y="630405"/>
            <a:ext cx="34995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2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DEN BEDSTE XENOVIANER</a:t>
            </a:r>
          </a:p>
          <a:p>
            <a:pPr algn="ctr"/>
            <a:endParaRPr lang="da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28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2800" b="1" dirty="0" smtClean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da" sz="28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ER EN DØD XENOVIANER</a:t>
            </a:r>
            <a:endParaRPr lang="da" sz="28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43" name="Google Shape;243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44" name="Google Shape;244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9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body" idx="1"/>
          </p:nvPr>
        </p:nvSpPr>
        <p:spPr>
          <a:xfrm>
            <a:off x="390925" y="1080600"/>
            <a:ext cx="87530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Ingen jobs, ingen fremtid, intet %$£*&amp;@~£ håb #BlameXenovians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Åh du skønne xenovianer, jeg glæder mig til at fjerne dit hoved fra din krop!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~%$£ dig, ~%$£ dem, ~%$£ alle.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Jeg synes at xenovianere har lige så meget ret til at være her som mennesker #kunforsjov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Hvornår vil I xenovianere kravle tilbage under den sten I er kommet frem fra?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De her folk er KRYB!       allesammen.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Alle xenovianere er %$£*&amp;@~£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Du og din slags er allesammen en bunke &amp;$!^*-&amp;$%@!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dirty="0">
                <a:solidFill>
                  <a:schemeClr val="dk1"/>
                </a:solidFill>
              </a:rPr>
              <a:t>Xenovianere er hunde! Det her er hvad jeg gør ved hunde: </a:t>
            </a:r>
            <a:endParaRPr lang="da-DK" dirty="0" smtClean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da-DK" dirty="0" smtClean="0">
                <a:solidFill>
                  <a:schemeClr val="dk1"/>
                </a:solidFill>
              </a:rPr>
              <a:t>     </a:t>
            </a:r>
            <a:r>
              <a:rPr lang="da-DK" u="sng" dirty="0" smtClean="0">
                <a:solidFill>
                  <a:srgbClr val="2BB0D4"/>
                </a:solidFill>
              </a:rPr>
              <a:t>burn-them-all.gif</a:t>
            </a:r>
            <a:endParaRPr u="sng" dirty="0">
              <a:solidFill>
                <a:srgbClr val="2BB0D4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da-DK" b="1" dirty="0">
                <a:solidFill>
                  <a:srgbClr val="2BB0D4"/>
                </a:solidFill>
              </a:rPr>
              <a:t>Meme</a:t>
            </a:r>
            <a:r>
              <a:rPr lang="da-DK" dirty="0">
                <a:solidFill>
                  <a:schemeClr val="dk1"/>
                </a:solidFill>
              </a:rPr>
              <a:t> – den bedste xenovianer er en død xenovianer.</a:t>
            </a:r>
            <a:endParaRPr u="sng" dirty="0">
              <a:solidFill>
                <a:srgbClr val="3D85C6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1587" y="1424488"/>
            <a:ext cx="302975" cy="30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185991" y="2788800"/>
            <a:ext cx="35347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0023" y="3076469"/>
            <a:ext cx="283285" cy="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5554" y="3087899"/>
            <a:ext cx="284346" cy="24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621" y="3088002"/>
            <a:ext cx="284346" cy="24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495850" y="141600"/>
            <a:ext cx="86481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800" b="1">
                <a:solidFill>
                  <a:srgbClr val="2BB0D4"/>
                </a:solidFill>
              </a:rPr>
              <a:t>Eksempler på hadefulde udtalelser – 2</a:t>
            </a:r>
            <a:endParaRPr sz="2800" b="1">
              <a:solidFill>
                <a:srgbClr val="2BB0D4"/>
              </a:solidFill>
            </a:endParaRPr>
          </a:p>
        </p:txBody>
      </p:sp>
      <p:pic>
        <p:nvPicPr>
          <p:cNvPr id="10" name="Google Shape;235;p48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800" y="2880022"/>
            <a:ext cx="1673362" cy="167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044836" y="2880022"/>
            <a:ext cx="162671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" sz="11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DEN BEDSTE </a:t>
            </a:r>
            <a:r>
              <a:rPr lang="da" sz="11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XENOVIANER</a:t>
            </a:r>
          </a:p>
          <a:p>
            <a:pPr algn="ctr"/>
            <a:endParaRPr lang="da" sz="11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endParaRPr lang="da" sz="1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lvl="1" algn="ctr"/>
            <a:r>
              <a:rPr lang="da" sz="1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ER </a:t>
            </a:r>
            <a:r>
              <a:rPr lang="da" sz="1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EN DØD XENOVIANER</a:t>
            </a:r>
            <a:endParaRPr lang="da" sz="12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Ingen jobs, ingen fremtid, intet %$£*&amp;@~£ håb </a:t>
            </a:r>
            <a:r>
              <a:rPr lang="da-DK" sz="5500" b="1">
                <a:solidFill>
                  <a:srgbClr val="2BB0D4"/>
                </a:solidFill>
              </a:rPr>
              <a:t>#BlameXenovians</a:t>
            </a:r>
            <a:endParaRPr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1001475" y="10962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 dirty="0">
                <a:solidFill>
                  <a:schemeClr val="dk1"/>
                </a:solidFill>
              </a:rPr>
              <a:t>Åh du skønne xenovianer, jeg glæder mig til at fjerne dit hoved fra din krop!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83" name="Google Shape;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650" y="3324474"/>
            <a:ext cx="612875" cy="6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~%$£ dig, </a:t>
            </a:r>
            <a:r>
              <a:rPr lang="en-GB" sz="5500">
                <a:solidFill>
                  <a:schemeClr val="dk1"/>
                </a:solidFill>
              </a:rPr>
              <a:t/>
            </a:r>
            <a:br>
              <a:rPr lang="en-GB" sz="5500">
                <a:solidFill>
                  <a:schemeClr val="dk1"/>
                </a:solidFill>
              </a:rPr>
            </a:br>
            <a:r>
              <a:rPr lang="da-DK" sz="5500">
                <a:solidFill>
                  <a:schemeClr val="dk1"/>
                </a:solidFill>
              </a:rPr>
              <a:t>~%$£ dem, </a:t>
            </a:r>
            <a:r>
              <a:rPr lang="en-GB" sz="5500">
                <a:solidFill>
                  <a:schemeClr val="dk1"/>
                </a:solidFill>
              </a:rPr>
              <a:t/>
            </a:r>
            <a:br>
              <a:rPr lang="en-GB" sz="5500">
                <a:solidFill>
                  <a:schemeClr val="dk1"/>
                </a:solidFill>
              </a:rPr>
            </a:br>
            <a:r>
              <a:rPr lang="da-DK" sz="5500">
                <a:solidFill>
                  <a:schemeClr val="dk1"/>
                </a:solidFill>
              </a:rPr>
              <a:t>~%$£ alle.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891000" y="451450"/>
            <a:ext cx="7752900" cy="38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000">
                <a:solidFill>
                  <a:schemeClr val="dk1"/>
                </a:solidFill>
              </a:rPr>
              <a:t>Jeg synes at xenovianere har lige så meget ret til at være her som mennesker </a:t>
            </a:r>
            <a:r>
              <a:rPr lang="da-DK" sz="5000" b="1">
                <a:solidFill>
                  <a:srgbClr val="2BB0D4"/>
                </a:solidFill>
              </a:rPr>
              <a:t>#kunforsjov</a:t>
            </a:r>
            <a:endParaRPr sz="5000" b="1">
              <a:solidFill>
                <a:srgbClr val="2BB0D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body" idx="1"/>
          </p:nvPr>
        </p:nvSpPr>
        <p:spPr>
          <a:xfrm>
            <a:off x="869700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400">
                <a:solidFill>
                  <a:schemeClr val="dk1"/>
                </a:solidFill>
              </a:rPr>
              <a:t>Hvornår vil I xenovianere kravle tilbage under den sten I er kommet frem fra?</a:t>
            </a:r>
            <a:endParaRPr sz="4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849075" y="451450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 dirty="0">
                <a:solidFill>
                  <a:schemeClr val="dk1"/>
                </a:solidFill>
              </a:rPr>
              <a:t>De her folk er KRYB!       allesammen.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08" name="Google Shape;2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692664" y="2387740"/>
            <a:ext cx="931325" cy="72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body" idx="1"/>
          </p:nvPr>
        </p:nvSpPr>
        <p:spPr>
          <a:xfrm>
            <a:off x="1462300" y="113365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5500">
                <a:solidFill>
                  <a:schemeClr val="dk1"/>
                </a:solidFill>
              </a:rPr>
              <a:t>Alle xenovianere er %$£*&amp;@~£       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094" y="2470998"/>
            <a:ext cx="742557" cy="7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9134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4472" y="2504371"/>
            <a:ext cx="745338" cy="65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259</Words>
  <Application>Microsoft Office PowerPoint</Application>
  <PresentationFormat>On-screen Show (16:9)</PresentationFormat>
  <Paragraphs>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Impact</vt:lpstr>
      <vt:lpstr>Simple Light</vt:lpstr>
      <vt:lpstr>Simple Light</vt:lpstr>
      <vt:lpstr>Simple Light</vt:lpstr>
      <vt:lpstr>Eksempler på hadefulde udtalelser – 2. sæt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Eksempler på hadefulde udtalelser – 2. sæt</dc:title>
  <cp:lastModifiedBy>Adobe EUN</cp:lastModifiedBy>
  <cp:revision>2</cp:revision>
  <dcterms:modified xsi:type="dcterms:W3CDTF">2019-09-17T09:40:52Z</dcterms:modified>
</cp:coreProperties>
</file>