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81" r:id="rId5"/>
    <p:sldId id="280" r:id="rId6"/>
    <p:sldId id="28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4" d="100"/>
          <a:sy n="124" d="100"/>
        </p:scale>
        <p:origin x="427" y="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nSpc>
                <a:spcPct val="150000"/>
              </a:lnSpc>
            </a:pPr>
            <a:r>
              <a:rPr lang="en-US" sz="4800" b="1">
                <a:solidFill>
                  <a:srgbClr val="FF0000"/>
                </a:solidFill>
                <a:latin typeface="Arial" panose="020B0604020202020204" pitchFamily="34" charset="0"/>
                <a:cs typeface="Arial" panose="020B0604020202020204" pitchFamily="34" charset="0"/>
              </a:rPr>
              <a:t>Thánh Matthêu</a:t>
            </a:r>
            <a:br>
              <a:rPr lang="en-US" sz="4800" b="1">
                <a:solidFill>
                  <a:srgbClr val="FF0000"/>
                </a:solidFill>
                <a:latin typeface="Arial" panose="020B0604020202020204" pitchFamily="34" charset="0"/>
                <a:cs typeface="Arial" panose="020B0604020202020204" pitchFamily="34" charset="0"/>
              </a:rPr>
            </a:br>
            <a:r>
              <a:rPr lang="en-US" sz="4800" b="1">
                <a:solidFill>
                  <a:srgbClr val="FF0000"/>
                </a:solidFill>
                <a:latin typeface="Arial" panose="020B0604020202020204" pitchFamily="34" charset="0"/>
                <a:cs typeface="Arial" panose="020B0604020202020204" pitchFamily="34" charset="0"/>
              </a:rPr>
              <a:t>Tông đồ Thánh Sử</a:t>
            </a:r>
            <a:endParaRPr lang="en-US" sz="4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Muôn lời hòa ca mừng kính Thánh Mat-thêu tông đồ nhiệt tâm làm chứng tá Nước Trời. theo Thầy muôn nơi loan truyền hồng ân cứu rỗi, viết sách Tin Mừng lưu truyền đến muôn ngàn sau.</a:t>
            </a:r>
            <a:endParaRPr lang="vi-VN" sz="58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Chúa kêu mời một lời: </a:t>
            </a:r>
            <a:r>
              <a:rPr lang="en-US" sz="5800" b="1">
                <a:latin typeface="Arial" panose="020B0604020202020204" pitchFamily="34" charset="0"/>
                <a:cs typeface="Arial" panose="020B0604020202020204" pitchFamily="34" charset="0"/>
              </a:rPr>
              <a:t>“</a:t>
            </a:r>
            <a:r>
              <a:rPr lang="vi-VN" sz="5800" b="1">
                <a:latin typeface="Arial" panose="020B0604020202020204" pitchFamily="34" charset="0"/>
                <a:cs typeface="Arial" panose="020B0604020202020204" pitchFamily="34" charset="0"/>
              </a:rPr>
              <a:t>Hãy theo Thầy” vào đời cứu muôn dân lầm than mọi nơi. Bước theo Thầy bỏ lại những danh vọng tiền tài quyết hiến thân vì lợi ích muôn người.</a:t>
            </a:r>
            <a:endParaRPr lang="vi-VN" sz="5800" b="1" dirty="0"/>
          </a:p>
        </p:txBody>
      </p:sp>
    </p:spTree>
    <p:extLst>
      <p:ext uri="{BB962C8B-B14F-4D97-AF65-F5344CB8AC3E}">
        <p14:creationId xmlns:p14="http://schemas.microsoft.com/office/powerpoint/2010/main" val="2993077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Muôn lời hòa ca mừng kính Thánh Mat-thêu tông đồ nhiệt tâm làm chứng tá Nước Trời. theo Thầy muôn nơi loan truyền hồng ân cứu rỗi, viết sách Tin Mừng lưu truyền đến muôn ngàn sau.</a:t>
            </a:r>
            <a:endParaRPr lang="vi-VN" sz="5800" b="1" dirty="0"/>
          </a:p>
        </p:txBody>
      </p:sp>
    </p:spTree>
    <p:extLst>
      <p:ext uri="{BB962C8B-B14F-4D97-AF65-F5344CB8AC3E}">
        <p14:creationId xmlns:p14="http://schemas.microsoft.com/office/powerpoint/2010/main" val="340727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Khấn xin Ngài cầu bầu Chúa ban ơn nhiệm mầu giúp chúng con vượt qua khổ đau. Sống Tin Mừng vẹn toàn sống yêu thương nồng nàn để mai sau được hưởng phúc thiên đàng.</a:t>
            </a:r>
            <a:endParaRPr lang="vi-VN" sz="5800" b="1" dirty="0"/>
          </a:p>
        </p:txBody>
      </p:sp>
    </p:spTree>
    <p:extLst>
      <p:ext uri="{BB962C8B-B14F-4D97-AF65-F5344CB8AC3E}">
        <p14:creationId xmlns:p14="http://schemas.microsoft.com/office/powerpoint/2010/main" val="3355450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Muôn lời hòa ca mừng kính Thánh Mat-thêu tông đồ nhiệt tâm làm chứng tá Nước Trời. theo Thầy muôn nơi loan truyền hồng ân cứu rỗi, viết sách Tin Mừng lưu truyền đến muôn ngàn sau.</a:t>
            </a:r>
            <a:endParaRPr lang="vi-VN" sz="5800" b="1" dirty="0"/>
          </a:p>
        </p:txBody>
      </p:sp>
    </p:spTree>
    <p:extLst>
      <p:ext uri="{BB962C8B-B14F-4D97-AF65-F5344CB8AC3E}">
        <p14:creationId xmlns:p14="http://schemas.microsoft.com/office/powerpoint/2010/main" val="3296126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189</TotalTime>
  <Words>214</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Century Gothic</vt:lpstr>
      <vt:lpstr>Garamond</vt:lpstr>
      <vt:lpstr>Verdana</vt:lpstr>
      <vt:lpstr>Savon</vt:lpstr>
      <vt:lpstr>Thánh Matthêu Tông đồ Thánh Sử</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37</cp:revision>
  <dcterms:created xsi:type="dcterms:W3CDTF">2024-12-09T09:23:25Z</dcterms:created>
  <dcterms:modified xsi:type="dcterms:W3CDTF">2025-09-04T03:12:16Z</dcterms:modified>
</cp:coreProperties>
</file>