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4F5EB-CFC7-6A93-5257-E9FAED25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30579A0-5C81-4AD4-EB98-31E788066FE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0579A0-5C81-4AD4-EB98-31E788066F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8912DAC-FFB2-AAF4-D5D7-00A373EFF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FBFC13D-1D6B-3E30-8FF8-3EB1D7C7C8F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A94B96-05EF-2E2C-04FD-70BEAF7C036C}"/>
              </a:ext>
            </a:extLst>
          </p:cNvPr>
          <p:cNvSpPr/>
          <p:nvPr/>
        </p:nvSpPr>
        <p:spPr>
          <a:xfrm>
            <a:off x="625033" y="1690926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29" name="Shape1_20210618_105917">
            <a:extLst>
              <a:ext uri="{FF2B5EF4-FFF2-40B4-BE49-F238E27FC236}">
                <a16:creationId xmlns:a16="http://schemas.microsoft.com/office/drawing/2014/main" id="{17FF6AE2-90F4-5634-A79A-A558BA9048FB}"/>
              </a:ext>
            </a:extLst>
          </p:cNvPr>
          <p:cNvSpPr/>
          <p:nvPr/>
        </p:nvSpPr>
        <p:spPr>
          <a:xfrm>
            <a:off x="760226" y="2183480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0" name="Shape1_20210618_105928">
            <a:extLst>
              <a:ext uri="{FF2B5EF4-FFF2-40B4-BE49-F238E27FC236}">
                <a16:creationId xmlns:a16="http://schemas.microsoft.com/office/drawing/2014/main" id="{0AECE39B-AD8B-2BA5-EA14-9DCC252D5F7A}"/>
              </a:ext>
            </a:extLst>
          </p:cNvPr>
          <p:cNvSpPr>
            <a:spLocks/>
          </p:cNvSpPr>
          <p:nvPr/>
        </p:nvSpPr>
        <p:spPr>
          <a:xfrm>
            <a:off x="260784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1" name="Shape0_20210618_105928">
            <a:extLst>
              <a:ext uri="{FF2B5EF4-FFF2-40B4-BE49-F238E27FC236}">
                <a16:creationId xmlns:a16="http://schemas.microsoft.com/office/drawing/2014/main" id="{141D029E-D8EB-8F17-A72E-6A6BDE122F17}"/>
              </a:ext>
            </a:extLst>
          </p:cNvPr>
          <p:cNvSpPr/>
          <p:nvPr/>
        </p:nvSpPr>
        <p:spPr>
          <a:xfrm>
            <a:off x="713876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2" name="Shape0_20210618_105917">
            <a:extLst>
              <a:ext uri="{FF2B5EF4-FFF2-40B4-BE49-F238E27FC236}">
                <a16:creationId xmlns:a16="http://schemas.microsoft.com/office/drawing/2014/main" id="{E5155019-F0E3-AE9A-03D3-2239AC732BB2}"/>
              </a:ext>
            </a:extLst>
          </p:cNvPr>
          <p:cNvSpPr>
            <a:spLocks/>
          </p:cNvSpPr>
          <p:nvPr/>
        </p:nvSpPr>
        <p:spPr>
          <a:xfrm>
            <a:off x="260784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3" name="Shape2_20210618_105917">
            <a:extLst>
              <a:ext uri="{FF2B5EF4-FFF2-40B4-BE49-F238E27FC236}">
                <a16:creationId xmlns:a16="http://schemas.microsoft.com/office/drawing/2014/main" id="{81DE7381-9509-7F56-2A51-5BD791B17C39}"/>
              </a:ext>
            </a:extLst>
          </p:cNvPr>
          <p:cNvSpPr>
            <a:spLocks/>
          </p:cNvSpPr>
          <p:nvPr/>
        </p:nvSpPr>
        <p:spPr>
          <a:xfrm>
            <a:off x="713876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870EAF-03A7-E017-2359-5AC1EB8F81CD}"/>
              </a:ext>
            </a:extLst>
          </p:cNvPr>
          <p:cNvSpPr/>
          <p:nvPr/>
        </p:nvSpPr>
        <p:spPr>
          <a:xfrm>
            <a:off x="625033" y="3169568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35" name="Shape4_20210618_105917">
            <a:extLst>
              <a:ext uri="{FF2B5EF4-FFF2-40B4-BE49-F238E27FC236}">
                <a16:creationId xmlns:a16="http://schemas.microsoft.com/office/drawing/2014/main" id="{D8358766-C760-E670-1439-865B50376C32}"/>
              </a:ext>
            </a:extLst>
          </p:cNvPr>
          <p:cNvSpPr/>
          <p:nvPr/>
        </p:nvSpPr>
        <p:spPr>
          <a:xfrm>
            <a:off x="760226" y="3662122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6" name="Shape2_20210618_105928">
            <a:extLst>
              <a:ext uri="{FF2B5EF4-FFF2-40B4-BE49-F238E27FC236}">
                <a16:creationId xmlns:a16="http://schemas.microsoft.com/office/drawing/2014/main" id="{8FDE9298-B55B-9E8B-E2D0-33E51F78C5C9}"/>
              </a:ext>
            </a:extLst>
          </p:cNvPr>
          <p:cNvSpPr>
            <a:spLocks/>
          </p:cNvSpPr>
          <p:nvPr/>
        </p:nvSpPr>
        <p:spPr>
          <a:xfrm>
            <a:off x="260784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7" name="Shape3_20210618_105928">
            <a:extLst>
              <a:ext uri="{FF2B5EF4-FFF2-40B4-BE49-F238E27FC236}">
                <a16:creationId xmlns:a16="http://schemas.microsoft.com/office/drawing/2014/main" id="{D2B1713A-FED9-CD40-5F84-9ADA83F05BD1}"/>
              </a:ext>
            </a:extLst>
          </p:cNvPr>
          <p:cNvSpPr/>
          <p:nvPr/>
        </p:nvSpPr>
        <p:spPr>
          <a:xfrm>
            <a:off x="713876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8" name="Shape5_20210618_105917">
            <a:extLst>
              <a:ext uri="{FF2B5EF4-FFF2-40B4-BE49-F238E27FC236}">
                <a16:creationId xmlns:a16="http://schemas.microsoft.com/office/drawing/2014/main" id="{63830D59-4D0B-BAEA-388A-2B07D6CCC1EB}"/>
              </a:ext>
            </a:extLst>
          </p:cNvPr>
          <p:cNvSpPr>
            <a:spLocks/>
          </p:cNvSpPr>
          <p:nvPr/>
        </p:nvSpPr>
        <p:spPr>
          <a:xfrm>
            <a:off x="260784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9" name="Shape6_20210618_105917">
            <a:extLst>
              <a:ext uri="{FF2B5EF4-FFF2-40B4-BE49-F238E27FC236}">
                <a16:creationId xmlns:a16="http://schemas.microsoft.com/office/drawing/2014/main" id="{89FDDC8E-0057-1733-A310-BED356F8D871}"/>
              </a:ext>
            </a:extLst>
          </p:cNvPr>
          <p:cNvSpPr>
            <a:spLocks/>
          </p:cNvSpPr>
          <p:nvPr/>
        </p:nvSpPr>
        <p:spPr>
          <a:xfrm>
            <a:off x="713876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7B1CD7-93A9-83BE-3751-8876E8DCAF30}"/>
              </a:ext>
            </a:extLst>
          </p:cNvPr>
          <p:cNvSpPr/>
          <p:nvPr/>
        </p:nvSpPr>
        <p:spPr>
          <a:xfrm>
            <a:off x="625033" y="4648210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41" name="Shape7_20210618_105917">
            <a:extLst>
              <a:ext uri="{FF2B5EF4-FFF2-40B4-BE49-F238E27FC236}">
                <a16:creationId xmlns:a16="http://schemas.microsoft.com/office/drawing/2014/main" id="{A0A85ED4-A2CD-2F1E-BF81-DE974B4E86E9}"/>
              </a:ext>
            </a:extLst>
          </p:cNvPr>
          <p:cNvSpPr/>
          <p:nvPr/>
        </p:nvSpPr>
        <p:spPr>
          <a:xfrm>
            <a:off x="760226" y="5140765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42" name="Shape4_20210618_105928">
            <a:extLst>
              <a:ext uri="{FF2B5EF4-FFF2-40B4-BE49-F238E27FC236}">
                <a16:creationId xmlns:a16="http://schemas.microsoft.com/office/drawing/2014/main" id="{FECDFF28-D1A2-5F7E-E516-979E3C9CCE65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3" name="Shape5_20210618_105928">
            <a:extLst>
              <a:ext uri="{FF2B5EF4-FFF2-40B4-BE49-F238E27FC236}">
                <a16:creationId xmlns:a16="http://schemas.microsoft.com/office/drawing/2014/main" id="{39D3F474-A2E0-8AB7-25F3-7C95739CCA12}"/>
              </a:ext>
            </a:extLst>
          </p:cNvPr>
          <p:cNvSpPr/>
          <p:nvPr/>
        </p:nvSpPr>
        <p:spPr>
          <a:xfrm>
            <a:off x="713876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4" name="Shape8_20210618_105917">
            <a:extLst>
              <a:ext uri="{FF2B5EF4-FFF2-40B4-BE49-F238E27FC236}">
                <a16:creationId xmlns:a16="http://schemas.microsoft.com/office/drawing/2014/main" id="{FCDB2E0C-42B4-49D9-2C71-B045F413A50B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5" name="Shape9_20210618_105917">
            <a:extLst>
              <a:ext uri="{FF2B5EF4-FFF2-40B4-BE49-F238E27FC236}">
                <a16:creationId xmlns:a16="http://schemas.microsoft.com/office/drawing/2014/main" id="{2788A11F-1702-4BC6-3BB7-AACC9938E6D9}"/>
              </a:ext>
            </a:extLst>
          </p:cNvPr>
          <p:cNvSpPr>
            <a:spLocks/>
          </p:cNvSpPr>
          <p:nvPr/>
        </p:nvSpPr>
        <p:spPr>
          <a:xfrm>
            <a:off x="713876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F70672-75F2-4E40-A0A5-2318C5A99F0A}"/>
              </a:ext>
            </a:extLst>
          </p:cNvPr>
          <p:cNvSpPr/>
          <p:nvPr/>
        </p:nvSpPr>
        <p:spPr>
          <a:xfrm>
            <a:off x="7138762" y="990424"/>
            <a:ext cx="4365956" cy="5479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F426FE-64D0-564D-1136-A59103F01F60}"/>
              </a:ext>
            </a:extLst>
          </p:cNvPr>
          <p:cNvSpPr/>
          <p:nvPr/>
        </p:nvSpPr>
        <p:spPr>
          <a:xfrm>
            <a:off x="2607844" y="990424"/>
            <a:ext cx="4365956" cy="547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DDBBF9B-441F-B9DF-0449-3259E076BFAE}"/>
              </a:ext>
            </a:extLst>
          </p:cNvPr>
          <p:cNvSpPr/>
          <p:nvPr/>
        </p:nvSpPr>
        <p:spPr>
          <a:xfrm>
            <a:off x="2703954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IN" sz="1471" b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1FEA9A6-5F51-132C-8ABA-9C81A114B40A}"/>
              </a:ext>
            </a:extLst>
          </p:cNvPr>
          <p:cNvSpPr/>
          <p:nvPr/>
        </p:nvSpPr>
        <p:spPr>
          <a:xfrm>
            <a:off x="7234871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810142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8602</TotalTime>
  <Words>31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577</cp:revision>
  <dcterms:created xsi:type="dcterms:W3CDTF">2021-03-31T02:49:57Z</dcterms:created>
  <dcterms:modified xsi:type="dcterms:W3CDTF">2025-10-15T08:47:18Z</dcterms:modified>
  <cp:category/>
</cp:coreProperties>
</file>