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Abril Fatface"/>
      <p:regular r:id="rId29"/>
    </p:embeddedFont>
    <p:embeddedFont>
      <p:font typeface="Lato"/>
      <p:regular r:id="rId30"/>
      <p:bold r:id="rId31"/>
      <p:italic r:id="rId32"/>
      <p:boldItalic r:id="rId33"/>
    </p:embeddedFont>
    <p:embeddedFont>
      <p:font typeface="Inter"/>
      <p:regular r:id="rId34"/>
      <p:bold r:id="rId35"/>
    </p:embeddedFont>
    <p:embeddedFont>
      <p:font typeface="DM Sans"/>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gIZVH3GkabhPpOB8h5Wdtrxv37N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AbrilFatface-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schemas.openxmlformats.org/officeDocument/2006/relationships/font" Target="fonts/DMSans-boldItalic.fntdata"/><Relationship Id="rId14" Type="http://schemas.openxmlformats.org/officeDocument/2006/relationships/slide" Target="slides/slide10.xml"/><Relationship Id="rId36" Type="http://schemas.openxmlformats.org/officeDocument/2006/relationships/font" Target="fonts/DMSans-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9" name="Google Shape;60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1" name="Google Shape;66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0" name="Google Shape;69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1" name="Google Shape;69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4" name="Google Shape;73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5" name="Google Shape;73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0" name="Google Shape;770;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1" name="Google Shape;771;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 name="Google Shape;4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 name="Google Shape;4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3.png"/><Relationship Id="rId13" Type="http://schemas.openxmlformats.org/officeDocument/2006/relationships/image" Target="../media/image16.png"/><Relationship Id="rId12" Type="http://schemas.openxmlformats.org/officeDocument/2006/relationships/image" Target="../media/image12.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31.png"/><Relationship Id="rId14" Type="http://schemas.openxmlformats.org/officeDocument/2006/relationships/image" Target="../media/image11.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45.png"/><Relationship Id="rId8" Type="http://schemas.openxmlformats.org/officeDocument/2006/relationships/image" Target="../media/image15.png"/></Relationships>
</file>

<file path=ppt/slides/_rels/slide10.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36.png"/><Relationship Id="rId13" Type="http://schemas.openxmlformats.org/officeDocument/2006/relationships/image" Target="../media/image174.png"/><Relationship Id="rId12" Type="http://schemas.openxmlformats.org/officeDocument/2006/relationships/image" Target="../media/image136.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30.png"/><Relationship Id="rId14" Type="http://schemas.openxmlformats.org/officeDocument/2006/relationships/image" Target="../media/image125.png"/><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26.png"/><Relationship Id="rId8" Type="http://schemas.openxmlformats.org/officeDocument/2006/relationships/image" Target="../media/image34.png"/></Relationships>
</file>

<file path=ppt/slides/_rels/slide11.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28.png"/><Relationship Id="rId13" Type="http://schemas.openxmlformats.org/officeDocument/2006/relationships/image" Target="../media/image131.png"/><Relationship Id="rId12" Type="http://schemas.openxmlformats.org/officeDocument/2006/relationships/image" Target="../media/image11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2.png"/><Relationship Id="rId15" Type="http://schemas.openxmlformats.org/officeDocument/2006/relationships/image" Target="../media/image8.png"/><Relationship Id="rId14" Type="http://schemas.openxmlformats.org/officeDocument/2006/relationships/image" Target="../media/image130.png"/><Relationship Id="rId17" Type="http://schemas.openxmlformats.org/officeDocument/2006/relationships/image" Target="../media/image127.png"/><Relationship Id="rId16" Type="http://schemas.openxmlformats.org/officeDocument/2006/relationships/image" Target="../media/image132.png"/><Relationship Id="rId5" Type="http://schemas.openxmlformats.org/officeDocument/2006/relationships/image" Target="../media/image29.png"/><Relationship Id="rId6" Type="http://schemas.openxmlformats.org/officeDocument/2006/relationships/image" Target="../media/image80.png"/><Relationship Id="rId18" Type="http://schemas.openxmlformats.org/officeDocument/2006/relationships/image" Target="../media/image122.png"/><Relationship Id="rId7" Type="http://schemas.openxmlformats.org/officeDocument/2006/relationships/image" Target="../media/image39.png"/><Relationship Id="rId8" Type="http://schemas.openxmlformats.org/officeDocument/2006/relationships/image" Target="../media/image41.png"/></Relationships>
</file>

<file path=ppt/slides/_rels/slide12.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12.png"/><Relationship Id="rId13" Type="http://schemas.openxmlformats.org/officeDocument/2006/relationships/image" Target="../media/image22.png"/><Relationship Id="rId12"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42.png"/><Relationship Id="rId15" Type="http://schemas.openxmlformats.org/officeDocument/2006/relationships/image" Target="../media/image264.png"/><Relationship Id="rId14" Type="http://schemas.openxmlformats.org/officeDocument/2006/relationships/image" Target="../media/image188.png"/><Relationship Id="rId16" Type="http://schemas.openxmlformats.org/officeDocument/2006/relationships/image" Target="../media/image162.png"/><Relationship Id="rId5" Type="http://schemas.openxmlformats.org/officeDocument/2006/relationships/image" Target="../media/image173.png"/><Relationship Id="rId6" Type="http://schemas.openxmlformats.org/officeDocument/2006/relationships/image" Target="../media/image30.png"/><Relationship Id="rId7" Type="http://schemas.openxmlformats.org/officeDocument/2006/relationships/image" Target="../media/image15.png"/><Relationship Id="rId8" Type="http://schemas.openxmlformats.org/officeDocument/2006/relationships/image" Target="../media/image7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png"/><Relationship Id="rId4" Type="http://schemas.openxmlformats.org/officeDocument/2006/relationships/image" Target="../media/image13.png"/><Relationship Id="rId5" Type="http://schemas.openxmlformats.org/officeDocument/2006/relationships/image" Target="../media/image19.png"/><Relationship Id="rId6" Type="http://schemas.openxmlformats.org/officeDocument/2006/relationships/image" Target="../media/image20.png"/><Relationship Id="rId7" Type="http://schemas.openxmlformats.org/officeDocument/2006/relationships/image" Target="../media/image21.png"/><Relationship Id="rId8" Type="http://schemas.openxmlformats.org/officeDocument/2006/relationships/image" Target="../media/image22.png"/></Relationships>
</file>

<file path=ppt/slides/_rels/slide14.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36.png"/><Relationship Id="rId12" Type="http://schemas.openxmlformats.org/officeDocument/2006/relationships/image" Target="../media/image17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30.png"/><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26.png"/><Relationship Id="rId8" Type="http://schemas.openxmlformats.org/officeDocument/2006/relationships/image" Target="../media/image34.png"/></Relationships>
</file>

<file path=ppt/slides/_rels/slide15.xml.rels><?xml version="1.0" encoding="UTF-8" standalone="yes"?><Relationships xmlns="http://schemas.openxmlformats.org/package/2006/relationships"><Relationship Id="rId20" Type="http://schemas.openxmlformats.org/officeDocument/2006/relationships/image" Target="../media/image187.png"/><Relationship Id="rId22" Type="http://schemas.openxmlformats.org/officeDocument/2006/relationships/image" Target="../media/image186.png"/><Relationship Id="rId21" Type="http://schemas.openxmlformats.org/officeDocument/2006/relationships/image" Target="../media/image202.png"/><Relationship Id="rId24" Type="http://schemas.openxmlformats.org/officeDocument/2006/relationships/image" Target="../media/image190.png"/><Relationship Id="rId23" Type="http://schemas.openxmlformats.org/officeDocument/2006/relationships/image" Target="../media/image18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80.png"/><Relationship Id="rId26" Type="http://schemas.openxmlformats.org/officeDocument/2006/relationships/image" Target="../media/image237.png"/><Relationship Id="rId25" Type="http://schemas.openxmlformats.org/officeDocument/2006/relationships/image" Target="../media/image183.png"/><Relationship Id="rId28" Type="http://schemas.openxmlformats.org/officeDocument/2006/relationships/image" Target="../media/image195.png"/><Relationship Id="rId27" Type="http://schemas.openxmlformats.org/officeDocument/2006/relationships/image" Target="../media/image197.png"/><Relationship Id="rId5" Type="http://schemas.openxmlformats.org/officeDocument/2006/relationships/image" Target="../media/image39.png"/><Relationship Id="rId6" Type="http://schemas.openxmlformats.org/officeDocument/2006/relationships/image" Target="../media/image41.png"/><Relationship Id="rId29" Type="http://schemas.openxmlformats.org/officeDocument/2006/relationships/image" Target="../media/image182.png"/><Relationship Id="rId7" Type="http://schemas.openxmlformats.org/officeDocument/2006/relationships/image" Target="../media/image2.png"/><Relationship Id="rId8" Type="http://schemas.openxmlformats.org/officeDocument/2006/relationships/image" Target="../media/image29.png"/><Relationship Id="rId31" Type="http://schemas.openxmlformats.org/officeDocument/2006/relationships/image" Target="../media/image203.png"/><Relationship Id="rId30" Type="http://schemas.openxmlformats.org/officeDocument/2006/relationships/image" Target="../media/image196.png"/><Relationship Id="rId11" Type="http://schemas.openxmlformats.org/officeDocument/2006/relationships/image" Target="../media/image22.png"/><Relationship Id="rId33" Type="http://schemas.openxmlformats.org/officeDocument/2006/relationships/image" Target="../media/image206.png"/><Relationship Id="rId10" Type="http://schemas.openxmlformats.org/officeDocument/2006/relationships/image" Target="../media/image28.png"/><Relationship Id="rId32" Type="http://schemas.openxmlformats.org/officeDocument/2006/relationships/image" Target="../media/image209.png"/><Relationship Id="rId13" Type="http://schemas.openxmlformats.org/officeDocument/2006/relationships/image" Target="../media/image191.png"/><Relationship Id="rId35" Type="http://schemas.openxmlformats.org/officeDocument/2006/relationships/image" Target="../media/image215.png"/><Relationship Id="rId12" Type="http://schemas.openxmlformats.org/officeDocument/2006/relationships/image" Target="../media/image181.png"/><Relationship Id="rId34" Type="http://schemas.openxmlformats.org/officeDocument/2006/relationships/image" Target="../media/image189.png"/><Relationship Id="rId15" Type="http://schemas.openxmlformats.org/officeDocument/2006/relationships/image" Target="../media/image175.png"/><Relationship Id="rId14" Type="http://schemas.openxmlformats.org/officeDocument/2006/relationships/image" Target="../media/image172.png"/><Relationship Id="rId17" Type="http://schemas.openxmlformats.org/officeDocument/2006/relationships/image" Target="../media/image171.png"/><Relationship Id="rId16" Type="http://schemas.openxmlformats.org/officeDocument/2006/relationships/image" Target="../media/image170.png"/><Relationship Id="rId19" Type="http://schemas.openxmlformats.org/officeDocument/2006/relationships/image" Target="../media/image178.png"/><Relationship Id="rId18" Type="http://schemas.openxmlformats.org/officeDocument/2006/relationships/image" Target="../media/image18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40.png"/><Relationship Id="rId4" Type="http://schemas.openxmlformats.org/officeDocument/2006/relationships/image" Target="../media/image4.png"/><Relationship Id="rId9" Type="http://schemas.openxmlformats.org/officeDocument/2006/relationships/image" Target="../media/image142.png"/><Relationship Id="rId5" Type="http://schemas.openxmlformats.org/officeDocument/2006/relationships/image" Target="../media/image236.png"/><Relationship Id="rId6" Type="http://schemas.openxmlformats.org/officeDocument/2006/relationships/image" Target="../media/image30.png"/><Relationship Id="rId7" Type="http://schemas.openxmlformats.org/officeDocument/2006/relationships/image" Target="../media/image15.png"/><Relationship Id="rId8" Type="http://schemas.openxmlformats.org/officeDocument/2006/relationships/image" Target="../media/image77.png"/><Relationship Id="rId11" Type="http://schemas.openxmlformats.org/officeDocument/2006/relationships/image" Target="../media/image233.png"/><Relationship Id="rId10" Type="http://schemas.openxmlformats.org/officeDocument/2006/relationships/image" Target="../media/image12.png"/><Relationship Id="rId13" Type="http://schemas.openxmlformats.org/officeDocument/2006/relationships/image" Target="../media/image22.png"/><Relationship Id="rId12" Type="http://schemas.openxmlformats.org/officeDocument/2006/relationships/image" Target="../media/image31.png"/><Relationship Id="rId15" Type="http://schemas.openxmlformats.org/officeDocument/2006/relationships/image" Target="../media/image251.png"/><Relationship Id="rId14" Type="http://schemas.openxmlformats.org/officeDocument/2006/relationships/image" Target="../media/image2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30.png"/><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26.png"/><Relationship Id="rId8" Type="http://schemas.openxmlformats.org/officeDocument/2006/relationships/image" Target="../media/image34.png"/><Relationship Id="rId11" Type="http://schemas.openxmlformats.org/officeDocument/2006/relationships/image" Target="../media/image22.png"/><Relationship Id="rId10" Type="http://schemas.openxmlformats.org/officeDocument/2006/relationships/image" Target="../media/image36.png"/><Relationship Id="rId13" Type="http://schemas.openxmlformats.org/officeDocument/2006/relationships/image" Target="../media/image288.png"/><Relationship Id="rId12" Type="http://schemas.openxmlformats.org/officeDocument/2006/relationships/image" Target="../media/image23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2.png"/><Relationship Id="rId5" Type="http://schemas.openxmlformats.org/officeDocument/2006/relationships/image" Target="../media/image29.png"/><Relationship Id="rId6" Type="http://schemas.openxmlformats.org/officeDocument/2006/relationships/image" Target="../media/image80.png"/><Relationship Id="rId7" Type="http://schemas.openxmlformats.org/officeDocument/2006/relationships/image" Target="../media/image39.png"/><Relationship Id="rId8" Type="http://schemas.openxmlformats.org/officeDocument/2006/relationships/image" Target="../media/image41.png"/><Relationship Id="rId11" Type="http://schemas.openxmlformats.org/officeDocument/2006/relationships/image" Target="../media/image22.png"/><Relationship Id="rId10" Type="http://schemas.openxmlformats.org/officeDocument/2006/relationships/image" Target="../media/image28.png"/><Relationship Id="rId13" Type="http://schemas.openxmlformats.org/officeDocument/2006/relationships/image" Target="../media/image241.png"/><Relationship Id="rId12" Type="http://schemas.openxmlformats.org/officeDocument/2006/relationships/image" Target="../media/image29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96.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3.png"/><Relationship Id="rId5" Type="http://schemas.openxmlformats.org/officeDocument/2006/relationships/image" Target="../media/image19.png"/><Relationship Id="rId6" Type="http://schemas.openxmlformats.org/officeDocument/2006/relationships/image" Target="../media/image22.png"/><Relationship Id="rId7" Type="http://schemas.openxmlformats.org/officeDocument/2006/relationships/image" Target="../media/image20.png"/><Relationship Id="rId8"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40.png"/><Relationship Id="rId4" Type="http://schemas.openxmlformats.org/officeDocument/2006/relationships/image" Target="../media/image4.png"/><Relationship Id="rId9" Type="http://schemas.openxmlformats.org/officeDocument/2006/relationships/image" Target="../media/image142.png"/><Relationship Id="rId5" Type="http://schemas.openxmlformats.org/officeDocument/2006/relationships/image" Target="../media/image236.png"/><Relationship Id="rId6" Type="http://schemas.openxmlformats.org/officeDocument/2006/relationships/image" Target="../media/image30.png"/><Relationship Id="rId7" Type="http://schemas.openxmlformats.org/officeDocument/2006/relationships/image" Target="../media/image15.png"/><Relationship Id="rId8" Type="http://schemas.openxmlformats.org/officeDocument/2006/relationships/image" Target="../media/image77.png"/><Relationship Id="rId11" Type="http://schemas.openxmlformats.org/officeDocument/2006/relationships/image" Target="../media/image233.png"/><Relationship Id="rId10" Type="http://schemas.openxmlformats.org/officeDocument/2006/relationships/image" Target="../media/image12.png"/><Relationship Id="rId13" Type="http://schemas.openxmlformats.org/officeDocument/2006/relationships/image" Target="../media/image22.png"/><Relationship Id="rId12" Type="http://schemas.openxmlformats.org/officeDocument/2006/relationships/image" Target="../media/image31.png"/><Relationship Id="rId15" Type="http://schemas.openxmlformats.org/officeDocument/2006/relationships/image" Target="../media/image279.png"/><Relationship Id="rId14" Type="http://schemas.openxmlformats.org/officeDocument/2006/relationships/image" Target="../media/image27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30.png"/><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26.png"/><Relationship Id="rId8" Type="http://schemas.openxmlformats.org/officeDocument/2006/relationships/image" Target="../media/image34.png"/><Relationship Id="rId11" Type="http://schemas.openxmlformats.org/officeDocument/2006/relationships/image" Target="../media/image22.png"/><Relationship Id="rId10" Type="http://schemas.openxmlformats.org/officeDocument/2006/relationships/image" Target="../media/image36.png"/><Relationship Id="rId12" Type="http://schemas.openxmlformats.org/officeDocument/2006/relationships/image" Target="../media/image29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2.png"/><Relationship Id="rId5" Type="http://schemas.openxmlformats.org/officeDocument/2006/relationships/image" Target="../media/image29.png"/><Relationship Id="rId6" Type="http://schemas.openxmlformats.org/officeDocument/2006/relationships/image" Target="../media/image80.png"/><Relationship Id="rId7" Type="http://schemas.openxmlformats.org/officeDocument/2006/relationships/image" Target="../media/image39.png"/><Relationship Id="rId8" Type="http://schemas.openxmlformats.org/officeDocument/2006/relationships/image" Target="../media/image41.png"/><Relationship Id="rId11" Type="http://schemas.openxmlformats.org/officeDocument/2006/relationships/image" Target="../media/image22.png"/><Relationship Id="rId10" Type="http://schemas.openxmlformats.org/officeDocument/2006/relationships/image" Target="../media/image28.png"/><Relationship Id="rId13" Type="http://schemas.openxmlformats.org/officeDocument/2006/relationships/image" Target="../media/image299.png"/><Relationship Id="rId12" Type="http://schemas.openxmlformats.org/officeDocument/2006/relationships/image" Target="../media/image281.png"/><Relationship Id="rId15" Type="http://schemas.openxmlformats.org/officeDocument/2006/relationships/image" Target="../media/image273.png"/><Relationship Id="rId14" Type="http://schemas.openxmlformats.org/officeDocument/2006/relationships/image" Target="../media/image295.png"/><Relationship Id="rId16" Type="http://schemas.openxmlformats.org/officeDocument/2006/relationships/image" Target="../media/image28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40.png"/><Relationship Id="rId4" Type="http://schemas.openxmlformats.org/officeDocument/2006/relationships/image" Target="../media/image4.png"/><Relationship Id="rId9" Type="http://schemas.openxmlformats.org/officeDocument/2006/relationships/image" Target="../media/image142.png"/><Relationship Id="rId5" Type="http://schemas.openxmlformats.org/officeDocument/2006/relationships/image" Target="../media/image236.png"/><Relationship Id="rId6" Type="http://schemas.openxmlformats.org/officeDocument/2006/relationships/image" Target="../media/image30.png"/><Relationship Id="rId7" Type="http://schemas.openxmlformats.org/officeDocument/2006/relationships/image" Target="../media/image15.png"/><Relationship Id="rId8" Type="http://schemas.openxmlformats.org/officeDocument/2006/relationships/image" Target="../media/image77.png"/><Relationship Id="rId11" Type="http://schemas.openxmlformats.org/officeDocument/2006/relationships/image" Target="../media/image233.png"/><Relationship Id="rId10" Type="http://schemas.openxmlformats.org/officeDocument/2006/relationships/image" Target="../media/image12.png"/><Relationship Id="rId13" Type="http://schemas.openxmlformats.org/officeDocument/2006/relationships/image" Target="../media/image22.png"/><Relationship Id="rId12" Type="http://schemas.openxmlformats.org/officeDocument/2006/relationships/image" Target="../media/image31.png"/><Relationship Id="rId15" Type="http://schemas.openxmlformats.org/officeDocument/2006/relationships/image" Target="../media/image293.png"/><Relationship Id="rId14" Type="http://schemas.openxmlformats.org/officeDocument/2006/relationships/image" Target="../media/image284.png"/><Relationship Id="rId16" Type="http://schemas.openxmlformats.org/officeDocument/2006/relationships/image" Target="../media/image28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19.png"/><Relationship Id="rId9" Type="http://schemas.openxmlformats.org/officeDocument/2006/relationships/image" Target="../media/image21.png"/><Relationship Id="rId5" Type="http://schemas.openxmlformats.org/officeDocument/2006/relationships/image" Target="../media/image20.png"/><Relationship Id="rId6" Type="http://schemas.openxmlformats.org/officeDocument/2006/relationships/image" Target="../media/image22.png"/><Relationship Id="rId7" Type="http://schemas.openxmlformats.org/officeDocument/2006/relationships/hyperlink" Target="https://unsplash.com/" TargetMode="External"/><Relationship Id="rId8" Type="http://schemas.openxmlformats.org/officeDocument/2006/relationships/image" Target="../media/image298.png"/><Relationship Id="rId11" Type="http://schemas.openxmlformats.org/officeDocument/2006/relationships/image" Target="../media/image300.png"/><Relationship Id="rId10" Type="http://schemas.openxmlformats.org/officeDocument/2006/relationships/image" Target="../media/image18.png"/></Relationships>
</file>

<file path=ppt/slides/_rels/slide3.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22.png"/><Relationship Id="rId12" Type="http://schemas.openxmlformats.org/officeDocument/2006/relationships/image" Target="../media/image34.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26.png"/><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30.png"/><Relationship Id="rId8" Type="http://schemas.openxmlformats.org/officeDocument/2006/relationships/image" Target="../media/image36.png"/></Relationships>
</file>

<file path=ppt/slides/_rels/slide4.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29.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22.png"/><Relationship Id="rId5" Type="http://schemas.openxmlformats.org/officeDocument/2006/relationships/image" Target="../media/image39.png"/><Relationship Id="rId6" Type="http://schemas.openxmlformats.org/officeDocument/2006/relationships/image" Target="../media/image41.png"/><Relationship Id="rId7" Type="http://schemas.openxmlformats.org/officeDocument/2006/relationships/image" Target="../media/image2.png"/><Relationship Id="rId8" Type="http://schemas.openxmlformats.org/officeDocument/2006/relationships/image" Target="../media/image28.png"/></Relationships>
</file>

<file path=ppt/slides/_rels/slide5.xml.rels><?xml version="1.0" encoding="UTF-8" standalone="yes"?><Relationships xmlns="http://schemas.openxmlformats.org/package/2006/relationships"><Relationship Id="rId11" Type="http://schemas.openxmlformats.org/officeDocument/2006/relationships/image" Target="../media/image54.png"/><Relationship Id="rId10" Type="http://schemas.openxmlformats.org/officeDocument/2006/relationships/image" Target="../media/image51.png"/><Relationship Id="rId13" Type="http://schemas.openxmlformats.org/officeDocument/2006/relationships/image" Target="../media/image57.png"/><Relationship Id="rId12" Type="http://schemas.openxmlformats.org/officeDocument/2006/relationships/image" Target="../media/image16.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5.png"/><Relationship Id="rId4" Type="http://schemas.openxmlformats.org/officeDocument/2006/relationships/image" Target="../media/image37.png"/><Relationship Id="rId9" Type="http://schemas.openxmlformats.org/officeDocument/2006/relationships/image" Target="../media/image45.png"/><Relationship Id="rId15" Type="http://schemas.openxmlformats.org/officeDocument/2006/relationships/image" Target="../media/image22.png"/><Relationship Id="rId14" Type="http://schemas.openxmlformats.org/officeDocument/2006/relationships/image" Target="../media/image60.png"/><Relationship Id="rId17" Type="http://schemas.openxmlformats.org/officeDocument/2006/relationships/image" Target="../media/image78.png"/><Relationship Id="rId16" Type="http://schemas.openxmlformats.org/officeDocument/2006/relationships/image" Target="../media/image169.png"/><Relationship Id="rId5" Type="http://schemas.openxmlformats.org/officeDocument/2006/relationships/image" Target="../media/image43.png"/><Relationship Id="rId6" Type="http://schemas.openxmlformats.org/officeDocument/2006/relationships/image" Target="../media/image46.png"/><Relationship Id="rId18" Type="http://schemas.openxmlformats.org/officeDocument/2006/relationships/image" Target="../media/image61.png"/><Relationship Id="rId7" Type="http://schemas.openxmlformats.org/officeDocument/2006/relationships/image" Target="../media/image58.png"/><Relationship Id="rId8" Type="http://schemas.openxmlformats.org/officeDocument/2006/relationships/image" Target="../media/image94.png"/></Relationships>
</file>

<file path=ppt/slides/_rels/slide6.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36.png"/><Relationship Id="rId13" Type="http://schemas.openxmlformats.org/officeDocument/2006/relationships/image" Target="../media/image116.png"/><Relationship Id="rId12"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30.png"/><Relationship Id="rId14" Type="http://schemas.openxmlformats.org/officeDocument/2006/relationships/image" Target="../media/image86.png"/><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26.png"/><Relationship Id="rId8" Type="http://schemas.openxmlformats.org/officeDocument/2006/relationships/image" Target="../media/image34.png"/></Relationships>
</file>

<file path=ppt/slides/_rels/slide7.xml.rels><?xml version="1.0" encoding="UTF-8" standalone="yes"?><Relationships xmlns="http://schemas.openxmlformats.org/package/2006/relationships"><Relationship Id="rId10"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22.png"/><Relationship Id="rId5" Type="http://schemas.openxmlformats.org/officeDocument/2006/relationships/image" Target="../media/image19.png"/><Relationship Id="rId6" Type="http://schemas.openxmlformats.org/officeDocument/2006/relationships/image" Target="../media/image88.png"/><Relationship Id="rId7" Type="http://schemas.openxmlformats.org/officeDocument/2006/relationships/image" Target="../media/image20.png"/><Relationship Id="rId8" Type="http://schemas.openxmlformats.org/officeDocument/2006/relationships/image" Target="../media/image21.png"/></Relationships>
</file>

<file path=ppt/slides/_rels/slide8.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28.png"/><Relationship Id="rId13" Type="http://schemas.openxmlformats.org/officeDocument/2006/relationships/image" Target="../media/image115.png"/><Relationship Id="rId12" Type="http://schemas.openxmlformats.org/officeDocument/2006/relationships/image" Target="../media/image102.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2.png"/><Relationship Id="rId5" Type="http://schemas.openxmlformats.org/officeDocument/2006/relationships/image" Target="../media/image39.png"/><Relationship Id="rId6" Type="http://schemas.openxmlformats.org/officeDocument/2006/relationships/image" Target="../media/image41.png"/><Relationship Id="rId7" Type="http://schemas.openxmlformats.org/officeDocument/2006/relationships/image" Target="../media/image29.png"/><Relationship Id="rId8" Type="http://schemas.openxmlformats.org/officeDocument/2006/relationships/image" Target="../media/image80.png"/></Relationships>
</file>

<file path=ppt/slides/_rels/slide9.xml.rels><?xml version="1.0" encoding="UTF-8" standalone="yes"?><Relationships xmlns="http://schemas.openxmlformats.org/package/2006/relationships"><Relationship Id="rId11" Type="http://schemas.openxmlformats.org/officeDocument/2006/relationships/image" Target="../media/image31.png"/><Relationship Id="rId10" Type="http://schemas.openxmlformats.org/officeDocument/2006/relationships/image" Target="../media/image15.png"/><Relationship Id="rId13" Type="http://schemas.openxmlformats.org/officeDocument/2006/relationships/image" Target="../media/image118.png"/><Relationship Id="rId12" Type="http://schemas.openxmlformats.org/officeDocument/2006/relationships/image" Target="../media/image109.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77.png"/><Relationship Id="rId9" Type="http://schemas.openxmlformats.org/officeDocument/2006/relationships/image" Target="../media/image30.png"/><Relationship Id="rId15" Type="http://schemas.openxmlformats.org/officeDocument/2006/relationships/image" Target="../media/image22.png"/><Relationship Id="rId14" Type="http://schemas.openxmlformats.org/officeDocument/2006/relationships/image" Target="../media/image117.png"/><Relationship Id="rId5" Type="http://schemas.openxmlformats.org/officeDocument/2006/relationships/image" Target="../media/image142.png"/><Relationship Id="rId6" Type="http://schemas.openxmlformats.org/officeDocument/2006/relationships/image" Target="../media/image12.png"/><Relationship Id="rId7" Type="http://schemas.openxmlformats.org/officeDocument/2006/relationships/image" Target="../media/image16.png"/><Relationship Id="rId8"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31985" y="34544"/>
            <a:ext cx="6202507" cy="7192184"/>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883151" y="1670254"/>
            <a:ext cx="6506122" cy="6372615"/>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1658991" y="-136930"/>
            <a:ext cx="3083310" cy="2000095"/>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6810907" y="12277826"/>
            <a:ext cx="3070770" cy="1954675"/>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393749" y="-1295400"/>
            <a:ext cx="4056073" cy="5933374"/>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18352268" y="6809629"/>
            <a:ext cx="6162447" cy="7188692"/>
          </a:xfrm>
          <a:prstGeom prst="rect">
            <a:avLst/>
          </a:prstGeom>
          <a:noFill/>
          <a:ln>
            <a:noFill/>
          </a:ln>
        </p:spPr>
      </p:pic>
      <p:pic>
        <p:nvPicPr>
          <p:cNvPr descr=" " id="22" name="Google Shape;22;p1"/>
          <p:cNvPicPr preferRelativeResize="0"/>
          <p:nvPr/>
        </p:nvPicPr>
        <p:blipFill rotWithShape="1">
          <a:blip r:embed="rId9">
            <a:alphaModFix/>
          </a:blip>
          <a:srcRect b="0" l="0" r="0" t="0"/>
          <a:stretch/>
        </p:blipFill>
        <p:spPr>
          <a:xfrm>
            <a:off x="17647271" y="5989996"/>
            <a:ext cx="7618481" cy="7463082"/>
          </a:xfrm>
          <a:prstGeom prst="rect">
            <a:avLst/>
          </a:prstGeom>
          <a:noFill/>
          <a:ln>
            <a:noFill/>
          </a:ln>
        </p:spPr>
      </p:pic>
      <p:pic>
        <p:nvPicPr>
          <p:cNvPr descr=" " id="23" name="Google Shape;23;p1"/>
          <p:cNvPicPr preferRelativeResize="0"/>
          <p:nvPr/>
        </p:nvPicPr>
        <p:blipFill rotWithShape="1">
          <a:blip r:embed="rId10">
            <a:alphaModFix/>
          </a:blip>
          <a:srcRect b="0" l="0" r="0" t="0"/>
          <a:stretch/>
        </p:blipFill>
        <p:spPr>
          <a:xfrm>
            <a:off x="20811908" y="8352503"/>
            <a:ext cx="4056073" cy="5933374"/>
          </a:xfrm>
          <a:prstGeom prst="rect">
            <a:avLst/>
          </a:prstGeom>
          <a:noFill/>
          <a:ln>
            <a:noFill/>
          </a:ln>
        </p:spPr>
      </p:pic>
      <p:sp>
        <p:nvSpPr>
          <p:cNvPr id="24" name="Google Shape;24;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 name="Google Shape;25;p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6" name="Google Shape;26;p1"/>
          <p:cNvSpPr/>
          <p:nvPr/>
        </p:nvSpPr>
        <p:spPr>
          <a:xfrm>
            <a:off x="4153419" y="38100"/>
            <a:ext cx="16092911" cy="1367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1"/>
          <p:cNvSpPr/>
          <p:nvPr/>
        </p:nvSpPr>
        <p:spPr>
          <a:xfrm>
            <a:off x="9576997" y="2311400"/>
            <a:ext cx="6261883" cy="51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24000"/>
              <a:buFont typeface="Abril Fatface"/>
              <a:buNone/>
            </a:pPr>
            <a:r>
              <a:rPr b="0" i="0" lang="en-US" sz="24000" u="none" cap="none" strike="noStrike">
                <a:solidFill>
                  <a:srgbClr val="A0431A"/>
                </a:solidFill>
                <a:latin typeface="Abril Fatface"/>
                <a:ea typeface="Abril Fatface"/>
                <a:cs typeface="Abril Fatface"/>
                <a:sym typeface="Abril Fatface"/>
              </a:rPr>
              <a:t>Fall</a:t>
            </a:r>
            <a:endParaRPr b="0" i="0" sz="24000" u="none" cap="none" strike="noStrike">
              <a:solidFill>
                <a:schemeClr val="dk1"/>
              </a:solidFill>
              <a:latin typeface="Calibri"/>
              <a:ea typeface="Calibri"/>
              <a:cs typeface="Calibri"/>
              <a:sym typeface="Calibri"/>
            </a:endParaRPr>
          </a:p>
        </p:txBody>
      </p:sp>
      <p:sp>
        <p:nvSpPr>
          <p:cNvPr id="28" name="Google Shape;28;p1"/>
          <p:cNvSpPr/>
          <p:nvPr/>
        </p:nvSpPr>
        <p:spPr>
          <a:xfrm>
            <a:off x="5677610" y="1511300"/>
            <a:ext cx="13302796"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6117"/>
              </a:buClr>
              <a:buSzPts val="6400"/>
              <a:buFont typeface="DM Sans"/>
              <a:buNone/>
            </a:pPr>
            <a:r>
              <a:rPr b="1" i="0" lang="en-US" sz="6400" u="none" cap="none" strike="noStrike">
                <a:solidFill>
                  <a:srgbClr val="BF6117"/>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pic>
        <p:nvPicPr>
          <p:cNvPr descr=" " id="29" name="Google Shape;29;p1"/>
          <p:cNvPicPr preferRelativeResize="0"/>
          <p:nvPr/>
        </p:nvPicPr>
        <p:blipFill rotWithShape="1">
          <a:blip r:embed="rId12">
            <a:alphaModFix/>
          </a:blip>
          <a:srcRect b="0" l="0" r="0" t="0"/>
          <a:stretch/>
        </p:blipFill>
        <p:spPr>
          <a:xfrm>
            <a:off x="-431854" y="9880600"/>
            <a:ext cx="4140718" cy="4470400"/>
          </a:xfrm>
          <a:prstGeom prst="rect">
            <a:avLst/>
          </a:prstGeom>
          <a:noFill/>
          <a:ln>
            <a:noFill/>
          </a:ln>
        </p:spPr>
      </p:pic>
      <p:pic>
        <p:nvPicPr>
          <p:cNvPr descr=" " id="30" name="Google Shape;30;p1"/>
          <p:cNvPicPr preferRelativeResize="0"/>
          <p:nvPr/>
        </p:nvPicPr>
        <p:blipFill rotWithShape="1">
          <a:blip r:embed="rId13">
            <a:alphaModFix/>
          </a:blip>
          <a:srcRect b="0" l="0" r="0" t="0"/>
          <a:stretch/>
        </p:blipFill>
        <p:spPr>
          <a:xfrm>
            <a:off x="20831276" y="-1077174"/>
            <a:ext cx="4445053" cy="4027736"/>
          </a:xfrm>
          <a:prstGeom prst="rect">
            <a:avLst/>
          </a:prstGeom>
          <a:noFill/>
          <a:ln>
            <a:noFill/>
          </a:ln>
        </p:spPr>
      </p:pic>
      <p:pic>
        <p:nvPicPr>
          <p:cNvPr descr=" " id="31" name="Google Shape;31;p1"/>
          <p:cNvPicPr preferRelativeResize="0"/>
          <p:nvPr/>
        </p:nvPicPr>
        <p:blipFill rotWithShape="1">
          <a:blip r:embed="rId14">
            <a:alphaModFix/>
          </a:blip>
          <a:srcRect b="0" l="0" r="0" t="0"/>
          <a:stretch/>
        </p:blipFill>
        <p:spPr>
          <a:xfrm>
            <a:off x="7532041" y="6692900"/>
            <a:ext cx="8192521" cy="720716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273" name="Shape 273"/>
        <p:cNvGrpSpPr/>
        <p:nvPr/>
      </p:nvGrpSpPr>
      <p:grpSpPr>
        <a:xfrm>
          <a:off x="0" y="0"/>
          <a:ext cx="0" cy="0"/>
          <a:chOff x="0" y="0"/>
          <a:chExt cx="0" cy="0"/>
        </a:xfrm>
      </p:grpSpPr>
      <p:pic>
        <p:nvPicPr>
          <p:cNvPr descr=" " id="274" name="Google Shape;274;p10"/>
          <p:cNvPicPr preferRelativeResize="0"/>
          <p:nvPr/>
        </p:nvPicPr>
        <p:blipFill rotWithShape="1">
          <a:blip r:embed="rId3">
            <a:alphaModFix/>
          </a:blip>
          <a:srcRect b="0" l="0" r="0" t="0"/>
          <a:stretch/>
        </p:blipFill>
        <p:spPr>
          <a:xfrm>
            <a:off x="1409876" y="1066800"/>
            <a:ext cx="1435279" cy="876300"/>
          </a:xfrm>
          <a:prstGeom prst="rect">
            <a:avLst/>
          </a:prstGeom>
          <a:noFill/>
          <a:ln>
            <a:noFill/>
          </a:ln>
        </p:spPr>
      </p:pic>
      <p:pic>
        <p:nvPicPr>
          <p:cNvPr descr=" " id="275" name="Google Shape;275;p10"/>
          <p:cNvPicPr preferRelativeResize="0"/>
          <p:nvPr/>
        </p:nvPicPr>
        <p:blipFill rotWithShape="1">
          <a:blip r:embed="rId4">
            <a:alphaModFix/>
          </a:blip>
          <a:srcRect b="0" l="0" r="0" t="0"/>
          <a:stretch/>
        </p:blipFill>
        <p:spPr>
          <a:xfrm>
            <a:off x="5715714" y="12839700"/>
            <a:ext cx="1435279" cy="876300"/>
          </a:xfrm>
          <a:prstGeom prst="rect">
            <a:avLst/>
          </a:prstGeom>
          <a:noFill/>
          <a:ln>
            <a:noFill/>
          </a:ln>
        </p:spPr>
      </p:pic>
      <p:pic>
        <p:nvPicPr>
          <p:cNvPr descr=" " id="276" name="Google Shape;276;p10"/>
          <p:cNvPicPr preferRelativeResize="0"/>
          <p:nvPr/>
        </p:nvPicPr>
        <p:blipFill rotWithShape="1">
          <a:blip r:embed="rId5">
            <a:alphaModFix/>
          </a:blip>
          <a:srcRect b="0" l="0" r="0" t="0"/>
          <a:stretch/>
        </p:blipFill>
        <p:spPr>
          <a:xfrm>
            <a:off x="21694311" y="4914900"/>
            <a:ext cx="1435279" cy="876300"/>
          </a:xfrm>
          <a:prstGeom prst="rect">
            <a:avLst/>
          </a:prstGeom>
          <a:noFill/>
          <a:ln>
            <a:noFill/>
          </a:ln>
        </p:spPr>
      </p:pic>
      <p:pic>
        <p:nvPicPr>
          <p:cNvPr descr=" " id="277" name="Google Shape;277;p10"/>
          <p:cNvPicPr preferRelativeResize="0"/>
          <p:nvPr/>
        </p:nvPicPr>
        <p:blipFill rotWithShape="1">
          <a:blip r:embed="rId6">
            <a:alphaModFix/>
          </a:blip>
          <a:srcRect b="0" l="0" r="0" t="0"/>
          <a:stretch/>
        </p:blipFill>
        <p:spPr>
          <a:xfrm>
            <a:off x="22086374" y="2930389"/>
            <a:ext cx="3083310" cy="2000101"/>
          </a:xfrm>
          <a:prstGeom prst="rect">
            <a:avLst/>
          </a:prstGeom>
          <a:noFill/>
          <a:ln>
            <a:noFill/>
          </a:ln>
        </p:spPr>
      </p:pic>
      <p:pic>
        <p:nvPicPr>
          <p:cNvPr descr=" " id="278" name="Google Shape;278;p10"/>
          <p:cNvPicPr preferRelativeResize="0"/>
          <p:nvPr/>
        </p:nvPicPr>
        <p:blipFill rotWithShape="1">
          <a:blip r:embed="rId7">
            <a:alphaModFix/>
          </a:blip>
          <a:srcRect b="0" l="0" r="0" t="0"/>
          <a:stretch/>
        </p:blipFill>
        <p:spPr>
          <a:xfrm>
            <a:off x="0" y="10579100"/>
            <a:ext cx="3667596" cy="3545718"/>
          </a:xfrm>
          <a:prstGeom prst="rect">
            <a:avLst/>
          </a:prstGeom>
          <a:noFill/>
          <a:ln>
            <a:noFill/>
          </a:ln>
        </p:spPr>
      </p:pic>
      <p:pic>
        <p:nvPicPr>
          <p:cNvPr descr=" " id="279" name="Google Shape;279;p10"/>
          <p:cNvPicPr preferRelativeResize="0"/>
          <p:nvPr/>
        </p:nvPicPr>
        <p:blipFill rotWithShape="1">
          <a:blip r:embed="rId8">
            <a:alphaModFix/>
          </a:blip>
          <a:srcRect b="0" l="0" r="0" t="0"/>
          <a:stretch/>
        </p:blipFill>
        <p:spPr>
          <a:xfrm>
            <a:off x="20335242" y="495300"/>
            <a:ext cx="4966321" cy="2552700"/>
          </a:xfrm>
          <a:prstGeom prst="rect">
            <a:avLst/>
          </a:prstGeom>
          <a:noFill/>
          <a:ln>
            <a:noFill/>
          </a:ln>
        </p:spPr>
      </p:pic>
      <p:pic>
        <p:nvPicPr>
          <p:cNvPr descr=" " id="280" name="Google Shape;280;p10"/>
          <p:cNvPicPr preferRelativeResize="0"/>
          <p:nvPr/>
        </p:nvPicPr>
        <p:blipFill rotWithShape="1">
          <a:blip r:embed="rId9">
            <a:alphaModFix/>
          </a:blip>
          <a:srcRect b="0" l="0" r="0" t="0"/>
          <a:stretch/>
        </p:blipFill>
        <p:spPr>
          <a:xfrm>
            <a:off x="-403595" y="6512024"/>
            <a:ext cx="3070770" cy="1954671"/>
          </a:xfrm>
          <a:prstGeom prst="rect">
            <a:avLst/>
          </a:prstGeom>
          <a:noFill/>
          <a:ln>
            <a:noFill/>
          </a:ln>
        </p:spPr>
      </p:pic>
      <p:pic>
        <p:nvPicPr>
          <p:cNvPr descr=" " id="281" name="Google Shape;281;p10"/>
          <p:cNvPicPr preferRelativeResize="0"/>
          <p:nvPr/>
        </p:nvPicPr>
        <p:blipFill rotWithShape="1">
          <a:blip r:embed="rId10">
            <a:alphaModFix/>
          </a:blip>
          <a:srcRect b="0" l="0" r="0" t="0"/>
          <a:stretch/>
        </p:blipFill>
        <p:spPr>
          <a:xfrm>
            <a:off x="-516112" y="7387233"/>
            <a:ext cx="7281413" cy="8580053"/>
          </a:xfrm>
          <a:prstGeom prst="rect">
            <a:avLst/>
          </a:prstGeom>
          <a:noFill/>
          <a:ln>
            <a:noFill/>
          </a:ln>
        </p:spPr>
      </p:pic>
      <p:sp>
        <p:nvSpPr>
          <p:cNvPr id="282" name="Google Shape;28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p10"/>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84" name="Google Shape;284;p10"/>
          <p:cNvSpPr/>
          <p:nvPr/>
        </p:nvSpPr>
        <p:spPr>
          <a:xfrm>
            <a:off x="9107038" y="469900"/>
            <a:ext cx="6117931"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Pricing Plan</a:t>
            </a:r>
            <a:endParaRPr b="0" i="0" sz="8000" u="none" cap="none" strike="noStrike">
              <a:solidFill>
                <a:schemeClr val="dk1"/>
              </a:solidFill>
              <a:latin typeface="Calibri"/>
              <a:ea typeface="Calibri"/>
              <a:cs typeface="Calibri"/>
              <a:sym typeface="Calibri"/>
            </a:endParaRPr>
          </a:p>
        </p:txBody>
      </p:sp>
      <p:sp>
        <p:nvSpPr>
          <p:cNvPr id="285" name="Google Shape;285;p10"/>
          <p:cNvSpPr/>
          <p:nvPr/>
        </p:nvSpPr>
        <p:spPr>
          <a:xfrm>
            <a:off x="1778222" y="2489200"/>
            <a:ext cx="20843305" cy="977900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0"/>
          <p:cNvSpPr/>
          <p:nvPr/>
        </p:nvSpPr>
        <p:spPr>
          <a:xfrm>
            <a:off x="1778222" y="2489200"/>
            <a:ext cx="6439705" cy="9778991"/>
          </a:xfrm>
          <a:prstGeom prst="roundRect">
            <a:avLst>
              <a:gd fmla="val 3124" name="adj"/>
            </a:avLst>
          </a:prstGeom>
          <a:noFill/>
          <a:ln cap="flat" cmpd="sng" w="12700">
            <a:solidFill>
              <a:srgbClr val="FF77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p10"/>
          <p:cNvPicPr preferRelativeResize="0"/>
          <p:nvPr/>
        </p:nvPicPr>
        <p:blipFill rotWithShape="1">
          <a:blip r:embed="rId12">
            <a:alphaModFix/>
          </a:blip>
          <a:srcRect b="0" l="0" r="0" t="0"/>
          <a:stretch/>
        </p:blipFill>
        <p:spPr>
          <a:xfrm>
            <a:off x="4301038" y="2946400"/>
            <a:ext cx="1394077" cy="1625588"/>
          </a:xfrm>
          <a:prstGeom prst="rect">
            <a:avLst/>
          </a:prstGeom>
          <a:noFill/>
          <a:ln>
            <a:noFill/>
          </a:ln>
        </p:spPr>
      </p:pic>
      <p:sp>
        <p:nvSpPr>
          <p:cNvPr id="288" name="Google Shape;288;p10"/>
          <p:cNvSpPr/>
          <p:nvPr/>
        </p:nvSpPr>
        <p:spPr>
          <a:xfrm>
            <a:off x="4147068" y="4876788"/>
            <a:ext cx="1702013"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74E"/>
              </a:buClr>
              <a:buSzPts val="4800"/>
              <a:buFont typeface="Abril Fatface"/>
              <a:buNone/>
            </a:pPr>
            <a:r>
              <a:rPr b="0" i="0" lang="en-US" sz="4800" u="none" cap="none" strike="noStrike">
                <a:solidFill>
                  <a:srgbClr val="FF774E"/>
                </a:solidFill>
                <a:latin typeface="Abril Fatface"/>
                <a:ea typeface="Abril Fatface"/>
                <a:cs typeface="Abril Fatface"/>
                <a:sym typeface="Abril Fatface"/>
              </a:rPr>
              <a:t>Basic</a:t>
            </a:r>
            <a:endParaRPr b="0" i="0" sz="4800" u="none" cap="none" strike="noStrike">
              <a:solidFill>
                <a:schemeClr val="dk1"/>
              </a:solidFill>
              <a:latin typeface="Calibri"/>
              <a:ea typeface="Calibri"/>
              <a:cs typeface="Calibri"/>
              <a:sym typeface="Calibri"/>
            </a:endParaRPr>
          </a:p>
        </p:txBody>
      </p:sp>
      <p:sp>
        <p:nvSpPr>
          <p:cNvPr id="289" name="Google Shape;289;p10"/>
          <p:cNvSpPr/>
          <p:nvPr/>
        </p:nvSpPr>
        <p:spPr>
          <a:xfrm>
            <a:off x="2235479" y="6007088"/>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90" name="Google Shape;290;p10"/>
          <p:cNvSpPr/>
          <p:nvPr/>
        </p:nvSpPr>
        <p:spPr>
          <a:xfrm>
            <a:off x="3365921" y="10985488"/>
            <a:ext cx="3264308"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$10/month</a:t>
            </a:r>
            <a:endParaRPr b="0" i="0" sz="4800" u="none" cap="none" strike="noStrike">
              <a:solidFill>
                <a:schemeClr val="dk1"/>
              </a:solidFill>
              <a:latin typeface="Calibri"/>
              <a:ea typeface="Calibri"/>
              <a:cs typeface="Calibri"/>
              <a:sym typeface="Calibri"/>
            </a:endParaRPr>
          </a:p>
        </p:txBody>
      </p:sp>
      <p:sp>
        <p:nvSpPr>
          <p:cNvPr id="291" name="Google Shape;291;p10"/>
          <p:cNvSpPr/>
          <p:nvPr/>
        </p:nvSpPr>
        <p:spPr>
          <a:xfrm>
            <a:off x="8980022" y="2489200"/>
            <a:ext cx="6439705" cy="9779009"/>
          </a:xfrm>
          <a:prstGeom prst="roundRect">
            <a:avLst>
              <a:gd fmla="val 3124" name="adj"/>
            </a:avLst>
          </a:prstGeom>
          <a:noFill/>
          <a:ln cap="flat" cmpd="sng" w="12700">
            <a:solidFill>
              <a:srgbClr val="FF77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2" name="Google Shape;292;p10"/>
          <p:cNvPicPr preferRelativeResize="0"/>
          <p:nvPr/>
        </p:nvPicPr>
        <p:blipFill rotWithShape="1">
          <a:blip r:embed="rId13">
            <a:alphaModFix/>
          </a:blip>
          <a:srcRect b="0" l="0" r="0" t="0"/>
          <a:stretch/>
        </p:blipFill>
        <p:spPr>
          <a:xfrm>
            <a:off x="11392896" y="2946400"/>
            <a:ext cx="1613954" cy="1625612"/>
          </a:xfrm>
          <a:prstGeom prst="rect">
            <a:avLst/>
          </a:prstGeom>
          <a:noFill/>
          <a:ln>
            <a:noFill/>
          </a:ln>
        </p:spPr>
      </p:pic>
      <p:sp>
        <p:nvSpPr>
          <p:cNvPr id="293" name="Google Shape;293;p10"/>
          <p:cNvSpPr/>
          <p:nvPr/>
        </p:nvSpPr>
        <p:spPr>
          <a:xfrm>
            <a:off x="11431429" y="4876812"/>
            <a:ext cx="1536892"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74E"/>
              </a:buClr>
              <a:buSzPts val="4800"/>
              <a:buFont typeface="Abril Fatface"/>
              <a:buNone/>
            </a:pPr>
            <a:r>
              <a:rPr b="0" i="0" lang="en-US" sz="4800" u="none" cap="none" strike="noStrike">
                <a:solidFill>
                  <a:srgbClr val="FF774E"/>
                </a:solidFill>
                <a:latin typeface="Abril Fatface"/>
                <a:ea typeface="Abril Fatface"/>
                <a:cs typeface="Abril Fatface"/>
                <a:sym typeface="Abril Fatface"/>
              </a:rPr>
              <a:t>Elite</a:t>
            </a:r>
            <a:endParaRPr b="0" i="0" sz="4800" u="none" cap="none" strike="noStrike">
              <a:solidFill>
                <a:schemeClr val="dk1"/>
              </a:solidFill>
              <a:latin typeface="Calibri"/>
              <a:ea typeface="Calibri"/>
              <a:cs typeface="Calibri"/>
              <a:sym typeface="Calibri"/>
            </a:endParaRPr>
          </a:p>
        </p:txBody>
      </p:sp>
      <p:sp>
        <p:nvSpPr>
          <p:cNvPr id="294" name="Google Shape;294;p10"/>
          <p:cNvSpPr/>
          <p:nvPr/>
        </p:nvSpPr>
        <p:spPr>
          <a:xfrm>
            <a:off x="9437280" y="6007112"/>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95" name="Google Shape;295;p10"/>
          <p:cNvSpPr/>
          <p:nvPr/>
        </p:nvSpPr>
        <p:spPr>
          <a:xfrm>
            <a:off x="10529616" y="10985512"/>
            <a:ext cx="3340518"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$50/month</a:t>
            </a:r>
            <a:endParaRPr b="0" i="0" sz="4800" u="none" cap="none" strike="noStrike">
              <a:solidFill>
                <a:schemeClr val="dk1"/>
              </a:solidFill>
              <a:latin typeface="Calibri"/>
              <a:ea typeface="Calibri"/>
              <a:cs typeface="Calibri"/>
              <a:sym typeface="Calibri"/>
            </a:endParaRPr>
          </a:p>
        </p:txBody>
      </p:sp>
      <p:sp>
        <p:nvSpPr>
          <p:cNvPr id="296" name="Google Shape;296;p10"/>
          <p:cNvSpPr/>
          <p:nvPr/>
        </p:nvSpPr>
        <p:spPr>
          <a:xfrm>
            <a:off x="16181822" y="2489200"/>
            <a:ext cx="6439705" cy="9779000"/>
          </a:xfrm>
          <a:prstGeom prst="roundRect">
            <a:avLst>
              <a:gd fmla="val 3124" name="adj"/>
            </a:avLst>
          </a:prstGeom>
          <a:noFill/>
          <a:ln cap="flat" cmpd="sng" w="12700">
            <a:solidFill>
              <a:srgbClr val="FF77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p10"/>
          <p:cNvPicPr preferRelativeResize="0"/>
          <p:nvPr/>
        </p:nvPicPr>
        <p:blipFill rotWithShape="1">
          <a:blip r:embed="rId14">
            <a:alphaModFix/>
          </a:blip>
          <a:srcRect b="0" l="0" r="0" t="0"/>
          <a:stretch/>
        </p:blipFill>
        <p:spPr>
          <a:xfrm>
            <a:off x="18426226" y="2946400"/>
            <a:ext cx="1950900" cy="1625600"/>
          </a:xfrm>
          <a:prstGeom prst="rect">
            <a:avLst/>
          </a:prstGeom>
          <a:noFill/>
          <a:ln>
            <a:noFill/>
          </a:ln>
        </p:spPr>
      </p:pic>
      <p:sp>
        <p:nvSpPr>
          <p:cNvPr id="298" name="Google Shape;298;p10"/>
          <p:cNvSpPr/>
          <p:nvPr/>
        </p:nvSpPr>
        <p:spPr>
          <a:xfrm>
            <a:off x="17807626" y="4876800"/>
            <a:ext cx="3188098"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774E"/>
              </a:buClr>
              <a:buSzPts val="4800"/>
              <a:buFont typeface="Abril Fatface"/>
              <a:buNone/>
            </a:pPr>
            <a:r>
              <a:rPr b="0" i="0" lang="en-US" sz="4800" u="none" cap="none" strike="noStrike">
                <a:solidFill>
                  <a:srgbClr val="FF774E"/>
                </a:solidFill>
                <a:latin typeface="Abril Fatface"/>
                <a:ea typeface="Abril Fatface"/>
                <a:cs typeface="Abril Fatface"/>
                <a:sym typeface="Abril Fatface"/>
              </a:rPr>
              <a:t>Legendary</a:t>
            </a:r>
            <a:endParaRPr b="0" i="0" sz="4800" u="none" cap="none" strike="noStrike">
              <a:solidFill>
                <a:schemeClr val="dk1"/>
              </a:solidFill>
              <a:latin typeface="Calibri"/>
              <a:ea typeface="Calibri"/>
              <a:cs typeface="Calibri"/>
              <a:sym typeface="Calibri"/>
            </a:endParaRPr>
          </a:p>
        </p:txBody>
      </p:sp>
      <p:sp>
        <p:nvSpPr>
          <p:cNvPr id="299" name="Google Shape;299;p10"/>
          <p:cNvSpPr/>
          <p:nvPr/>
        </p:nvSpPr>
        <p:spPr>
          <a:xfrm>
            <a:off x="16639080" y="60071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300" name="Google Shape;300;p10"/>
          <p:cNvSpPr/>
          <p:nvPr/>
        </p:nvSpPr>
        <p:spPr>
          <a:xfrm>
            <a:off x="17566296" y="10985500"/>
            <a:ext cx="3670759"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305" name="Shape 305"/>
        <p:cNvGrpSpPr/>
        <p:nvPr/>
      </p:nvGrpSpPr>
      <p:grpSpPr>
        <a:xfrm>
          <a:off x="0" y="0"/>
          <a:ext cx="0" cy="0"/>
          <a:chOff x="0" y="0"/>
          <a:chExt cx="0" cy="0"/>
        </a:xfrm>
      </p:grpSpPr>
      <p:pic>
        <p:nvPicPr>
          <p:cNvPr descr=" " id="306" name="Google Shape;306;p11"/>
          <p:cNvPicPr preferRelativeResize="0"/>
          <p:nvPr/>
        </p:nvPicPr>
        <p:blipFill rotWithShape="1">
          <a:blip r:embed="rId3">
            <a:alphaModFix/>
          </a:blip>
          <a:srcRect b="0" l="0" r="0" t="0"/>
          <a:stretch/>
        </p:blipFill>
        <p:spPr>
          <a:xfrm>
            <a:off x="21821327" y="11722100"/>
            <a:ext cx="2565721" cy="2006600"/>
          </a:xfrm>
          <a:prstGeom prst="rect">
            <a:avLst/>
          </a:prstGeom>
          <a:noFill/>
          <a:ln>
            <a:noFill/>
          </a:ln>
        </p:spPr>
      </p:pic>
      <p:pic>
        <p:nvPicPr>
          <p:cNvPr descr=" " id="307" name="Google Shape;307;p11"/>
          <p:cNvPicPr preferRelativeResize="0"/>
          <p:nvPr/>
        </p:nvPicPr>
        <p:blipFill rotWithShape="1">
          <a:blip r:embed="rId4">
            <a:alphaModFix/>
          </a:blip>
          <a:srcRect b="0" l="0" r="0" t="0"/>
          <a:stretch/>
        </p:blipFill>
        <p:spPr>
          <a:xfrm>
            <a:off x="0" y="0"/>
            <a:ext cx="2591124" cy="2616200"/>
          </a:xfrm>
          <a:prstGeom prst="rect">
            <a:avLst/>
          </a:prstGeom>
          <a:noFill/>
          <a:ln>
            <a:noFill/>
          </a:ln>
        </p:spPr>
      </p:pic>
      <p:pic>
        <p:nvPicPr>
          <p:cNvPr descr=" " id="308" name="Google Shape;308;p11"/>
          <p:cNvPicPr preferRelativeResize="0"/>
          <p:nvPr/>
        </p:nvPicPr>
        <p:blipFill rotWithShape="1">
          <a:blip r:embed="rId5">
            <a:alphaModFix/>
          </a:blip>
          <a:srcRect b="0" l="0" r="0" t="0"/>
          <a:stretch/>
        </p:blipFill>
        <p:spPr>
          <a:xfrm>
            <a:off x="21160845" y="-558800"/>
            <a:ext cx="3880766" cy="3992178"/>
          </a:xfrm>
          <a:prstGeom prst="rect">
            <a:avLst/>
          </a:prstGeom>
          <a:noFill/>
          <a:ln>
            <a:noFill/>
          </a:ln>
        </p:spPr>
      </p:pic>
      <p:pic>
        <p:nvPicPr>
          <p:cNvPr descr=" " id="309" name="Google Shape;309;p11"/>
          <p:cNvPicPr preferRelativeResize="0"/>
          <p:nvPr/>
        </p:nvPicPr>
        <p:blipFill rotWithShape="1">
          <a:blip r:embed="rId6">
            <a:alphaModFix/>
          </a:blip>
          <a:srcRect b="0" l="0" r="0" t="0"/>
          <a:stretch/>
        </p:blipFill>
        <p:spPr>
          <a:xfrm>
            <a:off x="0" y="8877300"/>
            <a:ext cx="2823467" cy="6253485"/>
          </a:xfrm>
          <a:prstGeom prst="rect">
            <a:avLst/>
          </a:prstGeom>
          <a:noFill/>
          <a:ln>
            <a:noFill/>
          </a:ln>
        </p:spPr>
      </p:pic>
      <p:pic>
        <p:nvPicPr>
          <p:cNvPr descr=" " id="310" name="Google Shape;310;p11"/>
          <p:cNvPicPr preferRelativeResize="0"/>
          <p:nvPr/>
        </p:nvPicPr>
        <p:blipFill rotWithShape="1">
          <a:blip r:embed="rId7">
            <a:alphaModFix/>
          </a:blip>
          <a:srcRect b="0" l="0" r="0" t="0"/>
          <a:stretch/>
        </p:blipFill>
        <p:spPr>
          <a:xfrm>
            <a:off x="-414499" y="-2898986"/>
            <a:ext cx="6862257" cy="7906965"/>
          </a:xfrm>
          <a:prstGeom prst="rect">
            <a:avLst/>
          </a:prstGeom>
          <a:noFill/>
          <a:ln>
            <a:noFill/>
          </a:ln>
        </p:spPr>
      </p:pic>
      <p:pic>
        <p:nvPicPr>
          <p:cNvPr descr=" " id="311" name="Google Shape;311;p11"/>
          <p:cNvPicPr preferRelativeResize="0"/>
          <p:nvPr/>
        </p:nvPicPr>
        <p:blipFill rotWithShape="1">
          <a:blip r:embed="rId8">
            <a:alphaModFix/>
          </a:blip>
          <a:srcRect b="0" l="0" r="0" t="0"/>
          <a:stretch/>
        </p:blipFill>
        <p:spPr>
          <a:xfrm>
            <a:off x="18205050" y="7983612"/>
            <a:ext cx="7524683" cy="8847683"/>
          </a:xfrm>
          <a:prstGeom prst="rect">
            <a:avLst/>
          </a:prstGeom>
          <a:noFill/>
          <a:ln>
            <a:noFill/>
          </a:ln>
        </p:spPr>
      </p:pic>
      <p:pic>
        <p:nvPicPr>
          <p:cNvPr descr=" " id="312" name="Google Shape;312;p11"/>
          <p:cNvPicPr preferRelativeResize="0"/>
          <p:nvPr/>
        </p:nvPicPr>
        <p:blipFill rotWithShape="1">
          <a:blip r:embed="rId9">
            <a:alphaModFix/>
          </a:blip>
          <a:srcRect b="0" l="0" r="0" t="0"/>
          <a:stretch/>
        </p:blipFill>
        <p:spPr>
          <a:xfrm>
            <a:off x="1092337" y="4127500"/>
            <a:ext cx="1435279" cy="876300"/>
          </a:xfrm>
          <a:prstGeom prst="rect">
            <a:avLst/>
          </a:prstGeom>
          <a:noFill/>
          <a:ln>
            <a:noFill/>
          </a:ln>
        </p:spPr>
      </p:pic>
      <p:pic>
        <p:nvPicPr>
          <p:cNvPr descr=" " id="313" name="Google Shape;313;p11"/>
          <p:cNvPicPr preferRelativeResize="0"/>
          <p:nvPr/>
        </p:nvPicPr>
        <p:blipFill rotWithShape="1">
          <a:blip r:embed="rId9">
            <a:alphaModFix/>
          </a:blip>
          <a:srcRect b="0" l="0" r="0" t="0"/>
          <a:stretch/>
        </p:blipFill>
        <p:spPr>
          <a:xfrm>
            <a:off x="21668908" y="9067800"/>
            <a:ext cx="1435279" cy="876300"/>
          </a:xfrm>
          <a:prstGeom prst="rect">
            <a:avLst/>
          </a:prstGeom>
          <a:noFill/>
          <a:ln>
            <a:noFill/>
          </a:ln>
        </p:spPr>
      </p:pic>
      <p:pic>
        <p:nvPicPr>
          <p:cNvPr descr=" " id="314" name="Google Shape;314;p11"/>
          <p:cNvPicPr preferRelativeResize="0"/>
          <p:nvPr/>
        </p:nvPicPr>
        <p:blipFill rotWithShape="1">
          <a:blip r:embed="rId10">
            <a:alphaModFix/>
          </a:blip>
          <a:srcRect b="0" l="0" r="0" t="0"/>
          <a:stretch/>
        </p:blipFill>
        <p:spPr>
          <a:xfrm>
            <a:off x="-1087653" y="5533889"/>
            <a:ext cx="3083309" cy="2000101"/>
          </a:xfrm>
          <a:prstGeom prst="rect">
            <a:avLst/>
          </a:prstGeom>
          <a:noFill/>
          <a:ln>
            <a:noFill/>
          </a:ln>
        </p:spPr>
      </p:pic>
      <p:sp>
        <p:nvSpPr>
          <p:cNvPr id="315" name="Google Shape;315;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6" name="Google Shape;316;p1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317" name="Google Shape;317;p11"/>
          <p:cNvPicPr preferRelativeResize="0"/>
          <p:nvPr/>
        </p:nvPicPr>
        <p:blipFill rotWithShape="1">
          <a:blip r:embed="rId12">
            <a:alphaModFix/>
          </a:blip>
          <a:srcRect b="0" l="0" r="0" t="0"/>
          <a:stretch/>
        </p:blipFill>
        <p:spPr>
          <a:xfrm>
            <a:off x="990724" y="1574800"/>
            <a:ext cx="22418302" cy="10579100"/>
          </a:xfrm>
          <a:prstGeom prst="rect">
            <a:avLst/>
          </a:prstGeom>
          <a:noFill/>
          <a:ln>
            <a:noFill/>
          </a:ln>
        </p:spPr>
      </p:pic>
      <p:sp>
        <p:nvSpPr>
          <p:cNvPr id="318" name="Google Shape;318;p11"/>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p11"/>
          <p:cNvPicPr preferRelativeResize="0"/>
          <p:nvPr/>
        </p:nvPicPr>
        <p:blipFill rotWithShape="1">
          <a:blip r:embed="rId13">
            <a:alphaModFix/>
          </a:blip>
          <a:srcRect b="0" l="0" r="0" t="0"/>
          <a:stretch/>
        </p:blipFill>
        <p:spPr>
          <a:xfrm>
            <a:off x="1270159" y="1574800"/>
            <a:ext cx="5639505" cy="5638800"/>
          </a:xfrm>
          <a:prstGeom prst="rect">
            <a:avLst/>
          </a:prstGeom>
          <a:noFill/>
          <a:ln>
            <a:noFill/>
          </a:ln>
        </p:spPr>
      </p:pic>
      <p:pic>
        <p:nvPicPr>
          <p:cNvPr descr=" " id="320" name="Google Shape;320;p11"/>
          <p:cNvPicPr preferRelativeResize="0"/>
          <p:nvPr/>
        </p:nvPicPr>
        <p:blipFill rotWithShape="1">
          <a:blip r:embed="rId14">
            <a:alphaModFix/>
          </a:blip>
          <a:srcRect b="0" l="0" r="0" t="0"/>
          <a:stretch/>
        </p:blipFill>
        <p:spPr>
          <a:xfrm>
            <a:off x="3361700" y="3666083"/>
            <a:ext cx="1456422" cy="1456246"/>
          </a:xfrm>
          <a:prstGeom prst="rect">
            <a:avLst/>
          </a:prstGeom>
          <a:noFill/>
          <a:ln>
            <a:noFill/>
          </a:ln>
        </p:spPr>
      </p:pic>
      <p:pic>
        <p:nvPicPr>
          <p:cNvPr descr=" " id="321" name="Google Shape;321;p11"/>
          <p:cNvPicPr preferRelativeResize="0"/>
          <p:nvPr/>
        </p:nvPicPr>
        <p:blipFill rotWithShape="1">
          <a:blip r:embed="rId13">
            <a:alphaModFix/>
          </a:blip>
          <a:srcRect b="0" l="0" r="0" t="0"/>
          <a:stretch/>
        </p:blipFill>
        <p:spPr>
          <a:xfrm>
            <a:off x="6769946" y="1574800"/>
            <a:ext cx="5639505" cy="5638800"/>
          </a:xfrm>
          <a:prstGeom prst="rect">
            <a:avLst/>
          </a:prstGeom>
          <a:noFill/>
          <a:ln>
            <a:noFill/>
          </a:ln>
        </p:spPr>
      </p:pic>
      <p:pic>
        <p:nvPicPr>
          <p:cNvPr descr=" " id="322" name="Google Shape;322;p11"/>
          <p:cNvPicPr preferRelativeResize="0"/>
          <p:nvPr/>
        </p:nvPicPr>
        <p:blipFill rotWithShape="1">
          <a:blip r:embed="rId15">
            <a:alphaModFix/>
          </a:blip>
          <a:srcRect b="0" l="0" r="0" t="0"/>
          <a:stretch/>
        </p:blipFill>
        <p:spPr>
          <a:xfrm>
            <a:off x="8776797" y="3581400"/>
            <a:ext cx="1625803" cy="1625600"/>
          </a:xfrm>
          <a:prstGeom prst="rect">
            <a:avLst/>
          </a:prstGeom>
          <a:noFill/>
          <a:ln>
            <a:noFill/>
          </a:ln>
        </p:spPr>
      </p:pic>
      <p:pic>
        <p:nvPicPr>
          <p:cNvPr descr=" " id="323" name="Google Shape;323;p11"/>
          <p:cNvPicPr preferRelativeResize="0"/>
          <p:nvPr/>
        </p:nvPicPr>
        <p:blipFill rotWithShape="1">
          <a:blip r:embed="rId16">
            <a:alphaModFix/>
          </a:blip>
          <a:srcRect b="0" l="0" r="0" t="0"/>
          <a:stretch/>
        </p:blipFill>
        <p:spPr>
          <a:xfrm>
            <a:off x="8980022" y="3784600"/>
            <a:ext cx="1192256" cy="1190414"/>
          </a:xfrm>
          <a:prstGeom prst="rect">
            <a:avLst/>
          </a:prstGeom>
          <a:noFill/>
          <a:ln>
            <a:noFill/>
          </a:ln>
        </p:spPr>
      </p:pic>
      <p:pic>
        <p:nvPicPr>
          <p:cNvPr descr=" " id="324" name="Google Shape;324;p11"/>
          <p:cNvPicPr preferRelativeResize="0"/>
          <p:nvPr/>
        </p:nvPicPr>
        <p:blipFill rotWithShape="1">
          <a:blip r:embed="rId13">
            <a:alphaModFix/>
          </a:blip>
          <a:srcRect b="0" l="0" r="0" t="0"/>
          <a:stretch/>
        </p:blipFill>
        <p:spPr>
          <a:xfrm>
            <a:off x="12269734" y="1574800"/>
            <a:ext cx="5639505" cy="5638800"/>
          </a:xfrm>
          <a:prstGeom prst="rect">
            <a:avLst/>
          </a:prstGeom>
          <a:noFill/>
          <a:ln>
            <a:noFill/>
          </a:ln>
        </p:spPr>
      </p:pic>
      <p:pic>
        <p:nvPicPr>
          <p:cNvPr descr=" " id="325" name="Google Shape;325;p11"/>
          <p:cNvPicPr preferRelativeResize="0"/>
          <p:nvPr/>
        </p:nvPicPr>
        <p:blipFill rotWithShape="1">
          <a:blip r:embed="rId15">
            <a:alphaModFix/>
          </a:blip>
          <a:srcRect b="0" l="0" r="0" t="0"/>
          <a:stretch/>
        </p:blipFill>
        <p:spPr>
          <a:xfrm>
            <a:off x="14276584" y="3581400"/>
            <a:ext cx="1625803" cy="1625600"/>
          </a:xfrm>
          <a:prstGeom prst="rect">
            <a:avLst/>
          </a:prstGeom>
          <a:noFill/>
          <a:ln>
            <a:noFill/>
          </a:ln>
        </p:spPr>
      </p:pic>
      <p:pic>
        <p:nvPicPr>
          <p:cNvPr descr=" " id="326" name="Google Shape;326;p11"/>
          <p:cNvPicPr preferRelativeResize="0"/>
          <p:nvPr/>
        </p:nvPicPr>
        <p:blipFill rotWithShape="1">
          <a:blip r:embed="rId17">
            <a:alphaModFix/>
          </a:blip>
          <a:srcRect b="0" l="0" r="0" t="0"/>
          <a:stretch/>
        </p:blipFill>
        <p:spPr>
          <a:xfrm>
            <a:off x="14378172" y="3586163"/>
            <a:ext cx="1519452" cy="1519262"/>
          </a:xfrm>
          <a:prstGeom prst="rect">
            <a:avLst/>
          </a:prstGeom>
          <a:noFill/>
          <a:ln>
            <a:noFill/>
          </a:ln>
        </p:spPr>
      </p:pic>
      <p:pic>
        <p:nvPicPr>
          <p:cNvPr descr=" " id="327" name="Google Shape;327;p11"/>
          <p:cNvPicPr preferRelativeResize="0"/>
          <p:nvPr/>
        </p:nvPicPr>
        <p:blipFill rotWithShape="1">
          <a:blip r:embed="rId13">
            <a:alphaModFix/>
          </a:blip>
          <a:srcRect b="0" l="0" r="0" t="0"/>
          <a:stretch/>
        </p:blipFill>
        <p:spPr>
          <a:xfrm>
            <a:off x="17769521" y="1574800"/>
            <a:ext cx="5639505" cy="5638800"/>
          </a:xfrm>
          <a:prstGeom prst="rect">
            <a:avLst/>
          </a:prstGeom>
          <a:noFill/>
          <a:ln>
            <a:noFill/>
          </a:ln>
        </p:spPr>
      </p:pic>
      <p:pic>
        <p:nvPicPr>
          <p:cNvPr descr=" " id="328" name="Google Shape;328;p11"/>
          <p:cNvPicPr preferRelativeResize="0"/>
          <p:nvPr/>
        </p:nvPicPr>
        <p:blipFill rotWithShape="1">
          <a:blip r:embed="rId15">
            <a:alphaModFix/>
          </a:blip>
          <a:srcRect b="0" l="0" r="0" t="0"/>
          <a:stretch/>
        </p:blipFill>
        <p:spPr>
          <a:xfrm>
            <a:off x="19776372" y="3581400"/>
            <a:ext cx="1625803" cy="1625600"/>
          </a:xfrm>
          <a:prstGeom prst="rect">
            <a:avLst/>
          </a:prstGeom>
          <a:noFill/>
          <a:ln>
            <a:noFill/>
          </a:ln>
        </p:spPr>
      </p:pic>
      <p:pic>
        <p:nvPicPr>
          <p:cNvPr descr=" " id="329" name="Google Shape;329;p11"/>
          <p:cNvPicPr preferRelativeResize="0"/>
          <p:nvPr/>
        </p:nvPicPr>
        <p:blipFill rotWithShape="1">
          <a:blip r:embed="rId18">
            <a:alphaModFix/>
          </a:blip>
          <a:srcRect b="0" l="0" r="0" t="0"/>
          <a:stretch/>
        </p:blipFill>
        <p:spPr>
          <a:xfrm>
            <a:off x="19844116" y="3581400"/>
            <a:ext cx="1490319" cy="1625600"/>
          </a:xfrm>
          <a:prstGeom prst="rect">
            <a:avLst/>
          </a:prstGeom>
          <a:noFill/>
          <a:ln>
            <a:noFill/>
          </a:ln>
        </p:spPr>
      </p:pic>
      <p:sp>
        <p:nvSpPr>
          <p:cNvPr id="330" name="Google Shape;330;p11"/>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1"/>
          <p:cNvSpPr/>
          <p:nvPr/>
        </p:nvSpPr>
        <p:spPr>
          <a:xfrm>
            <a:off x="990724" y="3835400"/>
            <a:ext cx="1117740" cy="1117600"/>
          </a:xfrm>
          <a:prstGeom prst="roundRect">
            <a:avLst>
              <a:gd fmla="val 378818" name="adj"/>
            </a:avLst>
          </a:prstGeom>
          <a:solidFill>
            <a:srgbClr val="FF77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1"/>
          <p:cNvSpPr/>
          <p:nvPr/>
        </p:nvSpPr>
        <p:spPr>
          <a:xfrm>
            <a:off x="1244756" y="3708400"/>
            <a:ext cx="948385"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S</a:t>
            </a:r>
            <a:endParaRPr b="0" i="0" sz="8000" u="none" cap="none" strike="noStrike">
              <a:solidFill>
                <a:schemeClr val="dk1"/>
              </a:solidFill>
              <a:latin typeface="Calibri"/>
              <a:ea typeface="Calibri"/>
              <a:cs typeface="Calibri"/>
              <a:sym typeface="Calibri"/>
            </a:endParaRPr>
          </a:p>
        </p:txBody>
      </p:sp>
      <p:sp>
        <p:nvSpPr>
          <p:cNvPr id="333" name="Google Shape;333;p11"/>
          <p:cNvSpPr/>
          <p:nvPr/>
        </p:nvSpPr>
        <p:spPr>
          <a:xfrm>
            <a:off x="6427003" y="3835400"/>
            <a:ext cx="1117740" cy="1117600"/>
          </a:xfrm>
          <a:prstGeom prst="roundRect">
            <a:avLst>
              <a:gd fmla="val 378818" name="adj"/>
            </a:avLst>
          </a:prstGeom>
          <a:solidFill>
            <a:srgbClr val="FF77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1"/>
          <p:cNvSpPr/>
          <p:nvPr/>
        </p:nvSpPr>
        <p:spPr>
          <a:xfrm>
            <a:off x="6465108" y="3708400"/>
            <a:ext cx="1380239"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W</a:t>
            </a:r>
            <a:endParaRPr b="0" i="0" sz="8000" u="none" cap="none" strike="noStrike">
              <a:solidFill>
                <a:schemeClr val="dk1"/>
              </a:solidFill>
              <a:latin typeface="Calibri"/>
              <a:ea typeface="Calibri"/>
              <a:cs typeface="Calibri"/>
              <a:sym typeface="Calibri"/>
            </a:endParaRPr>
          </a:p>
        </p:txBody>
      </p:sp>
      <p:sp>
        <p:nvSpPr>
          <p:cNvPr id="335" name="Google Shape;335;p11"/>
          <p:cNvSpPr/>
          <p:nvPr/>
        </p:nvSpPr>
        <p:spPr>
          <a:xfrm>
            <a:off x="11863283" y="3835400"/>
            <a:ext cx="1117740" cy="1117600"/>
          </a:xfrm>
          <a:prstGeom prst="roundRect">
            <a:avLst>
              <a:gd fmla="val 378818" name="adj"/>
            </a:avLst>
          </a:prstGeom>
          <a:solidFill>
            <a:srgbClr val="FF77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1"/>
          <p:cNvSpPr/>
          <p:nvPr/>
        </p:nvSpPr>
        <p:spPr>
          <a:xfrm>
            <a:off x="12041105" y="3708400"/>
            <a:ext cx="1100804"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O</a:t>
            </a:r>
            <a:endParaRPr b="0" i="0" sz="8000" u="none" cap="none" strike="noStrike">
              <a:solidFill>
                <a:schemeClr val="dk1"/>
              </a:solidFill>
              <a:latin typeface="Calibri"/>
              <a:ea typeface="Calibri"/>
              <a:cs typeface="Calibri"/>
              <a:sym typeface="Calibri"/>
            </a:endParaRPr>
          </a:p>
        </p:txBody>
      </p:sp>
      <p:sp>
        <p:nvSpPr>
          <p:cNvPr id="337" name="Google Shape;337;p11"/>
          <p:cNvSpPr/>
          <p:nvPr/>
        </p:nvSpPr>
        <p:spPr>
          <a:xfrm>
            <a:off x="17299562" y="3835400"/>
            <a:ext cx="1117740" cy="1117600"/>
          </a:xfrm>
          <a:prstGeom prst="roundRect">
            <a:avLst>
              <a:gd fmla="val 378818" name="adj"/>
            </a:avLst>
          </a:prstGeom>
          <a:solidFill>
            <a:srgbClr val="FF77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1"/>
          <p:cNvSpPr/>
          <p:nvPr/>
        </p:nvSpPr>
        <p:spPr>
          <a:xfrm>
            <a:off x="17509138" y="3708400"/>
            <a:ext cx="1037296"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bril Fatface"/>
              <a:buNone/>
            </a:pPr>
            <a:r>
              <a:rPr b="0" i="0" lang="en-US" sz="8000" u="none" cap="none" strike="noStrike">
                <a:solidFill>
                  <a:srgbClr val="FFFFFF"/>
                </a:solidFill>
                <a:latin typeface="Abril Fatface"/>
                <a:ea typeface="Abril Fatface"/>
                <a:cs typeface="Abril Fatface"/>
                <a:sym typeface="Abril Fatface"/>
              </a:rPr>
              <a:t>T</a:t>
            </a:r>
            <a:endParaRPr b="0" i="0" sz="8000" u="none" cap="none" strike="noStrike">
              <a:solidFill>
                <a:schemeClr val="dk1"/>
              </a:solidFill>
              <a:latin typeface="Calibri"/>
              <a:ea typeface="Calibri"/>
              <a:cs typeface="Calibri"/>
              <a:sym typeface="Calibri"/>
            </a:endParaRPr>
          </a:p>
        </p:txBody>
      </p:sp>
      <p:sp>
        <p:nvSpPr>
          <p:cNvPr id="339" name="Google Shape;339;p11"/>
          <p:cNvSpPr/>
          <p:nvPr/>
        </p:nvSpPr>
        <p:spPr>
          <a:xfrm>
            <a:off x="1270159"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1"/>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1"/>
          <p:cNvSpPr/>
          <p:nvPr/>
        </p:nvSpPr>
        <p:spPr>
          <a:xfrm>
            <a:off x="1270159"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343" name="Google Shape;343;p11"/>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44" name="Google Shape;344;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1"/>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1"/>
          <p:cNvSpPr/>
          <p:nvPr/>
        </p:nvSpPr>
        <p:spPr>
          <a:xfrm>
            <a:off x="1270159"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347" name="Google Shape;347;p11"/>
          <p:cNvSpPr/>
          <p:nvPr/>
        </p:nvSpPr>
        <p:spPr>
          <a:xfrm>
            <a:off x="1270159"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48" name="Google Shape;348;p11"/>
          <p:cNvSpPr/>
          <p:nvPr/>
        </p:nvSpPr>
        <p:spPr>
          <a:xfrm>
            <a:off x="6769946"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1"/>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1"/>
          <p:cNvSpPr/>
          <p:nvPr/>
        </p:nvSpPr>
        <p:spPr>
          <a:xfrm>
            <a:off x="6769946"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352" name="Google Shape;352;p11"/>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53" name="Google Shape;353;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1"/>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1"/>
          <p:cNvSpPr/>
          <p:nvPr/>
        </p:nvSpPr>
        <p:spPr>
          <a:xfrm>
            <a:off x="6769946"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356" name="Google Shape;356;p11"/>
          <p:cNvSpPr/>
          <p:nvPr/>
        </p:nvSpPr>
        <p:spPr>
          <a:xfrm>
            <a:off x="6769946"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57" name="Google Shape;357;p11"/>
          <p:cNvSpPr/>
          <p:nvPr/>
        </p:nvSpPr>
        <p:spPr>
          <a:xfrm>
            <a:off x="12269734"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1"/>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1"/>
          <p:cNvSpPr/>
          <p:nvPr/>
        </p:nvSpPr>
        <p:spPr>
          <a:xfrm>
            <a:off x="12269734"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361" name="Google Shape;361;p11"/>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62" name="Google Shape;362;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1"/>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1"/>
          <p:cNvSpPr/>
          <p:nvPr/>
        </p:nvSpPr>
        <p:spPr>
          <a:xfrm>
            <a:off x="12269734"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365" name="Google Shape;365;p11"/>
          <p:cNvSpPr/>
          <p:nvPr/>
        </p:nvSpPr>
        <p:spPr>
          <a:xfrm>
            <a:off x="12269734"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66" name="Google Shape;366;p11"/>
          <p:cNvSpPr/>
          <p:nvPr/>
        </p:nvSpPr>
        <p:spPr>
          <a:xfrm>
            <a:off x="17769521"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1"/>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1"/>
          <p:cNvSpPr/>
          <p:nvPr/>
        </p:nvSpPr>
        <p:spPr>
          <a:xfrm>
            <a:off x="17769521"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Eclipse</a:t>
            </a:r>
            <a:endParaRPr b="0" i="0" sz="3600" u="none" cap="none" strike="noStrike">
              <a:solidFill>
                <a:schemeClr val="dk1"/>
              </a:solidFill>
              <a:latin typeface="Calibri"/>
              <a:ea typeface="Calibri"/>
              <a:cs typeface="Calibri"/>
              <a:sym typeface="Calibri"/>
            </a:endParaRPr>
          </a:p>
        </p:txBody>
      </p:sp>
      <p:sp>
        <p:nvSpPr>
          <p:cNvPr id="370" name="Google Shape;370;p11"/>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71" name="Google Shape;371;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1"/>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1"/>
          <p:cNvSpPr/>
          <p:nvPr/>
        </p:nvSpPr>
        <p:spPr>
          <a:xfrm>
            <a:off x="17769521"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Quest</a:t>
            </a:r>
            <a:endParaRPr b="0" i="0" sz="3600" u="none" cap="none" strike="noStrike">
              <a:solidFill>
                <a:schemeClr val="dk1"/>
              </a:solidFill>
              <a:latin typeface="Calibri"/>
              <a:ea typeface="Calibri"/>
              <a:cs typeface="Calibri"/>
              <a:sym typeface="Calibri"/>
            </a:endParaRPr>
          </a:p>
        </p:txBody>
      </p:sp>
      <p:sp>
        <p:nvSpPr>
          <p:cNvPr id="374" name="Google Shape;374;p11"/>
          <p:cNvSpPr/>
          <p:nvPr/>
        </p:nvSpPr>
        <p:spPr>
          <a:xfrm>
            <a:off x="17769521"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379" name="Shape 379"/>
        <p:cNvGrpSpPr/>
        <p:nvPr/>
      </p:nvGrpSpPr>
      <p:grpSpPr>
        <a:xfrm>
          <a:off x="0" y="0"/>
          <a:ext cx="0" cy="0"/>
          <a:chOff x="0" y="0"/>
          <a:chExt cx="0" cy="0"/>
        </a:xfrm>
      </p:grpSpPr>
      <p:pic>
        <p:nvPicPr>
          <p:cNvPr descr=" " id="380" name="Google Shape;380;p12"/>
          <p:cNvPicPr preferRelativeResize="0"/>
          <p:nvPr/>
        </p:nvPicPr>
        <p:blipFill rotWithShape="1">
          <a:blip r:embed="rId3">
            <a:alphaModFix/>
          </a:blip>
          <a:srcRect b="0" l="0" r="0" t="0"/>
          <a:stretch/>
        </p:blipFill>
        <p:spPr>
          <a:xfrm>
            <a:off x="-131985" y="34541"/>
            <a:ext cx="6202507" cy="7192181"/>
          </a:xfrm>
          <a:prstGeom prst="rect">
            <a:avLst/>
          </a:prstGeom>
          <a:noFill/>
          <a:ln>
            <a:noFill/>
          </a:ln>
        </p:spPr>
      </p:pic>
      <p:pic>
        <p:nvPicPr>
          <p:cNvPr descr=" " id="381" name="Google Shape;381;p12"/>
          <p:cNvPicPr preferRelativeResize="0"/>
          <p:nvPr/>
        </p:nvPicPr>
        <p:blipFill rotWithShape="1">
          <a:blip r:embed="rId4">
            <a:alphaModFix/>
          </a:blip>
          <a:srcRect b="0" l="0" r="0" t="0"/>
          <a:stretch/>
        </p:blipFill>
        <p:spPr>
          <a:xfrm>
            <a:off x="-883151" y="1670261"/>
            <a:ext cx="6506122" cy="6372609"/>
          </a:xfrm>
          <a:prstGeom prst="rect">
            <a:avLst/>
          </a:prstGeom>
          <a:noFill/>
          <a:ln>
            <a:noFill/>
          </a:ln>
        </p:spPr>
      </p:pic>
      <p:pic>
        <p:nvPicPr>
          <p:cNvPr descr=" " id="382" name="Google Shape;382;p12"/>
          <p:cNvPicPr preferRelativeResize="0"/>
          <p:nvPr/>
        </p:nvPicPr>
        <p:blipFill rotWithShape="1">
          <a:blip r:embed="rId5">
            <a:alphaModFix/>
          </a:blip>
          <a:srcRect b="0" l="0" r="0" t="0"/>
          <a:stretch/>
        </p:blipFill>
        <p:spPr>
          <a:xfrm>
            <a:off x="11658991" y="-136934"/>
            <a:ext cx="3083310" cy="2000101"/>
          </a:xfrm>
          <a:prstGeom prst="rect">
            <a:avLst/>
          </a:prstGeom>
          <a:noFill/>
          <a:ln>
            <a:noFill/>
          </a:ln>
        </p:spPr>
      </p:pic>
      <p:pic>
        <p:nvPicPr>
          <p:cNvPr descr=" " id="383" name="Google Shape;383;p12"/>
          <p:cNvPicPr preferRelativeResize="0"/>
          <p:nvPr/>
        </p:nvPicPr>
        <p:blipFill rotWithShape="1">
          <a:blip r:embed="rId6">
            <a:alphaModFix/>
          </a:blip>
          <a:srcRect b="0" l="0" r="0" t="0"/>
          <a:stretch/>
        </p:blipFill>
        <p:spPr>
          <a:xfrm>
            <a:off x="6810907" y="12277824"/>
            <a:ext cx="3070770" cy="1954671"/>
          </a:xfrm>
          <a:prstGeom prst="rect">
            <a:avLst/>
          </a:prstGeom>
          <a:noFill/>
          <a:ln>
            <a:noFill/>
          </a:ln>
        </p:spPr>
      </p:pic>
      <p:pic>
        <p:nvPicPr>
          <p:cNvPr descr=" " id="384" name="Google Shape;384;p12"/>
          <p:cNvPicPr preferRelativeResize="0"/>
          <p:nvPr/>
        </p:nvPicPr>
        <p:blipFill rotWithShape="1">
          <a:blip r:embed="rId7">
            <a:alphaModFix/>
          </a:blip>
          <a:srcRect b="0" l="0" r="0" t="0"/>
          <a:stretch/>
        </p:blipFill>
        <p:spPr>
          <a:xfrm>
            <a:off x="18352268" y="6809631"/>
            <a:ext cx="6162447" cy="7188696"/>
          </a:xfrm>
          <a:prstGeom prst="rect">
            <a:avLst/>
          </a:prstGeom>
          <a:noFill/>
          <a:ln>
            <a:noFill/>
          </a:ln>
        </p:spPr>
      </p:pic>
      <p:pic>
        <p:nvPicPr>
          <p:cNvPr descr=" " id="385" name="Google Shape;385;p12"/>
          <p:cNvPicPr preferRelativeResize="0"/>
          <p:nvPr/>
        </p:nvPicPr>
        <p:blipFill rotWithShape="1">
          <a:blip r:embed="rId8">
            <a:alphaModFix/>
          </a:blip>
          <a:srcRect b="0" l="0" r="0" t="0"/>
          <a:stretch/>
        </p:blipFill>
        <p:spPr>
          <a:xfrm>
            <a:off x="-393749" y="-1295400"/>
            <a:ext cx="4056073" cy="5933380"/>
          </a:xfrm>
          <a:prstGeom prst="rect">
            <a:avLst/>
          </a:prstGeom>
          <a:noFill/>
          <a:ln>
            <a:noFill/>
          </a:ln>
        </p:spPr>
      </p:pic>
      <p:pic>
        <p:nvPicPr>
          <p:cNvPr descr=" " id="386" name="Google Shape;386;p12"/>
          <p:cNvPicPr preferRelativeResize="0"/>
          <p:nvPr/>
        </p:nvPicPr>
        <p:blipFill rotWithShape="1">
          <a:blip r:embed="rId9">
            <a:alphaModFix/>
          </a:blip>
          <a:srcRect b="0" l="0" r="0" t="0"/>
          <a:stretch/>
        </p:blipFill>
        <p:spPr>
          <a:xfrm>
            <a:off x="20811908" y="8352507"/>
            <a:ext cx="4056073" cy="5933380"/>
          </a:xfrm>
          <a:prstGeom prst="rect">
            <a:avLst/>
          </a:prstGeom>
          <a:noFill/>
          <a:ln>
            <a:noFill/>
          </a:ln>
        </p:spPr>
      </p:pic>
      <p:pic>
        <p:nvPicPr>
          <p:cNvPr descr=" " id="387" name="Google Shape;387;p12"/>
          <p:cNvPicPr preferRelativeResize="0"/>
          <p:nvPr/>
        </p:nvPicPr>
        <p:blipFill rotWithShape="1">
          <a:blip r:embed="rId10">
            <a:alphaModFix/>
          </a:blip>
          <a:srcRect b="0" l="0" r="0" t="0"/>
          <a:stretch/>
        </p:blipFill>
        <p:spPr>
          <a:xfrm>
            <a:off x="-431854" y="9880600"/>
            <a:ext cx="4140718" cy="4470400"/>
          </a:xfrm>
          <a:prstGeom prst="rect">
            <a:avLst/>
          </a:prstGeom>
          <a:noFill/>
          <a:ln>
            <a:noFill/>
          </a:ln>
        </p:spPr>
      </p:pic>
      <p:pic>
        <p:nvPicPr>
          <p:cNvPr descr=" " id="388" name="Google Shape;388;p12"/>
          <p:cNvPicPr preferRelativeResize="0"/>
          <p:nvPr/>
        </p:nvPicPr>
        <p:blipFill rotWithShape="1">
          <a:blip r:embed="rId11">
            <a:alphaModFix/>
          </a:blip>
          <a:srcRect b="0" l="0" r="0" t="0"/>
          <a:stretch/>
        </p:blipFill>
        <p:spPr>
          <a:xfrm>
            <a:off x="20831276" y="-1077181"/>
            <a:ext cx="4445053" cy="4027748"/>
          </a:xfrm>
          <a:prstGeom prst="rect">
            <a:avLst/>
          </a:prstGeom>
          <a:noFill/>
          <a:ln>
            <a:noFill/>
          </a:ln>
        </p:spPr>
      </p:pic>
      <p:pic>
        <p:nvPicPr>
          <p:cNvPr descr=" " id="389" name="Google Shape;389;p12"/>
          <p:cNvPicPr preferRelativeResize="0"/>
          <p:nvPr/>
        </p:nvPicPr>
        <p:blipFill rotWithShape="1">
          <a:blip r:embed="rId12">
            <a:alphaModFix/>
          </a:blip>
          <a:srcRect b="0" l="0" r="0" t="0"/>
          <a:stretch/>
        </p:blipFill>
        <p:spPr>
          <a:xfrm>
            <a:off x="17647271" y="5989997"/>
            <a:ext cx="7618481" cy="7463086"/>
          </a:xfrm>
          <a:prstGeom prst="rect">
            <a:avLst/>
          </a:prstGeom>
          <a:noFill/>
          <a:ln>
            <a:noFill/>
          </a:ln>
        </p:spPr>
      </p:pic>
      <p:sp>
        <p:nvSpPr>
          <p:cNvPr id="390" name="Google Shape;39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1" name="Google Shape;391;p12"/>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pic>
        <p:nvPicPr>
          <p:cNvPr descr=" " id="392" name="Google Shape;392;p12"/>
          <p:cNvPicPr preferRelativeResize="0"/>
          <p:nvPr/>
        </p:nvPicPr>
        <p:blipFill rotWithShape="1">
          <a:blip r:embed="rId14">
            <a:alphaModFix/>
          </a:blip>
          <a:srcRect b="0" l="0" r="0" t="0"/>
          <a:stretch/>
        </p:blipFill>
        <p:spPr>
          <a:xfrm>
            <a:off x="7481235" y="673100"/>
            <a:ext cx="6084060" cy="12369800"/>
          </a:xfrm>
          <a:prstGeom prst="rect">
            <a:avLst/>
          </a:prstGeom>
          <a:noFill/>
          <a:ln>
            <a:noFill/>
          </a:ln>
        </p:spPr>
      </p:pic>
      <p:pic>
        <p:nvPicPr>
          <p:cNvPr descr=" " id="393" name="Google Shape;393;p12"/>
          <p:cNvPicPr preferRelativeResize="0"/>
          <p:nvPr/>
        </p:nvPicPr>
        <p:blipFill rotWithShape="1">
          <a:blip r:embed="rId15">
            <a:alphaModFix/>
          </a:blip>
          <a:srcRect b="0" l="0" r="0" t="0"/>
          <a:stretch/>
        </p:blipFill>
        <p:spPr>
          <a:xfrm>
            <a:off x="990724" y="673100"/>
            <a:ext cx="6084060" cy="4737100"/>
          </a:xfrm>
          <a:prstGeom prst="rect">
            <a:avLst/>
          </a:prstGeom>
          <a:noFill/>
          <a:ln>
            <a:noFill/>
          </a:ln>
        </p:spPr>
      </p:pic>
      <p:pic>
        <p:nvPicPr>
          <p:cNvPr descr=" " id="394" name="Google Shape;394;p12"/>
          <p:cNvPicPr preferRelativeResize="0"/>
          <p:nvPr/>
        </p:nvPicPr>
        <p:blipFill rotWithShape="1">
          <a:blip r:embed="rId16">
            <a:alphaModFix/>
          </a:blip>
          <a:srcRect b="0" l="0" r="0" t="0"/>
          <a:stretch/>
        </p:blipFill>
        <p:spPr>
          <a:xfrm>
            <a:off x="990724" y="5880100"/>
            <a:ext cx="6084060" cy="7162800"/>
          </a:xfrm>
          <a:prstGeom prst="rect">
            <a:avLst/>
          </a:prstGeom>
          <a:noFill/>
          <a:ln>
            <a:noFill/>
          </a:ln>
        </p:spPr>
      </p:pic>
      <p:sp>
        <p:nvSpPr>
          <p:cNvPr id="395" name="Google Shape;395;p12"/>
          <p:cNvSpPr/>
          <p:nvPr/>
        </p:nvSpPr>
        <p:spPr>
          <a:xfrm>
            <a:off x="14543318" y="1651000"/>
            <a:ext cx="7565912"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Abril Fatface"/>
              <a:buNone/>
            </a:pPr>
            <a:r>
              <a:rPr b="0" i="0" lang="en-US" sz="8000" u="none" cap="none" strike="noStrike">
                <a:solidFill>
                  <a:srgbClr val="0E0E0E"/>
                </a:solidFill>
                <a:latin typeface="Abril Fatface"/>
                <a:ea typeface="Abril Fatface"/>
                <a:cs typeface="Abril Fatface"/>
                <a:sym typeface="Abril Fatface"/>
              </a:rPr>
              <a:t>Some Data</a:t>
            </a:r>
            <a:endParaRPr b="0" i="0" sz="8000" u="none" cap="none" strike="noStrike">
              <a:solidFill>
                <a:schemeClr val="dk1"/>
              </a:solidFill>
              <a:latin typeface="Calibri"/>
              <a:ea typeface="Calibri"/>
              <a:cs typeface="Calibri"/>
              <a:sym typeface="Calibri"/>
            </a:endParaRPr>
          </a:p>
        </p:txBody>
      </p:sp>
      <p:sp>
        <p:nvSpPr>
          <p:cNvPr id="396" name="Google Shape;396;p12"/>
          <p:cNvSpPr/>
          <p:nvPr/>
        </p:nvSpPr>
        <p:spPr>
          <a:xfrm>
            <a:off x="14543318" y="3543300"/>
            <a:ext cx="7874984" cy="812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2"/>
          <p:cNvSpPr/>
          <p:nvPr/>
        </p:nvSpPr>
        <p:spPr>
          <a:xfrm>
            <a:off x="14543318" y="3543300"/>
            <a:ext cx="7874984"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2"/>
          <p:cNvSpPr/>
          <p:nvPr/>
        </p:nvSpPr>
        <p:spPr>
          <a:xfrm>
            <a:off x="14543318" y="3543300"/>
            <a:ext cx="2959470"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2"/>
          <p:cNvSpPr/>
          <p:nvPr/>
        </p:nvSpPr>
        <p:spPr>
          <a:xfrm>
            <a:off x="14543318" y="3543300"/>
            <a:ext cx="3501404"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75%</a:t>
            </a:r>
            <a:endParaRPr b="0" i="0" sz="12800" u="none" cap="none" strike="noStrike">
              <a:solidFill>
                <a:schemeClr val="dk1"/>
              </a:solidFill>
              <a:latin typeface="Calibri"/>
              <a:ea typeface="Calibri"/>
              <a:cs typeface="Calibri"/>
              <a:sym typeface="Calibri"/>
            </a:endParaRPr>
          </a:p>
        </p:txBody>
      </p:sp>
      <p:sp>
        <p:nvSpPr>
          <p:cNvPr id="400" name="Google Shape;400;p12"/>
          <p:cNvSpPr/>
          <p:nvPr/>
        </p:nvSpPr>
        <p:spPr>
          <a:xfrm>
            <a:off x="14543318" y="60452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2"/>
          <p:cNvSpPr/>
          <p:nvPr/>
        </p:nvSpPr>
        <p:spPr>
          <a:xfrm>
            <a:off x="14543318" y="60452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Enchanted Creatures</a:t>
            </a:r>
            <a:endParaRPr b="0" i="0" sz="3600" u="none" cap="none" strike="noStrike">
              <a:solidFill>
                <a:schemeClr val="dk1"/>
              </a:solidFill>
              <a:latin typeface="Calibri"/>
              <a:ea typeface="Calibri"/>
              <a:cs typeface="Calibri"/>
              <a:sym typeface="Calibri"/>
            </a:endParaRPr>
          </a:p>
        </p:txBody>
      </p:sp>
      <p:sp>
        <p:nvSpPr>
          <p:cNvPr id="402" name="Google Shape;402;p12"/>
          <p:cNvSpPr/>
          <p:nvPr/>
        </p:nvSpPr>
        <p:spPr>
          <a:xfrm>
            <a:off x="14543318" y="67691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403" name="Google Shape;403;p12"/>
          <p:cNvSpPr/>
          <p:nvPr/>
        </p:nvSpPr>
        <p:spPr>
          <a:xfrm>
            <a:off x="14543318" y="7912100"/>
            <a:ext cx="7874984"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2"/>
          <p:cNvSpPr/>
          <p:nvPr/>
        </p:nvSpPr>
        <p:spPr>
          <a:xfrm>
            <a:off x="14543318" y="7912100"/>
            <a:ext cx="3340518"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2"/>
          <p:cNvSpPr/>
          <p:nvPr/>
        </p:nvSpPr>
        <p:spPr>
          <a:xfrm>
            <a:off x="14543318" y="7912100"/>
            <a:ext cx="3882452"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60%</a:t>
            </a:r>
            <a:endParaRPr b="0" i="0" sz="12800" u="none" cap="none" strike="noStrike">
              <a:solidFill>
                <a:schemeClr val="dk1"/>
              </a:solidFill>
              <a:latin typeface="Calibri"/>
              <a:ea typeface="Calibri"/>
              <a:cs typeface="Calibri"/>
              <a:sym typeface="Calibri"/>
            </a:endParaRPr>
          </a:p>
        </p:txBody>
      </p:sp>
      <p:sp>
        <p:nvSpPr>
          <p:cNvPr id="406" name="Google Shape;406;p12"/>
          <p:cNvSpPr/>
          <p:nvPr/>
        </p:nvSpPr>
        <p:spPr>
          <a:xfrm>
            <a:off x="14543318" y="104140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2"/>
          <p:cNvSpPr/>
          <p:nvPr/>
        </p:nvSpPr>
        <p:spPr>
          <a:xfrm>
            <a:off x="14543318" y="104140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Magic-Wielding Individuals</a:t>
            </a:r>
            <a:endParaRPr b="0" i="0" sz="3600" u="none" cap="none" strike="noStrike">
              <a:solidFill>
                <a:schemeClr val="dk1"/>
              </a:solidFill>
              <a:latin typeface="Calibri"/>
              <a:ea typeface="Calibri"/>
              <a:cs typeface="Calibri"/>
              <a:sym typeface="Calibri"/>
            </a:endParaRPr>
          </a:p>
        </p:txBody>
      </p:sp>
      <p:sp>
        <p:nvSpPr>
          <p:cNvPr id="408" name="Google Shape;408;p12"/>
          <p:cNvSpPr/>
          <p:nvPr/>
        </p:nvSpPr>
        <p:spPr>
          <a:xfrm>
            <a:off x="14543318" y="111379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413" name="Shape 413"/>
        <p:cNvGrpSpPr/>
        <p:nvPr/>
      </p:nvGrpSpPr>
      <p:grpSpPr>
        <a:xfrm>
          <a:off x="0" y="0"/>
          <a:ext cx="0" cy="0"/>
          <a:chOff x="0" y="0"/>
          <a:chExt cx="0" cy="0"/>
        </a:xfrm>
      </p:grpSpPr>
      <p:pic>
        <p:nvPicPr>
          <p:cNvPr descr=" " id="414" name="Google Shape;414;p13"/>
          <p:cNvPicPr preferRelativeResize="0"/>
          <p:nvPr/>
        </p:nvPicPr>
        <p:blipFill rotWithShape="1">
          <a:blip r:embed="rId3">
            <a:alphaModFix/>
          </a:blip>
          <a:srcRect b="0" l="0" r="0" t="0"/>
          <a:stretch/>
        </p:blipFill>
        <p:spPr>
          <a:xfrm>
            <a:off x="838305" y="1295400"/>
            <a:ext cx="2044956" cy="1892300"/>
          </a:xfrm>
          <a:prstGeom prst="rect">
            <a:avLst/>
          </a:prstGeom>
          <a:noFill/>
          <a:ln>
            <a:noFill/>
          </a:ln>
        </p:spPr>
      </p:pic>
      <p:pic>
        <p:nvPicPr>
          <p:cNvPr descr=" " id="415" name="Google Shape;415;p13"/>
          <p:cNvPicPr preferRelativeResize="0"/>
          <p:nvPr/>
        </p:nvPicPr>
        <p:blipFill rotWithShape="1">
          <a:blip r:embed="rId4">
            <a:alphaModFix/>
          </a:blip>
          <a:srcRect b="0" l="0" r="0" t="0"/>
          <a:stretch/>
        </p:blipFill>
        <p:spPr>
          <a:xfrm>
            <a:off x="12828603" y="10261600"/>
            <a:ext cx="2415082" cy="2225799"/>
          </a:xfrm>
          <a:prstGeom prst="rect">
            <a:avLst/>
          </a:prstGeom>
          <a:noFill/>
          <a:ln>
            <a:noFill/>
          </a:ln>
        </p:spPr>
      </p:pic>
      <p:pic>
        <p:nvPicPr>
          <p:cNvPr descr=" " id="416" name="Google Shape;416;p13"/>
          <p:cNvPicPr preferRelativeResize="0"/>
          <p:nvPr/>
        </p:nvPicPr>
        <p:blipFill rotWithShape="1">
          <a:blip r:embed="rId5">
            <a:alphaModFix/>
          </a:blip>
          <a:srcRect b="0" l="0" r="0" t="0"/>
          <a:stretch/>
        </p:blipFill>
        <p:spPr>
          <a:xfrm>
            <a:off x="2883260" y="2730500"/>
            <a:ext cx="19903388" cy="8267700"/>
          </a:xfrm>
          <a:prstGeom prst="rect">
            <a:avLst/>
          </a:prstGeom>
          <a:noFill/>
          <a:ln>
            <a:noFill/>
          </a:ln>
        </p:spPr>
      </p:pic>
      <p:pic>
        <p:nvPicPr>
          <p:cNvPr descr=" " id="417" name="Google Shape;417;p13"/>
          <p:cNvPicPr preferRelativeResize="0"/>
          <p:nvPr/>
        </p:nvPicPr>
        <p:blipFill rotWithShape="1">
          <a:blip r:embed="rId6">
            <a:alphaModFix/>
          </a:blip>
          <a:srcRect b="0" l="0" r="0" t="0"/>
          <a:stretch/>
        </p:blipFill>
        <p:spPr>
          <a:xfrm>
            <a:off x="20767096" y="571500"/>
            <a:ext cx="2830600" cy="4155542"/>
          </a:xfrm>
          <a:prstGeom prst="rect">
            <a:avLst/>
          </a:prstGeom>
          <a:noFill/>
          <a:ln>
            <a:noFill/>
          </a:ln>
        </p:spPr>
      </p:pic>
      <p:pic>
        <p:nvPicPr>
          <p:cNvPr descr=" " id="418" name="Google Shape;418;p13"/>
          <p:cNvPicPr preferRelativeResize="0"/>
          <p:nvPr/>
        </p:nvPicPr>
        <p:blipFill rotWithShape="1">
          <a:blip r:embed="rId7">
            <a:alphaModFix/>
          </a:blip>
          <a:srcRect b="0" l="0" r="0" t="0"/>
          <a:stretch/>
        </p:blipFill>
        <p:spPr>
          <a:xfrm>
            <a:off x="1219352" y="8509000"/>
            <a:ext cx="3315114" cy="4004977"/>
          </a:xfrm>
          <a:prstGeom prst="rect">
            <a:avLst/>
          </a:prstGeom>
          <a:noFill/>
          <a:ln>
            <a:noFill/>
          </a:ln>
        </p:spPr>
      </p:pic>
      <p:sp>
        <p:nvSpPr>
          <p:cNvPr id="419" name="Google Shape;419;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p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21" name="Google Shape;421;p13"/>
          <p:cNvSpPr/>
          <p:nvPr/>
        </p:nvSpPr>
        <p:spPr>
          <a:xfrm>
            <a:off x="4318540" y="3441700"/>
            <a:ext cx="15762670" cy="684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3"/>
          <p:cNvSpPr/>
          <p:nvPr/>
        </p:nvSpPr>
        <p:spPr>
          <a:xfrm>
            <a:off x="4318540" y="3441700"/>
            <a:ext cx="15762670" cy="537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3"/>
          <p:cNvSpPr/>
          <p:nvPr/>
        </p:nvSpPr>
        <p:spPr>
          <a:xfrm>
            <a:off x="6147568" y="3441700"/>
            <a:ext cx="12104613" cy="513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0431A"/>
              </a:buClr>
              <a:buSzPts val="24000"/>
              <a:buFont typeface="Abril Fatface"/>
              <a:buNone/>
            </a:pPr>
            <a:r>
              <a:rPr b="0" i="0" lang="en-US" sz="24000" u="none" cap="none" strike="noStrike">
                <a:solidFill>
                  <a:srgbClr val="A0431A"/>
                </a:solidFill>
                <a:latin typeface="Abril Fatface"/>
                <a:ea typeface="Abril Fatface"/>
                <a:cs typeface="Abril Fatface"/>
                <a:sym typeface="Abril Fatface"/>
              </a:rPr>
              <a:t>234,567</a:t>
            </a:r>
            <a:endParaRPr b="0" i="0" sz="24000" u="none" cap="none" strike="noStrike">
              <a:solidFill>
                <a:schemeClr val="dk1"/>
              </a:solidFill>
              <a:latin typeface="Calibri"/>
              <a:ea typeface="Calibri"/>
              <a:cs typeface="Calibri"/>
              <a:sym typeface="Calibri"/>
            </a:endParaRPr>
          </a:p>
        </p:txBody>
      </p:sp>
      <p:sp>
        <p:nvSpPr>
          <p:cNvPr id="424" name="Google Shape;424;p13"/>
          <p:cNvSpPr/>
          <p:nvPr/>
        </p:nvSpPr>
        <p:spPr>
          <a:xfrm>
            <a:off x="4183056" y="77597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425" name="Google Shape;425;p13"/>
          <p:cNvSpPr/>
          <p:nvPr/>
        </p:nvSpPr>
        <p:spPr>
          <a:xfrm>
            <a:off x="7496054" y="92202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430" name="Shape 430"/>
        <p:cNvGrpSpPr/>
        <p:nvPr/>
      </p:nvGrpSpPr>
      <p:grpSpPr>
        <a:xfrm>
          <a:off x="0" y="0"/>
          <a:ext cx="0" cy="0"/>
          <a:chOff x="0" y="0"/>
          <a:chExt cx="0" cy="0"/>
        </a:xfrm>
      </p:grpSpPr>
      <p:pic>
        <p:nvPicPr>
          <p:cNvPr descr=" " id="431" name="Google Shape;431;p14"/>
          <p:cNvPicPr preferRelativeResize="0"/>
          <p:nvPr/>
        </p:nvPicPr>
        <p:blipFill rotWithShape="1">
          <a:blip r:embed="rId3">
            <a:alphaModFix/>
          </a:blip>
          <a:srcRect b="0" l="0" r="0" t="0"/>
          <a:stretch/>
        </p:blipFill>
        <p:spPr>
          <a:xfrm>
            <a:off x="1409876" y="1066800"/>
            <a:ext cx="1435279" cy="876300"/>
          </a:xfrm>
          <a:prstGeom prst="rect">
            <a:avLst/>
          </a:prstGeom>
          <a:noFill/>
          <a:ln>
            <a:noFill/>
          </a:ln>
        </p:spPr>
      </p:pic>
      <p:pic>
        <p:nvPicPr>
          <p:cNvPr descr=" " id="432" name="Google Shape;432;p14"/>
          <p:cNvPicPr preferRelativeResize="0"/>
          <p:nvPr/>
        </p:nvPicPr>
        <p:blipFill rotWithShape="1">
          <a:blip r:embed="rId4">
            <a:alphaModFix/>
          </a:blip>
          <a:srcRect b="0" l="0" r="0" t="0"/>
          <a:stretch/>
        </p:blipFill>
        <p:spPr>
          <a:xfrm>
            <a:off x="5715714" y="12839700"/>
            <a:ext cx="1435279" cy="876300"/>
          </a:xfrm>
          <a:prstGeom prst="rect">
            <a:avLst/>
          </a:prstGeom>
          <a:noFill/>
          <a:ln>
            <a:noFill/>
          </a:ln>
        </p:spPr>
      </p:pic>
      <p:pic>
        <p:nvPicPr>
          <p:cNvPr descr=" " id="433" name="Google Shape;433;p14"/>
          <p:cNvPicPr preferRelativeResize="0"/>
          <p:nvPr/>
        </p:nvPicPr>
        <p:blipFill rotWithShape="1">
          <a:blip r:embed="rId5">
            <a:alphaModFix/>
          </a:blip>
          <a:srcRect b="0" l="0" r="0" t="0"/>
          <a:stretch/>
        </p:blipFill>
        <p:spPr>
          <a:xfrm>
            <a:off x="21694311" y="4914900"/>
            <a:ext cx="1435279" cy="876300"/>
          </a:xfrm>
          <a:prstGeom prst="rect">
            <a:avLst/>
          </a:prstGeom>
          <a:noFill/>
          <a:ln>
            <a:noFill/>
          </a:ln>
        </p:spPr>
      </p:pic>
      <p:pic>
        <p:nvPicPr>
          <p:cNvPr descr=" " id="434" name="Google Shape;434;p14"/>
          <p:cNvPicPr preferRelativeResize="0"/>
          <p:nvPr/>
        </p:nvPicPr>
        <p:blipFill rotWithShape="1">
          <a:blip r:embed="rId6">
            <a:alphaModFix/>
          </a:blip>
          <a:srcRect b="0" l="0" r="0" t="0"/>
          <a:stretch/>
        </p:blipFill>
        <p:spPr>
          <a:xfrm>
            <a:off x="22086374" y="2930376"/>
            <a:ext cx="3083310" cy="2000101"/>
          </a:xfrm>
          <a:prstGeom prst="rect">
            <a:avLst/>
          </a:prstGeom>
          <a:noFill/>
          <a:ln>
            <a:noFill/>
          </a:ln>
        </p:spPr>
      </p:pic>
      <p:pic>
        <p:nvPicPr>
          <p:cNvPr descr=" " id="435" name="Google Shape;435;p14"/>
          <p:cNvPicPr preferRelativeResize="0"/>
          <p:nvPr/>
        </p:nvPicPr>
        <p:blipFill rotWithShape="1">
          <a:blip r:embed="rId7">
            <a:alphaModFix/>
          </a:blip>
          <a:srcRect b="0" l="0" r="0" t="0"/>
          <a:stretch/>
        </p:blipFill>
        <p:spPr>
          <a:xfrm>
            <a:off x="0" y="10579100"/>
            <a:ext cx="3667596" cy="3545731"/>
          </a:xfrm>
          <a:prstGeom prst="rect">
            <a:avLst/>
          </a:prstGeom>
          <a:noFill/>
          <a:ln>
            <a:noFill/>
          </a:ln>
        </p:spPr>
      </p:pic>
      <p:pic>
        <p:nvPicPr>
          <p:cNvPr descr=" " id="436" name="Google Shape;436;p14"/>
          <p:cNvPicPr preferRelativeResize="0"/>
          <p:nvPr/>
        </p:nvPicPr>
        <p:blipFill rotWithShape="1">
          <a:blip r:embed="rId8">
            <a:alphaModFix/>
          </a:blip>
          <a:srcRect b="0" l="0" r="0" t="0"/>
          <a:stretch/>
        </p:blipFill>
        <p:spPr>
          <a:xfrm>
            <a:off x="20335242" y="495300"/>
            <a:ext cx="4966321" cy="2552700"/>
          </a:xfrm>
          <a:prstGeom prst="rect">
            <a:avLst/>
          </a:prstGeom>
          <a:noFill/>
          <a:ln>
            <a:noFill/>
          </a:ln>
        </p:spPr>
      </p:pic>
      <p:pic>
        <p:nvPicPr>
          <p:cNvPr descr=" " id="437" name="Google Shape;437;p14"/>
          <p:cNvPicPr preferRelativeResize="0"/>
          <p:nvPr/>
        </p:nvPicPr>
        <p:blipFill rotWithShape="1">
          <a:blip r:embed="rId9">
            <a:alphaModFix/>
          </a:blip>
          <a:srcRect b="0" l="0" r="0" t="0"/>
          <a:stretch/>
        </p:blipFill>
        <p:spPr>
          <a:xfrm>
            <a:off x="-403595" y="6512024"/>
            <a:ext cx="3070770" cy="1954684"/>
          </a:xfrm>
          <a:prstGeom prst="rect">
            <a:avLst/>
          </a:prstGeom>
          <a:noFill/>
          <a:ln>
            <a:noFill/>
          </a:ln>
        </p:spPr>
      </p:pic>
      <p:pic>
        <p:nvPicPr>
          <p:cNvPr descr=" " id="438" name="Google Shape;438;p14"/>
          <p:cNvPicPr preferRelativeResize="0"/>
          <p:nvPr/>
        </p:nvPicPr>
        <p:blipFill rotWithShape="1">
          <a:blip r:embed="rId10">
            <a:alphaModFix/>
          </a:blip>
          <a:srcRect b="0" l="0" r="0" t="0"/>
          <a:stretch/>
        </p:blipFill>
        <p:spPr>
          <a:xfrm>
            <a:off x="-516112" y="7387233"/>
            <a:ext cx="7281413" cy="8580041"/>
          </a:xfrm>
          <a:prstGeom prst="rect">
            <a:avLst/>
          </a:prstGeom>
          <a:noFill/>
          <a:ln>
            <a:noFill/>
          </a:ln>
        </p:spPr>
      </p:pic>
      <p:sp>
        <p:nvSpPr>
          <p:cNvPr id="439" name="Google Shape;439;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0" name="Google Shape;440;p1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41" name="Google Shape;441;p14"/>
          <p:cNvSpPr/>
          <p:nvPr/>
        </p:nvSpPr>
        <p:spPr>
          <a:xfrm>
            <a:off x="3391324" y="3263900"/>
            <a:ext cx="7874984"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4"/>
          <p:cNvSpPr/>
          <p:nvPr/>
        </p:nvSpPr>
        <p:spPr>
          <a:xfrm>
            <a:off x="3696162" y="3263900"/>
            <a:ext cx="7265308"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4"/>
          <p:cNvSpPr/>
          <p:nvPr/>
        </p:nvSpPr>
        <p:spPr>
          <a:xfrm>
            <a:off x="3696162" y="3263900"/>
            <a:ext cx="7807242"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233 Coins</a:t>
            </a:r>
            <a:endParaRPr b="0" i="0" sz="12800" u="none" cap="none" strike="noStrike">
              <a:solidFill>
                <a:schemeClr val="dk1"/>
              </a:solidFill>
              <a:latin typeface="Calibri"/>
              <a:ea typeface="Calibri"/>
              <a:cs typeface="Calibri"/>
              <a:sym typeface="Calibri"/>
            </a:endParaRPr>
          </a:p>
        </p:txBody>
      </p:sp>
      <p:sp>
        <p:nvSpPr>
          <p:cNvPr id="444" name="Google Shape;444;p14"/>
          <p:cNvSpPr/>
          <p:nvPr/>
        </p:nvSpPr>
        <p:spPr>
          <a:xfrm>
            <a:off x="3391324" y="5461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4"/>
          <p:cNvSpPr/>
          <p:nvPr/>
        </p:nvSpPr>
        <p:spPr>
          <a:xfrm>
            <a:off x="3323582" y="5461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446" name="Google Shape;446;p14"/>
          <p:cNvSpPr/>
          <p:nvPr/>
        </p:nvSpPr>
        <p:spPr>
          <a:xfrm>
            <a:off x="3391324" y="6985000"/>
            <a:ext cx="7874984"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4"/>
          <p:cNvSpPr/>
          <p:nvPr/>
        </p:nvSpPr>
        <p:spPr>
          <a:xfrm>
            <a:off x="3461183" y="6985000"/>
            <a:ext cx="7735267"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14"/>
          <p:cNvSpPr/>
          <p:nvPr/>
        </p:nvSpPr>
        <p:spPr>
          <a:xfrm>
            <a:off x="3461183" y="6985000"/>
            <a:ext cx="8277201"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456 Hours</a:t>
            </a:r>
            <a:endParaRPr b="0" i="0" sz="12800" u="none" cap="none" strike="noStrike">
              <a:solidFill>
                <a:schemeClr val="dk1"/>
              </a:solidFill>
              <a:latin typeface="Calibri"/>
              <a:ea typeface="Calibri"/>
              <a:cs typeface="Calibri"/>
              <a:sym typeface="Calibri"/>
            </a:endParaRPr>
          </a:p>
        </p:txBody>
      </p:sp>
      <p:sp>
        <p:nvSpPr>
          <p:cNvPr id="449" name="Google Shape;449;p14"/>
          <p:cNvSpPr/>
          <p:nvPr/>
        </p:nvSpPr>
        <p:spPr>
          <a:xfrm>
            <a:off x="3391324" y="91821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4"/>
          <p:cNvSpPr/>
          <p:nvPr/>
        </p:nvSpPr>
        <p:spPr>
          <a:xfrm>
            <a:off x="3323582" y="91821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51" name="Google Shape;451;p14"/>
          <p:cNvSpPr/>
          <p:nvPr/>
        </p:nvSpPr>
        <p:spPr>
          <a:xfrm>
            <a:off x="13552594" y="3263900"/>
            <a:ext cx="7874984"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4"/>
          <p:cNvSpPr/>
          <p:nvPr/>
        </p:nvSpPr>
        <p:spPr>
          <a:xfrm>
            <a:off x="15927791" y="3263900"/>
            <a:ext cx="3124591"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14"/>
          <p:cNvSpPr/>
          <p:nvPr/>
        </p:nvSpPr>
        <p:spPr>
          <a:xfrm>
            <a:off x="15927791" y="3263900"/>
            <a:ext cx="3666525"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85%</a:t>
            </a:r>
            <a:endParaRPr b="0" i="0" sz="12800" u="none" cap="none" strike="noStrike">
              <a:solidFill>
                <a:schemeClr val="dk1"/>
              </a:solidFill>
              <a:latin typeface="Calibri"/>
              <a:ea typeface="Calibri"/>
              <a:cs typeface="Calibri"/>
              <a:sym typeface="Calibri"/>
            </a:endParaRPr>
          </a:p>
        </p:txBody>
      </p:sp>
      <p:sp>
        <p:nvSpPr>
          <p:cNvPr id="454" name="Google Shape;454;p14"/>
          <p:cNvSpPr/>
          <p:nvPr/>
        </p:nvSpPr>
        <p:spPr>
          <a:xfrm>
            <a:off x="13552594" y="5461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14"/>
          <p:cNvSpPr/>
          <p:nvPr/>
        </p:nvSpPr>
        <p:spPr>
          <a:xfrm>
            <a:off x="13484852" y="5461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56" name="Google Shape;456;p14"/>
          <p:cNvSpPr/>
          <p:nvPr/>
        </p:nvSpPr>
        <p:spPr>
          <a:xfrm>
            <a:off x="13552594" y="6985000"/>
            <a:ext cx="7874984"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4"/>
          <p:cNvSpPr/>
          <p:nvPr/>
        </p:nvSpPr>
        <p:spPr>
          <a:xfrm>
            <a:off x="14676684" y="6985000"/>
            <a:ext cx="5626803"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4"/>
          <p:cNvSpPr/>
          <p:nvPr/>
        </p:nvSpPr>
        <p:spPr>
          <a:xfrm>
            <a:off x="14676684" y="6985000"/>
            <a:ext cx="6168738"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535 Km</a:t>
            </a:r>
            <a:endParaRPr b="0" i="0" sz="12800" u="none" cap="none" strike="noStrike">
              <a:solidFill>
                <a:schemeClr val="dk1"/>
              </a:solidFill>
              <a:latin typeface="Calibri"/>
              <a:ea typeface="Calibri"/>
              <a:cs typeface="Calibri"/>
              <a:sym typeface="Calibri"/>
            </a:endParaRPr>
          </a:p>
        </p:txBody>
      </p:sp>
      <p:sp>
        <p:nvSpPr>
          <p:cNvPr id="459" name="Google Shape;459;p14"/>
          <p:cNvSpPr/>
          <p:nvPr/>
        </p:nvSpPr>
        <p:spPr>
          <a:xfrm>
            <a:off x="13552594" y="91821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4"/>
          <p:cNvSpPr/>
          <p:nvPr/>
        </p:nvSpPr>
        <p:spPr>
          <a:xfrm>
            <a:off x="13484852" y="91821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pic>
        <p:nvPicPr>
          <p:cNvPr descr=" " id="461" name="Google Shape;461;p14"/>
          <p:cNvPicPr preferRelativeResize="0"/>
          <p:nvPr/>
        </p:nvPicPr>
        <p:blipFill rotWithShape="1">
          <a:blip r:embed="rId12">
            <a:alphaModFix/>
          </a:blip>
          <a:srcRect b="0" l="0" r="0" t="0"/>
          <a:stretch/>
        </p:blipFill>
        <p:spPr>
          <a:xfrm>
            <a:off x="19662057" y="10325100"/>
            <a:ext cx="2756244" cy="29592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466" name="Shape 466"/>
        <p:cNvGrpSpPr/>
        <p:nvPr/>
      </p:nvGrpSpPr>
      <p:grpSpPr>
        <a:xfrm>
          <a:off x="0" y="0"/>
          <a:ext cx="0" cy="0"/>
          <a:chOff x="0" y="0"/>
          <a:chExt cx="0" cy="0"/>
        </a:xfrm>
      </p:grpSpPr>
      <p:pic>
        <p:nvPicPr>
          <p:cNvPr descr=" " id="467" name="Google Shape;467;p15"/>
          <p:cNvPicPr preferRelativeResize="0"/>
          <p:nvPr/>
        </p:nvPicPr>
        <p:blipFill rotWithShape="1">
          <a:blip r:embed="rId3">
            <a:alphaModFix/>
          </a:blip>
          <a:srcRect b="0" l="0" r="0" t="0"/>
          <a:stretch/>
        </p:blipFill>
        <p:spPr>
          <a:xfrm>
            <a:off x="21821327" y="11722100"/>
            <a:ext cx="2565721" cy="2006600"/>
          </a:xfrm>
          <a:prstGeom prst="rect">
            <a:avLst/>
          </a:prstGeom>
          <a:noFill/>
          <a:ln>
            <a:noFill/>
          </a:ln>
        </p:spPr>
      </p:pic>
      <p:pic>
        <p:nvPicPr>
          <p:cNvPr descr=" " id="468" name="Google Shape;468;p15"/>
          <p:cNvPicPr preferRelativeResize="0"/>
          <p:nvPr/>
        </p:nvPicPr>
        <p:blipFill rotWithShape="1">
          <a:blip r:embed="rId4">
            <a:alphaModFix/>
          </a:blip>
          <a:srcRect b="0" l="0" r="0" t="0"/>
          <a:stretch/>
        </p:blipFill>
        <p:spPr>
          <a:xfrm>
            <a:off x="0" y="0"/>
            <a:ext cx="2591124" cy="2616200"/>
          </a:xfrm>
          <a:prstGeom prst="rect">
            <a:avLst/>
          </a:prstGeom>
          <a:noFill/>
          <a:ln>
            <a:noFill/>
          </a:ln>
        </p:spPr>
      </p:pic>
      <p:pic>
        <p:nvPicPr>
          <p:cNvPr descr=" " id="469" name="Google Shape;469;p15"/>
          <p:cNvPicPr preferRelativeResize="0"/>
          <p:nvPr/>
        </p:nvPicPr>
        <p:blipFill rotWithShape="1">
          <a:blip r:embed="rId5">
            <a:alphaModFix/>
          </a:blip>
          <a:srcRect b="0" l="0" r="0" t="0"/>
          <a:stretch/>
        </p:blipFill>
        <p:spPr>
          <a:xfrm>
            <a:off x="-414499" y="-2898973"/>
            <a:ext cx="6862257" cy="7906941"/>
          </a:xfrm>
          <a:prstGeom prst="rect">
            <a:avLst/>
          </a:prstGeom>
          <a:noFill/>
          <a:ln>
            <a:noFill/>
          </a:ln>
        </p:spPr>
      </p:pic>
      <p:pic>
        <p:nvPicPr>
          <p:cNvPr descr=" " id="470" name="Google Shape;470;p15"/>
          <p:cNvPicPr preferRelativeResize="0"/>
          <p:nvPr/>
        </p:nvPicPr>
        <p:blipFill rotWithShape="1">
          <a:blip r:embed="rId6">
            <a:alphaModFix/>
          </a:blip>
          <a:srcRect b="0" l="0" r="0" t="0"/>
          <a:stretch/>
        </p:blipFill>
        <p:spPr>
          <a:xfrm>
            <a:off x="18205050" y="7983612"/>
            <a:ext cx="7524683" cy="8847683"/>
          </a:xfrm>
          <a:prstGeom prst="rect">
            <a:avLst/>
          </a:prstGeom>
          <a:noFill/>
          <a:ln>
            <a:noFill/>
          </a:ln>
        </p:spPr>
      </p:pic>
      <p:pic>
        <p:nvPicPr>
          <p:cNvPr descr=" " id="471" name="Google Shape;471;p15"/>
          <p:cNvPicPr preferRelativeResize="0"/>
          <p:nvPr/>
        </p:nvPicPr>
        <p:blipFill rotWithShape="1">
          <a:blip r:embed="rId7">
            <a:alphaModFix/>
          </a:blip>
          <a:srcRect b="0" l="0" r="0" t="0"/>
          <a:stretch/>
        </p:blipFill>
        <p:spPr>
          <a:xfrm>
            <a:off x="1092337" y="4127500"/>
            <a:ext cx="1435279" cy="876300"/>
          </a:xfrm>
          <a:prstGeom prst="rect">
            <a:avLst/>
          </a:prstGeom>
          <a:noFill/>
          <a:ln>
            <a:noFill/>
          </a:ln>
        </p:spPr>
      </p:pic>
      <p:pic>
        <p:nvPicPr>
          <p:cNvPr descr=" " id="472" name="Google Shape;472;p15"/>
          <p:cNvPicPr preferRelativeResize="0"/>
          <p:nvPr/>
        </p:nvPicPr>
        <p:blipFill rotWithShape="1">
          <a:blip r:embed="rId7">
            <a:alphaModFix/>
          </a:blip>
          <a:srcRect b="0" l="0" r="0" t="0"/>
          <a:stretch/>
        </p:blipFill>
        <p:spPr>
          <a:xfrm>
            <a:off x="21668908" y="9067800"/>
            <a:ext cx="1435279" cy="876300"/>
          </a:xfrm>
          <a:prstGeom prst="rect">
            <a:avLst/>
          </a:prstGeom>
          <a:noFill/>
          <a:ln>
            <a:noFill/>
          </a:ln>
        </p:spPr>
      </p:pic>
      <p:pic>
        <p:nvPicPr>
          <p:cNvPr descr=" " id="473" name="Google Shape;473;p15"/>
          <p:cNvPicPr preferRelativeResize="0"/>
          <p:nvPr/>
        </p:nvPicPr>
        <p:blipFill rotWithShape="1">
          <a:blip r:embed="rId8">
            <a:alphaModFix/>
          </a:blip>
          <a:srcRect b="0" l="0" r="0" t="0"/>
          <a:stretch/>
        </p:blipFill>
        <p:spPr>
          <a:xfrm>
            <a:off x="21160845" y="-558800"/>
            <a:ext cx="3880766" cy="3992190"/>
          </a:xfrm>
          <a:prstGeom prst="rect">
            <a:avLst/>
          </a:prstGeom>
          <a:noFill/>
          <a:ln>
            <a:noFill/>
          </a:ln>
        </p:spPr>
      </p:pic>
      <p:pic>
        <p:nvPicPr>
          <p:cNvPr descr=" " id="474" name="Google Shape;474;p15"/>
          <p:cNvPicPr preferRelativeResize="0"/>
          <p:nvPr/>
        </p:nvPicPr>
        <p:blipFill rotWithShape="1">
          <a:blip r:embed="rId9">
            <a:alphaModFix/>
          </a:blip>
          <a:srcRect b="0" l="0" r="0" t="0"/>
          <a:stretch/>
        </p:blipFill>
        <p:spPr>
          <a:xfrm>
            <a:off x="0" y="8877300"/>
            <a:ext cx="2823467" cy="6253485"/>
          </a:xfrm>
          <a:prstGeom prst="rect">
            <a:avLst/>
          </a:prstGeom>
          <a:noFill/>
          <a:ln>
            <a:noFill/>
          </a:ln>
        </p:spPr>
      </p:pic>
      <p:pic>
        <p:nvPicPr>
          <p:cNvPr descr=" " id="475" name="Google Shape;475;p15"/>
          <p:cNvPicPr preferRelativeResize="0"/>
          <p:nvPr/>
        </p:nvPicPr>
        <p:blipFill rotWithShape="1">
          <a:blip r:embed="rId10">
            <a:alphaModFix/>
          </a:blip>
          <a:srcRect b="0" l="0" r="0" t="0"/>
          <a:stretch/>
        </p:blipFill>
        <p:spPr>
          <a:xfrm>
            <a:off x="-1087653" y="5533876"/>
            <a:ext cx="3083309" cy="2000101"/>
          </a:xfrm>
          <a:prstGeom prst="rect">
            <a:avLst/>
          </a:prstGeom>
          <a:noFill/>
          <a:ln>
            <a:noFill/>
          </a:ln>
        </p:spPr>
      </p:pic>
      <p:sp>
        <p:nvSpPr>
          <p:cNvPr id="476" name="Google Shape;476;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p15"/>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78" name="Google Shape;478;p15"/>
          <p:cNvSpPr/>
          <p:nvPr/>
        </p:nvSpPr>
        <p:spPr>
          <a:xfrm>
            <a:off x="6841922" y="1143000"/>
            <a:ext cx="10690503"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Some Graph</a:t>
            </a:r>
            <a:endParaRPr b="0" i="0" sz="8000" u="none" cap="none" strike="noStrike">
              <a:solidFill>
                <a:schemeClr val="dk1"/>
              </a:solidFill>
              <a:latin typeface="Calibri"/>
              <a:ea typeface="Calibri"/>
              <a:cs typeface="Calibri"/>
              <a:sym typeface="Calibri"/>
            </a:endParaRPr>
          </a:p>
        </p:txBody>
      </p:sp>
      <p:sp>
        <p:nvSpPr>
          <p:cNvPr id="479" name="Google Shape;479;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1820"/>
              <a:buFont typeface="Lato"/>
              <a:buNone/>
            </a:pPr>
            <a:r>
              <a:rPr b="0" i="0" lang="en-US" sz="1820" u="none" cap="none" strike="noStrike">
                <a:solidFill>
                  <a:srgbClr val="FF774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81" name="Google Shape;481;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2185"/>
              <a:buFont typeface="Lato"/>
              <a:buNone/>
            </a:pPr>
            <a:r>
              <a:rPr b="0" i="0" lang="en-US" sz="2185" u="none" cap="none" strike="noStrike">
                <a:solidFill>
                  <a:srgbClr val="FF774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82" name="Google Shape;482;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2185"/>
              <a:buFont typeface="Lato"/>
              <a:buNone/>
            </a:pPr>
            <a:r>
              <a:rPr b="0" i="0" lang="en-US" sz="2185" u="none" cap="none" strike="noStrike">
                <a:solidFill>
                  <a:srgbClr val="FF774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83" name="Google Shape;483;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2185"/>
              <a:buFont typeface="Lato"/>
              <a:buNone/>
            </a:pPr>
            <a:r>
              <a:rPr b="0" i="0" lang="en-US" sz="2185" u="none" cap="none" strike="noStrike">
                <a:solidFill>
                  <a:srgbClr val="FF774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84" name="Google Shape;484;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2185"/>
              <a:buFont typeface="Lato"/>
              <a:buNone/>
            </a:pPr>
            <a:r>
              <a:rPr b="0" i="0" lang="en-US" sz="2185" u="none" cap="none" strike="noStrike">
                <a:solidFill>
                  <a:srgbClr val="FF774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85" name="Google Shape;485;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2185"/>
              <a:buFont typeface="Lato"/>
              <a:buNone/>
            </a:pPr>
            <a:r>
              <a:rPr b="0" i="0" lang="en-US" sz="2185" u="none" cap="none" strike="noStrike">
                <a:solidFill>
                  <a:srgbClr val="FF774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86" name="Google Shape;486;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2185"/>
              <a:buFont typeface="Lato"/>
              <a:buNone/>
            </a:pPr>
            <a:r>
              <a:rPr b="0" i="0" lang="en-US" sz="2185" u="none" cap="none" strike="noStrike">
                <a:solidFill>
                  <a:srgbClr val="FF774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87" name="Google Shape;487;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2185"/>
              <a:buFont typeface="Lato"/>
              <a:buNone/>
            </a:pPr>
            <a:r>
              <a:rPr b="0" i="0" lang="en-US" sz="2185" u="none" cap="none" strike="noStrike">
                <a:solidFill>
                  <a:srgbClr val="FF774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88" name="Google Shape;488;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2185"/>
              <a:buFont typeface="Lato"/>
              <a:buNone/>
            </a:pPr>
            <a:r>
              <a:rPr b="0" i="0" lang="en-US" sz="2185" u="none" cap="none" strike="noStrike">
                <a:solidFill>
                  <a:srgbClr val="FF774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89" name="Google Shape;489;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1820"/>
              <a:buFont typeface="Lato"/>
              <a:buNone/>
            </a:pPr>
            <a:r>
              <a:rPr b="0" i="0" lang="en-US" sz="1820" u="none" cap="none" strike="noStrike">
                <a:solidFill>
                  <a:srgbClr val="FF774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90" name="Google Shape;490;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1820"/>
              <a:buFont typeface="Lato"/>
              <a:buNone/>
            </a:pPr>
            <a:r>
              <a:rPr b="0" i="0" lang="en-US" sz="1820" u="none" cap="none" strike="noStrike">
                <a:solidFill>
                  <a:srgbClr val="FF774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91" name="Google Shape;491;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1820"/>
              <a:buFont typeface="Lato"/>
              <a:buNone/>
            </a:pPr>
            <a:r>
              <a:rPr b="0" i="0" lang="en-US" sz="1820" u="none" cap="none" strike="noStrike">
                <a:solidFill>
                  <a:srgbClr val="FF774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92" name="Google Shape;492;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1820"/>
              <a:buFont typeface="Lato"/>
              <a:buNone/>
            </a:pPr>
            <a:r>
              <a:rPr b="0" i="0" lang="en-US" sz="1820" u="none" cap="none" strike="noStrike">
                <a:solidFill>
                  <a:srgbClr val="FF774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93" name="Google Shape;493;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1820"/>
              <a:buFont typeface="Lato"/>
              <a:buNone/>
            </a:pPr>
            <a:r>
              <a:rPr b="0" i="0" lang="en-US" sz="1820" u="none" cap="none" strike="noStrike">
                <a:solidFill>
                  <a:srgbClr val="FF774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94" name="Google Shape;494;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1820"/>
              <a:buFont typeface="Lato"/>
              <a:buNone/>
            </a:pPr>
            <a:r>
              <a:rPr b="0" i="0" lang="en-US" sz="1820" u="none" cap="none" strike="noStrike">
                <a:solidFill>
                  <a:srgbClr val="FF774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95" name="Google Shape;495;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1820"/>
              <a:buFont typeface="Lato"/>
              <a:buNone/>
            </a:pPr>
            <a:r>
              <a:rPr b="0" i="0" lang="en-US" sz="1820" u="none" cap="none" strike="noStrike">
                <a:solidFill>
                  <a:srgbClr val="FF774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96" name="Google Shape;496;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1820"/>
              <a:buFont typeface="Lato"/>
              <a:buNone/>
            </a:pPr>
            <a:r>
              <a:rPr b="0" i="0" lang="en-US" sz="1820" u="none" cap="none" strike="noStrike">
                <a:solidFill>
                  <a:srgbClr val="FF774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97" name="Google Shape;497;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1820"/>
              <a:buFont typeface="Lato"/>
              <a:buNone/>
            </a:pPr>
            <a:r>
              <a:rPr b="0" i="0" lang="en-US" sz="1820" u="none" cap="none" strike="noStrike">
                <a:solidFill>
                  <a:srgbClr val="FF774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98" name="Google Shape;498;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774E"/>
              </a:buClr>
              <a:buSzPts val="1820"/>
              <a:buFont typeface="Lato"/>
              <a:buNone/>
            </a:pPr>
            <a:r>
              <a:rPr b="0" i="0" lang="en-US" sz="1820" u="none" cap="none" strike="noStrike">
                <a:solidFill>
                  <a:srgbClr val="FF774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99" name="Google Shape;499;p15"/>
          <p:cNvPicPr preferRelativeResize="0"/>
          <p:nvPr/>
        </p:nvPicPr>
        <p:blipFill rotWithShape="1">
          <a:blip r:embed="rId12">
            <a:alphaModFix/>
          </a:blip>
          <a:srcRect b="0" l="0" r="0" t="0"/>
          <a:stretch/>
        </p:blipFill>
        <p:spPr>
          <a:xfrm>
            <a:off x="3368467" y="3771900"/>
            <a:ext cx="8291591" cy="5511006"/>
          </a:xfrm>
          <a:prstGeom prst="rect">
            <a:avLst/>
          </a:prstGeom>
          <a:noFill/>
          <a:ln>
            <a:noFill/>
          </a:ln>
        </p:spPr>
      </p:pic>
      <p:pic>
        <p:nvPicPr>
          <p:cNvPr descr=" " id="500" name="Google Shape;500;p15"/>
          <p:cNvPicPr preferRelativeResize="0"/>
          <p:nvPr/>
        </p:nvPicPr>
        <p:blipFill rotWithShape="1">
          <a:blip r:embed="rId13">
            <a:alphaModFix/>
          </a:blip>
          <a:srcRect b="0" l="0" r="0" t="0"/>
          <a:stretch/>
        </p:blipFill>
        <p:spPr>
          <a:xfrm>
            <a:off x="4512766" y="4185444"/>
            <a:ext cx="11567" cy="5258445"/>
          </a:xfrm>
          <a:prstGeom prst="rect">
            <a:avLst/>
          </a:prstGeom>
          <a:noFill/>
          <a:ln>
            <a:noFill/>
          </a:ln>
        </p:spPr>
      </p:pic>
      <p:pic>
        <p:nvPicPr>
          <p:cNvPr descr=" " id="501" name="Google Shape;501;p15"/>
          <p:cNvPicPr preferRelativeResize="0"/>
          <p:nvPr/>
        </p:nvPicPr>
        <p:blipFill rotWithShape="1">
          <a:blip r:embed="rId14">
            <a:alphaModFix/>
          </a:blip>
          <a:srcRect b="0" l="0" r="0" t="0"/>
          <a:stretch/>
        </p:blipFill>
        <p:spPr>
          <a:xfrm>
            <a:off x="5651279" y="4185444"/>
            <a:ext cx="11567" cy="5258445"/>
          </a:xfrm>
          <a:prstGeom prst="rect">
            <a:avLst/>
          </a:prstGeom>
          <a:noFill/>
          <a:ln>
            <a:noFill/>
          </a:ln>
        </p:spPr>
      </p:pic>
      <p:pic>
        <p:nvPicPr>
          <p:cNvPr descr=" " id="502" name="Google Shape;502;p15"/>
          <p:cNvPicPr preferRelativeResize="0"/>
          <p:nvPr/>
        </p:nvPicPr>
        <p:blipFill rotWithShape="1">
          <a:blip r:embed="rId15">
            <a:alphaModFix/>
          </a:blip>
          <a:srcRect b="0" l="0" r="0" t="0"/>
          <a:stretch/>
        </p:blipFill>
        <p:spPr>
          <a:xfrm>
            <a:off x="6789795" y="4185444"/>
            <a:ext cx="11567" cy="5258445"/>
          </a:xfrm>
          <a:prstGeom prst="rect">
            <a:avLst/>
          </a:prstGeom>
          <a:noFill/>
          <a:ln>
            <a:noFill/>
          </a:ln>
        </p:spPr>
      </p:pic>
      <p:pic>
        <p:nvPicPr>
          <p:cNvPr descr=" " id="503" name="Google Shape;503;p15"/>
          <p:cNvPicPr preferRelativeResize="0"/>
          <p:nvPr/>
        </p:nvPicPr>
        <p:blipFill rotWithShape="1">
          <a:blip r:embed="rId16">
            <a:alphaModFix/>
          </a:blip>
          <a:srcRect b="0" l="0" r="0" t="0"/>
          <a:stretch/>
        </p:blipFill>
        <p:spPr>
          <a:xfrm>
            <a:off x="7928309" y="4185444"/>
            <a:ext cx="11567" cy="5258445"/>
          </a:xfrm>
          <a:prstGeom prst="rect">
            <a:avLst/>
          </a:prstGeom>
          <a:noFill/>
          <a:ln>
            <a:noFill/>
          </a:ln>
        </p:spPr>
      </p:pic>
      <p:pic>
        <p:nvPicPr>
          <p:cNvPr descr=" " id="504" name="Google Shape;504;p15"/>
          <p:cNvPicPr preferRelativeResize="0"/>
          <p:nvPr/>
        </p:nvPicPr>
        <p:blipFill rotWithShape="1">
          <a:blip r:embed="rId17">
            <a:alphaModFix/>
          </a:blip>
          <a:srcRect b="0" l="0" r="0" t="0"/>
          <a:stretch/>
        </p:blipFill>
        <p:spPr>
          <a:xfrm>
            <a:off x="9066828" y="4185444"/>
            <a:ext cx="11567" cy="5258445"/>
          </a:xfrm>
          <a:prstGeom prst="rect">
            <a:avLst/>
          </a:prstGeom>
          <a:noFill/>
          <a:ln>
            <a:noFill/>
          </a:ln>
        </p:spPr>
      </p:pic>
      <p:pic>
        <p:nvPicPr>
          <p:cNvPr descr=" " id="505" name="Google Shape;505;p15"/>
          <p:cNvPicPr preferRelativeResize="0"/>
          <p:nvPr/>
        </p:nvPicPr>
        <p:blipFill rotWithShape="1">
          <a:blip r:embed="rId18">
            <a:alphaModFix/>
          </a:blip>
          <a:srcRect b="0" l="0" r="0" t="0"/>
          <a:stretch/>
        </p:blipFill>
        <p:spPr>
          <a:xfrm>
            <a:off x="10205341" y="4185444"/>
            <a:ext cx="11567" cy="5258445"/>
          </a:xfrm>
          <a:prstGeom prst="rect">
            <a:avLst/>
          </a:prstGeom>
          <a:noFill/>
          <a:ln>
            <a:noFill/>
          </a:ln>
        </p:spPr>
      </p:pic>
      <p:pic>
        <p:nvPicPr>
          <p:cNvPr descr=" " id="506" name="Google Shape;506;p15"/>
          <p:cNvPicPr preferRelativeResize="0"/>
          <p:nvPr/>
        </p:nvPicPr>
        <p:blipFill rotWithShape="1">
          <a:blip r:embed="rId19">
            <a:alphaModFix/>
          </a:blip>
          <a:srcRect b="0" l="0" r="0" t="0"/>
          <a:stretch/>
        </p:blipFill>
        <p:spPr>
          <a:xfrm>
            <a:off x="11343854" y="4185444"/>
            <a:ext cx="11567" cy="5258445"/>
          </a:xfrm>
          <a:prstGeom prst="rect">
            <a:avLst/>
          </a:prstGeom>
          <a:noFill/>
          <a:ln>
            <a:noFill/>
          </a:ln>
        </p:spPr>
      </p:pic>
      <p:pic>
        <p:nvPicPr>
          <p:cNvPr descr=" " id="507" name="Google Shape;507;p15"/>
          <p:cNvPicPr preferRelativeResize="0"/>
          <p:nvPr/>
        </p:nvPicPr>
        <p:blipFill rotWithShape="1">
          <a:blip r:embed="rId20">
            <a:alphaModFix/>
          </a:blip>
          <a:srcRect b="0" l="0" r="0" t="0"/>
          <a:stretch/>
        </p:blipFill>
        <p:spPr>
          <a:xfrm>
            <a:off x="3355539" y="5483845"/>
            <a:ext cx="8050168" cy="2373585"/>
          </a:xfrm>
          <a:prstGeom prst="rect">
            <a:avLst/>
          </a:prstGeom>
          <a:noFill/>
          <a:ln>
            <a:noFill/>
          </a:ln>
        </p:spPr>
      </p:pic>
      <p:pic>
        <p:nvPicPr>
          <p:cNvPr descr=" " id="508" name="Google Shape;508;p15"/>
          <p:cNvPicPr preferRelativeResize="0"/>
          <p:nvPr/>
        </p:nvPicPr>
        <p:blipFill rotWithShape="1">
          <a:blip r:embed="rId21">
            <a:alphaModFix/>
          </a:blip>
          <a:srcRect b="0" l="0" r="0" t="0"/>
          <a:stretch/>
        </p:blipFill>
        <p:spPr>
          <a:xfrm>
            <a:off x="3369143" y="6359525"/>
            <a:ext cx="8044031" cy="2268538"/>
          </a:xfrm>
          <a:prstGeom prst="rect">
            <a:avLst/>
          </a:prstGeom>
          <a:noFill/>
          <a:ln>
            <a:noFill/>
          </a:ln>
        </p:spPr>
      </p:pic>
      <p:pic>
        <p:nvPicPr>
          <p:cNvPr descr=" " id="509" name="Google Shape;509;p15"/>
          <p:cNvPicPr preferRelativeResize="0"/>
          <p:nvPr/>
        </p:nvPicPr>
        <p:blipFill rotWithShape="1">
          <a:blip r:embed="rId22">
            <a:alphaModFix/>
          </a:blip>
          <a:srcRect b="0" l="0" r="0" t="0"/>
          <a:stretch/>
        </p:blipFill>
        <p:spPr>
          <a:xfrm>
            <a:off x="4441751" y="6055643"/>
            <a:ext cx="153591" cy="153566"/>
          </a:xfrm>
          <a:prstGeom prst="rect">
            <a:avLst/>
          </a:prstGeom>
          <a:noFill/>
          <a:ln>
            <a:noFill/>
          </a:ln>
        </p:spPr>
      </p:pic>
      <p:pic>
        <p:nvPicPr>
          <p:cNvPr descr=" " id="510" name="Google Shape;510;p15"/>
          <p:cNvPicPr preferRelativeResize="0"/>
          <p:nvPr/>
        </p:nvPicPr>
        <p:blipFill rotWithShape="1">
          <a:blip r:embed="rId23">
            <a:alphaModFix/>
          </a:blip>
          <a:srcRect b="0" l="0" r="0" t="0"/>
          <a:stretch/>
        </p:blipFill>
        <p:spPr>
          <a:xfrm>
            <a:off x="4441751" y="6981130"/>
            <a:ext cx="153591" cy="153566"/>
          </a:xfrm>
          <a:prstGeom prst="rect">
            <a:avLst/>
          </a:prstGeom>
          <a:noFill/>
          <a:ln>
            <a:noFill/>
          </a:ln>
        </p:spPr>
      </p:pic>
      <p:pic>
        <p:nvPicPr>
          <p:cNvPr descr=" " id="511" name="Google Shape;511;p15"/>
          <p:cNvPicPr preferRelativeResize="0"/>
          <p:nvPr/>
        </p:nvPicPr>
        <p:blipFill rotWithShape="1">
          <a:blip r:embed="rId24">
            <a:alphaModFix/>
          </a:blip>
          <a:srcRect b="0" l="0" r="0" t="0"/>
          <a:stretch/>
        </p:blipFill>
        <p:spPr>
          <a:xfrm>
            <a:off x="5580267" y="5651277"/>
            <a:ext cx="153591" cy="153566"/>
          </a:xfrm>
          <a:prstGeom prst="rect">
            <a:avLst/>
          </a:prstGeom>
          <a:noFill/>
          <a:ln>
            <a:noFill/>
          </a:ln>
        </p:spPr>
      </p:pic>
      <p:pic>
        <p:nvPicPr>
          <p:cNvPr descr=" " id="512" name="Google Shape;512;p15"/>
          <p:cNvPicPr preferRelativeResize="0"/>
          <p:nvPr/>
        </p:nvPicPr>
        <p:blipFill rotWithShape="1">
          <a:blip r:embed="rId25">
            <a:alphaModFix/>
          </a:blip>
          <a:srcRect b="0" l="0" r="0" t="0"/>
          <a:stretch/>
        </p:blipFill>
        <p:spPr>
          <a:xfrm>
            <a:off x="5580267" y="7415510"/>
            <a:ext cx="153591" cy="153566"/>
          </a:xfrm>
          <a:prstGeom prst="rect">
            <a:avLst/>
          </a:prstGeom>
          <a:noFill/>
          <a:ln>
            <a:noFill/>
          </a:ln>
        </p:spPr>
      </p:pic>
      <p:pic>
        <p:nvPicPr>
          <p:cNvPr descr=" " id="513" name="Google Shape;513;p15"/>
          <p:cNvPicPr preferRelativeResize="0"/>
          <p:nvPr/>
        </p:nvPicPr>
        <p:blipFill rotWithShape="1">
          <a:blip r:embed="rId26">
            <a:alphaModFix/>
          </a:blip>
          <a:srcRect b="0" l="0" r="0" t="0"/>
          <a:stretch/>
        </p:blipFill>
        <p:spPr>
          <a:xfrm>
            <a:off x="6718783" y="7732812"/>
            <a:ext cx="153591" cy="153566"/>
          </a:xfrm>
          <a:prstGeom prst="rect">
            <a:avLst/>
          </a:prstGeom>
          <a:noFill/>
          <a:ln>
            <a:noFill/>
          </a:ln>
        </p:spPr>
      </p:pic>
      <p:pic>
        <p:nvPicPr>
          <p:cNvPr descr=" " id="514" name="Google Shape;514;p15"/>
          <p:cNvPicPr preferRelativeResize="0"/>
          <p:nvPr/>
        </p:nvPicPr>
        <p:blipFill rotWithShape="1">
          <a:blip r:embed="rId27">
            <a:alphaModFix/>
          </a:blip>
          <a:srcRect b="0" l="0" r="0" t="0"/>
          <a:stretch/>
        </p:blipFill>
        <p:spPr>
          <a:xfrm>
            <a:off x="6718783" y="6311826"/>
            <a:ext cx="153591" cy="153566"/>
          </a:xfrm>
          <a:prstGeom prst="rect">
            <a:avLst/>
          </a:prstGeom>
          <a:noFill/>
          <a:ln>
            <a:noFill/>
          </a:ln>
        </p:spPr>
      </p:pic>
      <p:pic>
        <p:nvPicPr>
          <p:cNvPr descr=" " id="515" name="Google Shape;515;p15"/>
          <p:cNvPicPr preferRelativeResize="0"/>
          <p:nvPr/>
        </p:nvPicPr>
        <p:blipFill rotWithShape="1">
          <a:blip r:embed="rId28">
            <a:alphaModFix/>
          </a:blip>
          <a:srcRect b="0" l="0" r="0" t="0"/>
          <a:stretch/>
        </p:blipFill>
        <p:spPr>
          <a:xfrm>
            <a:off x="7861923" y="6733232"/>
            <a:ext cx="153591" cy="153566"/>
          </a:xfrm>
          <a:prstGeom prst="rect">
            <a:avLst/>
          </a:prstGeom>
          <a:noFill/>
          <a:ln>
            <a:noFill/>
          </a:ln>
        </p:spPr>
      </p:pic>
      <p:pic>
        <p:nvPicPr>
          <p:cNvPr descr=" " id="516" name="Google Shape;516;p15"/>
          <p:cNvPicPr preferRelativeResize="0"/>
          <p:nvPr/>
        </p:nvPicPr>
        <p:blipFill rotWithShape="1">
          <a:blip r:embed="rId29">
            <a:alphaModFix/>
          </a:blip>
          <a:srcRect b="0" l="0" r="0" t="0"/>
          <a:stretch/>
        </p:blipFill>
        <p:spPr>
          <a:xfrm>
            <a:off x="7861923" y="6420644"/>
            <a:ext cx="153591" cy="153566"/>
          </a:xfrm>
          <a:prstGeom prst="rect">
            <a:avLst/>
          </a:prstGeom>
          <a:noFill/>
          <a:ln>
            <a:noFill/>
          </a:ln>
        </p:spPr>
      </p:pic>
      <p:pic>
        <p:nvPicPr>
          <p:cNvPr descr=" " id="517" name="Google Shape;517;p15"/>
          <p:cNvPicPr preferRelativeResize="0"/>
          <p:nvPr/>
        </p:nvPicPr>
        <p:blipFill rotWithShape="1">
          <a:blip r:embed="rId30">
            <a:alphaModFix/>
          </a:blip>
          <a:srcRect b="0" l="0" r="0" t="0"/>
          <a:stretch/>
        </p:blipFill>
        <p:spPr>
          <a:xfrm>
            <a:off x="8995813" y="7667575"/>
            <a:ext cx="153591" cy="153566"/>
          </a:xfrm>
          <a:prstGeom prst="rect">
            <a:avLst/>
          </a:prstGeom>
          <a:noFill/>
          <a:ln>
            <a:noFill/>
          </a:ln>
        </p:spPr>
      </p:pic>
      <p:pic>
        <p:nvPicPr>
          <p:cNvPr descr=" " id="518" name="Google Shape;518;p15"/>
          <p:cNvPicPr preferRelativeResize="0"/>
          <p:nvPr/>
        </p:nvPicPr>
        <p:blipFill rotWithShape="1">
          <a:blip r:embed="rId31">
            <a:alphaModFix/>
          </a:blip>
          <a:srcRect b="0" l="0" r="0" t="0"/>
          <a:stretch/>
        </p:blipFill>
        <p:spPr>
          <a:xfrm>
            <a:off x="8995813" y="7076877"/>
            <a:ext cx="153591" cy="153566"/>
          </a:xfrm>
          <a:prstGeom prst="rect">
            <a:avLst/>
          </a:prstGeom>
          <a:noFill/>
          <a:ln>
            <a:noFill/>
          </a:ln>
        </p:spPr>
      </p:pic>
      <p:pic>
        <p:nvPicPr>
          <p:cNvPr descr=" " id="519" name="Google Shape;519;p15"/>
          <p:cNvPicPr preferRelativeResize="0"/>
          <p:nvPr/>
        </p:nvPicPr>
        <p:blipFill rotWithShape="1">
          <a:blip r:embed="rId32">
            <a:alphaModFix/>
          </a:blip>
          <a:srcRect b="0" l="0" r="0" t="0"/>
          <a:stretch/>
        </p:blipFill>
        <p:spPr>
          <a:xfrm>
            <a:off x="10138955" y="6972449"/>
            <a:ext cx="153591" cy="153566"/>
          </a:xfrm>
          <a:prstGeom prst="rect">
            <a:avLst/>
          </a:prstGeom>
          <a:noFill/>
          <a:ln>
            <a:noFill/>
          </a:ln>
        </p:spPr>
      </p:pic>
      <p:pic>
        <p:nvPicPr>
          <p:cNvPr descr=" " id="520" name="Google Shape;520;p15"/>
          <p:cNvPicPr preferRelativeResize="0"/>
          <p:nvPr/>
        </p:nvPicPr>
        <p:blipFill rotWithShape="1">
          <a:blip r:embed="rId33">
            <a:alphaModFix/>
          </a:blip>
          <a:srcRect b="0" l="0" r="0" t="0"/>
          <a:stretch/>
        </p:blipFill>
        <p:spPr>
          <a:xfrm>
            <a:off x="10138955" y="6572771"/>
            <a:ext cx="153591" cy="153566"/>
          </a:xfrm>
          <a:prstGeom prst="rect">
            <a:avLst/>
          </a:prstGeom>
          <a:noFill/>
          <a:ln>
            <a:noFill/>
          </a:ln>
        </p:spPr>
      </p:pic>
      <p:sp>
        <p:nvSpPr>
          <p:cNvPr id="521" name="Google Shape;521;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p15"/>
          <p:cNvPicPr preferRelativeResize="0"/>
          <p:nvPr/>
        </p:nvPicPr>
        <p:blipFill rotWithShape="1">
          <a:blip r:embed="rId34">
            <a:alphaModFix/>
          </a:blip>
          <a:srcRect b="0" l="0" r="0" t="0"/>
          <a:stretch/>
        </p:blipFill>
        <p:spPr>
          <a:xfrm>
            <a:off x="14403600" y="4191000"/>
            <a:ext cx="5575997" cy="5575300"/>
          </a:xfrm>
          <a:prstGeom prst="rect">
            <a:avLst/>
          </a:prstGeom>
          <a:noFill/>
          <a:ln>
            <a:noFill/>
          </a:ln>
        </p:spPr>
      </p:pic>
      <p:pic>
        <p:nvPicPr>
          <p:cNvPr descr=" " id="524" name="Google Shape;524;p15"/>
          <p:cNvPicPr preferRelativeResize="0"/>
          <p:nvPr/>
        </p:nvPicPr>
        <p:blipFill rotWithShape="1">
          <a:blip r:embed="rId35">
            <a:alphaModFix/>
          </a:blip>
          <a:srcRect b="0" l="0" r="0" t="0"/>
          <a:stretch/>
        </p:blipFill>
        <p:spPr>
          <a:xfrm>
            <a:off x="14403600" y="4191000"/>
            <a:ext cx="5575997" cy="5575300"/>
          </a:xfrm>
          <a:prstGeom prst="rect">
            <a:avLst/>
          </a:prstGeom>
          <a:noFill/>
          <a:ln>
            <a:noFill/>
          </a:ln>
        </p:spPr>
      </p:pic>
      <p:sp>
        <p:nvSpPr>
          <p:cNvPr id="525" name="Google Shape;525;p15"/>
          <p:cNvSpPr/>
          <p:nvPr/>
        </p:nvSpPr>
        <p:spPr>
          <a:xfrm>
            <a:off x="16277084" y="6365379"/>
            <a:ext cx="1841730"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5"/>
          <p:cNvSpPr/>
          <p:nvPr/>
        </p:nvSpPr>
        <p:spPr>
          <a:xfrm>
            <a:off x="16277084" y="6299200"/>
            <a:ext cx="2044956"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34.574</a:t>
            </a:r>
            <a:endParaRPr b="0" i="0" sz="4800" u="none" cap="none" strike="noStrike">
              <a:solidFill>
                <a:schemeClr val="dk1"/>
              </a:solidFill>
              <a:latin typeface="Calibri"/>
              <a:ea typeface="Calibri"/>
              <a:cs typeface="Calibri"/>
              <a:sym typeface="Calibri"/>
            </a:endParaRPr>
          </a:p>
        </p:txBody>
      </p:sp>
      <p:sp>
        <p:nvSpPr>
          <p:cNvPr id="527" name="Google Shape;527;p15"/>
          <p:cNvSpPr/>
          <p:nvPr/>
        </p:nvSpPr>
        <p:spPr>
          <a:xfrm>
            <a:off x="16747043" y="712470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528" name="Google Shape;528;p15"/>
          <p:cNvSpPr/>
          <p:nvPr/>
        </p:nvSpPr>
        <p:spPr>
          <a:xfrm>
            <a:off x="13260457" y="10515600"/>
            <a:ext cx="7874984"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15"/>
          <p:cNvSpPr/>
          <p:nvPr/>
        </p:nvSpPr>
        <p:spPr>
          <a:xfrm>
            <a:off x="13260457" y="10515600"/>
            <a:ext cx="7874984"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15"/>
          <p:cNvSpPr/>
          <p:nvPr/>
        </p:nvSpPr>
        <p:spPr>
          <a:xfrm>
            <a:off x="13158845" y="10515600"/>
            <a:ext cx="807821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Treasure Found</a:t>
            </a:r>
            <a:endParaRPr b="0" i="0" sz="4800" u="none" cap="none" strike="noStrike">
              <a:solidFill>
                <a:schemeClr val="dk1"/>
              </a:solidFill>
              <a:latin typeface="Calibri"/>
              <a:ea typeface="Calibri"/>
              <a:cs typeface="Calibri"/>
              <a:sym typeface="Calibri"/>
            </a:endParaRPr>
          </a:p>
        </p:txBody>
      </p:sp>
      <p:sp>
        <p:nvSpPr>
          <p:cNvPr id="531" name="Google Shape;531;p15"/>
          <p:cNvSpPr/>
          <p:nvPr/>
        </p:nvSpPr>
        <p:spPr>
          <a:xfrm>
            <a:off x="13192716" y="114427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532" name="Google Shape;532;p15"/>
          <p:cNvSpPr/>
          <p:nvPr/>
        </p:nvSpPr>
        <p:spPr>
          <a:xfrm>
            <a:off x="3251606" y="10515600"/>
            <a:ext cx="7874984"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15"/>
          <p:cNvSpPr/>
          <p:nvPr/>
        </p:nvSpPr>
        <p:spPr>
          <a:xfrm>
            <a:off x="3251606" y="10515600"/>
            <a:ext cx="7874984"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5"/>
          <p:cNvSpPr/>
          <p:nvPr/>
        </p:nvSpPr>
        <p:spPr>
          <a:xfrm>
            <a:off x="3149994" y="10515600"/>
            <a:ext cx="807821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Spellcasting Progress</a:t>
            </a:r>
            <a:endParaRPr b="0" i="0" sz="4800" u="none" cap="none" strike="noStrike">
              <a:solidFill>
                <a:schemeClr val="dk1"/>
              </a:solidFill>
              <a:latin typeface="Calibri"/>
              <a:ea typeface="Calibri"/>
              <a:cs typeface="Calibri"/>
              <a:sym typeface="Calibri"/>
            </a:endParaRPr>
          </a:p>
        </p:txBody>
      </p:sp>
      <p:sp>
        <p:nvSpPr>
          <p:cNvPr id="535" name="Google Shape;535;p15"/>
          <p:cNvSpPr/>
          <p:nvPr/>
        </p:nvSpPr>
        <p:spPr>
          <a:xfrm>
            <a:off x="3183865" y="114427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540" name="Shape 540"/>
        <p:cNvGrpSpPr/>
        <p:nvPr/>
      </p:nvGrpSpPr>
      <p:grpSpPr>
        <a:xfrm>
          <a:off x="0" y="0"/>
          <a:ext cx="0" cy="0"/>
          <a:chOff x="0" y="0"/>
          <a:chExt cx="0" cy="0"/>
        </a:xfrm>
      </p:grpSpPr>
      <p:pic>
        <p:nvPicPr>
          <p:cNvPr descr=" " id="541" name="Google Shape;541;p16"/>
          <p:cNvPicPr preferRelativeResize="0"/>
          <p:nvPr/>
        </p:nvPicPr>
        <p:blipFill rotWithShape="1">
          <a:blip r:embed="rId3">
            <a:alphaModFix/>
          </a:blip>
          <a:srcRect b="0" l="0" r="0" t="0"/>
          <a:stretch/>
        </p:blipFill>
        <p:spPr>
          <a:xfrm>
            <a:off x="-131985" y="34553"/>
            <a:ext cx="6202507" cy="7192194"/>
          </a:xfrm>
          <a:prstGeom prst="rect">
            <a:avLst/>
          </a:prstGeom>
          <a:noFill/>
          <a:ln>
            <a:noFill/>
          </a:ln>
        </p:spPr>
      </p:pic>
      <p:pic>
        <p:nvPicPr>
          <p:cNvPr descr=" " id="542" name="Google Shape;542;p16"/>
          <p:cNvPicPr preferRelativeResize="0"/>
          <p:nvPr/>
        </p:nvPicPr>
        <p:blipFill rotWithShape="1">
          <a:blip r:embed="rId4">
            <a:alphaModFix/>
          </a:blip>
          <a:srcRect b="0" l="0" r="0" t="0"/>
          <a:stretch/>
        </p:blipFill>
        <p:spPr>
          <a:xfrm>
            <a:off x="-883151" y="1670248"/>
            <a:ext cx="6506122" cy="6372622"/>
          </a:xfrm>
          <a:prstGeom prst="rect">
            <a:avLst/>
          </a:prstGeom>
          <a:noFill/>
          <a:ln>
            <a:noFill/>
          </a:ln>
        </p:spPr>
      </p:pic>
      <p:pic>
        <p:nvPicPr>
          <p:cNvPr descr=" " id="543" name="Google Shape;543;p16"/>
          <p:cNvPicPr preferRelativeResize="0"/>
          <p:nvPr/>
        </p:nvPicPr>
        <p:blipFill rotWithShape="1">
          <a:blip r:embed="rId5">
            <a:alphaModFix/>
          </a:blip>
          <a:srcRect b="0" l="0" r="0" t="0"/>
          <a:stretch/>
        </p:blipFill>
        <p:spPr>
          <a:xfrm>
            <a:off x="11658991" y="-136922"/>
            <a:ext cx="3083310" cy="2000101"/>
          </a:xfrm>
          <a:prstGeom prst="rect">
            <a:avLst/>
          </a:prstGeom>
          <a:noFill/>
          <a:ln>
            <a:noFill/>
          </a:ln>
        </p:spPr>
      </p:pic>
      <p:pic>
        <p:nvPicPr>
          <p:cNvPr descr=" " id="544" name="Google Shape;544;p16"/>
          <p:cNvPicPr preferRelativeResize="0"/>
          <p:nvPr/>
        </p:nvPicPr>
        <p:blipFill rotWithShape="1">
          <a:blip r:embed="rId6">
            <a:alphaModFix/>
          </a:blip>
          <a:srcRect b="0" l="0" r="0" t="0"/>
          <a:stretch/>
        </p:blipFill>
        <p:spPr>
          <a:xfrm>
            <a:off x="6810907" y="12277824"/>
            <a:ext cx="3070770" cy="1954684"/>
          </a:xfrm>
          <a:prstGeom prst="rect">
            <a:avLst/>
          </a:prstGeom>
          <a:noFill/>
          <a:ln>
            <a:noFill/>
          </a:ln>
        </p:spPr>
      </p:pic>
      <p:pic>
        <p:nvPicPr>
          <p:cNvPr descr=" " id="545" name="Google Shape;545;p16"/>
          <p:cNvPicPr preferRelativeResize="0"/>
          <p:nvPr/>
        </p:nvPicPr>
        <p:blipFill rotWithShape="1">
          <a:blip r:embed="rId7">
            <a:alphaModFix/>
          </a:blip>
          <a:srcRect b="0" l="0" r="0" t="0"/>
          <a:stretch/>
        </p:blipFill>
        <p:spPr>
          <a:xfrm>
            <a:off x="18352268" y="6809631"/>
            <a:ext cx="6162447" cy="7188696"/>
          </a:xfrm>
          <a:prstGeom prst="rect">
            <a:avLst/>
          </a:prstGeom>
          <a:noFill/>
          <a:ln>
            <a:noFill/>
          </a:ln>
        </p:spPr>
      </p:pic>
      <p:pic>
        <p:nvPicPr>
          <p:cNvPr descr=" " id="546" name="Google Shape;546;p16"/>
          <p:cNvPicPr preferRelativeResize="0"/>
          <p:nvPr/>
        </p:nvPicPr>
        <p:blipFill rotWithShape="1">
          <a:blip r:embed="rId8">
            <a:alphaModFix/>
          </a:blip>
          <a:srcRect b="0" l="0" r="0" t="0"/>
          <a:stretch/>
        </p:blipFill>
        <p:spPr>
          <a:xfrm>
            <a:off x="-393749" y="-1295400"/>
            <a:ext cx="4056073" cy="5933380"/>
          </a:xfrm>
          <a:prstGeom prst="rect">
            <a:avLst/>
          </a:prstGeom>
          <a:noFill/>
          <a:ln>
            <a:noFill/>
          </a:ln>
        </p:spPr>
      </p:pic>
      <p:pic>
        <p:nvPicPr>
          <p:cNvPr descr=" " id="547" name="Google Shape;547;p16"/>
          <p:cNvPicPr preferRelativeResize="0"/>
          <p:nvPr/>
        </p:nvPicPr>
        <p:blipFill rotWithShape="1">
          <a:blip r:embed="rId9">
            <a:alphaModFix/>
          </a:blip>
          <a:srcRect b="0" l="0" r="0" t="0"/>
          <a:stretch/>
        </p:blipFill>
        <p:spPr>
          <a:xfrm>
            <a:off x="20811908" y="8352507"/>
            <a:ext cx="4056073" cy="5933380"/>
          </a:xfrm>
          <a:prstGeom prst="rect">
            <a:avLst/>
          </a:prstGeom>
          <a:noFill/>
          <a:ln>
            <a:noFill/>
          </a:ln>
        </p:spPr>
      </p:pic>
      <p:pic>
        <p:nvPicPr>
          <p:cNvPr descr=" " id="548" name="Google Shape;548;p16"/>
          <p:cNvPicPr preferRelativeResize="0"/>
          <p:nvPr/>
        </p:nvPicPr>
        <p:blipFill rotWithShape="1">
          <a:blip r:embed="rId10">
            <a:alphaModFix/>
          </a:blip>
          <a:srcRect b="0" l="0" r="0" t="0"/>
          <a:stretch/>
        </p:blipFill>
        <p:spPr>
          <a:xfrm>
            <a:off x="-431854" y="9880600"/>
            <a:ext cx="4140718" cy="4470400"/>
          </a:xfrm>
          <a:prstGeom prst="rect">
            <a:avLst/>
          </a:prstGeom>
          <a:noFill/>
          <a:ln>
            <a:noFill/>
          </a:ln>
        </p:spPr>
      </p:pic>
      <p:pic>
        <p:nvPicPr>
          <p:cNvPr descr=" " id="549" name="Google Shape;549;p16"/>
          <p:cNvPicPr preferRelativeResize="0"/>
          <p:nvPr/>
        </p:nvPicPr>
        <p:blipFill rotWithShape="1">
          <a:blip r:embed="rId11">
            <a:alphaModFix/>
          </a:blip>
          <a:srcRect b="0" l="0" r="0" t="0"/>
          <a:stretch/>
        </p:blipFill>
        <p:spPr>
          <a:xfrm>
            <a:off x="20831276" y="-1077168"/>
            <a:ext cx="4445053" cy="4027736"/>
          </a:xfrm>
          <a:prstGeom prst="rect">
            <a:avLst/>
          </a:prstGeom>
          <a:noFill/>
          <a:ln>
            <a:noFill/>
          </a:ln>
        </p:spPr>
      </p:pic>
      <p:pic>
        <p:nvPicPr>
          <p:cNvPr descr=" " id="550" name="Google Shape;550;p16"/>
          <p:cNvPicPr preferRelativeResize="0"/>
          <p:nvPr/>
        </p:nvPicPr>
        <p:blipFill rotWithShape="1">
          <a:blip r:embed="rId12">
            <a:alphaModFix/>
          </a:blip>
          <a:srcRect b="0" l="0" r="0" t="0"/>
          <a:stretch/>
        </p:blipFill>
        <p:spPr>
          <a:xfrm>
            <a:off x="17647271" y="5989985"/>
            <a:ext cx="7618481" cy="7463086"/>
          </a:xfrm>
          <a:prstGeom prst="rect">
            <a:avLst/>
          </a:prstGeom>
          <a:noFill/>
          <a:ln>
            <a:noFill/>
          </a:ln>
        </p:spPr>
      </p:pic>
      <p:sp>
        <p:nvSpPr>
          <p:cNvPr id="551" name="Google Shape;551;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p16"/>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553" name="Google Shape;553;p16"/>
          <p:cNvSpPr/>
          <p:nvPr/>
        </p:nvSpPr>
        <p:spPr>
          <a:xfrm>
            <a:off x="13450981" y="6870700"/>
            <a:ext cx="8738692"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16"/>
          <p:cNvSpPr/>
          <p:nvPr/>
        </p:nvSpPr>
        <p:spPr>
          <a:xfrm>
            <a:off x="13450981" y="6870700"/>
            <a:ext cx="8738692"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16"/>
          <p:cNvSpPr/>
          <p:nvPr/>
        </p:nvSpPr>
        <p:spPr>
          <a:xfrm>
            <a:off x="13450981" y="6870700"/>
            <a:ext cx="894191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 web application</a:t>
            </a:r>
            <a:endParaRPr b="0" i="0" sz="4800" u="none" cap="none" strike="noStrike">
              <a:solidFill>
                <a:schemeClr val="dk1"/>
              </a:solidFill>
              <a:latin typeface="Calibri"/>
              <a:ea typeface="Calibri"/>
              <a:cs typeface="Calibri"/>
              <a:sym typeface="Calibri"/>
            </a:endParaRPr>
          </a:p>
        </p:txBody>
      </p:sp>
      <p:sp>
        <p:nvSpPr>
          <p:cNvPr id="556" name="Google Shape;556;p16"/>
          <p:cNvSpPr/>
          <p:nvPr/>
        </p:nvSpPr>
        <p:spPr>
          <a:xfrm>
            <a:off x="13450981" y="78994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57" name="Google Shape;557;p16"/>
          <p:cNvPicPr preferRelativeResize="0"/>
          <p:nvPr/>
        </p:nvPicPr>
        <p:blipFill rotWithShape="1">
          <a:blip r:embed="rId14">
            <a:alphaModFix/>
          </a:blip>
          <a:srcRect b="0" l="0" r="0" t="0"/>
          <a:stretch/>
        </p:blipFill>
        <p:spPr>
          <a:xfrm>
            <a:off x="254032" y="3251200"/>
            <a:ext cx="13768521" cy="8166100"/>
          </a:xfrm>
          <a:prstGeom prst="rect">
            <a:avLst/>
          </a:prstGeom>
          <a:noFill/>
          <a:ln>
            <a:noFill/>
          </a:ln>
        </p:spPr>
      </p:pic>
      <p:pic>
        <p:nvPicPr>
          <p:cNvPr descr=" " id="558" name="Google Shape;558;p16"/>
          <p:cNvPicPr preferRelativeResize="0"/>
          <p:nvPr/>
        </p:nvPicPr>
        <p:blipFill rotWithShape="1">
          <a:blip r:embed="rId15">
            <a:alphaModFix/>
          </a:blip>
          <a:srcRect b="0" l="0" r="0" t="0"/>
          <a:stretch/>
        </p:blipFill>
        <p:spPr>
          <a:xfrm>
            <a:off x="2184673" y="3594100"/>
            <a:ext cx="9894537" cy="6489700"/>
          </a:xfrm>
          <a:prstGeom prst="rect">
            <a:avLst/>
          </a:prstGeom>
          <a:noFill/>
          <a:ln>
            <a:noFill/>
          </a:ln>
        </p:spPr>
      </p:pic>
      <p:sp>
        <p:nvSpPr>
          <p:cNvPr id="559" name="Google Shape;559;p16"/>
          <p:cNvSpPr/>
          <p:nvPr/>
        </p:nvSpPr>
        <p:spPr>
          <a:xfrm>
            <a:off x="13374772" y="4737100"/>
            <a:ext cx="10690503"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564" name="Shape 564"/>
        <p:cNvGrpSpPr/>
        <p:nvPr/>
      </p:nvGrpSpPr>
      <p:grpSpPr>
        <a:xfrm>
          <a:off x="0" y="0"/>
          <a:ext cx="0" cy="0"/>
          <a:chOff x="0" y="0"/>
          <a:chExt cx="0" cy="0"/>
        </a:xfrm>
      </p:grpSpPr>
      <p:pic>
        <p:nvPicPr>
          <p:cNvPr descr=" " id="565" name="Google Shape;565;p17"/>
          <p:cNvPicPr preferRelativeResize="0"/>
          <p:nvPr/>
        </p:nvPicPr>
        <p:blipFill rotWithShape="1">
          <a:blip r:embed="rId3">
            <a:alphaModFix/>
          </a:blip>
          <a:srcRect b="0" l="0" r="0" t="0"/>
          <a:stretch/>
        </p:blipFill>
        <p:spPr>
          <a:xfrm>
            <a:off x="1409876" y="1066800"/>
            <a:ext cx="1435279" cy="876300"/>
          </a:xfrm>
          <a:prstGeom prst="rect">
            <a:avLst/>
          </a:prstGeom>
          <a:noFill/>
          <a:ln>
            <a:noFill/>
          </a:ln>
        </p:spPr>
      </p:pic>
      <p:pic>
        <p:nvPicPr>
          <p:cNvPr descr=" " id="566" name="Google Shape;566;p17"/>
          <p:cNvPicPr preferRelativeResize="0"/>
          <p:nvPr/>
        </p:nvPicPr>
        <p:blipFill rotWithShape="1">
          <a:blip r:embed="rId4">
            <a:alphaModFix/>
          </a:blip>
          <a:srcRect b="0" l="0" r="0" t="0"/>
          <a:stretch/>
        </p:blipFill>
        <p:spPr>
          <a:xfrm>
            <a:off x="5715714" y="12839700"/>
            <a:ext cx="1435279" cy="876300"/>
          </a:xfrm>
          <a:prstGeom prst="rect">
            <a:avLst/>
          </a:prstGeom>
          <a:noFill/>
          <a:ln>
            <a:noFill/>
          </a:ln>
        </p:spPr>
      </p:pic>
      <p:pic>
        <p:nvPicPr>
          <p:cNvPr descr=" " id="567" name="Google Shape;567;p17"/>
          <p:cNvPicPr preferRelativeResize="0"/>
          <p:nvPr/>
        </p:nvPicPr>
        <p:blipFill rotWithShape="1">
          <a:blip r:embed="rId5">
            <a:alphaModFix/>
          </a:blip>
          <a:srcRect b="0" l="0" r="0" t="0"/>
          <a:stretch/>
        </p:blipFill>
        <p:spPr>
          <a:xfrm>
            <a:off x="21694311" y="4914900"/>
            <a:ext cx="1435279" cy="876300"/>
          </a:xfrm>
          <a:prstGeom prst="rect">
            <a:avLst/>
          </a:prstGeom>
          <a:noFill/>
          <a:ln>
            <a:noFill/>
          </a:ln>
        </p:spPr>
      </p:pic>
      <p:pic>
        <p:nvPicPr>
          <p:cNvPr descr=" " id="568" name="Google Shape;568;p17"/>
          <p:cNvPicPr preferRelativeResize="0"/>
          <p:nvPr/>
        </p:nvPicPr>
        <p:blipFill rotWithShape="1">
          <a:blip r:embed="rId6">
            <a:alphaModFix/>
          </a:blip>
          <a:srcRect b="0" l="0" r="0" t="0"/>
          <a:stretch/>
        </p:blipFill>
        <p:spPr>
          <a:xfrm>
            <a:off x="22086374" y="2930376"/>
            <a:ext cx="3083310" cy="2000101"/>
          </a:xfrm>
          <a:prstGeom prst="rect">
            <a:avLst/>
          </a:prstGeom>
          <a:noFill/>
          <a:ln>
            <a:noFill/>
          </a:ln>
        </p:spPr>
      </p:pic>
      <p:pic>
        <p:nvPicPr>
          <p:cNvPr descr=" " id="569" name="Google Shape;569;p17"/>
          <p:cNvPicPr preferRelativeResize="0"/>
          <p:nvPr/>
        </p:nvPicPr>
        <p:blipFill rotWithShape="1">
          <a:blip r:embed="rId7">
            <a:alphaModFix/>
          </a:blip>
          <a:srcRect b="0" l="0" r="0" t="0"/>
          <a:stretch/>
        </p:blipFill>
        <p:spPr>
          <a:xfrm>
            <a:off x="0" y="10579100"/>
            <a:ext cx="3667596" cy="3545731"/>
          </a:xfrm>
          <a:prstGeom prst="rect">
            <a:avLst/>
          </a:prstGeom>
          <a:noFill/>
          <a:ln>
            <a:noFill/>
          </a:ln>
        </p:spPr>
      </p:pic>
      <p:pic>
        <p:nvPicPr>
          <p:cNvPr descr=" " id="570" name="Google Shape;570;p17"/>
          <p:cNvPicPr preferRelativeResize="0"/>
          <p:nvPr/>
        </p:nvPicPr>
        <p:blipFill rotWithShape="1">
          <a:blip r:embed="rId8">
            <a:alphaModFix/>
          </a:blip>
          <a:srcRect b="0" l="0" r="0" t="0"/>
          <a:stretch/>
        </p:blipFill>
        <p:spPr>
          <a:xfrm>
            <a:off x="20335242" y="495300"/>
            <a:ext cx="4966321" cy="2552700"/>
          </a:xfrm>
          <a:prstGeom prst="rect">
            <a:avLst/>
          </a:prstGeom>
          <a:noFill/>
          <a:ln>
            <a:noFill/>
          </a:ln>
        </p:spPr>
      </p:pic>
      <p:pic>
        <p:nvPicPr>
          <p:cNvPr descr=" " id="571" name="Google Shape;571;p17"/>
          <p:cNvPicPr preferRelativeResize="0"/>
          <p:nvPr/>
        </p:nvPicPr>
        <p:blipFill rotWithShape="1">
          <a:blip r:embed="rId9">
            <a:alphaModFix/>
          </a:blip>
          <a:srcRect b="0" l="0" r="0" t="0"/>
          <a:stretch/>
        </p:blipFill>
        <p:spPr>
          <a:xfrm>
            <a:off x="-403595" y="6512024"/>
            <a:ext cx="3070770" cy="1954684"/>
          </a:xfrm>
          <a:prstGeom prst="rect">
            <a:avLst/>
          </a:prstGeom>
          <a:noFill/>
          <a:ln>
            <a:noFill/>
          </a:ln>
        </p:spPr>
      </p:pic>
      <p:pic>
        <p:nvPicPr>
          <p:cNvPr descr=" " id="572" name="Google Shape;572;p17"/>
          <p:cNvPicPr preferRelativeResize="0"/>
          <p:nvPr/>
        </p:nvPicPr>
        <p:blipFill rotWithShape="1">
          <a:blip r:embed="rId10">
            <a:alphaModFix/>
          </a:blip>
          <a:srcRect b="0" l="0" r="0" t="0"/>
          <a:stretch/>
        </p:blipFill>
        <p:spPr>
          <a:xfrm>
            <a:off x="-516112" y="7387233"/>
            <a:ext cx="7281413" cy="8580041"/>
          </a:xfrm>
          <a:prstGeom prst="rect">
            <a:avLst/>
          </a:prstGeom>
          <a:noFill/>
          <a:ln>
            <a:noFill/>
          </a:ln>
        </p:spPr>
      </p:pic>
      <p:sp>
        <p:nvSpPr>
          <p:cNvPr id="573" name="Google Shape;573;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p17"/>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75" name="Google Shape;575;p17"/>
          <p:cNvSpPr/>
          <p:nvPr/>
        </p:nvSpPr>
        <p:spPr>
          <a:xfrm>
            <a:off x="2946768" y="4152900"/>
            <a:ext cx="8738692"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17"/>
          <p:cNvSpPr/>
          <p:nvPr/>
        </p:nvSpPr>
        <p:spPr>
          <a:xfrm>
            <a:off x="2946768" y="4152900"/>
            <a:ext cx="8738692"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17"/>
          <p:cNvSpPr/>
          <p:nvPr/>
        </p:nvSpPr>
        <p:spPr>
          <a:xfrm>
            <a:off x="2946768" y="4152900"/>
            <a:ext cx="894191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An mobile app</a:t>
            </a:r>
            <a:endParaRPr b="0" i="0" sz="4800" u="none" cap="none" strike="noStrike">
              <a:solidFill>
                <a:schemeClr val="dk1"/>
              </a:solidFill>
              <a:latin typeface="Calibri"/>
              <a:ea typeface="Calibri"/>
              <a:cs typeface="Calibri"/>
              <a:sym typeface="Calibri"/>
            </a:endParaRPr>
          </a:p>
        </p:txBody>
      </p:sp>
      <p:sp>
        <p:nvSpPr>
          <p:cNvPr id="578" name="Google Shape;578;p17"/>
          <p:cNvSpPr/>
          <p:nvPr/>
        </p:nvSpPr>
        <p:spPr>
          <a:xfrm>
            <a:off x="2946768" y="51816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79" name="Google Shape;579;p17"/>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80" name="Google Shape;580;p17"/>
          <p:cNvSpPr/>
          <p:nvPr/>
        </p:nvSpPr>
        <p:spPr>
          <a:xfrm>
            <a:off x="2895962" y="1854200"/>
            <a:ext cx="12900579"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The Future of Fantasy</a:t>
            </a:r>
            <a:endParaRPr b="0" i="0" sz="8000" u="none" cap="none" strike="noStrike">
              <a:solidFill>
                <a:schemeClr val="dk1"/>
              </a:solidFill>
              <a:latin typeface="Calibri"/>
              <a:ea typeface="Calibri"/>
              <a:cs typeface="Calibri"/>
              <a:sym typeface="Calibri"/>
            </a:endParaRPr>
          </a:p>
        </p:txBody>
      </p:sp>
      <p:pic>
        <p:nvPicPr>
          <p:cNvPr descr=" " id="581" name="Google Shape;581;p17"/>
          <p:cNvPicPr preferRelativeResize="0"/>
          <p:nvPr/>
        </p:nvPicPr>
        <p:blipFill rotWithShape="1">
          <a:blip r:embed="rId12">
            <a:alphaModFix/>
          </a:blip>
          <a:srcRect b="0" l="0" r="0" t="0"/>
          <a:stretch/>
        </p:blipFill>
        <p:spPr>
          <a:xfrm>
            <a:off x="15457832" y="1028700"/>
            <a:ext cx="5474384" cy="11849100"/>
          </a:xfrm>
          <a:prstGeom prst="rect">
            <a:avLst/>
          </a:prstGeom>
          <a:noFill/>
          <a:ln>
            <a:noFill/>
          </a:ln>
        </p:spPr>
      </p:pic>
      <p:pic>
        <p:nvPicPr>
          <p:cNvPr descr=" " id="582" name="Google Shape;582;p17"/>
          <p:cNvPicPr preferRelativeResize="0"/>
          <p:nvPr/>
        </p:nvPicPr>
        <p:blipFill rotWithShape="1">
          <a:blip r:embed="rId13">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587" name="Shape 587"/>
        <p:cNvGrpSpPr/>
        <p:nvPr/>
      </p:nvGrpSpPr>
      <p:grpSpPr>
        <a:xfrm>
          <a:off x="0" y="0"/>
          <a:ext cx="0" cy="0"/>
          <a:chOff x="0" y="0"/>
          <a:chExt cx="0" cy="0"/>
        </a:xfrm>
      </p:grpSpPr>
      <p:pic>
        <p:nvPicPr>
          <p:cNvPr descr=" " id="588" name="Google Shape;588;p18"/>
          <p:cNvPicPr preferRelativeResize="0"/>
          <p:nvPr/>
        </p:nvPicPr>
        <p:blipFill rotWithShape="1">
          <a:blip r:embed="rId3">
            <a:alphaModFix/>
          </a:blip>
          <a:srcRect b="0" l="0" r="0" t="0"/>
          <a:stretch/>
        </p:blipFill>
        <p:spPr>
          <a:xfrm>
            <a:off x="21821327" y="11722100"/>
            <a:ext cx="2565721" cy="2006600"/>
          </a:xfrm>
          <a:prstGeom prst="rect">
            <a:avLst/>
          </a:prstGeom>
          <a:noFill/>
          <a:ln>
            <a:noFill/>
          </a:ln>
        </p:spPr>
      </p:pic>
      <p:pic>
        <p:nvPicPr>
          <p:cNvPr descr=" " id="589" name="Google Shape;589;p18"/>
          <p:cNvPicPr preferRelativeResize="0"/>
          <p:nvPr/>
        </p:nvPicPr>
        <p:blipFill rotWithShape="1">
          <a:blip r:embed="rId4">
            <a:alphaModFix/>
          </a:blip>
          <a:srcRect b="0" l="0" r="0" t="0"/>
          <a:stretch/>
        </p:blipFill>
        <p:spPr>
          <a:xfrm>
            <a:off x="0" y="0"/>
            <a:ext cx="2591124" cy="2616200"/>
          </a:xfrm>
          <a:prstGeom prst="rect">
            <a:avLst/>
          </a:prstGeom>
          <a:noFill/>
          <a:ln>
            <a:noFill/>
          </a:ln>
        </p:spPr>
      </p:pic>
      <p:pic>
        <p:nvPicPr>
          <p:cNvPr descr=" " id="590" name="Google Shape;590;p18"/>
          <p:cNvPicPr preferRelativeResize="0"/>
          <p:nvPr/>
        </p:nvPicPr>
        <p:blipFill rotWithShape="1">
          <a:blip r:embed="rId5">
            <a:alphaModFix/>
          </a:blip>
          <a:srcRect b="0" l="0" r="0" t="0"/>
          <a:stretch/>
        </p:blipFill>
        <p:spPr>
          <a:xfrm>
            <a:off x="21160845" y="-558800"/>
            <a:ext cx="3880766" cy="3992190"/>
          </a:xfrm>
          <a:prstGeom prst="rect">
            <a:avLst/>
          </a:prstGeom>
          <a:noFill/>
          <a:ln>
            <a:noFill/>
          </a:ln>
        </p:spPr>
      </p:pic>
      <p:pic>
        <p:nvPicPr>
          <p:cNvPr descr=" " id="591" name="Google Shape;591;p18"/>
          <p:cNvPicPr preferRelativeResize="0"/>
          <p:nvPr/>
        </p:nvPicPr>
        <p:blipFill rotWithShape="1">
          <a:blip r:embed="rId6">
            <a:alphaModFix/>
          </a:blip>
          <a:srcRect b="0" l="0" r="0" t="0"/>
          <a:stretch/>
        </p:blipFill>
        <p:spPr>
          <a:xfrm>
            <a:off x="0" y="8877300"/>
            <a:ext cx="2823467" cy="6253485"/>
          </a:xfrm>
          <a:prstGeom prst="rect">
            <a:avLst/>
          </a:prstGeom>
          <a:noFill/>
          <a:ln>
            <a:noFill/>
          </a:ln>
        </p:spPr>
      </p:pic>
      <p:pic>
        <p:nvPicPr>
          <p:cNvPr descr=" " id="592" name="Google Shape;592;p18"/>
          <p:cNvPicPr preferRelativeResize="0"/>
          <p:nvPr/>
        </p:nvPicPr>
        <p:blipFill rotWithShape="1">
          <a:blip r:embed="rId7">
            <a:alphaModFix/>
          </a:blip>
          <a:srcRect b="0" l="0" r="0" t="0"/>
          <a:stretch/>
        </p:blipFill>
        <p:spPr>
          <a:xfrm>
            <a:off x="-414499" y="-2898973"/>
            <a:ext cx="6862257" cy="7906941"/>
          </a:xfrm>
          <a:prstGeom prst="rect">
            <a:avLst/>
          </a:prstGeom>
          <a:noFill/>
          <a:ln>
            <a:noFill/>
          </a:ln>
        </p:spPr>
      </p:pic>
      <p:pic>
        <p:nvPicPr>
          <p:cNvPr descr=" " id="593" name="Google Shape;593;p18"/>
          <p:cNvPicPr preferRelativeResize="0"/>
          <p:nvPr/>
        </p:nvPicPr>
        <p:blipFill rotWithShape="1">
          <a:blip r:embed="rId8">
            <a:alphaModFix/>
          </a:blip>
          <a:srcRect b="0" l="0" r="0" t="0"/>
          <a:stretch/>
        </p:blipFill>
        <p:spPr>
          <a:xfrm>
            <a:off x="18205050" y="7983612"/>
            <a:ext cx="7524683" cy="8847683"/>
          </a:xfrm>
          <a:prstGeom prst="rect">
            <a:avLst/>
          </a:prstGeom>
          <a:noFill/>
          <a:ln>
            <a:noFill/>
          </a:ln>
        </p:spPr>
      </p:pic>
      <p:pic>
        <p:nvPicPr>
          <p:cNvPr descr=" " id="594" name="Google Shape;594;p18"/>
          <p:cNvPicPr preferRelativeResize="0"/>
          <p:nvPr/>
        </p:nvPicPr>
        <p:blipFill rotWithShape="1">
          <a:blip r:embed="rId9">
            <a:alphaModFix/>
          </a:blip>
          <a:srcRect b="0" l="0" r="0" t="0"/>
          <a:stretch/>
        </p:blipFill>
        <p:spPr>
          <a:xfrm>
            <a:off x="1092337" y="4127500"/>
            <a:ext cx="1435279" cy="876300"/>
          </a:xfrm>
          <a:prstGeom prst="rect">
            <a:avLst/>
          </a:prstGeom>
          <a:noFill/>
          <a:ln>
            <a:noFill/>
          </a:ln>
        </p:spPr>
      </p:pic>
      <p:pic>
        <p:nvPicPr>
          <p:cNvPr descr=" " id="595" name="Google Shape;595;p18"/>
          <p:cNvPicPr preferRelativeResize="0"/>
          <p:nvPr/>
        </p:nvPicPr>
        <p:blipFill rotWithShape="1">
          <a:blip r:embed="rId9">
            <a:alphaModFix/>
          </a:blip>
          <a:srcRect b="0" l="0" r="0" t="0"/>
          <a:stretch/>
        </p:blipFill>
        <p:spPr>
          <a:xfrm>
            <a:off x="21668908" y="9067800"/>
            <a:ext cx="1435279" cy="876300"/>
          </a:xfrm>
          <a:prstGeom prst="rect">
            <a:avLst/>
          </a:prstGeom>
          <a:noFill/>
          <a:ln>
            <a:noFill/>
          </a:ln>
        </p:spPr>
      </p:pic>
      <p:pic>
        <p:nvPicPr>
          <p:cNvPr descr=" " id="596" name="Google Shape;596;p18"/>
          <p:cNvPicPr preferRelativeResize="0"/>
          <p:nvPr/>
        </p:nvPicPr>
        <p:blipFill rotWithShape="1">
          <a:blip r:embed="rId10">
            <a:alphaModFix/>
          </a:blip>
          <a:srcRect b="0" l="0" r="0" t="0"/>
          <a:stretch/>
        </p:blipFill>
        <p:spPr>
          <a:xfrm>
            <a:off x="-1087653" y="5533876"/>
            <a:ext cx="3083309" cy="2000101"/>
          </a:xfrm>
          <a:prstGeom prst="rect">
            <a:avLst/>
          </a:prstGeom>
          <a:noFill/>
          <a:ln>
            <a:noFill/>
          </a:ln>
        </p:spPr>
      </p:pic>
      <p:sp>
        <p:nvSpPr>
          <p:cNvPr id="597" name="Google Shape;597;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p18"/>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99" name="Google Shape;599;p18"/>
          <p:cNvSpPr/>
          <p:nvPr/>
        </p:nvSpPr>
        <p:spPr>
          <a:xfrm>
            <a:off x="16880410" y="4025900"/>
            <a:ext cx="5715714"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18"/>
          <p:cNvSpPr/>
          <p:nvPr/>
        </p:nvSpPr>
        <p:spPr>
          <a:xfrm>
            <a:off x="16880410" y="4025900"/>
            <a:ext cx="5715714"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18"/>
          <p:cNvSpPr/>
          <p:nvPr/>
        </p:nvSpPr>
        <p:spPr>
          <a:xfrm>
            <a:off x="16880410" y="4025900"/>
            <a:ext cx="591894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 web application</a:t>
            </a:r>
            <a:endParaRPr b="0" i="0" sz="4800" u="none" cap="none" strike="noStrike">
              <a:solidFill>
                <a:schemeClr val="dk1"/>
              </a:solidFill>
              <a:latin typeface="Calibri"/>
              <a:ea typeface="Calibri"/>
              <a:cs typeface="Calibri"/>
              <a:sym typeface="Calibri"/>
            </a:endParaRPr>
          </a:p>
        </p:txBody>
      </p:sp>
      <p:sp>
        <p:nvSpPr>
          <p:cNvPr id="602" name="Google Shape;602;p18"/>
          <p:cNvSpPr/>
          <p:nvPr/>
        </p:nvSpPr>
        <p:spPr>
          <a:xfrm>
            <a:off x="16880410" y="50546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603" name="Google Shape;603;p18"/>
          <p:cNvSpPr/>
          <p:nvPr/>
        </p:nvSpPr>
        <p:spPr>
          <a:xfrm>
            <a:off x="825603" y="4064000"/>
            <a:ext cx="7007042" cy="582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604" name="Google Shape;604;p18"/>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605" name="Google Shape;605;p18"/>
          <p:cNvPicPr preferRelativeResize="0"/>
          <p:nvPr/>
        </p:nvPicPr>
        <p:blipFill rotWithShape="1">
          <a:blip r:embed="rId12">
            <a:alphaModFix/>
          </a:blip>
          <a:srcRect b="0" l="0" r="0" t="0"/>
          <a:stretch/>
        </p:blipFill>
        <p:spPr>
          <a:xfrm>
            <a:off x="7900387" y="749300"/>
            <a:ext cx="8573572" cy="12331700"/>
          </a:xfrm>
          <a:prstGeom prst="rect">
            <a:avLst/>
          </a:prstGeom>
          <a:noFill/>
          <a:ln>
            <a:noFill/>
          </a:ln>
        </p:spPr>
      </p:pic>
      <p:pic>
        <p:nvPicPr>
          <p:cNvPr descr=" " id="606" name="Google Shape;606;p18"/>
          <p:cNvPicPr preferRelativeResize="0"/>
          <p:nvPr/>
        </p:nvPicPr>
        <p:blipFill rotWithShape="1">
          <a:blip r:embed="rId13">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611" name="Shape 611"/>
        <p:cNvGrpSpPr/>
        <p:nvPr/>
      </p:nvGrpSpPr>
      <p:grpSpPr>
        <a:xfrm>
          <a:off x="0" y="0"/>
          <a:ext cx="0" cy="0"/>
          <a:chOff x="0" y="0"/>
          <a:chExt cx="0" cy="0"/>
        </a:xfrm>
      </p:grpSpPr>
      <p:pic>
        <p:nvPicPr>
          <p:cNvPr descr=" " id="612" name="Google Shape;612;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13" name="Google Shape;61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4" name="Google Shape;614;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15" name="Google Shape;615;p19"/>
          <p:cNvSpPr/>
          <p:nvPr/>
        </p:nvSpPr>
        <p:spPr>
          <a:xfrm>
            <a:off x="15690694" y="698500"/>
            <a:ext cx="7464300" cy="3081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36" name="Shape 36"/>
        <p:cNvGrpSpPr/>
        <p:nvPr/>
      </p:nvGrpSpPr>
      <p:grpSpPr>
        <a:xfrm>
          <a:off x="0" y="0"/>
          <a:ext cx="0" cy="0"/>
          <a:chOff x="0" y="0"/>
          <a:chExt cx="0" cy="0"/>
        </a:xfrm>
      </p:grpSpPr>
      <p:pic>
        <p:nvPicPr>
          <p:cNvPr descr=" " id="37" name="Google Shape;37;p2"/>
          <p:cNvPicPr preferRelativeResize="0"/>
          <p:nvPr/>
        </p:nvPicPr>
        <p:blipFill rotWithShape="1">
          <a:blip r:embed="rId3">
            <a:alphaModFix/>
          </a:blip>
          <a:srcRect b="0" l="0" r="0" t="0"/>
          <a:stretch/>
        </p:blipFill>
        <p:spPr>
          <a:xfrm>
            <a:off x="838305" y="1295400"/>
            <a:ext cx="2044956" cy="1892300"/>
          </a:xfrm>
          <a:prstGeom prst="rect">
            <a:avLst/>
          </a:prstGeom>
          <a:noFill/>
          <a:ln>
            <a:noFill/>
          </a:ln>
        </p:spPr>
      </p:pic>
      <p:pic>
        <p:nvPicPr>
          <p:cNvPr descr=" " id="38" name="Google Shape;38;p2"/>
          <p:cNvPicPr preferRelativeResize="0"/>
          <p:nvPr/>
        </p:nvPicPr>
        <p:blipFill rotWithShape="1">
          <a:blip r:embed="rId4">
            <a:alphaModFix/>
          </a:blip>
          <a:srcRect b="0" l="0" r="0" t="0"/>
          <a:stretch/>
        </p:blipFill>
        <p:spPr>
          <a:xfrm>
            <a:off x="20373346" y="11188700"/>
            <a:ext cx="2415082" cy="2225796"/>
          </a:xfrm>
          <a:prstGeom prst="rect">
            <a:avLst/>
          </a:prstGeom>
          <a:noFill/>
          <a:ln>
            <a:noFill/>
          </a:ln>
        </p:spPr>
      </p:pic>
      <p:pic>
        <p:nvPicPr>
          <p:cNvPr descr=" " id="39" name="Google Shape;39;p2"/>
          <p:cNvPicPr preferRelativeResize="0"/>
          <p:nvPr/>
        </p:nvPicPr>
        <p:blipFill rotWithShape="1">
          <a:blip r:embed="rId5">
            <a:alphaModFix/>
          </a:blip>
          <a:srcRect b="0" l="0" r="0" t="0"/>
          <a:stretch/>
        </p:blipFill>
        <p:spPr>
          <a:xfrm>
            <a:off x="2883260" y="2730500"/>
            <a:ext cx="19903388" cy="8267700"/>
          </a:xfrm>
          <a:prstGeom prst="rect">
            <a:avLst/>
          </a:prstGeom>
          <a:noFill/>
          <a:ln>
            <a:noFill/>
          </a:ln>
        </p:spPr>
      </p:pic>
      <p:sp>
        <p:nvSpPr>
          <p:cNvPr id="40" name="Google Shape;40;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2" name="Google Shape;42;p2"/>
          <p:cNvSpPr/>
          <p:nvPr/>
        </p:nvSpPr>
        <p:spPr>
          <a:xfrm>
            <a:off x="8505830" y="2997200"/>
            <a:ext cx="7375388" cy="273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Welcome</a:t>
            </a:r>
            <a:endParaRPr b="0" i="0" sz="12800" u="none" cap="none" strike="noStrike">
              <a:solidFill>
                <a:schemeClr val="dk1"/>
              </a:solidFill>
              <a:latin typeface="Calibri"/>
              <a:ea typeface="Calibri"/>
              <a:cs typeface="Calibri"/>
              <a:sym typeface="Calibri"/>
            </a:endParaRPr>
          </a:p>
        </p:txBody>
      </p:sp>
      <p:sp>
        <p:nvSpPr>
          <p:cNvPr id="43" name="Google Shape;43;p2"/>
          <p:cNvSpPr/>
          <p:nvPr/>
        </p:nvSpPr>
        <p:spPr>
          <a:xfrm>
            <a:off x="4314306" y="6286500"/>
            <a:ext cx="15110655"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4" name="Google Shape;44;p2"/>
          <p:cNvPicPr preferRelativeResize="0"/>
          <p:nvPr/>
        </p:nvPicPr>
        <p:blipFill rotWithShape="1">
          <a:blip r:embed="rId7">
            <a:alphaModFix/>
          </a:blip>
          <a:srcRect b="0" l="0" r="0" t="0"/>
          <a:stretch/>
        </p:blipFill>
        <p:spPr>
          <a:xfrm>
            <a:off x="20767096" y="571500"/>
            <a:ext cx="2830600" cy="4155539"/>
          </a:xfrm>
          <a:prstGeom prst="rect">
            <a:avLst/>
          </a:prstGeom>
          <a:noFill/>
          <a:ln>
            <a:noFill/>
          </a:ln>
        </p:spPr>
      </p:pic>
      <p:pic>
        <p:nvPicPr>
          <p:cNvPr descr=" " id="45" name="Google Shape;45;p2"/>
          <p:cNvPicPr preferRelativeResize="0"/>
          <p:nvPr/>
        </p:nvPicPr>
        <p:blipFill rotWithShape="1">
          <a:blip r:embed="rId8">
            <a:alphaModFix/>
          </a:blip>
          <a:srcRect b="0" l="0" r="0" t="0"/>
          <a:stretch/>
        </p:blipFill>
        <p:spPr>
          <a:xfrm>
            <a:off x="1219352" y="8509000"/>
            <a:ext cx="3315114" cy="400497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620" name="Shape 620"/>
        <p:cNvGrpSpPr/>
        <p:nvPr/>
      </p:nvGrpSpPr>
      <p:grpSpPr>
        <a:xfrm>
          <a:off x="0" y="0"/>
          <a:ext cx="0" cy="0"/>
          <a:chOff x="0" y="0"/>
          <a:chExt cx="0" cy="0"/>
        </a:xfrm>
      </p:grpSpPr>
      <p:pic>
        <p:nvPicPr>
          <p:cNvPr descr=" " id="621" name="Google Shape;621;p20"/>
          <p:cNvPicPr preferRelativeResize="0"/>
          <p:nvPr/>
        </p:nvPicPr>
        <p:blipFill rotWithShape="1">
          <a:blip r:embed="rId3">
            <a:alphaModFix/>
          </a:blip>
          <a:srcRect b="0" l="0" r="0" t="0"/>
          <a:stretch/>
        </p:blipFill>
        <p:spPr>
          <a:xfrm>
            <a:off x="-131985" y="34553"/>
            <a:ext cx="6202507" cy="7192194"/>
          </a:xfrm>
          <a:prstGeom prst="rect">
            <a:avLst/>
          </a:prstGeom>
          <a:noFill/>
          <a:ln>
            <a:noFill/>
          </a:ln>
        </p:spPr>
      </p:pic>
      <p:pic>
        <p:nvPicPr>
          <p:cNvPr descr=" " id="622" name="Google Shape;622;p20"/>
          <p:cNvPicPr preferRelativeResize="0"/>
          <p:nvPr/>
        </p:nvPicPr>
        <p:blipFill rotWithShape="1">
          <a:blip r:embed="rId4">
            <a:alphaModFix/>
          </a:blip>
          <a:srcRect b="0" l="0" r="0" t="0"/>
          <a:stretch/>
        </p:blipFill>
        <p:spPr>
          <a:xfrm>
            <a:off x="-883151" y="1670248"/>
            <a:ext cx="6506122" cy="6372622"/>
          </a:xfrm>
          <a:prstGeom prst="rect">
            <a:avLst/>
          </a:prstGeom>
          <a:noFill/>
          <a:ln>
            <a:noFill/>
          </a:ln>
        </p:spPr>
      </p:pic>
      <p:pic>
        <p:nvPicPr>
          <p:cNvPr descr=" " id="623" name="Google Shape;623;p20"/>
          <p:cNvPicPr preferRelativeResize="0"/>
          <p:nvPr/>
        </p:nvPicPr>
        <p:blipFill rotWithShape="1">
          <a:blip r:embed="rId5">
            <a:alphaModFix/>
          </a:blip>
          <a:srcRect b="0" l="0" r="0" t="0"/>
          <a:stretch/>
        </p:blipFill>
        <p:spPr>
          <a:xfrm>
            <a:off x="11658991" y="-136922"/>
            <a:ext cx="3083310" cy="2000101"/>
          </a:xfrm>
          <a:prstGeom prst="rect">
            <a:avLst/>
          </a:prstGeom>
          <a:noFill/>
          <a:ln>
            <a:noFill/>
          </a:ln>
        </p:spPr>
      </p:pic>
      <p:pic>
        <p:nvPicPr>
          <p:cNvPr descr=" " id="624" name="Google Shape;624;p20"/>
          <p:cNvPicPr preferRelativeResize="0"/>
          <p:nvPr/>
        </p:nvPicPr>
        <p:blipFill rotWithShape="1">
          <a:blip r:embed="rId6">
            <a:alphaModFix/>
          </a:blip>
          <a:srcRect b="0" l="0" r="0" t="0"/>
          <a:stretch/>
        </p:blipFill>
        <p:spPr>
          <a:xfrm>
            <a:off x="6810907" y="12277824"/>
            <a:ext cx="3070770" cy="1954684"/>
          </a:xfrm>
          <a:prstGeom prst="rect">
            <a:avLst/>
          </a:prstGeom>
          <a:noFill/>
          <a:ln>
            <a:noFill/>
          </a:ln>
        </p:spPr>
      </p:pic>
      <p:pic>
        <p:nvPicPr>
          <p:cNvPr descr=" " id="625" name="Google Shape;625;p20"/>
          <p:cNvPicPr preferRelativeResize="0"/>
          <p:nvPr/>
        </p:nvPicPr>
        <p:blipFill rotWithShape="1">
          <a:blip r:embed="rId7">
            <a:alphaModFix/>
          </a:blip>
          <a:srcRect b="0" l="0" r="0" t="0"/>
          <a:stretch/>
        </p:blipFill>
        <p:spPr>
          <a:xfrm>
            <a:off x="18352268" y="6809631"/>
            <a:ext cx="6162447" cy="7188696"/>
          </a:xfrm>
          <a:prstGeom prst="rect">
            <a:avLst/>
          </a:prstGeom>
          <a:noFill/>
          <a:ln>
            <a:noFill/>
          </a:ln>
        </p:spPr>
      </p:pic>
      <p:pic>
        <p:nvPicPr>
          <p:cNvPr descr=" " id="626" name="Google Shape;626;p20"/>
          <p:cNvPicPr preferRelativeResize="0"/>
          <p:nvPr/>
        </p:nvPicPr>
        <p:blipFill rotWithShape="1">
          <a:blip r:embed="rId8">
            <a:alphaModFix/>
          </a:blip>
          <a:srcRect b="0" l="0" r="0" t="0"/>
          <a:stretch/>
        </p:blipFill>
        <p:spPr>
          <a:xfrm>
            <a:off x="-393749" y="-1295400"/>
            <a:ext cx="4056073" cy="5933380"/>
          </a:xfrm>
          <a:prstGeom prst="rect">
            <a:avLst/>
          </a:prstGeom>
          <a:noFill/>
          <a:ln>
            <a:noFill/>
          </a:ln>
        </p:spPr>
      </p:pic>
      <p:pic>
        <p:nvPicPr>
          <p:cNvPr descr=" " id="627" name="Google Shape;627;p20"/>
          <p:cNvPicPr preferRelativeResize="0"/>
          <p:nvPr/>
        </p:nvPicPr>
        <p:blipFill rotWithShape="1">
          <a:blip r:embed="rId9">
            <a:alphaModFix/>
          </a:blip>
          <a:srcRect b="0" l="0" r="0" t="0"/>
          <a:stretch/>
        </p:blipFill>
        <p:spPr>
          <a:xfrm>
            <a:off x="20811908" y="8352507"/>
            <a:ext cx="4056073" cy="5933380"/>
          </a:xfrm>
          <a:prstGeom prst="rect">
            <a:avLst/>
          </a:prstGeom>
          <a:noFill/>
          <a:ln>
            <a:noFill/>
          </a:ln>
        </p:spPr>
      </p:pic>
      <p:pic>
        <p:nvPicPr>
          <p:cNvPr descr=" " id="628" name="Google Shape;628;p20"/>
          <p:cNvPicPr preferRelativeResize="0"/>
          <p:nvPr/>
        </p:nvPicPr>
        <p:blipFill rotWithShape="1">
          <a:blip r:embed="rId10">
            <a:alphaModFix/>
          </a:blip>
          <a:srcRect b="0" l="0" r="0" t="0"/>
          <a:stretch/>
        </p:blipFill>
        <p:spPr>
          <a:xfrm>
            <a:off x="-431854" y="9880600"/>
            <a:ext cx="4140718" cy="4470400"/>
          </a:xfrm>
          <a:prstGeom prst="rect">
            <a:avLst/>
          </a:prstGeom>
          <a:noFill/>
          <a:ln>
            <a:noFill/>
          </a:ln>
        </p:spPr>
      </p:pic>
      <p:pic>
        <p:nvPicPr>
          <p:cNvPr descr=" " id="629" name="Google Shape;629;p20"/>
          <p:cNvPicPr preferRelativeResize="0"/>
          <p:nvPr/>
        </p:nvPicPr>
        <p:blipFill rotWithShape="1">
          <a:blip r:embed="rId11">
            <a:alphaModFix/>
          </a:blip>
          <a:srcRect b="0" l="0" r="0" t="0"/>
          <a:stretch/>
        </p:blipFill>
        <p:spPr>
          <a:xfrm>
            <a:off x="20831276" y="-1077168"/>
            <a:ext cx="4445053" cy="4027736"/>
          </a:xfrm>
          <a:prstGeom prst="rect">
            <a:avLst/>
          </a:prstGeom>
          <a:noFill/>
          <a:ln>
            <a:noFill/>
          </a:ln>
        </p:spPr>
      </p:pic>
      <p:pic>
        <p:nvPicPr>
          <p:cNvPr descr=" " id="630" name="Google Shape;630;p20"/>
          <p:cNvPicPr preferRelativeResize="0"/>
          <p:nvPr/>
        </p:nvPicPr>
        <p:blipFill rotWithShape="1">
          <a:blip r:embed="rId12">
            <a:alphaModFix/>
          </a:blip>
          <a:srcRect b="0" l="0" r="0" t="0"/>
          <a:stretch/>
        </p:blipFill>
        <p:spPr>
          <a:xfrm>
            <a:off x="17647271" y="5989985"/>
            <a:ext cx="7618481" cy="7463086"/>
          </a:xfrm>
          <a:prstGeom prst="rect">
            <a:avLst/>
          </a:prstGeom>
          <a:noFill/>
          <a:ln>
            <a:noFill/>
          </a:ln>
        </p:spPr>
      </p:pic>
      <p:sp>
        <p:nvSpPr>
          <p:cNvPr id="631" name="Google Shape;63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p20"/>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pic>
        <p:nvPicPr>
          <p:cNvPr descr=" " id="633" name="Google Shape;633;p20"/>
          <p:cNvPicPr preferRelativeResize="0"/>
          <p:nvPr/>
        </p:nvPicPr>
        <p:blipFill rotWithShape="1">
          <a:blip r:embed="rId14">
            <a:alphaModFix/>
          </a:blip>
          <a:srcRect b="0" l="0" r="0" t="0"/>
          <a:stretch/>
        </p:blipFill>
        <p:spPr>
          <a:xfrm>
            <a:off x="1079635" y="698500"/>
            <a:ext cx="6566721" cy="5473700"/>
          </a:xfrm>
          <a:prstGeom prst="rect">
            <a:avLst/>
          </a:prstGeom>
          <a:noFill/>
          <a:ln>
            <a:noFill/>
          </a:ln>
        </p:spPr>
      </p:pic>
      <p:pic>
        <p:nvPicPr>
          <p:cNvPr descr=" " id="634" name="Google Shape;634;p20"/>
          <p:cNvPicPr preferRelativeResize="0"/>
          <p:nvPr/>
        </p:nvPicPr>
        <p:blipFill rotWithShape="1">
          <a:blip r:embed="rId15">
            <a:alphaModFix/>
          </a:blip>
          <a:srcRect b="0" l="0" r="0" t="0"/>
          <a:stretch/>
        </p:blipFill>
        <p:spPr>
          <a:xfrm>
            <a:off x="15991299" y="6756400"/>
            <a:ext cx="6566721" cy="5473700"/>
          </a:xfrm>
          <a:prstGeom prst="rect">
            <a:avLst/>
          </a:prstGeom>
          <a:noFill/>
          <a:ln>
            <a:noFill/>
          </a:ln>
        </p:spPr>
      </p:pic>
      <p:sp>
        <p:nvSpPr>
          <p:cNvPr id="635" name="Google Shape;635;p20"/>
          <p:cNvSpPr/>
          <p:nvPr/>
        </p:nvSpPr>
        <p:spPr>
          <a:xfrm>
            <a:off x="8675184" y="2171700"/>
            <a:ext cx="6604826" cy="25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0"/>
          <p:cNvSpPr/>
          <p:nvPr/>
        </p:nvSpPr>
        <p:spPr>
          <a:xfrm>
            <a:off x="8675184" y="2336800"/>
            <a:ext cx="698587"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0"/>
          <p:cNvSpPr/>
          <p:nvPr/>
        </p:nvSpPr>
        <p:spPr>
          <a:xfrm>
            <a:off x="8675184" y="2336800"/>
            <a:ext cx="1240522"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1</a:t>
            </a:r>
            <a:endParaRPr b="0" i="0" sz="12800" u="none" cap="none" strike="noStrike">
              <a:solidFill>
                <a:schemeClr val="dk1"/>
              </a:solidFill>
              <a:latin typeface="Calibri"/>
              <a:ea typeface="Calibri"/>
              <a:cs typeface="Calibri"/>
              <a:sym typeface="Calibri"/>
            </a:endParaRPr>
          </a:p>
        </p:txBody>
      </p:sp>
      <p:sp>
        <p:nvSpPr>
          <p:cNvPr id="638" name="Google Shape;638;p20"/>
          <p:cNvSpPr/>
          <p:nvPr/>
        </p:nvSpPr>
        <p:spPr>
          <a:xfrm>
            <a:off x="9576997" y="2171700"/>
            <a:ext cx="5703013" cy="25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20"/>
          <p:cNvSpPr/>
          <p:nvPr/>
        </p:nvSpPr>
        <p:spPr>
          <a:xfrm>
            <a:off x="9576997" y="2171700"/>
            <a:ext cx="590623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Discover the secrets</a:t>
            </a:r>
            <a:endParaRPr b="0" i="0" sz="4800" u="none" cap="none" strike="noStrike">
              <a:solidFill>
                <a:schemeClr val="dk1"/>
              </a:solidFill>
              <a:latin typeface="Calibri"/>
              <a:ea typeface="Calibri"/>
              <a:cs typeface="Calibri"/>
              <a:sym typeface="Calibri"/>
            </a:endParaRPr>
          </a:p>
        </p:txBody>
      </p:sp>
      <p:sp>
        <p:nvSpPr>
          <p:cNvPr id="640" name="Google Shape;640;p20"/>
          <p:cNvSpPr/>
          <p:nvPr/>
        </p:nvSpPr>
        <p:spPr>
          <a:xfrm>
            <a:off x="9576997" y="3098800"/>
            <a:ext cx="583849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641" name="Google Shape;641;p20"/>
          <p:cNvSpPr/>
          <p:nvPr/>
        </p:nvSpPr>
        <p:spPr>
          <a:xfrm>
            <a:off x="1079635" y="7962900"/>
            <a:ext cx="6604826" cy="30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20"/>
          <p:cNvSpPr/>
          <p:nvPr/>
        </p:nvSpPr>
        <p:spPr>
          <a:xfrm>
            <a:off x="1079635" y="8394700"/>
            <a:ext cx="939917"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0"/>
          <p:cNvSpPr/>
          <p:nvPr/>
        </p:nvSpPr>
        <p:spPr>
          <a:xfrm>
            <a:off x="1079635" y="8394700"/>
            <a:ext cx="1481852"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3</a:t>
            </a:r>
            <a:endParaRPr b="0" i="0" sz="12800" u="none" cap="none" strike="noStrike">
              <a:solidFill>
                <a:schemeClr val="dk1"/>
              </a:solidFill>
              <a:latin typeface="Calibri"/>
              <a:ea typeface="Calibri"/>
              <a:cs typeface="Calibri"/>
              <a:sym typeface="Calibri"/>
            </a:endParaRPr>
          </a:p>
        </p:txBody>
      </p:sp>
      <p:sp>
        <p:nvSpPr>
          <p:cNvPr id="644" name="Google Shape;644;p20"/>
          <p:cNvSpPr/>
          <p:nvPr/>
        </p:nvSpPr>
        <p:spPr>
          <a:xfrm>
            <a:off x="2222778" y="7962900"/>
            <a:ext cx="5461683" cy="30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20"/>
          <p:cNvSpPr/>
          <p:nvPr/>
        </p:nvSpPr>
        <p:spPr>
          <a:xfrm>
            <a:off x="2222778" y="7962900"/>
            <a:ext cx="566490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Meet the creatures</a:t>
            </a:r>
            <a:endParaRPr b="0" i="0" sz="4800" u="none" cap="none" strike="noStrike">
              <a:solidFill>
                <a:schemeClr val="dk1"/>
              </a:solidFill>
              <a:latin typeface="Calibri"/>
              <a:ea typeface="Calibri"/>
              <a:cs typeface="Calibri"/>
              <a:sym typeface="Calibri"/>
            </a:endParaRPr>
          </a:p>
        </p:txBody>
      </p:sp>
      <p:sp>
        <p:nvSpPr>
          <p:cNvPr id="646" name="Google Shape;646;p20"/>
          <p:cNvSpPr/>
          <p:nvPr/>
        </p:nvSpPr>
        <p:spPr>
          <a:xfrm>
            <a:off x="2222778" y="8890000"/>
            <a:ext cx="559716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647" name="Google Shape;647;p20"/>
          <p:cNvSpPr/>
          <p:nvPr/>
        </p:nvSpPr>
        <p:spPr>
          <a:xfrm>
            <a:off x="8586273" y="7962900"/>
            <a:ext cx="6604826" cy="30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0"/>
          <p:cNvSpPr/>
          <p:nvPr/>
        </p:nvSpPr>
        <p:spPr>
          <a:xfrm>
            <a:off x="8586273" y="8394700"/>
            <a:ext cx="990724"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20"/>
          <p:cNvSpPr/>
          <p:nvPr/>
        </p:nvSpPr>
        <p:spPr>
          <a:xfrm>
            <a:off x="8586273" y="8394700"/>
            <a:ext cx="1532658"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4</a:t>
            </a:r>
            <a:endParaRPr b="0" i="0" sz="12800" u="none" cap="none" strike="noStrike">
              <a:solidFill>
                <a:schemeClr val="dk1"/>
              </a:solidFill>
              <a:latin typeface="Calibri"/>
              <a:ea typeface="Calibri"/>
              <a:cs typeface="Calibri"/>
              <a:sym typeface="Calibri"/>
            </a:endParaRPr>
          </a:p>
        </p:txBody>
      </p:sp>
      <p:sp>
        <p:nvSpPr>
          <p:cNvPr id="650" name="Google Shape;650;p20"/>
          <p:cNvSpPr/>
          <p:nvPr/>
        </p:nvSpPr>
        <p:spPr>
          <a:xfrm>
            <a:off x="9780222" y="7962900"/>
            <a:ext cx="5410876" cy="30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20"/>
          <p:cNvSpPr/>
          <p:nvPr/>
        </p:nvSpPr>
        <p:spPr>
          <a:xfrm>
            <a:off x="9780222" y="7962900"/>
            <a:ext cx="561410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Uncover the magic</a:t>
            </a:r>
            <a:endParaRPr b="0" i="0" sz="4800" u="none" cap="none" strike="noStrike">
              <a:solidFill>
                <a:schemeClr val="dk1"/>
              </a:solidFill>
              <a:latin typeface="Calibri"/>
              <a:ea typeface="Calibri"/>
              <a:cs typeface="Calibri"/>
              <a:sym typeface="Calibri"/>
            </a:endParaRPr>
          </a:p>
        </p:txBody>
      </p:sp>
      <p:sp>
        <p:nvSpPr>
          <p:cNvPr id="652" name="Google Shape;652;p20"/>
          <p:cNvSpPr/>
          <p:nvPr/>
        </p:nvSpPr>
        <p:spPr>
          <a:xfrm>
            <a:off x="9780222" y="8890000"/>
            <a:ext cx="5546360"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653" name="Google Shape;653;p20"/>
          <p:cNvSpPr/>
          <p:nvPr/>
        </p:nvSpPr>
        <p:spPr>
          <a:xfrm>
            <a:off x="16181822" y="2171700"/>
            <a:ext cx="6604826" cy="25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20"/>
          <p:cNvSpPr/>
          <p:nvPr/>
        </p:nvSpPr>
        <p:spPr>
          <a:xfrm>
            <a:off x="16181822" y="2336800"/>
            <a:ext cx="901813"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p20"/>
          <p:cNvSpPr/>
          <p:nvPr/>
        </p:nvSpPr>
        <p:spPr>
          <a:xfrm>
            <a:off x="16181822" y="2336800"/>
            <a:ext cx="1443747"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2</a:t>
            </a:r>
            <a:endParaRPr b="0" i="0" sz="12800" u="none" cap="none" strike="noStrike">
              <a:solidFill>
                <a:schemeClr val="dk1"/>
              </a:solidFill>
              <a:latin typeface="Calibri"/>
              <a:ea typeface="Calibri"/>
              <a:cs typeface="Calibri"/>
              <a:sym typeface="Calibri"/>
            </a:endParaRPr>
          </a:p>
        </p:txBody>
      </p:sp>
      <p:sp>
        <p:nvSpPr>
          <p:cNvPr id="656" name="Google Shape;656;p20"/>
          <p:cNvSpPr/>
          <p:nvPr/>
        </p:nvSpPr>
        <p:spPr>
          <a:xfrm>
            <a:off x="17286861" y="2171700"/>
            <a:ext cx="5499787" cy="25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20"/>
          <p:cNvSpPr/>
          <p:nvPr/>
        </p:nvSpPr>
        <p:spPr>
          <a:xfrm>
            <a:off x="17286861" y="2171700"/>
            <a:ext cx="5703013"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Find your own path</a:t>
            </a:r>
            <a:endParaRPr b="0" i="0" sz="4800" u="none" cap="none" strike="noStrike">
              <a:solidFill>
                <a:schemeClr val="dk1"/>
              </a:solidFill>
              <a:latin typeface="Calibri"/>
              <a:ea typeface="Calibri"/>
              <a:cs typeface="Calibri"/>
              <a:sym typeface="Calibri"/>
            </a:endParaRPr>
          </a:p>
        </p:txBody>
      </p:sp>
      <p:sp>
        <p:nvSpPr>
          <p:cNvPr id="658" name="Google Shape;658;p20"/>
          <p:cNvSpPr/>
          <p:nvPr/>
        </p:nvSpPr>
        <p:spPr>
          <a:xfrm>
            <a:off x="17286861" y="3098800"/>
            <a:ext cx="563527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663" name="Shape 663"/>
        <p:cNvGrpSpPr/>
        <p:nvPr/>
      </p:nvGrpSpPr>
      <p:grpSpPr>
        <a:xfrm>
          <a:off x="0" y="0"/>
          <a:ext cx="0" cy="0"/>
          <a:chOff x="0" y="0"/>
          <a:chExt cx="0" cy="0"/>
        </a:xfrm>
      </p:grpSpPr>
      <p:pic>
        <p:nvPicPr>
          <p:cNvPr descr=" " id="664" name="Google Shape;664;p21"/>
          <p:cNvPicPr preferRelativeResize="0"/>
          <p:nvPr/>
        </p:nvPicPr>
        <p:blipFill rotWithShape="1">
          <a:blip r:embed="rId3">
            <a:alphaModFix/>
          </a:blip>
          <a:srcRect b="0" l="0" r="0" t="0"/>
          <a:stretch/>
        </p:blipFill>
        <p:spPr>
          <a:xfrm>
            <a:off x="1409876" y="1066800"/>
            <a:ext cx="1435279" cy="876300"/>
          </a:xfrm>
          <a:prstGeom prst="rect">
            <a:avLst/>
          </a:prstGeom>
          <a:noFill/>
          <a:ln>
            <a:noFill/>
          </a:ln>
        </p:spPr>
      </p:pic>
      <p:pic>
        <p:nvPicPr>
          <p:cNvPr descr=" " id="665" name="Google Shape;665;p21"/>
          <p:cNvPicPr preferRelativeResize="0"/>
          <p:nvPr/>
        </p:nvPicPr>
        <p:blipFill rotWithShape="1">
          <a:blip r:embed="rId4">
            <a:alphaModFix/>
          </a:blip>
          <a:srcRect b="0" l="0" r="0" t="0"/>
          <a:stretch/>
        </p:blipFill>
        <p:spPr>
          <a:xfrm>
            <a:off x="5715714" y="12839700"/>
            <a:ext cx="1435279" cy="876300"/>
          </a:xfrm>
          <a:prstGeom prst="rect">
            <a:avLst/>
          </a:prstGeom>
          <a:noFill/>
          <a:ln>
            <a:noFill/>
          </a:ln>
        </p:spPr>
      </p:pic>
      <p:pic>
        <p:nvPicPr>
          <p:cNvPr descr=" " id="666" name="Google Shape;666;p21"/>
          <p:cNvPicPr preferRelativeResize="0"/>
          <p:nvPr/>
        </p:nvPicPr>
        <p:blipFill rotWithShape="1">
          <a:blip r:embed="rId5">
            <a:alphaModFix/>
          </a:blip>
          <a:srcRect b="0" l="0" r="0" t="0"/>
          <a:stretch/>
        </p:blipFill>
        <p:spPr>
          <a:xfrm>
            <a:off x="21694311" y="4914900"/>
            <a:ext cx="1435279" cy="876300"/>
          </a:xfrm>
          <a:prstGeom prst="rect">
            <a:avLst/>
          </a:prstGeom>
          <a:noFill/>
          <a:ln>
            <a:noFill/>
          </a:ln>
        </p:spPr>
      </p:pic>
      <p:pic>
        <p:nvPicPr>
          <p:cNvPr descr=" " id="667" name="Google Shape;667;p21"/>
          <p:cNvPicPr preferRelativeResize="0"/>
          <p:nvPr/>
        </p:nvPicPr>
        <p:blipFill rotWithShape="1">
          <a:blip r:embed="rId6">
            <a:alphaModFix/>
          </a:blip>
          <a:srcRect b="0" l="0" r="0" t="0"/>
          <a:stretch/>
        </p:blipFill>
        <p:spPr>
          <a:xfrm>
            <a:off x="22086374" y="2930376"/>
            <a:ext cx="3083310" cy="2000101"/>
          </a:xfrm>
          <a:prstGeom prst="rect">
            <a:avLst/>
          </a:prstGeom>
          <a:noFill/>
          <a:ln>
            <a:noFill/>
          </a:ln>
        </p:spPr>
      </p:pic>
      <p:pic>
        <p:nvPicPr>
          <p:cNvPr descr=" " id="668" name="Google Shape;668;p21"/>
          <p:cNvPicPr preferRelativeResize="0"/>
          <p:nvPr/>
        </p:nvPicPr>
        <p:blipFill rotWithShape="1">
          <a:blip r:embed="rId7">
            <a:alphaModFix/>
          </a:blip>
          <a:srcRect b="0" l="0" r="0" t="0"/>
          <a:stretch/>
        </p:blipFill>
        <p:spPr>
          <a:xfrm>
            <a:off x="0" y="10579100"/>
            <a:ext cx="3667596" cy="3545731"/>
          </a:xfrm>
          <a:prstGeom prst="rect">
            <a:avLst/>
          </a:prstGeom>
          <a:noFill/>
          <a:ln>
            <a:noFill/>
          </a:ln>
        </p:spPr>
      </p:pic>
      <p:pic>
        <p:nvPicPr>
          <p:cNvPr descr=" " id="669" name="Google Shape;669;p21"/>
          <p:cNvPicPr preferRelativeResize="0"/>
          <p:nvPr/>
        </p:nvPicPr>
        <p:blipFill rotWithShape="1">
          <a:blip r:embed="rId8">
            <a:alphaModFix/>
          </a:blip>
          <a:srcRect b="0" l="0" r="0" t="0"/>
          <a:stretch/>
        </p:blipFill>
        <p:spPr>
          <a:xfrm>
            <a:off x="20335242" y="495300"/>
            <a:ext cx="4966321" cy="2552700"/>
          </a:xfrm>
          <a:prstGeom prst="rect">
            <a:avLst/>
          </a:prstGeom>
          <a:noFill/>
          <a:ln>
            <a:noFill/>
          </a:ln>
        </p:spPr>
      </p:pic>
      <p:pic>
        <p:nvPicPr>
          <p:cNvPr descr=" " id="670" name="Google Shape;670;p21"/>
          <p:cNvPicPr preferRelativeResize="0"/>
          <p:nvPr/>
        </p:nvPicPr>
        <p:blipFill rotWithShape="1">
          <a:blip r:embed="rId9">
            <a:alphaModFix/>
          </a:blip>
          <a:srcRect b="0" l="0" r="0" t="0"/>
          <a:stretch/>
        </p:blipFill>
        <p:spPr>
          <a:xfrm>
            <a:off x="-403595" y="6512024"/>
            <a:ext cx="3070770" cy="1954684"/>
          </a:xfrm>
          <a:prstGeom prst="rect">
            <a:avLst/>
          </a:prstGeom>
          <a:noFill/>
          <a:ln>
            <a:noFill/>
          </a:ln>
        </p:spPr>
      </p:pic>
      <p:pic>
        <p:nvPicPr>
          <p:cNvPr descr=" " id="671" name="Google Shape;671;p21"/>
          <p:cNvPicPr preferRelativeResize="0"/>
          <p:nvPr/>
        </p:nvPicPr>
        <p:blipFill rotWithShape="1">
          <a:blip r:embed="rId10">
            <a:alphaModFix/>
          </a:blip>
          <a:srcRect b="0" l="0" r="0" t="0"/>
          <a:stretch/>
        </p:blipFill>
        <p:spPr>
          <a:xfrm>
            <a:off x="-516112" y="7387233"/>
            <a:ext cx="7281413" cy="8580041"/>
          </a:xfrm>
          <a:prstGeom prst="rect">
            <a:avLst/>
          </a:prstGeom>
          <a:noFill/>
          <a:ln>
            <a:noFill/>
          </a:ln>
        </p:spPr>
      </p:pic>
      <p:sp>
        <p:nvSpPr>
          <p:cNvPr id="672" name="Google Shape;672;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p2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674" name="Google Shape;674;p21"/>
          <p:cNvPicPr preferRelativeResize="0"/>
          <p:nvPr/>
        </p:nvPicPr>
        <p:blipFill rotWithShape="1">
          <a:blip r:embed="rId12">
            <a:alphaModFix/>
          </a:blip>
          <a:srcRect b="0" l="0" r="0" t="0"/>
          <a:stretch/>
        </p:blipFill>
        <p:spPr>
          <a:xfrm>
            <a:off x="8522765" y="3810000"/>
            <a:ext cx="14479810" cy="7861300"/>
          </a:xfrm>
          <a:prstGeom prst="rect">
            <a:avLst/>
          </a:prstGeom>
          <a:noFill/>
          <a:ln>
            <a:noFill/>
          </a:ln>
        </p:spPr>
      </p:pic>
      <p:sp>
        <p:nvSpPr>
          <p:cNvPr id="675" name="Google Shape;675;p21"/>
          <p:cNvSpPr/>
          <p:nvPr/>
        </p:nvSpPr>
        <p:spPr>
          <a:xfrm>
            <a:off x="5012893" y="1104900"/>
            <a:ext cx="14348560"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Fantasy Realm at a Glance</a:t>
            </a:r>
            <a:endParaRPr b="0" i="0" sz="8000" u="none" cap="none" strike="noStrike">
              <a:solidFill>
                <a:schemeClr val="dk1"/>
              </a:solidFill>
              <a:latin typeface="Calibri"/>
              <a:ea typeface="Calibri"/>
              <a:cs typeface="Calibri"/>
              <a:sym typeface="Calibri"/>
            </a:endParaRPr>
          </a:p>
        </p:txBody>
      </p:sp>
      <p:sp>
        <p:nvSpPr>
          <p:cNvPr id="676" name="Google Shape;676;p21"/>
          <p:cNvSpPr/>
          <p:nvPr/>
        </p:nvSpPr>
        <p:spPr>
          <a:xfrm>
            <a:off x="1714714" y="3397250"/>
            <a:ext cx="6935067"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21"/>
          <p:cNvSpPr/>
          <p:nvPr/>
        </p:nvSpPr>
        <p:spPr>
          <a:xfrm>
            <a:off x="1714714" y="3397250"/>
            <a:ext cx="6935067"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21"/>
          <p:cNvSpPr/>
          <p:nvPr/>
        </p:nvSpPr>
        <p:spPr>
          <a:xfrm>
            <a:off x="1714714" y="3397250"/>
            <a:ext cx="713829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Enchanted Forest</a:t>
            </a:r>
            <a:endParaRPr b="0" i="0" sz="4800" u="none" cap="none" strike="noStrike">
              <a:solidFill>
                <a:schemeClr val="dk1"/>
              </a:solidFill>
              <a:latin typeface="Calibri"/>
              <a:ea typeface="Calibri"/>
              <a:cs typeface="Calibri"/>
              <a:sym typeface="Calibri"/>
            </a:endParaRPr>
          </a:p>
        </p:txBody>
      </p:sp>
      <p:sp>
        <p:nvSpPr>
          <p:cNvPr id="679" name="Google Shape;679;p21"/>
          <p:cNvSpPr/>
          <p:nvPr/>
        </p:nvSpPr>
        <p:spPr>
          <a:xfrm>
            <a:off x="1714714" y="432435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680" name="Google Shape;680;p21"/>
          <p:cNvSpPr/>
          <p:nvPr/>
        </p:nvSpPr>
        <p:spPr>
          <a:xfrm>
            <a:off x="1714714" y="6292850"/>
            <a:ext cx="6935067" cy="25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21"/>
          <p:cNvSpPr/>
          <p:nvPr/>
        </p:nvSpPr>
        <p:spPr>
          <a:xfrm>
            <a:off x="1714714" y="6292850"/>
            <a:ext cx="6935067" cy="25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21"/>
          <p:cNvSpPr/>
          <p:nvPr/>
        </p:nvSpPr>
        <p:spPr>
          <a:xfrm>
            <a:off x="1714714" y="6292850"/>
            <a:ext cx="713829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Crystal Caves</a:t>
            </a:r>
            <a:endParaRPr b="0" i="0" sz="4800" u="none" cap="none" strike="noStrike">
              <a:solidFill>
                <a:schemeClr val="dk1"/>
              </a:solidFill>
              <a:latin typeface="Calibri"/>
              <a:ea typeface="Calibri"/>
              <a:cs typeface="Calibri"/>
              <a:sym typeface="Calibri"/>
            </a:endParaRPr>
          </a:p>
        </p:txBody>
      </p:sp>
      <p:sp>
        <p:nvSpPr>
          <p:cNvPr id="683" name="Google Shape;683;p21"/>
          <p:cNvSpPr/>
          <p:nvPr/>
        </p:nvSpPr>
        <p:spPr>
          <a:xfrm>
            <a:off x="1714714" y="721995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684" name="Google Shape;684;p21"/>
          <p:cNvSpPr/>
          <p:nvPr/>
        </p:nvSpPr>
        <p:spPr>
          <a:xfrm>
            <a:off x="1714714" y="9721850"/>
            <a:ext cx="6935067"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1"/>
          <p:cNvSpPr/>
          <p:nvPr/>
        </p:nvSpPr>
        <p:spPr>
          <a:xfrm>
            <a:off x="1714714" y="9721850"/>
            <a:ext cx="6935067"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1"/>
          <p:cNvSpPr/>
          <p:nvPr/>
        </p:nvSpPr>
        <p:spPr>
          <a:xfrm>
            <a:off x="1714714" y="9721850"/>
            <a:ext cx="713829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Dragon's Lair</a:t>
            </a:r>
            <a:endParaRPr b="0" i="0" sz="4800" u="none" cap="none" strike="noStrike">
              <a:solidFill>
                <a:schemeClr val="dk1"/>
              </a:solidFill>
              <a:latin typeface="Calibri"/>
              <a:ea typeface="Calibri"/>
              <a:cs typeface="Calibri"/>
              <a:sym typeface="Calibri"/>
            </a:endParaRPr>
          </a:p>
        </p:txBody>
      </p:sp>
      <p:sp>
        <p:nvSpPr>
          <p:cNvPr id="687" name="Google Shape;687;p21"/>
          <p:cNvSpPr/>
          <p:nvPr/>
        </p:nvSpPr>
        <p:spPr>
          <a:xfrm>
            <a:off x="1714714" y="1064895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692" name="Shape 692"/>
        <p:cNvGrpSpPr/>
        <p:nvPr/>
      </p:nvGrpSpPr>
      <p:grpSpPr>
        <a:xfrm>
          <a:off x="0" y="0"/>
          <a:ext cx="0" cy="0"/>
          <a:chOff x="0" y="0"/>
          <a:chExt cx="0" cy="0"/>
        </a:xfrm>
      </p:grpSpPr>
      <p:pic>
        <p:nvPicPr>
          <p:cNvPr descr=" " id="693" name="Google Shape;693;p22"/>
          <p:cNvPicPr preferRelativeResize="0"/>
          <p:nvPr/>
        </p:nvPicPr>
        <p:blipFill rotWithShape="1">
          <a:blip r:embed="rId3">
            <a:alphaModFix/>
          </a:blip>
          <a:srcRect b="0" l="0" r="0" t="0"/>
          <a:stretch/>
        </p:blipFill>
        <p:spPr>
          <a:xfrm>
            <a:off x="21821327" y="11722100"/>
            <a:ext cx="2565721" cy="2006600"/>
          </a:xfrm>
          <a:prstGeom prst="rect">
            <a:avLst/>
          </a:prstGeom>
          <a:noFill/>
          <a:ln>
            <a:noFill/>
          </a:ln>
        </p:spPr>
      </p:pic>
      <p:pic>
        <p:nvPicPr>
          <p:cNvPr descr=" " id="694" name="Google Shape;694;p22"/>
          <p:cNvPicPr preferRelativeResize="0"/>
          <p:nvPr/>
        </p:nvPicPr>
        <p:blipFill rotWithShape="1">
          <a:blip r:embed="rId4">
            <a:alphaModFix/>
          </a:blip>
          <a:srcRect b="0" l="0" r="0" t="0"/>
          <a:stretch/>
        </p:blipFill>
        <p:spPr>
          <a:xfrm>
            <a:off x="0" y="0"/>
            <a:ext cx="2591124" cy="2616200"/>
          </a:xfrm>
          <a:prstGeom prst="rect">
            <a:avLst/>
          </a:prstGeom>
          <a:noFill/>
          <a:ln>
            <a:noFill/>
          </a:ln>
        </p:spPr>
      </p:pic>
      <p:pic>
        <p:nvPicPr>
          <p:cNvPr descr=" " id="695" name="Google Shape;695;p22"/>
          <p:cNvPicPr preferRelativeResize="0"/>
          <p:nvPr/>
        </p:nvPicPr>
        <p:blipFill rotWithShape="1">
          <a:blip r:embed="rId5">
            <a:alphaModFix/>
          </a:blip>
          <a:srcRect b="0" l="0" r="0" t="0"/>
          <a:stretch/>
        </p:blipFill>
        <p:spPr>
          <a:xfrm>
            <a:off x="21160845" y="-558800"/>
            <a:ext cx="3880766" cy="3992190"/>
          </a:xfrm>
          <a:prstGeom prst="rect">
            <a:avLst/>
          </a:prstGeom>
          <a:noFill/>
          <a:ln>
            <a:noFill/>
          </a:ln>
        </p:spPr>
      </p:pic>
      <p:pic>
        <p:nvPicPr>
          <p:cNvPr descr=" " id="696" name="Google Shape;696;p22"/>
          <p:cNvPicPr preferRelativeResize="0"/>
          <p:nvPr/>
        </p:nvPicPr>
        <p:blipFill rotWithShape="1">
          <a:blip r:embed="rId6">
            <a:alphaModFix/>
          </a:blip>
          <a:srcRect b="0" l="0" r="0" t="0"/>
          <a:stretch/>
        </p:blipFill>
        <p:spPr>
          <a:xfrm>
            <a:off x="0" y="8877300"/>
            <a:ext cx="2823467" cy="6253485"/>
          </a:xfrm>
          <a:prstGeom prst="rect">
            <a:avLst/>
          </a:prstGeom>
          <a:noFill/>
          <a:ln>
            <a:noFill/>
          </a:ln>
        </p:spPr>
      </p:pic>
      <p:pic>
        <p:nvPicPr>
          <p:cNvPr descr=" " id="697" name="Google Shape;697;p22"/>
          <p:cNvPicPr preferRelativeResize="0"/>
          <p:nvPr/>
        </p:nvPicPr>
        <p:blipFill rotWithShape="1">
          <a:blip r:embed="rId7">
            <a:alphaModFix/>
          </a:blip>
          <a:srcRect b="0" l="0" r="0" t="0"/>
          <a:stretch/>
        </p:blipFill>
        <p:spPr>
          <a:xfrm>
            <a:off x="-414499" y="-2898973"/>
            <a:ext cx="6862257" cy="7906941"/>
          </a:xfrm>
          <a:prstGeom prst="rect">
            <a:avLst/>
          </a:prstGeom>
          <a:noFill/>
          <a:ln>
            <a:noFill/>
          </a:ln>
        </p:spPr>
      </p:pic>
      <p:pic>
        <p:nvPicPr>
          <p:cNvPr descr=" " id="698" name="Google Shape;698;p22"/>
          <p:cNvPicPr preferRelativeResize="0"/>
          <p:nvPr/>
        </p:nvPicPr>
        <p:blipFill rotWithShape="1">
          <a:blip r:embed="rId8">
            <a:alphaModFix/>
          </a:blip>
          <a:srcRect b="0" l="0" r="0" t="0"/>
          <a:stretch/>
        </p:blipFill>
        <p:spPr>
          <a:xfrm>
            <a:off x="18205050" y="7983612"/>
            <a:ext cx="7524683" cy="8847683"/>
          </a:xfrm>
          <a:prstGeom prst="rect">
            <a:avLst/>
          </a:prstGeom>
          <a:noFill/>
          <a:ln>
            <a:noFill/>
          </a:ln>
        </p:spPr>
      </p:pic>
      <p:pic>
        <p:nvPicPr>
          <p:cNvPr descr=" " id="699" name="Google Shape;699;p22"/>
          <p:cNvPicPr preferRelativeResize="0"/>
          <p:nvPr/>
        </p:nvPicPr>
        <p:blipFill rotWithShape="1">
          <a:blip r:embed="rId9">
            <a:alphaModFix/>
          </a:blip>
          <a:srcRect b="0" l="0" r="0" t="0"/>
          <a:stretch/>
        </p:blipFill>
        <p:spPr>
          <a:xfrm>
            <a:off x="1092337" y="4127500"/>
            <a:ext cx="1435279" cy="876300"/>
          </a:xfrm>
          <a:prstGeom prst="rect">
            <a:avLst/>
          </a:prstGeom>
          <a:noFill/>
          <a:ln>
            <a:noFill/>
          </a:ln>
        </p:spPr>
      </p:pic>
      <p:pic>
        <p:nvPicPr>
          <p:cNvPr descr=" " id="700" name="Google Shape;700;p22"/>
          <p:cNvPicPr preferRelativeResize="0"/>
          <p:nvPr/>
        </p:nvPicPr>
        <p:blipFill rotWithShape="1">
          <a:blip r:embed="rId9">
            <a:alphaModFix/>
          </a:blip>
          <a:srcRect b="0" l="0" r="0" t="0"/>
          <a:stretch/>
        </p:blipFill>
        <p:spPr>
          <a:xfrm>
            <a:off x="21668908" y="9067800"/>
            <a:ext cx="1435279" cy="876300"/>
          </a:xfrm>
          <a:prstGeom prst="rect">
            <a:avLst/>
          </a:prstGeom>
          <a:noFill/>
          <a:ln>
            <a:noFill/>
          </a:ln>
        </p:spPr>
      </p:pic>
      <p:pic>
        <p:nvPicPr>
          <p:cNvPr descr=" " id="701" name="Google Shape;701;p22"/>
          <p:cNvPicPr preferRelativeResize="0"/>
          <p:nvPr/>
        </p:nvPicPr>
        <p:blipFill rotWithShape="1">
          <a:blip r:embed="rId10">
            <a:alphaModFix/>
          </a:blip>
          <a:srcRect b="0" l="0" r="0" t="0"/>
          <a:stretch/>
        </p:blipFill>
        <p:spPr>
          <a:xfrm>
            <a:off x="-1087653" y="5533876"/>
            <a:ext cx="3083309" cy="2000101"/>
          </a:xfrm>
          <a:prstGeom prst="rect">
            <a:avLst/>
          </a:prstGeom>
          <a:noFill/>
          <a:ln>
            <a:noFill/>
          </a:ln>
        </p:spPr>
      </p:pic>
      <p:sp>
        <p:nvSpPr>
          <p:cNvPr id="702" name="Google Shape;70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p2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704" name="Google Shape;704;p22"/>
          <p:cNvSpPr/>
          <p:nvPr/>
        </p:nvSpPr>
        <p:spPr>
          <a:xfrm>
            <a:off x="6054423" y="1104900"/>
            <a:ext cx="12278201"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The Timeline</a:t>
            </a:r>
            <a:endParaRPr b="0" i="0" sz="8000" u="none" cap="none" strike="noStrike">
              <a:solidFill>
                <a:schemeClr val="dk1"/>
              </a:solidFill>
              <a:latin typeface="Calibri"/>
              <a:ea typeface="Calibri"/>
              <a:cs typeface="Calibri"/>
              <a:sym typeface="Calibri"/>
            </a:endParaRPr>
          </a:p>
        </p:txBody>
      </p:sp>
      <p:sp>
        <p:nvSpPr>
          <p:cNvPr id="705" name="Google Shape;705;p22"/>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22"/>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p22"/>
          <p:cNvPicPr preferRelativeResize="0"/>
          <p:nvPr/>
        </p:nvPicPr>
        <p:blipFill rotWithShape="1">
          <a:blip r:embed="rId12">
            <a:alphaModFix/>
          </a:blip>
          <a:srcRect b="0" l="0" r="0" t="0"/>
          <a:stretch/>
        </p:blipFill>
        <p:spPr>
          <a:xfrm>
            <a:off x="0" y="7912100"/>
            <a:ext cx="24387048" cy="12700"/>
          </a:xfrm>
          <a:prstGeom prst="rect">
            <a:avLst/>
          </a:prstGeom>
          <a:noFill/>
          <a:ln>
            <a:noFill/>
          </a:ln>
        </p:spPr>
      </p:pic>
      <p:pic>
        <p:nvPicPr>
          <p:cNvPr descr=" " id="708" name="Google Shape;708;p22"/>
          <p:cNvPicPr preferRelativeResize="0"/>
          <p:nvPr/>
        </p:nvPicPr>
        <p:blipFill rotWithShape="1">
          <a:blip r:embed="rId13">
            <a:alphaModFix/>
          </a:blip>
          <a:srcRect b="0" l="0" r="0" t="0"/>
          <a:stretch/>
        </p:blipFill>
        <p:spPr>
          <a:xfrm>
            <a:off x="1244756" y="5016500"/>
            <a:ext cx="190524" cy="2908300"/>
          </a:xfrm>
          <a:prstGeom prst="rect">
            <a:avLst/>
          </a:prstGeom>
          <a:noFill/>
          <a:ln>
            <a:noFill/>
          </a:ln>
        </p:spPr>
      </p:pic>
      <p:pic>
        <p:nvPicPr>
          <p:cNvPr descr=" " id="709" name="Google Shape;709;p22"/>
          <p:cNvPicPr preferRelativeResize="0"/>
          <p:nvPr/>
        </p:nvPicPr>
        <p:blipFill rotWithShape="1">
          <a:blip r:embed="rId14">
            <a:alphaModFix/>
          </a:blip>
          <a:srcRect b="0" l="0" r="0" t="0"/>
          <a:stretch/>
        </p:blipFill>
        <p:spPr>
          <a:xfrm>
            <a:off x="12561870" y="3505200"/>
            <a:ext cx="190524" cy="4419600"/>
          </a:xfrm>
          <a:prstGeom prst="rect">
            <a:avLst/>
          </a:prstGeom>
          <a:noFill/>
          <a:ln>
            <a:noFill/>
          </a:ln>
        </p:spPr>
      </p:pic>
      <p:pic>
        <p:nvPicPr>
          <p:cNvPr descr=" " id="710" name="Google Shape;710;p22"/>
          <p:cNvPicPr preferRelativeResize="0"/>
          <p:nvPr/>
        </p:nvPicPr>
        <p:blipFill rotWithShape="1">
          <a:blip r:embed="rId15">
            <a:alphaModFix/>
          </a:blip>
          <a:srcRect b="0" l="0" r="0" t="0"/>
          <a:stretch/>
        </p:blipFill>
        <p:spPr>
          <a:xfrm>
            <a:off x="6884260" y="7924800"/>
            <a:ext cx="190524" cy="5029200"/>
          </a:xfrm>
          <a:prstGeom prst="rect">
            <a:avLst/>
          </a:prstGeom>
          <a:noFill/>
          <a:ln>
            <a:noFill/>
          </a:ln>
        </p:spPr>
      </p:pic>
      <p:pic>
        <p:nvPicPr>
          <p:cNvPr descr=" " id="711" name="Google Shape;711;p22"/>
          <p:cNvPicPr preferRelativeResize="0"/>
          <p:nvPr/>
        </p:nvPicPr>
        <p:blipFill rotWithShape="1">
          <a:blip r:embed="rId16">
            <a:alphaModFix/>
          </a:blip>
          <a:srcRect b="0" l="0" r="0" t="0"/>
          <a:stretch/>
        </p:blipFill>
        <p:spPr>
          <a:xfrm>
            <a:off x="18214076" y="7924800"/>
            <a:ext cx="190524" cy="3048000"/>
          </a:xfrm>
          <a:prstGeom prst="rect">
            <a:avLst/>
          </a:prstGeom>
          <a:noFill/>
          <a:ln>
            <a:noFill/>
          </a:ln>
        </p:spPr>
      </p:pic>
      <p:sp>
        <p:nvSpPr>
          <p:cNvPr id="712" name="Google Shape;712;p22"/>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22"/>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22"/>
          <p:cNvSpPr/>
          <p:nvPr/>
        </p:nvSpPr>
        <p:spPr>
          <a:xfrm>
            <a:off x="1740117" y="4775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War</a:t>
            </a:r>
            <a:endParaRPr b="0" i="0" sz="3600" u="none" cap="none" strike="noStrike">
              <a:solidFill>
                <a:schemeClr val="dk1"/>
              </a:solidFill>
              <a:latin typeface="Calibri"/>
              <a:ea typeface="Calibri"/>
              <a:cs typeface="Calibri"/>
              <a:sym typeface="Calibri"/>
            </a:endParaRPr>
          </a:p>
        </p:txBody>
      </p:sp>
      <p:sp>
        <p:nvSpPr>
          <p:cNvPr id="715" name="Google Shape;715;p22"/>
          <p:cNvSpPr/>
          <p:nvPr/>
        </p:nvSpPr>
        <p:spPr>
          <a:xfrm>
            <a:off x="1740117" y="56007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716" name="Google Shape;716;p22"/>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22"/>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22"/>
          <p:cNvSpPr/>
          <p:nvPr/>
        </p:nvSpPr>
        <p:spPr>
          <a:xfrm>
            <a:off x="13069934" y="32893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Transformation</a:t>
            </a:r>
            <a:endParaRPr b="0" i="0" sz="3600" u="none" cap="none" strike="noStrike">
              <a:solidFill>
                <a:schemeClr val="dk1"/>
              </a:solidFill>
              <a:latin typeface="Calibri"/>
              <a:ea typeface="Calibri"/>
              <a:cs typeface="Calibri"/>
              <a:sym typeface="Calibri"/>
            </a:endParaRPr>
          </a:p>
        </p:txBody>
      </p:sp>
      <p:sp>
        <p:nvSpPr>
          <p:cNvPr id="719" name="Google Shape;719;p22"/>
          <p:cNvSpPr/>
          <p:nvPr/>
        </p:nvSpPr>
        <p:spPr>
          <a:xfrm>
            <a:off x="13069934" y="41148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720" name="Google Shape;720;p22"/>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22"/>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22"/>
          <p:cNvSpPr/>
          <p:nvPr/>
        </p:nvSpPr>
        <p:spPr>
          <a:xfrm>
            <a:off x="7417727"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Rise</a:t>
            </a:r>
            <a:endParaRPr b="0" i="0" sz="3600" u="none" cap="none" strike="noStrike">
              <a:solidFill>
                <a:schemeClr val="dk1"/>
              </a:solidFill>
              <a:latin typeface="Calibri"/>
              <a:ea typeface="Calibri"/>
              <a:cs typeface="Calibri"/>
              <a:sym typeface="Calibri"/>
            </a:endParaRPr>
          </a:p>
        </p:txBody>
      </p:sp>
      <p:sp>
        <p:nvSpPr>
          <p:cNvPr id="723" name="Google Shape;723;p22"/>
          <p:cNvSpPr/>
          <p:nvPr/>
        </p:nvSpPr>
        <p:spPr>
          <a:xfrm>
            <a:off x="7417727" y="92583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724" name="Google Shape;724;p22"/>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22"/>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22"/>
          <p:cNvSpPr/>
          <p:nvPr/>
        </p:nvSpPr>
        <p:spPr>
          <a:xfrm>
            <a:off x="18747543"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Invasion</a:t>
            </a:r>
            <a:endParaRPr b="0" i="0" sz="3600" u="none" cap="none" strike="noStrike">
              <a:solidFill>
                <a:schemeClr val="dk1"/>
              </a:solidFill>
              <a:latin typeface="Calibri"/>
              <a:ea typeface="Calibri"/>
              <a:cs typeface="Calibri"/>
              <a:sym typeface="Calibri"/>
            </a:endParaRPr>
          </a:p>
        </p:txBody>
      </p:sp>
      <p:sp>
        <p:nvSpPr>
          <p:cNvPr id="727" name="Google Shape;727;p22"/>
          <p:cNvSpPr/>
          <p:nvPr/>
        </p:nvSpPr>
        <p:spPr>
          <a:xfrm>
            <a:off x="18747543" y="92583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728" name="Google Shape;728;p22"/>
          <p:cNvSpPr/>
          <p:nvPr/>
        </p:nvSpPr>
        <p:spPr>
          <a:xfrm rot="-5400000">
            <a:off x="843158" y="8479048"/>
            <a:ext cx="1270159"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bril Fatface"/>
              <a:buNone/>
            </a:pPr>
            <a:r>
              <a:rPr b="0" i="0" lang="en-US" sz="3600" u="none" cap="none" strike="noStrike">
                <a:solidFill>
                  <a:srgbClr val="000000"/>
                </a:solidFill>
                <a:latin typeface="Abril Fatface"/>
                <a:ea typeface="Abril Fatface"/>
                <a:cs typeface="Abril Fatface"/>
                <a:sym typeface="Abril Fatface"/>
              </a:rPr>
              <a:t>2020</a:t>
            </a:r>
            <a:endParaRPr b="0" i="0" sz="3600" u="none" cap="none" strike="noStrike">
              <a:solidFill>
                <a:schemeClr val="dk1"/>
              </a:solidFill>
              <a:latin typeface="Calibri"/>
              <a:ea typeface="Calibri"/>
              <a:cs typeface="Calibri"/>
              <a:sym typeface="Calibri"/>
            </a:endParaRPr>
          </a:p>
        </p:txBody>
      </p:sp>
      <p:sp>
        <p:nvSpPr>
          <p:cNvPr id="729" name="Google Shape;729;p22"/>
          <p:cNvSpPr/>
          <p:nvPr/>
        </p:nvSpPr>
        <p:spPr>
          <a:xfrm rot="-5400000">
            <a:off x="12185675" y="8504647"/>
            <a:ext cx="121935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bril Fatface"/>
              <a:buNone/>
            </a:pPr>
            <a:r>
              <a:rPr b="0" i="0" lang="en-US" sz="3600" u="none" cap="none" strike="noStrike">
                <a:solidFill>
                  <a:srgbClr val="000000"/>
                </a:solidFill>
                <a:latin typeface="Abril Fatface"/>
                <a:ea typeface="Abril Fatface"/>
                <a:cs typeface="Abril Fatface"/>
                <a:sym typeface="Abril Fatface"/>
              </a:rPr>
              <a:t>2022</a:t>
            </a:r>
            <a:endParaRPr b="0" i="0" sz="3600" u="none" cap="none" strike="noStrike">
              <a:solidFill>
                <a:schemeClr val="dk1"/>
              </a:solidFill>
              <a:latin typeface="Calibri"/>
              <a:ea typeface="Calibri"/>
              <a:cs typeface="Calibri"/>
              <a:sym typeface="Calibri"/>
            </a:endParaRPr>
          </a:p>
        </p:txBody>
      </p:sp>
      <p:sp>
        <p:nvSpPr>
          <p:cNvPr id="730" name="Google Shape;730;p22"/>
          <p:cNvSpPr/>
          <p:nvPr/>
        </p:nvSpPr>
        <p:spPr>
          <a:xfrm rot="-5400000">
            <a:off x="6539820" y="6602140"/>
            <a:ext cx="115584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bril Fatface"/>
              <a:buNone/>
            </a:pPr>
            <a:r>
              <a:rPr b="0" i="0" lang="en-US" sz="3600" u="none" cap="none" strike="noStrike">
                <a:solidFill>
                  <a:srgbClr val="000000"/>
                </a:solidFill>
                <a:latin typeface="Abril Fatface"/>
                <a:ea typeface="Abril Fatface"/>
                <a:cs typeface="Abril Fatface"/>
                <a:sym typeface="Abril Fatface"/>
              </a:rPr>
              <a:t>2021</a:t>
            </a:r>
            <a:endParaRPr b="0" i="0" sz="3600" u="none" cap="none" strike="noStrike">
              <a:solidFill>
                <a:schemeClr val="dk1"/>
              </a:solidFill>
              <a:latin typeface="Calibri"/>
              <a:ea typeface="Calibri"/>
              <a:cs typeface="Calibri"/>
              <a:sym typeface="Calibri"/>
            </a:endParaRPr>
          </a:p>
        </p:txBody>
      </p:sp>
      <p:sp>
        <p:nvSpPr>
          <p:cNvPr id="731" name="Google Shape;731;p22"/>
          <p:cNvSpPr/>
          <p:nvPr/>
        </p:nvSpPr>
        <p:spPr>
          <a:xfrm rot="-5400000">
            <a:off x="17837882" y="6574247"/>
            <a:ext cx="121935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bril Fatface"/>
              <a:buNone/>
            </a:pPr>
            <a:r>
              <a:rPr b="0" i="0" lang="en-US" sz="3600" u="none" cap="none" strike="noStrike">
                <a:solidFill>
                  <a:srgbClr val="000000"/>
                </a:solidFill>
                <a:latin typeface="Abril Fatface"/>
                <a:ea typeface="Abril Fatface"/>
                <a:cs typeface="Abril Fatface"/>
                <a:sym typeface="Abril Fatfac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736" name="Shape 736"/>
        <p:cNvGrpSpPr/>
        <p:nvPr/>
      </p:nvGrpSpPr>
      <p:grpSpPr>
        <a:xfrm>
          <a:off x="0" y="0"/>
          <a:ext cx="0" cy="0"/>
          <a:chOff x="0" y="0"/>
          <a:chExt cx="0" cy="0"/>
        </a:xfrm>
      </p:grpSpPr>
      <p:pic>
        <p:nvPicPr>
          <p:cNvPr descr=" " id="737" name="Google Shape;737;p23"/>
          <p:cNvPicPr preferRelativeResize="0"/>
          <p:nvPr/>
        </p:nvPicPr>
        <p:blipFill rotWithShape="1">
          <a:blip r:embed="rId3">
            <a:alphaModFix/>
          </a:blip>
          <a:srcRect b="0" l="0" r="0" t="0"/>
          <a:stretch/>
        </p:blipFill>
        <p:spPr>
          <a:xfrm>
            <a:off x="-131985" y="34553"/>
            <a:ext cx="6202507" cy="7192194"/>
          </a:xfrm>
          <a:prstGeom prst="rect">
            <a:avLst/>
          </a:prstGeom>
          <a:noFill/>
          <a:ln>
            <a:noFill/>
          </a:ln>
        </p:spPr>
      </p:pic>
      <p:pic>
        <p:nvPicPr>
          <p:cNvPr descr=" " id="738" name="Google Shape;738;p23"/>
          <p:cNvPicPr preferRelativeResize="0"/>
          <p:nvPr/>
        </p:nvPicPr>
        <p:blipFill rotWithShape="1">
          <a:blip r:embed="rId4">
            <a:alphaModFix/>
          </a:blip>
          <a:srcRect b="0" l="0" r="0" t="0"/>
          <a:stretch/>
        </p:blipFill>
        <p:spPr>
          <a:xfrm>
            <a:off x="-883151" y="1670248"/>
            <a:ext cx="6506122" cy="6372622"/>
          </a:xfrm>
          <a:prstGeom prst="rect">
            <a:avLst/>
          </a:prstGeom>
          <a:noFill/>
          <a:ln>
            <a:noFill/>
          </a:ln>
        </p:spPr>
      </p:pic>
      <p:pic>
        <p:nvPicPr>
          <p:cNvPr descr=" " id="739" name="Google Shape;739;p23"/>
          <p:cNvPicPr preferRelativeResize="0"/>
          <p:nvPr/>
        </p:nvPicPr>
        <p:blipFill rotWithShape="1">
          <a:blip r:embed="rId5">
            <a:alphaModFix/>
          </a:blip>
          <a:srcRect b="0" l="0" r="0" t="0"/>
          <a:stretch/>
        </p:blipFill>
        <p:spPr>
          <a:xfrm>
            <a:off x="11658991" y="-136922"/>
            <a:ext cx="3083310" cy="2000101"/>
          </a:xfrm>
          <a:prstGeom prst="rect">
            <a:avLst/>
          </a:prstGeom>
          <a:noFill/>
          <a:ln>
            <a:noFill/>
          </a:ln>
        </p:spPr>
      </p:pic>
      <p:pic>
        <p:nvPicPr>
          <p:cNvPr descr=" " id="740" name="Google Shape;740;p23"/>
          <p:cNvPicPr preferRelativeResize="0"/>
          <p:nvPr/>
        </p:nvPicPr>
        <p:blipFill rotWithShape="1">
          <a:blip r:embed="rId6">
            <a:alphaModFix/>
          </a:blip>
          <a:srcRect b="0" l="0" r="0" t="0"/>
          <a:stretch/>
        </p:blipFill>
        <p:spPr>
          <a:xfrm>
            <a:off x="6810907" y="12277824"/>
            <a:ext cx="3070770" cy="1954684"/>
          </a:xfrm>
          <a:prstGeom prst="rect">
            <a:avLst/>
          </a:prstGeom>
          <a:noFill/>
          <a:ln>
            <a:noFill/>
          </a:ln>
        </p:spPr>
      </p:pic>
      <p:pic>
        <p:nvPicPr>
          <p:cNvPr descr=" " id="741" name="Google Shape;741;p23"/>
          <p:cNvPicPr preferRelativeResize="0"/>
          <p:nvPr/>
        </p:nvPicPr>
        <p:blipFill rotWithShape="1">
          <a:blip r:embed="rId7">
            <a:alphaModFix/>
          </a:blip>
          <a:srcRect b="0" l="0" r="0" t="0"/>
          <a:stretch/>
        </p:blipFill>
        <p:spPr>
          <a:xfrm>
            <a:off x="18352268" y="6809631"/>
            <a:ext cx="6162447" cy="7188696"/>
          </a:xfrm>
          <a:prstGeom prst="rect">
            <a:avLst/>
          </a:prstGeom>
          <a:noFill/>
          <a:ln>
            <a:noFill/>
          </a:ln>
        </p:spPr>
      </p:pic>
      <p:pic>
        <p:nvPicPr>
          <p:cNvPr descr=" " id="742" name="Google Shape;742;p23"/>
          <p:cNvPicPr preferRelativeResize="0"/>
          <p:nvPr/>
        </p:nvPicPr>
        <p:blipFill rotWithShape="1">
          <a:blip r:embed="rId8">
            <a:alphaModFix/>
          </a:blip>
          <a:srcRect b="0" l="0" r="0" t="0"/>
          <a:stretch/>
        </p:blipFill>
        <p:spPr>
          <a:xfrm>
            <a:off x="-393749" y="-1295400"/>
            <a:ext cx="4056073" cy="5933380"/>
          </a:xfrm>
          <a:prstGeom prst="rect">
            <a:avLst/>
          </a:prstGeom>
          <a:noFill/>
          <a:ln>
            <a:noFill/>
          </a:ln>
        </p:spPr>
      </p:pic>
      <p:pic>
        <p:nvPicPr>
          <p:cNvPr descr=" " id="743" name="Google Shape;743;p23"/>
          <p:cNvPicPr preferRelativeResize="0"/>
          <p:nvPr/>
        </p:nvPicPr>
        <p:blipFill rotWithShape="1">
          <a:blip r:embed="rId9">
            <a:alphaModFix/>
          </a:blip>
          <a:srcRect b="0" l="0" r="0" t="0"/>
          <a:stretch/>
        </p:blipFill>
        <p:spPr>
          <a:xfrm>
            <a:off x="20811908" y="8352507"/>
            <a:ext cx="4056073" cy="5933380"/>
          </a:xfrm>
          <a:prstGeom prst="rect">
            <a:avLst/>
          </a:prstGeom>
          <a:noFill/>
          <a:ln>
            <a:noFill/>
          </a:ln>
        </p:spPr>
      </p:pic>
      <p:pic>
        <p:nvPicPr>
          <p:cNvPr descr=" " id="744" name="Google Shape;744;p23"/>
          <p:cNvPicPr preferRelativeResize="0"/>
          <p:nvPr/>
        </p:nvPicPr>
        <p:blipFill rotWithShape="1">
          <a:blip r:embed="rId10">
            <a:alphaModFix/>
          </a:blip>
          <a:srcRect b="0" l="0" r="0" t="0"/>
          <a:stretch/>
        </p:blipFill>
        <p:spPr>
          <a:xfrm>
            <a:off x="-431854" y="9880600"/>
            <a:ext cx="4140718" cy="4470400"/>
          </a:xfrm>
          <a:prstGeom prst="rect">
            <a:avLst/>
          </a:prstGeom>
          <a:noFill/>
          <a:ln>
            <a:noFill/>
          </a:ln>
        </p:spPr>
      </p:pic>
      <p:pic>
        <p:nvPicPr>
          <p:cNvPr descr=" " id="745" name="Google Shape;745;p23"/>
          <p:cNvPicPr preferRelativeResize="0"/>
          <p:nvPr/>
        </p:nvPicPr>
        <p:blipFill rotWithShape="1">
          <a:blip r:embed="rId11">
            <a:alphaModFix/>
          </a:blip>
          <a:srcRect b="0" l="0" r="0" t="0"/>
          <a:stretch/>
        </p:blipFill>
        <p:spPr>
          <a:xfrm>
            <a:off x="20831276" y="-1077168"/>
            <a:ext cx="4445053" cy="4027736"/>
          </a:xfrm>
          <a:prstGeom prst="rect">
            <a:avLst/>
          </a:prstGeom>
          <a:noFill/>
          <a:ln>
            <a:noFill/>
          </a:ln>
        </p:spPr>
      </p:pic>
      <p:pic>
        <p:nvPicPr>
          <p:cNvPr descr=" " id="746" name="Google Shape;746;p23"/>
          <p:cNvPicPr preferRelativeResize="0"/>
          <p:nvPr/>
        </p:nvPicPr>
        <p:blipFill rotWithShape="1">
          <a:blip r:embed="rId12">
            <a:alphaModFix/>
          </a:blip>
          <a:srcRect b="0" l="0" r="0" t="0"/>
          <a:stretch/>
        </p:blipFill>
        <p:spPr>
          <a:xfrm>
            <a:off x="17647271" y="5989985"/>
            <a:ext cx="7618481" cy="7463086"/>
          </a:xfrm>
          <a:prstGeom prst="rect">
            <a:avLst/>
          </a:prstGeom>
          <a:noFill/>
          <a:ln>
            <a:noFill/>
          </a:ln>
        </p:spPr>
      </p:pic>
      <p:sp>
        <p:nvSpPr>
          <p:cNvPr id="747" name="Google Shape;747;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8" name="Google Shape;748;p23"/>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749" name="Google Shape;749;p23"/>
          <p:cNvSpPr/>
          <p:nvPr/>
        </p:nvSpPr>
        <p:spPr>
          <a:xfrm>
            <a:off x="9267925" y="711200"/>
            <a:ext cx="5851198"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Our Team</a:t>
            </a:r>
            <a:endParaRPr b="0" i="0" sz="8000" u="none" cap="none" strike="noStrike">
              <a:solidFill>
                <a:schemeClr val="dk1"/>
              </a:solidFill>
              <a:latin typeface="Calibri"/>
              <a:ea typeface="Calibri"/>
              <a:cs typeface="Calibri"/>
              <a:sym typeface="Calibri"/>
            </a:endParaRPr>
          </a:p>
        </p:txBody>
      </p:sp>
      <p:sp>
        <p:nvSpPr>
          <p:cNvPr id="750" name="Google Shape;750;p23"/>
          <p:cNvSpPr/>
          <p:nvPr/>
        </p:nvSpPr>
        <p:spPr>
          <a:xfrm>
            <a:off x="2553019" y="2952750"/>
            <a:ext cx="6096762"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1" name="Google Shape;751;p23"/>
          <p:cNvPicPr preferRelativeResize="0"/>
          <p:nvPr/>
        </p:nvPicPr>
        <p:blipFill rotWithShape="1">
          <a:blip r:embed="rId14">
            <a:alphaModFix/>
          </a:blip>
          <a:srcRect b="0" l="0" r="0" t="0"/>
          <a:stretch/>
        </p:blipFill>
        <p:spPr>
          <a:xfrm>
            <a:off x="2553019" y="2952750"/>
            <a:ext cx="6096762" cy="6096000"/>
          </a:xfrm>
          <a:prstGeom prst="rect">
            <a:avLst/>
          </a:prstGeom>
          <a:noFill/>
          <a:ln>
            <a:noFill/>
          </a:ln>
        </p:spPr>
      </p:pic>
      <p:sp>
        <p:nvSpPr>
          <p:cNvPr id="752" name="Google Shape;752;p23"/>
          <p:cNvSpPr/>
          <p:nvPr/>
        </p:nvSpPr>
        <p:spPr>
          <a:xfrm>
            <a:off x="2553019" y="925195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23"/>
          <p:cNvSpPr/>
          <p:nvPr/>
        </p:nvSpPr>
        <p:spPr>
          <a:xfrm>
            <a:off x="2553019" y="925195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23"/>
          <p:cNvSpPr/>
          <p:nvPr/>
        </p:nvSpPr>
        <p:spPr>
          <a:xfrm>
            <a:off x="2451406" y="9251950"/>
            <a:ext cx="629998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Eldruin</a:t>
            </a:r>
            <a:endParaRPr b="0" i="0" sz="4800" u="none" cap="none" strike="noStrike">
              <a:solidFill>
                <a:schemeClr val="dk1"/>
              </a:solidFill>
              <a:latin typeface="Calibri"/>
              <a:ea typeface="Calibri"/>
              <a:cs typeface="Calibri"/>
              <a:sym typeface="Calibri"/>
            </a:endParaRPr>
          </a:p>
        </p:txBody>
      </p:sp>
      <p:sp>
        <p:nvSpPr>
          <p:cNvPr id="755" name="Google Shape;755;p23"/>
          <p:cNvSpPr/>
          <p:nvPr/>
        </p:nvSpPr>
        <p:spPr>
          <a:xfrm>
            <a:off x="2485277" y="1022985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756" name="Google Shape;756;p23"/>
          <p:cNvSpPr/>
          <p:nvPr/>
        </p:nvSpPr>
        <p:spPr>
          <a:xfrm>
            <a:off x="9513489" y="5391150"/>
            <a:ext cx="6096762"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7" name="Google Shape;757;p23"/>
          <p:cNvPicPr preferRelativeResize="0"/>
          <p:nvPr/>
        </p:nvPicPr>
        <p:blipFill rotWithShape="1">
          <a:blip r:embed="rId15">
            <a:alphaModFix/>
          </a:blip>
          <a:srcRect b="0" l="0" r="0" t="0"/>
          <a:stretch/>
        </p:blipFill>
        <p:spPr>
          <a:xfrm>
            <a:off x="9513489" y="5391150"/>
            <a:ext cx="6096762" cy="6096000"/>
          </a:xfrm>
          <a:prstGeom prst="rect">
            <a:avLst/>
          </a:prstGeom>
          <a:noFill/>
          <a:ln>
            <a:noFill/>
          </a:ln>
        </p:spPr>
      </p:pic>
      <p:sp>
        <p:nvSpPr>
          <p:cNvPr id="758" name="Google Shape;758;p23"/>
          <p:cNvSpPr/>
          <p:nvPr/>
        </p:nvSpPr>
        <p:spPr>
          <a:xfrm>
            <a:off x="9513489" y="1169035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23"/>
          <p:cNvSpPr/>
          <p:nvPr/>
        </p:nvSpPr>
        <p:spPr>
          <a:xfrm>
            <a:off x="9513489" y="1169035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23"/>
          <p:cNvSpPr/>
          <p:nvPr/>
        </p:nvSpPr>
        <p:spPr>
          <a:xfrm>
            <a:off x="9411876" y="11690350"/>
            <a:ext cx="629998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Elementalen</a:t>
            </a:r>
            <a:endParaRPr b="0" i="0" sz="4800" u="none" cap="none" strike="noStrike">
              <a:solidFill>
                <a:schemeClr val="dk1"/>
              </a:solidFill>
              <a:latin typeface="Calibri"/>
              <a:ea typeface="Calibri"/>
              <a:cs typeface="Calibri"/>
              <a:sym typeface="Calibri"/>
            </a:endParaRPr>
          </a:p>
        </p:txBody>
      </p:sp>
      <p:sp>
        <p:nvSpPr>
          <p:cNvPr id="761" name="Google Shape;761;p23"/>
          <p:cNvSpPr/>
          <p:nvPr/>
        </p:nvSpPr>
        <p:spPr>
          <a:xfrm>
            <a:off x="9445747" y="1266825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762" name="Google Shape;762;p23"/>
          <p:cNvSpPr/>
          <p:nvPr/>
        </p:nvSpPr>
        <p:spPr>
          <a:xfrm>
            <a:off x="16473959" y="2952750"/>
            <a:ext cx="6096762"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3" name="Google Shape;763;p23"/>
          <p:cNvPicPr preferRelativeResize="0"/>
          <p:nvPr/>
        </p:nvPicPr>
        <p:blipFill rotWithShape="1">
          <a:blip r:embed="rId16">
            <a:alphaModFix/>
          </a:blip>
          <a:srcRect b="0" l="0" r="0" t="0"/>
          <a:stretch/>
        </p:blipFill>
        <p:spPr>
          <a:xfrm>
            <a:off x="16473959" y="2952750"/>
            <a:ext cx="6096762" cy="6096000"/>
          </a:xfrm>
          <a:prstGeom prst="rect">
            <a:avLst/>
          </a:prstGeom>
          <a:noFill/>
          <a:ln>
            <a:noFill/>
          </a:ln>
        </p:spPr>
      </p:pic>
      <p:sp>
        <p:nvSpPr>
          <p:cNvPr id="764" name="Google Shape;764;p23"/>
          <p:cNvSpPr/>
          <p:nvPr/>
        </p:nvSpPr>
        <p:spPr>
          <a:xfrm>
            <a:off x="16473959" y="925195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23"/>
          <p:cNvSpPr/>
          <p:nvPr/>
        </p:nvSpPr>
        <p:spPr>
          <a:xfrm>
            <a:off x="16473959" y="9251950"/>
            <a:ext cx="6096762" cy="15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23"/>
          <p:cNvSpPr/>
          <p:nvPr/>
        </p:nvSpPr>
        <p:spPr>
          <a:xfrm>
            <a:off x="16372346" y="9251950"/>
            <a:ext cx="629998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Lunaria</a:t>
            </a:r>
            <a:endParaRPr b="0" i="0" sz="4800" u="none" cap="none" strike="noStrike">
              <a:solidFill>
                <a:schemeClr val="dk1"/>
              </a:solidFill>
              <a:latin typeface="Calibri"/>
              <a:ea typeface="Calibri"/>
              <a:cs typeface="Calibri"/>
              <a:sym typeface="Calibri"/>
            </a:endParaRPr>
          </a:p>
        </p:txBody>
      </p:sp>
      <p:sp>
        <p:nvSpPr>
          <p:cNvPr id="767" name="Google Shape;767;p23"/>
          <p:cNvSpPr/>
          <p:nvPr/>
        </p:nvSpPr>
        <p:spPr>
          <a:xfrm>
            <a:off x="16406217" y="1022985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772" name="Shape 772"/>
        <p:cNvGrpSpPr/>
        <p:nvPr/>
      </p:nvGrpSpPr>
      <p:grpSpPr>
        <a:xfrm>
          <a:off x="0" y="0"/>
          <a:ext cx="0" cy="0"/>
          <a:chOff x="0" y="0"/>
          <a:chExt cx="0" cy="0"/>
        </a:xfrm>
      </p:grpSpPr>
      <p:pic>
        <p:nvPicPr>
          <p:cNvPr descr=" " id="773" name="Google Shape;773;p24"/>
          <p:cNvPicPr preferRelativeResize="0"/>
          <p:nvPr/>
        </p:nvPicPr>
        <p:blipFill rotWithShape="1">
          <a:blip r:embed="rId3">
            <a:alphaModFix/>
          </a:blip>
          <a:srcRect b="0" l="0" r="0" t="0"/>
          <a:stretch/>
        </p:blipFill>
        <p:spPr>
          <a:xfrm>
            <a:off x="16804200" y="11493500"/>
            <a:ext cx="2415082" cy="2225799"/>
          </a:xfrm>
          <a:prstGeom prst="rect">
            <a:avLst/>
          </a:prstGeom>
          <a:noFill/>
          <a:ln>
            <a:noFill/>
          </a:ln>
        </p:spPr>
      </p:pic>
      <p:pic>
        <p:nvPicPr>
          <p:cNvPr descr=" " id="774" name="Google Shape;774;p24"/>
          <p:cNvPicPr preferRelativeResize="0"/>
          <p:nvPr/>
        </p:nvPicPr>
        <p:blipFill rotWithShape="1">
          <a:blip r:embed="rId4">
            <a:alphaModFix/>
          </a:blip>
          <a:srcRect b="0" l="0" r="0" t="0"/>
          <a:stretch/>
        </p:blipFill>
        <p:spPr>
          <a:xfrm>
            <a:off x="2883260" y="2730500"/>
            <a:ext cx="19903388" cy="8267700"/>
          </a:xfrm>
          <a:prstGeom prst="rect">
            <a:avLst/>
          </a:prstGeom>
          <a:noFill/>
          <a:ln>
            <a:noFill/>
          </a:ln>
        </p:spPr>
      </p:pic>
      <p:pic>
        <p:nvPicPr>
          <p:cNvPr descr=" " id="775" name="Google Shape;775;p24"/>
          <p:cNvPicPr preferRelativeResize="0"/>
          <p:nvPr/>
        </p:nvPicPr>
        <p:blipFill rotWithShape="1">
          <a:blip r:embed="rId5">
            <a:alphaModFix/>
          </a:blip>
          <a:srcRect b="0" l="0" r="0" t="0"/>
          <a:stretch/>
        </p:blipFill>
        <p:spPr>
          <a:xfrm>
            <a:off x="20767096" y="571500"/>
            <a:ext cx="2830600" cy="4155529"/>
          </a:xfrm>
          <a:prstGeom prst="rect">
            <a:avLst/>
          </a:prstGeom>
          <a:noFill/>
          <a:ln>
            <a:noFill/>
          </a:ln>
        </p:spPr>
      </p:pic>
      <p:sp>
        <p:nvSpPr>
          <p:cNvPr id="776" name="Google Shape;776;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7" name="Google Shape;777;p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78" name="Google Shape;778;p24"/>
          <p:cNvSpPr/>
          <p:nvPr/>
        </p:nvSpPr>
        <p:spPr>
          <a:xfrm>
            <a:off x="3365921" y="3733800"/>
            <a:ext cx="17655207" cy="6248400"/>
          </a:xfrm>
          <a:prstGeom prst="roundRect">
            <a:avLst>
              <a:gd fmla="val 2034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24"/>
          <p:cNvSpPr/>
          <p:nvPr/>
        </p:nvSpPr>
        <p:spPr>
          <a:xfrm>
            <a:off x="4178822" y="4546600"/>
            <a:ext cx="16368112"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Thank you for choosing EaTemp</a:t>
            </a:r>
            <a:endParaRPr b="0" i="0" sz="8000" u="none" cap="none" strike="noStrike">
              <a:solidFill>
                <a:schemeClr val="dk1"/>
              </a:solidFill>
              <a:latin typeface="Calibri"/>
              <a:ea typeface="Calibri"/>
              <a:cs typeface="Calibri"/>
              <a:sym typeface="Calibri"/>
            </a:endParaRPr>
          </a:p>
        </p:txBody>
      </p:sp>
      <p:sp>
        <p:nvSpPr>
          <p:cNvPr id="780" name="Google Shape;780;p24"/>
          <p:cNvSpPr/>
          <p:nvPr/>
        </p:nvSpPr>
        <p:spPr>
          <a:xfrm>
            <a:off x="4178822" y="6527800"/>
            <a:ext cx="16164887"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81" name="Google Shape;781;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82" name="Google Shape;782;p24"/>
          <p:cNvPicPr preferRelativeResize="0"/>
          <p:nvPr/>
        </p:nvPicPr>
        <p:blipFill rotWithShape="1">
          <a:blip r:embed="rId8">
            <a:alphaModFix/>
          </a:blip>
          <a:srcRect b="0" l="0" r="0" t="0"/>
          <a:stretch/>
        </p:blipFill>
        <p:spPr>
          <a:xfrm>
            <a:off x="20652781" y="9372600"/>
            <a:ext cx="2643812" cy="3810992"/>
          </a:xfrm>
          <a:prstGeom prst="rect">
            <a:avLst/>
          </a:prstGeom>
          <a:noFill/>
          <a:ln>
            <a:noFill/>
          </a:ln>
        </p:spPr>
      </p:pic>
      <p:pic>
        <p:nvPicPr>
          <p:cNvPr descr=" " id="783" name="Google Shape;783;p24"/>
          <p:cNvPicPr preferRelativeResize="0"/>
          <p:nvPr/>
        </p:nvPicPr>
        <p:blipFill rotWithShape="1">
          <a:blip r:embed="rId9">
            <a:alphaModFix/>
          </a:blip>
          <a:srcRect b="0" l="0" r="0" t="0"/>
          <a:stretch/>
        </p:blipFill>
        <p:spPr>
          <a:xfrm>
            <a:off x="1219352" y="8509000"/>
            <a:ext cx="3315114" cy="4004965"/>
          </a:xfrm>
          <a:prstGeom prst="rect">
            <a:avLst/>
          </a:prstGeom>
          <a:noFill/>
          <a:ln>
            <a:noFill/>
          </a:ln>
        </p:spPr>
      </p:pic>
      <p:pic>
        <p:nvPicPr>
          <p:cNvPr descr=" " id="784" name="Google Shape;784;p24"/>
          <p:cNvPicPr preferRelativeResize="0"/>
          <p:nvPr/>
        </p:nvPicPr>
        <p:blipFill rotWithShape="1">
          <a:blip r:embed="rId10">
            <a:alphaModFix/>
          </a:blip>
          <a:srcRect b="0" l="0" r="0" t="0"/>
          <a:stretch/>
        </p:blipFill>
        <p:spPr>
          <a:xfrm>
            <a:off x="838305" y="1295400"/>
            <a:ext cx="2044956" cy="1892300"/>
          </a:xfrm>
          <a:prstGeom prst="rect">
            <a:avLst/>
          </a:prstGeom>
          <a:noFill/>
          <a:ln>
            <a:noFill/>
          </a:ln>
        </p:spPr>
      </p:pic>
      <p:pic>
        <p:nvPicPr>
          <p:cNvPr descr=" " id="785" name="Google Shape;785;p24"/>
          <p:cNvPicPr preferRelativeResize="0"/>
          <p:nvPr/>
        </p:nvPicPr>
        <p:blipFill rotWithShape="1">
          <a:blip r:embed="rId11">
            <a:alphaModFix/>
          </a:blip>
          <a:srcRect b="0" l="0" r="0" t="0"/>
          <a:stretch/>
        </p:blipFill>
        <p:spPr>
          <a:xfrm>
            <a:off x="10366914" y="165100"/>
            <a:ext cx="3655638" cy="271390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50" name="Shape 50"/>
        <p:cNvGrpSpPr/>
        <p:nvPr/>
      </p:nvGrpSpPr>
      <p:grpSpPr>
        <a:xfrm>
          <a:off x="0" y="0"/>
          <a:ext cx="0" cy="0"/>
          <a:chOff x="0" y="0"/>
          <a:chExt cx="0" cy="0"/>
        </a:xfrm>
      </p:grpSpPr>
      <p:pic>
        <p:nvPicPr>
          <p:cNvPr descr=" " id="51" name="Google Shape;51;p3"/>
          <p:cNvPicPr preferRelativeResize="0"/>
          <p:nvPr/>
        </p:nvPicPr>
        <p:blipFill rotWithShape="1">
          <a:blip r:embed="rId3">
            <a:alphaModFix/>
          </a:blip>
          <a:srcRect b="0" l="0" r="0" t="0"/>
          <a:stretch/>
        </p:blipFill>
        <p:spPr>
          <a:xfrm>
            <a:off x="1409876" y="1066800"/>
            <a:ext cx="1435279" cy="876300"/>
          </a:xfrm>
          <a:prstGeom prst="rect">
            <a:avLst/>
          </a:prstGeom>
          <a:noFill/>
          <a:ln>
            <a:noFill/>
          </a:ln>
        </p:spPr>
      </p:pic>
      <p:pic>
        <p:nvPicPr>
          <p:cNvPr descr=" " id="52" name="Google Shape;52;p3"/>
          <p:cNvPicPr preferRelativeResize="0"/>
          <p:nvPr/>
        </p:nvPicPr>
        <p:blipFill rotWithShape="1">
          <a:blip r:embed="rId4">
            <a:alphaModFix/>
          </a:blip>
          <a:srcRect b="0" l="0" r="0" t="0"/>
          <a:stretch/>
        </p:blipFill>
        <p:spPr>
          <a:xfrm>
            <a:off x="5715714" y="12839700"/>
            <a:ext cx="1435279" cy="876300"/>
          </a:xfrm>
          <a:prstGeom prst="rect">
            <a:avLst/>
          </a:prstGeom>
          <a:noFill/>
          <a:ln>
            <a:noFill/>
          </a:ln>
        </p:spPr>
      </p:pic>
      <p:pic>
        <p:nvPicPr>
          <p:cNvPr descr=" " id="53" name="Google Shape;53;p3"/>
          <p:cNvPicPr preferRelativeResize="0"/>
          <p:nvPr/>
        </p:nvPicPr>
        <p:blipFill rotWithShape="1">
          <a:blip r:embed="rId5">
            <a:alphaModFix/>
          </a:blip>
          <a:srcRect b="0" l="0" r="0" t="0"/>
          <a:stretch/>
        </p:blipFill>
        <p:spPr>
          <a:xfrm>
            <a:off x="21694311" y="4914900"/>
            <a:ext cx="1435279" cy="876300"/>
          </a:xfrm>
          <a:prstGeom prst="rect">
            <a:avLst/>
          </a:prstGeom>
          <a:noFill/>
          <a:ln>
            <a:noFill/>
          </a:ln>
        </p:spPr>
      </p:pic>
      <p:pic>
        <p:nvPicPr>
          <p:cNvPr descr=" " id="54" name="Google Shape;54;p3"/>
          <p:cNvPicPr preferRelativeResize="0"/>
          <p:nvPr/>
        </p:nvPicPr>
        <p:blipFill rotWithShape="1">
          <a:blip r:embed="rId6">
            <a:alphaModFix/>
          </a:blip>
          <a:srcRect b="0" l="0" r="0" t="0"/>
          <a:stretch/>
        </p:blipFill>
        <p:spPr>
          <a:xfrm>
            <a:off x="22086374" y="2930389"/>
            <a:ext cx="3083310" cy="2000095"/>
          </a:xfrm>
          <a:prstGeom prst="rect">
            <a:avLst/>
          </a:prstGeom>
          <a:noFill/>
          <a:ln>
            <a:noFill/>
          </a:ln>
        </p:spPr>
      </p:pic>
      <p:pic>
        <p:nvPicPr>
          <p:cNvPr descr=" " id="55" name="Google Shape;55;p3"/>
          <p:cNvPicPr preferRelativeResize="0"/>
          <p:nvPr/>
        </p:nvPicPr>
        <p:blipFill rotWithShape="1">
          <a:blip r:embed="rId7">
            <a:alphaModFix/>
          </a:blip>
          <a:srcRect b="0" l="0" r="0" t="0"/>
          <a:stretch/>
        </p:blipFill>
        <p:spPr>
          <a:xfrm>
            <a:off x="-403595" y="6512024"/>
            <a:ext cx="3070770" cy="1954674"/>
          </a:xfrm>
          <a:prstGeom prst="rect">
            <a:avLst/>
          </a:prstGeom>
          <a:noFill/>
          <a:ln>
            <a:noFill/>
          </a:ln>
        </p:spPr>
      </p:pic>
      <p:pic>
        <p:nvPicPr>
          <p:cNvPr descr=" " id="56" name="Google Shape;56;p3"/>
          <p:cNvPicPr preferRelativeResize="0"/>
          <p:nvPr/>
        </p:nvPicPr>
        <p:blipFill rotWithShape="1">
          <a:blip r:embed="rId8">
            <a:alphaModFix/>
          </a:blip>
          <a:srcRect b="0" l="0" r="0" t="0"/>
          <a:stretch/>
        </p:blipFill>
        <p:spPr>
          <a:xfrm>
            <a:off x="-516112" y="7387227"/>
            <a:ext cx="7281413" cy="8580056"/>
          </a:xfrm>
          <a:prstGeom prst="rect">
            <a:avLst/>
          </a:prstGeom>
          <a:noFill/>
          <a:ln>
            <a:noFill/>
          </a:ln>
        </p:spPr>
      </p:pic>
      <p:pic>
        <p:nvPicPr>
          <p:cNvPr descr=" " id="57" name="Google Shape;57;p3"/>
          <p:cNvPicPr preferRelativeResize="0"/>
          <p:nvPr/>
        </p:nvPicPr>
        <p:blipFill rotWithShape="1">
          <a:blip r:embed="rId9">
            <a:alphaModFix/>
          </a:blip>
          <a:srcRect b="0" l="0" r="0" t="0"/>
          <a:stretch/>
        </p:blipFill>
        <p:spPr>
          <a:xfrm>
            <a:off x="0" y="10579100"/>
            <a:ext cx="3667596" cy="3545722"/>
          </a:xfrm>
          <a:prstGeom prst="rect">
            <a:avLst/>
          </a:prstGeom>
          <a:noFill/>
          <a:ln>
            <a:noFill/>
          </a:ln>
        </p:spPr>
      </p:pic>
      <p:sp>
        <p:nvSpPr>
          <p:cNvPr id="58" name="Google Shape;5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 name="Google Shape;59;p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60" name="Google Shape;60;p3"/>
          <p:cNvSpPr/>
          <p:nvPr/>
        </p:nvSpPr>
        <p:spPr>
          <a:xfrm>
            <a:off x="5893537" y="1320800"/>
            <a:ext cx="13649973"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12800"/>
              <a:buFont typeface="Abril Fatface"/>
              <a:buNone/>
            </a:pPr>
            <a:r>
              <a:rPr b="0" i="0" lang="en-US" sz="12800" u="none" cap="none" strike="noStrike">
                <a:solidFill>
                  <a:srgbClr val="A0431A"/>
                </a:solidFill>
                <a:latin typeface="Abril Fatface"/>
                <a:ea typeface="Abril Fatface"/>
                <a:cs typeface="Abril Fatface"/>
                <a:sym typeface="Abril Fatface"/>
              </a:rPr>
              <a:t>Table of Contents</a:t>
            </a:r>
            <a:endParaRPr b="0" i="0" sz="12800" u="none" cap="none" strike="noStrike">
              <a:solidFill>
                <a:schemeClr val="dk1"/>
              </a:solidFill>
              <a:latin typeface="Calibri"/>
              <a:ea typeface="Calibri"/>
              <a:cs typeface="Calibri"/>
              <a:sym typeface="Calibri"/>
            </a:endParaRPr>
          </a:p>
        </p:txBody>
      </p:sp>
      <p:sp>
        <p:nvSpPr>
          <p:cNvPr id="61" name="Google Shape;61;p3"/>
          <p:cNvSpPr/>
          <p:nvPr/>
        </p:nvSpPr>
        <p:spPr>
          <a:xfrm>
            <a:off x="4051806"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4051806" y="46037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3848581" y="4603750"/>
            <a:ext cx="6134867"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Introduction</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3916323" y="553085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65" name="Google Shape;65;p3"/>
          <p:cNvPicPr preferRelativeResize="0"/>
          <p:nvPr/>
        </p:nvPicPr>
        <p:blipFill rotWithShape="1">
          <a:blip r:embed="rId11">
            <a:alphaModFix/>
          </a:blip>
          <a:srcRect b="0" l="0" r="0" t="0"/>
          <a:stretch/>
        </p:blipFill>
        <p:spPr>
          <a:xfrm>
            <a:off x="10186673" y="4521200"/>
            <a:ext cx="1625803" cy="1625600"/>
          </a:xfrm>
          <a:prstGeom prst="rect">
            <a:avLst/>
          </a:prstGeom>
          <a:noFill/>
          <a:ln>
            <a:noFill/>
          </a:ln>
        </p:spPr>
      </p:pic>
      <p:sp>
        <p:nvSpPr>
          <p:cNvPr id="66" name="Google Shape;66;p3"/>
          <p:cNvSpPr/>
          <p:nvPr/>
        </p:nvSpPr>
        <p:spPr>
          <a:xfrm>
            <a:off x="10186673" y="4521200"/>
            <a:ext cx="1625803" cy="1625600"/>
          </a:xfrm>
          <a:prstGeom prst="roundRect">
            <a:avLst>
              <a:gd fmla="val 781313" name="adj"/>
            </a:avLst>
          </a:prstGeom>
          <a:noFill/>
          <a:ln cap="flat" cmpd="sng" w="50800">
            <a:solidFill>
              <a:srgbClr val="FF77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10561370" y="4819650"/>
            <a:ext cx="87641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74E"/>
              </a:buClr>
              <a:buSzPts val="4800"/>
              <a:buFont typeface="Abril Fatface"/>
              <a:buNone/>
            </a:pPr>
            <a:r>
              <a:rPr b="0" i="0" lang="en-US" sz="4800" u="none" cap="none" strike="noStrike">
                <a:solidFill>
                  <a:srgbClr val="FF774E"/>
                </a:solidFill>
                <a:latin typeface="Abril Fatface"/>
                <a:ea typeface="Abril Fatface"/>
                <a:cs typeface="Abril Fatface"/>
                <a:sym typeface="Abril Fatface"/>
              </a:rPr>
              <a:t>01</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2574572"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p3"/>
          <p:cNvPicPr preferRelativeResize="0"/>
          <p:nvPr/>
        </p:nvPicPr>
        <p:blipFill rotWithShape="1">
          <a:blip r:embed="rId11">
            <a:alphaModFix/>
          </a:blip>
          <a:srcRect b="0" l="0" r="0" t="0"/>
          <a:stretch/>
        </p:blipFill>
        <p:spPr>
          <a:xfrm>
            <a:off x="12574572" y="4521200"/>
            <a:ext cx="1625803" cy="1625600"/>
          </a:xfrm>
          <a:prstGeom prst="rect">
            <a:avLst/>
          </a:prstGeom>
          <a:noFill/>
          <a:ln>
            <a:noFill/>
          </a:ln>
        </p:spPr>
      </p:pic>
      <p:sp>
        <p:nvSpPr>
          <p:cNvPr id="70" name="Google Shape;70;p3"/>
          <p:cNvSpPr/>
          <p:nvPr/>
        </p:nvSpPr>
        <p:spPr>
          <a:xfrm>
            <a:off x="12574572" y="4521200"/>
            <a:ext cx="1625803" cy="1625600"/>
          </a:xfrm>
          <a:prstGeom prst="roundRect">
            <a:avLst>
              <a:gd fmla="val 781313" name="adj"/>
            </a:avLst>
          </a:prstGeom>
          <a:noFill/>
          <a:ln cap="flat" cmpd="sng" w="50800">
            <a:solidFill>
              <a:srgbClr val="FF77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2911164" y="4819650"/>
            <a:ext cx="952619"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74E"/>
              </a:buClr>
              <a:buSzPts val="4800"/>
              <a:buFont typeface="Abril Fatface"/>
              <a:buNone/>
            </a:pPr>
            <a:r>
              <a:rPr b="0" i="0" lang="en-US" sz="4800" u="none" cap="none" strike="noStrike">
                <a:solidFill>
                  <a:srgbClr val="FF774E"/>
                </a:solidFill>
                <a:latin typeface="Abril Fatface"/>
                <a:ea typeface="Abril Fatface"/>
                <a:cs typeface="Abril Fatface"/>
                <a:sym typeface="Abril Fatface"/>
              </a:rPr>
              <a:t>02</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4403600" y="46037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4403600" y="4603750"/>
            <a:ext cx="6134867"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Encounters</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4403600" y="553085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4051806"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4051806" y="75882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3848581" y="7588250"/>
            <a:ext cx="6134867"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Wonders</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3916323" y="851535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9" name="Google Shape;79;p3"/>
          <p:cNvPicPr preferRelativeResize="0"/>
          <p:nvPr/>
        </p:nvPicPr>
        <p:blipFill rotWithShape="1">
          <a:blip r:embed="rId11">
            <a:alphaModFix/>
          </a:blip>
          <a:srcRect b="0" l="0" r="0" t="0"/>
          <a:stretch/>
        </p:blipFill>
        <p:spPr>
          <a:xfrm>
            <a:off x="10186673" y="7505700"/>
            <a:ext cx="1625803" cy="1625600"/>
          </a:xfrm>
          <a:prstGeom prst="rect">
            <a:avLst/>
          </a:prstGeom>
          <a:noFill/>
          <a:ln>
            <a:noFill/>
          </a:ln>
        </p:spPr>
      </p:pic>
      <p:sp>
        <p:nvSpPr>
          <p:cNvPr id="80" name="Google Shape;80;p3"/>
          <p:cNvSpPr/>
          <p:nvPr/>
        </p:nvSpPr>
        <p:spPr>
          <a:xfrm>
            <a:off x="10186673" y="7505700"/>
            <a:ext cx="1625803" cy="1625600"/>
          </a:xfrm>
          <a:prstGeom prst="roundRect">
            <a:avLst>
              <a:gd fmla="val 781313" name="adj"/>
            </a:avLst>
          </a:prstGeom>
          <a:noFill/>
          <a:ln cap="flat" cmpd="sng" w="50800">
            <a:solidFill>
              <a:srgbClr val="FF77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0516914" y="7804150"/>
            <a:ext cx="965321"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74E"/>
              </a:buClr>
              <a:buSzPts val="4800"/>
              <a:buFont typeface="Abril Fatface"/>
              <a:buNone/>
            </a:pPr>
            <a:r>
              <a:rPr b="0" i="0" lang="en-US" sz="4800" u="none" cap="none" strike="noStrike">
                <a:solidFill>
                  <a:srgbClr val="FF774E"/>
                </a:solidFill>
                <a:latin typeface="Abril Fatface"/>
                <a:ea typeface="Abril Fatface"/>
                <a:cs typeface="Abril Fatface"/>
                <a:sym typeface="Abril Fatface"/>
              </a:rPr>
              <a:t>03</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12574572"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p3"/>
          <p:cNvPicPr preferRelativeResize="0"/>
          <p:nvPr/>
        </p:nvPicPr>
        <p:blipFill rotWithShape="1">
          <a:blip r:embed="rId11">
            <a:alphaModFix/>
          </a:blip>
          <a:srcRect b="0" l="0" r="0" t="0"/>
          <a:stretch/>
        </p:blipFill>
        <p:spPr>
          <a:xfrm>
            <a:off x="12574572" y="7505700"/>
            <a:ext cx="1625803" cy="1625600"/>
          </a:xfrm>
          <a:prstGeom prst="rect">
            <a:avLst/>
          </a:prstGeom>
          <a:noFill/>
          <a:ln>
            <a:noFill/>
          </a:ln>
        </p:spPr>
      </p:pic>
      <p:sp>
        <p:nvSpPr>
          <p:cNvPr id="84" name="Google Shape;84;p3"/>
          <p:cNvSpPr/>
          <p:nvPr/>
        </p:nvSpPr>
        <p:spPr>
          <a:xfrm>
            <a:off x="12574572" y="7505700"/>
            <a:ext cx="1625803" cy="1625600"/>
          </a:xfrm>
          <a:prstGeom prst="roundRect">
            <a:avLst>
              <a:gd fmla="val 781313" name="adj"/>
            </a:avLst>
          </a:prstGeom>
          <a:noFill/>
          <a:ln cap="flat" cmpd="sng" w="50800">
            <a:solidFill>
              <a:srgbClr val="FF77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2898462" y="7804150"/>
            <a:ext cx="978022"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74E"/>
              </a:buClr>
              <a:buSzPts val="4800"/>
              <a:buFont typeface="Abril Fatface"/>
              <a:buNone/>
            </a:pPr>
            <a:r>
              <a:rPr b="0" i="0" lang="en-US" sz="4800" u="none" cap="none" strike="noStrike">
                <a:solidFill>
                  <a:srgbClr val="FF774E"/>
                </a:solidFill>
                <a:latin typeface="Abril Fatface"/>
                <a:ea typeface="Abril Fatface"/>
                <a:cs typeface="Abril Fatface"/>
                <a:sym typeface="Abril Fatface"/>
              </a:rPr>
              <a:t>04</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4403600" y="75882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4403600" y="7588250"/>
            <a:ext cx="6134867"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Magic</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4403600" y="851535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9" name="Google Shape;89;p3"/>
          <p:cNvSpPr/>
          <p:nvPr/>
        </p:nvSpPr>
        <p:spPr>
          <a:xfrm>
            <a:off x="4051806"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4051806" y="105727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3848581" y="10572750"/>
            <a:ext cx="6134867" cy="1028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Adventure</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3916323" y="1149985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93" name="Google Shape;93;p3"/>
          <p:cNvPicPr preferRelativeResize="0"/>
          <p:nvPr/>
        </p:nvPicPr>
        <p:blipFill rotWithShape="1">
          <a:blip r:embed="rId11">
            <a:alphaModFix/>
          </a:blip>
          <a:srcRect b="0" l="0" r="0" t="0"/>
          <a:stretch/>
        </p:blipFill>
        <p:spPr>
          <a:xfrm>
            <a:off x="10186673" y="10490200"/>
            <a:ext cx="1625803" cy="1625600"/>
          </a:xfrm>
          <a:prstGeom prst="rect">
            <a:avLst/>
          </a:prstGeom>
          <a:noFill/>
          <a:ln>
            <a:noFill/>
          </a:ln>
        </p:spPr>
      </p:pic>
      <p:sp>
        <p:nvSpPr>
          <p:cNvPr id="94" name="Google Shape;94;p3"/>
          <p:cNvSpPr/>
          <p:nvPr/>
        </p:nvSpPr>
        <p:spPr>
          <a:xfrm>
            <a:off x="10186673" y="10490200"/>
            <a:ext cx="1625803" cy="1625600"/>
          </a:xfrm>
          <a:prstGeom prst="roundRect">
            <a:avLst>
              <a:gd fmla="val 781313" name="adj"/>
            </a:avLst>
          </a:prstGeom>
          <a:noFill/>
          <a:ln cap="flat" cmpd="sng" w="50800">
            <a:solidFill>
              <a:srgbClr val="FF77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
          <p:cNvSpPr/>
          <p:nvPr/>
        </p:nvSpPr>
        <p:spPr>
          <a:xfrm>
            <a:off x="10529616" y="10788650"/>
            <a:ext cx="939917"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74E"/>
              </a:buClr>
              <a:buSzPts val="4800"/>
              <a:buFont typeface="Abril Fatface"/>
              <a:buNone/>
            </a:pPr>
            <a:r>
              <a:rPr b="0" i="0" lang="en-US" sz="4800" u="none" cap="none" strike="noStrike">
                <a:solidFill>
                  <a:srgbClr val="FF774E"/>
                </a:solidFill>
                <a:latin typeface="Abril Fatface"/>
                <a:ea typeface="Abril Fatface"/>
                <a:cs typeface="Abril Fatface"/>
                <a:sym typeface="Abril Fatface"/>
              </a:rPr>
              <a:t>05</a:t>
            </a:r>
            <a:endParaRPr b="0" i="0" sz="4800" u="none" cap="none" strike="noStrike">
              <a:solidFill>
                <a:schemeClr val="dk1"/>
              </a:solidFill>
              <a:latin typeface="Calibri"/>
              <a:ea typeface="Calibri"/>
              <a:cs typeface="Calibri"/>
              <a:sym typeface="Calibri"/>
            </a:endParaRPr>
          </a:p>
        </p:txBody>
      </p:sp>
      <p:sp>
        <p:nvSpPr>
          <p:cNvPr id="96" name="Google Shape;96;p3"/>
          <p:cNvSpPr/>
          <p:nvPr/>
        </p:nvSpPr>
        <p:spPr>
          <a:xfrm>
            <a:off x="12574572"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p3"/>
          <p:cNvPicPr preferRelativeResize="0"/>
          <p:nvPr/>
        </p:nvPicPr>
        <p:blipFill rotWithShape="1">
          <a:blip r:embed="rId11">
            <a:alphaModFix/>
          </a:blip>
          <a:srcRect b="0" l="0" r="0" t="0"/>
          <a:stretch/>
        </p:blipFill>
        <p:spPr>
          <a:xfrm>
            <a:off x="12574572" y="10490200"/>
            <a:ext cx="1625803" cy="1625600"/>
          </a:xfrm>
          <a:prstGeom prst="rect">
            <a:avLst/>
          </a:prstGeom>
          <a:noFill/>
          <a:ln>
            <a:noFill/>
          </a:ln>
        </p:spPr>
      </p:pic>
      <p:sp>
        <p:nvSpPr>
          <p:cNvPr id="98" name="Google Shape;98;p3"/>
          <p:cNvSpPr/>
          <p:nvPr/>
        </p:nvSpPr>
        <p:spPr>
          <a:xfrm>
            <a:off x="12574572" y="10490200"/>
            <a:ext cx="1625803" cy="1625600"/>
          </a:xfrm>
          <a:prstGeom prst="roundRect">
            <a:avLst>
              <a:gd fmla="val 781313" name="adj"/>
            </a:avLst>
          </a:prstGeom>
          <a:noFill/>
          <a:ln cap="flat" cmpd="sng" w="50800">
            <a:solidFill>
              <a:srgbClr val="FF774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
          <p:cNvSpPr/>
          <p:nvPr/>
        </p:nvSpPr>
        <p:spPr>
          <a:xfrm>
            <a:off x="12892111" y="10788650"/>
            <a:ext cx="990724"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774E"/>
              </a:buClr>
              <a:buSzPts val="4800"/>
              <a:buFont typeface="Abril Fatface"/>
              <a:buNone/>
            </a:pPr>
            <a:r>
              <a:rPr b="0" i="0" lang="en-US" sz="4800" u="none" cap="none" strike="noStrike">
                <a:solidFill>
                  <a:srgbClr val="FF774E"/>
                </a:solidFill>
                <a:latin typeface="Abril Fatface"/>
                <a:ea typeface="Abril Fatface"/>
                <a:cs typeface="Abril Fatface"/>
                <a:sym typeface="Abril Fatface"/>
              </a:rPr>
              <a:t>06</a:t>
            </a:r>
            <a:endParaRPr b="0" i="0" sz="4800" u="none" cap="none" strike="noStrike">
              <a:solidFill>
                <a:schemeClr val="dk1"/>
              </a:solidFill>
              <a:latin typeface="Calibri"/>
              <a:ea typeface="Calibri"/>
              <a:cs typeface="Calibri"/>
              <a:sym typeface="Calibri"/>
            </a:endParaRPr>
          </a:p>
        </p:txBody>
      </p:sp>
      <p:sp>
        <p:nvSpPr>
          <p:cNvPr id="100" name="Google Shape;100;p3"/>
          <p:cNvSpPr/>
          <p:nvPr/>
        </p:nvSpPr>
        <p:spPr>
          <a:xfrm>
            <a:off x="14403600" y="10572750"/>
            <a:ext cx="5931641" cy="14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3"/>
          <p:cNvSpPr/>
          <p:nvPr/>
        </p:nvSpPr>
        <p:spPr>
          <a:xfrm>
            <a:off x="14403600" y="10572750"/>
            <a:ext cx="6134867"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Conclusion</a:t>
            </a:r>
            <a:endParaRPr b="0" i="0" sz="4800" u="none" cap="none" strike="noStrike">
              <a:solidFill>
                <a:schemeClr val="dk1"/>
              </a:solidFill>
              <a:latin typeface="Calibri"/>
              <a:ea typeface="Calibri"/>
              <a:cs typeface="Calibri"/>
              <a:sym typeface="Calibri"/>
            </a:endParaRPr>
          </a:p>
        </p:txBody>
      </p:sp>
      <p:sp>
        <p:nvSpPr>
          <p:cNvPr id="102" name="Google Shape;102;p3"/>
          <p:cNvSpPr/>
          <p:nvPr/>
        </p:nvSpPr>
        <p:spPr>
          <a:xfrm>
            <a:off x="14403600" y="1149985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103" name="Google Shape;103;p3"/>
          <p:cNvPicPr preferRelativeResize="0"/>
          <p:nvPr/>
        </p:nvPicPr>
        <p:blipFill rotWithShape="1">
          <a:blip r:embed="rId12">
            <a:alphaModFix/>
          </a:blip>
          <a:srcRect b="0" l="0" r="0" t="0"/>
          <a:stretch/>
        </p:blipFill>
        <p:spPr>
          <a:xfrm>
            <a:off x="20335242" y="495300"/>
            <a:ext cx="4966321" cy="255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108" name="Shape 108"/>
        <p:cNvGrpSpPr/>
        <p:nvPr/>
      </p:nvGrpSpPr>
      <p:grpSpPr>
        <a:xfrm>
          <a:off x="0" y="0"/>
          <a:ext cx="0" cy="0"/>
          <a:chOff x="0" y="0"/>
          <a:chExt cx="0" cy="0"/>
        </a:xfrm>
      </p:grpSpPr>
      <p:pic>
        <p:nvPicPr>
          <p:cNvPr descr=" " id="109" name="Google Shape;109;p4"/>
          <p:cNvPicPr preferRelativeResize="0"/>
          <p:nvPr/>
        </p:nvPicPr>
        <p:blipFill rotWithShape="1">
          <a:blip r:embed="rId3">
            <a:alphaModFix/>
          </a:blip>
          <a:srcRect b="0" l="0" r="0" t="0"/>
          <a:stretch/>
        </p:blipFill>
        <p:spPr>
          <a:xfrm>
            <a:off x="21821327" y="11722100"/>
            <a:ext cx="2565721" cy="2006600"/>
          </a:xfrm>
          <a:prstGeom prst="rect">
            <a:avLst/>
          </a:prstGeom>
          <a:noFill/>
          <a:ln>
            <a:noFill/>
          </a:ln>
        </p:spPr>
      </p:pic>
      <p:pic>
        <p:nvPicPr>
          <p:cNvPr descr=" " id="110" name="Google Shape;110;p4"/>
          <p:cNvPicPr preferRelativeResize="0"/>
          <p:nvPr/>
        </p:nvPicPr>
        <p:blipFill rotWithShape="1">
          <a:blip r:embed="rId4">
            <a:alphaModFix/>
          </a:blip>
          <a:srcRect b="0" l="0" r="0" t="0"/>
          <a:stretch/>
        </p:blipFill>
        <p:spPr>
          <a:xfrm>
            <a:off x="0" y="0"/>
            <a:ext cx="2591124" cy="2616200"/>
          </a:xfrm>
          <a:prstGeom prst="rect">
            <a:avLst/>
          </a:prstGeom>
          <a:noFill/>
          <a:ln>
            <a:noFill/>
          </a:ln>
        </p:spPr>
      </p:pic>
      <p:pic>
        <p:nvPicPr>
          <p:cNvPr descr=" " id="111" name="Google Shape;111;p4"/>
          <p:cNvPicPr preferRelativeResize="0"/>
          <p:nvPr/>
        </p:nvPicPr>
        <p:blipFill rotWithShape="1">
          <a:blip r:embed="rId5">
            <a:alphaModFix/>
          </a:blip>
          <a:srcRect b="0" l="0" r="0" t="0"/>
          <a:stretch/>
        </p:blipFill>
        <p:spPr>
          <a:xfrm>
            <a:off x="-414499" y="-2898983"/>
            <a:ext cx="6862257" cy="7906959"/>
          </a:xfrm>
          <a:prstGeom prst="rect">
            <a:avLst/>
          </a:prstGeom>
          <a:noFill/>
          <a:ln>
            <a:noFill/>
          </a:ln>
        </p:spPr>
      </p:pic>
      <p:pic>
        <p:nvPicPr>
          <p:cNvPr descr=" " id="112" name="Google Shape;112;p4"/>
          <p:cNvPicPr preferRelativeResize="0"/>
          <p:nvPr/>
        </p:nvPicPr>
        <p:blipFill rotWithShape="1">
          <a:blip r:embed="rId6">
            <a:alphaModFix/>
          </a:blip>
          <a:srcRect b="0" l="0" r="0" t="0"/>
          <a:stretch/>
        </p:blipFill>
        <p:spPr>
          <a:xfrm>
            <a:off x="18205050" y="7983615"/>
            <a:ext cx="7524683" cy="8847680"/>
          </a:xfrm>
          <a:prstGeom prst="rect">
            <a:avLst/>
          </a:prstGeom>
          <a:noFill/>
          <a:ln>
            <a:noFill/>
          </a:ln>
        </p:spPr>
      </p:pic>
      <p:pic>
        <p:nvPicPr>
          <p:cNvPr descr=" " id="113" name="Google Shape;113;p4"/>
          <p:cNvPicPr preferRelativeResize="0"/>
          <p:nvPr/>
        </p:nvPicPr>
        <p:blipFill rotWithShape="1">
          <a:blip r:embed="rId7">
            <a:alphaModFix/>
          </a:blip>
          <a:srcRect b="0" l="0" r="0" t="0"/>
          <a:stretch/>
        </p:blipFill>
        <p:spPr>
          <a:xfrm>
            <a:off x="1092337" y="4127500"/>
            <a:ext cx="1435279" cy="876300"/>
          </a:xfrm>
          <a:prstGeom prst="rect">
            <a:avLst/>
          </a:prstGeom>
          <a:noFill/>
          <a:ln>
            <a:noFill/>
          </a:ln>
        </p:spPr>
      </p:pic>
      <p:pic>
        <p:nvPicPr>
          <p:cNvPr descr=" " id="114" name="Google Shape;114;p4"/>
          <p:cNvPicPr preferRelativeResize="0"/>
          <p:nvPr/>
        </p:nvPicPr>
        <p:blipFill rotWithShape="1">
          <a:blip r:embed="rId7">
            <a:alphaModFix/>
          </a:blip>
          <a:srcRect b="0" l="0" r="0" t="0"/>
          <a:stretch/>
        </p:blipFill>
        <p:spPr>
          <a:xfrm>
            <a:off x="21668908" y="9067800"/>
            <a:ext cx="1435279" cy="876300"/>
          </a:xfrm>
          <a:prstGeom prst="rect">
            <a:avLst/>
          </a:prstGeom>
          <a:noFill/>
          <a:ln>
            <a:noFill/>
          </a:ln>
        </p:spPr>
      </p:pic>
      <p:pic>
        <p:nvPicPr>
          <p:cNvPr descr=" " id="115" name="Google Shape;115;p4"/>
          <p:cNvPicPr preferRelativeResize="0"/>
          <p:nvPr/>
        </p:nvPicPr>
        <p:blipFill rotWithShape="1">
          <a:blip r:embed="rId8">
            <a:alphaModFix/>
          </a:blip>
          <a:srcRect b="0" l="0" r="0" t="0"/>
          <a:stretch/>
        </p:blipFill>
        <p:spPr>
          <a:xfrm>
            <a:off x="-1087653" y="5533889"/>
            <a:ext cx="3083309" cy="2000095"/>
          </a:xfrm>
          <a:prstGeom prst="rect">
            <a:avLst/>
          </a:prstGeom>
          <a:noFill/>
          <a:ln>
            <a:noFill/>
          </a:ln>
        </p:spPr>
      </p:pic>
      <p:sp>
        <p:nvSpPr>
          <p:cNvPr id="116" name="Google Shape;116;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p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18" name="Google Shape;118;p4"/>
          <p:cNvSpPr/>
          <p:nvPr/>
        </p:nvSpPr>
        <p:spPr>
          <a:xfrm>
            <a:off x="2959470" y="2743200"/>
            <a:ext cx="15288477"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The Realm of the Extraordinary</a:t>
            </a:r>
            <a:endParaRPr b="0" i="0" sz="8000" u="none" cap="none" strike="noStrike">
              <a:solidFill>
                <a:schemeClr val="dk1"/>
              </a:solidFill>
              <a:latin typeface="Calibri"/>
              <a:ea typeface="Calibri"/>
              <a:cs typeface="Calibri"/>
              <a:sym typeface="Calibri"/>
            </a:endParaRPr>
          </a:p>
        </p:txBody>
      </p:sp>
      <p:sp>
        <p:nvSpPr>
          <p:cNvPr id="119" name="Google Shape;119;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0" name="Google Shape;120;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pic>
        <p:nvPicPr>
          <p:cNvPr descr=" " id="121" name="Google Shape;121;p4"/>
          <p:cNvPicPr preferRelativeResize="0"/>
          <p:nvPr/>
        </p:nvPicPr>
        <p:blipFill rotWithShape="1">
          <a:blip r:embed="rId10">
            <a:alphaModFix/>
          </a:blip>
          <a:srcRect b="0" l="0" r="0" t="0"/>
          <a:stretch/>
        </p:blipFill>
        <p:spPr>
          <a:xfrm>
            <a:off x="21160845" y="-558800"/>
            <a:ext cx="3880766" cy="3992184"/>
          </a:xfrm>
          <a:prstGeom prst="rect">
            <a:avLst/>
          </a:prstGeom>
          <a:noFill/>
          <a:ln>
            <a:noFill/>
          </a:ln>
        </p:spPr>
      </p:pic>
      <p:pic>
        <p:nvPicPr>
          <p:cNvPr descr=" " id="122" name="Google Shape;122;p4"/>
          <p:cNvPicPr preferRelativeResize="0"/>
          <p:nvPr/>
        </p:nvPicPr>
        <p:blipFill rotWithShape="1">
          <a:blip r:embed="rId11">
            <a:alphaModFix/>
          </a:blip>
          <a:srcRect b="0" l="0" r="0" t="0"/>
          <a:stretch/>
        </p:blipFill>
        <p:spPr>
          <a:xfrm>
            <a:off x="0" y="8877300"/>
            <a:ext cx="2823467" cy="625348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127" name="Shape 127"/>
        <p:cNvGrpSpPr/>
        <p:nvPr/>
      </p:nvGrpSpPr>
      <p:grpSpPr>
        <a:xfrm>
          <a:off x="0" y="0"/>
          <a:ext cx="0" cy="0"/>
          <a:chOff x="0" y="0"/>
          <a:chExt cx="0" cy="0"/>
        </a:xfrm>
      </p:grpSpPr>
      <p:pic>
        <p:nvPicPr>
          <p:cNvPr descr=" " id="128" name="Google Shape;128;p5"/>
          <p:cNvPicPr preferRelativeResize="0"/>
          <p:nvPr/>
        </p:nvPicPr>
        <p:blipFill rotWithShape="1">
          <a:blip r:embed="rId3">
            <a:alphaModFix/>
          </a:blip>
          <a:srcRect b="0" l="0" r="0" t="0"/>
          <a:stretch/>
        </p:blipFill>
        <p:spPr>
          <a:xfrm>
            <a:off x="18316526" y="34541"/>
            <a:ext cx="6202505" cy="7192187"/>
          </a:xfrm>
          <a:prstGeom prst="rect">
            <a:avLst/>
          </a:prstGeom>
          <a:noFill/>
          <a:ln>
            <a:noFill/>
          </a:ln>
        </p:spPr>
      </p:pic>
      <p:pic>
        <p:nvPicPr>
          <p:cNvPr descr=" " id="129" name="Google Shape;129;p5"/>
          <p:cNvPicPr preferRelativeResize="0"/>
          <p:nvPr/>
        </p:nvPicPr>
        <p:blipFill rotWithShape="1">
          <a:blip r:embed="rId4">
            <a:alphaModFix/>
          </a:blip>
          <a:srcRect b="0" l="0" r="0" t="0"/>
          <a:stretch/>
        </p:blipFill>
        <p:spPr>
          <a:xfrm>
            <a:off x="18764078" y="1670255"/>
            <a:ext cx="6506122" cy="6372616"/>
          </a:xfrm>
          <a:prstGeom prst="rect">
            <a:avLst/>
          </a:prstGeom>
          <a:noFill/>
          <a:ln>
            <a:noFill/>
          </a:ln>
        </p:spPr>
      </p:pic>
      <p:pic>
        <p:nvPicPr>
          <p:cNvPr descr=" " id="130" name="Google Shape;130;p5"/>
          <p:cNvPicPr preferRelativeResize="0"/>
          <p:nvPr/>
        </p:nvPicPr>
        <p:blipFill rotWithShape="1">
          <a:blip r:embed="rId5">
            <a:alphaModFix/>
          </a:blip>
          <a:srcRect b="0" l="0" r="0" t="0"/>
          <a:stretch/>
        </p:blipFill>
        <p:spPr>
          <a:xfrm>
            <a:off x="9644747" y="-136928"/>
            <a:ext cx="3083310" cy="2000095"/>
          </a:xfrm>
          <a:prstGeom prst="rect">
            <a:avLst/>
          </a:prstGeom>
          <a:noFill/>
          <a:ln>
            <a:noFill/>
          </a:ln>
        </p:spPr>
      </p:pic>
      <p:pic>
        <p:nvPicPr>
          <p:cNvPr descr=" " id="131" name="Google Shape;131;p5"/>
          <p:cNvPicPr preferRelativeResize="0"/>
          <p:nvPr/>
        </p:nvPicPr>
        <p:blipFill rotWithShape="1">
          <a:blip r:embed="rId6">
            <a:alphaModFix/>
          </a:blip>
          <a:srcRect b="0" l="0" r="0" t="0"/>
          <a:stretch/>
        </p:blipFill>
        <p:spPr>
          <a:xfrm>
            <a:off x="14505371" y="12277824"/>
            <a:ext cx="3070770" cy="1954678"/>
          </a:xfrm>
          <a:prstGeom prst="rect">
            <a:avLst/>
          </a:prstGeom>
          <a:noFill/>
          <a:ln>
            <a:noFill/>
          </a:ln>
        </p:spPr>
      </p:pic>
      <p:pic>
        <p:nvPicPr>
          <p:cNvPr descr=" " id="132" name="Google Shape;132;p5"/>
          <p:cNvPicPr preferRelativeResize="0"/>
          <p:nvPr/>
        </p:nvPicPr>
        <p:blipFill rotWithShape="1">
          <a:blip r:embed="rId7">
            <a:alphaModFix/>
          </a:blip>
          <a:srcRect b="0" l="0" r="0" t="0"/>
          <a:stretch/>
        </p:blipFill>
        <p:spPr>
          <a:xfrm>
            <a:off x="20679189" y="-1745475"/>
            <a:ext cx="3532697" cy="5815812"/>
          </a:xfrm>
          <a:prstGeom prst="rect">
            <a:avLst/>
          </a:prstGeom>
          <a:noFill/>
          <a:ln>
            <a:noFill/>
          </a:ln>
        </p:spPr>
      </p:pic>
      <p:pic>
        <p:nvPicPr>
          <p:cNvPr descr=" " id="133" name="Google Shape;133;p5"/>
          <p:cNvPicPr preferRelativeResize="0"/>
          <p:nvPr/>
        </p:nvPicPr>
        <p:blipFill rotWithShape="1">
          <a:blip r:embed="rId8">
            <a:alphaModFix/>
          </a:blip>
          <a:srcRect b="0" l="0" r="0" t="0"/>
          <a:stretch/>
        </p:blipFill>
        <p:spPr>
          <a:xfrm>
            <a:off x="-127667" y="6809631"/>
            <a:ext cx="6162447" cy="7188690"/>
          </a:xfrm>
          <a:prstGeom prst="rect">
            <a:avLst/>
          </a:prstGeom>
          <a:noFill/>
          <a:ln>
            <a:noFill/>
          </a:ln>
        </p:spPr>
      </p:pic>
      <p:pic>
        <p:nvPicPr>
          <p:cNvPr descr=" " id="134" name="Google Shape;134;p5"/>
          <p:cNvPicPr preferRelativeResize="0"/>
          <p:nvPr/>
        </p:nvPicPr>
        <p:blipFill rotWithShape="1">
          <a:blip r:embed="rId9">
            <a:alphaModFix/>
          </a:blip>
          <a:srcRect b="0" l="0" r="0" t="0"/>
          <a:stretch/>
        </p:blipFill>
        <p:spPr>
          <a:xfrm>
            <a:off x="-393749" y="-1295400"/>
            <a:ext cx="4056073" cy="5933374"/>
          </a:xfrm>
          <a:prstGeom prst="rect">
            <a:avLst/>
          </a:prstGeom>
          <a:noFill/>
          <a:ln>
            <a:noFill/>
          </a:ln>
        </p:spPr>
      </p:pic>
      <p:pic>
        <p:nvPicPr>
          <p:cNvPr descr=" " id="135" name="Google Shape;135;p5"/>
          <p:cNvPicPr preferRelativeResize="0"/>
          <p:nvPr/>
        </p:nvPicPr>
        <p:blipFill rotWithShape="1">
          <a:blip r:embed="rId10">
            <a:alphaModFix/>
          </a:blip>
          <a:srcRect b="0" l="0" r="0" t="0"/>
          <a:stretch/>
        </p:blipFill>
        <p:spPr>
          <a:xfrm>
            <a:off x="22164270" y="10325100"/>
            <a:ext cx="2705438" cy="3962400"/>
          </a:xfrm>
          <a:prstGeom prst="rect">
            <a:avLst/>
          </a:prstGeom>
          <a:noFill/>
          <a:ln>
            <a:noFill/>
          </a:ln>
        </p:spPr>
      </p:pic>
      <p:pic>
        <p:nvPicPr>
          <p:cNvPr descr=" " id="136" name="Google Shape;136;p5"/>
          <p:cNvPicPr preferRelativeResize="0"/>
          <p:nvPr/>
        </p:nvPicPr>
        <p:blipFill rotWithShape="1">
          <a:blip r:embed="rId11">
            <a:alphaModFix/>
          </a:blip>
          <a:srcRect b="0" l="0" r="0" t="0"/>
          <a:stretch/>
        </p:blipFill>
        <p:spPr>
          <a:xfrm>
            <a:off x="-431854" y="11328400"/>
            <a:ext cx="2794349" cy="3022600"/>
          </a:xfrm>
          <a:prstGeom prst="rect">
            <a:avLst/>
          </a:prstGeom>
          <a:noFill/>
          <a:ln>
            <a:noFill/>
          </a:ln>
        </p:spPr>
      </p:pic>
      <p:pic>
        <p:nvPicPr>
          <p:cNvPr descr=" " id="137" name="Google Shape;137;p5"/>
          <p:cNvPicPr preferRelativeResize="0"/>
          <p:nvPr/>
        </p:nvPicPr>
        <p:blipFill rotWithShape="1">
          <a:blip r:embed="rId12">
            <a:alphaModFix/>
          </a:blip>
          <a:srcRect b="0" l="0" r="0" t="0"/>
          <a:stretch/>
        </p:blipFill>
        <p:spPr>
          <a:xfrm>
            <a:off x="20831276" y="-1077175"/>
            <a:ext cx="4445053" cy="4027736"/>
          </a:xfrm>
          <a:prstGeom prst="rect">
            <a:avLst/>
          </a:prstGeom>
          <a:noFill/>
          <a:ln>
            <a:noFill/>
          </a:ln>
        </p:spPr>
      </p:pic>
      <p:pic>
        <p:nvPicPr>
          <p:cNvPr descr=" " id="138" name="Google Shape;138;p5"/>
          <p:cNvPicPr preferRelativeResize="0"/>
          <p:nvPr/>
        </p:nvPicPr>
        <p:blipFill rotWithShape="1">
          <a:blip r:embed="rId13">
            <a:alphaModFix/>
          </a:blip>
          <a:srcRect b="0" l="0" r="0" t="0"/>
          <a:stretch/>
        </p:blipFill>
        <p:spPr>
          <a:xfrm>
            <a:off x="-878704" y="5989997"/>
            <a:ext cx="7618481" cy="7463079"/>
          </a:xfrm>
          <a:prstGeom prst="rect">
            <a:avLst/>
          </a:prstGeom>
          <a:noFill/>
          <a:ln>
            <a:noFill/>
          </a:ln>
        </p:spPr>
      </p:pic>
      <p:pic>
        <p:nvPicPr>
          <p:cNvPr descr=" " id="139" name="Google Shape;139;p5"/>
          <p:cNvPicPr preferRelativeResize="0"/>
          <p:nvPr/>
        </p:nvPicPr>
        <p:blipFill rotWithShape="1">
          <a:blip r:embed="rId14">
            <a:alphaModFix/>
          </a:blip>
          <a:srcRect b="0" l="0" r="0" t="0"/>
          <a:stretch/>
        </p:blipFill>
        <p:spPr>
          <a:xfrm>
            <a:off x="-245873" y="-595623"/>
            <a:ext cx="4945237" cy="3716058"/>
          </a:xfrm>
          <a:prstGeom prst="rect">
            <a:avLst/>
          </a:prstGeom>
          <a:noFill/>
          <a:ln>
            <a:noFill/>
          </a:ln>
        </p:spPr>
      </p:pic>
      <p:sp>
        <p:nvSpPr>
          <p:cNvPr id="140" name="Google Shape;140;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5"/>
          <p:cNvPicPr preferRelativeResize="0"/>
          <p:nvPr/>
        </p:nvPicPr>
        <p:blipFill rotWithShape="1">
          <a:blip r:embed="rId15">
            <a:alphaModFix/>
          </a:blip>
          <a:srcRect b="0" l="0" r="0" t="0"/>
          <a:stretch/>
        </p:blipFill>
        <p:spPr>
          <a:xfrm>
            <a:off x="23523340" y="10820400"/>
            <a:ext cx="711289" cy="2590800"/>
          </a:xfrm>
          <a:prstGeom prst="rect">
            <a:avLst/>
          </a:prstGeom>
          <a:noFill/>
          <a:ln>
            <a:noFill/>
          </a:ln>
        </p:spPr>
      </p:pic>
      <p:pic>
        <p:nvPicPr>
          <p:cNvPr descr=" " id="142" name="Google Shape;142;p5"/>
          <p:cNvPicPr preferRelativeResize="0"/>
          <p:nvPr/>
        </p:nvPicPr>
        <p:blipFill rotWithShape="1">
          <a:blip r:embed="rId16">
            <a:alphaModFix/>
          </a:blip>
          <a:srcRect b="0" l="0" r="0" t="0"/>
          <a:stretch/>
        </p:blipFill>
        <p:spPr>
          <a:xfrm>
            <a:off x="0" y="0"/>
            <a:ext cx="24387048" cy="8305800"/>
          </a:xfrm>
          <a:prstGeom prst="rect">
            <a:avLst/>
          </a:prstGeom>
          <a:noFill/>
          <a:ln>
            <a:noFill/>
          </a:ln>
        </p:spPr>
      </p:pic>
      <p:sp>
        <p:nvSpPr>
          <p:cNvPr id="143" name="Google Shape;143;p5"/>
          <p:cNvSpPr/>
          <p:nvPr/>
        </p:nvSpPr>
        <p:spPr>
          <a:xfrm>
            <a:off x="1816327" y="9499600"/>
            <a:ext cx="9907238"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p5"/>
          <p:cNvPicPr preferRelativeResize="0"/>
          <p:nvPr/>
        </p:nvPicPr>
        <p:blipFill rotWithShape="1">
          <a:blip r:embed="rId17">
            <a:alphaModFix/>
          </a:blip>
          <a:srcRect b="0" l="0" r="0" t="0"/>
          <a:stretch/>
        </p:blipFill>
        <p:spPr>
          <a:xfrm>
            <a:off x="1816327" y="10001250"/>
            <a:ext cx="1708035" cy="1625600"/>
          </a:xfrm>
          <a:prstGeom prst="rect">
            <a:avLst/>
          </a:prstGeom>
          <a:noFill/>
          <a:ln>
            <a:noFill/>
          </a:ln>
        </p:spPr>
      </p:pic>
      <p:sp>
        <p:nvSpPr>
          <p:cNvPr id="145" name="Google Shape;145;p5"/>
          <p:cNvSpPr/>
          <p:nvPr/>
        </p:nvSpPr>
        <p:spPr>
          <a:xfrm>
            <a:off x="3930813" y="9499600"/>
            <a:ext cx="7792754"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5"/>
          <p:cNvSpPr/>
          <p:nvPr/>
        </p:nvSpPr>
        <p:spPr>
          <a:xfrm>
            <a:off x="3930813" y="9499600"/>
            <a:ext cx="799598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47" name="Google Shape;147;p5"/>
          <p:cNvSpPr/>
          <p:nvPr/>
        </p:nvSpPr>
        <p:spPr>
          <a:xfrm>
            <a:off x="3930813" y="10528300"/>
            <a:ext cx="792823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8" name="Google Shape;148;p5"/>
          <p:cNvSpPr/>
          <p:nvPr/>
        </p:nvSpPr>
        <p:spPr>
          <a:xfrm>
            <a:off x="12676184" y="9499600"/>
            <a:ext cx="9907238"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p5"/>
          <p:cNvPicPr preferRelativeResize="0"/>
          <p:nvPr/>
        </p:nvPicPr>
        <p:blipFill rotWithShape="1">
          <a:blip r:embed="rId18">
            <a:alphaModFix/>
          </a:blip>
          <a:srcRect b="0" l="0" r="0" t="0"/>
          <a:stretch/>
        </p:blipFill>
        <p:spPr>
          <a:xfrm>
            <a:off x="12676184" y="10001250"/>
            <a:ext cx="1589931" cy="1625600"/>
          </a:xfrm>
          <a:prstGeom prst="rect">
            <a:avLst/>
          </a:prstGeom>
          <a:noFill/>
          <a:ln>
            <a:noFill/>
          </a:ln>
        </p:spPr>
      </p:pic>
      <p:sp>
        <p:nvSpPr>
          <p:cNvPr id="150" name="Google Shape;150;p5"/>
          <p:cNvSpPr/>
          <p:nvPr/>
        </p:nvSpPr>
        <p:spPr>
          <a:xfrm>
            <a:off x="14672566" y="9499600"/>
            <a:ext cx="7910856"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5"/>
          <p:cNvSpPr/>
          <p:nvPr/>
        </p:nvSpPr>
        <p:spPr>
          <a:xfrm>
            <a:off x="14672566" y="9499600"/>
            <a:ext cx="811408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52" name="Google Shape;152;p5"/>
          <p:cNvSpPr/>
          <p:nvPr/>
        </p:nvSpPr>
        <p:spPr>
          <a:xfrm>
            <a:off x="14672566" y="10528300"/>
            <a:ext cx="804633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157" name="Shape 157"/>
        <p:cNvGrpSpPr/>
        <p:nvPr/>
      </p:nvGrpSpPr>
      <p:grpSpPr>
        <a:xfrm>
          <a:off x="0" y="0"/>
          <a:ext cx="0" cy="0"/>
          <a:chOff x="0" y="0"/>
          <a:chExt cx="0" cy="0"/>
        </a:xfrm>
      </p:grpSpPr>
      <p:pic>
        <p:nvPicPr>
          <p:cNvPr descr=" " id="158" name="Google Shape;158;p6"/>
          <p:cNvPicPr preferRelativeResize="0"/>
          <p:nvPr/>
        </p:nvPicPr>
        <p:blipFill rotWithShape="1">
          <a:blip r:embed="rId3">
            <a:alphaModFix/>
          </a:blip>
          <a:srcRect b="0" l="0" r="0" t="0"/>
          <a:stretch/>
        </p:blipFill>
        <p:spPr>
          <a:xfrm>
            <a:off x="1409876" y="1066800"/>
            <a:ext cx="1435279" cy="876300"/>
          </a:xfrm>
          <a:prstGeom prst="rect">
            <a:avLst/>
          </a:prstGeom>
          <a:noFill/>
          <a:ln>
            <a:noFill/>
          </a:ln>
        </p:spPr>
      </p:pic>
      <p:pic>
        <p:nvPicPr>
          <p:cNvPr descr=" " id="159" name="Google Shape;159;p6"/>
          <p:cNvPicPr preferRelativeResize="0"/>
          <p:nvPr/>
        </p:nvPicPr>
        <p:blipFill rotWithShape="1">
          <a:blip r:embed="rId4">
            <a:alphaModFix/>
          </a:blip>
          <a:srcRect b="0" l="0" r="0" t="0"/>
          <a:stretch/>
        </p:blipFill>
        <p:spPr>
          <a:xfrm>
            <a:off x="5715714" y="12839700"/>
            <a:ext cx="1435279" cy="876300"/>
          </a:xfrm>
          <a:prstGeom prst="rect">
            <a:avLst/>
          </a:prstGeom>
          <a:noFill/>
          <a:ln>
            <a:noFill/>
          </a:ln>
        </p:spPr>
      </p:pic>
      <p:pic>
        <p:nvPicPr>
          <p:cNvPr descr=" " id="160" name="Google Shape;160;p6"/>
          <p:cNvPicPr preferRelativeResize="0"/>
          <p:nvPr/>
        </p:nvPicPr>
        <p:blipFill rotWithShape="1">
          <a:blip r:embed="rId5">
            <a:alphaModFix/>
          </a:blip>
          <a:srcRect b="0" l="0" r="0" t="0"/>
          <a:stretch/>
        </p:blipFill>
        <p:spPr>
          <a:xfrm>
            <a:off x="21694311" y="4914900"/>
            <a:ext cx="1435279" cy="876300"/>
          </a:xfrm>
          <a:prstGeom prst="rect">
            <a:avLst/>
          </a:prstGeom>
          <a:noFill/>
          <a:ln>
            <a:noFill/>
          </a:ln>
        </p:spPr>
      </p:pic>
      <p:pic>
        <p:nvPicPr>
          <p:cNvPr descr=" " id="161" name="Google Shape;161;p6"/>
          <p:cNvPicPr preferRelativeResize="0"/>
          <p:nvPr/>
        </p:nvPicPr>
        <p:blipFill rotWithShape="1">
          <a:blip r:embed="rId6">
            <a:alphaModFix/>
          </a:blip>
          <a:srcRect b="0" l="0" r="0" t="0"/>
          <a:stretch/>
        </p:blipFill>
        <p:spPr>
          <a:xfrm>
            <a:off x="22086374" y="2930389"/>
            <a:ext cx="3083310" cy="2000095"/>
          </a:xfrm>
          <a:prstGeom prst="rect">
            <a:avLst/>
          </a:prstGeom>
          <a:noFill/>
          <a:ln>
            <a:noFill/>
          </a:ln>
        </p:spPr>
      </p:pic>
      <p:pic>
        <p:nvPicPr>
          <p:cNvPr descr=" " id="162" name="Google Shape;162;p6"/>
          <p:cNvPicPr preferRelativeResize="0"/>
          <p:nvPr/>
        </p:nvPicPr>
        <p:blipFill rotWithShape="1">
          <a:blip r:embed="rId7">
            <a:alphaModFix/>
          </a:blip>
          <a:srcRect b="0" l="0" r="0" t="0"/>
          <a:stretch/>
        </p:blipFill>
        <p:spPr>
          <a:xfrm>
            <a:off x="0" y="10579100"/>
            <a:ext cx="3667596" cy="3545718"/>
          </a:xfrm>
          <a:prstGeom prst="rect">
            <a:avLst/>
          </a:prstGeom>
          <a:noFill/>
          <a:ln>
            <a:noFill/>
          </a:ln>
        </p:spPr>
      </p:pic>
      <p:pic>
        <p:nvPicPr>
          <p:cNvPr descr=" " id="163" name="Google Shape;163;p6"/>
          <p:cNvPicPr preferRelativeResize="0"/>
          <p:nvPr/>
        </p:nvPicPr>
        <p:blipFill rotWithShape="1">
          <a:blip r:embed="rId8">
            <a:alphaModFix/>
          </a:blip>
          <a:srcRect b="0" l="0" r="0" t="0"/>
          <a:stretch/>
        </p:blipFill>
        <p:spPr>
          <a:xfrm>
            <a:off x="20335242" y="495300"/>
            <a:ext cx="4966321" cy="2552700"/>
          </a:xfrm>
          <a:prstGeom prst="rect">
            <a:avLst/>
          </a:prstGeom>
          <a:noFill/>
          <a:ln>
            <a:noFill/>
          </a:ln>
        </p:spPr>
      </p:pic>
      <p:pic>
        <p:nvPicPr>
          <p:cNvPr descr=" " id="164" name="Google Shape;164;p6"/>
          <p:cNvPicPr preferRelativeResize="0"/>
          <p:nvPr/>
        </p:nvPicPr>
        <p:blipFill rotWithShape="1">
          <a:blip r:embed="rId9">
            <a:alphaModFix/>
          </a:blip>
          <a:srcRect b="0" l="0" r="0" t="0"/>
          <a:stretch/>
        </p:blipFill>
        <p:spPr>
          <a:xfrm>
            <a:off x="-403595" y="6512024"/>
            <a:ext cx="3070770" cy="1954678"/>
          </a:xfrm>
          <a:prstGeom prst="rect">
            <a:avLst/>
          </a:prstGeom>
          <a:noFill/>
          <a:ln>
            <a:noFill/>
          </a:ln>
        </p:spPr>
      </p:pic>
      <p:pic>
        <p:nvPicPr>
          <p:cNvPr descr=" " id="165" name="Google Shape;165;p6"/>
          <p:cNvPicPr preferRelativeResize="0"/>
          <p:nvPr/>
        </p:nvPicPr>
        <p:blipFill rotWithShape="1">
          <a:blip r:embed="rId10">
            <a:alphaModFix/>
          </a:blip>
          <a:srcRect b="0" l="0" r="0" t="0"/>
          <a:stretch/>
        </p:blipFill>
        <p:spPr>
          <a:xfrm>
            <a:off x="-516112" y="7387227"/>
            <a:ext cx="7281413" cy="8580059"/>
          </a:xfrm>
          <a:prstGeom prst="rect">
            <a:avLst/>
          </a:prstGeom>
          <a:noFill/>
          <a:ln>
            <a:noFill/>
          </a:ln>
        </p:spPr>
      </p:pic>
      <p:sp>
        <p:nvSpPr>
          <p:cNvPr id="166" name="Google Shape;166;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p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168" name="Google Shape;168;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6"/>
          <p:cNvSpPr/>
          <p:nvPr/>
        </p:nvSpPr>
        <p:spPr>
          <a:xfrm>
            <a:off x="914514" y="3492500"/>
            <a:ext cx="5029829"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6"/>
          <p:cNvSpPr/>
          <p:nvPr/>
        </p:nvSpPr>
        <p:spPr>
          <a:xfrm>
            <a:off x="914514" y="3492500"/>
            <a:ext cx="5233054"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71" name="Google Shape;171;p6"/>
          <p:cNvSpPr/>
          <p:nvPr/>
        </p:nvSpPr>
        <p:spPr>
          <a:xfrm>
            <a:off x="914514" y="49276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6"/>
          <p:cNvSpPr/>
          <p:nvPr/>
        </p:nvSpPr>
        <p:spPr>
          <a:xfrm>
            <a:off x="914514" y="49276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73" name="Google Shape;173;p6"/>
          <p:cNvPicPr preferRelativeResize="0"/>
          <p:nvPr/>
        </p:nvPicPr>
        <p:blipFill rotWithShape="1">
          <a:blip r:embed="rId12">
            <a:alphaModFix/>
          </a:blip>
          <a:srcRect b="0" l="0" r="0" t="0"/>
          <a:stretch/>
        </p:blipFill>
        <p:spPr>
          <a:xfrm>
            <a:off x="914514" y="7137400"/>
            <a:ext cx="7023978" cy="5118100"/>
          </a:xfrm>
          <a:prstGeom prst="rect">
            <a:avLst/>
          </a:prstGeom>
          <a:noFill/>
          <a:ln>
            <a:noFill/>
          </a:ln>
        </p:spPr>
      </p:pic>
      <p:sp>
        <p:nvSpPr>
          <p:cNvPr id="174" name="Google Shape;174;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6"/>
          <p:cNvSpPr/>
          <p:nvPr/>
        </p:nvSpPr>
        <p:spPr>
          <a:xfrm>
            <a:off x="15826178" y="3492500"/>
            <a:ext cx="5029829"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
          <p:cNvSpPr/>
          <p:nvPr/>
        </p:nvSpPr>
        <p:spPr>
          <a:xfrm>
            <a:off x="15826178" y="3492500"/>
            <a:ext cx="5233054"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77" name="Google Shape;177;p6"/>
          <p:cNvSpPr/>
          <p:nvPr/>
        </p:nvSpPr>
        <p:spPr>
          <a:xfrm>
            <a:off x="15826178" y="49276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6"/>
          <p:cNvSpPr/>
          <p:nvPr/>
        </p:nvSpPr>
        <p:spPr>
          <a:xfrm>
            <a:off x="15826178" y="49276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79" name="Google Shape;179;p6"/>
          <p:cNvPicPr preferRelativeResize="0"/>
          <p:nvPr/>
        </p:nvPicPr>
        <p:blipFill rotWithShape="1">
          <a:blip r:embed="rId13">
            <a:alphaModFix/>
          </a:blip>
          <a:srcRect b="0" l="0" r="0" t="0"/>
          <a:stretch/>
        </p:blipFill>
        <p:spPr>
          <a:xfrm>
            <a:off x="15826178" y="7137400"/>
            <a:ext cx="7023978" cy="5118100"/>
          </a:xfrm>
          <a:prstGeom prst="rect">
            <a:avLst/>
          </a:prstGeom>
          <a:noFill/>
          <a:ln>
            <a:noFill/>
          </a:ln>
        </p:spPr>
      </p:pic>
      <p:sp>
        <p:nvSpPr>
          <p:cNvPr id="180" name="Google Shape;180;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6"/>
          <p:cNvSpPr/>
          <p:nvPr/>
        </p:nvSpPr>
        <p:spPr>
          <a:xfrm>
            <a:off x="8370346" y="1498600"/>
            <a:ext cx="4356645"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6"/>
          <p:cNvSpPr/>
          <p:nvPr/>
        </p:nvSpPr>
        <p:spPr>
          <a:xfrm>
            <a:off x="8370346" y="1498600"/>
            <a:ext cx="455987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83" name="Google Shape;183;p6"/>
          <p:cNvSpPr/>
          <p:nvPr/>
        </p:nvSpPr>
        <p:spPr>
          <a:xfrm>
            <a:off x="8370346" y="29337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6"/>
          <p:cNvSpPr/>
          <p:nvPr/>
        </p:nvSpPr>
        <p:spPr>
          <a:xfrm>
            <a:off x="8370346" y="29337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85" name="Google Shape;185;p6"/>
          <p:cNvPicPr preferRelativeResize="0"/>
          <p:nvPr/>
        </p:nvPicPr>
        <p:blipFill rotWithShape="1">
          <a:blip r:embed="rId14">
            <a:alphaModFix/>
          </a:blip>
          <a:srcRect b="0" l="0" r="0" t="0"/>
          <a:stretch/>
        </p:blipFill>
        <p:spPr>
          <a:xfrm>
            <a:off x="8370346" y="5143500"/>
            <a:ext cx="7023978" cy="5118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190" name="Shape 190"/>
        <p:cNvGrpSpPr/>
        <p:nvPr/>
      </p:nvGrpSpPr>
      <p:grpSpPr>
        <a:xfrm>
          <a:off x="0" y="0"/>
          <a:ext cx="0" cy="0"/>
          <a:chOff x="0" y="0"/>
          <a:chExt cx="0" cy="0"/>
        </a:xfrm>
      </p:grpSpPr>
      <p:pic>
        <p:nvPicPr>
          <p:cNvPr descr=" " id="191" name="Google Shape;191;p7"/>
          <p:cNvPicPr preferRelativeResize="0"/>
          <p:nvPr/>
        </p:nvPicPr>
        <p:blipFill rotWithShape="1">
          <a:blip r:embed="rId3">
            <a:alphaModFix/>
          </a:blip>
          <a:srcRect b="0" l="0" r="0" t="0"/>
          <a:stretch/>
        </p:blipFill>
        <p:spPr>
          <a:xfrm>
            <a:off x="838305" y="1295400"/>
            <a:ext cx="2044956" cy="1892300"/>
          </a:xfrm>
          <a:prstGeom prst="rect">
            <a:avLst/>
          </a:prstGeom>
          <a:noFill/>
          <a:ln>
            <a:noFill/>
          </a:ln>
        </p:spPr>
      </p:pic>
      <p:pic>
        <p:nvPicPr>
          <p:cNvPr descr=" " id="192" name="Google Shape;192;p7"/>
          <p:cNvPicPr preferRelativeResize="0"/>
          <p:nvPr/>
        </p:nvPicPr>
        <p:blipFill rotWithShape="1">
          <a:blip r:embed="rId4">
            <a:alphaModFix/>
          </a:blip>
          <a:srcRect b="0" l="0" r="0" t="0"/>
          <a:stretch/>
        </p:blipFill>
        <p:spPr>
          <a:xfrm>
            <a:off x="12828603" y="10261600"/>
            <a:ext cx="2415082" cy="2225799"/>
          </a:xfrm>
          <a:prstGeom prst="rect">
            <a:avLst/>
          </a:prstGeom>
          <a:noFill/>
          <a:ln>
            <a:noFill/>
          </a:ln>
        </p:spPr>
      </p:pic>
      <p:pic>
        <p:nvPicPr>
          <p:cNvPr descr=" " id="193" name="Google Shape;193;p7"/>
          <p:cNvPicPr preferRelativeResize="0"/>
          <p:nvPr/>
        </p:nvPicPr>
        <p:blipFill rotWithShape="1">
          <a:blip r:embed="rId5">
            <a:alphaModFix/>
          </a:blip>
          <a:srcRect b="0" l="0" r="0" t="0"/>
          <a:stretch/>
        </p:blipFill>
        <p:spPr>
          <a:xfrm>
            <a:off x="2883260" y="2730500"/>
            <a:ext cx="19903388" cy="8267700"/>
          </a:xfrm>
          <a:prstGeom prst="rect">
            <a:avLst/>
          </a:prstGeom>
          <a:noFill/>
          <a:ln>
            <a:noFill/>
          </a:ln>
        </p:spPr>
      </p:pic>
      <p:pic>
        <p:nvPicPr>
          <p:cNvPr descr=" " id="194" name="Google Shape;194;p7"/>
          <p:cNvPicPr preferRelativeResize="0"/>
          <p:nvPr/>
        </p:nvPicPr>
        <p:blipFill rotWithShape="1">
          <a:blip r:embed="rId6">
            <a:alphaModFix/>
          </a:blip>
          <a:srcRect b="0" l="0" r="0" t="0"/>
          <a:stretch/>
        </p:blipFill>
        <p:spPr>
          <a:xfrm>
            <a:off x="19014276" y="9144000"/>
            <a:ext cx="3770784" cy="3495216"/>
          </a:xfrm>
          <a:prstGeom prst="rect">
            <a:avLst/>
          </a:prstGeom>
          <a:noFill/>
          <a:ln>
            <a:noFill/>
          </a:ln>
        </p:spPr>
      </p:pic>
      <p:pic>
        <p:nvPicPr>
          <p:cNvPr descr=" " id="195" name="Google Shape;195;p7"/>
          <p:cNvPicPr preferRelativeResize="0"/>
          <p:nvPr/>
        </p:nvPicPr>
        <p:blipFill rotWithShape="1">
          <a:blip r:embed="rId7">
            <a:alphaModFix/>
          </a:blip>
          <a:srcRect b="0" l="0" r="0" t="0"/>
          <a:stretch/>
        </p:blipFill>
        <p:spPr>
          <a:xfrm>
            <a:off x="20767096" y="571500"/>
            <a:ext cx="2830600" cy="4155542"/>
          </a:xfrm>
          <a:prstGeom prst="rect">
            <a:avLst/>
          </a:prstGeom>
          <a:noFill/>
          <a:ln>
            <a:noFill/>
          </a:ln>
        </p:spPr>
      </p:pic>
      <p:pic>
        <p:nvPicPr>
          <p:cNvPr descr=" " id="196" name="Google Shape;196;p7"/>
          <p:cNvPicPr preferRelativeResize="0"/>
          <p:nvPr/>
        </p:nvPicPr>
        <p:blipFill rotWithShape="1">
          <a:blip r:embed="rId8">
            <a:alphaModFix/>
          </a:blip>
          <a:srcRect b="0" l="0" r="0" t="0"/>
          <a:stretch/>
        </p:blipFill>
        <p:spPr>
          <a:xfrm>
            <a:off x="1219352" y="8509000"/>
            <a:ext cx="3315114" cy="4004977"/>
          </a:xfrm>
          <a:prstGeom prst="rect">
            <a:avLst/>
          </a:prstGeom>
          <a:noFill/>
          <a:ln>
            <a:noFill/>
          </a:ln>
        </p:spPr>
      </p:pic>
      <p:sp>
        <p:nvSpPr>
          <p:cNvPr id="197" name="Google Shape;197;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p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99" name="Google Shape;199;p7"/>
          <p:cNvPicPr preferRelativeResize="0"/>
          <p:nvPr/>
        </p:nvPicPr>
        <p:blipFill rotWithShape="1">
          <a:blip r:embed="rId10">
            <a:alphaModFix/>
          </a:blip>
          <a:srcRect b="0" l="0" r="0" t="0"/>
          <a:stretch/>
        </p:blipFill>
        <p:spPr>
          <a:xfrm>
            <a:off x="-508063" y="1384300"/>
            <a:ext cx="5966698" cy="4437887"/>
          </a:xfrm>
          <a:prstGeom prst="rect">
            <a:avLst/>
          </a:prstGeom>
          <a:noFill/>
          <a:ln>
            <a:noFill/>
          </a:ln>
        </p:spPr>
      </p:pic>
      <p:sp>
        <p:nvSpPr>
          <p:cNvPr id="200" name="Google Shape;200;p7"/>
          <p:cNvSpPr/>
          <p:nvPr/>
        </p:nvSpPr>
        <p:spPr>
          <a:xfrm>
            <a:off x="5842730" y="4229100"/>
            <a:ext cx="13603400" cy="50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7"/>
          <p:cNvSpPr/>
          <p:nvPr/>
        </p:nvSpPr>
        <p:spPr>
          <a:xfrm>
            <a:off x="5842730" y="4229100"/>
            <a:ext cx="13806626" cy="43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02" name="Google Shape;202;p7"/>
          <p:cNvSpPr/>
          <p:nvPr/>
        </p:nvSpPr>
        <p:spPr>
          <a:xfrm>
            <a:off x="15407026" y="8661400"/>
            <a:ext cx="419152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207" name="Shape 207"/>
        <p:cNvGrpSpPr/>
        <p:nvPr/>
      </p:nvGrpSpPr>
      <p:grpSpPr>
        <a:xfrm>
          <a:off x="0" y="0"/>
          <a:ext cx="0" cy="0"/>
          <a:chOff x="0" y="0"/>
          <a:chExt cx="0" cy="0"/>
        </a:xfrm>
      </p:grpSpPr>
      <p:pic>
        <p:nvPicPr>
          <p:cNvPr descr=" " id="208" name="Google Shape;208;p8"/>
          <p:cNvPicPr preferRelativeResize="0"/>
          <p:nvPr/>
        </p:nvPicPr>
        <p:blipFill rotWithShape="1">
          <a:blip r:embed="rId3">
            <a:alphaModFix/>
          </a:blip>
          <a:srcRect b="0" l="0" r="0" t="0"/>
          <a:stretch/>
        </p:blipFill>
        <p:spPr>
          <a:xfrm>
            <a:off x="21821327" y="11722100"/>
            <a:ext cx="2565721" cy="2006600"/>
          </a:xfrm>
          <a:prstGeom prst="rect">
            <a:avLst/>
          </a:prstGeom>
          <a:noFill/>
          <a:ln>
            <a:noFill/>
          </a:ln>
        </p:spPr>
      </p:pic>
      <p:pic>
        <p:nvPicPr>
          <p:cNvPr descr=" " id="209" name="Google Shape;209;p8"/>
          <p:cNvPicPr preferRelativeResize="0"/>
          <p:nvPr/>
        </p:nvPicPr>
        <p:blipFill rotWithShape="1">
          <a:blip r:embed="rId4">
            <a:alphaModFix/>
          </a:blip>
          <a:srcRect b="0" l="0" r="0" t="0"/>
          <a:stretch/>
        </p:blipFill>
        <p:spPr>
          <a:xfrm>
            <a:off x="0" y="0"/>
            <a:ext cx="2591124" cy="2616200"/>
          </a:xfrm>
          <a:prstGeom prst="rect">
            <a:avLst/>
          </a:prstGeom>
          <a:noFill/>
          <a:ln>
            <a:noFill/>
          </a:ln>
        </p:spPr>
      </p:pic>
      <p:pic>
        <p:nvPicPr>
          <p:cNvPr descr=" " id="210" name="Google Shape;210;p8"/>
          <p:cNvPicPr preferRelativeResize="0"/>
          <p:nvPr/>
        </p:nvPicPr>
        <p:blipFill rotWithShape="1">
          <a:blip r:embed="rId5">
            <a:alphaModFix/>
          </a:blip>
          <a:srcRect b="0" l="0" r="0" t="0"/>
          <a:stretch/>
        </p:blipFill>
        <p:spPr>
          <a:xfrm>
            <a:off x="-414499" y="-2898986"/>
            <a:ext cx="6862257" cy="7906965"/>
          </a:xfrm>
          <a:prstGeom prst="rect">
            <a:avLst/>
          </a:prstGeom>
          <a:noFill/>
          <a:ln>
            <a:noFill/>
          </a:ln>
        </p:spPr>
      </p:pic>
      <p:pic>
        <p:nvPicPr>
          <p:cNvPr descr=" " id="211" name="Google Shape;211;p8"/>
          <p:cNvPicPr preferRelativeResize="0"/>
          <p:nvPr/>
        </p:nvPicPr>
        <p:blipFill rotWithShape="1">
          <a:blip r:embed="rId6">
            <a:alphaModFix/>
          </a:blip>
          <a:srcRect b="0" l="0" r="0" t="0"/>
          <a:stretch/>
        </p:blipFill>
        <p:spPr>
          <a:xfrm>
            <a:off x="18205050" y="7983612"/>
            <a:ext cx="7524683" cy="8847683"/>
          </a:xfrm>
          <a:prstGeom prst="rect">
            <a:avLst/>
          </a:prstGeom>
          <a:noFill/>
          <a:ln>
            <a:noFill/>
          </a:ln>
        </p:spPr>
      </p:pic>
      <p:pic>
        <p:nvPicPr>
          <p:cNvPr descr=" " id="212" name="Google Shape;212;p8"/>
          <p:cNvPicPr preferRelativeResize="0"/>
          <p:nvPr/>
        </p:nvPicPr>
        <p:blipFill rotWithShape="1">
          <a:blip r:embed="rId7">
            <a:alphaModFix/>
          </a:blip>
          <a:srcRect b="0" l="0" r="0" t="0"/>
          <a:stretch/>
        </p:blipFill>
        <p:spPr>
          <a:xfrm>
            <a:off x="21160845" y="-558800"/>
            <a:ext cx="3880766" cy="3992178"/>
          </a:xfrm>
          <a:prstGeom prst="rect">
            <a:avLst/>
          </a:prstGeom>
          <a:noFill/>
          <a:ln>
            <a:noFill/>
          </a:ln>
        </p:spPr>
      </p:pic>
      <p:pic>
        <p:nvPicPr>
          <p:cNvPr descr=" " id="213" name="Google Shape;213;p8"/>
          <p:cNvPicPr preferRelativeResize="0"/>
          <p:nvPr/>
        </p:nvPicPr>
        <p:blipFill rotWithShape="1">
          <a:blip r:embed="rId8">
            <a:alphaModFix/>
          </a:blip>
          <a:srcRect b="0" l="0" r="0" t="0"/>
          <a:stretch/>
        </p:blipFill>
        <p:spPr>
          <a:xfrm>
            <a:off x="0" y="8877300"/>
            <a:ext cx="2823467" cy="6253485"/>
          </a:xfrm>
          <a:prstGeom prst="rect">
            <a:avLst/>
          </a:prstGeom>
          <a:noFill/>
          <a:ln>
            <a:noFill/>
          </a:ln>
        </p:spPr>
      </p:pic>
      <p:pic>
        <p:nvPicPr>
          <p:cNvPr descr=" " id="214" name="Google Shape;214;p8"/>
          <p:cNvPicPr preferRelativeResize="0"/>
          <p:nvPr/>
        </p:nvPicPr>
        <p:blipFill rotWithShape="1">
          <a:blip r:embed="rId9">
            <a:alphaModFix/>
          </a:blip>
          <a:srcRect b="0" l="0" r="0" t="0"/>
          <a:stretch/>
        </p:blipFill>
        <p:spPr>
          <a:xfrm>
            <a:off x="1092337" y="4127500"/>
            <a:ext cx="1435279" cy="876300"/>
          </a:xfrm>
          <a:prstGeom prst="rect">
            <a:avLst/>
          </a:prstGeom>
          <a:noFill/>
          <a:ln>
            <a:noFill/>
          </a:ln>
        </p:spPr>
      </p:pic>
      <p:pic>
        <p:nvPicPr>
          <p:cNvPr descr=" " id="215" name="Google Shape;215;p8"/>
          <p:cNvPicPr preferRelativeResize="0"/>
          <p:nvPr/>
        </p:nvPicPr>
        <p:blipFill rotWithShape="1">
          <a:blip r:embed="rId9">
            <a:alphaModFix/>
          </a:blip>
          <a:srcRect b="0" l="0" r="0" t="0"/>
          <a:stretch/>
        </p:blipFill>
        <p:spPr>
          <a:xfrm>
            <a:off x="21668908" y="9067800"/>
            <a:ext cx="1435279" cy="876300"/>
          </a:xfrm>
          <a:prstGeom prst="rect">
            <a:avLst/>
          </a:prstGeom>
          <a:noFill/>
          <a:ln>
            <a:noFill/>
          </a:ln>
        </p:spPr>
      </p:pic>
      <p:pic>
        <p:nvPicPr>
          <p:cNvPr descr=" " id="216" name="Google Shape;216;p8"/>
          <p:cNvPicPr preferRelativeResize="0"/>
          <p:nvPr/>
        </p:nvPicPr>
        <p:blipFill rotWithShape="1">
          <a:blip r:embed="rId10">
            <a:alphaModFix/>
          </a:blip>
          <a:srcRect b="0" l="0" r="0" t="0"/>
          <a:stretch/>
        </p:blipFill>
        <p:spPr>
          <a:xfrm>
            <a:off x="-1087653" y="5533889"/>
            <a:ext cx="3083309" cy="2000101"/>
          </a:xfrm>
          <a:prstGeom prst="rect">
            <a:avLst/>
          </a:prstGeom>
          <a:noFill/>
          <a:ln>
            <a:noFill/>
          </a:ln>
        </p:spPr>
      </p:pic>
      <p:sp>
        <p:nvSpPr>
          <p:cNvPr id="217" name="Google Shape;217;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p8"/>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19" name="Google Shape;219;p8"/>
          <p:cNvPicPr preferRelativeResize="0"/>
          <p:nvPr/>
        </p:nvPicPr>
        <p:blipFill rotWithShape="1">
          <a:blip r:embed="rId12">
            <a:alphaModFix/>
          </a:blip>
          <a:srcRect b="0" l="0" r="0" t="0"/>
          <a:stretch/>
        </p:blipFill>
        <p:spPr>
          <a:xfrm>
            <a:off x="1524191" y="1866900"/>
            <a:ext cx="7595549" cy="10147300"/>
          </a:xfrm>
          <a:prstGeom prst="rect">
            <a:avLst/>
          </a:prstGeom>
          <a:noFill/>
          <a:ln>
            <a:noFill/>
          </a:ln>
        </p:spPr>
      </p:pic>
      <p:pic>
        <p:nvPicPr>
          <p:cNvPr descr=" " id="220" name="Google Shape;220;p8"/>
          <p:cNvPicPr preferRelativeResize="0"/>
          <p:nvPr/>
        </p:nvPicPr>
        <p:blipFill rotWithShape="1">
          <a:blip r:embed="rId13">
            <a:alphaModFix/>
          </a:blip>
          <a:srcRect b="0" l="0" r="0" t="0"/>
          <a:stretch/>
        </p:blipFill>
        <p:spPr>
          <a:xfrm>
            <a:off x="9335667" y="1866900"/>
            <a:ext cx="5728416" cy="10147300"/>
          </a:xfrm>
          <a:prstGeom prst="rect">
            <a:avLst/>
          </a:prstGeom>
          <a:noFill/>
          <a:ln>
            <a:noFill/>
          </a:ln>
        </p:spPr>
      </p:pic>
      <p:sp>
        <p:nvSpPr>
          <p:cNvPr id="221" name="Google Shape;221;p8"/>
          <p:cNvSpPr/>
          <p:nvPr/>
        </p:nvSpPr>
        <p:spPr>
          <a:xfrm>
            <a:off x="16004000" y="3111500"/>
            <a:ext cx="7163695" cy="30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8"/>
          <p:cNvSpPr/>
          <p:nvPr/>
        </p:nvSpPr>
        <p:spPr>
          <a:xfrm>
            <a:off x="16004000" y="3111500"/>
            <a:ext cx="7366921" cy="18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 Technique</a:t>
            </a:r>
            <a:endParaRPr b="0" i="0" sz="4800" u="none" cap="none" strike="noStrike">
              <a:solidFill>
                <a:schemeClr val="dk1"/>
              </a:solidFill>
              <a:latin typeface="Calibri"/>
              <a:ea typeface="Calibri"/>
              <a:cs typeface="Calibri"/>
              <a:sym typeface="Calibri"/>
            </a:endParaRPr>
          </a:p>
        </p:txBody>
      </p:sp>
      <p:sp>
        <p:nvSpPr>
          <p:cNvPr id="223" name="Google Shape;223;p8"/>
          <p:cNvSpPr/>
          <p:nvPr/>
        </p:nvSpPr>
        <p:spPr>
          <a:xfrm>
            <a:off x="16004000" y="50673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24" name="Google Shape;224;p8"/>
          <p:cNvSpPr/>
          <p:nvPr/>
        </p:nvSpPr>
        <p:spPr>
          <a:xfrm>
            <a:off x="16004000" y="6540500"/>
            <a:ext cx="7163695" cy="30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8"/>
          <p:cNvSpPr/>
          <p:nvPr/>
        </p:nvSpPr>
        <p:spPr>
          <a:xfrm>
            <a:off x="16004000" y="6540500"/>
            <a:ext cx="7366921" cy="18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Art of Unicorn Sighting</a:t>
            </a:r>
            <a:endParaRPr b="0" i="0" sz="4800" u="none" cap="none" strike="noStrike">
              <a:solidFill>
                <a:schemeClr val="dk1"/>
              </a:solidFill>
              <a:latin typeface="Calibri"/>
              <a:ea typeface="Calibri"/>
              <a:cs typeface="Calibri"/>
              <a:sym typeface="Calibri"/>
            </a:endParaRPr>
          </a:p>
        </p:txBody>
      </p:sp>
      <p:sp>
        <p:nvSpPr>
          <p:cNvPr id="226" name="Google Shape;226;p8"/>
          <p:cNvSpPr/>
          <p:nvPr/>
        </p:nvSpPr>
        <p:spPr>
          <a:xfrm>
            <a:off x="16004000" y="84963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CD"/>
        </a:solidFill>
      </p:bgPr>
    </p:bg>
    <p:spTree>
      <p:nvGrpSpPr>
        <p:cNvPr id="231" name="Shape 231"/>
        <p:cNvGrpSpPr/>
        <p:nvPr/>
      </p:nvGrpSpPr>
      <p:grpSpPr>
        <a:xfrm>
          <a:off x="0" y="0"/>
          <a:ext cx="0" cy="0"/>
          <a:chOff x="0" y="0"/>
          <a:chExt cx="0" cy="0"/>
        </a:xfrm>
      </p:grpSpPr>
      <p:pic>
        <p:nvPicPr>
          <p:cNvPr descr=" " id="232" name="Google Shape;232;p9"/>
          <p:cNvPicPr preferRelativeResize="0"/>
          <p:nvPr/>
        </p:nvPicPr>
        <p:blipFill rotWithShape="1">
          <a:blip r:embed="rId3">
            <a:alphaModFix/>
          </a:blip>
          <a:srcRect b="0" l="0" r="0" t="0"/>
          <a:stretch/>
        </p:blipFill>
        <p:spPr>
          <a:xfrm>
            <a:off x="-131985" y="34541"/>
            <a:ext cx="6202507" cy="7192181"/>
          </a:xfrm>
          <a:prstGeom prst="rect">
            <a:avLst/>
          </a:prstGeom>
          <a:noFill/>
          <a:ln>
            <a:noFill/>
          </a:ln>
        </p:spPr>
      </p:pic>
      <p:pic>
        <p:nvPicPr>
          <p:cNvPr descr=" " id="233" name="Google Shape;233;p9"/>
          <p:cNvPicPr preferRelativeResize="0"/>
          <p:nvPr/>
        </p:nvPicPr>
        <p:blipFill rotWithShape="1">
          <a:blip r:embed="rId4">
            <a:alphaModFix/>
          </a:blip>
          <a:srcRect b="0" l="0" r="0" t="0"/>
          <a:stretch/>
        </p:blipFill>
        <p:spPr>
          <a:xfrm>
            <a:off x="-393749" y="-1295400"/>
            <a:ext cx="4056073" cy="5933380"/>
          </a:xfrm>
          <a:prstGeom prst="rect">
            <a:avLst/>
          </a:prstGeom>
          <a:noFill/>
          <a:ln>
            <a:noFill/>
          </a:ln>
        </p:spPr>
      </p:pic>
      <p:pic>
        <p:nvPicPr>
          <p:cNvPr descr=" " id="234" name="Google Shape;234;p9"/>
          <p:cNvPicPr preferRelativeResize="0"/>
          <p:nvPr/>
        </p:nvPicPr>
        <p:blipFill rotWithShape="1">
          <a:blip r:embed="rId5">
            <a:alphaModFix/>
          </a:blip>
          <a:srcRect b="0" l="0" r="0" t="0"/>
          <a:stretch/>
        </p:blipFill>
        <p:spPr>
          <a:xfrm>
            <a:off x="20811908" y="8352507"/>
            <a:ext cx="4056073" cy="5933380"/>
          </a:xfrm>
          <a:prstGeom prst="rect">
            <a:avLst/>
          </a:prstGeom>
          <a:noFill/>
          <a:ln>
            <a:noFill/>
          </a:ln>
        </p:spPr>
      </p:pic>
      <p:pic>
        <p:nvPicPr>
          <p:cNvPr descr=" " id="235" name="Google Shape;235;p9"/>
          <p:cNvPicPr preferRelativeResize="0"/>
          <p:nvPr/>
        </p:nvPicPr>
        <p:blipFill rotWithShape="1">
          <a:blip r:embed="rId6">
            <a:alphaModFix/>
          </a:blip>
          <a:srcRect b="0" l="0" r="0" t="0"/>
          <a:stretch/>
        </p:blipFill>
        <p:spPr>
          <a:xfrm>
            <a:off x="-431854" y="9880600"/>
            <a:ext cx="4140718" cy="4470400"/>
          </a:xfrm>
          <a:prstGeom prst="rect">
            <a:avLst/>
          </a:prstGeom>
          <a:noFill/>
          <a:ln>
            <a:noFill/>
          </a:ln>
        </p:spPr>
      </p:pic>
      <p:pic>
        <p:nvPicPr>
          <p:cNvPr descr=" " id="236" name="Google Shape;236;p9"/>
          <p:cNvPicPr preferRelativeResize="0"/>
          <p:nvPr/>
        </p:nvPicPr>
        <p:blipFill rotWithShape="1">
          <a:blip r:embed="rId7">
            <a:alphaModFix/>
          </a:blip>
          <a:srcRect b="0" l="0" r="0" t="0"/>
          <a:stretch/>
        </p:blipFill>
        <p:spPr>
          <a:xfrm>
            <a:off x="20831276" y="-1077181"/>
            <a:ext cx="4445053" cy="4027748"/>
          </a:xfrm>
          <a:prstGeom prst="rect">
            <a:avLst/>
          </a:prstGeom>
          <a:noFill/>
          <a:ln>
            <a:noFill/>
          </a:ln>
        </p:spPr>
      </p:pic>
      <p:pic>
        <p:nvPicPr>
          <p:cNvPr descr=" " id="237" name="Google Shape;237;p9"/>
          <p:cNvPicPr preferRelativeResize="0"/>
          <p:nvPr/>
        </p:nvPicPr>
        <p:blipFill rotWithShape="1">
          <a:blip r:embed="rId8">
            <a:alphaModFix/>
          </a:blip>
          <a:srcRect b="0" l="0" r="0" t="0"/>
          <a:stretch/>
        </p:blipFill>
        <p:spPr>
          <a:xfrm>
            <a:off x="-883151" y="1670261"/>
            <a:ext cx="6506122" cy="6372609"/>
          </a:xfrm>
          <a:prstGeom prst="rect">
            <a:avLst/>
          </a:prstGeom>
          <a:noFill/>
          <a:ln>
            <a:noFill/>
          </a:ln>
        </p:spPr>
      </p:pic>
      <p:pic>
        <p:nvPicPr>
          <p:cNvPr descr=" " id="238" name="Google Shape;238;p9"/>
          <p:cNvPicPr preferRelativeResize="0"/>
          <p:nvPr/>
        </p:nvPicPr>
        <p:blipFill rotWithShape="1">
          <a:blip r:embed="rId9">
            <a:alphaModFix/>
          </a:blip>
          <a:srcRect b="0" l="0" r="0" t="0"/>
          <a:stretch/>
        </p:blipFill>
        <p:spPr>
          <a:xfrm>
            <a:off x="6810907" y="12277824"/>
            <a:ext cx="3070770" cy="1954671"/>
          </a:xfrm>
          <a:prstGeom prst="rect">
            <a:avLst/>
          </a:prstGeom>
          <a:noFill/>
          <a:ln>
            <a:noFill/>
          </a:ln>
        </p:spPr>
      </p:pic>
      <p:pic>
        <p:nvPicPr>
          <p:cNvPr descr=" " id="239" name="Google Shape;239;p9"/>
          <p:cNvPicPr preferRelativeResize="0"/>
          <p:nvPr/>
        </p:nvPicPr>
        <p:blipFill rotWithShape="1">
          <a:blip r:embed="rId10">
            <a:alphaModFix/>
          </a:blip>
          <a:srcRect b="0" l="0" r="0" t="0"/>
          <a:stretch/>
        </p:blipFill>
        <p:spPr>
          <a:xfrm>
            <a:off x="18352268" y="6809631"/>
            <a:ext cx="6162447" cy="7188696"/>
          </a:xfrm>
          <a:prstGeom prst="rect">
            <a:avLst/>
          </a:prstGeom>
          <a:noFill/>
          <a:ln>
            <a:noFill/>
          </a:ln>
        </p:spPr>
      </p:pic>
      <p:pic>
        <p:nvPicPr>
          <p:cNvPr descr=" " id="240" name="Google Shape;240;p9"/>
          <p:cNvPicPr preferRelativeResize="0"/>
          <p:nvPr/>
        </p:nvPicPr>
        <p:blipFill rotWithShape="1">
          <a:blip r:embed="rId11">
            <a:alphaModFix/>
          </a:blip>
          <a:srcRect b="0" l="0" r="0" t="0"/>
          <a:stretch/>
        </p:blipFill>
        <p:spPr>
          <a:xfrm>
            <a:off x="17647271" y="5989997"/>
            <a:ext cx="7618481" cy="7463086"/>
          </a:xfrm>
          <a:prstGeom prst="rect">
            <a:avLst/>
          </a:prstGeom>
          <a:noFill/>
          <a:ln>
            <a:noFill/>
          </a:ln>
        </p:spPr>
      </p:pic>
      <p:sp>
        <p:nvSpPr>
          <p:cNvPr id="241" name="Google Shape;241;p9"/>
          <p:cNvSpPr/>
          <p:nvPr/>
        </p:nvSpPr>
        <p:spPr>
          <a:xfrm>
            <a:off x="2091528" y="1574800"/>
            <a:ext cx="20216693"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0431A"/>
              </a:buClr>
              <a:buSzPts val="8000"/>
              <a:buFont typeface="Abril Fatface"/>
              <a:buNone/>
            </a:pPr>
            <a:r>
              <a:rPr b="0" i="0" lang="en-US" sz="8000" u="none" cap="none" strike="noStrike">
                <a:solidFill>
                  <a:srgbClr val="A0431A"/>
                </a:solidFill>
                <a:latin typeface="Abril Fatface"/>
                <a:ea typeface="Abril Fatface"/>
                <a:cs typeface="Abril Fatface"/>
                <a:sym typeface="Abril Fatface"/>
              </a:rPr>
              <a:t>The Magic of Dragons: A Research</a:t>
            </a:r>
            <a:endParaRPr b="0" i="0" sz="8000" u="none" cap="none" strike="noStrike">
              <a:solidFill>
                <a:schemeClr val="dk1"/>
              </a:solidFill>
              <a:latin typeface="Calibri"/>
              <a:ea typeface="Calibri"/>
              <a:cs typeface="Calibri"/>
              <a:sym typeface="Calibri"/>
            </a:endParaRPr>
          </a:p>
        </p:txBody>
      </p:sp>
      <p:sp>
        <p:nvSpPr>
          <p:cNvPr id="242" name="Google Shape;242;p9"/>
          <p:cNvSpPr/>
          <p:nvPr/>
        </p:nvSpPr>
        <p:spPr>
          <a:xfrm>
            <a:off x="14352794" y="4025900"/>
            <a:ext cx="6642930" cy="777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9"/>
          <p:cNvSpPr/>
          <p:nvPr/>
        </p:nvSpPr>
        <p:spPr>
          <a:xfrm>
            <a:off x="15394324" y="4025900"/>
            <a:ext cx="455987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244" name="Google Shape;244;p9"/>
          <p:cNvSpPr/>
          <p:nvPr/>
        </p:nvSpPr>
        <p:spPr>
          <a:xfrm>
            <a:off x="14352794" y="51562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p9"/>
          <p:cNvPicPr preferRelativeResize="0"/>
          <p:nvPr/>
        </p:nvPicPr>
        <p:blipFill rotWithShape="1">
          <a:blip r:embed="rId12">
            <a:alphaModFix/>
          </a:blip>
          <a:srcRect b="0" l="0" r="0" t="0"/>
          <a:stretch/>
        </p:blipFill>
        <p:spPr>
          <a:xfrm>
            <a:off x="14352794" y="5156200"/>
            <a:ext cx="6642930" cy="6642100"/>
          </a:xfrm>
          <a:prstGeom prst="rect">
            <a:avLst/>
          </a:prstGeom>
          <a:noFill/>
          <a:ln>
            <a:noFill/>
          </a:ln>
        </p:spPr>
      </p:pic>
      <p:pic>
        <p:nvPicPr>
          <p:cNvPr descr=" " id="246" name="Google Shape;246;p9"/>
          <p:cNvPicPr preferRelativeResize="0"/>
          <p:nvPr/>
        </p:nvPicPr>
        <p:blipFill rotWithShape="1">
          <a:blip r:embed="rId13">
            <a:alphaModFix/>
          </a:blip>
          <a:srcRect b="0" l="0" r="0" t="0"/>
          <a:stretch/>
        </p:blipFill>
        <p:spPr>
          <a:xfrm>
            <a:off x="14352791" y="5156200"/>
            <a:ext cx="6642933" cy="6642100"/>
          </a:xfrm>
          <a:prstGeom prst="rect">
            <a:avLst/>
          </a:prstGeom>
          <a:noFill/>
          <a:ln>
            <a:noFill/>
          </a:ln>
        </p:spPr>
      </p:pic>
      <p:sp>
        <p:nvSpPr>
          <p:cNvPr id="247" name="Google Shape;247;p9"/>
          <p:cNvSpPr/>
          <p:nvPr/>
        </p:nvSpPr>
        <p:spPr>
          <a:xfrm>
            <a:off x="15762670" y="6553200"/>
            <a:ext cx="3835879" cy="3835400"/>
          </a:xfrm>
          <a:prstGeom prst="roundRect">
            <a:avLst>
              <a:gd fmla="val 3311285" name="adj"/>
            </a:avLst>
          </a:prstGeom>
          <a:solidFill>
            <a:srgbClr val="FAD0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p9"/>
          <p:cNvPicPr preferRelativeResize="0"/>
          <p:nvPr/>
        </p:nvPicPr>
        <p:blipFill rotWithShape="1">
          <a:blip r:embed="rId14">
            <a:alphaModFix/>
          </a:blip>
          <a:srcRect b="0" l="0" r="0" t="0"/>
          <a:stretch/>
        </p:blipFill>
        <p:spPr>
          <a:xfrm>
            <a:off x="16867190" y="7092950"/>
            <a:ext cx="1626839" cy="1625600"/>
          </a:xfrm>
          <a:prstGeom prst="rect">
            <a:avLst/>
          </a:prstGeom>
          <a:noFill/>
          <a:ln>
            <a:noFill/>
          </a:ln>
        </p:spPr>
      </p:pic>
      <p:sp>
        <p:nvSpPr>
          <p:cNvPr id="249" name="Google Shape;249;p9"/>
          <p:cNvSpPr/>
          <p:nvPr/>
        </p:nvSpPr>
        <p:spPr>
          <a:xfrm>
            <a:off x="15915089" y="9023350"/>
            <a:ext cx="3531041"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9"/>
          <p:cNvSpPr/>
          <p:nvPr/>
        </p:nvSpPr>
        <p:spPr>
          <a:xfrm>
            <a:off x="15813476" y="9023350"/>
            <a:ext cx="373426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a:t>
            </a:r>
            <a:endParaRPr b="0" i="0" sz="4800" u="none" cap="none" strike="noStrike">
              <a:solidFill>
                <a:schemeClr val="dk1"/>
              </a:solidFill>
              <a:latin typeface="Calibri"/>
              <a:ea typeface="Calibri"/>
              <a:cs typeface="Calibri"/>
              <a:sym typeface="Calibri"/>
            </a:endParaRPr>
          </a:p>
        </p:txBody>
      </p:sp>
      <p:sp>
        <p:nvSpPr>
          <p:cNvPr id="251" name="Google Shape;251;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p9"/>
          <p:cNvPicPr preferRelativeResize="0"/>
          <p:nvPr/>
        </p:nvPicPr>
        <p:blipFill rotWithShape="1">
          <a:blip r:embed="rId15">
            <a:alphaModFix/>
          </a:blip>
          <a:srcRect b="0" l="0" r="0" t="0"/>
          <a:stretch/>
        </p:blipFill>
        <p:spPr>
          <a:xfrm>
            <a:off x="23523340" y="10820400"/>
            <a:ext cx="711289" cy="2590800"/>
          </a:xfrm>
          <a:prstGeom prst="rect">
            <a:avLst/>
          </a:prstGeom>
          <a:noFill/>
          <a:ln>
            <a:noFill/>
          </a:ln>
        </p:spPr>
      </p:pic>
      <p:sp>
        <p:nvSpPr>
          <p:cNvPr id="253" name="Google Shape;253;p9"/>
          <p:cNvSpPr/>
          <p:nvPr/>
        </p:nvSpPr>
        <p:spPr>
          <a:xfrm>
            <a:off x="3149994" y="43180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9"/>
          <p:cNvSpPr/>
          <p:nvPr/>
        </p:nvSpPr>
        <p:spPr>
          <a:xfrm>
            <a:off x="3149994" y="43180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9"/>
          <p:cNvSpPr/>
          <p:nvPr/>
        </p:nvSpPr>
        <p:spPr>
          <a:xfrm>
            <a:off x="3149994" y="4318000"/>
            <a:ext cx="382317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Archery</a:t>
            </a:r>
            <a:endParaRPr b="0" i="0" sz="4800" u="none" cap="none" strike="noStrike">
              <a:solidFill>
                <a:schemeClr val="dk1"/>
              </a:solidFill>
              <a:latin typeface="Calibri"/>
              <a:ea typeface="Calibri"/>
              <a:cs typeface="Calibri"/>
              <a:sym typeface="Calibri"/>
            </a:endParaRPr>
          </a:p>
        </p:txBody>
      </p:sp>
      <p:sp>
        <p:nvSpPr>
          <p:cNvPr id="256" name="Google Shape;256;p9"/>
          <p:cNvSpPr/>
          <p:nvPr/>
        </p:nvSpPr>
        <p:spPr>
          <a:xfrm>
            <a:off x="3149994" y="53467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57" name="Google Shape;257;p9"/>
          <p:cNvSpPr/>
          <p:nvPr/>
        </p:nvSpPr>
        <p:spPr>
          <a:xfrm>
            <a:off x="8370346" y="85471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9"/>
          <p:cNvSpPr/>
          <p:nvPr/>
        </p:nvSpPr>
        <p:spPr>
          <a:xfrm>
            <a:off x="8370346" y="85471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9"/>
          <p:cNvSpPr/>
          <p:nvPr/>
        </p:nvSpPr>
        <p:spPr>
          <a:xfrm>
            <a:off x="8370346" y="8547100"/>
            <a:ext cx="382317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a:t>
            </a:r>
            <a:endParaRPr b="0" i="0" sz="4800" u="none" cap="none" strike="noStrike">
              <a:solidFill>
                <a:schemeClr val="dk1"/>
              </a:solidFill>
              <a:latin typeface="Calibri"/>
              <a:ea typeface="Calibri"/>
              <a:cs typeface="Calibri"/>
              <a:sym typeface="Calibri"/>
            </a:endParaRPr>
          </a:p>
        </p:txBody>
      </p:sp>
      <p:sp>
        <p:nvSpPr>
          <p:cNvPr id="260" name="Google Shape;260;p9"/>
          <p:cNvSpPr/>
          <p:nvPr/>
        </p:nvSpPr>
        <p:spPr>
          <a:xfrm>
            <a:off x="8370346" y="95758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61" name="Google Shape;261;p9"/>
          <p:cNvSpPr/>
          <p:nvPr/>
        </p:nvSpPr>
        <p:spPr>
          <a:xfrm>
            <a:off x="8370346" y="43180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9"/>
          <p:cNvSpPr/>
          <p:nvPr/>
        </p:nvSpPr>
        <p:spPr>
          <a:xfrm>
            <a:off x="8370346" y="43180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9"/>
          <p:cNvSpPr/>
          <p:nvPr/>
        </p:nvSpPr>
        <p:spPr>
          <a:xfrm>
            <a:off x="8370346" y="4318000"/>
            <a:ext cx="382317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Music</a:t>
            </a:r>
            <a:endParaRPr b="0" i="0" sz="4800" u="none" cap="none" strike="noStrike">
              <a:solidFill>
                <a:schemeClr val="dk1"/>
              </a:solidFill>
              <a:latin typeface="Calibri"/>
              <a:ea typeface="Calibri"/>
              <a:cs typeface="Calibri"/>
              <a:sym typeface="Calibri"/>
            </a:endParaRPr>
          </a:p>
        </p:txBody>
      </p:sp>
      <p:sp>
        <p:nvSpPr>
          <p:cNvPr id="264" name="Google Shape;264;p9"/>
          <p:cNvSpPr/>
          <p:nvPr/>
        </p:nvSpPr>
        <p:spPr>
          <a:xfrm>
            <a:off x="8370346" y="53467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65" name="Google Shape;265;p9"/>
          <p:cNvSpPr/>
          <p:nvPr/>
        </p:nvSpPr>
        <p:spPr>
          <a:xfrm>
            <a:off x="3149994" y="85471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9"/>
          <p:cNvSpPr/>
          <p:nvPr/>
        </p:nvSpPr>
        <p:spPr>
          <a:xfrm>
            <a:off x="3149994" y="8547100"/>
            <a:ext cx="3619952"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9"/>
          <p:cNvSpPr/>
          <p:nvPr/>
        </p:nvSpPr>
        <p:spPr>
          <a:xfrm>
            <a:off x="3149994" y="8547100"/>
            <a:ext cx="382317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Life</a:t>
            </a:r>
            <a:endParaRPr b="0" i="0" sz="4800" u="none" cap="none" strike="noStrike">
              <a:solidFill>
                <a:schemeClr val="dk1"/>
              </a:solidFill>
              <a:latin typeface="Calibri"/>
              <a:ea typeface="Calibri"/>
              <a:cs typeface="Calibri"/>
              <a:sym typeface="Calibri"/>
            </a:endParaRPr>
          </a:p>
        </p:txBody>
      </p:sp>
      <p:sp>
        <p:nvSpPr>
          <p:cNvPr id="268" name="Google Shape;268;p9"/>
          <p:cNvSpPr/>
          <p:nvPr/>
        </p:nvSpPr>
        <p:spPr>
          <a:xfrm>
            <a:off x="3149994" y="95758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2024-01-06T07:12:01Z</dcterms:created>
  <dc:creator>PptxGenJS</dc:creator>
</cp:coreProperties>
</file>