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3" r:id="rId3"/>
    <p:sldId id="304" r:id="rId4"/>
    <p:sldId id="308" r:id="rId5"/>
    <p:sldId id="309" r:id="rId6"/>
    <p:sldId id="298" r:id="rId7"/>
    <p:sldId id="305" r:id="rId8"/>
    <p:sldId id="306" r:id="rId9"/>
    <p:sldId id="30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7B2D0FE1-7B04-4692-BAF6-A2D1E0A8D3B2}" type="datetimeFigureOut">
              <a:rPr lang="en-US" smtClean="0"/>
              <a:t>30/8/2025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214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30/8/2025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4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30/8/2025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76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30/8/2025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08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7B2D0FE1-7B04-4692-BAF6-A2D1E0A8D3B2}" type="datetimeFigureOut">
              <a:rPr lang="en-US" smtClean="0"/>
              <a:t>30/8/2025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028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30/8/2025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6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30/8/2025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30/8/2025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42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30/8/2025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12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30/8/2025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6760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7B2D0FE1-7B04-4692-BAF6-A2D1E0A8D3B2}" type="datetimeFigureOut">
              <a:rPr lang="en-US" smtClean="0"/>
              <a:t>30/8/2025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6921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B2D0FE1-7B04-4692-BAF6-A2D1E0A8D3B2}" type="datetimeFigureOut">
              <a:rPr lang="en-US" smtClean="0"/>
              <a:t>30/8/2025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63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 CON THẤY CHÚA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079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21973"/>
            <a:ext cx="1129392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800" b="1" dirty="0" smtClean="0">
                <a:solidFill>
                  <a:srgbClr val="FF0000"/>
                </a:solidFill>
              </a:rPr>
              <a:t>1.</a:t>
            </a:r>
            <a:r>
              <a:rPr lang="vi-VN" sz="4800" b="1" dirty="0"/>
              <a:t> </a:t>
            </a:r>
            <a:r>
              <a:rPr lang="vi-VN" dirty="0"/>
              <a:t> </a:t>
            </a:r>
            <a:r>
              <a:rPr lang="vi-VN" sz="6000" b="1" dirty="0"/>
              <a:t> </a:t>
            </a:r>
            <a:r>
              <a:rPr lang="vi-VN" sz="6600" b="1" dirty="0"/>
              <a:t>Đời con như chiếc thuyền trôi, lênh đênh xuôi ngược dòng đời. Sóng ba đào xô lấp bủa vây giữa dòng con chới với tả tơi. 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8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04503"/>
            <a:ext cx="1148766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</a:rPr>
              <a:t>1.</a:t>
            </a:r>
            <a:r>
              <a:rPr lang="en-US" sz="6600" b="1" dirty="0" smtClean="0"/>
              <a:t> </a:t>
            </a:r>
            <a:r>
              <a:rPr lang="vi-VN" dirty="0"/>
              <a:t> </a:t>
            </a:r>
            <a:r>
              <a:rPr lang="vi-VN" sz="6600" b="1" dirty="0"/>
              <a:t>Sao con không thấy Chúa đưa bàn tay đỡ nâng đời con? Để mình con chèo chống, này thuyền con sắp tan giữa dòng.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121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78823"/>
            <a:ext cx="1142234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/>
              <a:t> </a:t>
            </a:r>
            <a:r>
              <a:rPr lang="en-US" sz="6000" b="1" dirty="0" smtClean="0">
                <a:solidFill>
                  <a:srgbClr val="FF0000"/>
                </a:solidFill>
              </a:rPr>
              <a:t>Đ</a:t>
            </a:r>
            <a:r>
              <a:rPr lang="en-US" sz="5400" b="1" dirty="0" smtClean="0">
                <a:solidFill>
                  <a:srgbClr val="FF0000"/>
                </a:solidFill>
              </a:rPr>
              <a:t>K</a:t>
            </a:r>
            <a:r>
              <a:rPr lang="en-US" sz="6600" b="1" dirty="0" smtClean="0">
                <a:solidFill>
                  <a:srgbClr val="FF0000"/>
                </a:solidFill>
              </a:rPr>
              <a:t>.</a:t>
            </a:r>
            <a:r>
              <a:rPr lang="en-US" sz="6600" b="1" dirty="0" smtClean="0"/>
              <a:t> </a:t>
            </a:r>
            <a:r>
              <a:rPr lang="vi-VN" dirty="0"/>
              <a:t> </a:t>
            </a:r>
            <a:r>
              <a:rPr lang="vi-VN" sz="6600" b="1" dirty="0"/>
              <a:t>Xin ban thêm niềm tin để con thấy Chúa luôn đồng hành. Cho con thêm sức mạnh để con thắng vượt ngàn gian nan. 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33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65760"/>
            <a:ext cx="1137009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/>
              <a:t> </a:t>
            </a:r>
            <a:r>
              <a:rPr lang="en-US" sz="6000" b="1" dirty="0" smtClean="0">
                <a:solidFill>
                  <a:srgbClr val="FF0000"/>
                </a:solidFill>
              </a:rPr>
              <a:t>Đ</a:t>
            </a:r>
            <a:r>
              <a:rPr lang="en-US" sz="5400" b="1" dirty="0" smtClean="0">
                <a:solidFill>
                  <a:srgbClr val="FF0000"/>
                </a:solidFill>
              </a:rPr>
              <a:t>K</a:t>
            </a:r>
            <a:r>
              <a:rPr lang="en-US" sz="6600" b="1" dirty="0" smtClean="0">
                <a:solidFill>
                  <a:srgbClr val="FF0000"/>
                </a:solidFill>
              </a:rPr>
              <a:t>.</a:t>
            </a:r>
            <a:r>
              <a:rPr lang="en-US" sz="6600" b="1" dirty="0" smtClean="0"/>
              <a:t> </a:t>
            </a:r>
            <a:r>
              <a:rPr lang="vi-VN" dirty="0"/>
              <a:t> </a:t>
            </a:r>
            <a:r>
              <a:rPr lang="vi-VN" sz="6600" b="1" dirty="0" smtClean="0"/>
              <a:t>Cho </a:t>
            </a:r>
            <a:r>
              <a:rPr lang="vi-VN" sz="6600" b="1" dirty="0"/>
              <a:t>con qua khổ đau, đường thánh giá giúp con tôi luyện. Đức tin thêm vững vàng tình yêu Chúa nồng nàn chứa chan.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38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39634"/>
            <a:ext cx="11317843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/>
              <a:t> </a:t>
            </a:r>
            <a:r>
              <a:rPr lang="en-US" sz="5400" b="1" dirty="0" smtClean="0">
                <a:solidFill>
                  <a:srgbClr val="FF0000"/>
                </a:solidFill>
              </a:rPr>
              <a:t>2</a:t>
            </a:r>
            <a:r>
              <a:rPr lang="en-US" sz="6600" b="1" dirty="0" smtClean="0">
                <a:solidFill>
                  <a:srgbClr val="FF0000"/>
                </a:solidFill>
              </a:rPr>
              <a:t>.</a:t>
            </a:r>
            <a:r>
              <a:rPr lang="en-US" sz="6600" b="1" dirty="0" smtClean="0"/>
              <a:t> </a:t>
            </a:r>
            <a:r>
              <a:rPr lang="vi-VN" sz="6600" b="1" dirty="0"/>
              <a:t>Đời con bao nỗi lầm than, long đong vất cả tủi sầu. Ngước nhìn lên Chúa từ nhân, khấn cầu xin Chúa dủ thương. 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87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522514"/>
            <a:ext cx="1138315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/>
              <a:t> </a:t>
            </a:r>
            <a:r>
              <a:rPr lang="en-US" sz="6000" b="1" dirty="0" smtClean="0">
                <a:solidFill>
                  <a:srgbClr val="FF0000"/>
                </a:solidFill>
              </a:rPr>
              <a:t>2</a:t>
            </a:r>
            <a:r>
              <a:rPr lang="en-US" sz="6600" b="1" dirty="0" smtClean="0">
                <a:solidFill>
                  <a:srgbClr val="FF0000"/>
                </a:solidFill>
              </a:rPr>
              <a:t>.</a:t>
            </a:r>
            <a:r>
              <a:rPr lang="en-US" sz="6600" b="1" dirty="0" smtClean="0"/>
              <a:t> </a:t>
            </a:r>
            <a:r>
              <a:rPr lang="vi-VN" dirty="0"/>
              <a:t> </a:t>
            </a:r>
            <a:r>
              <a:rPr lang="vi-VN" sz="6600" b="1" dirty="0"/>
              <a:t>Xin bên con Chúa hỡi, khi đời con đắng cay khổ đau. Đừng để con quỵ ngã, đừng để con nát tan cõi lòng.</a:t>
            </a:r>
            <a:br>
              <a:rPr lang="vi-VN" sz="6600" b="1" dirty="0"/>
            </a:b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54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78823"/>
            <a:ext cx="1142234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/>
              <a:t> </a:t>
            </a:r>
            <a:r>
              <a:rPr lang="en-US" sz="6000" b="1" dirty="0" smtClean="0">
                <a:solidFill>
                  <a:srgbClr val="FF0000"/>
                </a:solidFill>
              </a:rPr>
              <a:t>Đ</a:t>
            </a:r>
            <a:r>
              <a:rPr lang="en-US" sz="5400" b="1" dirty="0" smtClean="0">
                <a:solidFill>
                  <a:srgbClr val="FF0000"/>
                </a:solidFill>
              </a:rPr>
              <a:t>K</a:t>
            </a:r>
            <a:r>
              <a:rPr lang="en-US" sz="6600" b="1" dirty="0" smtClean="0">
                <a:solidFill>
                  <a:srgbClr val="FF0000"/>
                </a:solidFill>
              </a:rPr>
              <a:t>.</a:t>
            </a:r>
            <a:r>
              <a:rPr lang="en-US" sz="6600" b="1" dirty="0" smtClean="0"/>
              <a:t> </a:t>
            </a:r>
            <a:r>
              <a:rPr lang="vi-VN" dirty="0"/>
              <a:t> </a:t>
            </a:r>
            <a:r>
              <a:rPr lang="vi-VN" sz="6600" b="1" dirty="0"/>
              <a:t>Xin ban thêm niềm tin để con thấy Chúa luôn đồng hành. Cho con thêm sức mạnh để con thắng vượt ngàn gian nan. 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99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65760"/>
            <a:ext cx="1137009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/>
              <a:t> </a:t>
            </a:r>
            <a:r>
              <a:rPr lang="en-US" sz="6000" b="1" dirty="0" smtClean="0">
                <a:solidFill>
                  <a:srgbClr val="FF0000"/>
                </a:solidFill>
              </a:rPr>
              <a:t>Đ</a:t>
            </a:r>
            <a:r>
              <a:rPr lang="en-US" sz="5400" b="1" dirty="0" smtClean="0">
                <a:solidFill>
                  <a:srgbClr val="FF0000"/>
                </a:solidFill>
              </a:rPr>
              <a:t>K</a:t>
            </a:r>
            <a:r>
              <a:rPr lang="en-US" sz="6600" b="1" dirty="0" smtClean="0">
                <a:solidFill>
                  <a:srgbClr val="FF0000"/>
                </a:solidFill>
              </a:rPr>
              <a:t>.</a:t>
            </a:r>
            <a:r>
              <a:rPr lang="en-US" sz="6600" b="1" dirty="0" smtClean="0"/>
              <a:t> </a:t>
            </a:r>
            <a:r>
              <a:rPr lang="vi-VN" dirty="0"/>
              <a:t> </a:t>
            </a:r>
            <a:r>
              <a:rPr lang="vi-VN" sz="6600" b="1" dirty="0" smtClean="0"/>
              <a:t>Cho </a:t>
            </a:r>
            <a:r>
              <a:rPr lang="vi-VN" sz="6600" b="1" dirty="0"/>
              <a:t>con qua khổ đau, đường thánh giá giúp con tôi luyện. Đức tin thêm vững vàng tình yêu Chúa nồng nàn chứa chan.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51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190</TotalTime>
  <Words>8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Garamond</vt:lpstr>
      <vt:lpstr>Verdana</vt:lpstr>
      <vt:lpstr>Savon</vt:lpstr>
      <vt:lpstr>CHO CON THẤY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CHÚNG TA LÊN ĐƯỜNG</dc:title>
  <dc:creator>Admin</dc:creator>
  <cp:lastModifiedBy>Admin</cp:lastModifiedBy>
  <cp:revision>75</cp:revision>
  <dcterms:created xsi:type="dcterms:W3CDTF">2024-12-09T09:20:09Z</dcterms:created>
  <dcterms:modified xsi:type="dcterms:W3CDTF">2025-08-30T08:55:51Z</dcterms:modified>
</cp:coreProperties>
</file>