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68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:notes"/>
          <p:cNvSpPr/>
          <p:nvPr>
            <p:ph idx="2" type="sldImg"/>
          </p:nvPr>
        </p:nvSpPr>
        <p:spPr>
          <a:xfrm>
            <a:off x="2104468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932040d237_0_203:notes"/>
          <p:cNvSpPr/>
          <p:nvPr>
            <p:ph idx="2" type="sldImg"/>
          </p:nvPr>
        </p:nvSpPr>
        <p:spPr>
          <a:xfrm>
            <a:off x="2104468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932040d237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932040d237_0_208:notes"/>
          <p:cNvSpPr/>
          <p:nvPr>
            <p:ph idx="2" type="sldImg"/>
          </p:nvPr>
        </p:nvSpPr>
        <p:spPr>
          <a:xfrm>
            <a:off x="2104468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932040d237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932040d237_0_213:notes"/>
          <p:cNvSpPr/>
          <p:nvPr>
            <p:ph idx="2" type="sldImg"/>
          </p:nvPr>
        </p:nvSpPr>
        <p:spPr>
          <a:xfrm>
            <a:off x="2104468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932040d237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932040d237_0_218:notes"/>
          <p:cNvSpPr/>
          <p:nvPr>
            <p:ph idx="2" type="sldImg"/>
          </p:nvPr>
        </p:nvSpPr>
        <p:spPr>
          <a:xfrm>
            <a:off x="2104468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932040d237_0_2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932040d237_0_223:notes"/>
          <p:cNvSpPr/>
          <p:nvPr>
            <p:ph idx="2" type="sldImg"/>
          </p:nvPr>
        </p:nvSpPr>
        <p:spPr>
          <a:xfrm>
            <a:off x="2104468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932040d237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slide" Target="/ppt/slides/slide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slide" Target="/ppt/slides/slide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slide" Target="/ppt/slides/slide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slide" Target="/ppt/slides/slide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slide" Target="/ppt/slides/slide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3349262"/>
            <a:ext cx="7772400" cy="13413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0" y="8717282"/>
            <a:ext cx="7772400" cy="13413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7376154"/>
            <a:ext cx="7772400" cy="13413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0" y="4694077"/>
            <a:ext cx="7772400" cy="13413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0" y="6035025"/>
            <a:ext cx="7772400" cy="1341300"/>
          </a:xfrm>
          <a:prstGeom prst="rect">
            <a:avLst/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0" y="0"/>
            <a:ext cx="7772400" cy="33492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355798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18" name="Google Shape;18;p2"/>
          <p:cNvSpPr/>
          <p:nvPr/>
        </p:nvSpPr>
        <p:spPr>
          <a:xfrm>
            <a:off x="2298600" y="363688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1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19" name="Google Shape;19;p2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4899125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20" name="Google Shape;20;p2"/>
          <p:cNvSpPr/>
          <p:nvPr/>
        </p:nvSpPr>
        <p:spPr>
          <a:xfrm>
            <a:off x="2298600" y="4978025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2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6242100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22" name="Google Shape;22;p2"/>
          <p:cNvSpPr/>
          <p:nvPr/>
        </p:nvSpPr>
        <p:spPr>
          <a:xfrm>
            <a:off x="2298600" y="6321000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3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23" name="Google Shape;23;p2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758313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24" name="Google Shape;24;p2"/>
          <p:cNvSpPr/>
          <p:nvPr/>
        </p:nvSpPr>
        <p:spPr>
          <a:xfrm>
            <a:off x="2298600" y="766203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4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25" name="Google Shape;25;p2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892418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26" name="Google Shape;26;p2"/>
          <p:cNvSpPr/>
          <p:nvPr/>
        </p:nvSpPr>
        <p:spPr>
          <a:xfrm>
            <a:off x="2298600" y="900308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5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27" name="Google Shape;27;p2"/>
          <p:cNvPicPr preferRelativeResize="0"/>
          <p:nvPr/>
        </p:nvPicPr>
        <p:blipFill rotWithShape="1">
          <a:blip r:embed="rId2">
            <a:alphaModFix/>
          </a:blip>
          <a:srcRect b="59460" l="0" r="0" t="0"/>
          <a:stretch/>
        </p:blipFill>
        <p:spPr>
          <a:xfrm>
            <a:off x="180450" y="135577"/>
            <a:ext cx="7411500" cy="3005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28" name="Google Shape;28;p2"/>
          <p:cNvSpPr/>
          <p:nvPr/>
        </p:nvSpPr>
        <p:spPr>
          <a:xfrm>
            <a:off x="310425" y="254299"/>
            <a:ext cx="7020900" cy="27384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29" name="Google Shape;29;p2"/>
          <p:cNvSpPr txBox="1"/>
          <p:nvPr>
            <p:ph type="title"/>
          </p:nvPr>
        </p:nvSpPr>
        <p:spPr>
          <a:xfrm>
            <a:off x="422100" y="499850"/>
            <a:ext cx="6928200" cy="224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9pPr>
          </a:lstStyle>
          <a:p/>
        </p:txBody>
      </p:sp>
      <p:sp>
        <p:nvSpPr>
          <p:cNvPr id="30" name="Google Shape;30;p2"/>
          <p:cNvSpPr txBox="1"/>
          <p:nvPr/>
        </p:nvSpPr>
        <p:spPr>
          <a:xfrm rot="5400000">
            <a:off x="-1387350" y="8325450"/>
            <a:ext cx="30000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 Mandi Tolen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/>
          <p:nvPr/>
        </p:nvSpPr>
        <p:spPr>
          <a:xfrm>
            <a:off x="0" y="-31"/>
            <a:ext cx="7772400" cy="469050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0" y="8717282"/>
            <a:ext cx="7772400" cy="13413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0" y="7376154"/>
            <a:ext cx="7772400" cy="13413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0" y="4694077"/>
            <a:ext cx="7772400" cy="13413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0" y="6035025"/>
            <a:ext cx="7772400" cy="1341300"/>
          </a:xfrm>
          <a:prstGeom prst="rect">
            <a:avLst/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161500" y="132551"/>
            <a:ext cx="7411500" cy="3321600"/>
          </a:xfrm>
          <a:prstGeom prst="rect">
            <a:avLst/>
          </a:prstGeom>
          <a:solidFill>
            <a:srgbClr val="FFFFFF">
              <a:alpha val="5730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9pPr>
          </a:lstStyle>
          <a:p/>
        </p:txBody>
      </p:sp>
      <p:pic>
        <p:nvPicPr>
          <p:cNvPr id="40" name="Google Shape;40;p3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355798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41" name="Google Shape;41;p3"/>
          <p:cNvSpPr/>
          <p:nvPr/>
        </p:nvSpPr>
        <p:spPr>
          <a:xfrm>
            <a:off x="2298600" y="363688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1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42" name="Google Shape;42;p3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4899125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43" name="Google Shape;43;p3"/>
          <p:cNvSpPr/>
          <p:nvPr/>
        </p:nvSpPr>
        <p:spPr>
          <a:xfrm>
            <a:off x="2298600" y="4978025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2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44" name="Google Shape;44;p3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6242100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45" name="Google Shape;45;p3"/>
          <p:cNvSpPr/>
          <p:nvPr/>
        </p:nvSpPr>
        <p:spPr>
          <a:xfrm>
            <a:off x="2298600" y="6321000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3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46" name="Google Shape;46;p3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758313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47" name="Google Shape;47;p3"/>
          <p:cNvSpPr/>
          <p:nvPr/>
        </p:nvSpPr>
        <p:spPr>
          <a:xfrm>
            <a:off x="2298600" y="766203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4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48" name="Google Shape;48;p3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892418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49" name="Google Shape;49;p3"/>
          <p:cNvSpPr/>
          <p:nvPr/>
        </p:nvSpPr>
        <p:spPr>
          <a:xfrm>
            <a:off x="2298600" y="900308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5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50" name="Google Shape;50;p3"/>
          <p:cNvSpPr txBox="1"/>
          <p:nvPr>
            <p:ph idx="1" type="subTitle"/>
          </p:nvPr>
        </p:nvSpPr>
        <p:spPr>
          <a:xfrm>
            <a:off x="387600" y="837600"/>
            <a:ext cx="6997200" cy="241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">
            <a:hlinkClick action="ppaction://hlinksldjump" r:id="rId3"/>
          </p:cNvPr>
          <p:cNvSpPr/>
          <p:nvPr/>
        </p:nvSpPr>
        <p:spPr>
          <a:xfrm>
            <a:off x="6691475" y="3629400"/>
            <a:ext cx="921900" cy="921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52" name="Google Shape;52;p3"/>
          <p:cNvSpPr txBox="1"/>
          <p:nvPr/>
        </p:nvSpPr>
        <p:spPr>
          <a:xfrm>
            <a:off x="6749377" y="3770500"/>
            <a:ext cx="806100" cy="6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FFFF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rPr>
              <a:t>home</a:t>
            </a:r>
            <a:endParaRPr sz="2100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53" name="Google Shape;53;p3"/>
          <p:cNvSpPr txBox="1"/>
          <p:nvPr/>
        </p:nvSpPr>
        <p:spPr>
          <a:xfrm rot="5400000">
            <a:off x="-1387350" y="8325450"/>
            <a:ext cx="30000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 Mandi Tolen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pic 2">
  <p:cSld name="TITLE_1_1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0" y="8717282"/>
            <a:ext cx="7772400" cy="13413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0" y="7376154"/>
            <a:ext cx="7772400" cy="13413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0" y="-7"/>
            <a:ext cx="7772400" cy="60354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0" y="6035025"/>
            <a:ext cx="7772400" cy="1341300"/>
          </a:xfrm>
          <a:prstGeom prst="rect">
            <a:avLst/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161500" y="132550"/>
            <a:ext cx="7411500" cy="4557900"/>
          </a:xfrm>
          <a:prstGeom prst="rect">
            <a:avLst/>
          </a:prstGeom>
          <a:solidFill>
            <a:srgbClr val="FFFFFF">
              <a:alpha val="5730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9pPr>
          </a:lstStyle>
          <a:p/>
        </p:txBody>
      </p:sp>
      <p:pic>
        <p:nvPicPr>
          <p:cNvPr id="62" name="Google Shape;62;p4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4899125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63" name="Google Shape;63;p4"/>
          <p:cNvSpPr/>
          <p:nvPr/>
        </p:nvSpPr>
        <p:spPr>
          <a:xfrm>
            <a:off x="2298600" y="4978025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2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64" name="Google Shape;64;p4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6242100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65" name="Google Shape;65;p4"/>
          <p:cNvSpPr/>
          <p:nvPr/>
        </p:nvSpPr>
        <p:spPr>
          <a:xfrm>
            <a:off x="2298600" y="6321000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3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66" name="Google Shape;66;p4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758313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67" name="Google Shape;67;p4"/>
          <p:cNvSpPr/>
          <p:nvPr/>
        </p:nvSpPr>
        <p:spPr>
          <a:xfrm>
            <a:off x="2298600" y="766203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4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68" name="Google Shape;68;p4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892418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69" name="Google Shape;69;p4"/>
          <p:cNvSpPr/>
          <p:nvPr/>
        </p:nvSpPr>
        <p:spPr>
          <a:xfrm>
            <a:off x="2298600" y="900308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5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70" name="Google Shape;70;p4"/>
          <p:cNvSpPr txBox="1"/>
          <p:nvPr>
            <p:ph idx="1" type="subTitle"/>
          </p:nvPr>
        </p:nvSpPr>
        <p:spPr>
          <a:xfrm>
            <a:off x="387600" y="837600"/>
            <a:ext cx="6997200" cy="364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">
            <a:hlinkClick action="ppaction://hlinksldjump" r:id="rId3"/>
          </p:cNvPr>
          <p:cNvSpPr/>
          <p:nvPr/>
        </p:nvSpPr>
        <p:spPr>
          <a:xfrm>
            <a:off x="6651100" y="4878771"/>
            <a:ext cx="921900" cy="921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72" name="Google Shape;72;p4"/>
          <p:cNvSpPr txBox="1"/>
          <p:nvPr/>
        </p:nvSpPr>
        <p:spPr>
          <a:xfrm>
            <a:off x="6709002" y="5019871"/>
            <a:ext cx="806100" cy="6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FFFF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rPr>
              <a:t>home</a:t>
            </a:r>
            <a:endParaRPr sz="2100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73" name="Google Shape;73;p4"/>
          <p:cNvSpPr txBox="1"/>
          <p:nvPr/>
        </p:nvSpPr>
        <p:spPr>
          <a:xfrm rot="5400000">
            <a:off x="-1387350" y="8325450"/>
            <a:ext cx="30000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 Mandi Tolen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pic 3">
  <p:cSld name="TITLE_1_1_1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6" name="Google Shape;76;p5"/>
          <p:cNvSpPr/>
          <p:nvPr/>
        </p:nvSpPr>
        <p:spPr>
          <a:xfrm>
            <a:off x="0" y="8717282"/>
            <a:ext cx="7772400" cy="13413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0" y="7376154"/>
            <a:ext cx="7772400" cy="13413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0" y="-73"/>
            <a:ext cx="7772400" cy="7376400"/>
          </a:xfrm>
          <a:prstGeom prst="rect">
            <a:avLst/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161500" y="132550"/>
            <a:ext cx="7411500" cy="5902800"/>
          </a:xfrm>
          <a:prstGeom prst="rect">
            <a:avLst/>
          </a:prstGeom>
          <a:solidFill>
            <a:srgbClr val="FFFFFF">
              <a:alpha val="5730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9pPr>
          </a:lstStyle>
          <a:p/>
        </p:txBody>
      </p:sp>
      <p:pic>
        <p:nvPicPr>
          <p:cNvPr id="81" name="Google Shape;81;p5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6242100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82" name="Google Shape;82;p5"/>
          <p:cNvSpPr/>
          <p:nvPr/>
        </p:nvSpPr>
        <p:spPr>
          <a:xfrm>
            <a:off x="2298600" y="6321000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3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83" name="Google Shape;83;p5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758313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84" name="Google Shape;84;p5"/>
          <p:cNvSpPr/>
          <p:nvPr/>
        </p:nvSpPr>
        <p:spPr>
          <a:xfrm>
            <a:off x="2298600" y="766203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4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85" name="Google Shape;85;p5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892418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86" name="Google Shape;86;p5"/>
          <p:cNvSpPr/>
          <p:nvPr/>
        </p:nvSpPr>
        <p:spPr>
          <a:xfrm>
            <a:off x="2298600" y="900308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5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87" name="Google Shape;87;p5"/>
          <p:cNvSpPr txBox="1"/>
          <p:nvPr>
            <p:ph idx="1" type="subTitle"/>
          </p:nvPr>
        </p:nvSpPr>
        <p:spPr>
          <a:xfrm>
            <a:off x="387600" y="837600"/>
            <a:ext cx="6997200" cy="49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5">
            <a:hlinkClick action="ppaction://hlinksldjump" r:id="rId3"/>
          </p:cNvPr>
          <p:cNvSpPr/>
          <p:nvPr/>
        </p:nvSpPr>
        <p:spPr>
          <a:xfrm>
            <a:off x="6651100" y="6244800"/>
            <a:ext cx="921900" cy="921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89" name="Google Shape;89;p5"/>
          <p:cNvSpPr txBox="1"/>
          <p:nvPr/>
        </p:nvSpPr>
        <p:spPr>
          <a:xfrm>
            <a:off x="6709002" y="6385900"/>
            <a:ext cx="806100" cy="6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FFFF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rPr>
              <a:t>home</a:t>
            </a:r>
            <a:endParaRPr sz="2100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90" name="Google Shape;90;p5"/>
          <p:cNvSpPr txBox="1"/>
          <p:nvPr/>
        </p:nvSpPr>
        <p:spPr>
          <a:xfrm rot="5400000">
            <a:off x="-1387350" y="8325450"/>
            <a:ext cx="30000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 Mandi Tolen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pic 4">
  <p:cSld name="TITLE_1_1_1_1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3" name="Google Shape;93;p6"/>
          <p:cNvSpPr/>
          <p:nvPr/>
        </p:nvSpPr>
        <p:spPr>
          <a:xfrm>
            <a:off x="0" y="8717282"/>
            <a:ext cx="7772400" cy="13413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6"/>
          <p:cNvSpPr/>
          <p:nvPr/>
        </p:nvSpPr>
        <p:spPr>
          <a:xfrm>
            <a:off x="0" y="-24"/>
            <a:ext cx="7772400" cy="8717400"/>
          </a:xfrm>
          <a:prstGeom prst="rect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6"/>
          <p:cNvSpPr/>
          <p:nvPr/>
        </p:nvSpPr>
        <p:spPr>
          <a:xfrm>
            <a:off x="161500" y="132550"/>
            <a:ext cx="7411500" cy="7243800"/>
          </a:xfrm>
          <a:prstGeom prst="rect">
            <a:avLst/>
          </a:prstGeom>
          <a:solidFill>
            <a:srgbClr val="FFFFFF">
              <a:alpha val="5730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6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9pPr>
          </a:lstStyle>
          <a:p/>
        </p:txBody>
      </p:sp>
      <p:pic>
        <p:nvPicPr>
          <p:cNvPr id="97" name="Google Shape;97;p6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758313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98" name="Google Shape;98;p6"/>
          <p:cNvSpPr/>
          <p:nvPr/>
        </p:nvSpPr>
        <p:spPr>
          <a:xfrm>
            <a:off x="2298600" y="766203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4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pic>
        <p:nvPicPr>
          <p:cNvPr id="99" name="Google Shape;99;p6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892418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100" name="Google Shape;100;p6"/>
          <p:cNvSpPr/>
          <p:nvPr/>
        </p:nvSpPr>
        <p:spPr>
          <a:xfrm>
            <a:off x="2298600" y="900308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5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101" name="Google Shape;101;p6"/>
          <p:cNvSpPr txBox="1"/>
          <p:nvPr>
            <p:ph idx="1" type="subTitle"/>
          </p:nvPr>
        </p:nvSpPr>
        <p:spPr>
          <a:xfrm>
            <a:off x="387600" y="837600"/>
            <a:ext cx="6997200" cy="625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6">
            <a:hlinkClick action="ppaction://hlinksldjump" r:id="rId3"/>
          </p:cNvPr>
          <p:cNvSpPr/>
          <p:nvPr/>
        </p:nvSpPr>
        <p:spPr>
          <a:xfrm>
            <a:off x="6651100" y="7585863"/>
            <a:ext cx="921900" cy="921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103" name="Google Shape;103;p6"/>
          <p:cNvSpPr txBox="1"/>
          <p:nvPr/>
        </p:nvSpPr>
        <p:spPr>
          <a:xfrm>
            <a:off x="6709002" y="7726963"/>
            <a:ext cx="806100" cy="6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FFFF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rPr>
              <a:t>home</a:t>
            </a:r>
            <a:endParaRPr sz="2100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104" name="Google Shape;104;p6"/>
          <p:cNvSpPr txBox="1"/>
          <p:nvPr/>
        </p:nvSpPr>
        <p:spPr>
          <a:xfrm rot="5400000">
            <a:off x="-1387350" y="8325450"/>
            <a:ext cx="30000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 Mandi Tolen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pic 5">
  <p:cSld name="TITLE_1_1_1_1_1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7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7"/>
          <p:cNvSpPr/>
          <p:nvPr/>
        </p:nvSpPr>
        <p:spPr>
          <a:xfrm>
            <a:off x="0" y="132"/>
            <a:ext cx="7772400" cy="100584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7"/>
          <p:cNvSpPr/>
          <p:nvPr/>
        </p:nvSpPr>
        <p:spPr>
          <a:xfrm>
            <a:off x="161500" y="132550"/>
            <a:ext cx="7411500" cy="8661600"/>
          </a:xfrm>
          <a:prstGeom prst="rect">
            <a:avLst/>
          </a:prstGeom>
          <a:solidFill>
            <a:srgbClr val="FFFFFF">
              <a:alpha val="5730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ubbler One"/>
                <a:ea typeface="Bubbler One"/>
                <a:cs typeface="Bubbler One"/>
                <a:sym typeface="Bubbler One"/>
              </a:defRPr>
            </a:lvl9pPr>
          </a:lstStyle>
          <a:p/>
        </p:txBody>
      </p:sp>
      <p:pic>
        <p:nvPicPr>
          <p:cNvPr id="110" name="Google Shape;110;p7"/>
          <p:cNvPicPr preferRelativeResize="0"/>
          <p:nvPr/>
        </p:nvPicPr>
        <p:blipFill rotWithShape="1">
          <a:blip r:embed="rId2">
            <a:alphaModFix/>
          </a:blip>
          <a:srcRect b="69937" l="0" r="0" t="0"/>
          <a:stretch/>
        </p:blipFill>
        <p:spPr>
          <a:xfrm>
            <a:off x="2187000" y="8924188"/>
            <a:ext cx="3084300" cy="9273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</p:pic>
      <p:sp>
        <p:nvSpPr>
          <p:cNvPr id="111" name="Google Shape;111;p7"/>
          <p:cNvSpPr/>
          <p:nvPr/>
        </p:nvSpPr>
        <p:spPr>
          <a:xfrm>
            <a:off x="2298600" y="9003088"/>
            <a:ext cx="2861100" cy="76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ove Ya Like A Sister"/>
                <a:ea typeface="Love Ya Like A Sister"/>
                <a:cs typeface="Love Ya Like A Sister"/>
                <a:sym typeface="Love Ya Like A Sister"/>
              </a:rPr>
              <a:t>Topic 5</a:t>
            </a:r>
            <a:endParaRPr sz="2400"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112" name="Google Shape;112;p7"/>
          <p:cNvSpPr txBox="1"/>
          <p:nvPr>
            <p:ph idx="1" type="subTitle"/>
          </p:nvPr>
        </p:nvSpPr>
        <p:spPr>
          <a:xfrm>
            <a:off x="387600" y="837600"/>
            <a:ext cx="6997200" cy="779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7">
            <a:hlinkClick action="ppaction://hlinksldjump" r:id="rId3"/>
          </p:cNvPr>
          <p:cNvSpPr/>
          <p:nvPr/>
        </p:nvSpPr>
        <p:spPr>
          <a:xfrm>
            <a:off x="6651100" y="8926900"/>
            <a:ext cx="921900" cy="9219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114" name="Google Shape;114;p7"/>
          <p:cNvSpPr txBox="1"/>
          <p:nvPr/>
        </p:nvSpPr>
        <p:spPr>
          <a:xfrm>
            <a:off x="6709002" y="9068000"/>
            <a:ext cx="806100" cy="60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FFFF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rPr>
              <a:t>home</a:t>
            </a:r>
            <a:endParaRPr sz="2100">
              <a:solidFill>
                <a:srgbClr val="FFFFFF"/>
              </a:solidFill>
              <a:latin typeface="Love Ya Like A Sister"/>
              <a:ea typeface="Love Ya Like A Sister"/>
              <a:cs typeface="Love Ya Like A Sister"/>
              <a:sym typeface="Love Ya Like A Sister"/>
            </a:endParaRPr>
          </a:p>
        </p:txBody>
      </p:sp>
      <p:sp>
        <p:nvSpPr>
          <p:cNvPr id="115" name="Google Shape;115;p7"/>
          <p:cNvSpPr txBox="1"/>
          <p:nvPr/>
        </p:nvSpPr>
        <p:spPr>
          <a:xfrm rot="5400000">
            <a:off x="-1387350" y="8325450"/>
            <a:ext cx="30000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 Mandi Tolen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ove Ya Like A Sister"/>
              <a:buNone/>
              <a:defRPr sz="2800">
                <a:solidFill>
                  <a:schemeClr val="dk1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Happy Monkey"/>
              <a:buChar char="●"/>
              <a:defRPr sz="1800">
                <a:solidFill>
                  <a:schemeClr val="dk2"/>
                </a:solidFill>
                <a:latin typeface="Happy Monkey"/>
                <a:ea typeface="Happy Monkey"/>
                <a:cs typeface="Happy Monkey"/>
                <a:sym typeface="Happy Monkey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2.xml"/><Relationship Id="rId4" Type="http://schemas.openxmlformats.org/officeDocument/2006/relationships/slide" Target="/ppt/slides/slide3.xml"/><Relationship Id="rId5" Type="http://schemas.openxmlformats.org/officeDocument/2006/relationships/slide" Target="/ppt/slides/slide4.xml"/><Relationship Id="rId6" Type="http://schemas.openxmlformats.org/officeDocument/2006/relationships/slide" Target="/ppt/slides/slide5.xml"/><Relationship Id="rId7" Type="http://schemas.openxmlformats.org/officeDocument/2006/relationships/slide" Target="/ppt/slides/slide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2.xml"/><Relationship Id="rId4" Type="http://schemas.openxmlformats.org/officeDocument/2006/relationships/slide" Target="/ppt/slides/slide3.xml"/><Relationship Id="rId5" Type="http://schemas.openxmlformats.org/officeDocument/2006/relationships/slide" Target="/ppt/slides/slide4.xml"/><Relationship Id="rId6" Type="http://schemas.openxmlformats.org/officeDocument/2006/relationships/slide" Target="/ppt/slides/slide5.xml"/><Relationship Id="rId7" Type="http://schemas.openxmlformats.org/officeDocument/2006/relationships/slide" Target="/ppt/slides/slide6.xml"/><Relationship Id="rId8" Type="http://schemas.openxmlformats.org/officeDocument/2006/relationships/slide" Target="/ppt/slides/slide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3.xml"/><Relationship Id="rId4" Type="http://schemas.openxmlformats.org/officeDocument/2006/relationships/slide" Target="/ppt/slides/slide4.xml"/><Relationship Id="rId5" Type="http://schemas.openxmlformats.org/officeDocument/2006/relationships/slide" Target="/ppt/slides/slide5.xml"/><Relationship Id="rId6" Type="http://schemas.openxmlformats.org/officeDocument/2006/relationships/slide" Target="/ppt/slides/slide6.xml"/><Relationship Id="rId7" Type="http://schemas.openxmlformats.org/officeDocument/2006/relationships/slide" Target="/ppt/slides/slide1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5" Type="http://schemas.openxmlformats.org/officeDocument/2006/relationships/slide" Target="/ppt/slides/slide6.xml"/><Relationship Id="rId6" Type="http://schemas.openxmlformats.org/officeDocument/2006/relationships/slide" Target="/ppt/slides/slide1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5.xml"/><Relationship Id="rId4" Type="http://schemas.openxmlformats.org/officeDocument/2006/relationships/slide" Target="/ppt/slides/slide6.xml"/><Relationship Id="rId5" Type="http://schemas.openxmlformats.org/officeDocument/2006/relationships/slide" Target="/ppt/slides/slide1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6.xml"/><Relationship Id="rId4" Type="http://schemas.openxmlformats.org/officeDocument/2006/relationships/slide" Target="/ppt/slides/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"/>
          <p:cNvSpPr txBox="1"/>
          <p:nvPr>
            <p:ph type="title"/>
          </p:nvPr>
        </p:nvSpPr>
        <p:spPr>
          <a:xfrm>
            <a:off x="422100" y="499850"/>
            <a:ext cx="6928200" cy="224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Title.</a:t>
            </a:r>
            <a:endParaRPr/>
          </a:p>
        </p:txBody>
      </p:sp>
      <p:sp>
        <p:nvSpPr>
          <p:cNvPr id="123" name="Google Shape;123;p9">
            <a:hlinkClick action="ppaction://hlinksldjump" r:id="rId3"/>
          </p:cNvPr>
          <p:cNvSpPr/>
          <p:nvPr/>
        </p:nvSpPr>
        <p:spPr>
          <a:xfrm>
            <a:off x="2281425" y="362940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9">
            <a:hlinkClick action="ppaction://hlinksldjump" r:id="rId4"/>
          </p:cNvPr>
          <p:cNvSpPr/>
          <p:nvPr/>
        </p:nvSpPr>
        <p:spPr>
          <a:xfrm>
            <a:off x="2281425" y="493320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9">
            <a:hlinkClick action="ppaction://hlinksldjump" r:id="rId5"/>
          </p:cNvPr>
          <p:cNvSpPr/>
          <p:nvPr/>
        </p:nvSpPr>
        <p:spPr>
          <a:xfrm>
            <a:off x="2281425" y="6302175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9">
            <a:hlinkClick action="ppaction://hlinksldjump" r:id="rId6"/>
          </p:cNvPr>
          <p:cNvSpPr/>
          <p:nvPr/>
        </p:nvSpPr>
        <p:spPr>
          <a:xfrm>
            <a:off x="2281425" y="7638563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9">
            <a:hlinkClick action="ppaction://hlinksldjump" r:id="rId7"/>
          </p:cNvPr>
          <p:cNvSpPr/>
          <p:nvPr/>
        </p:nvSpPr>
        <p:spPr>
          <a:xfrm>
            <a:off x="2281425" y="897495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0"/>
          <p:cNvSpPr txBox="1"/>
          <p:nvPr>
            <p:ph idx="1" type="subTitle"/>
          </p:nvPr>
        </p:nvSpPr>
        <p:spPr>
          <a:xfrm>
            <a:off x="387600" y="837600"/>
            <a:ext cx="6997200" cy="241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0">
            <a:hlinkClick action="ppaction://hlinksldjump" r:id="rId3"/>
          </p:cNvPr>
          <p:cNvSpPr/>
          <p:nvPr/>
        </p:nvSpPr>
        <p:spPr>
          <a:xfrm>
            <a:off x="2281425" y="362940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0">
            <a:hlinkClick action="ppaction://hlinksldjump" r:id="rId4"/>
          </p:cNvPr>
          <p:cNvSpPr/>
          <p:nvPr/>
        </p:nvSpPr>
        <p:spPr>
          <a:xfrm>
            <a:off x="2281425" y="493320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">
            <a:hlinkClick action="ppaction://hlinksldjump" r:id="rId5"/>
          </p:cNvPr>
          <p:cNvSpPr/>
          <p:nvPr/>
        </p:nvSpPr>
        <p:spPr>
          <a:xfrm>
            <a:off x="2281425" y="6302175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0">
            <a:hlinkClick action="ppaction://hlinksldjump" r:id="rId6"/>
          </p:cNvPr>
          <p:cNvSpPr/>
          <p:nvPr/>
        </p:nvSpPr>
        <p:spPr>
          <a:xfrm>
            <a:off x="2281425" y="7638563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0">
            <a:hlinkClick action="ppaction://hlinksldjump" r:id="rId7"/>
          </p:cNvPr>
          <p:cNvSpPr/>
          <p:nvPr/>
        </p:nvSpPr>
        <p:spPr>
          <a:xfrm>
            <a:off x="2281425" y="897495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0">
            <a:hlinkClick action="ppaction://hlinksldjump" r:id="rId8"/>
          </p:cNvPr>
          <p:cNvSpPr/>
          <p:nvPr/>
        </p:nvSpPr>
        <p:spPr>
          <a:xfrm>
            <a:off x="6713200" y="3629400"/>
            <a:ext cx="928800" cy="928800"/>
          </a:xfrm>
          <a:prstGeom prst="ellipse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1"/>
          <p:cNvSpPr txBox="1"/>
          <p:nvPr>
            <p:ph idx="1" type="subTitle"/>
          </p:nvPr>
        </p:nvSpPr>
        <p:spPr>
          <a:xfrm>
            <a:off x="387600" y="837600"/>
            <a:ext cx="6997200" cy="364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1">
            <a:hlinkClick action="ppaction://hlinksldjump" r:id="rId3"/>
          </p:cNvPr>
          <p:cNvSpPr/>
          <p:nvPr/>
        </p:nvSpPr>
        <p:spPr>
          <a:xfrm>
            <a:off x="2281425" y="493320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1">
            <a:hlinkClick action="ppaction://hlinksldjump" r:id="rId4"/>
          </p:cNvPr>
          <p:cNvSpPr/>
          <p:nvPr/>
        </p:nvSpPr>
        <p:spPr>
          <a:xfrm>
            <a:off x="2281425" y="6302175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1">
            <a:hlinkClick action="ppaction://hlinksldjump" r:id="rId5"/>
          </p:cNvPr>
          <p:cNvSpPr/>
          <p:nvPr/>
        </p:nvSpPr>
        <p:spPr>
          <a:xfrm>
            <a:off x="2281425" y="7638563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1">
            <a:hlinkClick action="ppaction://hlinksldjump" r:id="rId6"/>
          </p:cNvPr>
          <p:cNvSpPr/>
          <p:nvPr/>
        </p:nvSpPr>
        <p:spPr>
          <a:xfrm>
            <a:off x="2281425" y="897495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1">
            <a:hlinkClick action="ppaction://hlinksldjump" r:id="rId7"/>
          </p:cNvPr>
          <p:cNvSpPr/>
          <p:nvPr/>
        </p:nvSpPr>
        <p:spPr>
          <a:xfrm>
            <a:off x="6658724" y="4881574"/>
            <a:ext cx="928800" cy="928800"/>
          </a:xfrm>
          <a:prstGeom prst="ellipse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2"/>
          <p:cNvSpPr txBox="1"/>
          <p:nvPr>
            <p:ph idx="1" type="subTitle"/>
          </p:nvPr>
        </p:nvSpPr>
        <p:spPr>
          <a:xfrm>
            <a:off x="387600" y="837600"/>
            <a:ext cx="6997200" cy="49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2">
            <a:hlinkClick action="ppaction://hlinksldjump" r:id="rId3"/>
          </p:cNvPr>
          <p:cNvSpPr/>
          <p:nvPr/>
        </p:nvSpPr>
        <p:spPr>
          <a:xfrm>
            <a:off x="2281425" y="6302175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2">
            <a:hlinkClick action="ppaction://hlinksldjump" r:id="rId4"/>
          </p:cNvPr>
          <p:cNvSpPr/>
          <p:nvPr/>
        </p:nvSpPr>
        <p:spPr>
          <a:xfrm>
            <a:off x="2281425" y="7638563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2">
            <a:hlinkClick action="ppaction://hlinksldjump" r:id="rId5"/>
          </p:cNvPr>
          <p:cNvSpPr/>
          <p:nvPr/>
        </p:nvSpPr>
        <p:spPr>
          <a:xfrm>
            <a:off x="2281425" y="897495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2">
            <a:hlinkClick action="ppaction://hlinksldjump" r:id="rId6"/>
          </p:cNvPr>
          <p:cNvSpPr/>
          <p:nvPr/>
        </p:nvSpPr>
        <p:spPr>
          <a:xfrm>
            <a:off x="6669751" y="6250549"/>
            <a:ext cx="928800" cy="928800"/>
          </a:xfrm>
          <a:prstGeom prst="ellipse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3"/>
          <p:cNvSpPr txBox="1"/>
          <p:nvPr>
            <p:ph idx="1" type="subTitle"/>
          </p:nvPr>
        </p:nvSpPr>
        <p:spPr>
          <a:xfrm>
            <a:off x="387600" y="837600"/>
            <a:ext cx="6997200" cy="625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3">
            <a:hlinkClick action="ppaction://hlinksldjump" r:id="rId3"/>
          </p:cNvPr>
          <p:cNvSpPr/>
          <p:nvPr/>
        </p:nvSpPr>
        <p:spPr>
          <a:xfrm>
            <a:off x="2281425" y="7638563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3">
            <a:hlinkClick action="ppaction://hlinksldjump" r:id="rId4"/>
          </p:cNvPr>
          <p:cNvSpPr/>
          <p:nvPr/>
        </p:nvSpPr>
        <p:spPr>
          <a:xfrm>
            <a:off x="2281425" y="897495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3">
            <a:hlinkClick action="ppaction://hlinksldjump" r:id="rId5"/>
          </p:cNvPr>
          <p:cNvSpPr/>
          <p:nvPr/>
        </p:nvSpPr>
        <p:spPr>
          <a:xfrm>
            <a:off x="6648025" y="7565225"/>
            <a:ext cx="928800" cy="928800"/>
          </a:xfrm>
          <a:prstGeom prst="ellipse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"/>
          <p:cNvSpPr txBox="1"/>
          <p:nvPr>
            <p:ph type="title"/>
          </p:nvPr>
        </p:nvSpPr>
        <p:spPr>
          <a:xfrm>
            <a:off x="403150" y="56348"/>
            <a:ext cx="6928200" cy="92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4"/>
          <p:cNvSpPr txBox="1"/>
          <p:nvPr>
            <p:ph idx="1" type="subTitle"/>
          </p:nvPr>
        </p:nvSpPr>
        <p:spPr>
          <a:xfrm>
            <a:off x="387600" y="837600"/>
            <a:ext cx="6997200" cy="779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4">
            <a:hlinkClick action="ppaction://hlinksldjump" r:id="rId3"/>
          </p:cNvPr>
          <p:cNvSpPr/>
          <p:nvPr/>
        </p:nvSpPr>
        <p:spPr>
          <a:xfrm>
            <a:off x="2281425" y="8974950"/>
            <a:ext cx="2867700" cy="782100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4">
            <a:hlinkClick action="ppaction://hlinksldjump" r:id="rId4"/>
          </p:cNvPr>
          <p:cNvSpPr/>
          <p:nvPr/>
        </p:nvSpPr>
        <p:spPr>
          <a:xfrm>
            <a:off x="6626300" y="8901600"/>
            <a:ext cx="928800" cy="928800"/>
          </a:xfrm>
          <a:prstGeom prst="ellipse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lipbook Template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999999"/>
      </a:lt2>
      <a:accent1>
        <a:srgbClr val="FE8FC8"/>
      </a:accent1>
      <a:accent2>
        <a:srgbClr val="F3B805"/>
      </a:accent2>
      <a:accent3>
        <a:srgbClr val="F78A0B"/>
      </a:accent3>
      <a:accent4>
        <a:srgbClr val="E44234"/>
      </a:accent4>
      <a:accent5>
        <a:srgbClr val="7BD0B8"/>
      </a:accent5>
      <a:accent6>
        <a:srgbClr val="3879E7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