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Encode Sans" panose="020B0604020202020204" charset="0"/>
      <p:regular r:id="rId31"/>
      <p:bold r:id="rId32"/>
    </p:embeddedFont>
    <p:embeddedFont>
      <p:font typeface="Encode Sans ExtraLight" panose="020B060402020202020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9853D6-A4D4-4721-A2D8-EDD797FA2CD0}">
  <a:tblStyle styleId="{1D9853D6-A4D4-4721-A2D8-EDD797FA2C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3493950"/>
            <a:ext cx="9144000" cy="164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3747300" y="3493900"/>
            <a:ext cx="1649400" cy="1649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84050" y="0"/>
            <a:ext cx="7175700" cy="3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/>
          <p:nvPr/>
        </p:nvSpPr>
        <p:spPr>
          <a:xfrm>
            <a:off x="0" y="4593700"/>
            <a:ext cx="9144000" cy="54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3473700" y="4593700"/>
            <a:ext cx="2196600" cy="54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ed">
  <p:cSld name="BLANK_1">
    <p:bg>
      <p:bgPr>
        <a:solidFill>
          <a:schemeClr val="accent2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/>
          <p:nvPr/>
        </p:nvSpPr>
        <p:spPr>
          <a:xfrm>
            <a:off x="0" y="4593700"/>
            <a:ext cx="9144000" cy="54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1" name="Google Shape;91;p12"/>
          <p:cNvSpPr/>
          <p:nvPr/>
        </p:nvSpPr>
        <p:spPr>
          <a:xfrm>
            <a:off x="3473700" y="4593700"/>
            <a:ext cx="2196600" cy="549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2"/>
          <p:cNvSpPr/>
          <p:nvPr/>
        </p:nvSpPr>
        <p:spPr>
          <a:xfrm>
            <a:off x="4023300" y="4593700"/>
            <a:ext cx="1097400" cy="549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4044100"/>
            <a:ext cx="9144000" cy="109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4022400" y="4044100"/>
            <a:ext cx="1099200" cy="1099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735925" y="1126150"/>
            <a:ext cx="5672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735925" y="2665541"/>
            <a:ext cx="567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7272D"/>
              </a:buClr>
              <a:buSzPts val="1800"/>
              <a:buNone/>
              <a:defRPr sz="1800">
                <a:solidFill>
                  <a:srgbClr val="27272D"/>
                </a:solidFill>
              </a:defRPr>
            </a:lvl9pPr>
          </a:lstStyle>
          <a:p>
            <a:endParaRPr/>
          </a:p>
        </p:txBody>
      </p:sp>
      <p:cxnSp>
        <p:nvCxnSpPr>
          <p:cNvPr id="18" name="Google Shape;18;p3"/>
          <p:cNvCxnSpPr/>
          <p:nvPr/>
        </p:nvCxnSpPr>
        <p:spPr>
          <a:xfrm>
            <a:off x="3527100" y="2474305"/>
            <a:ext cx="2089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diamond" w="med" len="med"/>
            <a:tailEnd type="diamond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4593700"/>
            <a:ext cx="9144000" cy="54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1" name="Google Shape;21;p4"/>
          <p:cNvSpPr/>
          <p:nvPr/>
        </p:nvSpPr>
        <p:spPr>
          <a:xfrm>
            <a:off x="3473700" y="4593700"/>
            <a:ext cx="2196600" cy="54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4023300" y="4593700"/>
            <a:ext cx="1097400" cy="549600"/>
          </a:xfrm>
          <a:prstGeom prst="rect">
            <a:avLst/>
          </a:prstGeom>
          <a:solidFill>
            <a:srgbClr val="D4D3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3527100" y="887200"/>
            <a:ext cx="2089800" cy="0"/>
          </a:xfrm>
          <a:prstGeom prst="straightConnector1">
            <a:avLst/>
          </a:prstGeom>
          <a:noFill/>
          <a:ln w="19050" cap="flat" cmpd="sng">
            <a:solidFill>
              <a:srgbClr val="BA3B21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404225" y="1194150"/>
            <a:ext cx="6335400" cy="30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▫"/>
              <a:defRPr sz="3000" i="1"/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84512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 b="1">
                <a:solidFill>
                  <a:srgbClr val="F55C21"/>
                </a:solidFill>
                <a:latin typeface="Encode Sans"/>
                <a:ea typeface="Encode Sans"/>
                <a:cs typeface="Encode Sans"/>
                <a:sym typeface="Encode Sans"/>
              </a:rPr>
              <a:t>“</a:t>
            </a:r>
            <a:endParaRPr sz="6800" b="1">
              <a:solidFill>
                <a:srgbClr val="F55C2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5"/>
          <p:cNvGrpSpPr/>
          <p:nvPr/>
        </p:nvGrpSpPr>
        <p:grpSpPr>
          <a:xfrm>
            <a:off x="-11050" y="887200"/>
            <a:ext cx="9155050" cy="4256100"/>
            <a:chOff x="-11050" y="887200"/>
            <a:chExt cx="9155050" cy="4256100"/>
          </a:xfrm>
        </p:grpSpPr>
        <p:cxnSp>
          <p:nvCxnSpPr>
            <p:cNvPr id="29" name="Google Shape;29;p5"/>
            <p:cNvCxnSpPr/>
            <p:nvPr/>
          </p:nvCxnSpPr>
          <p:spPr>
            <a:xfrm>
              <a:off x="-11050" y="887200"/>
              <a:ext cx="8060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sp>
          <p:nvSpPr>
            <p:cNvPr id="30" name="Google Shape;30;p5"/>
            <p:cNvSpPr/>
            <p:nvPr/>
          </p:nvSpPr>
          <p:spPr>
            <a:xfrm>
              <a:off x="0" y="4593700"/>
              <a:ext cx="9144000" cy="549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31;p5"/>
            <p:cNvSpPr/>
            <p:nvPr/>
          </p:nvSpPr>
          <p:spPr>
            <a:xfrm>
              <a:off x="0" y="4593700"/>
              <a:ext cx="549600" cy="54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" name="Google Shape;32;p5"/>
            <p:cNvCxnSpPr/>
            <p:nvPr/>
          </p:nvCxnSpPr>
          <p:spPr>
            <a:xfrm>
              <a:off x="-11050" y="887200"/>
              <a:ext cx="552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Google Shape;33;p5"/>
          <p:cNvSpPr/>
          <p:nvPr/>
        </p:nvSpPr>
        <p:spPr>
          <a:xfrm>
            <a:off x="8046600" y="4593700"/>
            <a:ext cx="1097400" cy="549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7497000" cy="29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hort + 1 column + image">
  <p:cSld name="TITLE_AND_BODY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6"/>
          <p:cNvGrpSpPr/>
          <p:nvPr/>
        </p:nvGrpSpPr>
        <p:grpSpPr>
          <a:xfrm>
            <a:off x="-11050" y="887200"/>
            <a:ext cx="9155050" cy="4256100"/>
            <a:chOff x="-11050" y="887200"/>
            <a:chExt cx="9155050" cy="4256100"/>
          </a:xfrm>
        </p:grpSpPr>
        <p:cxnSp>
          <p:nvCxnSpPr>
            <p:cNvPr id="39" name="Google Shape;39;p6"/>
            <p:cNvCxnSpPr/>
            <p:nvPr/>
          </p:nvCxnSpPr>
          <p:spPr>
            <a:xfrm>
              <a:off x="-11050" y="887200"/>
              <a:ext cx="8060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sp>
          <p:nvSpPr>
            <p:cNvPr id="40" name="Google Shape;40;p6"/>
            <p:cNvSpPr/>
            <p:nvPr/>
          </p:nvSpPr>
          <p:spPr>
            <a:xfrm>
              <a:off x="0" y="4593700"/>
              <a:ext cx="9144000" cy="549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0" y="4593700"/>
              <a:ext cx="549600" cy="54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2" name="Google Shape;42;p6"/>
            <p:cNvCxnSpPr/>
            <p:nvPr/>
          </p:nvCxnSpPr>
          <p:spPr>
            <a:xfrm>
              <a:off x="-11050" y="887200"/>
              <a:ext cx="552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3" name="Google Shape;43;p6"/>
          <p:cNvSpPr/>
          <p:nvPr/>
        </p:nvSpPr>
        <p:spPr>
          <a:xfrm>
            <a:off x="8046600" y="4593700"/>
            <a:ext cx="1097400" cy="549600"/>
          </a:xfrm>
          <a:prstGeom prst="rect">
            <a:avLst/>
          </a:prstGeom>
          <a:solidFill>
            <a:srgbClr val="D4D3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37404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3740400" cy="29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7"/>
          <p:cNvGrpSpPr/>
          <p:nvPr/>
        </p:nvGrpSpPr>
        <p:grpSpPr>
          <a:xfrm>
            <a:off x="-11050" y="887200"/>
            <a:ext cx="9155050" cy="4256100"/>
            <a:chOff x="-11050" y="887200"/>
            <a:chExt cx="9155050" cy="4256100"/>
          </a:xfrm>
        </p:grpSpPr>
        <p:cxnSp>
          <p:nvCxnSpPr>
            <p:cNvPr id="49" name="Google Shape;49;p7"/>
            <p:cNvCxnSpPr/>
            <p:nvPr/>
          </p:nvCxnSpPr>
          <p:spPr>
            <a:xfrm>
              <a:off x="-11050" y="887200"/>
              <a:ext cx="8060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sp>
          <p:nvSpPr>
            <p:cNvPr id="50" name="Google Shape;50;p7"/>
            <p:cNvSpPr/>
            <p:nvPr/>
          </p:nvSpPr>
          <p:spPr>
            <a:xfrm>
              <a:off x="0" y="4593700"/>
              <a:ext cx="9144000" cy="549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" name="Google Shape;51;p7"/>
            <p:cNvSpPr/>
            <p:nvPr/>
          </p:nvSpPr>
          <p:spPr>
            <a:xfrm>
              <a:off x="0" y="4593700"/>
              <a:ext cx="549600" cy="54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2" name="Google Shape;52;p7"/>
            <p:cNvCxnSpPr/>
            <p:nvPr/>
          </p:nvCxnSpPr>
          <p:spPr>
            <a:xfrm>
              <a:off x="-11050" y="887200"/>
              <a:ext cx="552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3" name="Google Shape;53;p7"/>
          <p:cNvSpPr/>
          <p:nvPr/>
        </p:nvSpPr>
        <p:spPr>
          <a:xfrm>
            <a:off x="8046600" y="4593700"/>
            <a:ext cx="1097400" cy="549600"/>
          </a:xfrm>
          <a:prstGeom prst="rect">
            <a:avLst/>
          </a:prstGeom>
          <a:solidFill>
            <a:srgbClr val="D4D3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3639000" cy="31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2"/>
          </p:nvPr>
        </p:nvSpPr>
        <p:spPr>
          <a:xfrm>
            <a:off x="4407604" y="1200150"/>
            <a:ext cx="3639000" cy="31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8"/>
          <p:cNvGrpSpPr/>
          <p:nvPr/>
        </p:nvGrpSpPr>
        <p:grpSpPr>
          <a:xfrm>
            <a:off x="-11050" y="887200"/>
            <a:ext cx="9155050" cy="4256100"/>
            <a:chOff x="-11050" y="887200"/>
            <a:chExt cx="9155050" cy="4256100"/>
          </a:xfrm>
        </p:grpSpPr>
        <p:cxnSp>
          <p:nvCxnSpPr>
            <p:cNvPr id="60" name="Google Shape;60;p8"/>
            <p:cNvCxnSpPr/>
            <p:nvPr/>
          </p:nvCxnSpPr>
          <p:spPr>
            <a:xfrm>
              <a:off x="-11050" y="887200"/>
              <a:ext cx="8060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sp>
          <p:nvSpPr>
            <p:cNvPr id="61" name="Google Shape;61;p8"/>
            <p:cNvSpPr/>
            <p:nvPr/>
          </p:nvSpPr>
          <p:spPr>
            <a:xfrm>
              <a:off x="0" y="4593700"/>
              <a:ext cx="9144000" cy="549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0" y="4593700"/>
              <a:ext cx="549600" cy="54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" name="Google Shape;63;p8"/>
            <p:cNvCxnSpPr/>
            <p:nvPr/>
          </p:nvCxnSpPr>
          <p:spPr>
            <a:xfrm>
              <a:off x="-11050" y="887200"/>
              <a:ext cx="552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" name="Google Shape;64;p8"/>
          <p:cNvSpPr/>
          <p:nvPr/>
        </p:nvSpPr>
        <p:spPr>
          <a:xfrm>
            <a:off x="8046600" y="4593700"/>
            <a:ext cx="1097400" cy="549600"/>
          </a:xfrm>
          <a:prstGeom prst="rect">
            <a:avLst/>
          </a:prstGeom>
          <a:solidFill>
            <a:srgbClr val="D4D3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2416500" cy="30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body" idx="2"/>
          </p:nvPr>
        </p:nvSpPr>
        <p:spPr>
          <a:xfrm>
            <a:off x="3089850" y="1200150"/>
            <a:ext cx="2416500" cy="30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3"/>
          </p:nvPr>
        </p:nvSpPr>
        <p:spPr>
          <a:xfrm>
            <a:off x="5630099" y="1200150"/>
            <a:ext cx="2416500" cy="30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9"/>
          <p:cNvGrpSpPr/>
          <p:nvPr/>
        </p:nvGrpSpPr>
        <p:grpSpPr>
          <a:xfrm>
            <a:off x="-11050" y="887200"/>
            <a:ext cx="9155050" cy="4256100"/>
            <a:chOff x="-11050" y="887200"/>
            <a:chExt cx="9155050" cy="4256100"/>
          </a:xfrm>
        </p:grpSpPr>
        <p:cxnSp>
          <p:nvCxnSpPr>
            <p:cNvPr id="72" name="Google Shape;72;p9"/>
            <p:cNvCxnSpPr/>
            <p:nvPr/>
          </p:nvCxnSpPr>
          <p:spPr>
            <a:xfrm>
              <a:off x="-11050" y="887200"/>
              <a:ext cx="8060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sp>
          <p:nvSpPr>
            <p:cNvPr id="73" name="Google Shape;73;p9"/>
            <p:cNvSpPr/>
            <p:nvPr/>
          </p:nvSpPr>
          <p:spPr>
            <a:xfrm>
              <a:off x="0" y="4593700"/>
              <a:ext cx="9144000" cy="549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" name="Google Shape;74;p9"/>
            <p:cNvSpPr/>
            <p:nvPr/>
          </p:nvSpPr>
          <p:spPr>
            <a:xfrm>
              <a:off x="0" y="4593700"/>
              <a:ext cx="549600" cy="549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5" name="Google Shape;75;p9"/>
            <p:cNvCxnSpPr/>
            <p:nvPr/>
          </p:nvCxnSpPr>
          <p:spPr>
            <a:xfrm>
              <a:off x="-11050" y="887200"/>
              <a:ext cx="552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6" name="Google Shape;76;p9"/>
          <p:cNvSpPr/>
          <p:nvPr/>
        </p:nvSpPr>
        <p:spPr>
          <a:xfrm>
            <a:off x="8046600" y="4593700"/>
            <a:ext cx="1097400" cy="549600"/>
          </a:xfrm>
          <a:prstGeom prst="rect">
            <a:avLst/>
          </a:prstGeom>
          <a:solidFill>
            <a:srgbClr val="D4D3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/>
          <p:nvPr/>
        </p:nvSpPr>
        <p:spPr>
          <a:xfrm>
            <a:off x="0" y="4593700"/>
            <a:ext cx="9144000" cy="54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1" name="Google Shape;81;p10"/>
          <p:cNvSpPr/>
          <p:nvPr/>
        </p:nvSpPr>
        <p:spPr>
          <a:xfrm>
            <a:off x="3473700" y="4593700"/>
            <a:ext cx="2196600" cy="54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1"/>
          </p:nvPr>
        </p:nvSpPr>
        <p:spPr>
          <a:xfrm>
            <a:off x="457200" y="0"/>
            <a:ext cx="8229600" cy="88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cxnSp>
        <p:nvCxnSpPr>
          <p:cNvPr id="84" name="Google Shape;84;p10"/>
          <p:cNvCxnSpPr/>
          <p:nvPr/>
        </p:nvCxnSpPr>
        <p:spPr>
          <a:xfrm>
            <a:off x="3527100" y="887200"/>
            <a:ext cx="2089800" cy="0"/>
          </a:xfrm>
          <a:prstGeom prst="straightConnector1">
            <a:avLst/>
          </a:prstGeom>
          <a:noFill/>
          <a:ln w="19050" cap="flat" cmpd="sng">
            <a:solidFill>
              <a:srgbClr val="BA3B21"/>
            </a:solidFill>
            <a:prstDash val="solid"/>
            <a:round/>
            <a:headEnd type="diamond" w="med" len="med"/>
            <a:tailEnd type="diamond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"/>
              <a:buNone/>
              <a:defRPr sz="18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7497000" cy="29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Encode Sans ExtraLight"/>
              <a:buChar char="▪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ncode Sans ExtraLight"/>
              <a:buChar char="▫"/>
              <a:defRPr sz="2400">
                <a:solidFill>
                  <a:schemeClr val="lt1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046650" y="4593850"/>
            <a:ext cx="10974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algn="ctr">
              <a:buNone/>
              <a:defRPr sz="1300" b="1">
                <a:solidFill>
                  <a:schemeClr val="accent4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pallari.com/testing/encode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ctrTitle"/>
          </p:nvPr>
        </p:nvSpPr>
        <p:spPr>
          <a:xfrm>
            <a:off x="984050" y="0"/>
            <a:ext cx="7175700" cy="3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99" name="Google Shape;99;p13"/>
          <p:cNvGrpSpPr/>
          <p:nvPr/>
        </p:nvGrpSpPr>
        <p:grpSpPr>
          <a:xfrm>
            <a:off x="4131085" y="3900717"/>
            <a:ext cx="881739" cy="835747"/>
            <a:chOff x="5300400" y="3670175"/>
            <a:chExt cx="421300" cy="399325"/>
          </a:xfrm>
        </p:grpSpPr>
        <p:sp>
          <p:nvSpPr>
            <p:cNvPr id="100" name="Google Shape;100;p13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37404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90" name="Google Shape;190;p22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3740400" cy="29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91" name="Google Shape;191;p22" descr="buildings1.jpg"/>
          <p:cNvPicPr preferRelativeResize="0"/>
          <p:nvPr/>
        </p:nvPicPr>
        <p:blipFill rotWithShape="1">
          <a:blip r:embed="rId3">
            <a:alphaModFix/>
          </a:blip>
          <a:srcRect l="51162"/>
          <a:stretch/>
        </p:blipFill>
        <p:spPr>
          <a:xfrm>
            <a:off x="5155375" y="0"/>
            <a:ext cx="3988624" cy="459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2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459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BA3B21"/>
                </a:solidFill>
              </a:rPr>
              <a:t>Want big impact?</a:t>
            </a:r>
            <a:endParaRPr b="0">
              <a:solidFill>
                <a:srgbClr val="BA3B2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A3B21"/>
                </a:solidFill>
              </a:rPr>
              <a:t>Use big image.</a:t>
            </a:r>
            <a:endParaRPr>
              <a:solidFill>
                <a:srgbClr val="BA3B21"/>
              </a:solidFill>
            </a:endParaRPr>
          </a:p>
        </p:txBody>
      </p:sp>
      <p:sp>
        <p:nvSpPr>
          <p:cNvPr id="198" name="Google Shape;198;p23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4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04" name="Google Shape;204;p24"/>
          <p:cNvSpPr/>
          <p:nvPr/>
        </p:nvSpPr>
        <p:spPr>
          <a:xfrm>
            <a:off x="2914128" y="1356682"/>
            <a:ext cx="2767800" cy="2767800"/>
          </a:xfrm>
          <a:prstGeom prst="ellipse">
            <a:avLst/>
          </a:prstGeom>
          <a:noFill/>
          <a:ln w="19050" cap="flat" cmpd="sng">
            <a:solidFill>
              <a:srgbClr val="F55C2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Gray</a:t>
            </a:r>
            <a:endParaRPr b="1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05" name="Google Shape;205;p24"/>
          <p:cNvSpPr/>
          <p:nvPr/>
        </p:nvSpPr>
        <p:spPr>
          <a:xfrm>
            <a:off x="549600" y="1356682"/>
            <a:ext cx="2767800" cy="2767800"/>
          </a:xfrm>
          <a:prstGeom prst="ellipse">
            <a:avLst/>
          </a:prstGeom>
          <a:noFill/>
          <a:ln w="9525" cap="flat" cmpd="sng">
            <a:solidFill>
              <a:srgbClr val="BA3B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White</a:t>
            </a: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206" name="Google Shape;206;p24"/>
          <p:cNvSpPr/>
          <p:nvPr/>
        </p:nvSpPr>
        <p:spPr>
          <a:xfrm>
            <a:off x="5278657" y="1356682"/>
            <a:ext cx="2767800" cy="2767800"/>
          </a:xfrm>
          <a:prstGeom prst="ellipse">
            <a:avLst/>
          </a:prstGeom>
          <a:noFill/>
          <a:ln w="9525" cap="flat" cmpd="sng">
            <a:solidFill>
              <a:srgbClr val="BA3B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Black</a:t>
            </a: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207" name="Google Shape;207;p24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13" name="Google Shape;213;p25"/>
          <p:cNvGraphicFramePr/>
          <p:nvPr/>
        </p:nvGraphicFramePr>
        <p:xfrm>
          <a:off x="5546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{1D9853D6-A4D4-4721-A2D8-EDD797FA2CD0}</a:tableStyleId>
              </a:tblPr>
              <a:tblGrid>
                <a:gridCol w="187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Encode Sans ExtraLight"/>
                          <a:ea typeface="Encode Sans ExtraLight"/>
                          <a:cs typeface="Encode Sans ExtraLight"/>
                          <a:sym typeface="Encode Sans ExtraLight"/>
                        </a:rPr>
                        <a:t>A</a:t>
                      </a: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Encode Sans ExtraLight"/>
                          <a:ea typeface="Encode Sans ExtraLight"/>
                          <a:cs typeface="Encode Sans ExtraLight"/>
                          <a:sym typeface="Encode Sans ExtraLight"/>
                        </a:rPr>
                        <a:t>B</a:t>
                      </a: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Encode Sans ExtraLight"/>
                          <a:ea typeface="Encode Sans ExtraLight"/>
                          <a:cs typeface="Encode Sans ExtraLight"/>
                          <a:sym typeface="Encode Sans ExtraLight"/>
                        </a:rPr>
                        <a:t>C</a:t>
                      </a: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9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Encode Sans ExtraLight"/>
                          <a:ea typeface="Encode Sans ExtraLight"/>
                          <a:cs typeface="Encode Sans ExtraLight"/>
                          <a:sym typeface="Encode Sans ExtraLight"/>
                        </a:rPr>
                        <a:t>Yellow</a:t>
                      </a: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20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7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9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Encode Sans ExtraLight"/>
                          <a:ea typeface="Encode Sans ExtraLight"/>
                          <a:cs typeface="Encode Sans ExtraLight"/>
                          <a:sym typeface="Encode Sans ExtraLight"/>
                        </a:rPr>
                        <a:t>Blue</a:t>
                      </a: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30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15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9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Encode Sans ExtraLight"/>
                          <a:ea typeface="Encode Sans ExtraLight"/>
                          <a:cs typeface="Encode Sans ExtraLight"/>
                          <a:sym typeface="Encode Sans ExtraLight"/>
                        </a:rPr>
                        <a:t>Orange</a:t>
                      </a:r>
                      <a:endParaRPr sz="1800">
                        <a:solidFill>
                          <a:srgbClr val="FFFFFF"/>
                        </a:solidFill>
                        <a:latin typeface="Encode Sans ExtraLight"/>
                        <a:ea typeface="Encode Sans ExtraLight"/>
                        <a:cs typeface="Encode Sans ExtraLight"/>
                        <a:sym typeface="Encode Sans Extra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5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24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Encode Sans"/>
                          <a:ea typeface="Encode Sans"/>
                          <a:cs typeface="Encode Sans"/>
                          <a:sym typeface="Encode Sans"/>
                        </a:rPr>
                        <a:t>16</a:t>
                      </a:r>
                      <a:endParaRPr sz="1800" b="1">
                        <a:solidFill>
                          <a:srgbClr val="FFFFFF"/>
                        </a:solidFill>
                        <a:latin typeface="Encode Sans"/>
                        <a:ea typeface="Encode Sans"/>
                        <a:cs typeface="Encode Sans"/>
                        <a:sym typeface="Encode San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4D3D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4D3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4F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4" name="Google Shape;214;p25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/>
          <p:nvPr/>
        </p:nvSpPr>
        <p:spPr>
          <a:xfrm>
            <a:off x="895725" y="777175"/>
            <a:ext cx="7301627" cy="3478334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4F4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6"/>
          <p:cNvSpPr txBox="1">
            <a:spLocks noGrp="1"/>
          </p:cNvSpPr>
          <p:nvPr>
            <p:ph type="title" idx="4294967295"/>
          </p:nvPr>
        </p:nvSpPr>
        <p:spPr>
          <a:xfrm>
            <a:off x="0" y="-19625"/>
            <a:ext cx="9144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21" name="Google Shape;221;p26"/>
          <p:cNvSpPr/>
          <p:nvPr/>
        </p:nvSpPr>
        <p:spPr>
          <a:xfrm>
            <a:off x="2138250" y="1601900"/>
            <a:ext cx="7962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55C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our office</a:t>
            </a:r>
            <a:endParaRPr sz="1000" b="1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2" name="Google Shape;222;p26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cxnSp>
        <p:nvCxnSpPr>
          <p:cNvPr id="223" name="Google Shape;223;p26"/>
          <p:cNvCxnSpPr/>
          <p:nvPr/>
        </p:nvCxnSpPr>
        <p:spPr>
          <a:xfrm rot="10800000">
            <a:off x="1535275" y="1804400"/>
            <a:ext cx="0" cy="213900"/>
          </a:xfrm>
          <a:prstGeom prst="straightConnector1">
            <a:avLst/>
          </a:prstGeom>
          <a:noFill/>
          <a:ln w="19050" cap="flat" cmpd="sng">
            <a:solidFill>
              <a:srgbClr val="F55C2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24" name="Google Shape;224;p26"/>
          <p:cNvCxnSpPr/>
          <p:nvPr/>
        </p:nvCxnSpPr>
        <p:spPr>
          <a:xfrm rot="10800000">
            <a:off x="3077500" y="3192175"/>
            <a:ext cx="0" cy="213900"/>
          </a:xfrm>
          <a:prstGeom prst="straightConnector1">
            <a:avLst/>
          </a:prstGeom>
          <a:noFill/>
          <a:ln w="19050" cap="flat" cmpd="sng">
            <a:solidFill>
              <a:srgbClr val="F55C2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25" name="Google Shape;225;p26"/>
          <p:cNvCxnSpPr/>
          <p:nvPr/>
        </p:nvCxnSpPr>
        <p:spPr>
          <a:xfrm rot="10800000">
            <a:off x="3978275" y="1527125"/>
            <a:ext cx="0" cy="213900"/>
          </a:xfrm>
          <a:prstGeom prst="straightConnector1">
            <a:avLst/>
          </a:prstGeom>
          <a:noFill/>
          <a:ln w="19050" cap="flat" cmpd="sng">
            <a:solidFill>
              <a:srgbClr val="F55C2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26" name="Google Shape;226;p26"/>
          <p:cNvCxnSpPr/>
          <p:nvPr/>
        </p:nvCxnSpPr>
        <p:spPr>
          <a:xfrm rot="10800000">
            <a:off x="6530175" y="2018300"/>
            <a:ext cx="0" cy="213900"/>
          </a:xfrm>
          <a:prstGeom prst="straightConnector1">
            <a:avLst/>
          </a:prstGeom>
          <a:noFill/>
          <a:ln w="19050" cap="flat" cmpd="sng">
            <a:solidFill>
              <a:srgbClr val="F55C2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27" name="Google Shape;227;p26"/>
          <p:cNvCxnSpPr/>
          <p:nvPr/>
        </p:nvCxnSpPr>
        <p:spPr>
          <a:xfrm rot="10800000">
            <a:off x="7193350" y="3584275"/>
            <a:ext cx="0" cy="213900"/>
          </a:xfrm>
          <a:prstGeom prst="straightConnector1">
            <a:avLst/>
          </a:prstGeom>
          <a:noFill/>
          <a:ln w="19050" cap="flat" cmpd="sng">
            <a:solidFill>
              <a:srgbClr val="F55C2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228" name="Google Shape;228;p26"/>
          <p:cNvCxnSpPr/>
          <p:nvPr/>
        </p:nvCxnSpPr>
        <p:spPr>
          <a:xfrm rot="10800000">
            <a:off x="4546538" y="3487225"/>
            <a:ext cx="0" cy="213900"/>
          </a:xfrm>
          <a:prstGeom prst="straightConnector1">
            <a:avLst/>
          </a:prstGeom>
          <a:noFill/>
          <a:ln w="19050" cap="flat" cmpd="sng">
            <a:solidFill>
              <a:srgbClr val="F55C21"/>
            </a:solidFill>
            <a:prstDash val="solid"/>
            <a:round/>
            <a:headEnd type="none" w="med" len="med"/>
            <a:tailEnd type="diamond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>
            <a:spLocks noGrp="1"/>
          </p:cNvSpPr>
          <p:nvPr>
            <p:ph type="ctrTitle" idx="4294967295"/>
          </p:nvPr>
        </p:nvSpPr>
        <p:spPr>
          <a:xfrm>
            <a:off x="685800" y="16595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34" name="Google Shape;234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7638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7272D"/>
                </a:solidFill>
              </a:rPr>
              <a:t>Whoa! That’s a big number, aren’t you proud?</a:t>
            </a:r>
            <a:endParaRPr>
              <a:solidFill>
                <a:srgbClr val="27272D"/>
              </a:solidFill>
            </a:endParaRPr>
          </a:p>
        </p:txBody>
      </p:sp>
      <p:sp>
        <p:nvSpPr>
          <p:cNvPr id="235" name="Google Shape;235;p27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 txBox="1">
            <a:spLocks noGrp="1"/>
          </p:cNvSpPr>
          <p:nvPr>
            <p:ph type="ctrTitle" idx="4294967295"/>
          </p:nvPr>
        </p:nvSpPr>
        <p:spPr>
          <a:xfrm>
            <a:off x="685800" y="2670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55C21"/>
                </a:solidFill>
              </a:rPr>
              <a:t>89,526,124$</a:t>
            </a:r>
            <a:endParaRPr sz="3000">
              <a:solidFill>
                <a:srgbClr val="F55C21"/>
              </a:solidFill>
            </a:endParaRPr>
          </a:p>
        </p:txBody>
      </p:sp>
      <p:sp>
        <p:nvSpPr>
          <p:cNvPr id="241" name="Google Shape;241;p28"/>
          <p:cNvSpPr txBox="1">
            <a:spLocks noGrp="1"/>
          </p:cNvSpPr>
          <p:nvPr>
            <p:ph type="subTitle" idx="4294967295"/>
          </p:nvPr>
        </p:nvSpPr>
        <p:spPr>
          <a:xfrm>
            <a:off x="685800" y="8779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42" name="Google Shape;242;p28"/>
          <p:cNvSpPr txBox="1">
            <a:spLocks noGrp="1"/>
          </p:cNvSpPr>
          <p:nvPr>
            <p:ph type="ctrTitle" idx="4294967295"/>
          </p:nvPr>
        </p:nvSpPr>
        <p:spPr>
          <a:xfrm>
            <a:off x="685800" y="28959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55C21"/>
                </a:solidFill>
              </a:rPr>
              <a:t>100%</a:t>
            </a:r>
            <a:endParaRPr sz="3000">
              <a:solidFill>
                <a:srgbClr val="F55C21"/>
              </a:solidFill>
            </a:endParaRPr>
          </a:p>
        </p:txBody>
      </p:sp>
      <p:sp>
        <p:nvSpPr>
          <p:cNvPr id="243" name="Google Shape;243;p28"/>
          <p:cNvSpPr txBox="1">
            <a:spLocks noGrp="1"/>
          </p:cNvSpPr>
          <p:nvPr>
            <p:ph type="subTitle" idx="4294967295"/>
          </p:nvPr>
        </p:nvSpPr>
        <p:spPr>
          <a:xfrm>
            <a:off x="685800" y="35068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44" name="Google Shape;244;p28"/>
          <p:cNvSpPr txBox="1">
            <a:spLocks noGrp="1"/>
          </p:cNvSpPr>
          <p:nvPr>
            <p:ph type="ctrTitle" idx="4294967295"/>
          </p:nvPr>
        </p:nvSpPr>
        <p:spPr>
          <a:xfrm>
            <a:off x="685800" y="158145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55C21"/>
                </a:solidFill>
              </a:rPr>
              <a:t>185,244 users</a:t>
            </a:r>
            <a:endParaRPr sz="3000">
              <a:solidFill>
                <a:srgbClr val="F55C21"/>
              </a:solidFill>
            </a:endParaRPr>
          </a:p>
        </p:txBody>
      </p:sp>
      <p:sp>
        <p:nvSpPr>
          <p:cNvPr id="245" name="Google Shape;245;p28"/>
          <p:cNvSpPr txBox="1">
            <a:spLocks noGrp="1"/>
          </p:cNvSpPr>
          <p:nvPr>
            <p:ph type="subTitle" idx="4294967295"/>
          </p:nvPr>
        </p:nvSpPr>
        <p:spPr>
          <a:xfrm>
            <a:off x="685800" y="219235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46" name="Google Shape;246;p28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cxnSp>
        <p:nvCxnSpPr>
          <p:cNvPr id="247" name="Google Shape;247;p28"/>
          <p:cNvCxnSpPr/>
          <p:nvPr/>
        </p:nvCxnSpPr>
        <p:spPr>
          <a:xfrm>
            <a:off x="3527100" y="1683075"/>
            <a:ext cx="2089800" cy="0"/>
          </a:xfrm>
          <a:prstGeom prst="straightConnector1">
            <a:avLst/>
          </a:prstGeom>
          <a:noFill/>
          <a:ln w="19050" cap="flat" cmpd="sng">
            <a:solidFill>
              <a:srgbClr val="BA3B21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248" name="Google Shape;248;p28"/>
          <p:cNvCxnSpPr/>
          <p:nvPr/>
        </p:nvCxnSpPr>
        <p:spPr>
          <a:xfrm>
            <a:off x="3527100" y="2999600"/>
            <a:ext cx="2089800" cy="0"/>
          </a:xfrm>
          <a:prstGeom prst="straightConnector1">
            <a:avLst/>
          </a:prstGeom>
          <a:noFill/>
          <a:ln w="19050" cap="flat" cmpd="sng">
            <a:solidFill>
              <a:srgbClr val="BA3B21"/>
            </a:solidFill>
            <a:prstDash val="solid"/>
            <a:round/>
            <a:headEnd type="diamond" w="med" len="med"/>
            <a:tailEnd type="diamond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9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54" name="Google Shape;254;p29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549600" y="1962150"/>
            <a:ext cx="1936800" cy="1538700"/>
          </a:xfrm>
          <a:prstGeom prst="rect">
            <a:avLst/>
          </a:prstGeom>
          <a:noFill/>
          <a:ln w="19050" cap="flat" cmpd="sng">
            <a:solidFill>
              <a:srgbClr val="BA3B2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first</a:t>
            </a:r>
            <a:endParaRPr sz="180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6109887" y="1962152"/>
            <a:ext cx="1936800" cy="1538700"/>
          </a:xfrm>
          <a:prstGeom prst="rect">
            <a:avLst/>
          </a:prstGeom>
          <a:noFill/>
          <a:ln w="19050" cap="flat" cmpd="sng">
            <a:solidFill>
              <a:srgbClr val="BA3B2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last</a:t>
            </a:r>
            <a:endParaRPr sz="180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257" name="Google Shape;257;p29"/>
          <p:cNvSpPr/>
          <p:nvPr/>
        </p:nvSpPr>
        <p:spPr>
          <a:xfrm>
            <a:off x="3329744" y="1962153"/>
            <a:ext cx="1936800" cy="1538700"/>
          </a:xfrm>
          <a:prstGeom prst="rect">
            <a:avLst/>
          </a:prstGeom>
          <a:noFill/>
          <a:ln w="19050" cap="flat" cmpd="sng">
            <a:solidFill>
              <a:srgbClr val="BA3B2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second</a:t>
            </a:r>
            <a:endParaRPr sz="180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cxnSp>
        <p:nvCxnSpPr>
          <p:cNvPr id="258" name="Google Shape;258;p29"/>
          <p:cNvCxnSpPr>
            <a:stCxn id="255" idx="3"/>
            <a:endCxn id="257" idx="1"/>
          </p:cNvCxnSpPr>
          <p:nvPr/>
        </p:nvCxnSpPr>
        <p:spPr>
          <a:xfrm>
            <a:off x="2486400" y="2731500"/>
            <a:ext cx="843300" cy="0"/>
          </a:xfrm>
          <a:prstGeom prst="straightConnector1">
            <a:avLst/>
          </a:prstGeom>
          <a:noFill/>
          <a:ln w="9525" cap="flat" cmpd="sng">
            <a:solidFill>
              <a:srgbClr val="F55C21"/>
            </a:solidFill>
            <a:prstDash val="dash"/>
            <a:round/>
            <a:headEnd type="diamond" w="lg" len="lg"/>
            <a:tailEnd type="diamond" w="lg" len="lg"/>
          </a:ln>
        </p:spPr>
      </p:cxnSp>
      <p:cxnSp>
        <p:nvCxnSpPr>
          <p:cNvPr id="259" name="Google Shape;259;p29"/>
          <p:cNvCxnSpPr>
            <a:stCxn id="257" idx="3"/>
            <a:endCxn id="256" idx="1"/>
          </p:cNvCxnSpPr>
          <p:nvPr/>
        </p:nvCxnSpPr>
        <p:spPr>
          <a:xfrm>
            <a:off x="5266544" y="2731503"/>
            <a:ext cx="843300" cy="0"/>
          </a:xfrm>
          <a:prstGeom prst="straightConnector1">
            <a:avLst/>
          </a:prstGeom>
          <a:noFill/>
          <a:ln w="9525" cap="flat" cmpd="sng">
            <a:solidFill>
              <a:srgbClr val="F55C21"/>
            </a:solidFill>
            <a:prstDash val="dash"/>
            <a:round/>
            <a:headEnd type="diamond" w="lg" len="lg"/>
            <a:tailEnd type="diamond" w="lg" len="lg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5" name="Google Shape;265;p30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2416500" cy="1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66" name="Google Shape;266;p30"/>
          <p:cNvSpPr txBox="1">
            <a:spLocks noGrp="1"/>
          </p:cNvSpPr>
          <p:nvPr>
            <p:ph type="body" idx="2"/>
          </p:nvPr>
        </p:nvSpPr>
        <p:spPr>
          <a:xfrm>
            <a:off x="3089850" y="1200150"/>
            <a:ext cx="2416500" cy="1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67" name="Google Shape;267;p30"/>
          <p:cNvSpPr txBox="1">
            <a:spLocks noGrp="1"/>
          </p:cNvSpPr>
          <p:nvPr>
            <p:ph type="body" idx="3"/>
          </p:nvPr>
        </p:nvSpPr>
        <p:spPr>
          <a:xfrm>
            <a:off x="5630100" y="1200150"/>
            <a:ext cx="2416500" cy="1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68" name="Google Shape;268;p30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69" name="Google Shape;269;p30"/>
          <p:cNvSpPr txBox="1">
            <a:spLocks noGrp="1"/>
          </p:cNvSpPr>
          <p:nvPr>
            <p:ph type="body" idx="1"/>
          </p:nvPr>
        </p:nvSpPr>
        <p:spPr>
          <a:xfrm>
            <a:off x="549600" y="2800350"/>
            <a:ext cx="2416500" cy="1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0" name="Google Shape;270;p30"/>
          <p:cNvSpPr txBox="1">
            <a:spLocks noGrp="1"/>
          </p:cNvSpPr>
          <p:nvPr>
            <p:ph type="body" idx="2"/>
          </p:nvPr>
        </p:nvSpPr>
        <p:spPr>
          <a:xfrm>
            <a:off x="3089850" y="2800350"/>
            <a:ext cx="2416500" cy="1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1" name="Google Shape;271;p30"/>
          <p:cNvSpPr txBox="1">
            <a:spLocks noGrp="1"/>
          </p:cNvSpPr>
          <p:nvPr>
            <p:ph type="body" idx="3"/>
          </p:nvPr>
        </p:nvSpPr>
        <p:spPr>
          <a:xfrm>
            <a:off x="5630100" y="2800350"/>
            <a:ext cx="2416500" cy="1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>
            <a:spLocks noGrp="1"/>
          </p:cNvSpPr>
          <p:nvPr>
            <p:ph type="body" idx="1"/>
          </p:nvPr>
        </p:nvSpPr>
        <p:spPr>
          <a:xfrm>
            <a:off x="457200" y="0"/>
            <a:ext cx="8229600" cy="88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insert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77" name="Google Shape;277;p31"/>
          <p:cNvSpPr txBox="1">
            <a:spLocks noGrp="1"/>
          </p:cNvSpPr>
          <p:nvPr>
            <p:ph type="sldNum" idx="4294967295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78" name="Google Shape;278;p3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4025" y="790050"/>
            <a:ext cx="4515949" cy="386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1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2"/>
          </p:nvPr>
        </p:nvSpPr>
        <p:spPr>
          <a:xfrm>
            <a:off x="4407602" y="1200150"/>
            <a:ext cx="3639000" cy="19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</a:rPr>
              <a:t>EDIT IN POWERPOINT®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Click on the button under the presentation preview that says </a:t>
            </a:r>
            <a:r>
              <a:rPr lang="en" sz="1200" b="1">
                <a:solidFill>
                  <a:srgbClr val="FFFFFF"/>
                </a:solidFill>
              </a:rPr>
              <a:t>"Download as PowerPoint template"</a:t>
            </a:r>
            <a:r>
              <a:rPr lang="en" sz="1200">
                <a:solidFill>
                  <a:srgbClr val="FFFFFF"/>
                </a:solidFill>
              </a:rPr>
              <a:t>. You will get a .pptx file that you can edit in PowerPoint. 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hlinkClick r:id="rId3" action="ppaction://hlinksldjump"/>
              </a:rPr>
              <a:t>Presentation design slide</a:t>
            </a:r>
            <a:r>
              <a:rPr lang="en" sz="1200">
                <a:solidFill>
                  <a:srgbClr val="FFFFFF"/>
                </a:solidFill>
              </a:rPr>
              <a:t>)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3639000" cy="19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</a:rPr>
              <a:t>EDIT IN GOOGLE SLIDES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</a:rPr>
              <a:t>Click on the button under the presentation preview that says </a:t>
            </a:r>
            <a:r>
              <a:rPr lang="en" sz="1200" b="1">
                <a:solidFill>
                  <a:srgbClr val="FFFFFF"/>
                </a:solidFill>
              </a:rPr>
              <a:t>"Use as Google Slides Theme"</a:t>
            </a:r>
            <a:r>
              <a:rPr lang="en" sz="1200">
                <a:solidFill>
                  <a:srgbClr val="FFFFFF"/>
                </a:solidFill>
              </a:rPr>
              <a:t>.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</a:rPr>
              <a:t>You have to be signed in to your Google account.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/>
          <p:nvPr/>
        </p:nvSpPr>
        <p:spPr>
          <a:xfrm>
            <a:off x="1074085" y="2150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4F4F5C"/>
          </a:solidFill>
          <a:ln w="9525" cap="flat" cmpd="sng">
            <a:solidFill>
              <a:srgbClr val="F55C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5" name="Google Shape;285;p32"/>
          <p:cNvSpPr txBox="1">
            <a:spLocks noGrp="1"/>
          </p:cNvSpPr>
          <p:nvPr>
            <p:ph type="body" idx="4294967295"/>
          </p:nvPr>
        </p:nvSpPr>
        <p:spPr>
          <a:xfrm>
            <a:off x="4023300" y="0"/>
            <a:ext cx="4493700" cy="459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ANDROID PROJECT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286" name="Google Shape;286;p32"/>
          <p:cNvSpPr/>
          <p:nvPr/>
        </p:nvSpPr>
        <p:spPr>
          <a:xfrm>
            <a:off x="1167400" y="5642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D4D3D9"/>
                </a:solidFill>
                <a:latin typeface="Encode Sans"/>
                <a:ea typeface="Encode Sans"/>
                <a:cs typeface="Encode Sans"/>
                <a:sym typeface="Encode Sans"/>
              </a:rPr>
              <a:t>Place your screenshot here</a:t>
            </a:r>
            <a:endParaRPr sz="1000">
              <a:solidFill>
                <a:srgbClr val="D4D3D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7" name="Google Shape;287;p32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3"/>
          <p:cNvSpPr/>
          <p:nvPr/>
        </p:nvSpPr>
        <p:spPr>
          <a:xfrm>
            <a:off x="1200838" y="353873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4F4F5C"/>
          </a:solidFill>
          <a:ln w="9525" cap="flat" cmpd="sng">
            <a:solidFill>
              <a:srgbClr val="F55C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3"/>
          <p:cNvSpPr/>
          <p:nvPr/>
        </p:nvSpPr>
        <p:spPr>
          <a:xfrm>
            <a:off x="1332567" y="919686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D4D3D9"/>
                </a:solidFill>
                <a:latin typeface="Encode Sans"/>
                <a:ea typeface="Encode Sans"/>
                <a:cs typeface="Encode Sans"/>
                <a:sym typeface="Encode Sans"/>
              </a:rPr>
              <a:t>Place your screenshot here</a:t>
            </a:r>
            <a:endParaRPr sz="1000">
              <a:solidFill>
                <a:srgbClr val="D4D3D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94" name="Google Shape;294;p33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95" name="Google Shape;295;p33"/>
          <p:cNvSpPr txBox="1">
            <a:spLocks noGrp="1"/>
          </p:cNvSpPr>
          <p:nvPr>
            <p:ph type="body" idx="4294967295"/>
          </p:nvPr>
        </p:nvSpPr>
        <p:spPr>
          <a:xfrm>
            <a:off x="4023300" y="0"/>
            <a:ext cx="4493700" cy="459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iPHONE PROJECT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/>
          <p:nvPr/>
        </p:nvSpPr>
        <p:spPr>
          <a:xfrm>
            <a:off x="662245" y="298026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4F4F5C"/>
          </a:solidFill>
          <a:ln w="9525" cap="flat" cmpd="sng">
            <a:solidFill>
              <a:srgbClr val="F55C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4"/>
          <p:cNvSpPr/>
          <p:nvPr/>
        </p:nvSpPr>
        <p:spPr>
          <a:xfrm>
            <a:off x="860944" y="672739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D4D3D9"/>
                </a:solidFill>
                <a:latin typeface="Encode Sans"/>
                <a:ea typeface="Encode Sans"/>
                <a:cs typeface="Encode Sans"/>
                <a:sym typeface="Encode Sans"/>
              </a:rPr>
              <a:t>Place your screenshot here</a:t>
            </a:r>
            <a:endParaRPr sz="1000">
              <a:solidFill>
                <a:srgbClr val="D4D3D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02" name="Google Shape;302;p34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03" name="Google Shape;303;p34"/>
          <p:cNvSpPr txBox="1">
            <a:spLocks noGrp="1"/>
          </p:cNvSpPr>
          <p:nvPr>
            <p:ph type="body" idx="4294967295"/>
          </p:nvPr>
        </p:nvSpPr>
        <p:spPr>
          <a:xfrm>
            <a:off x="4023300" y="0"/>
            <a:ext cx="4493700" cy="459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TABLET PROJECT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5"/>
          <p:cNvSpPr/>
          <p:nvPr/>
        </p:nvSpPr>
        <p:spPr>
          <a:xfrm>
            <a:off x="446850" y="348502"/>
            <a:ext cx="4944887" cy="384965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4F4F5C"/>
          </a:solidFill>
          <a:ln w="9525" cap="flat" cmpd="sng">
            <a:solidFill>
              <a:srgbClr val="F55C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5"/>
          <p:cNvSpPr/>
          <p:nvPr/>
        </p:nvSpPr>
        <p:spPr>
          <a:xfrm>
            <a:off x="653775" y="552933"/>
            <a:ext cx="4530900" cy="28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D4D3D9"/>
                </a:solidFill>
                <a:latin typeface="Encode Sans"/>
                <a:ea typeface="Encode Sans"/>
                <a:cs typeface="Encode Sans"/>
                <a:sym typeface="Encode Sans"/>
              </a:rPr>
              <a:t>Place your screenshot here</a:t>
            </a:r>
            <a:endParaRPr sz="1000">
              <a:solidFill>
                <a:srgbClr val="D4D3D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10" name="Google Shape;310;p35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311" name="Google Shape;311;p35"/>
          <p:cNvSpPr txBox="1">
            <a:spLocks noGrp="1"/>
          </p:cNvSpPr>
          <p:nvPr>
            <p:ph type="body" idx="4294967295"/>
          </p:nvPr>
        </p:nvSpPr>
        <p:spPr>
          <a:xfrm>
            <a:off x="5696525" y="0"/>
            <a:ext cx="3125400" cy="459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Encode Sans"/>
                <a:ea typeface="Encode Sans"/>
                <a:cs typeface="Encode Sans"/>
                <a:sym typeface="Encode Sans"/>
              </a:rPr>
              <a:t>DESKTOP PROJECT</a:t>
            </a:r>
            <a:endParaRPr sz="18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17" name="Google Shape;317;p36"/>
          <p:cNvSpPr txBox="1">
            <a:spLocks noGrp="1"/>
          </p:cNvSpPr>
          <p:nvPr>
            <p:ph type="ctrTitle" idx="4294967295"/>
          </p:nvPr>
        </p:nvSpPr>
        <p:spPr>
          <a:xfrm>
            <a:off x="762000" y="440350"/>
            <a:ext cx="437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55C21"/>
                </a:solidFill>
              </a:rPr>
              <a:t>THANKS!</a:t>
            </a:r>
            <a:endParaRPr sz="6000">
              <a:solidFill>
                <a:srgbClr val="F55C21"/>
              </a:solidFill>
            </a:endParaRPr>
          </a:p>
        </p:txBody>
      </p:sp>
      <p:sp>
        <p:nvSpPr>
          <p:cNvPr id="318" name="Google Shape;318;p36"/>
          <p:cNvSpPr txBox="1">
            <a:spLocks noGrp="1"/>
          </p:cNvSpPr>
          <p:nvPr>
            <p:ph type="subTitle" idx="4294967295"/>
          </p:nvPr>
        </p:nvSpPr>
        <p:spPr>
          <a:xfrm>
            <a:off x="762000" y="1639975"/>
            <a:ext cx="4373700" cy="31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ANY QUESTIONS?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</a:t>
            </a:r>
            <a:r>
              <a:rPr lang="en"/>
              <a:t>:</a:t>
            </a:r>
            <a:endParaRPr/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Clr>
                <a:srgbClr val="F55C21"/>
              </a:buClr>
              <a:buSzPts val="2400"/>
              <a:buChar char="▪"/>
            </a:pPr>
            <a:r>
              <a:rPr lang="en">
                <a:solidFill>
                  <a:srgbClr val="FFFFFF"/>
                </a:solidFill>
              </a:rPr>
              <a:t>@username</a:t>
            </a:r>
            <a:endParaRPr>
              <a:solidFill>
                <a:srgbClr val="FFFFFF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55C21"/>
              </a:buClr>
              <a:buSzPts val="2400"/>
              <a:buChar char="▪"/>
            </a:pPr>
            <a:r>
              <a:rPr lang="en"/>
              <a:t>user@mail.me</a:t>
            </a:r>
            <a:endParaRPr/>
          </a:p>
        </p:txBody>
      </p:sp>
      <p:grpSp>
        <p:nvGrpSpPr>
          <p:cNvPr id="319" name="Google Shape;319;p36"/>
          <p:cNvGrpSpPr/>
          <p:nvPr/>
        </p:nvGrpSpPr>
        <p:grpSpPr>
          <a:xfrm>
            <a:off x="5397193" y="1023197"/>
            <a:ext cx="2668517" cy="2466838"/>
            <a:chOff x="5975075" y="2327500"/>
            <a:chExt cx="420100" cy="388350"/>
          </a:xfrm>
        </p:grpSpPr>
        <p:sp>
          <p:nvSpPr>
            <p:cNvPr id="320" name="Google Shape;320;p36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4F4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F4F5C"/>
                </a:solidFill>
              </a:endParaRPr>
            </a:p>
          </p:txBody>
        </p:sp>
        <p:sp>
          <p:nvSpPr>
            <p:cNvPr id="321" name="Google Shape;321;p36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4F4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F4F5C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7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27" name="Google Shape;327;p37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7497000" cy="29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</a:rPr>
              <a:t>Special thanks to all the people who made and released these awesome resources for free:</a:t>
            </a:r>
            <a:endParaRPr sz="2400" dirty="0">
              <a:solidFill>
                <a:srgbClr val="FFFFF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55C21"/>
              </a:buClr>
              <a:buSzPts val="2400"/>
              <a:buChar char="▪"/>
            </a:pPr>
            <a:r>
              <a:rPr lang="en" sz="2400" dirty="0">
                <a:solidFill>
                  <a:srgbClr val="FFFFFF"/>
                </a:solidFill>
              </a:rPr>
              <a:t>Presentation template by </a:t>
            </a:r>
            <a:r>
              <a:rPr lang="en" sz="2400" u="sng" dirty="0" smtClean="0">
                <a:solidFill>
                  <a:srgbClr val="FFFFFF"/>
                </a:solidFill>
              </a:rPr>
              <a:t>Plantillaspowerpoint.org</a:t>
            </a:r>
            <a:endParaRPr sz="2400" dirty="0">
              <a:solidFill>
                <a:srgbClr val="FFFFFF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55C21"/>
              </a:buClr>
              <a:buSzPts val="2400"/>
              <a:buChar char="▪"/>
            </a:pPr>
            <a:r>
              <a:rPr lang="en" sz="2400" dirty="0">
                <a:solidFill>
                  <a:srgbClr val="FFFFFF"/>
                </a:solidFill>
              </a:rPr>
              <a:t>Photographs by </a:t>
            </a:r>
            <a:r>
              <a:rPr lang="en" sz="2400" u="sng" dirty="0">
                <a:solidFill>
                  <a:srgbClr val="FFFFFF"/>
                </a:solidFill>
                <a:hlinkClick r:id="rId3"/>
              </a:rPr>
              <a:t>Unsplash</a:t>
            </a: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328" name="Google Shape;328;p37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8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4" name="Google Shape;334;p38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7497000" cy="29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 and colors: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Titles: Encode Sans Bold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Body copy: Encode Sans Extra Light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can download the fonts on this page: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55C21"/>
                </a:solidFill>
                <a:hlinkClick r:id="rId3"/>
              </a:rPr>
              <a:t>http://www.impallari.com/testing/encode/</a:t>
            </a:r>
            <a:endParaRPr sz="1800">
              <a:solidFill>
                <a:srgbClr val="F55C2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Bright red </a:t>
            </a:r>
            <a:r>
              <a:rPr lang="en" sz="1800" b="1">
                <a:solidFill>
                  <a:srgbClr val="F55C21"/>
                </a:solidFill>
                <a:latin typeface="Encode Sans"/>
                <a:ea typeface="Encode Sans"/>
                <a:cs typeface="Encode Sans"/>
                <a:sym typeface="Encode Sans"/>
              </a:rPr>
              <a:t>#f55c21</a:t>
            </a:r>
            <a:r>
              <a:rPr lang="en" sz="1800" b="1">
                <a:solidFill>
                  <a:srgbClr val="FFFFFF"/>
                </a:solidFill>
              </a:rPr>
              <a:t> </a:t>
            </a:r>
            <a:r>
              <a:rPr lang="en" sz="1800">
                <a:solidFill>
                  <a:srgbClr val="FFFFFF"/>
                </a:solidFill>
              </a:rPr>
              <a:t>· </a:t>
            </a:r>
            <a:r>
              <a:rPr lang="en" sz="1800">
                <a:solidFill>
                  <a:schemeClr val="lt1"/>
                </a:solidFill>
              </a:rPr>
              <a:t>Dark red </a:t>
            </a:r>
            <a:r>
              <a:rPr lang="en" sz="1800" b="1">
                <a:solidFill>
                  <a:srgbClr val="BA3B21"/>
                </a:solidFill>
                <a:latin typeface="Encode Sans"/>
                <a:ea typeface="Encode Sans"/>
                <a:cs typeface="Encode Sans"/>
                <a:sym typeface="Encode Sans"/>
              </a:rPr>
              <a:t>#ba3b21</a:t>
            </a:r>
            <a:r>
              <a:rPr lang="en" sz="1800" b="1">
                <a:solidFill>
                  <a:srgbClr val="FFFFFF"/>
                </a:solidFill>
              </a:rPr>
              <a:t> </a:t>
            </a:r>
            <a:r>
              <a:rPr lang="en" sz="1800">
                <a:solidFill>
                  <a:srgbClr val="FFFFFF"/>
                </a:solidFill>
              </a:rPr>
              <a:t>· </a:t>
            </a:r>
            <a:r>
              <a:rPr lang="en" sz="1800">
                <a:solidFill>
                  <a:schemeClr val="lt1"/>
                </a:solidFill>
              </a:rPr>
              <a:t>Light gray </a:t>
            </a:r>
            <a:r>
              <a:rPr lang="en" sz="1800" b="1">
                <a:solidFill>
                  <a:srgbClr val="D4D3D9"/>
                </a:solidFill>
                <a:latin typeface="Encode Sans"/>
                <a:ea typeface="Encode Sans"/>
                <a:cs typeface="Encode Sans"/>
                <a:sym typeface="Encode Sans"/>
              </a:rPr>
              <a:t>#d4d3d9</a:t>
            </a:r>
            <a:r>
              <a:rPr lang="en" sz="1800" b="1">
                <a:solidFill>
                  <a:srgbClr val="FFFFFF"/>
                </a:solidFill>
              </a:rPr>
              <a:t> </a:t>
            </a:r>
            <a:r>
              <a:rPr lang="en" sz="1800">
                <a:solidFill>
                  <a:srgbClr val="FFFFFF"/>
                </a:solidFill>
              </a:rPr>
              <a:t>· </a:t>
            </a:r>
            <a:r>
              <a:rPr lang="en" sz="1800">
                <a:solidFill>
                  <a:schemeClr val="lt1"/>
                </a:solidFill>
              </a:rPr>
              <a:t>Dark gray </a:t>
            </a:r>
            <a:r>
              <a:rPr lang="en" sz="1800" b="1">
                <a:solidFill>
                  <a:srgbClr val="4F4F5C"/>
                </a:solidFill>
                <a:latin typeface="Encode Sans"/>
                <a:ea typeface="Encode Sans"/>
                <a:cs typeface="Encode Sans"/>
                <a:sym typeface="Encode Sans"/>
              </a:rPr>
              <a:t>#4f4f5c</a:t>
            </a:r>
            <a:endParaRPr sz="1800" b="1">
              <a:solidFill>
                <a:srgbClr val="4F4F5C"/>
              </a:solidFill>
            </a:endParaRPr>
          </a:p>
        </p:txBody>
      </p:sp>
      <p:sp>
        <p:nvSpPr>
          <p:cNvPr id="335" name="Google Shape;335;p38"/>
          <p:cNvSpPr txBox="1"/>
          <p:nvPr/>
        </p:nvSpPr>
        <p:spPr>
          <a:xfrm>
            <a:off x="549600" y="3790650"/>
            <a:ext cx="74970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F55C21"/>
                </a:solidFill>
                <a:latin typeface="Encode Sans"/>
                <a:ea typeface="Encode Sans"/>
                <a:cs typeface="Encode Sans"/>
                <a:sym typeface="Encode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b="1">
              <a:solidFill>
                <a:srgbClr val="F55C2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55C2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F55C2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36" name="Google Shape;336;p38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39"/>
          <p:cNvGrpSpPr/>
          <p:nvPr/>
        </p:nvGrpSpPr>
        <p:grpSpPr>
          <a:xfrm>
            <a:off x="734818" y="342338"/>
            <a:ext cx="317047" cy="400966"/>
            <a:chOff x="584925" y="238125"/>
            <a:chExt cx="415200" cy="525100"/>
          </a:xfrm>
        </p:grpSpPr>
        <p:sp>
          <p:nvSpPr>
            <p:cNvPr id="342" name="Google Shape;342;p39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9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9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9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9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39"/>
          <p:cNvGrpSpPr/>
          <p:nvPr/>
        </p:nvGrpSpPr>
        <p:grpSpPr>
          <a:xfrm>
            <a:off x="1238336" y="400601"/>
            <a:ext cx="339439" cy="282570"/>
            <a:chOff x="1244325" y="314425"/>
            <a:chExt cx="444525" cy="370050"/>
          </a:xfrm>
        </p:grpSpPr>
        <p:sp>
          <p:nvSpPr>
            <p:cNvPr id="349" name="Google Shape;349;p39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9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39"/>
          <p:cNvGrpSpPr/>
          <p:nvPr/>
        </p:nvGrpSpPr>
        <p:grpSpPr>
          <a:xfrm>
            <a:off x="1760523" y="399207"/>
            <a:ext cx="324530" cy="285357"/>
            <a:chOff x="1928175" y="312600"/>
            <a:chExt cx="425000" cy="373700"/>
          </a:xfrm>
        </p:grpSpPr>
        <p:sp>
          <p:nvSpPr>
            <p:cNvPr id="352" name="Google Shape;352;p39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9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4" name="Google Shape;354;p39"/>
          <p:cNvSpPr/>
          <p:nvPr/>
        </p:nvSpPr>
        <p:spPr>
          <a:xfrm>
            <a:off x="2304828" y="388978"/>
            <a:ext cx="265771" cy="305860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9"/>
          <p:cNvSpPr/>
          <p:nvPr/>
        </p:nvSpPr>
        <p:spPr>
          <a:xfrm>
            <a:off x="2837779" y="389914"/>
            <a:ext cx="229424" cy="303989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6" name="Google Shape;356;p39"/>
          <p:cNvGrpSpPr/>
          <p:nvPr/>
        </p:nvGrpSpPr>
        <p:grpSpPr>
          <a:xfrm>
            <a:off x="3280450" y="384298"/>
            <a:ext cx="373019" cy="315195"/>
            <a:chOff x="3918650" y="293075"/>
            <a:chExt cx="488500" cy="412775"/>
          </a:xfrm>
        </p:grpSpPr>
        <p:sp>
          <p:nvSpPr>
            <p:cNvPr id="357" name="Google Shape;357;p39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9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39"/>
          <p:cNvGrpSpPr/>
          <p:nvPr/>
        </p:nvGrpSpPr>
        <p:grpSpPr>
          <a:xfrm>
            <a:off x="3828276" y="360512"/>
            <a:ext cx="306814" cy="362748"/>
            <a:chOff x="4636075" y="261925"/>
            <a:chExt cx="401800" cy="475050"/>
          </a:xfrm>
        </p:grpSpPr>
        <p:sp>
          <p:nvSpPr>
            <p:cNvPr id="361" name="Google Shape;361;p39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9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9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9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39"/>
          <p:cNvSpPr/>
          <p:nvPr/>
        </p:nvSpPr>
        <p:spPr>
          <a:xfrm>
            <a:off x="4321029" y="388501"/>
            <a:ext cx="351561" cy="306814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" name="Google Shape;366;p39"/>
          <p:cNvGrpSpPr/>
          <p:nvPr/>
        </p:nvGrpSpPr>
        <p:grpSpPr>
          <a:xfrm>
            <a:off x="4857265" y="390827"/>
            <a:ext cx="307731" cy="301660"/>
            <a:chOff x="5983625" y="301625"/>
            <a:chExt cx="403000" cy="395050"/>
          </a:xfrm>
        </p:grpSpPr>
        <p:sp>
          <p:nvSpPr>
            <p:cNvPr id="367" name="Google Shape;367;p39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9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9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9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9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9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9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9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9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9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39"/>
          <p:cNvGrpSpPr/>
          <p:nvPr/>
        </p:nvGrpSpPr>
        <p:grpSpPr>
          <a:xfrm>
            <a:off x="5374318" y="388479"/>
            <a:ext cx="303073" cy="302615"/>
            <a:chOff x="6660750" y="298550"/>
            <a:chExt cx="396900" cy="396300"/>
          </a:xfrm>
        </p:grpSpPr>
        <p:sp>
          <p:nvSpPr>
            <p:cNvPr id="388" name="Google Shape;388;p39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" name="Google Shape;390;p39"/>
          <p:cNvGrpSpPr/>
          <p:nvPr/>
        </p:nvGrpSpPr>
        <p:grpSpPr>
          <a:xfrm>
            <a:off x="734818" y="864984"/>
            <a:ext cx="317047" cy="383728"/>
            <a:chOff x="584925" y="922575"/>
            <a:chExt cx="415200" cy="502525"/>
          </a:xfrm>
        </p:grpSpPr>
        <p:sp>
          <p:nvSpPr>
            <p:cNvPr id="391" name="Google Shape;391;p39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39"/>
          <p:cNvGrpSpPr/>
          <p:nvPr/>
        </p:nvGrpSpPr>
        <p:grpSpPr>
          <a:xfrm>
            <a:off x="1240206" y="856126"/>
            <a:ext cx="335717" cy="400050"/>
            <a:chOff x="1246775" y="910975"/>
            <a:chExt cx="439650" cy="523900"/>
          </a:xfrm>
        </p:grpSpPr>
        <p:sp>
          <p:nvSpPr>
            <p:cNvPr id="395" name="Google Shape;395;p39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9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" name="Google Shape;398;p39"/>
          <p:cNvGrpSpPr/>
          <p:nvPr/>
        </p:nvGrpSpPr>
        <p:grpSpPr>
          <a:xfrm>
            <a:off x="1759130" y="920460"/>
            <a:ext cx="327317" cy="272300"/>
            <a:chOff x="1926350" y="995225"/>
            <a:chExt cx="428650" cy="356600"/>
          </a:xfrm>
        </p:grpSpPr>
        <p:sp>
          <p:nvSpPr>
            <p:cNvPr id="399" name="Google Shape;399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3" name="Google Shape;403;p39"/>
          <p:cNvSpPr/>
          <p:nvPr/>
        </p:nvSpPr>
        <p:spPr>
          <a:xfrm>
            <a:off x="2277775" y="897682"/>
            <a:ext cx="319872" cy="318001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/>
          <p:nvPr/>
        </p:nvSpPr>
        <p:spPr>
          <a:xfrm>
            <a:off x="2793027" y="913547"/>
            <a:ext cx="318918" cy="286293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9"/>
          <p:cNvSpPr/>
          <p:nvPr/>
        </p:nvSpPr>
        <p:spPr>
          <a:xfrm>
            <a:off x="3312461" y="915876"/>
            <a:ext cx="309602" cy="281616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9"/>
          <p:cNvSpPr/>
          <p:nvPr/>
        </p:nvSpPr>
        <p:spPr>
          <a:xfrm>
            <a:off x="3837489" y="918664"/>
            <a:ext cx="289099" cy="27604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7" name="Google Shape;407;p39"/>
          <p:cNvGrpSpPr/>
          <p:nvPr/>
        </p:nvGrpSpPr>
        <p:grpSpPr>
          <a:xfrm>
            <a:off x="4336948" y="899957"/>
            <a:ext cx="318918" cy="319376"/>
            <a:chOff x="5302225" y="968375"/>
            <a:chExt cx="417650" cy="418250"/>
          </a:xfrm>
        </p:grpSpPr>
        <p:sp>
          <p:nvSpPr>
            <p:cNvPr id="408" name="Google Shape;408;p39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410;p39"/>
          <p:cNvGrpSpPr/>
          <p:nvPr/>
        </p:nvGrpSpPr>
        <p:grpSpPr>
          <a:xfrm>
            <a:off x="4813434" y="864049"/>
            <a:ext cx="395392" cy="385122"/>
            <a:chOff x="5926225" y="921350"/>
            <a:chExt cx="517800" cy="504350"/>
          </a:xfrm>
        </p:grpSpPr>
        <p:sp>
          <p:nvSpPr>
            <p:cNvPr id="411" name="Google Shape;411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39"/>
          <p:cNvGrpSpPr/>
          <p:nvPr/>
        </p:nvGrpSpPr>
        <p:grpSpPr>
          <a:xfrm>
            <a:off x="5341216" y="871513"/>
            <a:ext cx="369277" cy="370212"/>
            <a:chOff x="6617400" y="931125"/>
            <a:chExt cx="483600" cy="484825"/>
          </a:xfrm>
        </p:grpSpPr>
        <p:sp>
          <p:nvSpPr>
            <p:cNvPr id="414" name="Google Shape;414;p39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6" name="Google Shape;416;p39"/>
          <p:cNvGrpSpPr/>
          <p:nvPr/>
        </p:nvGrpSpPr>
        <p:grpSpPr>
          <a:xfrm>
            <a:off x="715231" y="1446370"/>
            <a:ext cx="356219" cy="249926"/>
            <a:chOff x="559275" y="1683950"/>
            <a:chExt cx="466500" cy="327300"/>
          </a:xfrm>
        </p:grpSpPr>
        <p:sp>
          <p:nvSpPr>
            <p:cNvPr id="417" name="Google Shape;417;p39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9" name="Google Shape;419;p39"/>
          <p:cNvGrpSpPr/>
          <p:nvPr/>
        </p:nvGrpSpPr>
        <p:grpSpPr>
          <a:xfrm>
            <a:off x="1229955" y="1396965"/>
            <a:ext cx="356219" cy="348755"/>
            <a:chOff x="1233350" y="1619250"/>
            <a:chExt cx="466500" cy="456725"/>
          </a:xfrm>
        </p:grpSpPr>
        <p:sp>
          <p:nvSpPr>
            <p:cNvPr id="420" name="Google Shape;420;p39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39"/>
          <p:cNvGrpSpPr/>
          <p:nvPr/>
        </p:nvGrpSpPr>
        <p:grpSpPr>
          <a:xfrm>
            <a:off x="1755865" y="1404410"/>
            <a:ext cx="333846" cy="333846"/>
            <a:chOff x="1922075" y="1629000"/>
            <a:chExt cx="437200" cy="437200"/>
          </a:xfrm>
        </p:grpSpPr>
        <p:sp>
          <p:nvSpPr>
            <p:cNvPr id="425" name="Google Shape;425;p3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7" name="Google Shape;427;p39"/>
          <p:cNvGrpSpPr/>
          <p:nvPr/>
        </p:nvGrpSpPr>
        <p:grpSpPr>
          <a:xfrm>
            <a:off x="2269196" y="1403017"/>
            <a:ext cx="336633" cy="336633"/>
            <a:chOff x="2594325" y="1627175"/>
            <a:chExt cx="440850" cy="440850"/>
          </a:xfrm>
        </p:grpSpPr>
        <p:sp>
          <p:nvSpPr>
            <p:cNvPr id="428" name="Google Shape;428;p39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39"/>
          <p:cNvSpPr/>
          <p:nvPr/>
        </p:nvSpPr>
        <p:spPr>
          <a:xfrm>
            <a:off x="2799080" y="1418069"/>
            <a:ext cx="306814" cy="306795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2" name="Google Shape;432;p39"/>
          <p:cNvGrpSpPr/>
          <p:nvPr/>
        </p:nvGrpSpPr>
        <p:grpSpPr>
          <a:xfrm>
            <a:off x="3330351" y="1377837"/>
            <a:ext cx="273216" cy="386992"/>
            <a:chOff x="3984000" y="1594200"/>
            <a:chExt cx="357800" cy="506800"/>
          </a:xfrm>
        </p:grpSpPr>
        <p:sp>
          <p:nvSpPr>
            <p:cNvPr id="433" name="Google Shape;433;p39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39"/>
          <p:cNvGrpSpPr/>
          <p:nvPr/>
        </p:nvGrpSpPr>
        <p:grpSpPr>
          <a:xfrm>
            <a:off x="3801703" y="1460821"/>
            <a:ext cx="359961" cy="221024"/>
            <a:chOff x="4601275" y="1702875"/>
            <a:chExt cx="471400" cy="289450"/>
          </a:xfrm>
        </p:grpSpPr>
        <p:sp>
          <p:nvSpPr>
            <p:cNvPr id="436" name="Google Shape;436;p39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39"/>
          <p:cNvGrpSpPr/>
          <p:nvPr/>
        </p:nvGrpSpPr>
        <p:grpSpPr>
          <a:xfrm>
            <a:off x="4333684" y="1406739"/>
            <a:ext cx="325446" cy="329188"/>
            <a:chOff x="5297950" y="1632050"/>
            <a:chExt cx="426200" cy="431100"/>
          </a:xfrm>
        </p:grpSpPr>
        <p:sp>
          <p:nvSpPr>
            <p:cNvPr id="442" name="Google Shape;442;p39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39"/>
          <p:cNvGrpSpPr/>
          <p:nvPr/>
        </p:nvGrpSpPr>
        <p:grpSpPr>
          <a:xfrm>
            <a:off x="4847472" y="1396965"/>
            <a:ext cx="327317" cy="348755"/>
            <a:chOff x="5970800" y="1619250"/>
            <a:chExt cx="428650" cy="456725"/>
          </a:xfrm>
        </p:grpSpPr>
        <p:sp>
          <p:nvSpPr>
            <p:cNvPr id="445" name="Google Shape;445;p39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" name="Google Shape;450;p39"/>
          <p:cNvGrpSpPr/>
          <p:nvPr/>
        </p:nvGrpSpPr>
        <p:grpSpPr>
          <a:xfrm>
            <a:off x="5347286" y="1392765"/>
            <a:ext cx="366929" cy="334762"/>
            <a:chOff x="6625350" y="1613750"/>
            <a:chExt cx="480525" cy="438400"/>
          </a:xfrm>
        </p:grpSpPr>
        <p:sp>
          <p:nvSpPr>
            <p:cNvPr id="451" name="Google Shape;451;p39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9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39"/>
          <p:cNvGrpSpPr/>
          <p:nvPr/>
        </p:nvGrpSpPr>
        <p:grpSpPr>
          <a:xfrm>
            <a:off x="754862" y="1937327"/>
            <a:ext cx="276958" cy="297479"/>
            <a:chOff x="611175" y="2326900"/>
            <a:chExt cx="362700" cy="389575"/>
          </a:xfrm>
        </p:grpSpPr>
        <p:sp>
          <p:nvSpPr>
            <p:cNvPr id="457" name="Google Shape;457;p39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1" name="Google Shape;461;p39"/>
          <p:cNvSpPr/>
          <p:nvPr/>
        </p:nvSpPr>
        <p:spPr>
          <a:xfrm>
            <a:off x="1262219" y="1940290"/>
            <a:ext cx="291886" cy="291886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9"/>
          <p:cNvSpPr/>
          <p:nvPr/>
        </p:nvSpPr>
        <p:spPr>
          <a:xfrm>
            <a:off x="1776994" y="1940290"/>
            <a:ext cx="291886" cy="291886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9"/>
          <p:cNvSpPr/>
          <p:nvPr/>
        </p:nvSpPr>
        <p:spPr>
          <a:xfrm>
            <a:off x="2291769" y="1940290"/>
            <a:ext cx="291886" cy="291886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4" name="Google Shape;464;p39"/>
          <p:cNvGrpSpPr/>
          <p:nvPr/>
        </p:nvGrpSpPr>
        <p:grpSpPr>
          <a:xfrm>
            <a:off x="2874368" y="1889773"/>
            <a:ext cx="155736" cy="388863"/>
            <a:chOff x="3386850" y="2264625"/>
            <a:chExt cx="203950" cy="509250"/>
          </a:xfrm>
        </p:grpSpPr>
        <p:sp>
          <p:nvSpPr>
            <p:cNvPr id="465" name="Google Shape;465;p39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" name="Google Shape;467;p39"/>
          <p:cNvGrpSpPr/>
          <p:nvPr/>
        </p:nvGrpSpPr>
        <p:grpSpPr>
          <a:xfrm>
            <a:off x="3917808" y="1939197"/>
            <a:ext cx="127750" cy="290015"/>
            <a:chOff x="4753325" y="2329350"/>
            <a:chExt cx="167300" cy="379800"/>
          </a:xfrm>
        </p:grpSpPr>
        <p:sp>
          <p:nvSpPr>
            <p:cNvPr id="468" name="Google Shape;468;p39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39"/>
          <p:cNvGrpSpPr/>
          <p:nvPr/>
        </p:nvGrpSpPr>
        <p:grpSpPr>
          <a:xfrm>
            <a:off x="3400736" y="1891625"/>
            <a:ext cx="132446" cy="385141"/>
            <a:chOff x="4076175" y="2267050"/>
            <a:chExt cx="173450" cy="504375"/>
          </a:xfrm>
        </p:grpSpPr>
        <p:sp>
          <p:nvSpPr>
            <p:cNvPr id="471" name="Google Shape;471;p39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39"/>
          <p:cNvSpPr/>
          <p:nvPr/>
        </p:nvSpPr>
        <p:spPr>
          <a:xfrm>
            <a:off x="4350870" y="1932367"/>
            <a:ext cx="291886" cy="307731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4" name="Google Shape;474;p39"/>
          <p:cNvGrpSpPr/>
          <p:nvPr/>
        </p:nvGrpSpPr>
        <p:grpSpPr>
          <a:xfrm>
            <a:off x="4850736" y="1937785"/>
            <a:ext cx="320788" cy="296544"/>
            <a:chOff x="5975075" y="2327500"/>
            <a:chExt cx="420100" cy="388350"/>
          </a:xfrm>
        </p:grpSpPr>
        <p:sp>
          <p:nvSpPr>
            <p:cNvPr id="475" name="Google Shape;475;p39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39"/>
          <p:cNvGrpSpPr/>
          <p:nvPr/>
        </p:nvGrpSpPr>
        <p:grpSpPr>
          <a:xfrm>
            <a:off x="5427464" y="1928927"/>
            <a:ext cx="196780" cy="320788"/>
            <a:chOff x="6730350" y="2315900"/>
            <a:chExt cx="257700" cy="420100"/>
          </a:xfrm>
        </p:grpSpPr>
        <p:sp>
          <p:nvSpPr>
            <p:cNvPr id="478" name="Google Shape;478;p3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" name="Google Shape;483;p39"/>
          <p:cNvGrpSpPr/>
          <p:nvPr/>
        </p:nvGrpSpPr>
        <p:grpSpPr>
          <a:xfrm>
            <a:off x="843440" y="2418948"/>
            <a:ext cx="99803" cy="363684"/>
            <a:chOff x="727175" y="2957625"/>
            <a:chExt cx="130700" cy="476275"/>
          </a:xfrm>
        </p:grpSpPr>
        <p:sp>
          <p:nvSpPr>
            <p:cNvPr id="484" name="Google Shape;484;p39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6" name="Google Shape;486;p39"/>
          <p:cNvSpPr/>
          <p:nvPr/>
        </p:nvSpPr>
        <p:spPr>
          <a:xfrm>
            <a:off x="1770007" y="2404719"/>
            <a:ext cx="305860" cy="392586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9"/>
          <p:cNvSpPr/>
          <p:nvPr/>
        </p:nvSpPr>
        <p:spPr>
          <a:xfrm>
            <a:off x="1294866" y="2404719"/>
            <a:ext cx="226598" cy="392586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8" name="Google Shape;488;p39"/>
          <p:cNvGrpSpPr/>
          <p:nvPr/>
        </p:nvGrpSpPr>
        <p:grpSpPr>
          <a:xfrm>
            <a:off x="2260796" y="2430593"/>
            <a:ext cx="353432" cy="340375"/>
            <a:chOff x="2583325" y="2972875"/>
            <a:chExt cx="462850" cy="445750"/>
          </a:xfrm>
        </p:grpSpPr>
        <p:sp>
          <p:nvSpPr>
            <p:cNvPr id="489" name="Google Shape;489;p39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1" name="Google Shape;491;p39"/>
          <p:cNvGrpSpPr/>
          <p:nvPr/>
        </p:nvGrpSpPr>
        <p:grpSpPr>
          <a:xfrm>
            <a:off x="2763397" y="2481430"/>
            <a:ext cx="377677" cy="238720"/>
            <a:chOff x="3241525" y="3039450"/>
            <a:chExt cx="494600" cy="312625"/>
          </a:xfrm>
        </p:grpSpPr>
        <p:sp>
          <p:nvSpPr>
            <p:cNvPr id="492" name="Google Shape;492;p39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4" name="Google Shape;494;p39"/>
          <p:cNvSpPr/>
          <p:nvPr/>
        </p:nvSpPr>
        <p:spPr>
          <a:xfrm>
            <a:off x="3819771" y="2438760"/>
            <a:ext cx="324530" cy="324511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5" name="Google Shape;495;p39"/>
          <p:cNvGrpSpPr/>
          <p:nvPr/>
        </p:nvGrpSpPr>
        <p:grpSpPr>
          <a:xfrm>
            <a:off x="4301040" y="2456250"/>
            <a:ext cx="390734" cy="289080"/>
            <a:chOff x="5255200" y="3006475"/>
            <a:chExt cx="511700" cy="378575"/>
          </a:xfrm>
        </p:grpSpPr>
        <p:sp>
          <p:nvSpPr>
            <p:cNvPr id="496" name="Google Shape;496;p39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39"/>
          <p:cNvGrpSpPr/>
          <p:nvPr/>
        </p:nvGrpSpPr>
        <p:grpSpPr>
          <a:xfrm>
            <a:off x="3308894" y="2439470"/>
            <a:ext cx="316130" cy="322640"/>
            <a:chOff x="3955900" y="2984500"/>
            <a:chExt cx="414000" cy="422525"/>
          </a:xfrm>
        </p:grpSpPr>
        <p:sp>
          <p:nvSpPr>
            <p:cNvPr id="499" name="Google Shape;499;p3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2" name="Google Shape;502;p39"/>
          <p:cNvSpPr/>
          <p:nvPr/>
        </p:nvSpPr>
        <p:spPr>
          <a:xfrm>
            <a:off x="718539" y="2976846"/>
            <a:ext cx="353413" cy="277893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9"/>
          <p:cNvSpPr/>
          <p:nvPr/>
        </p:nvSpPr>
        <p:spPr>
          <a:xfrm>
            <a:off x="4888498" y="2423830"/>
            <a:ext cx="246185" cy="354368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4" name="Google Shape;504;p39"/>
          <p:cNvGrpSpPr/>
          <p:nvPr/>
        </p:nvGrpSpPr>
        <p:grpSpPr>
          <a:xfrm>
            <a:off x="5405091" y="2434793"/>
            <a:ext cx="241527" cy="343181"/>
            <a:chOff x="6701050" y="2978375"/>
            <a:chExt cx="316300" cy="449425"/>
          </a:xfrm>
        </p:grpSpPr>
        <p:sp>
          <p:nvSpPr>
            <p:cNvPr id="505" name="Google Shape;505;p39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39"/>
          <p:cNvGrpSpPr/>
          <p:nvPr/>
        </p:nvGrpSpPr>
        <p:grpSpPr>
          <a:xfrm>
            <a:off x="1236007" y="2999876"/>
            <a:ext cx="344116" cy="231275"/>
            <a:chOff x="1241275" y="3718400"/>
            <a:chExt cx="450650" cy="302875"/>
          </a:xfrm>
        </p:grpSpPr>
        <p:sp>
          <p:nvSpPr>
            <p:cNvPr id="508" name="Google Shape;508;p39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512;p39"/>
          <p:cNvGrpSpPr/>
          <p:nvPr/>
        </p:nvGrpSpPr>
        <p:grpSpPr>
          <a:xfrm>
            <a:off x="1755407" y="2982160"/>
            <a:ext cx="334762" cy="267165"/>
            <a:chOff x="1921475" y="3695200"/>
            <a:chExt cx="438400" cy="349875"/>
          </a:xfrm>
        </p:grpSpPr>
        <p:sp>
          <p:nvSpPr>
            <p:cNvPr id="513" name="Google Shape;513;p39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39"/>
          <p:cNvGrpSpPr/>
          <p:nvPr/>
        </p:nvGrpSpPr>
        <p:grpSpPr>
          <a:xfrm>
            <a:off x="2273395" y="2977961"/>
            <a:ext cx="328233" cy="275106"/>
            <a:chOff x="2599825" y="3689700"/>
            <a:chExt cx="429850" cy="360275"/>
          </a:xfrm>
        </p:grpSpPr>
        <p:sp>
          <p:nvSpPr>
            <p:cNvPr id="517" name="Google Shape;517;p39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9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39"/>
          <p:cNvGrpSpPr/>
          <p:nvPr/>
        </p:nvGrpSpPr>
        <p:grpSpPr>
          <a:xfrm>
            <a:off x="2803964" y="2949517"/>
            <a:ext cx="296544" cy="309602"/>
            <a:chOff x="3294650" y="3652450"/>
            <a:chExt cx="388350" cy="405450"/>
          </a:xfrm>
        </p:grpSpPr>
        <p:sp>
          <p:nvSpPr>
            <p:cNvPr id="520" name="Google Shape;520;p39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39"/>
          <p:cNvGrpSpPr/>
          <p:nvPr/>
        </p:nvGrpSpPr>
        <p:grpSpPr>
          <a:xfrm>
            <a:off x="3293985" y="2988689"/>
            <a:ext cx="345949" cy="253649"/>
            <a:chOff x="3936375" y="3703750"/>
            <a:chExt cx="453050" cy="332175"/>
          </a:xfrm>
        </p:grpSpPr>
        <p:sp>
          <p:nvSpPr>
            <p:cNvPr id="524" name="Google Shape;524;p39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9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39"/>
          <p:cNvGrpSpPr/>
          <p:nvPr/>
        </p:nvGrpSpPr>
        <p:grpSpPr>
          <a:xfrm>
            <a:off x="3808709" y="2988689"/>
            <a:ext cx="345949" cy="253649"/>
            <a:chOff x="4610450" y="3703750"/>
            <a:chExt cx="453050" cy="332175"/>
          </a:xfrm>
        </p:grpSpPr>
        <p:sp>
          <p:nvSpPr>
            <p:cNvPr id="530" name="Google Shape;530;p39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2" name="Google Shape;532;p39"/>
          <p:cNvGrpSpPr/>
          <p:nvPr/>
        </p:nvGrpSpPr>
        <p:grpSpPr>
          <a:xfrm>
            <a:off x="4335554" y="2963051"/>
            <a:ext cx="321705" cy="304925"/>
            <a:chOff x="5300400" y="3670175"/>
            <a:chExt cx="421300" cy="399325"/>
          </a:xfrm>
        </p:grpSpPr>
        <p:sp>
          <p:nvSpPr>
            <p:cNvPr id="533" name="Google Shape;533;p39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9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9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8" name="Google Shape;538;p39"/>
          <p:cNvSpPr/>
          <p:nvPr/>
        </p:nvSpPr>
        <p:spPr>
          <a:xfrm>
            <a:off x="4832540" y="2936753"/>
            <a:ext cx="358090" cy="358071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9" name="Google Shape;539;p39"/>
          <p:cNvGrpSpPr/>
          <p:nvPr/>
        </p:nvGrpSpPr>
        <p:grpSpPr>
          <a:xfrm>
            <a:off x="5369660" y="2959310"/>
            <a:ext cx="312389" cy="312408"/>
            <a:chOff x="6654650" y="3665275"/>
            <a:chExt cx="409100" cy="409125"/>
          </a:xfrm>
        </p:grpSpPr>
        <p:sp>
          <p:nvSpPr>
            <p:cNvPr id="540" name="Google Shape;540;p3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2" name="Google Shape;542;p39"/>
          <p:cNvGrpSpPr/>
          <p:nvPr/>
        </p:nvGrpSpPr>
        <p:grpSpPr>
          <a:xfrm>
            <a:off x="724089" y="3460976"/>
            <a:ext cx="338504" cy="338523"/>
            <a:chOff x="570875" y="4322250"/>
            <a:chExt cx="443300" cy="443325"/>
          </a:xfrm>
        </p:grpSpPr>
        <p:sp>
          <p:nvSpPr>
            <p:cNvPr id="543" name="Google Shape;543;p3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7" name="Google Shape;547;p39"/>
          <p:cNvSpPr/>
          <p:nvPr/>
        </p:nvSpPr>
        <p:spPr>
          <a:xfrm>
            <a:off x="1224914" y="3527055"/>
            <a:ext cx="366490" cy="20703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8" name="Google Shape;548;p39"/>
          <p:cNvGrpSpPr/>
          <p:nvPr/>
        </p:nvGrpSpPr>
        <p:grpSpPr>
          <a:xfrm>
            <a:off x="1799696" y="3435815"/>
            <a:ext cx="246185" cy="388844"/>
            <a:chOff x="1979475" y="4289300"/>
            <a:chExt cx="322400" cy="509225"/>
          </a:xfrm>
        </p:grpSpPr>
        <p:sp>
          <p:nvSpPr>
            <p:cNvPr id="549" name="Google Shape;549;p3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2" name="Google Shape;552;p39"/>
          <p:cNvGrpSpPr/>
          <p:nvPr/>
        </p:nvGrpSpPr>
        <p:grpSpPr>
          <a:xfrm>
            <a:off x="2292504" y="3440931"/>
            <a:ext cx="290473" cy="378612"/>
            <a:chOff x="2624850" y="4296000"/>
            <a:chExt cx="380400" cy="495825"/>
          </a:xfrm>
        </p:grpSpPr>
        <p:sp>
          <p:nvSpPr>
            <p:cNvPr id="553" name="Google Shape;553;p3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6" name="Google Shape;556;p39"/>
          <p:cNvSpPr/>
          <p:nvPr/>
        </p:nvSpPr>
        <p:spPr>
          <a:xfrm>
            <a:off x="3312003" y="3475297"/>
            <a:ext cx="310518" cy="310537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9"/>
          <p:cNvSpPr/>
          <p:nvPr/>
        </p:nvSpPr>
        <p:spPr>
          <a:xfrm>
            <a:off x="2797228" y="3494885"/>
            <a:ext cx="310518" cy="271364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39"/>
          <p:cNvSpPr/>
          <p:nvPr/>
        </p:nvSpPr>
        <p:spPr>
          <a:xfrm>
            <a:off x="3825365" y="3473903"/>
            <a:ext cx="313343" cy="313324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9" name="Google Shape;559;p39"/>
          <p:cNvGrpSpPr/>
          <p:nvPr/>
        </p:nvGrpSpPr>
        <p:grpSpPr>
          <a:xfrm>
            <a:off x="4316904" y="3478233"/>
            <a:ext cx="359007" cy="304008"/>
            <a:chOff x="5275975" y="4344850"/>
            <a:chExt cx="470150" cy="398125"/>
          </a:xfrm>
        </p:grpSpPr>
        <p:sp>
          <p:nvSpPr>
            <p:cNvPr id="560" name="Google Shape;560;p39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3" name="Google Shape;563;p39"/>
          <p:cNvSpPr/>
          <p:nvPr/>
        </p:nvSpPr>
        <p:spPr>
          <a:xfrm>
            <a:off x="4850257" y="3469245"/>
            <a:ext cx="322659" cy="322640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39"/>
          <p:cNvGrpSpPr/>
          <p:nvPr/>
        </p:nvGrpSpPr>
        <p:grpSpPr>
          <a:xfrm>
            <a:off x="5360325" y="3453531"/>
            <a:ext cx="331059" cy="353413"/>
            <a:chOff x="6642425" y="4312500"/>
            <a:chExt cx="433550" cy="462825"/>
          </a:xfrm>
        </p:grpSpPr>
        <p:sp>
          <p:nvSpPr>
            <p:cNvPr id="565" name="Google Shape;565;p39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8" name="Google Shape;568;p39"/>
          <p:cNvSpPr/>
          <p:nvPr/>
        </p:nvSpPr>
        <p:spPr>
          <a:xfrm>
            <a:off x="680775" y="4019912"/>
            <a:ext cx="425211" cy="250862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9" name="Google Shape;569;p39"/>
          <p:cNvGrpSpPr/>
          <p:nvPr/>
        </p:nvGrpSpPr>
        <p:grpSpPr>
          <a:xfrm>
            <a:off x="1238336" y="3978048"/>
            <a:ext cx="339439" cy="333846"/>
            <a:chOff x="1244325" y="4999400"/>
            <a:chExt cx="444525" cy="437200"/>
          </a:xfrm>
        </p:grpSpPr>
        <p:sp>
          <p:nvSpPr>
            <p:cNvPr id="570" name="Google Shape;570;p39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9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5" name="Google Shape;575;p39"/>
          <p:cNvGrpSpPr/>
          <p:nvPr/>
        </p:nvGrpSpPr>
        <p:grpSpPr>
          <a:xfrm>
            <a:off x="1783374" y="3967319"/>
            <a:ext cx="278829" cy="355284"/>
            <a:chOff x="1958100" y="4985350"/>
            <a:chExt cx="365150" cy="465275"/>
          </a:xfrm>
        </p:grpSpPr>
        <p:sp>
          <p:nvSpPr>
            <p:cNvPr id="576" name="Google Shape;576;p39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" name="Google Shape;579;p39"/>
          <p:cNvGrpSpPr/>
          <p:nvPr/>
        </p:nvGrpSpPr>
        <p:grpSpPr>
          <a:xfrm>
            <a:off x="2277576" y="3980835"/>
            <a:ext cx="319872" cy="328711"/>
            <a:chOff x="2605300" y="5003050"/>
            <a:chExt cx="418900" cy="430475"/>
          </a:xfrm>
        </p:grpSpPr>
        <p:sp>
          <p:nvSpPr>
            <p:cNvPr id="580" name="Google Shape;580;p39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583;p39"/>
          <p:cNvGrpSpPr/>
          <p:nvPr/>
        </p:nvGrpSpPr>
        <p:grpSpPr>
          <a:xfrm>
            <a:off x="2761069" y="3987841"/>
            <a:ext cx="382335" cy="314260"/>
            <a:chOff x="3238475" y="5012225"/>
            <a:chExt cx="500700" cy="411550"/>
          </a:xfrm>
        </p:grpSpPr>
        <p:sp>
          <p:nvSpPr>
            <p:cNvPr id="584" name="Google Shape;584;p39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39"/>
          <p:cNvGrpSpPr/>
          <p:nvPr/>
        </p:nvGrpSpPr>
        <p:grpSpPr>
          <a:xfrm>
            <a:off x="3771865" y="3954261"/>
            <a:ext cx="419636" cy="381399"/>
            <a:chOff x="4562200" y="4968250"/>
            <a:chExt cx="549550" cy="499475"/>
          </a:xfrm>
        </p:grpSpPr>
        <p:sp>
          <p:nvSpPr>
            <p:cNvPr id="590" name="Google Shape;590;p39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5" name="Google Shape;595;p39"/>
          <p:cNvGrpSpPr/>
          <p:nvPr/>
        </p:nvGrpSpPr>
        <p:grpSpPr>
          <a:xfrm>
            <a:off x="3321494" y="3975719"/>
            <a:ext cx="290932" cy="338027"/>
            <a:chOff x="3972400" y="4996350"/>
            <a:chExt cx="381000" cy="442675"/>
          </a:xfrm>
        </p:grpSpPr>
        <p:sp>
          <p:nvSpPr>
            <p:cNvPr id="596" name="Google Shape;596;p39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39"/>
          <p:cNvGrpSpPr/>
          <p:nvPr/>
        </p:nvGrpSpPr>
        <p:grpSpPr>
          <a:xfrm>
            <a:off x="4290330" y="3947275"/>
            <a:ext cx="412172" cy="395373"/>
            <a:chOff x="5241175" y="4959100"/>
            <a:chExt cx="539775" cy="517775"/>
          </a:xfrm>
        </p:grpSpPr>
        <p:sp>
          <p:nvSpPr>
            <p:cNvPr id="599" name="Google Shape;599;p3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39"/>
          <p:cNvSpPr/>
          <p:nvPr/>
        </p:nvSpPr>
        <p:spPr>
          <a:xfrm>
            <a:off x="4830211" y="4045094"/>
            <a:ext cx="362748" cy="200502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39"/>
          <p:cNvGrpSpPr/>
          <p:nvPr/>
        </p:nvGrpSpPr>
        <p:grpSpPr>
          <a:xfrm>
            <a:off x="5392969" y="4006014"/>
            <a:ext cx="264377" cy="304008"/>
            <a:chOff x="6685175" y="5036025"/>
            <a:chExt cx="346225" cy="398125"/>
          </a:xfrm>
        </p:grpSpPr>
        <p:sp>
          <p:nvSpPr>
            <p:cNvPr id="607" name="Google Shape;607;p39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" name="Google Shape;612;p39"/>
          <p:cNvGrpSpPr/>
          <p:nvPr/>
        </p:nvGrpSpPr>
        <p:grpSpPr>
          <a:xfrm>
            <a:off x="6359618" y="1877599"/>
            <a:ext cx="432570" cy="421334"/>
            <a:chOff x="5926225" y="921350"/>
            <a:chExt cx="517800" cy="504350"/>
          </a:xfrm>
        </p:grpSpPr>
        <p:sp>
          <p:nvSpPr>
            <p:cNvPr id="613" name="Google Shape;613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615" name="Google Shape;615;p39"/>
          <p:cNvSpPr/>
          <p:nvPr/>
        </p:nvSpPr>
        <p:spPr>
          <a:xfrm>
            <a:off x="6553538" y="211365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6" name="Google Shape;616;p39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617" name="Google Shape;617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9" name="Google Shape;619;p39"/>
          <p:cNvSpPr/>
          <p:nvPr/>
        </p:nvSpPr>
        <p:spPr>
          <a:xfrm>
            <a:off x="7438526" y="209303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0" name="Google Shape;620;p39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621" name="Google Shape;621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F55C21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F55C21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3" name="Google Shape;623;p39"/>
          <p:cNvSpPr/>
          <p:nvPr/>
        </p:nvSpPr>
        <p:spPr>
          <a:xfrm>
            <a:off x="6842198" y="319311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6D9EE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39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 smtClean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Icons are </a:t>
            </a: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editable shapes. 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This means that you can: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Encode Sans ExtraLight"/>
              <a:buChar char="●"/>
            </a:pP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Resize them without losing quality.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Encode Sans ExtraLight"/>
              <a:buChar char="●"/>
            </a:pP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Change fill color and opacity.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Encode Sans ExtraLight"/>
              <a:buChar char="●"/>
            </a:pP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Change line color, width and style.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Isn’t that nice? :)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Examples:</a:t>
            </a: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625" name="Google Shape;625;p39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0"/>
          <p:cNvSpPr txBox="1"/>
          <p:nvPr/>
        </p:nvSpPr>
        <p:spPr>
          <a:xfrm>
            <a:off x="22400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Now you can use any emoji as an icon!</a:t>
            </a: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631" name="Google Shape;631;p40"/>
          <p:cNvSpPr txBox="1"/>
          <p:nvPr/>
        </p:nvSpPr>
        <p:spPr>
          <a:xfrm>
            <a:off x="8843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BA3B21"/>
                </a:highlight>
                <a:latin typeface="Encode Sans ExtraLight"/>
                <a:ea typeface="Encode Sans ExtraLight"/>
                <a:cs typeface="Encode Sans ExtraLight"/>
                <a:sym typeface="Encode Sans ExtraLight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BA3B21"/>
              </a:highlight>
              <a:latin typeface="Encode Sans ExtraLight"/>
              <a:ea typeface="Encode Sans ExtraLight"/>
              <a:cs typeface="Encode Sans ExtraLight"/>
              <a:sym typeface="Encode Sans ExtraLight"/>
            </a:endParaRPr>
          </a:p>
        </p:txBody>
      </p:sp>
      <p:sp>
        <p:nvSpPr>
          <p:cNvPr id="632" name="Google Shape;632;p40"/>
          <p:cNvSpPr txBox="1"/>
          <p:nvPr/>
        </p:nvSpPr>
        <p:spPr>
          <a:xfrm>
            <a:off x="7251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55C21"/>
                </a:solidFill>
              </a:rPr>
              <a:t>😉</a:t>
            </a:r>
            <a:endParaRPr sz="9600">
              <a:solidFill>
                <a:srgbClr val="F55C21"/>
              </a:solidFill>
            </a:endParaRPr>
          </a:p>
        </p:txBody>
      </p:sp>
      <p:sp>
        <p:nvSpPr>
          <p:cNvPr id="633" name="Google Shape;633;p40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>
            <a:spLocks noGrp="1"/>
          </p:cNvSpPr>
          <p:nvPr>
            <p:ph type="ctrTitle" idx="4294967295"/>
          </p:nvPr>
        </p:nvSpPr>
        <p:spPr>
          <a:xfrm>
            <a:off x="762000" y="440350"/>
            <a:ext cx="437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55C21"/>
                </a:solidFill>
              </a:rPr>
              <a:t>HELLO!</a:t>
            </a:r>
            <a:endParaRPr sz="6000">
              <a:solidFill>
                <a:srgbClr val="F55C21"/>
              </a:solidFill>
            </a:endParaRPr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4294967295"/>
          </p:nvPr>
        </p:nvSpPr>
        <p:spPr>
          <a:xfrm>
            <a:off x="762000" y="1639975"/>
            <a:ext cx="4373700" cy="31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 AM JAYDEN SMITH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I am here because I love to give presentations. 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@username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20" name="Google Shape;120;p15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14210" r="10084"/>
          <a:stretch/>
        </p:blipFill>
        <p:spPr>
          <a:xfrm>
            <a:off x="5666175" y="0"/>
            <a:ext cx="3477825" cy="459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ctrTitle"/>
          </p:nvPr>
        </p:nvSpPr>
        <p:spPr>
          <a:xfrm>
            <a:off x="1735925" y="1126150"/>
            <a:ext cx="5672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ubTitle" idx="1"/>
          </p:nvPr>
        </p:nvSpPr>
        <p:spPr>
          <a:xfrm>
            <a:off x="1735925" y="2665541"/>
            <a:ext cx="5672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grpSp>
        <p:nvGrpSpPr>
          <p:cNvPr id="128" name="Google Shape;128;p16"/>
          <p:cNvGrpSpPr/>
          <p:nvPr/>
        </p:nvGrpSpPr>
        <p:grpSpPr>
          <a:xfrm>
            <a:off x="4392102" y="4301022"/>
            <a:ext cx="359234" cy="585619"/>
            <a:chOff x="6730350" y="2315900"/>
            <a:chExt cx="257700" cy="420100"/>
          </a:xfrm>
        </p:grpSpPr>
        <p:sp>
          <p:nvSpPr>
            <p:cNvPr id="129" name="Google Shape;129;p16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>
            <a:spLocks noGrp="1"/>
          </p:cNvSpPr>
          <p:nvPr>
            <p:ph type="body" idx="1"/>
          </p:nvPr>
        </p:nvSpPr>
        <p:spPr>
          <a:xfrm>
            <a:off x="1404225" y="1194150"/>
            <a:ext cx="6335400" cy="30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7497000" cy="29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sldNum" idx="4294967295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>
            <a:spLocks noGrp="1"/>
          </p:cNvSpPr>
          <p:nvPr>
            <p:ph type="ctrTitle" idx="4294967295"/>
          </p:nvPr>
        </p:nvSpPr>
        <p:spPr>
          <a:xfrm>
            <a:off x="685800" y="1354750"/>
            <a:ext cx="4434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153" name="Google Shape;153;p19"/>
          <p:cNvSpPr txBox="1">
            <a:spLocks noGrp="1"/>
          </p:cNvSpPr>
          <p:nvPr>
            <p:ph type="subTitle" idx="4294967295"/>
          </p:nvPr>
        </p:nvSpPr>
        <p:spPr>
          <a:xfrm>
            <a:off x="685800" y="2497155"/>
            <a:ext cx="4434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54" name="Google Shape;154;p19"/>
          <p:cNvSpPr/>
          <p:nvPr/>
        </p:nvSpPr>
        <p:spPr>
          <a:xfrm>
            <a:off x="7270660" y="3329856"/>
            <a:ext cx="332070" cy="31707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55C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19"/>
          <p:cNvGrpSpPr/>
          <p:nvPr/>
        </p:nvGrpSpPr>
        <p:grpSpPr>
          <a:xfrm>
            <a:off x="6858619" y="1549382"/>
            <a:ext cx="1422686" cy="1423059"/>
            <a:chOff x="6654650" y="3665275"/>
            <a:chExt cx="409100" cy="409125"/>
          </a:xfrm>
        </p:grpSpPr>
        <p:sp>
          <p:nvSpPr>
            <p:cNvPr id="156" name="Google Shape;156;p1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9"/>
          <p:cNvGrpSpPr/>
          <p:nvPr/>
        </p:nvGrpSpPr>
        <p:grpSpPr>
          <a:xfrm rot="1056978">
            <a:off x="5487385" y="2667859"/>
            <a:ext cx="939944" cy="940012"/>
            <a:chOff x="570875" y="4322250"/>
            <a:chExt cx="443300" cy="443325"/>
          </a:xfrm>
        </p:grpSpPr>
        <p:sp>
          <p:nvSpPr>
            <p:cNvPr id="159" name="Google Shape;159;p1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272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272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272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2727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19"/>
          <p:cNvSpPr/>
          <p:nvPr/>
        </p:nvSpPr>
        <p:spPr>
          <a:xfrm rot="2466644">
            <a:off x="5592882" y="1825071"/>
            <a:ext cx="461391" cy="44055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55C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9"/>
          <p:cNvSpPr/>
          <p:nvPr/>
        </p:nvSpPr>
        <p:spPr>
          <a:xfrm rot="-1609331">
            <a:off x="6267631" y="2102268"/>
            <a:ext cx="332013" cy="317017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55C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9"/>
          <p:cNvSpPr/>
          <p:nvPr/>
        </p:nvSpPr>
        <p:spPr>
          <a:xfrm rot="2925939">
            <a:off x="8280859" y="2353418"/>
            <a:ext cx="248651" cy="23742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55C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9"/>
          <p:cNvSpPr/>
          <p:nvPr/>
        </p:nvSpPr>
        <p:spPr>
          <a:xfrm rot="-1609494">
            <a:off x="7246102" y="762887"/>
            <a:ext cx="224006" cy="21388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55C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sldNum" idx="12"/>
          </p:nvPr>
        </p:nvSpPr>
        <p:spPr>
          <a:xfrm>
            <a:off x="40233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3639000" cy="31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body" idx="2"/>
          </p:nvPr>
        </p:nvSpPr>
        <p:spPr>
          <a:xfrm>
            <a:off x="4407604" y="1200150"/>
            <a:ext cx="3639000" cy="31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>
            <a:spLocks noGrp="1"/>
          </p:cNvSpPr>
          <p:nvPr>
            <p:ph type="title"/>
          </p:nvPr>
        </p:nvSpPr>
        <p:spPr>
          <a:xfrm>
            <a:off x="549600" y="361375"/>
            <a:ext cx="7497000" cy="5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81" name="Google Shape;181;p21"/>
          <p:cNvSpPr txBox="1">
            <a:spLocks noGrp="1"/>
          </p:cNvSpPr>
          <p:nvPr>
            <p:ph type="body" idx="1"/>
          </p:nvPr>
        </p:nvSpPr>
        <p:spPr>
          <a:xfrm>
            <a:off x="549600" y="1200150"/>
            <a:ext cx="2416500" cy="30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82" name="Google Shape;182;p21"/>
          <p:cNvSpPr txBox="1">
            <a:spLocks noGrp="1"/>
          </p:cNvSpPr>
          <p:nvPr>
            <p:ph type="body" idx="2"/>
          </p:nvPr>
        </p:nvSpPr>
        <p:spPr>
          <a:xfrm>
            <a:off x="3089850" y="1200150"/>
            <a:ext cx="2416500" cy="30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83" name="Google Shape;183;p21"/>
          <p:cNvSpPr txBox="1">
            <a:spLocks noGrp="1"/>
          </p:cNvSpPr>
          <p:nvPr>
            <p:ph type="body" idx="3"/>
          </p:nvPr>
        </p:nvSpPr>
        <p:spPr>
          <a:xfrm>
            <a:off x="5630099" y="1200150"/>
            <a:ext cx="2416500" cy="30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1"/>
          <p:cNvSpPr txBox="1">
            <a:spLocks noGrp="1"/>
          </p:cNvSpPr>
          <p:nvPr>
            <p:ph type="sldNum" idx="12"/>
          </p:nvPr>
        </p:nvSpPr>
        <p:spPr>
          <a:xfrm>
            <a:off x="8046600" y="4593850"/>
            <a:ext cx="10974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ertes template">
  <a:themeElements>
    <a:clrScheme name="Personalizado 328">
      <a:dk1>
        <a:srgbClr val="000000"/>
      </a:dk1>
      <a:lt1>
        <a:srgbClr val="FFFFFF"/>
      </a:lt1>
      <a:dk2>
        <a:srgbClr val="434343"/>
      </a:dk2>
      <a:lt2>
        <a:srgbClr val="F3F3F3"/>
      </a:lt2>
      <a:accent1>
        <a:srgbClr val="F55C21"/>
      </a:accent1>
      <a:accent2>
        <a:srgbClr val="BA3B21"/>
      </a:accent2>
      <a:accent3>
        <a:srgbClr val="661201"/>
      </a:accent3>
      <a:accent4>
        <a:srgbClr val="27272D"/>
      </a:accent4>
      <a:accent5>
        <a:srgbClr val="4F4F5C"/>
      </a:accent5>
      <a:accent6>
        <a:srgbClr val="D4D3D9"/>
      </a:accent6>
      <a:hlink>
        <a:srgbClr val="F55C2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972</Words>
  <Application>Microsoft Office PowerPoint</Application>
  <PresentationFormat>Presentación en pantalla (16:9)</PresentationFormat>
  <Paragraphs>164</Paragraphs>
  <Slides>28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Encode Sans</vt:lpstr>
      <vt:lpstr>Encode Sans ExtraLight</vt:lpstr>
      <vt:lpstr>Laertes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2023-11-26T05:50:37Z</dcterms:modified>
</cp:coreProperties>
</file>