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8"/>
  </p:notesMasterIdLst>
  <p:sldIdLst>
    <p:sldId id="256" r:id="rId2"/>
    <p:sldId id="259" r:id="rId3"/>
    <p:sldId id="260" r:id="rId4"/>
    <p:sldId id="262" r:id="rId5"/>
    <p:sldId id="264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15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22-07-2025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சாரோனின்</a:t>
            </a:r>
            <a:r>
              <a:rPr lang="ta-IN" dirty="0"/>
              <a:t> </a:t>
            </a:r>
            <a:r>
              <a:rPr lang="ta-IN" dirty="0" err="1"/>
              <a:t>ரோஜாவே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 err="1"/>
              <a:t>அழகுள்ளவர்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 err="1"/>
              <a:t>ஓசன்னா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/>
              <a:t>உறவுகள் பிரிந்த</a:t>
            </a:r>
          </a:p>
          <a:p>
            <a:r>
              <a:rPr lang="en-IN" dirty="0"/>
              <a:t>Slide 5 - </a:t>
            </a:r>
            <a:r>
              <a:rPr lang="ta-IN" dirty="0" err="1"/>
              <a:t>வியாதியின்</a:t>
            </a:r>
            <a:r>
              <a:rPr lang="ta-IN" dirty="0"/>
              <a:t> </a:t>
            </a:r>
            <a:r>
              <a:rPr lang="ta-IN" dirty="0" err="1"/>
              <a:t>படுக்கையிலே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1795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சாரோனின்</a:t>
            </a:r>
            <a:r>
              <a:rPr lang="ta-IN" dirty="0"/>
              <a:t> </a:t>
            </a:r>
            <a:r>
              <a:rPr lang="ta-IN" dirty="0" err="1"/>
              <a:t>ரோஜாவே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 err="1"/>
              <a:t>அழகுள்ளவர்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 err="1"/>
              <a:t>ஓசன்னா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/>
              <a:t>உறவுகள் பிரிந்த</a:t>
            </a:r>
          </a:p>
          <a:p>
            <a:r>
              <a:rPr lang="en-IN" dirty="0"/>
              <a:t>Slide 5 - </a:t>
            </a:r>
            <a:r>
              <a:rPr lang="ta-IN" dirty="0" err="1"/>
              <a:t>வியாதியின்</a:t>
            </a:r>
            <a:r>
              <a:rPr lang="ta-IN" dirty="0"/>
              <a:t> </a:t>
            </a:r>
            <a:r>
              <a:rPr lang="ta-IN" dirty="0" err="1"/>
              <a:t>படுக்கையிலே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0691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சாரோனின்</a:t>
            </a:r>
            <a:r>
              <a:rPr lang="ta-IN" dirty="0"/>
              <a:t> </a:t>
            </a:r>
            <a:r>
              <a:rPr lang="ta-IN" dirty="0" err="1"/>
              <a:t>ரோஜாவே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 err="1"/>
              <a:t>அழகுள்ளவர்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 err="1"/>
              <a:t>ஓசன்னா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/>
              <a:t>உறவுகள் பிரிந்த</a:t>
            </a:r>
          </a:p>
          <a:p>
            <a:r>
              <a:rPr lang="en-IN" dirty="0"/>
              <a:t>Slide 5 - </a:t>
            </a:r>
            <a:r>
              <a:rPr lang="ta-IN" dirty="0" err="1"/>
              <a:t>வியாதியின்</a:t>
            </a:r>
            <a:r>
              <a:rPr lang="ta-IN" dirty="0"/>
              <a:t> </a:t>
            </a:r>
            <a:r>
              <a:rPr lang="ta-IN" dirty="0" err="1"/>
              <a:t>படுக்கையிலே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9940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சாரோனின்</a:t>
            </a:r>
            <a:r>
              <a:rPr lang="ta-IN" dirty="0"/>
              <a:t> </a:t>
            </a:r>
            <a:r>
              <a:rPr lang="ta-IN" dirty="0" err="1"/>
              <a:t>ரோஜாவே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 err="1"/>
              <a:t>அழகுள்ளவர்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 err="1"/>
              <a:t>ஓசன்னா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/>
              <a:t>உறவுகள் பிரிந்த</a:t>
            </a:r>
          </a:p>
          <a:p>
            <a:r>
              <a:rPr lang="en-IN" dirty="0"/>
              <a:t>Slide 5 - </a:t>
            </a:r>
            <a:r>
              <a:rPr lang="ta-IN" dirty="0" err="1"/>
              <a:t>வியாதியின்</a:t>
            </a:r>
            <a:r>
              <a:rPr lang="ta-IN" dirty="0"/>
              <a:t> </a:t>
            </a:r>
            <a:r>
              <a:rPr lang="ta-IN" dirty="0" err="1"/>
              <a:t>படுக்கையிலே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48812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சாரோனின்</a:t>
            </a:r>
            <a:r>
              <a:rPr lang="ta-IN" dirty="0"/>
              <a:t> </a:t>
            </a:r>
            <a:r>
              <a:rPr lang="ta-IN" dirty="0" err="1"/>
              <a:t>ரோஜாவே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 err="1"/>
              <a:t>அழகுள்ளவர்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 err="1"/>
              <a:t>ஓசன்னா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/>
              <a:t>உறவுகள் பிரிந்த</a:t>
            </a:r>
          </a:p>
          <a:p>
            <a:r>
              <a:rPr lang="en-IN" dirty="0"/>
              <a:t>Slide 5 - </a:t>
            </a:r>
            <a:r>
              <a:rPr lang="ta-IN" dirty="0" err="1"/>
              <a:t>வியாதியின்</a:t>
            </a:r>
            <a:r>
              <a:rPr lang="ta-IN" dirty="0"/>
              <a:t> </a:t>
            </a:r>
            <a:r>
              <a:rPr lang="ta-IN" dirty="0" err="1"/>
              <a:t>படுக்கையிலே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6041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3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0182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1115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1679455E-BD57-02D5-4703-D154AC347F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94499BE-16C4-A991-A5EA-D88A967C35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CE2F3D-930F-3925-906F-DE2C8261BD1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9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09330" y="5620577"/>
            <a:ext cx="232575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1350" dirty="0"/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A5E062AC-0254-2E87-EBA1-3255BCC7FF3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67D4418A-745B-14CA-7C29-8593B76D28F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9047DDD4-7EE8-46B4-4B01-E519560DCCC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C478DAF9-4403-24D6-4556-F4A8305240E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63526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7359FB3C-5D11-DEF9-4E49-B796BCB7AE1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81274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54E0BEC-6A34-1D64-3CCE-7893377BABD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97C51AF-DA62-562C-C1FA-78D0E385484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23</TotalTime>
  <Words>120</Words>
  <Application>Microsoft Office PowerPoint</Application>
  <PresentationFormat>On-screen Show (4:3)</PresentationFormat>
  <Paragraphs>30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www.christianppttamil.com</dc:creator>
  <cp:lastModifiedBy>JOHNSON JOY</cp:lastModifiedBy>
  <cp:revision>20</cp:revision>
  <dcterms:created xsi:type="dcterms:W3CDTF">2024-03-09T15:16:34Z</dcterms:created>
  <dcterms:modified xsi:type="dcterms:W3CDTF">2025-07-22T01:20:19Z</dcterms:modified>
</cp:coreProperties>
</file>