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1" r:id="rId3"/>
    <p:sldId id="303" r:id="rId4"/>
    <p:sldId id="304" r:id="rId5"/>
    <p:sldId id="30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Tấu</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lạy</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bà</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00C3A-0603-7065-65B7-337C17B6EF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864276-C767-9366-2D16-17798D42C76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9660DCF-F5F3-B53E-56B6-417D3B9D50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DD4212E0-8E63-2832-34A7-8AD5C06A6E5E}"/>
              </a:ext>
            </a:extLst>
          </p:cNvPr>
          <p:cNvSpPr/>
          <p:nvPr/>
        </p:nvSpPr>
        <p:spPr>
          <a:xfrm>
            <a:off x="406400" y="354978"/>
            <a:ext cx="11379200"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Tấu lạy Bà chở che kẻ đồng trinh. Mẹ Thiên Chúa hiển vinh, Mẹ Thiên Chúa uy quyền. Cửa rộng mở nơi cung điện Thiên Quốc. Niềm tin tưởng niềm hoan hỉ Thiên Đình.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0449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DE42F-03A8-3A88-D192-8AA5E9ADE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2D60BD-89A2-75E3-26F9-B013940F336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2AD8F07-2710-7790-50CE-AFC6EBD335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1E2C183F-8156-88D2-37BD-E8022A7DECA9}"/>
              </a:ext>
            </a:extLst>
          </p:cNvPr>
          <p:cNvSpPr/>
          <p:nvPr/>
        </p:nvSpPr>
        <p:spPr>
          <a:xfrm>
            <a:off x="406400" y="354978"/>
            <a:ext cx="11379200" cy="3477875"/>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Mẹ là đoá huệ đẹp giữa bụi gai, là bồ câu xinh đẹp giữa trần ai xa vời. Gốc Jes-sê nẩy một chồi từ gốc nở tươi một cánh hoa thơm.</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9096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FDB1E-6E19-3591-E35D-881571591E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8A31C2-0E50-2DFF-9E3D-134B23C3D4E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7619511-4D29-AD7F-C994-A31DC16CF0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52D18CFD-6D67-210F-DB41-6CE35172C3EF}"/>
              </a:ext>
            </a:extLst>
          </p:cNvPr>
          <p:cNvSpPr/>
          <p:nvPr/>
        </p:nvSpPr>
        <p:spPr>
          <a:xfrm>
            <a:off x="406400" y="354978"/>
            <a:ext cx="11379200"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Thoát mưu rồng Mẹ là tháp đài cao. Hải tinh sáng vời vợi hằng soi lối đưa đường. Cứu đoàn con thoát bóng ta cheo leo nguyện xin dắt thuyền về bến ước mong. </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207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DC7EC-B9F6-6A71-AD44-8186681F96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E7824E-46F4-A33D-B35E-2C2A85FBAAB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111D7C0-FD3B-8A6C-C748-847F735E0C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A0AAA4CA-4DF5-938F-2AF0-0453D4384F4C}"/>
              </a:ext>
            </a:extLst>
          </p:cNvPr>
          <p:cNvSpPr/>
          <p:nvPr/>
        </p:nvSpPr>
        <p:spPr>
          <a:xfrm>
            <a:off x="406400" y="354978"/>
            <a:ext cx="11379200"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Nguyện Mẹ phá mây mờ giữa trùng dương, bập bềnh giữa ba đào chiếc thuyền sắp đắm chìm. Thoát hiểm nguy dắt thuyền về, về bến vững tâm về bến Thiên đường.</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8825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95</TotalTime>
  <Words>157</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Tấu lạy bà</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56</cp:revision>
  <dcterms:created xsi:type="dcterms:W3CDTF">2024-12-09T09:39:37Z</dcterms:created>
  <dcterms:modified xsi:type="dcterms:W3CDTF">2025-12-16T10:23:44Z</dcterms:modified>
</cp:coreProperties>
</file>