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4" r:id="rId3"/>
    <p:sldId id="318" r:id="rId4"/>
    <p:sldId id="310" r:id="rId5"/>
    <p:sldId id="319" r:id="rId6"/>
    <p:sldId id="316" r:id="rId7"/>
    <p:sldId id="320" r:id="rId8"/>
    <p:sldId id="311" r:id="rId9"/>
    <p:sldId id="31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61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7B2D0FE1-7B04-4692-BAF6-A2D1E0A8D3B2}" type="datetimeFigureOut">
              <a:rPr lang="en-US" smtClean="0"/>
              <a:t>25/9/2025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82962145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25/9/2025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6684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25/9/2025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223761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25/9/2025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74908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7B2D0FE1-7B04-4692-BAF6-A2D1E0A8D3B2}" type="datetimeFigureOut">
              <a:rPr lang="en-US" smtClean="0"/>
              <a:t>25/9/2025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55840281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B2D0FE1-7B04-4692-BAF6-A2D1E0A8D3B2}" type="datetimeFigureOut">
              <a:rPr lang="en-US" smtClean="0"/>
              <a:t>25/9/2025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58026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25/9/2025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357751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B2D0FE1-7B04-4692-BAF6-A2D1E0A8D3B2}" type="datetimeFigureOut">
              <a:rPr lang="en-US" smtClean="0"/>
              <a:t>25/9/2025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078429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2D0FE1-7B04-4692-BAF6-A2D1E0A8D3B2}" type="datetimeFigureOut">
              <a:rPr lang="en-US" smtClean="0"/>
              <a:t>25/9/2025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205812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7B2D0FE1-7B04-4692-BAF6-A2D1E0A8D3B2}" type="datetimeFigureOut">
              <a:rPr lang="en-US" smtClean="0"/>
              <a:t>25/9/2025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67608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7B2D0FE1-7B04-4692-BAF6-A2D1E0A8D3B2}" type="datetimeFigureOut">
              <a:rPr lang="en-US" smtClean="0"/>
              <a:t>25/9/2025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6921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B2D0FE1-7B04-4692-BAF6-A2D1E0A8D3B2}" type="datetimeFigureOut">
              <a:rPr lang="en-US" smtClean="0"/>
              <a:t>25/9/2025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23226370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b="1" dirty="0" smtClean="0">
                <a:solidFill>
                  <a:srgbClr val="FF0000"/>
                </a:solidFill>
                <a:latin typeface="Arial" panose="020B0604020202020204" pitchFamily="34" charset="0"/>
                <a:cs typeface="Arial" panose="020B0604020202020204" pitchFamily="34" charset="0"/>
              </a:rPr>
              <a:t>CHÚA LÀ SỰ SỐNG</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6079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26571"/>
            <a:ext cx="11187216" cy="6463308"/>
          </a:xfrm>
          <a:prstGeom prst="rect">
            <a:avLst/>
          </a:prstGeom>
        </p:spPr>
        <p:txBody>
          <a:bodyPr wrap="square">
            <a:spAutoFit/>
          </a:bodyPr>
          <a:lstStyle/>
          <a:p>
            <a:pPr algn="just"/>
            <a:r>
              <a:rPr lang="en-US" sz="6600" b="1" dirty="0" smtClean="0">
                <a:solidFill>
                  <a:srgbClr val="FF0000"/>
                </a:solidFill>
              </a:rPr>
              <a:t>1.</a:t>
            </a:r>
            <a:r>
              <a:rPr lang="en-US" sz="6600" b="1" dirty="0" smtClean="0"/>
              <a:t> </a:t>
            </a:r>
            <a:r>
              <a:rPr lang="vi-VN" sz="5800" b="1" dirty="0">
                <a:latin typeface="Times New Roman" panose="02020603050405020304" pitchFamily="18" charset="0"/>
                <a:cs typeface="Times New Roman" panose="02020603050405020304" pitchFamily="18" charset="0"/>
              </a:rPr>
              <a:t>Biết bao lần rồi con đã tiễn đưa người thân, khóc than thật nhiều không cứu người xa thế trần. Cuộc đời Chúa ơi! Chỉ có thế sao? Phù du như cơn mưa rào, lòng con như quên mất rằng: Chúa là sự sống muôn đời</a:t>
            </a:r>
            <a:endParaRPr lang="vi-VN" sz="58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71219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96389"/>
            <a:ext cx="11304782" cy="5570756"/>
          </a:xfrm>
          <a:prstGeom prst="rect">
            <a:avLst/>
          </a:prstGeom>
        </p:spPr>
        <p:txBody>
          <a:bodyPr wrap="square">
            <a:spAutoFit/>
          </a:bodyPr>
          <a:lstStyle/>
          <a:p>
            <a:pPr algn="just"/>
            <a:r>
              <a:rPr lang="en-US" sz="6600" b="1" dirty="0" smtClean="0">
                <a:solidFill>
                  <a:srgbClr val="FF0000"/>
                </a:solidFill>
              </a:rPr>
              <a:t>Đ</a:t>
            </a:r>
            <a:r>
              <a:rPr lang="en-US" sz="5400" b="1" dirty="0" smtClean="0">
                <a:solidFill>
                  <a:srgbClr val="FF0000"/>
                </a:solidFill>
              </a:rPr>
              <a:t>K</a:t>
            </a:r>
            <a:r>
              <a:rPr lang="en-US" sz="6600" b="1" dirty="0" smtClean="0">
                <a:solidFill>
                  <a:srgbClr val="FF0000"/>
                </a:solidFill>
              </a:rPr>
              <a:t>.</a:t>
            </a:r>
            <a:r>
              <a:rPr lang="en-US" sz="6600" b="1" dirty="0" smtClean="0"/>
              <a:t> </a:t>
            </a:r>
            <a:r>
              <a:rPr lang="vi-VN" sz="5800" b="1" dirty="0">
                <a:latin typeface="Times New Roman" panose="02020603050405020304" pitchFamily="18" charset="0"/>
                <a:cs typeface="Times New Roman" panose="02020603050405020304" pitchFamily="18" charset="0"/>
              </a:rPr>
              <a:t>Vâng! Chúa ơi Ngài là sự sống muôn đời, nguồn mạch sự sống cao vời đầy luôn mãi không vơi. Từ đó con mới hiểu rằng: Mình sinh ra không phải để chết, nhưng là để sống. Chúa ôi con tin Ngài </a:t>
            </a:r>
            <a:r>
              <a:rPr lang="vi-VN" sz="5800" b="1" dirty="0" smtClean="0">
                <a:latin typeface="Times New Roman" panose="02020603050405020304" pitchFamily="18" charset="0"/>
                <a:cs typeface="Times New Roman" panose="02020603050405020304" pitchFamily="18" charset="0"/>
              </a:rPr>
              <a:t>thôi</a:t>
            </a:r>
            <a:r>
              <a:rPr lang="en-US" sz="5800" b="1" smtClean="0">
                <a:latin typeface="Times New Roman" panose="02020603050405020304" pitchFamily="18" charset="0"/>
                <a:cs typeface="Times New Roman" panose="02020603050405020304" pitchFamily="18" charset="0"/>
              </a:rPr>
              <a:t>.</a:t>
            </a:r>
            <a:endParaRPr lang="vi-VN" sz="58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09414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65760"/>
            <a:ext cx="11304781" cy="5570756"/>
          </a:xfrm>
          <a:prstGeom prst="rect">
            <a:avLst/>
          </a:prstGeom>
        </p:spPr>
        <p:txBody>
          <a:bodyPr wrap="square">
            <a:spAutoFit/>
          </a:bodyPr>
          <a:lstStyle/>
          <a:p>
            <a:pPr algn="just"/>
            <a:r>
              <a:rPr lang="en-US" sz="6000" b="1" dirty="0" smtClean="0">
                <a:solidFill>
                  <a:srgbClr val="FF0000"/>
                </a:solidFill>
              </a:rPr>
              <a:t>2</a:t>
            </a:r>
            <a:r>
              <a:rPr lang="en-US" sz="4800" b="1" dirty="0" smtClean="0">
                <a:solidFill>
                  <a:srgbClr val="FF0000"/>
                </a:solidFill>
              </a:rPr>
              <a:t>.</a:t>
            </a:r>
            <a:r>
              <a:rPr lang="vi-VN" sz="4800" b="1" dirty="0"/>
              <a:t> </a:t>
            </a:r>
            <a:r>
              <a:rPr lang="vi-VN" dirty="0"/>
              <a:t> </a:t>
            </a:r>
            <a:r>
              <a:rPr lang="vi-VN" sz="6600" b="1" dirty="0"/>
              <a:t> </a:t>
            </a:r>
            <a:r>
              <a:rPr lang="vi-VN" sz="5800" b="1" dirty="0">
                <a:latin typeface="Times New Roman" panose="02020603050405020304" pitchFamily="18" charset="0"/>
                <a:cs typeface="Times New Roman" panose="02020603050405020304" pitchFamily="18" charset="0"/>
              </a:rPr>
              <a:t>Sống trên đời này bao kẻ quá ư giầu sang, ước mơ thật nhiều sẽ sống đời không phai tàn. Cuộc đời thế gian rồi sẽ mất đi, giầu sang đâu cho ta gì. Người ơi mau trở về với Ngài được sống muôn đời</a:t>
            </a:r>
            <a:endParaRPr lang="vi-VN" sz="5800" b="1" dirty="0" smtClean="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45404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96389"/>
            <a:ext cx="11304782" cy="5570756"/>
          </a:xfrm>
          <a:prstGeom prst="rect">
            <a:avLst/>
          </a:prstGeom>
        </p:spPr>
        <p:txBody>
          <a:bodyPr wrap="square">
            <a:spAutoFit/>
          </a:bodyPr>
          <a:lstStyle/>
          <a:p>
            <a:pPr algn="just"/>
            <a:r>
              <a:rPr lang="en-US" sz="6600" b="1" dirty="0" smtClean="0">
                <a:solidFill>
                  <a:srgbClr val="FF0000"/>
                </a:solidFill>
              </a:rPr>
              <a:t>Đ</a:t>
            </a:r>
            <a:r>
              <a:rPr lang="en-US" sz="5400" b="1" dirty="0" smtClean="0">
                <a:solidFill>
                  <a:srgbClr val="FF0000"/>
                </a:solidFill>
              </a:rPr>
              <a:t>K</a:t>
            </a:r>
            <a:r>
              <a:rPr lang="en-US" sz="6600" b="1" dirty="0" smtClean="0">
                <a:solidFill>
                  <a:srgbClr val="FF0000"/>
                </a:solidFill>
              </a:rPr>
              <a:t>.</a:t>
            </a:r>
            <a:r>
              <a:rPr lang="en-US" sz="6600" b="1" dirty="0" smtClean="0"/>
              <a:t> </a:t>
            </a:r>
            <a:r>
              <a:rPr lang="vi-VN" sz="5800" b="1" dirty="0">
                <a:latin typeface="Times New Roman" panose="02020603050405020304" pitchFamily="18" charset="0"/>
                <a:cs typeface="Times New Roman" panose="02020603050405020304" pitchFamily="18" charset="0"/>
              </a:rPr>
              <a:t>Vâng! Chúa ơi Ngài là sự sống muôn đời, nguồn mạch sự sống cao vời đầy luôn mãi không vơi. Từ đó con mới hiểu rằng: Mình sinh ra không phải để chết, nhưng là để sống. Chúa ôi con tin Ngài </a:t>
            </a:r>
            <a:r>
              <a:rPr lang="vi-VN" sz="5800" b="1" dirty="0" smtClean="0">
                <a:latin typeface="Times New Roman" panose="02020603050405020304" pitchFamily="18" charset="0"/>
                <a:cs typeface="Times New Roman" panose="02020603050405020304" pitchFamily="18" charset="0"/>
              </a:rPr>
              <a:t>thôi</a:t>
            </a:r>
            <a:r>
              <a:rPr lang="en-US" sz="5800" b="1" dirty="0" smtClean="0">
                <a:latin typeface="Times New Roman" panose="02020603050405020304" pitchFamily="18" charset="0"/>
                <a:cs typeface="Times New Roman" panose="02020603050405020304" pitchFamily="18" charset="0"/>
              </a:rPr>
              <a:t>.</a:t>
            </a:r>
            <a:endParaRPr lang="vi-VN" sz="58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51782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4950" y="182880"/>
            <a:ext cx="11403874" cy="7355860"/>
          </a:xfrm>
          <a:prstGeom prst="rect">
            <a:avLst/>
          </a:prstGeom>
        </p:spPr>
        <p:txBody>
          <a:bodyPr wrap="square">
            <a:spAutoFit/>
          </a:bodyPr>
          <a:lstStyle/>
          <a:p>
            <a:pPr algn="just"/>
            <a:r>
              <a:rPr lang="en-US" sz="6600" b="1" dirty="0" smtClean="0">
                <a:solidFill>
                  <a:srgbClr val="FF0000"/>
                </a:solidFill>
              </a:rPr>
              <a:t>3.</a:t>
            </a:r>
            <a:r>
              <a:rPr lang="en-US" sz="6600" b="1" dirty="0" smtClean="0"/>
              <a:t> </a:t>
            </a:r>
            <a:r>
              <a:rPr lang="vi-VN" sz="5800" b="1" dirty="0">
                <a:latin typeface="Times New Roman" panose="02020603050405020304" pitchFamily="18" charset="0"/>
                <a:cs typeface="Times New Roman" panose="02020603050405020304" pitchFamily="18" charset="0"/>
              </a:rPr>
              <a:t>Chúa luôn gọi mời bao kẻ sống trên trần gian hãy tin vào Ngài đã chết vì yêu thế trần. Chỉ Ngài mới cho sự sống ước mơ. Trần gian con tim hoen mờ. Người ơi luôn luôn nhớ rằng: Chúa là sự sống muôn </a:t>
            </a:r>
            <a:r>
              <a:rPr lang="vi-VN" sz="5800" b="1" dirty="0" smtClean="0">
                <a:latin typeface="Times New Roman" panose="02020603050405020304" pitchFamily="18" charset="0"/>
                <a:cs typeface="Times New Roman" panose="02020603050405020304" pitchFamily="18" charset="0"/>
              </a:rPr>
              <a:t>đời</a:t>
            </a:r>
            <a:r>
              <a:rPr lang="en-US" sz="5800" b="1" dirty="0" smtClean="0">
                <a:latin typeface="Times New Roman" panose="02020603050405020304" pitchFamily="18" charset="0"/>
                <a:cs typeface="Times New Roman" panose="02020603050405020304" pitchFamily="18" charset="0"/>
              </a:rPr>
              <a:t>.</a:t>
            </a:r>
            <a:r>
              <a:rPr lang="vi-VN" sz="5800" b="1" dirty="0">
                <a:latin typeface="Times New Roman" panose="02020603050405020304" pitchFamily="18" charset="0"/>
                <a:cs typeface="Times New Roman" panose="02020603050405020304" pitchFamily="18" charset="0"/>
              </a:rPr>
              <a:t/>
            </a:r>
            <a:br>
              <a:rPr lang="vi-VN" sz="5800" b="1" dirty="0">
                <a:latin typeface="Times New Roman" panose="02020603050405020304" pitchFamily="18" charset="0"/>
                <a:cs typeface="Times New Roman" panose="02020603050405020304" pitchFamily="18" charset="0"/>
              </a:rPr>
            </a:br>
            <a:endParaRPr lang="vi-VN" sz="58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73650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96389"/>
            <a:ext cx="11304782" cy="5570756"/>
          </a:xfrm>
          <a:prstGeom prst="rect">
            <a:avLst/>
          </a:prstGeom>
        </p:spPr>
        <p:txBody>
          <a:bodyPr wrap="square">
            <a:spAutoFit/>
          </a:bodyPr>
          <a:lstStyle/>
          <a:p>
            <a:pPr algn="just"/>
            <a:r>
              <a:rPr lang="en-US" sz="6600" b="1" dirty="0" smtClean="0">
                <a:solidFill>
                  <a:srgbClr val="FF0000"/>
                </a:solidFill>
              </a:rPr>
              <a:t>Đ</a:t>
            </a:r>
            <a:r>
              <a:rPr lang="en-US" sz="5400" b="1" dirty="0" smtClean="0">
                <a:solidFill>
                  <a:srgbClr val="FF0000"/>
                </a:solidFill>
              </a:rPr>
              <a:t>K</a:t>
            </a:r>
            <a:r>
              <a:rPr lang="en-US" sz="6600" b="1" dirty="0" smtClean="0">
                <a:solidFill>
                  <a:srgbClr val="FF0000"/>
                </a:solidFill>
              </a:rPr>
              <a:t>.</a:t>
            </a:r>
            <a:r>
              <a:rPr lang="en-US" sz="6600" b="1" dirty="0" smtClean="0"/>
              <a:t> </a:t>
            </a:r>
            <a:r>
              <a:rPr lang="vi-VN" sz="5800" b="1" dirty="0">
                <a:latin typeface="Times New Roman" panose="02020603050405020304" pitchFamily="18" charset="0"/>
                <a:cs typeface="Times New Roman" panose="02020603050405020304" pitchFamily="18" charset="0"/>
              </a:rPr>
              <a:t>Vâng! Chúa ơi Ngài là sự sống muôn đời, nguồn mạch sự sống cao vời đầy luôn mãi không vơi. Từ đó con mới hiểu rằng: Mình sinh ra không phải để chết, nhưng là để sống. Chúa ôi con tin Ngài </a:t>
            </a:r>
            <a:r>
              <a:rPr lang="vi-VN" sz="5800" b="1" dirty="0" smtClean="0">
                <a:latin typeface="Times New Roman" panose="02020603050405020304" pitchFamily="18" charset="0"/>
                <a:cs typeface="Times New Roman" panose="02020603050405020304" pitchFamily="18" charset="0"/>
              </a:rPr>
              <a:t>thôi</a:t>
            </a:r>
            <a:r>
              <a:rPr lang="en-US" sz="5800" b="1" dirty="0" smtClean="0">
                <a:latin typeface="Times New Roman" panose="02020603050405020304" pitchFamily="18" charset="0"/>
                <a:cs typeface="Times New Roman" panose="02020603050405020304" pitchFamily="18" charset="0"/>
              </a:rPr>
              <a:t>.</a:t>
            </a:r>
            <a:endParaRPr lang="vi-VN" sz="58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25027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48193"/>
            <a:ext cx="11370096" cy="6463308"/>
          </a:xfrm>
          <a:prstGeom prst="rect">
            <a:avLst/>
          </a:prstGeom>
        </p:spPr>
        <p:txBody>
          <a:bodyPr wrap="square">
            <a:spAutoFit/>
          </a:bodyPr>
          <a:lstStyle/>
          <a:p>
            <a:pPr algn="just"/>
            <a:r>
              <a:rPr lang="en-US" sz="6600" b="1" dirty="0" smtClean="0">
                <a:solidFill>
                  <a:srgbClr val="FF0000"/>
                </a:solidFill>
              </a:rPr>
              <a:t>4.</a:t>
            </a:r>
            <a:r>
              <a:rPr lang="en-US" sz="6600" b="1" dirty="0" smtClean="0"/>
              <a:t> </a:t>
            </a:r>
            <a:r>
              <a:rPr lang="vi-VN" sz="5800" b="1" dirty="0">
                <a:latin typeface="Times New Roman" panose="02020603050405020304" pitchFamily="18" charset="0"/>
                <a:cs typeface="Times New Roman" panose="02020603050405020304" pitchFamily="18" charset="0"/>
              </a:rPr>
              <a:t>Sống trên đời nầy đôi lúc quá ư lầm than, sống xa nhà Ngài mong ước ngủ trên đống vàng. Nầy người thế ơi để chút ước mơ, vì chưng hôm nay sang giầu ngày mai tay không mấy hồi, đến Ngài giầu có muôn đời</a:t>
            </a:r>
            <a:endParaRPr lang="vi-VN" sz="5800" b="1" dirty="0">
              <a:solidFill>
                <a:srgbClr val="333333"/>
              </a:solidFill>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38131978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96389"/>
            <a:ext cx="11304782" cy="5570756"/>
          </a:xfrm>
          <a:prstGeom prst="rect">
            <a:avLst/>
          </a:prstGeom>
        </p:spPr>
        <p:txBody>
          <a:bodyPr wrap="square">
            <a:spAutoFit/>
          </a:bodyPr>
          <a:lstStyle/>
          <a:p>
            <a:pPr algn="just"/>
            <a:r>
              <a:rPr lang="en-US" sz="6600" b="1" dirty="0" smtClean="0">
                <a:solidFill>
                  <a:srgbClr val="FF0000"/>
                </a:solidFill>
              </a:rPr>
              <a:t>Đ</a:t>
            </a:r>
            <a:r>
              <a:rPr lang="en-US" sz="5400" b="1" dirty="0" smtClean="0">
                <a:solidFill>
                  <a:srgbClr val="FF0000"/>
                </a:solidFill>
              </a:rPr>
              <a:t>K</a:t>
            </a:r>
            <a:r>
              <a:rPr lang="en-US" sz="6600" b="1" dirty="0" smtClean="0">
                <a:solidFill>
                  <a:srgbClr val="FF0000"/>
                </a:solidFill>
              </a:rPr>
              <a:t>.</a:t>
            </a:r>
            <a:r>
              <a:rPr lang="en-US" sz="6600" b="1" dirty="0" smtClean="0"/>
              <a:t> </a:t>
            </a:r>
            <a:r>
              <a:rPr lang="vi-VN" sz="5800" b="1" dirty="0">
                <a:latin typeface="Times New Roman" panose="02020603050405020304" pitchFamily="18" charset="0"/>
                <a:cs typeface="Times New Roman" panose="02020603050405020304" pitchFamily="18" charset="0"/>
              </a:rPr>
              <a:t>Vâng! Chúa ơi Ngài là sự sống muôn đời, nguồn mạch sự sống cao vời đầy luôn mãi không vơi. Từ đó con mới hiểu rằng: Mình sinh ra không phải để chết, nhưng là để sống. Chúa ôi con tin Ngài </a:t>
            </a:r>
            <a:r>
              <a:rPr lang="vi-VN" sz="5800" b="1" dirty="0" smtClean="0">
                <a:latin typeface="Times New Roman" panose="02020603050405020304" pitchFamily="18" charset="0"/>
                <a:cs typeface="Times New Roman" panose="02020603050405020304" pitchFamily="18" charset="0"/>
              </a:rPr>
              <a:t>thôi</a:t>
            </a:r>
            <a:r>
              <a:rPr lang="en-US" sz="5800" b="1" dirty="0" smtClean="0">
                <a:latin typeface="Times New Roman" panose="02020603050405020304" pitchFamily="18" charset="0"/>
                <a:cs typeface="Times New Roman" panose="02020603050405020304" pitchFamily="18" charset="0"/>
              </a:rPr>
              <a:t>.</a:t>
            </a:r>
            <a:endParaRPr lang="vi-VN" sz="58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4940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288</TotalTime>
  <Words>373</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Century Gothic</vt:lpstr>
      <vt:lpstr>Garamond</vt:lpstr>
      <vt:lpstr>Tahoma</vt:lpstr>
      <vt:lpstr>Times New Roman</vt:lpstr>
      <vt:lpstr>Verdana</vt:lpstr>
      <vt:lpstr>Savon</vt:lpstr>
      <vt:lpstr>CHÚA LÀ SỰ SỐNG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CHÚNG TA LÊN ĐƯỜNG</dc:title>
  <dc:creator>Admin</dc:creator>
  <cp:lastModifiedBy>Admin</cp:lastModifiedBy>
  <cp:revision>97</cp:revision>
  <dcterms:created xsi:type="dcterms:W3CDTF">2024-12-09T09:20:09Z</dcterms:created>
  <dcterms:modified xsi:type="dcterms:W3CDTF">2025-09-25T15:53:01Z</dcterms:modified>
</cp:coreProperties>
</file>