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y="13716000" cx="24387025"/>
  <p:notesSz cx="13716000" cy="24387025"/>
  <p:embeddedFontLst>
    <p:embeddedFont>
      <p:font typeface="Poppins"/>
      <p:bold r:id="rId25"/>
      <p:boldItalic r:id="rId26"/>
    </p:embeddedFont>
    <p:embeddedFont>
      <p:font typeface="Bebas Neue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gaFoTToI5BlCv9BXbchlD+d4A4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Poppins-boldItalic.fntdata"/><Relationship Id="rId25" Type="http://schemas.openxmlformats.org/officeDocument/2006/relationships/font" Target="fonts/Poppins-bold.fntdata"/><Relationship Id="rId28" Type="http://customschemas.google.com/relationships/presentationmetadata" Target="metadata"/><Relationship Id="rId27" Type="http://schemas.openxmlformats.org/officeDocument/2006/relationships/font" Target="fonts/BebasNeue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9" name="Google Shape;45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7" name="Google Shape;50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6" name="Google Shape;54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" name="Google Shape;2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8" name="Google Shape;57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58.png"/><Relationship Id="rId5" Type="http://schemas.openxmlformats.org/officeDocument/2006/relationships/image" Target="../media/image57.png"/><Relationship Id="rId6" Type="http://schemas.openxmlformats.org/officeDocument/2006/relationships/image" Target="../media/image4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Relationship Id="rId4" Type="http://schemas.openxmlformats.org/officeDocument/2006/relationships/image" Target="../media/image5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Relationship Id="rId4" Type="http://schemas.openxmlformats.org/officeDocument/2006/relationships/image" Target="../media/image99.png"/><Relationship Id="rId5" Type="http://schemas.openxmlformats.org/officeDocument/2006/relationships/image" Target="../media/image51.png"/><Relationship Id="rId6" Type="http://schemas.openxmlformats.org/officeDocument/2006/relationships/image" Target="../media/image60.png"/><Relationship Id="rId7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Relationship Id="rId4" Type="http://schemas.openxmlformats.org/officeDocument/2006/relationships/image" Target="../media/image16.png"/><Relationship Id="rId5" Type="http://schemas.openxmlformats.org/officeDocument/2006/relationships/image" Target="../media/image61.png"/><Relationship Id="rId6" Type="http://schemas.openxmlformats.org/officeDocument/2006/relationships/image" Target="../media/image68.png"/><Relationship Id="rId7" Type="http://schemas.openxmlformats.org/officeDocument/2006/relationships/image" Target="../media/image30.png"/><Relationship Id="rId8" Type="http://schemas.openxmlformats.org/officeDocument/2006/relationships/image" Target="../media/image7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png"/><Relationship Id="rId4" Type="http://schemas.openxmlformats.org/officeDocument/2006/relationships/image" Target="../media/image10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71.png"/><Relationship Id="rId8" Type="http://schemas.openxmlformats.org/officeDocument/2006/relationships/image" Target="../media/image7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3.png"/><Relationship Id="rId4" Type="http://schemas.openxmlformats.org/officeDocument/2006/relationships/image" Target="../media/image81.png"/><Relationship Id="rId5" Type="http://schemas.openxmlformats.org/officeDocument/2006/relationships/image" Target="../media/image83.png"/><Relationship Id="rId6" Type="http://schemas.openxmlformats.org/officeDocument/2006/relationships/image" Target="../media/image82.png"/><Relationship Id="rId7" Type="http://schemas.openxmlformats.org/officeDocument/2006/relationships/image" Target="../media/image7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6.png"/><Relationship Id="rId4" Type="http://schemas.openxmlformats.org/officeDocument/2006/relationships/image" Target="../media/image91.png"/><Relationship Id="rId5" Type="http://schemas.openxmlformats.org/officeDocument/2006/relationships/image" Target="../media/image134.png"/><Relationship Id="rId6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98.png"/><Relationship Id="rId10" Type="http://schemas.openxmlformats.org/officeDocument/2006/relationships/image" Target="../media/image113.png"/><Relationship Id="rId9" Type="http://schemas.openxmlformats.org/officeDocument/2006/relationships/image" Target="../media/image131.png"/><Relationship Id="rId5" Type="http://schemas.openxmlformats.org/officeDocument/2006/relationships/image" Target="../media/image87.png"/><Relationship Id="rId6" Type="http://schemas.openxmlformats.org/officeDocument/2006/relationships/image" Target="../media/image84.png"/><Relationship Id="rId7" Type="http://schemas.openxmlformats.org/officeDocument/2006/relationships/image" Target="../media/image89.png"/><Relationship Id="rId8" Type="http://schemas.openxmlformats.org/officeDocument/2006/relationships/image" Target="../media/image9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png"/><Relationship Id="rId4" Type="http://schemas.openxmlformats.org/officeDocument/2006/relationships/image" Target="../media/image6.png"/><Relationship Id="rId10" Type="http://schemas.openxmlformats.org/officeDocument/2006/relationships/image" Target="../media/image2.png"/><Relationship Id="rId9" Type="http://schemas.openxmlformats.org/officeDocument/2006/relationships/image" Target="../media/image127.png"/><Relationship Id="rId5" Type="http://schemas.openxmlformats.org/officeDocument/2006/relationships/image" Target="../media/image114.png"/><Relationship Id="rId6" Type="http://schemas.openxmlformats.org/officeDocument/2006/relationships/image" Target="../media/image135.png"/><Relationship Id="rId7" Type="http://schemas.openxmlformats.org/officeDocument/2006/relationships/image" Target="../media/image115.png"/><Relationship Id="rId8" Type="http://schemas.openxmlformats.org/officeDocument/2006/relationships/image" Target="../media/image1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3.png"/><Relationship Id="rId4" Type="http://schemas.openxmlformats.org/officeDocument/2006/relationships/image" Target="../media/image136.png"/><Relationship Id="rId9" Type="http://schemas.openxmlformats.org/officeDocument/2006/relationships/image" Target="../media/image2.png"/><Relationship Id="rId5" Type="http://schemas.openxmlformats.org/officeDocument/2006/relationships/image" Target="../media/image16.png"/><Relationship Id="rId6" Type="http://schemas.openxmlformats.org/officeDocument/2006/relationships/image" Target="../media/image119.png"/><Relationship Id="rId7" Type="http://schemas.openxmlformats.org/officeDocument/2006/relationships/image" Target="../media/image125.png"/><Relationship Id="rId8" Type="http://schemas.openxmlformats.org/officeDocument/2006/relationships/image" Target="../media/image12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0.png"/><Relationship Id="rId4" Type="http://schemas.openxmlformats.org/officeDocument/2006/relationships/image" Target="../media/image126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5.png"/><Relationship Id="rId7" Type="http://schemas.openxmlformats.org/officeDocument/2006/relationships/image" Target="../media/image14.png"/><Relationship Id="rId8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1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5" Type="http://schemas.openxmlformats.org/officeDocument/2006/relationships/image" Target="../media/image16.png"/><Relationship Id="rId6" Type="http://schemas.openxmlformats.org/officeDocument/2006/relationships/image" Target="../media/image11.png"/><Relationship Id="rId7" Type="http://schemas.openxmlformats.org/officeDocument/2006/relationships/image" Target="../media/image6.png"/><Relationship Id="rId8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17.png"/><Relationship Id="rId5" Type="http://schemas.openxmlformats.org/officeDocument/2006/relationships/image" Target="../media/image23.png"/><Relationship Id="rId6" Type="http://schemas.openxmlformats.org/officeDocument/2006/relationships/image" Target="../media/image21.png"/><Relationship Id="rId7" Type="http://schemas.openxmlformats.org/officeDocument/2006/relationships/image" Target="../media/image16.png"/><Relationship Id="rId8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30.png"/><Relationship Id="rId11" Type="http://schemas.openxmlformats.org/officeDocument/2006/relationships/image" Target="../media/image2.png"/><Relationship Id="rId10" Type="http://schemas.openxmlformats.org/officeDocument/2006/relationships/image" Target="../media/image29.png"/><Relationship Id="rId9" Type="http://schemas.openxmlformats.org/officeDocument/2006/relationships/image" Target="../media/image41.png"/><Relationship Id="rId5" Type="http://schemas.openxmlformats.org/officeDocument/2006/relationships/image" Target="../media/image32.png"/><Relationship Id="rId6" Type="http://schemas.openxmlformats.org/officeDocument/2006/relationships/image" Target="../media/image63.png"/><Relationship Id="rId7" Type="http://schemas.openxmlformats.org/officeDocument/2006/relationships/image" Target="../media/image35.png"/><Relationship Id="rId8" Type="http://schemas.openxmlformats.org/officeDocument/2006/relationships/image" Target="../media/image8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image" Target="../media/image40.png"/><Relationship Id="rId5" Type="http://schemas.openxmlformats.org/officeDocument/2006/relationships/image" Target="../media/image64.png"/><Relationship Id="rId6" Type="http://schemas.openxmlformats.org/officeDocument/2006/relationships/image" Target="../media/image38.png"/><Relationship Id="rId7" Type="http://schemas.openxmlformats.org/officeDocument/2006/relationships/image" Target="../media/image29.png"/><Relationship Id="rId8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46.png"/><Relationship Id="rId5" Type="http://schemas.openxmlformats.org/officeDocument/2006/relationships/image" Target="../media/image56.png"/><Relationship Id="rId6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1079635" y="3822700"/>
            <a:ext cx="3505638" cy="6057900"/>
          </a:xfrm>
          <a:prstGeom prst="rect">
            <a:avLst/>
          </a:prstGeom>
          <a:solidFill>
            <a:srgbClr val="FABC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" name="Google Shape;1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31829" y="1308100"/>
            <a:ext cx="9894537" cy="1108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2832454" y="3810000"/>
            <a:ext cx="8764095" cy="60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2832454" y="3810000"/>
            <a:ext cx="8751394" cy="46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Finance</a:t>
            </a:r>
            <a:endParaRPr b="0" i="0" sz="2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2832454" y="7467600"/>
            <a:ext cx="9035063" cy="2709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400" u="none" cap="none" strike="noStrike">
                <a:solidFill>
                  <a:srgbClr val="888888"/>
                </a:solidFill>
                <a:latin typeface="Poppins"/>
                <a:ea typeface="Poppins"/>
                <a:cs typeface="Poppins"/>
                <a:sym typeface="Poppins"/>
              </a:rPr>
              <a:t>FREE PRESENTATION TEMPLATE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2" name="Google Shape;2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3" name="Google Shape;2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587" y="1993900"/>
            <a:ext cx="38105" cy="972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4" name="Google Shape;2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06438" y="105918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"/>
          <p:cNvSpPr/>
          <p:nvPr/>
        </p:nvSpPr>
        <p:spPr>
          <a:xfrm>
            <a:off x="12193524" y="0"/>
            <a:ext cx="12193524" cy="3429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0"/>
          <p:cNvSpPr/>
          <p:nvPr/>
        </p:nvSpPr>
        <p:spPr>
          <a:xfrm>
            <a:off x="2476810" y="1435100"/>
            <a:ext cx="5012893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Product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1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79" name="Google Shape;27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0" name="Google Shape;28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59845" y="3429000"/>
            <a:ext cx="6109464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81" name="Google Shape;28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39092" y="0"/>
            <a:ext cx="6109464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0"/>
          <p:cNvSpPr/>
          <p:nvPr/>
        </p:nvSpPr>
        <p:spPr>
          <a:xfrm>
            <a:off x="2476810" y="11442700"/>
            <a:ext cx="12701588" cy="13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0"/>
          <p:cNvSpPr/>
          <p:nvPr/>
        </p:nvSpPr>
        <p:spPr>
          <a:xfrm>
            <a:off x="2476810" y="11442700"/>
            <a:ext cx="4064508" cy="13462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0"/>
          <p:cNvSpPr/>
          <p:nvPr/>
        </p:nvSpPr>
        <p:spPr>
          <a:xfrm>
            <a:off x="2781648" y="11747500"/>
            <a:ext cx="105423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32%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0"/>
          <p:cNvSpPr/>
          <p:nvPr/>
        </p:nvSpPr>
        <p:spPr>
          <a:xfrm>
            <a:off x="6541318" y="11442700"/>
            <a:ext cx="6858857" cy="1346200"/>
          </a:xfrm>
          <a:prstGeom prst="rect">
            <a:avLst/>
          </a:prstGeom>
          <a:solidFill>
            <a:srgbClr val="FABC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10"/>
          <p:cNvSpPr/>
          <p:nvPr/>
        </p:nvSpPr>
        <p:spPr>
          <a:xfrm>
            <a:off x="6846156" y="11747500"/>
            <a:ext cx="105423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54%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10"/>
          <p:cNvSpPr/>
          <p:nvPr/>
        </p:nvSpPr>
        <p:spPr>
          <a:xfrm>
            <a:off x="13400175" y="11442700"/>
            <a:ext cx="1778222" cy="1346200"/>
          </a:xfrm>
          <a:prstGeom prst="rect">
            <a:avLst/>
          </a:prstGeom>
          <a:solidFill>
            <a:srgbClr val="EAEBE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0"/>
          <p:cNvSpPr/>
          <p:nvPr/>
        </p:nvSpPr>
        <p:spPr>
          <a:xfrm>
            <a:off x="13705013" y="11747500"/>
            <a:ext cx="105423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14%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0"/>
          <p:cNvSpPr/>
          <p:nvPr/>
        </p:nvSpPr>
        <p:spPr>
          <a:xfrm>
            <a:off x="2476810" y="5943600"/>
            <a:ext cx="6676801" cy="196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magical tool to harness the power of fire for your every need.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90" name="Google Shape;290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509064" y="87122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1"/>
          <p:cNvSpPr/>
          <p:nvPr/>
        </p:nvSpPr>
        <p:spPr>
          <a:xfrm>
            <a:off x="15381622" y="0"/>
            <a:ext cx="7722565" cy="13716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1"/>
          <p:cNvSpPr/>
          <p:nvPr/>
        </p:nvSpPr>
        <p:spPr>
          <a:xfrm>
            <a:off x="1409876" y="1003300"/>
            <a:ext cx="4581039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Market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9" name="Google Shape;29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00" name="Google Shape;30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8546" y="4013200"/>
            <a:ext cx="13705013" cy="74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1"/>
          <p:cNvSpPr/>
          <p:nvPr/>
        </p:nvSpPr>
        <p:spPr>
          <a:xfrm>
            <a:off x="16270734" y="1917700"/>
            <a:ext cx="6096762" cy="980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1"/>
          <p:cNvSpPr/>
          <p:nvPr/>
        </p:nvSpPr>
        <p:spPr>
          <a:xfrm>
            <a:off x="16270734" y="19177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1"/>
          <p:cNvSpPr/>
          <p:nvPr/>
        </p:nvSpPr>
        <p:spPr>
          <a:xfrm>
            <a:off x="16270734" y="19177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1"/>
          <p:cNvSpPr/>
          <p:nvPr/>
        </p:nvSpPr>
        <p:spPr>
          <a:xfrm>
            <a:off x="16270734" y="19177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Enchanted Forest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1"/>
          <p:cNvSpPr/>
          <p:nvPr/>
        </p:nvSpPr>
        <p:spPr>
          <a:xfrm>
            <a:off x="16270734" y="2857500"/>
            <a:ext cx="6232246" cy="196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magical forest filled with talking animals and enchanted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1"/>
          <p:cNvSpPr/>
          <p:nvPr/>
        </p:nvSpPr>
        <p:spPr>
          <a:xfrm>
            <a:off x="16270734" y="57404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1"/>
          <p:cNvSpPr/>
          <p:nvPr/>
        </p:nvSpPr>
        <p:spPr>
          <a:xfrm>
            <a:off x="16270734" y="57404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1"/>
          <p:cNvSpPr/>
          <p:nvPr/>
        </p:nvSpPr>
        <p:spPr>
          <a:xfrm>
            <a:off x="16270734" y="57404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Crystal Caves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1"/>
          <p:cNvSpPr/>
          <p:nvPr/>
        </p:nvSpPr>
        <p:spPr>
          <a:xfrm>
            <a:off x="16270734" y="6680200"/>
            <a:ext cx="6232246" cy="196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network of underground caves filled with precious gems and crystals.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1"/>
          <p:cNvSpPr/>
          <p:nvPr/>
        </p:nvSpPr>
        <p:spPr>
          <a:xfrm>
            <a:off x="16270734" y="95631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1"/>
          <p:cNvSpPr/>
          <p:nvPr/>
        </p:nvSpPr>
        <p:spPr>
          <a:xfrm>
            <a:off x="16270734" y="95631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1"/>
          <p:cNvSpPr/>
          <p:nvPr/>
        </p:nvSpPr>
        <p:spPr>
          <a:xfrm>
            <a:off x="16270734" y="95631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Dragon's Lair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1"/>
          <p:cNvSpPr/>
          <p:nvPr/>
        </p:nvSpPr>
        <p:spPr>
          <a:xfrm>
            <a:off x="16270734" y="10502900"/>
            <a:ext cx="6232246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dangerous and mysterious place where dragons reside.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1"/>
          <p:cNvSpPr/>
          <p:nvPr/>
        </p:nvSpPr>
        <p:spPr>
          <a:xfrm>
            <a:off x="14556019" y="3213100"/>
            <a:ext cx="1524191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2"/>
          <p:cNvSpPr/>
          <p:nvPr/>
        </p:nvSpPr>
        <p:spPr>
          <a:xfrm>
            <a:off x="10173972" y="558800"/>
            <a:ext cx="4581039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Market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22" name="Google Shape;32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23" name="Google Shape;32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13302" y="2895600"/>
            <a:ext cx="19560445" cy="1061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12"/>
          <p:cNvSpPr/>
          <p:nvPr/>
        </p:nvSpPr>
        <p:spPr>
          <a:xfrm>
            <a:off x="5550594" y="5829300"/>
            <a:ext cx="1943343" cy="14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2"/>
          <p:cNvSpPr/>
          <p:nvPr/>
        </p:nvSpPr>
        <p:spPr>
          <a:xfrm>
            <a:off x="5550594" y="5829300"/>
            <a:ext cx="1943343" cy="1155700"/>
          </a:xfrm>
          <a:prstGeom prst="roundRect">
            <a:avLst>
              <a:gd fmla="val 8703" name="adj"/>
            </a:avLst>
          </a:prstGeom>
          <a:solidFill>
            <a:srgbClr val="FABC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12"/>
          <p:cNvSpPr/>
          <p:nvPr/>
        </p:nvSpPr>
        <p:spPr>
          <a:xfrm>
            <a:off x="5931641" y="6134100"/>
            <a:ext cx="1181248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Forest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27" name="Google Shape;327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24268" y="6896100"/>
            <a:ext cx="395994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2"/>
          <p:cNvSpPr/>
          <p:nvPr/>
        </p:nvSpPr>
        <p:spPr>
          <a:xfrm>
            <a:off x="15343518" y="6819900"/>
            <a:ext cx="1778222" cy="14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2"/>
          <p:cNvSpPr/>
          <p:nvPr/>
        </p:nvSpPr>
        <p:spPr>
          <a:xfrm>
            <a:off x="15343518" y="6819900"/>
            <a:ext cx="1778222" cy="1155700"/>
          </a:xfrm>
          <a:prstGeom prst="roundRect">
            <a:avLst>
              <a:gd fmla="val 8703" name="adj"/>
            </a:avLst>
          </a:prstGeom>
          <a:solidFill>
            <a:srgbClr val="FABC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2"/>
          <p:cNvSpPr/>
          <p:nvPr/>
        </p:nvSpPr>
        <p:spPr>
          <a:xfrm>
            <a:off x="15724565" y="7124700"/>
            <a:ext cx="1016127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Caves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31" name="Google Shape;331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034632" y="7886700"/>
            <a:ext cx="395994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2"/>
          <p:cNvSpPr/>
          <p:nvPr/>
        </p:nvSpPr>
        <p:spPr>
          <a:xfrm>
            <a:off x="11914089" y="8750300"/>
            <a:ext cx="1536892" cy="14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2"/>
          <p:cNvSpPr/>
          <p:nvPr/>
        </p:nvSpPr>
        <p:spPr>
          <a:xfrm>
            <a:off x="11914089" y="8750300"/>
            <a:ext cx="1536892" cy="1155700"/>
          </a:xfrm>
          <a:prstGeom prst="roundRect">
            <a:avLst>
              <a:gd fmla="val 8703" name="adj"/>
            </a:avLst>
          </a:prstGeom>
          <a:solidFill>
            <a:srgbClr val="FABC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2"/>
          <p:cNvSpPr/>
          <p:nvPr/>
        </p:nvSpPr>
        <p:spPr>
          <a:xfrm>
            <a:off x="12295137" y="9055100"/>
            <a:ext cx="774797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City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35" name="Google Shape;33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484538" y="9817100"/>
            <a:ext cx="395994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36" name="Google Shape;336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2378" y="113030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3"/>
          <p:cNvSpPr/>
          <p:nvPr/>
        </p:nvSpPr>
        <p:spPr>
          <a:xfrm>
            <a:off x="12193524" y="0"/>
            <a:ext cx="12193524" cy="13716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3"/>
          <p:cNvSpPr/>
          <p:nvPr/>
        </p:nvSpPr>
        <p:spPr>
          <a:xfrm>
            <a:off x="2832454" y="2451100"/>
            <a:ext cx="7070550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Competition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3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5" name="Google Shape;34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3"/>
          <p:cNvSpPr/>
          <p:nvPr/>
        </p:nvSpPr>
        <p:spPr>
          <a:xfrm>
            <a:off x="13336667" y="2095500"/>
            <a:ext cx="9907238" cy="9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3"/>
          <p:cNvSpPr/>
          <p:nvPr/>
        </p:nvSpPr>
        <p:spPr>
          <a:xfrm>
            <a:off x="13336667" y="2095500"/>
            <a:ext cx="9907238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3"/>
          <p:cNvSpPr/>
          <p:nvPr/>
        </p:nvSpPr>
        <p:spPr>
          <a:xfrm>
            <a:off x="13336667" y="23622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9" name="Google Shape;34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6667" y="2362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50" name="Google Shape;350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501905" y="2527458"/>
            <a:ext cx="1295481" cy="1294926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3"/>
          <p:cNvSpPr/>
          <p:nvPr/>
        </p:nvSpPr>
        <p:spPr>
          <a:xfrm>
            <a:off x="15368921" y="2095500"/>
            <a:ext cx="7874984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3"/>
          <p:cNvSpPr/>
          <p:nvPr/>
        </p:nvSpPr>
        <p:spPr>
          <a:xfrm>
            <a:off x="15368921" y="2095500"/>
            <a:ext cx="8078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Enchanted Creatures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3"/>
          <p:cNvSpPr/>
          <p:nvPr/>
        </p:nvSpPr>
        <p:spPr>
          <a:xfrm>
            <a:off x="15368921" y="3035300"/>
            <a:ext cx="8010468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Tracking the mystical animals of the fantasy world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3"/>
          <p:cNvSpPr/>
          <p:nvPr/>
        </p:nvSpPr>
        <p:spPr>
          <a:xfrm>
            <a:off x="13336667" y="5778500"/>
            <a:ext cx="9907238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3"/>
          <p:cNvSpPr/>
          <p:nvPr/>
        </p:nvSpPr>
        <p:spPr>
          <a:xfrm>
            <a:off x="13336667" y="60452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56" name="Google Shape;35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6667" y="6045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57" name="Google Shape;35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492317" y="6235781"/>
            <a:ext cx="1314509" cy="1244519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13"/>
          <p:cNvSpPr/>
          <p:nvPr/>
        </p:nvSpPr>
        <p:spPr>
          <a:xfrm>
            <a:off x="15368921" y="5778500"/>
            <a:ext cx="7874984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3"/>
          <p:cNvSpPr/>
          <p:nvPr/>
        </p:nvSpPr>
        <p:spPr>
          <a:xfrm>
            <a:off x="15368921" y="5778500"/>
            <a:ext cx="8078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Mystical Landscapes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3"/>
          <p:cNvSpPr/>
          <p:nvPr/>
        </p:nvSpPr>
        <p:spPr>
          <a:xfrm>
            <a:off x="15368921" y="6718300"/>
            <a:ext cx="8010468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Discovering the stunning landscapes and hidden wonders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3"/>
          <p:cNvSpPr/>
          <p:nvPr/>
        </p:nvSpPr>
        <p:spPr>
          <a:xfrm>
            <a:off x="13336667" y="9461500"/>
            <a:ext cx="9907238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13"/>
          <p:cNvSpPr/>
          <p:nvPr/>
        </p:nvSpPr>
        <p:spPr>
          <a:xfrm>
            <a:off x="13336667" y="97282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63" name="Google Shape;36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336667" y="9728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64" name="Google Shape;364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616102" y="9842500"/>
            <a:ext cx="1066933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3"/>
          <p:cNvSpPr/>
          <p:nvPr/>
        </p:nvSpPr>
        <p:spPr>
          <a:xfrm>
            <a:off x="15368921" y="9461500"/>
            <a:ext cx="7874984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3"/>
          <p:cNvSpPr/>
          <p:nvPr/>
        </p:nvSpPr>
        <p:spPr>
          <a:xfrm>
            <a:off x="15368921" y="9461500"/>
            <a:ext cx="8078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Legendary Artifacts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3"/>
          <p:cNvSpPr/>
          <p:nvPr/>
        </p:nvSpPr>
        <p:spPr>
          <a:xfrm>
            <a:off x="15368921" y="10401300"/>
            <a:ext cx="8010468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Uncovering powerful and mysterious artifacts in the fantasy world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8" name="Google Shape;36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6858000"/>
            <a:ext cx="121935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4"/>
          <p:cNvSpPr/>
          <p:nvPr/>
        </p:nvSpPr>
        <p:spPr>
          <a:xfrm>
            <a:off x="0" y="190500"/>
            <a:ext cx="9551594" cy="135255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4"/>
          <p:cNvSpPr/>
          <p:nvPr/>
        </p:nvSpPr>
        <p:spPr>
          <a:xfrm>
            <a:off x="9970746" y="1003300"/>
            <a:ext cx="6714906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Investment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7" name="Google Shape;37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14"/>
          <p:cNvSpPr/>
          <p:nvPr/>
        </p:nvSpPr>
        <p:spPr>
          <a:xfrm>
            <a:off x="939917" y="2095500"/>
            <a:ext cx="7671759" cy="9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4"/>
          <p:cNvSpPr/>
          <p:nvPr/>
        </p:nvSpPr>
        <p:spPr>
          <a:xfrm>
            <a:off x="939917" y="2095500"/>
            <a:ext cx="7671759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4"/>
          <p:cNvSpPr/>
          <p:nvPr/>
        </p:nvSpPr>
        <p:spPr>
          <a:xfrm>
            <a:off x="939917" y="2362200"/>
            <a:ext cx="1625803" cy="1625600"/>
          </a:xfrm>
          <a:prstGeom prst="roundRect">
            <a:avLst>
              <a:gd fmla="val 78188" name="adj"/>
            </a:avLst>
          </a:prstGeom>
          <a:noFill/>
          <a:ln cap="flat" cmpd="sng" w="12700">
            <a:solidFill>
              <a:srgbClr val="FABC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81" name="Google Shape;38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4756" y="26670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2" name="Google Shape;38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48030" y="2770287"/>
            <a:ext cx="809677" cy="809327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14"/>
          <p:cNvSpPr/>
          <p:nvPr/>
        </p:nvSpPr>
        <p:spPr>
          <a:xfrm>
            <a:off x="2972171" y="2095500"/>
            <a:ext cx="5639505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4"/>
          <p:cNvSpPr/>
          <p:nvPr/>
        </p:nvSpPr>
        <p:spPr>
          <a:xfrm>
            <a:off x="2972171" y="2095500"/>
            <a:ext cx="584273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Mystery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4"/>
          <p:cNvSpPr/>
          <p:nvPr/>
        </p:nvSpPr>
        <p:spPr>
          <a:xfrm>
            <a:off x="2972171" y="3035300"/>
            <a:ext cx="5774988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Unveil secrets and track progress.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4"/>
          <p:cNvSpPr/>
          <p:nvPr/>
        </p:nvSpPr>
        <p:spPr>
          <a:xfrm>
            <a:off x="939917" y="5778500"/>
            <a:ext cx="7671759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14"/>
          <p:cNvSpPr/>
          <p:nvPr/>
        </p:nvSpPr>
        <p:spPr>
          <a:xfrm>
            <a:off x="939917" y="6045200"/>
            <a:ext cx="1625803" cy="1625600"/>
          </a:xfrm>
          <a:prstGeom prst="roundRect">
            <a:avLst>
              <a:gd fmla="val 78188" name="adj"/>
            </a:avLst>
          </a:prstGeom>
          <a:noFill/>
          <a:ln cap="flat" cmpd="sng" w="12700">
            <a:solidFill>
              <a:srgbClr val="FABC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88" name="Google Shape;38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4756" y="63500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89" name="Google Shape;38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87648" y="6492875"/>
            <a:ext cx="730341" cy="73025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4"/>
          <p:cNvSpPr/>
          <p:nvPr/>
        </p:nvSpPr>
        <p:spPr>
          <a:xfrm>
            <a:off x="2972171" y="5778500"/>
            <a:ext cx="5639505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4"/>
          <p:cNvSpPr/>
          <p:nvPr/>
        </p:nvSpPr>
        <p:spPr>
          <a:xfrm>
            <a:off x="2972171" y="5778500"/>
            <a:ext cx="584273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Enchantment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4"/>
          <p:cNvSpPr/>
          <p:nvPr/>
        </p:nvSpPr>
        <p:spPr>
          <a:xfrm>
            <a:off x="2972171" y="6718300"/>
            <a:ext cx="5774988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Explore the allure of mythical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4"/>
          <p:cNvSpPr/>
          <p:nvPr/>
        </p:nvSpPr>
        <p:spPr>
          <a:xfrm>
            <a:off x="939917" y="9461500"/>
            <a:ext cx="7671759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4"/>
          <p:cNvSpPr/>
          <p:nvPr/>
        </p:nvSpPr>
        <p:spPr>
          <a:xfrm>
            <a:off x="939917" y="9728200"/>
            <a:ext cx="1625803" cy="1625600"/>
          </a:xfrm>
          <a:prstGeom prst="roundRect">
            <a:avLst>
              <a:gd fmla="val 78188" name="adj"/>
            </a:avLst>
          </a:prstGeom>
          <a:noFill/>
          <a:ln cap="flat" cmpd="sng" w="12700">
            <a:solidFill>
              <a:srgbClr val="FABC0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95" name="Google Shape;3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4756" y="100330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6" name="Google Shape;39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19402" y="10104438"/>
            <a:ext cx="666833" cy="87312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14"/>
          <p:cNvSpPr/>
          <p:nvPr/>
        </p:nvSpPr>
        <p:spPr>
          <a:xfrm>
            <a:off x="2972171" y="9461500"/>
            <a:ext cx="5639505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4"/>
          <p:cNvSpPr/>
          <p:nvPr/>
        </p:nvSpPr>
        <p:spPr>
          <a:xfrm>
            <a:off x="2972171" y="9461500"/>
            <a:ext cx="584273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Fantasy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4"/>
          <p:cNvSpPr/>
          <p:nvPr/>
        </p:nvSpPr>
        <p:spPr>
          <a:xfrm>
            <a:off x="2972171" y="10401300"/>
            <a:ext cx="5774988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Measure the influence of magic and wonders.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00" name="Google Shape;400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970746" y="4025900"/>
            <a:ext cx="7430429" cy="948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14"/>
          <p:cNvSpPr/>
          <p:nvPr/>
        </p:nvSpPr>
        <p:spPr>
          <a:xfrm>
            <a:off x="17947343" y="6642100"/>
            <a:ext cx="4758861" cy="4402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 and the beauty and mystery that surrounds these enchanting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5"/>
          <p:cNvSpPr/>
          <p:nvPr/>
        </p:nvSpPr>
        <p:spPr>
          <a:xfrm>
            <a:off x="1778222" y="3581400"/>
            <a:ext cx="22608826" cy="101346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15"/>
          <p:cNvSpPr/>
          <p:nvPr/>
        </p:nvSpPr>
        <p:spPr>
          <a:xfrm>
            <a:off x="1778222" y="1003300"/>
            <a:ext cx="6714906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Investment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5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0" name="Google Shape;4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5"/>
          <p:cNvSpPr/>
          <p:nvPr/>
        </p:nvSpPr>
        <p:spPr>
          <a:xfrm>
            <a:off x="1778222" y="3581400"/>
            <a:ext cx="20843305" cy="94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5"/>
          <p:cNvSpPr/>
          <p:nvPr/>
        </p:nvSpPr>
        <p:spPr>
          <a:xfrm>
            <a:off x="1778222" y="3581400"/>
            <a:ext cx="6439705" cy="9474200"/>
          </a:xfrm>
          <a:prstGeom prst="rect">
            <a:avLst/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15"/>
          <p:cNvSpPr/>
          <p:nvPr/>
        </p:nvSpPr>
        <p:spPr>
          <a:xfrm>
            <a:off x="4185173" y="4038600"/>
            <a:ext cx="1625803" cy="1625600"/>
          </a:xfrm>
          <a:prstGeom prst="roundRect">
            <a:avLst>
              <a:gd fmla="val 78188" name="adj"/>
            </a:avLst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4" name="Google Shape;41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90011" y="43434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15" name="Google Shape;41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0843" y="4494212"/>
            <a:ext cx="714464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15"/>
          <p:cNvSpPr/>
          <p:nvPr/>
        </p:nvSpPr>
        <p:spPr>
          <a:xfrm>
            <a:off x="4362995" y="5969000"/>
            <a:ext cx="127015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Basic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5"/>
          <p:cNvSpPr/>
          <p:nvPr/>
        </p:nvSpPr>
        <p:spPr>
          <a:xfrm>
            <a:off x="2235479" y="7010400"/>
            <a:ext cx="5660674" cy="4199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Access to the entry-level dungeons.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limited number of quests and battles.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Ability to form a small party.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5"/>
          <p:cNvSpPr/>
          <p:nvPr/>
        </p:nvSpPr>
        <p:spPr>
          <a:xfrm>
            <a:off x="3481646" y="11379200"/>
            <a:ext cx="3032857" cy="14449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$10</a:t>
            </a: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/</a:t>
            </a: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month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5"/>
          <p:cNvSpPr/>
          <p:nvPr/>
        </p:nvSpPr>
        <p:spPr>
          <a:xfrm>
            <a:off x="8980022" y="3581400"/>
            <a:ext cx="6439705" cy="9474200"/>
          </a:xfrm>
          <a:prstGeom prst="rect">
            <a:avLst/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15"/>
          <p:cNvSpPr/>
          <p:nvPr/>
        </p:nvSpPr>
        <p:spPr>
          <a:xfrm>
            <a:off x="11386973" y="4038600"/>
            <a:ext cx="1625803" cy="1625600"/>
          </a:xfrm>
          <a:prstGeom prst="roundRect">
            <a:avLst>
              <a:gd fmla="val 78188" name="adj"/>
            </a:avLst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21" name="Google Shape;42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91811" y="43434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2" name="Google Shape;42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55319" y="4406900"/>
            <a:ext cx="889111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15"/>
          <p:cNvSpPr/>
          <p:nvPr/>
        </p:nvSpPr>
        <p:spPr>
          <a:xfrm>
            <a:off x="11596549" y="5969000"/>
            <a:ext cx="120665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Elite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5"/>
          <p:cNvSpPr/>
          <p:nvPr/>
        </p:nvSpPr>
        <p:spPr>
          <a:xfrm>
            <a:off x="9437280" y="7010400"/>
            <a:ext cx="5660674" cy="4199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Access to the intermediate dungeons.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greater number of quests and battles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Ability to form larger parties.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5"/>
          <p:cNvSpPr/>
          <p:nvPr/>
        </p:nvSpPr>
        <p:spPr>
          <a:xfrm>
            <a:off x="10683446" y="11379200"/>
            <a:ext cx="3032857" cy="14449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$50</a:t>
            </a: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/</a:t>
            </a: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month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5"/>
          <p:cNvSpPr/>
          <p:nvPr/>
        </p:nvSpPr>
        <p:spPr>
          <a:xfrm>
            <a:off x="16181822" y="3581400"/>
            <a:ext cx="6439705" cy="9474200"/>
          </a:xfrm>
          <a:prstGeom prst="rect">
            <a:avLst/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15"/>
          <p:cNvSpPr/>
          <p:nvPr/>
        </p:nvSpPr>
        <p:spPr>
          <a:xfrm>
            <a:off x="18588773" y="4038600"/>
            <a:ext cx="1625803" cy="1625600"/>
          </a:xfrm>
          <a:prstGeom prst="roundRect">
            <a:avLst>
              <a:gd fmla="val 78188" name="adj"/>
            </a:avLst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28" name="Google Shape;42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93611" y="43434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29" name="Google Shape;42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020627" y="4502150"/>
            <a:ext cx="762095" cy="6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15"/>
          <p:cNvSpPr/>
          <p:nvPr/>
        </p:nvSpPr>
        <p:spPr>
          <a:xfrm>
            <a:off x="18239480" y="5969000"/>
            <a:ext cx="232439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Legendary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5"/>
          <p:cNvSpPr/>
          <p:nvPr/>
        </p:nvSpPr>
        <p:spPr>
          <a:xfrm>
            <a:off x="16639080" y="7010400"/>
            <a:ext cx="5660674" cy="4199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Access to the most challenging dungeons.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Unlimited quests and battles per month.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ability to form the largest.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5"/>
          <p:cNvSpPr/>
          <p:nvPr/>
        </p:nvSpPr>
        <p:spPr>
          <a:xfrm>
            <a:off x="17682021" y="11379200"/>
            <a:ext cx="3439308" cy="14449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$100</a:t>
            </a: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/</a:t>
            </a: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month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38" name="Google Shape;43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86248" y="0"/>
            <a:ext cx="3200800" cy="10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16"/>
          <p:cNvSpPr/>
          <p:nvPr/>
        </p:nvSpPr>
        <p:spPr>
          <a:xfrm>
            <a:off x="2578422" y="3619500"/>
            <a:ext cx="4669950" cy="4453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Case Studies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6"/>
          <p:cNvSpPr/>
          <p:nvPr/>
        </p:nvSpPr>
        <p:spPr>
          <a:xfrm>
            <a:off x="0" y="11099800"/>
            <a:ext cx="9272159" cy="26162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41" name="Google Shape;44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72159" y="1778000"/>
            <a:ext cx="6668333" cy="4076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42" name="Google Shape;44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272159" y="7023100"/>
            <a:ext cx="6668333" cy="407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16"/>
          <p:cNvSpPr/>
          <p:nvPr/>
        </p:nvSpPr>
        <p:spPr>
          <a:xfrm>
            <a:off x="16524765" y="2184400"/>
            <a:ext cx="6884260" cy="32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16"/>
          <p:cNvSpPr/>
          <p:nvPr/>
        </p:nvSpPr>
        <p:spPr>
          <a:xfrm>
            <a:off x="16524765" y="2844800"/>
            <a:ext cx="1308264" cy="19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6"/>
          <p:cNvSpPr/>
          <p:nvPr/>
        </p:nvSpPr>
        <p:spPr>
          <a:xfrm>
            <a:off x="16524765" y="2844800"/>
            <a:ext cx="1850198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01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6"/>
          <p:cNvSpPr/>
          <p:nvPr/>
        </p:nvSpPr>
        <p:spPr>
          <a:xfrm>
            <a:off x="18137867" y="2184400"/>
            <a:ext cx="5271159" cy="32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6"/>
          <p:cNvSpPr/>
          <p:nvPr/>
        </p:nvSpPr>
        <p:spPr>
          <a:xfrm>
            <a:off x="18137867" y="2184400"/>
            <a:ext cx="5474384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Shadow Haven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6"/>
          <p:cNvSpPr/>
          <p:nvPr/>
        </p:nvSpPr>
        <p:spPr>
          <a:xfrm>
            <a:off x="18137867" y="3022600"/>
            <a:ext cx="5406642" cy="2573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Find refuge and protection in the shadows of this mystical safe haven.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6"/>
          <p:cNvSpPr/>
          <p:nvPr/>
        </p:nvSpPr>
        <p:spPr>
          <a:xfrm>
            <a:off x="16524765" y="7734300"/>
            <a:ext cx="688426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6"/>
          <p:cNvSpPr/>
          <p:nvPr/>
        </p:nvSpPr>
        <p:spPr>
          <a:xfrm>
            <a:off x="16524765" y="8089900"/>
            <a:ext cx="1308264" cy="195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6"/>
          <p:cNvSpPr/>
          <p:nvPr/>
        </p:nvSpPr>
        <p:spPr>
          <a:xfrm>
            <a:off x="16524765" y="8089900"/>
            <a:ext cx="1850198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02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6"/>
          <p:cNvSpPr/>
          <p:nvPr/>
        </p:nvSpPr>
        <p:spPr>
          <a:xfrm>
            <a:off x="18137867" y="7734300"/>
            <a:ext cx="5271159" cy="26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16"/>
          <p:cNvSpPr/>
          <p:nvPr/>
        </p:nvSpPr>
        <p:spPr>
          <a:xfrm>
            <a:off x="18137867" y="7734300"/>
            <a:ext cx="5474384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Mystical Wonder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6"/>
          <p:cNvSpPr/>
          <p:nvPr/>
        </p:nvSpPr>
        <p:spPr>
          <a:xfrm>
            <a:off x="18137867" y="8572500"/>
            <a:ext cx="5406642" cy="196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Uncover the secrets and marvels of a mystical world.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6"/>
          <p:cNvSpPr/>
          <p:nvPr/>
        </p:nvSpPr>
        <p:spPr>
          <a:xfrm>
            <a:off x="1155844" y="11798300"/>
            <a:ext cx="7375388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Access to the most challenging dungeons.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456" name="Google Shape;45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35467" y="109093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7"/>
          <p:cNvSpPr/>
          <p:nvPr/>
        </p:nvSpPr>
        <p:spPr>
          <a:xfrm>
            <a:off x="0" y="5041900"/>
            <a:ext cx="22100762" cy="86741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7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64" name="Google Shape;46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17"/>
          <p:cNvSpPr/>
          <p:nvPr/>
        </p:nvSpPr>
        <p:spPr>
          <a:xfrm>
            <a:off x="7354219" y="1041400"/>
            <a:ext cx="8378814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Meat our Team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7"/>
          <p:cNvSpPr/>
          <p:nvPr/>
        </p:nvSpPr>
        <p:spPr>
          <a:xfrm>
            <a:off x="2286286" y="3886200"/>
            <a:ext cx="6096762" cy="88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67" name="Google Shape;46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286" y="3886200"/>
            <a:ext cx="6096762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17"/>
          <p:cNvSpPr/>
          <p:nvPr/>
        </p:nvSpPr>
        <p:spPr>
          <a:xfrm>
            <a:off x="2286286" y="10287000"/>
            <a:ext cx="6096762" cy="1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7"/>
          <p:cNvSpPr/>
          <p:nvPr/>
        </p:nvSpPr>
        <p:spPr>
          <a:xfrm>
            <a:off x="2286286" y="10287000"/>
            <a:ext cx="6096762" cy="1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7"/>
          <p:cNvSpPr/>
          <p:nvPr/>
        </p:nvSpPr>
        <p:spPr>
          <a:xfrm>
            <a:off x="2184673" y="102870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Eldruin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7"/>
          <p:cNvSpPr/>
          <p:nvPr/>
        </p:nvSpPr>
        <p:spPr>
          <a:xfrm>
            <a:off x="2218544" y="11176000"/>
            <a:ext cx="6232246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Fire Mage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7"/>
          <p:cNvSpPr/>
          <p:nvPr/>
        </p:nvSpPr>
        <p:spPr>
          <a:xfrm>
            <a:off x="4115314" y="12090400"/>
            <a:ext cx="2438705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73" name="Google Shape;47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5314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4" name="Google Shape;474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66121" y="12141200"/>
            <a:ext cx="508063" cy="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5" name="Google Shape;47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29829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6" name="Google Shape;47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67933" y="12128500"/>
            <a:ext cx="533467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7" name="Google Shape;477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44343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78" name="Google Shape;478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56536" y="12102592"/>
            <a:ext cx="585290" cy="585217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17"/>
          <p:cNvSpPr/>
          <p:nvPr/>
        </p:nvSpPr>
        <p:spPr>
          <a:xfrm>
            <a:off x="9145143" y="3886200"/>
            <a:ext cx="6096762" cy="88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80" name="Google Shape;480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145143" y="3886200"/>
            <a:ext cx="6096762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17"/>
          <p:cNvSpPr/>
          <p:nvPr/>
        </p:nvSpPr>
        <p:spPr>
          <a:xfrm>
            <a:off x="9145143" y="10287000"/>
            <a:ext cx="6096762" cy="1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17"/>
          <p:cNvSpPr/>
          <p:nvPr/>
        </p:nvSpPr>
        <p:spPr>
          <a:xfrm>
            <a:off x="9145143" y="10287000"/>
            <a:ext cx="6096762" cy="1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7"/>
          <p:cNvSpPr/>
          <p:nvPr/>
        </p:nvSpPr>
        <p:spPr>
          <a:xfrm>
            <a:off x="9043530" y="102870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Nephilim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7"/>
          <p:cNvSpPr/>
          <p:nvPr/>
        </p:nvSpPr>
        <p:spPr>
          <a:xfrm>
            <a:off x="9077401" y="11176000"/>
            <a:ext cx="6232246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Sky Guardian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7"/>
          <p:cNvSpPr/>
          <p:nvPr/>
        </p:nvSpPr>
        <p:spPr>
          <a:xfrm>
            <a:off x="10974172" y="12090400"/>
            <a:ext cx="2438705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86" name="Google Shape;48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74172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7" name="Google Shape;48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24978" y="12141200"/>
            <a:ext cx="508063" cy="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8" name="Google Shape;48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888686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89" name="Google Shape;489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926791" y="12128500"/>
            <a:ext cx="533467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0" name="Google Shape;49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803200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91" name="Google Shape;491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815393" y="12102592"/>
            <a:ext cx="585290" cy="585217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17"/>
          <p:cNvSpPr/>
          <p:nvPr/>
        </p:nvSpPr>
        <p:spPr>
          <a:xfrm>
            <a:off x="16004000" y="3886200"/>
            <a:ext cx="6096762" cy="88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3" name="Google Shape;493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004000" y="3886200"/>
            <a:ext cx="6096762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17"/>
          <p:cNvSpPr/>
          <p:nvPr/>
        </p:nvSpPr>
        <p:spPr>
          <a:xfrm>
            <a:off x="16004000" y="10287000"/>
            <a:ext cx="6096762" cy="1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7"/>
          <p:cNvSpPr/>
          <p:nvPr/>
        </p:nvSpPr>
        <p:spPr>
          <a:xfrm>
            <a:off x="16004000" y="10287000"/>
            <a:ext cx="6096762" cy="149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7"/>
          <p:cNvSpPr/>
          <p:nvPr/>
        </p:nvSpPr>
        <p:spPr>
          <a:xfrm>
            <a:off x="15902388" y="102870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Wyrm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7"/>
          <p:cNvSpPr/>
          <p:nvPr/>
        </p:nvSpPr>
        <p:spPr>
          <a:xfrm>
            <a:off x="15936258" y="11176000"/>
            <a:ext cx="6232246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Ancient Serpent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7"/>
          <p:cNvSpPr/>
          <p:nvPr/>
        </p:nvSpPr>
        <p:spPr>
          <a:xfrm>
            <a:off x="17833029" y="12090400"/>
            <a:ext cx="2438705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9" name="Google Shape;49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833029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00" name="Google Shape;500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883835" y="12141200"/>
            <a:ext cx="508063" cy="506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01" name="Google Shape;501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747543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02" name="Google Shape;502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785648" y="12128500"/>
            <a:ext cx="533467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03" name="Google Shape;50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662057" y="12090400"/>
            <a:ext cx="609676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04" name="Google Shape;504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674250" y="12102592"/>
            <a:ext cx="585290" cy="585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C3B8B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8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11" name="Google Shape;51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18"/>
          <p:cNvSpPr/>
          <p:nvPr/>
        </p:nvSpPr>
        <p:spPr>
          <a:xfrm>
            <a:off x="13108038" y="1003300"/>
            <a:ext cx="6613293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conclusion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8"/>
          <p:cNvSpPr/>
          <p:nvPr/>
        </p:nvSpPr>
        <p:spPr>
          <a:xfrm>
            <a:off x="9373772" y="3810000"/>
            <a:ext cx="13539892" cy="87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8"/>
          <p:cNvSpPr/>
          <p:nvPr/>
        </p:nvSpPr>
        <p:spPr>
          <a:xfrm>
            <a:off x="9373772" y="3810000"/>
            <a:ext cx="6134867" cy="39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8"/>
          <p:cNvSpPr/>
          <p:nvPr/>
        </p:nvSpPr>
        <p:spPr>
          <a:xfrm>
            <a:off x="11628303" y="38100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16" name="Google Shape;51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28303" y="38100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17" name="Google Shape;517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93542" y="3975261"/>
            <a:ext cx="1295481" cy="1294929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18"/>
          <p:cNvSpPr/>
          <p:nvPr/>
        </p:nvSpPr>
        <p:spPr>
          <a:xfrm>
            <a:off x="9373772" y="5740400"/>
            <a:ext cx="613486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18"/>
          <p:cNvSpPr/>
          <p:nvPr/>
        </p:nvSpPr>
        <p:spPr>
          <a:xfrm>
            <a:off x="9272159" y="5740400"/>
            <a:ext cx="633809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Enchanted Forest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8"/>
          <p:cNvSpPr/>
          <p:nvPr/>
        </p:nvSpPr>
        <p:spPr>
          <a:xfrm>
            <a:off x="9306030" y="6578600"/>
            <a:ext cx="6270350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magical woodland filled with mystical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8"/>
          <p:cNvSpPr/>
          <p:nvPr/>
        </p:nvSpPr>
        <p:spPr>
          <a:xfrm>
            <a:off x="16778797" y="3810000"/>
            <a:ext cx="6134867" cy="39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18"/>
          <p:cNvSpPr/>
          <p:nvPr/>
        </p:nvSpPr>
        <p:spPr>
          <a:xfrm>
            <a:off x="19033329" y="38100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23" name="Google Shape;52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33329" y="38100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24" name="Google Shape;52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134942" y="4165600"/>
            <a:ext cx="1422578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18"/>
          <p:cNvSpPr/>
          <p:nvPr/>
        </p:nvSpPr>
        <p:spPr>
          <a:xfrm>
            <a:off x="16778797" y="5740400"/>
            <a:ext cx="613486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18"/>
          <p:cNvSpPr/>
          <p:nvPr/>
        </p:nvSpPr>
        <p:spPr>
          <a:xfrm>
            <a:off x="16677184" y="5740400"/>
            <a:ext cx="633809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Divine Blessings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8"/>
          <p:cNvSpPr/>
          <p:nvPr/>
        </p:nvSpPr>
        <p:spPr>
          <a:xfrm>
            <a:off x="16711055" y="6578600"/>
            <a:ext cx="6270350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ritual that imbues a person with divine powers.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8"/>
          <p:cNvSpPr/>
          <p:nvPr/>
        </p:nvSpPr>
        <p:spPr>
          <a:xfrm>
            <a:off x="9373772" y="8559800"/>
            <a:ext cx="6134867" cy="39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18"/>
          <p:cNvSpPr/>
          <p:nvPr/>
        </p:nvSpPr>
        <p:spPr>
          <a:xfrm>
            <a:off x="11628303" y="85598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30" name="Google Shape;53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28303" y="85598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31" name="Google Shape;531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869634" y="8801100"/>
            <a:ext cx="1143143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18"/>
          <p:cNvSpPr/>
          <p:nvPr/>
        </p:nvSpPr>
        <p:spPr>
          <a:xfrm>
            <a:off x="9373772" y="10490200"/>
            <a:ext cx="613486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8"/>
          <p:cNvSpPr/>
          <p:nvPr/>
        </p:nvSpPr>
        <p:spPr>
          <a:xfrm>
            <a:off x="9272159" y="10490200"/>
            <a:ext cx="633809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Charmed Weapons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8"/>
          <p:cNvSpPr/>
          <p:nvPr/>
        </p:nvSpPr>
        <p:spPr>
          <a:xfrm>
            <a:off x="9306030" y="11328400"/>
            <a:ext cx="6270350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range of enchanted weapons.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8"/>
          <p:cNvSpPr/>
          <p:nvPr/>
        </p:nvSpPr>
        <p:spPr>
          <a:xfrm>
            <a:off x="16778797" y="8559800"/>
            <a:ext cx="6134867" cy="398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8"/>
          <p:cNvSpPr/>
          <p:nvPr/>
        </p:nvSpPr>
        <p:spPr>
          <a:xfrm>
            <a:off x="19033329" y="85598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37" name="Google Shape;53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33329" y="85598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38" name="Google Shape;538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211151" y="8737600"/>
            <a:ext cx="1270159" cy="12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18"/>
          <p:cNvSpPr/>
          <p:nvPr/>
        </p:nvSpPr>
        <p:spPr>
          <a:xfrm>
            <a:off x="16778797" y="10490200"/>
            <a:ext cx="613486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18"/>
          <p:cNvSpPr/>
          <p:nvPr/>
        </p:nvSpPr>
        <p:spPr>
          <a:xfrm>
            <a:off x="16677184" y="10490200"/>
            <a:ext cx="6338092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Arcane Studies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8"/>
          <p:cNvSpPr/>
          <p:nvPr/>
        </p:nvSpPr>
        <p:spPr>
          <a:xfrm>
            <a:off x="16711055" y="11328400"/>
            <a:ext cx="6270350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course of study that teaches the secrets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42" name="Google Shape;542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0"/>
            <a:ext cx="9056232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43" name="Google Shape;543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18540" y="14097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9"/>
          <p:cNvSpPr/>
          <p:nvPr/>
        </p:nvSpPr>
        <p:spPr>
          <a:xfrm>
            <a:off x="13247756" y="0"/>
            <a:ext cx="11139292" cy="13716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9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51" name="Google Shape;55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52" name="Google Shape;55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873559" y="1778000"/>
            <a:ext cx="7887686" cy="10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19"/>
          <p:cNvSpPr/>
          <p:nvPr/>
        </p:nvSpPr>
        <p:spPr>
          <a:xfrm>
            <a:off x="1206651" y="4051300"/>
            <a:ext cx="10859857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19"/>
          <p:cNvSpPr/>
          <p:nvPr/>
        </p:nvSpPr>
        <p:spPr>
          <a:xfrm>
            <a:off x="1206651" y="43180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55" name="Google Shape;55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6651" y="43180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56" name="Google Shape;55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71892" y="4483261"/>
            <a:ext cx="1295478" cy="1294929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19"/>
          <p:cNvSpPr/>
          <p:nvPr/>
        </p:nvSpPr>
        <p:spPr>
          <a:xfrm>
            <a:off x="3238905" y="4051300"/>
            <a:ext cx="8827603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19"/>
          <p:cNvSpPr/>
          <p:nvPr/>
        </p:nvSpPr>
        <p:spPr>
          <a:xfrm>
            <a:off x="3238905" y="4051300"/>
            <a:ext cx="903082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Forgotten Lore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9"/>
          <p:cNvSpPr/>
          <p:nvPr/>
        </p:nvSpPr>
        <p:spPr>
          <a:xfrm>
            <a:off x="3238905" y="4991100"/>
            <a:ext cx="8963087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Ancient and powerful magic has been lost over time.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9"/>
          <p:cNvSpPr/>
          <p:nvPr/>
        </p:nvSpPr>
        <p:spPr>
          <a:xfrm>
            <a:off x="1206651" y="6896100"/>
            <a:ext cx="10859857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19"/>
          <p:cNvSpPr/>
          <p:nvPr/>
        </p:nvSpPr>
        <p:spPr>
          <a:xfrm>
            <a:off x="1206651" y="71628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2" name="Google Shape;56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6651" y="71628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63" name="Google Shape;563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92412" y="7446963"/>
            <a:ext cx="1270159" cy="1057275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19"/>
          <p:cNvSpPr/>
          <p:nvPr/>
        </p:nvSpPr>
        <p:spPr>
          <a:xfrm>
            <a:off x="3238905" y="6896100"/>
            <a:ext cx="8827603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9"/>
          <p:cNvSpPr/>
          <p:nvPr/>
        </p:nvSpPr>
        <p:spPr>
          <a:xfrm>
            <a:off x="3238905" y="6896100"/>
            <a:ext cx="903082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Unstable Elements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9"/>
          <p:cNvSpPr/>
          <p:nvPr/>
        </p:nvSpPr>
        <p:spPr>
          <a:xfrm>
            <a:off x="3238905" y="7835900"/>
            <a:ext cx="8963087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Magic is tied to the elemental forces of the world.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9"/>
          <p:cNvSpPr/>
          <p:nvPr/>
        </p:nvSpPr>
        <p:spPr>
          <a:xfrm>
            <a:off x="1206651" y="9931400"/>
            <a:ext cx="10859857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9"/>
          <p:cNvSpPr/>
          <p:nvPr/>
        </p:nvSpPr>
        <p:spPr>
          <a:xfrm>
            <a:off x="1206651" y="101981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9" name="Google Shape;56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6651" y="101981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70" name="Google Shape;570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33667" y="10414000"/>
            <a:ext cx="1371771" cy="1155700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19"/>
          <p:cNvSpPr/>
          <p:nvPr/>
        </p:nvSpPr>
        <p:spPr>
          <a:xfrm>
            <a:off x="3238905" y="9931400"/>
            <a:ext cx="8827603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19"/>
          <p:cNvSpPr/>
          <p:nvPr/>
        </p:nvSpPr>
        <p:spPr>
          <a:xfrm>
            <a:off x="3238905" y="9931400"/>
            <a:ext cx="9030829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Mage Uprising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9"/>
          <p:cNvSpPr/>
          <p:nvPr/>
        </p:nvSpPr>
        <p:spPr>
          <a:xfrm>
            <a:off x="3238905" y="10871200"/>
            <a:ext cx="8963087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rising number of rogue mages are using their powers for personal gain/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19"/>
          <p:cNvSpPr/>
          <p:nvPr/>
        </p:nvSpPr>
        <p:spPr>
          <a:xfrm>
            <a:off x="1206651" y="1219200"/>
            <a:ext cx="6613293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conclusion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75" name="Google Shape;575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08451" y="21971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"/>
          <p:cNvSpPr/>
          <p:nvPr/>
        </p:nvSpPr>
        <p:spPr>
          <a:xfrm>
            <a:off x="101613" y="0"/>
            <a:ext cx="6909664" cy="13716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1028829" y="1447800"/>
            <a:ext cx="5940109" cy="4453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Table of Contents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697162" y="2197100"/>
            <a:ext cx="731611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7697162" y="2197100"/>
            <a:ext cx="1625803" cy="16256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8160770" y="2540000"/>
            <a:ext cx="6985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01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9526191" y="2286000"/>
            <a:ext cx="5487086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9526191" y="2286000"/>
            <a:ext cx="569031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Introduction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9526191" y="3124200"/>
            <a:ext cx="5622569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The Extraordinary Realm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15876984" y="2197100"/>
            <a:ext cx="731611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15876984" y="2197100"/>
            <a:ext cx="1625803" cy="16256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16340592" y="2540000"/>
            <a:ext cx="6985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02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7706013" y="2286000"/>
            <a:ext cx="5487086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17706013" y="2286000"/>
            <a:ext cx="569031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Summary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17706013" y="3124200"/>
            <a:ext cx="5622569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The Extraordinary Realm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7697162" y="6045200"/>
            <a:ext cx="731611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7697162" y="6045200"/>
            <a:ext cx="1625803" cy="16256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8160770" y="6388100"/>
            <a:ext cx="6985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03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9526191" y="6134100"/>
            <a:ext cx="5487086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9526191" y="6134100"/>
            <a:ext cx="569031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Analysis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9526191" y="6972300"/>
            <a:ext cx="5622569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The Extraordinary Realm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15876984" y="6045200"/>
            <a:ext cx="731611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15876984" y="6045200"/>
            <a:ext cx="1625803" cy="16256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16340592" y="6388100"/>
            <a:ext cx="6985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04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17706013" y="6134100"/>
            <a:ext cx="5487086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7706013" y="6134100"/>
            <a:ext cx="569031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Investment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17706013" y="6972300"/>
            <a:ext cx="5622569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The Extraordinary Realm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7697162" y="9893300"/>
            <a:ext cx="731611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7697162" y="9893300"/>
            <a:ext cx="1625803" cy="16256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8160770" y="10236200"/>
            <a:ext cx="6985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05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9526191" y="9982200"/>
            <a:ext cx="5487086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9526191" y="9982200"/>
            <a:ext cx="569031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Case Studies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9526191" y="10820400"/>
            <a:ext cx="5622569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The Extraordinary Realm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15876984" y="9893300"/>
            <a:ext cx="7316114" cy="16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15876984" y="9893300"/>
            <a:ext cx="1625803" cy="16256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16340592" y="10236200"/>
            <a:ext cx="6985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06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7706013" y="9982200"/>
            <a:ext cx="5487086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17706013" y="9982200"/>
            <a:ext cx="5690311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Conclusion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7706013" y="10820400"/>
            <a:ext cx="5622569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4D4D4D"/>
                </a:solidFill>
                <a:latin typeface="Poppins"/>
                <a:ea typeface="Poppins"/>
                <a:cs typeface="Poppins"/>
                <a:sym typeface="Poppins"/>
              </a:rPr>
              <a:t>The Extraordinary Realm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68" name="Google Shape;6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829" y="5588000"/>
            <a:ext cx="5042530" cy="699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C3B8B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81" name="Google Shape;58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3524" y="0"/>
            <a:ext cx="12193524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20"/>
          <p:cNvSpPr/>
          <p:nvPr/>
        </p:nvSpPr>
        <p:spPr>
          <a:xfrm>
            <a:off x="508063" y="1397000"/>
            <a:ext cx="11240905" cy="10922000"/>
          </a:xfrm>
          <a:prstGeom prst="roundRect">
            <a:avLst>
              <a:gd fmla="val 1163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20"/>
          <p:cNvSpPr/>
          <p:nvPr/>
        </p:nvSpPr>
        <p:spPr>
          <a:xfrm>
            <a:off x="1320965" y="2209800"/>
            <a:ext cx="10157036" cy="44534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Thank you for choosing EaTemp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0"/>
          <p:cNvSpPr/>
          <p:nvPr/>
        </p:nvSpPr>
        <p:spPr>
          <a:xfrm>
            <a:off x="1320965" y="6731000"/>
            <a:ext cx="8937684" cy="4910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 offer free and high-quality slides templates for your presentations. We appreciate you choosing us and hope our templates have been helpful.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 a new website, we rely on your support to grow, so </a:t>
            </a:r>
            <a:r>
              <a:rPr b="0" i="0" lang="en-US" sz="3200" u="none" cap="none" strike="noStrike">
                <a:solidFill>
                  <a:srgbClr val="FABC01"/>
                </a:solidFill>
                <a:latin typeface="Poppins"/>
                <a:ea typeface="Poppins"/>
                <a:cs typeface="Poppins"/>
                <a:sym typeface="Poppins"/>
              </a:rPr>
              <a:t>please help us by sharing our site</a:t>
            </a: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with your friends and colleagues.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86" name="Google Shape;586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587" name="Google Shape;58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05626" y="112649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"/>
          <p:cNvSpPr/>
          <p:nvPr/>
        </p:nvSpPr>
        <p:spPr>
          <a:xfrm>
            <a:off x="12193524" y="0"/>
            <a:ext cx="12193524" cy="6858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2553019" y="2451100"/>
            <a:ext cx="7642122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Introduction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7" name="Google Shape;7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3"/>
          <p:cNvSpPr/>
          <p:nvPr/>
        </p:nvSpPr>
        <p:spPr>
          <a:xfrm>
            <a:off x="14352794" y="1079500"/>
            <a:ext cx="7874984" cy="46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14352794" y="10795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0" name="Google Shape;8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352794" y="10795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1" name="Google Shape;8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479810" y="1206500"/>
            <a:ext cx="762095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2" name="Google Shape;82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712674" y="1333500"/>
            <a:ext cx="296372" cy="486842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3"/>
          <p:cNvSpPr/>
          <p:nvPr/>
        </p:nvSpPr>
        <p:spPr>
          <a:xfrm>
            <a:off x="14352794" y="2400300"/>
            <a:ext cx="7874984" cy="33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14352794" y="2400300"/>
            <a:ext cx="8078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14352794" y="3340100"/>
            <a:ext cx="8010468" cy="2573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record of the number of unicorns spotted in the fantasy realm and the beauty and mystery that surrounds these enchanting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14352794" y="7937500"/>
            <a:ext cx="7874984" cy="46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3"/>
          <p:cNvSpPr/>
          <p:nvPr/>
        </p:nvSpPr>
        <p:spPr>
          <a:xfrm>
            <a:off x="14352794" y="7937500"/>
            <a:ext cx="1016127" cy="10160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8" name="Google Shape;8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352794" y="79375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9" name="Google Shape;89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479810" y="8064500"/>
            <a:ext cx="804436" cy="80432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"/>
          <p:cNvSpPr/>
          <p:nvPr/>
        </p:nvSpPr>
        <p:spPr>
          <a:xfrm>
            <a:off x="14352794" y="9258300"/>
            <a:ext cx="7874984" cy="33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3"/>
          <p:cNvSpPr/>
          <p:nvPr/>
        </p:nvSpPr>
        <p:spPr>
          <a:xfrm>
            <a:off x="14352794" y="9258300"/>
            <a:ext cx="8078210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Goblin Gatherings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14352794" y="10198100"/>
            <a:ext cx="8010468" cy="25738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Unveil the truth about the often-misunderstood goblin race and their role in the fantasy world through a comprehensive record.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93" name="Google Shape;93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6858000"/>
            <a:ext cx="121935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23637654" y="0"/>
            <a:ext cx="749394" cy="13716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0" name="Google Shape;100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94524" y="0"/>
            <a:ext cx="6858857" cy="1211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01" name="Google Shape;101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18127" y="0"/>
            <a:ext cx="6858857" cy="925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4"/>
          <p:cNvSpPr/>
          <p:nvPr/>
        </p:nvSpPr>
        <p:spPr>
          <a:xfrm>
            <a:off x="2032254" y="1270000"/>
            <a:ext cx="5482852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Summary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4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4" name="Google Shape;10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4"/>
          <p:cNvSpPr/>
          <p:nvPr/>
        </p:nvSpPr>
        <p:spPr>
          <a:xfrm>
            <a:off x="2032254" y="99568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4"/>
          <p:cNvSpPr/>
          <p:nvPr/>
        </p:nvSpPr>
        <p:spPr>
          <a:xfrm>
            <a:off x="2032254" y="99568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"/>
          <p:cNvSpPr/>
          <p:nvPr/>
        </p:nvSpPr>
        <p:spPr>
          <a:xfrm>
            <a:off x="2032254" y="99568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Enchanted Forest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2032254" y="10896600"/>
            <a:ext cx="6232246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magical forest filled with talking animal.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2032254" y="59436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"/>
          <p:cNvSpPr/>
          <p:nvPr/>
        </p:nvSpPr>
        <p:spPr>
          <a:xfrm>
            <a:off x="2032254" y="59436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"/>
          <p:cNvSpPr/>
          <p:nvPr/>
        </p:nvSpPr>
        <p:spPr>
          <a:xfrm>
            <a:off x="2032254" y="59436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Crystal Caves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"/>
          <p:cNvSpPr/>
          <p:nvPr/>
        </p:nvSpPr>
        <p:spPr>
          <a:xfrm>
            <a:off x="2032254" y="6883400"/>
            <a:ext cx="6232246" cy="196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network of underground caves filled with precious gems and crystals.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8954619" y="99568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4"/>
          <p:cNvSpPr/>
          <p:nvPr/>
        </p:nvSpPr>
        <p:spPr>
          <a:xfrm>
            <a:off x="8954619" y="99568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8954619" y="99568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Dragon's Lair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8954619" y="10896600"/>
            <a:ext cx="6232246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dangerous and mysterious place where dragons reside.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2" name="Google Shape;12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9899" y="0"/>
            <a:ext cx="13997149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/>
          <p:nvPr/>
        </p:nvSpPr>
        <p:spPr>
          <a:xfrm>
            <a:off x="1498787" y="6502400"/>
            <a:ext cx="5101804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Analysis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25" name="Google Shape;12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5"/>
          <p:cNvSpPr/>
          <p:nvPr/>
        </p:nvSpPr>
        <p:spPr>
          <a:xfrm>
            <a:off x="1498787" y="990600"/>
            <a:ext cx="11685461" cy="5207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6528616" y="12954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28" name="Google Shape;12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28616" y="12954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29" name="Google Shape;129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64098" y="1498600"/>
            <a:ext cx="1354834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/>
          <p:nvPr/>
        </p:nvSpPr>
        <p:spPr>
          <a:xfrm>
            <a:off x="1905238" y="3225800"/>
            <a:ext cx="10872559" cy="266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1803625" y="3225800"/>
            <a:ext cx="11075784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Lost Magic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837496" y="4064000"/>
            <a:ext cx="11008043" cy="196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decline in the availability and use of magic has led to a lack of experienced wizards and witches in the world,.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1498787" y="8458200"/>
            <a:ext cx="11520340" cy="459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6446056" y="87630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5" name="Google Shape;13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46056" y="87630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6" name="Google Shape;13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49362" y="8898421"/>
            <a:ext cx="880565" cy="6780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37" name="Google Shape;137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81407" y="8966200"/>
            <a:ext cx="1354902" cy="1286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/>
          <p:nvPr/>
        </p:nvSpPr>
        <p:spPr>
          <a:xfrm>
            <a:off x="1905238" y="10693400"/>
            <a:ext cx="10707438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"/>
          <p:cNvSpPr/>
          <p:nvPr/>
        </p:nvSpPr>
        <p:spPr>
          <a:xfrm>
            <a:off x="1803625" y="10693400"/>
            <a:ext cx="10910664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Dark Enchantments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/>
          <p:nvPr/>
        </p:nvSpPr>
        <p:spPr>
          <a:xfrm>
            <a:off x="1837496" y="11531600"/>
            <a:ext cx="10842922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growing number of dark magic practitioners are causing harm and destruction across the land,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46" name="Google Shape;14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77384" y="0"/>
            <a:ext cx="6757245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6"/>
          <p:cNvSpPr/>
          <p:nvPr/>
        </p:nvSpPr>
        <p:spPr>
          <a:xfrm>
            <a:off x="9335667" y="0"/>
            <a:ext cx="8116314" cy="13716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"/>
          <p:cNvSpPr/>
          <p:nvPr/>
        </p:nvSpPr>
        <p:spPr>
          <a:xfrm>
            <a:off x="1371771" y="825500"/>
            <a:ext cx="5101804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Analysis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0" name="Google Shape;15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6"/>
          <p:cNvSpPr/>
          <p:nvPr/>
        </p:nvSpPr>
        <p:spPr>
          <a:xfrm>
            <a:off x="1371771" y="3873500"/>
            <a:ext cx="6642930" cy="783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>
            <a:off x="3105538" y="3873500"/>
            <a:ext cx="317539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Dragon Taming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1371771" y="5067300"/>
            <a:ext cx="6642930" cy="66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4" name="Google Shape;15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71771" y="5067300"/>
            <a:ext cx="6642930" cy="664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5" name="Google Shape;155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71768" y="5067294"/>
            <a:ext cx="6642933" cy="664210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6"/>
          <p:cNvSpPr/>
          <p:nvPr/>
        </p:nvSpPr>
        <p:spPr>
          <a:xfrm>
            <a:off x="2781648" y="6464300"/>
            <a:ext cx="3835879" cy="3835400"/>
          </a:xfrm>
          <a:prstGeom prst="roundRect">
            <a:avLst>
              <a:gd fmla="val 3311285" name="adj"/>
            </a:avLst>
          </a:prstGeom>
          <a:solidFill>
            <a:srgbClr val="FABC0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"/>
          <p:cNvSpPr/>
          <p:nvPr/>
        </p:nvSpPr>
        <p:spPr>
          <a:xfrm>
            <a:off x="3886686" y="70485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8" name="Google Shape;15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86686" y="70485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59" name="Google Shape;159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51924" y="7213761"/>
            <a:ext cx="1295481" cy="129492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6"/>
          <p:cNvSpPr/>
          <p:nvPr/>
        </p:nvSpPr>
        <p:spPr>
          <a:xfrm>
            <a:off x="2934067" y="8978900"/>
            <a:ext cx="3531041" cy="73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6"/>
          <p:cNvSpPr/>
          <p:nvPr/>
        </p:nvSpPr>
        <p:spPr>
          <a:xfrm>
            <a:off x="2832454" y="8978900"/>
            <a:ext cx="373426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Unicorn 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10351794" y="1790700"/>
            <a:ext cx="6096762" cy="1013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6"/>
          <p:cNvSpPr/>
          <p:nvPr/>
        </p:nvSpPr>
        <p:spPr>
          <a:xfrm>
            <a:off x="10351794" y="17907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"/>
          <p:cNvSpPr/>
          <p:nvPr/>
        </p:nvSpPr>
        <p:spPr>
          <a:xfrm>
            <a:off x="10351794" y="1790700"/>
            <a:ext cx="6096762" cy="27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"/>
          <p:cNvSpPr/>
          <p:nvPr/>
        </p:nvSpPr>
        <p:spPr>
          <a:xfrm>
            <a:off x="10351794" y="17907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Crystal Caves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10351794" y="2730500"/>
            <a:ext cx="6232246" cy="196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network of underground caves filled with precious gems and crystals.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10351794" y="60833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6"/>
          <p:cNvSpPr/>
          <p:nvPr/>
        </p:nvSpPr>
        <p:spPr>
          <a:xfrm>
            <a:off x="10351794" y="60833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"/>
          <p:cNvSpPr/>
          <p:nvPr/>
        </p:nvSpPr>
        <p:spPr>
          <a:xfrm>
            <a:off x="10351794" y="60833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Enchanted Forest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10351794" y="7023100"/>
            <a:ext cx="6232246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magical forest filled with talking animal.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10351794" y="97663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6"/>
          <p:cNvSpPr/>
          <p:nvPr/>
        </p:nvSpPr>
        <p:spPr>
          <a:xfrm>
            <a:off x="10351794" y="9766300"/>
            <a:ext cx="6096762" cy="215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6"/>
          <p:cNvSpPr/>
          <p:nvPr/>
        </p:nvSpPr>
        <p:spPr>
          <a:xfrm>
            <a:off x="10351794" y="9766300"/>
            <a:ext cx="6299987" cy="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Dragon's Lair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10351794" y="10706100"/>
            <a:ext cx="6232246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dangerous and mysterious place where dragons reside.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"/>
          <p:cNvSpPr/>
          <p:nvPr/>
        </p:nvSpPr>
        <p:spPr>
          <a:xfrm>
            <a:off x="0" y="3937000"/>
            <a:ext cx="17934642" cy="9779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2743543" y="1270000"/>
            <a:ext cx="5101804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Analysis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0" y="4343400"/>
            <a:ext cx="7874984" cy="3086100"/>
          </a:xfrm>
          <a:prstGeom prst="roundRect">
            <a:avLst>
              <a:gd fmla="val 6519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3124591" y="46482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4" name="Google Shape;18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4591" y="4648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5" name="Google Shape;18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04025" y="4762500"/>
            <a:ext cx="1066933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7"/>
          <p:cNvSpPr/>
          <p:nvPr/>
        </p:nvSpPr>
        <p:spPr>
          <a:xfrm>
            <a:off x="406451" y="6578600"/>
            <a:ext cx="7062083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7"/>
          <p:cNvSpPr/>
          <p:nvPr/>
        </p:nvSpPr>
        <p:spPr>
          <a:xfrm>
            <a:off x="330241" y="6578600"/>
            <a:ext cx="7214502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Elemental Binding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6604826" y="4343400"/>
            <a:ext cx="7874984" cy="3086100"/>
          </a:xfrm>
          <a:prstGeom prst="roundRect">
            <a:avLst>
              <a:gd fmla="val 6519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"/>
          <p:cNvSpPr/>
          <p:nvPr/>
        </p:nvSpPr>
        <p:spPr>
          <a:xfrm>
            <a:off x="9729416" y="46482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0" name="Google Shape;19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29416" y="4648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1" name="Google Shape;19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02500" y="4806950"/>
            <a:ext cx="1079635" cy="13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7"/>
          <p:cNvSpPr/>
          <p:nvPr/>
        </p:nvSpPr>
        <p:spPr>
          <a:xfrm>
            <a:off x="7011276" y="6578600"/>
            <a:ext cx="7062083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7"/>
          <p:cNvSpPr/>
          <p:nvPr/>
        </p:nvSpPr>
        <p:spPr>
          <a:xfrm>
            <a:off x="6935067" y="6578600"/>
            <a:ext cx="7214502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Charm of Abundance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0" y="9004300"/>
            <a:ext cx="7874984" cy="3086100"/>
          </a:xfrm>
          <a:prstGeom prst="roundRect">
            <a:avLst>
              <a:gd fmla="val 6519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3124591" y="93091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6" name="Google Shape;19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4591" y="93091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7" name="Google Shape;19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02413" y="9486900"/>
            <a:ext cx="1270159" cy="12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7"/>
          <p:cNvSpPr/>
          <p:nvPr/>
        </p:nvSpPr>
        <p:spPr>
          <a:xfrm>
            <a:off x="406451" y="11239500"/>
            <a:ext cx="7062083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7"/>
          <p:cNvSpPr/>
          <p:nvPr/>
        </p:nvSpPr>
        <p:spPr>
          <a:xfrm>
            <a:off x="330241" y="11239500"/>
            <a:ext cx="7214502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Gates of Protection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6604826" y="9004300"/>
            <a:ext cx="7874984" cy="3086100"/>
          </a:xfrm>
          <a:prstGeom prst="roundRect">
            <a:avLst>
              <a:gd fmla="val 6519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"/>
          <p:cNvSpPr/>
          <p:nvPr/>
        </p:nvSpPr>
        <p:spPr>
          <a:xfrm>
            <a:off x="9729416" y="930910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2" name="Google Shape;20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29416" y="93091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3" name="Google Shape;203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830917" y="9528333"/>
            <a:ext cx="1422689" cy="118729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7"/>
          <p:cNvSpPr/>
          <p:nvPr/>
        </p:nvSpPr>
        <p:spPr>
          <a:xfrm>
            <a:off x="7011276" y="11239500"/>
            <a:ext cx="7062083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7"/>
          <p:cNvSpPr/>
          <p:nvPr/>
        </p:nvSpPr>
        <p:spPr>
          <a:xfrm>
            <a:off x="6935067" y="11239500"/>
            <a:ext cx="7214502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Bebas Neue"/>
                <a:ea typeface="Bebas Neue"/>
                <a:cs typeface="Bebas Neue"/>
                <a:sym typeface="Bebas Neue"/>
              </a:rPr>
              <a:t>Illumination Spell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6" name="Google Shape;20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559445" y="0"/>
            <a:ext cx="8827603" cy="508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07" name="Google Shape;20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559445" y="5384800"/>
            <a:ext cx="8827603" cy="83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7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09" name="Google Shape;209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0" name="Google Shape;210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576997" y="11938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"/>
          <p:cNvSpPr/>
          <p:nvPr/>
        </p:nvSpPr>
        <p:spPr>
          <a:xfrm>
            <a:off x="9831029" y="1270000"/>
            <a:ext cx="5266925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Solution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8"/>
          <p:cNvSpPr/>
          <p:nvPr/>
        </p:nvSpPr>
        <p:spPr>
          <a:xfrm>
            <a:off x="2108464" y="4064000"/>
            <a:ext cx="5080635" cy="5080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8"/>
          <p:cNvSpPr/>
          <p:nvPr/>
        </p:nvSpPr>
        <p:spPr>
          <a:xfrm>
            <a:off x="3835879" y="536575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9" name="Google Shape;2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5879" y="53657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0" name="Google Shape;22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5314" y="5480050"/>
            <a:ext cx="1066933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8"/>
          <p:cNvSpPr/>
          <p:nvPr/>
        </p:nvSpPr>
        <p:spPr>
          <a:xfrm>
            <a:off x="2260883" y="7296150"/>
            <a:ext cx="4775797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8"/>
          <p:cNvSpPr/>
          <p:nvPr/>
        </p:nvSpPr>
        <p:spPr>
          <a:xfrm>
            <a:off x="2184673" y="7296150"/>
            <a:ext cx="4928216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Binding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8"/>
          <p:cNvSpPr/>
          <p:nvPr/>
        </p:nvSpPr>
        <p:spPr>
          <a:xfrm>
            <a:off x="9653206" y="4064000"/>
            <a:ext cx="5080635" cy="5080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8"/>
          <p:cNvSpPr/>
          <p:nvPr/>
        </p:nvSpPr>
        <p:spPr>
          <a:xfrm>
            <a:off x="11380622" y="536575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25" name="Google Shape;22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0622" y="53657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26" name="Google Shape;22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2123" y="5584983"/>
            <a:ext cx="1422689" cy="118729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8"/>
          <p:cNvSpPr/>
          <p:nvPr/>
        </p:nvSpPr>
        <p:spPr>
          <a:xfrm>
            <a:off x="9805626" y="7296150"/>
            <a:ext cx="4775797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8"/>
          <p:cNvSpPr/>
          <p:nvPr/>
        </p:nvSpPr>
        <p:spPr>
          <a:xfrm>
            <a:off x="9729416" y="7296150"/>
            <a:ext cx="4928216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Protection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17197949" y="4064000"/>
            <a:ext cx="5080635" cy="50800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8"/>
          <p:cNvSpPr/>
          <p:nvPr/>
        </p:nvSpPr>
        <p:spPr>
          <a:xfrm>
            <a:off x="18925365" y="5365750"/>
            <a:ext cx="1625803" cy="16256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31" name="Google Shape;23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25365" y="53657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32" name="Google Shape;232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103188" y="5543550"/>
            <a:ext cx="1270159" cy="12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8"/>
          <p:cNvSpPr/>
          <p:nvPr/>
        </p:nvSpPr>
        <p:spPr>
          <a:xfrm>
            <a:off x="17350369" y="7296150"/>
            <a:ext cx="4775797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8"/>
          <p:cNvSpPr/>
          <p:nvPr/>
        </p:nvSpPr>
        <p:spPr>
          <a:xfrm>
            <a:off x="17274159" y="7296150"/>
            <a:ext cx="4928216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Spell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8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36" name="Google Shape;236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8"/>
          <p:cNvSpPr/>
          <p:nvPr/>
        </p:nvSpPr>
        <p:spPr>
          <a:xfrm>
            <a:off x="1519957" y="9918700"/>
            <a:ext cx="6244947" cy="21293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powerful spell that can control and harness the elemental forces of nature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8"/>
          <p:cNvSpPr/>
          <p:nvPr/>
        </p:nvSpPr>
        <p:spPr>
          <a:xfrm>
            <a:off x="9064700" y="9918700"/>
            <a:ext cx="6244947" cy="21293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 enchantment that creates an impenetrable barrier around an area.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8"/>
          <p:cNvSpPr/>
          <p:nvPr/>
        </p:nvSpPr>
        <p:spPr>
          <a:xfrm>
            <a:off x="16609443" y="9918700"/>
            <a:ext cx="6244947" cy="21293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spell that creates a bright, steady light, providing a solution to problems.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0" name="Google Shape;240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434854" y="3251200"/>
            <a:ext cx="8484660" cy="210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EBED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"/>
          <p:cNvSpPr/>
          <p:nvPr/>
        </p:nvSpPr>
        <p:spPr>
          <a:xfrm>
            <a:off x="0" y="4864100"/>
            <a:ext cx="23370921" cy="8851900"/>
          </a:xfrm>
          <a:prstGeom prst="rect">
            <a:avLst/>
          </a:prstGeom>
          <a:solidFill>
            <a:srgbClr val="2C3B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9"/>
          <p:cNvSpPr/>
          <p:nvPr/>
        </p:nvSpPr>
        <p:spPr>
          <a:xfrm>
            <a:off x="851006" y="774700"/>
            <a:ext cx="5012893" cy="2497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800" u="none" cap="none" strike="noStrike">
                <a:solidFill>
                  <a:srgbClr val="2C3B8B"/>
                </a:solidFill>
                <a:latin typeface="Bebas Neue"/>
                <a:ea typeface="Bebas Neue"/>
                <a:cs typeface="Bebas Neue"/>
                <a:sym typeface="Bebas Neue"/>
              </a:rPr>
              <a:t>Product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9" name="Google Shape;24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9"/>
          <p:cNvSpPr/>
          <p:nvPr/>
        </p:nvSpPr>
        <p:spPr>
          <a:xfrm>
            <a:off x="851006" y="5638800"/>
            <a:ext cx="7049381" cy="68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9"/>
          <p:cNvSpPr/>
          <p:nvPr/>
        </p:nvSpPr>
        <p:spPr>
          <a:xfrm>
            <a:off x="851006" y="5638800"/>
            <a:ext cx="70493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9"/>
          <p:cNvSpPr/>
          <p:nvPr/>
        </p:nvSpPr>
        <p:spPr>
          <a:xfrm>
            <a:off x="851006" y="5638800"/>
            <a:ext cx="3861283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Elemental Enchantment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851006" y="6489700"/>
            <a:ext cx="7049381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9"/>
          <p:cNvSpPr/>
          <p:nvPr/>
        </p:nvSpPr>
        <p:spPr>
          <a:xfrm>
            <a:off x="851006" y="6489700"/>
            <a:ext cx="718486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powerful spellcasting tool.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5" name="Google Shape;25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006" y="7404100"/>
            <a:ext cx="7049381" cy="504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9"/>
          <p:cNvSpPr/>
          <p:nvPr/>
        </p:nvSpPr>
        <p:spPr>
          <a:xfrm>
            <a:off x="8408451" y="5638800"/>
            <a:ext cx="7049381" cy="68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9"/>
          <p:cNvSpPr/>
          <p:nvPr/>
        </p:nvSpPr>
        <p:spPr>
          <a:xfrm>
            <a:off x="8408451" y="5638800"/>
            <a:ext cx="7049381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9"/>
          <p:cNvSpPr/>
          <p:nvPr/>
        </p:nvSpPr>
        <p:spPr>
          <a:xfrm>
            <a:off x="8408451" y="5638800"/>
            <a:ext cx="7201800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Mythical Menagerie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9"/>
          <p:cNvSpPr/>
          <p:nvPr/>
        </p:nvSpPr>
        <p:spPr>
          <a:xfrm>
            <a:off x="8408451" y="6489700"/>
            <a:ext cx="7049381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9"/>
          <p:cNvSpPr/>
          <p:nvPr/>
        </p:nvSpPr>
        <p:spPr>
          <a:xfrm>
            <a:off x="8408451" y="6489700"/>
            <a:ext cx="718486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magical tome contain secrets.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1" name="Google Shape;261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8451" y="7404100"/>
            <a:ext cx="7049381" cy="504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9"/>
          <p:cNvSpPr/>
          <p:nvPr/>
        </p:nvSpPr>
        <p:spPr>
          <a:xfrm>
            <a:off x="15965895" y="5638800"/>
            <a:ext cx="7049381" cy="68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9"/>
          <p:cNvSpPr/>
          <p:nvPr/>
        </p:nvSpPr>
        <p:spPr>
          <a:xfrm>
            <a:off x="15965895" y="5638800"/>
            <a:ext cx="3619952" cy="5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9"/>
          <p:cNvSpPr/>
          <p:nvPr/>
        </p:nvSpPr>
        <p:spPr>
          <a:xfrm>
            <a:off x="15965895" y="5638800"/>
            <a:ext cx="3772371" cy="6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ABC01"/>
                </a:solidFill>
                <a:latin typeface="Bebas Neue"/>
                <a:ea typeface="Bebas Neue"/>
                <a:cs typeface="Bebas Neue"/>
                <a:sym typeface="Bebas Neue"/>
              </a:rPr>
              <a:t>Wings of the Phoenix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9"/>
          <p:cNvSpPr/>
          <p:nvPr/>
        </p:nvSpPr>
        <p:spPr>
          <a:xfrm>
            <a:off x="15965895" y="6489700"/>
            <a:ext cx="7049381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9"/>
          <p:cNvSpPr/>
          <p:nvPr/>
        </p:nvSpPr>
        <p:spPr>
          <a:xfrm>
            <a:off x="15965895" y="6489700"/>
            <a:ext cx="7184865" cy="7450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 set of wings allow to fly.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7" name="Google Shape;26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965895" y="7404100"/>
            <a:ext cx="7049381" cy="504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9"/>
          <p:cNvSpPr/>
          <p:nvPr/>
        </p:nvSpPr>
        <p:spPr>
          <a:xfrm>
            <a:off x="851006" y="2921000"/>
            <a:ext cx="2216427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9"/>
          <p:cNvSpPr/>
          <p:nvPr/>
        </p:nvSpPr>
        <p:spPr>
          <a:xfrm>
            <a:off x="851006" y="2921000"/>
            <a:ext cx="2216427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9"/>
          <p:cNvSpPr/>
          <p:nvPr/>
        </p:nvSpPr>
        <p:spPr>
          <a:xfrm>
            <a:off x="851006" y="2921000"/>
            <a:ext cx="22299754" cy="1354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complete and effective solution for your most pressing concerns, offering an innovative blend of fantasy and practicality for maximum impact.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2023-03-27T06:45:05Z</dcterms:created>
  <dc:creator>PptxGenJS</dc:creator>
</cp:coreProperties>
</file>