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BECD1F6-AC5E-462A-A5F0-EB255FF14197}">
  <a:tblStyle styleId="{8BECD1F6-AC5E-462A-A5F0-EB255FF1419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is an ice cube like a crayon?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{8BECD1F6-AC5E-462A-A5F0-EB255FF14197}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freeze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 liquid turns to solid, like when liquid water freezes to solid ice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when it is a frozen solid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irreversible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annot be changed back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liquid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you can pour it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hat something is made of, like metal, wood, or plastic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 and has weight; can be in different forms such as solid, liquid, or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melt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 solid turns to liquid, like when solid ice melts to liquid 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property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omething you can observe about an object or material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reversible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</a:t>
                      </a:r>
                      <a:r>
                        <a:rPr lang="en" sz="1200"/>
                        <a:t>an be changed back to how it was before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solid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it is frozen ice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different forms of matter that include solid, liquid, and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temperature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</a:t>
                      </a:r>
                      <a:r>
                        <a:rPr lang="en" sz="1200"/>
                        <a:t>ow hot or cold something is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is an ice cube like a crayon?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