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slideLayout" Target="../slideLayouts/slideLayout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slideLayout" Target="../slideLayouts/slideLayout1.xml"/><Relationship Id="rId8"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slideLayout" Target="../slideLayouts/slideLayout1.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slideLayout" Target="../slideLayouts/slideLayout1.xml"/><Relationship Id="rId6"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slideLayout" Target="../slideLayouts/slideLayout1.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slideLayout" Target="../slideLayouts/slideLayout1.xml"/><Relationship Id="rId8"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slideLayout" Target="../slideLayouts/slideLayout1.xml"/><Relationship Id="rId8"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slideLayout" Target="../slideLayouts/slideLayout1.xml"/><Relationship Id="rId8"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slideLayout" Target="../slideLayouts/slideLayout1.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slideLayout" Target="../slideLayouts/slideLayout1.xml"/><Relationship Id="rId18"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slideLayout" Target="../slideLayouts/slideLayout1.xml"/><Relationship Id="rId20"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slideLayout" Target="../slideLayouts/slideLayout1.xml"/><Relationship Id="rId1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slideLayout" Target="../slideLayouts/slideLayout1.xml"/><Relationship Id="rId10"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slideLayout" Target="../slideLayouts/slideLayout1.xml"/><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slideLayout" Target="../slideLayouts/slideLayout1.xml"/><Relationship Id="rId1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9" Type="http://schemas.openxmlformats.org/officeDocument/2006/relationships/hyperlink" Target="https://freefontsfamily.com/avenir-font/" TargetMode="External"/><Relationship Id="rId10" Type="http://schemas.openxmlformats.org/officeDocument/2006/relationships/hyperlink" Target="https://fonts.google.com/specimen/Montserrat"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11" Type="http://schemas.openxmlformats.org/officeDocument/2006/relationships/image" Target="../media/image-24-9.png"/><Relationship Id="rId12" Type="http://schemas.openxmlformats.org/officeDocument/2006/relationships/image" Target="../media/image-24-10.svg"/><Relationship Id="rId13" Type="http://schemas.openxmlformats.org/officeDocument/2006/relationships/image" Target="../media/image-24-11.png"/><Relationship Id="rId14" Type="http://schemas.openxmlformats.org/officeDocument/2006/relationships/image" Target="../media/image-24-12.svg"/><Relationship Id="rId15" Type="http://schemas.openxmlformats.org/officeDocument/2006/relationships/slideLayout" Target="../slideLayouts/slideLayout1.xml"/><Relationship Id="rId1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slideLayout" Target="../slideLayouts/slideLayout1.xml"/><Relationship Id="rId1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slideLayout" Target="../slideLayouts/slideLayout1.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slideLayout" Target="../slideLayouts/slideLayout1.xml"/><Relationship Id="rId1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slideLayout" Target="../slideLayouts/slideLayout1.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5169546" y="3390900"/>
            <a:ext cx="14035254" cy="6959600"/>
          </a:xfrm>
          <a:prstGeom prst="rect">
            <a:avLst/>
          </a:prstGeom>
          <a:noFill/>
          <a:ln/>
        </p:spPr>
        <p:txBody>
          <a:bodyPr wrap="square" lIns="0" tIns="0" rIns="0" bIns="0" rtlCol="0" anchor="t"/>
          <a:lstStyle/>
          <a:p>
            <a:pPr algn="ctr" indent="0" marL="0">
              <a:buNone/>
            </a:pPr>
            <a:r>
              <a:rPr lang="en-US" sz="24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CHALKBOARD</a:t>
            </a:r>
            <a:endParaRPr lang="en-US" sz="24000" dirty="0"/>
          </a:p>
        </p:txBody>
      </p:sp>
      <p:sp>
        <p:nvSpPr>
          <p:cNvPr id="4" name="Text 1"/>
          <p:cNvSpPr/>
          <p:nvPr/>
        </p:nvSpPr>
        <p:spPr>
          <a:xfrm>
            <a:off x="5622569" y="8216900"/>
            <a:ext cx="13129208" cy="2027767"/>
          </a:xfrm>
          <a:prstGeom prst="rect">
            <a:avLst/>
          </a:prstGeom>
          <a:noFill/>
          <a:ln/>
        </p:spPr>
        <p:txBody>
          <a:bodyPr wrap="square" lIns="0" tIns="0" rIns="0" bIns="0" rtlCol="0" anchor="t"/>
          <a:lstStyle/>
          <a:p>
            <a:pPr algn="ctr" indent="0" marL="0">
              <a:buNone/>
            </a:pPr>
            <a:r>
              <a:rPr lang="en-US" sz="10400" spc="2080" kern="0" dirty="0">
                <a:solidFill>
                  <a:srgbClr val="FFFFFF">
                    <a:alpha val="100000"/>
                  </a:srgbClr>
                </a:solidFill>
                <a:latin typeface="Lato Black" pitchFamily="34" charset="0"/>
                <a:ea typeface="Lato Black" pitchFamily="34" charset="-122"/>
                <a:cs typeface="Lato Black" pitchFamily="34" charset="-120"/>
              </a:rPr>
              <a:t>PRESENTATION</a:t>
            </a:r>
            <a:endParaRPr lang="en-US" sz="10400" dirty="0"/>
          </a:p>
        </p:txBody>
      </p:sp>
      <p:sp>
        <p:nvSpPr>
          <p:cNvPr id="5" name="Text 2"/>
          <p:cNvSpPr/>
          <p:nvPr/>
        </p:nvSpPr>
        <p:spPr>
          <a:xfrm rot="16200000">
            <a:off x="22071294" y="11285587"/>
            <a:ext cx="3929024" cy="867833"/>
          </a:xfrm>
          <a:prstGeom prst="rect">
            <a:avLst/>
          </a:prstGeom>
          <a:noFill/>
          <a:ln/>
        </p:spPr>
        <p:txBody>
          <a:bodyPr wrap="square" lIns="0" tIns="0" rIns="0" bIns="0" rtlCol="0" anchor="t"/>
          <a:lstStyle/>
          <a:p>
            <a:pPr algn="l" indent="0" marL="0">
              <a:buNone/>
            </a:pPr>
            <a:r>
              <a:rPr lang="en-US" sz="4000" dirty="0">
                <a:solidFill>
                  <a:srgbClr val="FFFFFF">
                    <a:alpha val="100000"/>
                  </a:srgbClr>
                </a:solidFill>
                <a:latin typeface="Avenir Heavy" pitchFamily="34" charset="0"/>
                <a:ea typeface="Avenir Heavy" pitchFamily="34" charset="-122"/>
                <a:cs typeface="Avenir Heavy" pitchFamily="34" charset="-120"/>
              </a:rPr>
              <a:t>by EaTemp.com</a:t>
            </a:r>
            <a:endParaRPr lang="en-US"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7698" y="3365500"/>
            <a:ext cx="14873561" cy="7162800"/>
          </a:xfrm>
          <a:prstGeom prst="rect">
            <a:avLst/>
          </a:prstGeom>
        </p:spPr>
      </p:pic>
      <p:sp>
        <p:nvSpPr>
          <p:cNvPr id="4" name="Text 0"/>
          <p:cNvSpPr/>
          <p:nvPr/>
        </p:nvSpPr>
        <p:spPr>
          <a:xfrm>
            <a:off x="10402600" y="7137400"/>
            <a:ext cx="4538701" cy="1858433"/>
          </a:xfrm>
          <a:prstGeom prst="rect">
            <a:avLst/>
          </a:prstGeom>
          <a:noFill/>
          <a:ln/>
        </p:spPr>
        <p:txBody>
          <a:bodyPr wrap="square" lIns="0" tIns="0" rIns="0" bIns="0" rtlCol="0" anchor="t"/>
          <a:lstStyle/>
          <a:p>
            <a:pPr algn="l" indent="0" marL="0">
              <a:buNone/>
            </a:pPr>
            <a:r>
              <a:rPr lang="en-US" sz="6400" dirty="0">
                <a:solidFill>
                  <a:srgbClr val="385445">
                    <a:alpha val="100000"/>
                  </a:srgbClr>
                </a:solidFill>
                <a:latin typeface="Sue Ellen Francisco Regular" pitchFamily="34" charset="0"/>
                <a:ea typeface="Sue Ellen Francisco Regular" pitchFamily="34" charset="-122"/>
                <a:cs typeface="Sue Ellen Francisco Regular" pitchFamily="34" charset="-120"/>
              </a:rPr>
              <a:t>The Dream Weaver</a:t>
            </a:r>
            <a:endParaRPr lang="en-US" sz="6400" dirty="0"/>
          </a:p>
        </p:txBody>
      </p:sp>
      <p:sp>
        <p:nvSpPr>
          <p:cNvPr id="5" name="Text 1"/>
          <p:cNvSpPr/>
          <p:nvPr/>
        </p:nvSpPr>
        <p:spPr>
          <a:xfrm>
            <a:off x="2756244" y="4533900"/>
            <a:ext cx="12642313" cy="2607733"/>
          </a:xfrm>
          <a:prstGeom prst="rect">
            <a:avLst/>
          </a:prstGeom>
          <a:noFill/>
          <a:ln/>
        </p:spPr>
        <p:txBody>
          <a:bodyPr wrap="square" lIns="0" tIns="0" rIns="0" bIns="0" rtlCol="0" anchor="t"/>
          <a:lstStyle/>
          <a:p>
            <a:pPr algn="l" indent="0" marL="0">
              <a:buNone/>
            </a:pPr>
            <a:r>
              <a:rPr lang="en-US" sz="4000" dirty="0">
                <a:solidFill>
                  <a:srgbClr val="385445">
                    <a:alpha val="100000"/>
                  </a:srgbClr>
                </a:solidFill>
                <a:latin typeface="Lato Regular" pitchFamily="34" charset="0"/>
                <a:ea typeface="Lato Regular" pitchFamily="34" charset="-122"/>
                <a:cs typeface="Lato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000" dirty="0"/>
          </a:p>
        </p:txBody>
      </p:sp>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36054" y="3111500"/>
            <a:ext cx="6427282" cy="804848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3041" y="1739900"/>
            <a:ext cx="11393324" cy="10934700"/>
          </a:xfrm>
          <a:prstGeom prst="rect">
            <a:avLst/>
          </a:prstGeom>
        </p:spPr>
      </p:pic>
      <p:sp>
        <p:nvSpPr>
          <p:cNvPr id="4" name="Text 0"/>
          <p:cNvSpPr/>
          <p:nvPr/>
        </p:nvSpPr>
        <p:spPr>
          <a:xfrm>
            <a:off x="1714714" y="4991100"/>
            <a:ext cx="8205226"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Wizard's Workshop</a:t>
            </a:r>
            <a:endParaRPr lang="en-US" sz="9600" dirty="0"/>
          </a:p>
        </p:txBody>
      </p:sp>
      <p:sp>
        <p:nvSpPr>
          <p:cNvPr id="5" name="Text 1"/>
          <p:cNvSpPr/>
          <p:nvPr/>
        </p:nvSpPr>
        <p:spPr>
          <a:xfrm>
            <a:off x="1714714" y="7289800"/>
            <a:ext cx="8137484" cy="15832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Fascinating Peek into the World of Fantasy Magic and Spellcasting, Where the Secrets of the Realm are Revealed</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210" y="3810000"/>
            <a:ext cx="16232629" cy="6096000"/>
          </a:xfrm>
          <a:prstGeom prst="rect">
            <a:avLst/>
          </a:prstGeom>
        </p:spPr>
      </p:pic>
      <p:sp>
        <p:nvSpPr>
          <p:cNvPr id="4" name="Text 0"/>
          <p:cNvSpPr/>
          <p:nvPr/>
        </p:nvSpPr>
        <p:spPr>
          <a:xfrm>
            <a:off x="6507447" y="7378700"/>
            <a:ext cx="11372155" cy="1388533"/>
          </a:xfrm>
          <a:prstGeom prst="rect">
            <a:avLst/>
          </a:prstGeom>
          <a:noFill/>
          <a:ln/>
        </p:spPr>
        <p:txBody>
          <a:bodyPr wrap="square" lIns="0" tIns="0" rIns="0" bIns="0" rtlCol="0" anchor="t"/>
          <a:lstStyle/>
          <a:p>
            <a:pPr algn="ctr" indent="0" marL="0">
              <a:buNone/>
            </a:pPr>
            <a:r>
              <a:rPr lang="en-US" sz="4000" dirty="0">
                <a:solidFill>
                  <a:srgbClr val="FFFFFF">
                    <a:alpha val="100000"/>
                  </a:srgbClr>
                </a:solidFill>
                <a:latin typeface="Lato Regular" pitchFamily="34" charset="0"/>
                <a:ea typeface="Lato Regular" pitchFamily="34" charset="-122"/>
                <a:cs typeface="Lato Regular" pitchFamily="34" charset="-120"/>
              </a:rPr>
              <a:t>A sense of awe and amazement in the face of something extraordinary or unexpected.</a:t>
            </a:r>
            <a:endParaRPr lang="en-US" sz="4000" dirty="0"/>
          </a:p>
        </p:txBody>
      </p:sp>
      <p:sp>
        <p:nvSpPr>
          <p:cNvPr id="5" name="Text 1"/>
          <p:cNvSpPr/>
          <p:nvPr/>
        </p:nvSpPr>
        <p:spPr>
          <a:xfrm>
            <a:off x="10216310" y="3810000"/>
            <a:ext cx="3954428" cy="4639733"/>
          </a:xfrm>
          <a:prstGeom prst="rect">
            <a:avLst/>
          </a:prstGeom>
          <a:noFill/>
          <a:ln/>
        </p:spPr>
        <p:txBody>
          <a:bodyPr wrap="square" lIns="0" tIns="0" rIns="0" bIns="0" rtlCol="0" anchor="t"/>
          <a:lstStyle/>
          <a:p>
            <a:pPr algn="ctr"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Magic</a:t>
            </a:r>
            <a:endParaRPr lang="en-US" sz="16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6479" y="1282700"/>
            <a:ext cx="11916807" cy="11162004"/>
          </a:xfrm>
          <a:prstGeom prst="rect">
            <a:avLst/>
          </a:prstGeom>
        </p:spPr>
      </p:pic>
      <p:sp>
        <p:nvSpPr>
          <p:cNvPr id="4" name="Shape 0"/>
          <p:cNvSpPr/>
          <p:nvPr/>
        </p:nvSpPr>
        <p:spPr>
          <a:xfrm>
            <a:off x="4305838" y="3568700"/>
            <a:ext cx="15762670" cy="6578600"/>
          </a:xfrm>
          <a:prstGeom prst="rect">
            <a:avLst/>
          </a:prstGeom>
          <a:noFill/>
          <a:ln/>
        </p:spPr>
      </p:sp>
      <p:sp>
        <p:nvSpPr>
          <p:cNvPr id="5" name="Shape 1"/>
          <p:cNvSpPr/>
          <p:nvPr/>
        </p:nvSpPr>
        <p:spPr>
          <a:xfrm>
            <a:off x="4305838" y="3568700"/>
            <a:ext cx="15762670" cy="5207000"/>
          </a:xfrm>
          <a:prstGeom prst="rect">
            <a:avLst/>
          </a:prstGeom>
          <a:noFill/>
          <a:ln/>
        </p:spPr>
      </p:sp>
      <p:sp>
        <p:nvSpPr>
          <p:cNvPr id="6" name="Text 2"/>
          <p:cNvSpPr/>
          <p:nvPr/>
        </p:nvSpPr>
        <p:spPr>
          <a:xfrm>
            <a:off x="8376697" y="3568700"/>
            <a:ext cx="7620953" cy="4064000"/>
          </a:xfrm>
          <a:prstGeom prst="rect">
            <a:avLst/>
          </a:prstGeom>
          <a:noFill/>
          <a:ln/>
        </p:spPr>
        <p:txBody>
          <a:bodyPr wrap="square" lIns="0" tIns="0" rIns="0" bIns="0" rtlCol="0" anchor="t"/>
          <a:lstStyle/>
          <a:p>
            <a:pPr algn="ctr" indent="0" marL="0">
              <a:lnSpc>
                <a:spcPts val="24000"/>
              </a:lnSpc>
              <a:buNone/>
            </a:pPr>
            <a:r>
              <a:rPr lang="en-US" sz="24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234,567</a:t>
            </a:r>
            <a:endParaRPr lang="en-US" sz="24000" dirty="0"/>
          </a:p>
        </p:txBody>
      </p:sp>
      <p:sp>
        <p:nvSpPr>
          <p:cNvPr id="7" name="Text 3"/>
          <p:cNvSpPr/>
          <p:nvPr/>
        </p:nvSpPr>
        <p:spPr>
          <a:xfrm>
            <a:off x="4034871" y="6819900"/>
            <a:ext cx="16304604"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Unicorn Sightings</a:t>
            </a:r>
            <a:endParaRPr lang="en-US" sz="12800" dirty="0"/>
          </a:p>
        </p:txBody>
      </p:sp>
      <p:sp>
        <p:nvSpPr>
          <p:cNvPr id="8" name="Text 4"/>
          <p:cNvSpPr/>
          <p:nvPr/>
        </p:nvSpPr>
        <p:spPr>
          <a:xfrm>
            <a:off x="8118431" y="9182100"/>
            <a:ext cx="8137484" cy="11006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3429429" y="2806700"/>
            <a:ext cx="8002000" cy="3098800"/>
          </a:xfrm>
          <a:prstGeom prst="rect">
            <a:avLst/>
          </a:prstGeom>
          <a:noFill/>
          <a:ln/>
        </p:spPr>
      </p:sp>
      <p:sp>
        <p:nvSpPr>
          <p:cNvPr id="4" name="Shape 1"/>
          <p:cNvSpPr/>
          <p:nvPr/>
        </p:nvSpPr>
        <p:spPr>
          <a:xfrm>
            <a:off x="5277510" y="2806700"/>
            <a:ext cx="4305838" cy="1955800"/>
          </a:xfrm>
          <a:prstGeom prst="rect">
            <a:avLst/>
          </a:prstGeom>
          <a:noFill/>
          <a:ln/>
        </p:spPr>
      </p:sp>
      <p:sp>
        <p:nvSpPr>
          <p:cNvPr id="5" name="Text 2"/>
          <p:cNvSpPr/>
          <p:nvPr/>
        </p:nvSpPr>
        <p:spPr>
          <a:xfrm>
            <a:off x="5006542" y="2806700"/>
            <a:ext cx="4847773"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233 Coins</a:t>
            </a:r>
            <a:endParaRPr lang="en-US" sz="12800" dirty="0"/>
          </a:p>
        </p:txBody>
      </p:sp>
      <p:sp>
        <p:nvSpPr>
          <p:cNvPr id="6" name="Text 3"/>
          <p:cNvSpPr/>
          <p:nvPr/>
        </p:nvSpPr>
        <p:spPr>
          <a:xfrm>
            <a:off x="3327816" y="5168900"/>
            <a:ext cx="8205226"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Lato Regular" pitchFamily="34" charset="0"/>
                <a:ea typeface="Lato Regular" pitchFamily="34" charset="-122"/>
                <a:cs typeface="Lato Regular" pitchFamily="34" charset="-120"/>
              </a:rPr>
              <a:t>Treasure Found</a:t>
            </a:r>
            <a:endParaRPr lang="en-US" sz="4800" dirty="0"/>
          </a:p>
        </p:txBody>
      </p:sp>
      <p:sp>
        <p:nvSpPr>
          <p:cNvPr id="7" name="Shape 4"/>
          <p:cNvSpPr/>
          <p:nvPr/>
        </p:nvSpPr>
        <p:spPr>
          <a:xfrm>
            <a:off x="2908664" y="7708900"/>
            <a:ext cx="8002000" cy="3098800"/>
          </a:xfrm>
          <a:prstGeom prst="rect">
            <a:avLst/>
          </a:prstGeom>
          <a:noFill/>
          <a:ln/>
        </p:spPr>
      </p:sp>
      <p:sp>
        <p:nvSpPr>
          <p:cNvPr id="8" name="Shape 5"/>
          <p:cNvSpPr/>
          <p:nvPr/>
        </p:nvSpPr>
        <p:spPr>
          <a:xfrm>
            <a:off x="4185173" y="7708900"/>
            <a:ext cx="5448981" cy="1955800"/>
          </a:xfrm>
          <a:prstGeom prst="rect">
            <a:avLst/>
          </a:prstGeom>
          <a:noFill/>
          <a:ln/>
        </p:spPr>
      </p:sp>
      <p:sp>
        <p:nvSpPr>
          <p:cNvPr id="9" name="Text 6"/>
          <p:cNvSpPr/>
          <p:nvPr/>
        </p:nvSpPr>
        <p:spPr>
          <a:xfrm>
            <a:off x="3914206" y="7708900"/>
            <a:ext cx="5990915"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456 Minutes</a:t>
            </a:r>
            <a:endParaRPr lang="en-US" sz="12800" dirty="0"/>
          </a:p>
        </p:txBody>
      </p:sp>
      <p:sp>
        <p:nvSpPr>
          <p:cNvPr id="10" name="Text 7"/>
          <p:cNvSpPr/>
          <p:nvPr/>
        </p:nvSpPr>
        <p:spPr>
          <a:xfrm>
            <a:off x="2807051" y="10071100"/>
            <a:ext cx="8205226"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Lato Regular" pitchFamily="34" charset="0"/>
                <a:ea typeface="Lato Regular" pitchFamily="34" charset="-122"/>
                <a:cs typeface="Lato Regular" pitchFamily="34" charset="-120"/>
              </a:rPr>
              <a:t>Duration of Spell Casting</a:t>
            </a:r>
            <a:endParaRPr lang="en-US" sz="4800" dirty="0"/>
          </a:p>
        </p:txBody>
      </p:sp>
      <p:sp>
        <p:nvSpPr>
          <p:cNvPr id="11" name="Shape 8"/>
          <p:cNvSpPr/>
          <p:nvPr/>
        </p:nvSpPr>
        <p:spPr>
          <a:xfrm>
            <a:off x="13476384" y="7708900"/>
            <a:ext cx="8002000" cy="3098800"/>
          </a:xfrm>
          <a:prstGeom prst="rect">
            <a:avLst/>
          </a:prstGeom>
          <a:noFill/>
          <a:ln/>
        </p:spPr>
      </p:sp>
      <p:sp>
        <p:nvSpPr>
          <p:cNvPr id="12" name="Shape 9"/>
          <p:cNvSpPr/>
          <p:nvPr/>
        </p:nvSpPr>
        <p:spPr>
          <a:xfrm>
            <a:off x="15781722" y="7708900"/>
            <a:ext cx="3391324" cy="1955800"/>
          </a:xfrm>
          <a:prstGeom prst="rect">
            <a:avLst/>
          </a:prstGeom>
          <a:noFill/>
          <a:ln/>
        </p:spPr>
      </p:sp>
      <p:sp>
        <p:nvSpPr>
          <p:cNvPr id="13" name="Text 10"/>
          <p:cNvSpPr/>
          <p:nvPr/>
        </p:nvSpPr>
        <p:spPr>
          <a:xfrm>
            <a:off x="15510755" y="7708900"/>
            <a:ext cx="3933258"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678 Km</a:t>
            </a:r>
            <a:endParaRPr lang="en-US" sz="12800" dirty="0"/>
          </a:p>
        </p:txBody>
      </p:sp>
      <p:sp>
        <p:nvSpPr>
          <p:cNvPr id="14" name="Text 11"/>
          <p:cNvSpPr/>
          <p:nvPr/>
        </p:nvSpPr>
        <p:spPr>
          <a:xfrm>
            <a:off x="13374772" y="10071100"/>
            <a:ext cx="8205226"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Lato Regular" pitchFamily="34" charset="0"/>
                <a:ea typeface="Lato Regular" pitchFamily="34" charset="-122"/>
                <a:cs typeface="Lato Regular" pitchFamily="34" charset="-120"/>
              </a:rPr>
              <a:t>Journey Distance</a:t>
            </a:r>
            <a:endParaRPr lang="en-US" sz="4800" dirty="0"/>
          </a:p>
        </p:txBody>
      </p:sp>
      <p:sp>
        <p:nvSpPr>
          <p:cNvPr id="15" name="Shape 12"/>
          <p:cNvSpPr/>
          <p:nvPr/>
        </p:nvSpPr>
        <p:spPr>
          <a:xfrm>
            <a:off x="13476384" y="2806700"/>
            <a:ext cx="8002000" cy="3098800"/>
          </a:xfrm>
          <a:prstGeom prst="rect">
            <a:avLst/>
          </a:prstGeom>
          <a:noFill/>
          <a:ln/>
        </p:spPr>
      </p:sp>
      <p:sp>
        <p:nvSpPr>
          <p:cNvPr id="16" name="Shape 13"/>
          <p:cNvSpPr/>
          <p:nvPr/>
        </p:nvSpPr>
        <p:spPr>
          <a:xfrm>
            <a:off x="16569221" y="2806700"/>
            <a:ext cx="1816327" cy="1955800"/>
          </a:xfrm>
          <a:prstGeom prst="rect">
            <a:avLst/>
          </a:prstGeom>
          <a:noFill/>
          <a:ln/>
        </p:spPr>
      </p:sp>
      <p:sp>
        <p:nvSpPr>
          <p:cNvPr id="17" name="Text 14"/>
          <p:cNvSpPr/>
          <p:nvPr/>
        </p:nvSpPr>
        <p:spPr>
          <a:xfrm>
            <a:off x="16298254" y="2806700"/>
            <a:ext cx="2358261"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85%</a:t>
            </a:r>
            <a:endParaRPr lang="en-US" sz="12800" dirty="0"/>
          </a:p>
        </p:txBody>
      </p:sp>
      <p:sp>
        <p:nvSpPr>
          <p:cNvPr id="18" name="Text 15"/>
          <p:cNvSpPr/>
          <p:nvPr/>
        </p:nvSpPr>
        <p:spPr>
          <a:xfrm>
            <a:off x="13374772" y="5168900"/>
            <a:ext cx="8205226" cy="9398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Lato Regular" pitchFamily="34" charset="0"/>
                <a:ea typeface="Lato Regular" pitchFamily="34" charset="-122"/>
                <a:cs typeface="Lato Regular" pitchFamily="34" charset="-120"/>
              </a:rPr>
              <a:t>Wishes Granted</a:t>
            </a:r>
            <a:endParaRPr lang="en-US" sz="4800" dirty="0"/>
          </a:p>
        </p:txBody>
      </p:sp>
      <p:pic>
        <p:nvPicPr>
          <p:cNvPr id="19"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276600"/>
            <a:ext cx="4177273" cy="5263176"/>
          </a:xfrm>
          <a:prstGeom prst="rect">
            <a:avLst/>
          </a:prstGeom>
        </p:spPr>
      </p:pic>
      <p:pic>
        <p:nvPicPr>
          <p:cNvPr id="20"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73546" y="774700"/>
            <a:ext cx="2196866" cy="2760049"/>
          </a:xfrm>
          <a:prstGeom prst="rect">
            <a:avLst/>
          </a:prstGeom>
        </p:spPr>
      </p:pic>
      <p:pic>
        <p:nvPicPr>
          <p:cNvPr id="2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78384" y="9271000"/>
            <a:ext cx="2396546" cy="36762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7981" y="2336800"/>
            <a:ext cx="11469534" cy="5689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603" y="1727200"/>
            <a:ext cx="12688886" cy="10679095"/>
          </a:xfrm>
          <a:prstGeom prst="rect">
            <a:avLst/>
          </a:prstGeom>
        </p:spPr>
      </p:pic>
      <p:sp>
        <p:nvSpPr>
          <p:cNvPr id="5" name="Text 0"/>
          <p:cNvSpPr/>
          <p:nvPr/>
        </p:nvSpPr>
        <p:spPr>
          <a:xfrm>
            <a:off x="14301988" y="62103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web application designed for discovering the world of fantasy</a:t>
            </a:r>
            <a:endParaRPr lang="en-US" sz="3200" dirty="0"/>
          </a:p>
        </p:txBody>
      </p:sp>
      <p:sp>
        <p:nvSpPr>
          <p:cNvPr id="6" name="Text 1"/>
          <p:cNvSpPr/>
          <p:nvPr/>
        </p:nvSpPr>
        <p:spPr>
          <a:xfrm>
            <a:off x="14301988" y="4699000"/>
            <a:ext cx="4640313" cy="1858433"/>
          </a:xfrm>
          <a:prstGeom prst="rect">
            <a:avLst/>
          </a:prstGeom>
          <a:noFill/>
          <a:ln/>
        </p:spPr>
        <p:txBody>
          <a:bodyPr wrap="square" lIns="0" tIns="0" rIns="0" bIns="0" rtlCol="0" anchor="t"/>
          <a:lstStyle/>
          <a:p>
            <a:pPr algn="l" indent="0" marL="0">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Portal to Adventure</a:t>
            </a:r>
            <a:endParaRPr lang="en-US" sz="6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2337092" y="64516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An app designed for exploring and experiencing the enchanting realm of fantasy</a:t>
            </a:r>
            <a:endParaRPr lang="en-US" sz="3200" dirty="0"/>
          </a:p>
        </p:txBody>
      </p:sp>
      <p:sp>
        <p:nvSpPr>
          <p:cNvPr id="4" name="Text 1"/>
          <p:cNvSpPr/>
          <p:nvPr/>
        </p:nvSpPr>
        <p:spPr>
          <a:xfrm>
            <a:off x="2337092" y="4940300"/>
            <a:ext cx="5186482" cy="1858433"/>
          </a:xfrm>
          <a:prstGeom prst="rect">
            <a:avLst/>
          </a:prstGeom>
          <a:noFill/>
          <a:ln/>
        </p:spPr>
        <p:txBody>
          <a:bodyPr wrap="square" lIns="0" tIns="0" rIns="0" bIns="0" rtlCol="0" anchor="t"/>
          <a:lstStyle/>
          <a:p>
            <a:pPr algn="l" indent="0" marL="0">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Future of Fantasy</a:t>
            </a:r>
            <a:endParaRPr lang="en-US" sz="6400" dirty="0"/>
          </a:p>
        </p:txBody>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54407" y="739997"/>
            <a:ext cx="7214502" cy="12456016"/>
          </a:xfrm>
          <a:prstGeom prst="rect">
            <a:avLst/>
          </a:prstGeom>
        </p:spPr>
      </p:pic>
      <p:pic>
        <p:nvPicPr>
          <p:cNvPr id="6"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4889" y="2019300"/>
            <a:ext cx="5893537" cy="10401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5721" y="1206500"/>
            <a:ext cx="8268733" cy="10617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4120" y="601836"/>
            <a:ext cx="9833792" cy="12631567"/>
          </a:xfrm>
          <a:prstGeom prst="rect">
            <a:avLst/>
          </a:prstGeom>
        </p:spPr>
      </p:pic>
      <p:sp>
        <p:nvSpPr>
          <p:cNvPr id="5" name="Text 0"/>
          <p:cNvSpPr/>
          <p:nvPr/>
        </p:nvSpPr>
        <p:spPr>
          <a:xfrm>
            <a:off x="13438280" y="71882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web application designed for discovering the world of fantasy</a:t>
            </a:r>
            <a:endParaRPr lang="en-US" sz="3200" dirty="0"/>
          </a:p>
        </p:txBody>
      </p:sp>
      <p:sp>
        <p:nvSpPr>
          <p:cNvPr id="6" name="Text 1"/>
          <p:cNvSpPr/>
          <p:nvPr/>
        </p:nvSpPr>
        <p:spPr>
          <a:xfrm>
            <a:off x="13438280" y="5676900"/>
            <a:ext cx="4640313" cy="1858433"/>
          </a:xfrm>
          <a:prstGeom prst="rect">
            <a:avLst/>
          </a:prstGeom>
          <a:noFill/>
          <a:ln/>
        </p:spPr>
        <p:txBody>
          <a:bodyPr wrap="square" lIns="0" tIns="0" rIns="0" bIns="0" rtlCol="0" anchor="t"/>
          <a:lstStyle/>
          <a:p>
            <a:pPr algn="l" indent="0" marL="0">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Portal to Adventure</a:t>
            </a:r>
            <a:endParaRPr lang="en-US" sz="6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7481235" y="495300"/>
            <a:ext cx="9424578"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Fantasy Realm at a Glance</a:t>
            </a:r>
            <a:endParaRPr lang="en-US" sz="9600" dirty="0"/>
          </a:p>
        </p:txBody>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0012" y="3774982"/>
            <a:ext cx="12822242" cy="8391550"/>
          </a:xfrm>
          <a:prstGeom prst="rect">
            <a:avLst/>
          </a:prstGeom>
        </p:spPr>
      </p:pic>
      <p:sp>
        <p:nvSpPr>
          <p:cNvPr id="5" name="Shape 1"/>
          <p:cNvSpPr/>
          <p:nvPr/>
        </p:nvSpPr>
        <p:spPr>
          <a:xfrm>
            <a:off x="14708438" y="3797300"/>
            <a:ext cx="8256032" cy="2362200"/>
          </a:xfrm>
          <a:prstGeom prst="rect">
            <a:avLst/>
          </a:prstGeom>
          <a:noFill/>
          <a:ln/>
        </p:spPr>
      </p:sp>
      <p:sp>
        <p:nvSpPr>
          <p:cNvPr id="6" name="Text 2"/>
          <p:cNvSpPr/>
          <p:nvPr/>
        </p:nvSpPr>
        <p:spPr>
          <a:xfrm>
            <a:off x="14708438" y="3797300"/>
            <a:ext cx="3835879"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Enchanted Forest</a:t>
            </a:r>
            <a:endParaRPr lang="en-US" sz="4800" dirty="0"/>
          </a:p>
        </p:txBody>
      </p:sp>
      <p:sp>
        <p:nvSpPr>
          <p:cNvPr id="7" name="Text 3"/>
          <p:cNvSpPr/>
          <p:nvPr/>
        </p:nvSpPr>
        <p:spPr>
          <a:xfrm>
            <a:off x="14708438" y="51943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magical forest filled with talking animals and enchanted creatures.</a:t>
            </a:r>
            <a:endParaRPr lang="en-US" sz="3200" dirty="0"/>
          </a:p>
        </p:txBody>
      </p:sp>
      <p:sp>
        <p:nvSpPr>
          <p:cNvPr id="8" name="Shape 4"/>
          <p:cNvSpPr/>
          <p:nvPr/>
        </p:nvSpPr>
        <p:spPr>
          <a:xfrm>
            <a:off x="14708438" y="6489700"/>
            <a:ext cx="8256032" cy="2362200"/>
          </a:xfrm>
          <a:prstGeom prst="rect">
            <a:avLst/>
          </a:prstGeom>
          <a:noFill/>
          <a:ln/>
        </p:spPr>
      </p:sp>
      <p:sp>
        <p:nvSpPr>
          <p:cNvPr id="9" name="Text 5"/>
          <p:cNvSpPr/>
          <p:nvPr/>
        </p:nvSpPr>
        <p:spPr>
          <a:xfrm>
            <a:off x="14708438" y="6489700"/>
            <a:ext cx="3238905"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Crystal Caves</a:t>
            </a:r>
            <a:endParaRPr lang="en-US" sz="4800" dirty="0"/>
          </a:p>
        </p:txBody>
      </p:sp>
      <p:sp>
        <p:nvSpPr>
          <p:cNvPr id="10" name="Text 6"/>
          <p:cNvSpPr/>
          <p:nvPr/>
        </p:nvSpPr>
        <p:spPr>
          <a:xfrm>
            <a:off x="14708438" y="78867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network of underground caves filled with precious gems and crystals.</a:t>
            </a:r>
            <a:endParaRPr lang="en-US" sz="3200" dirty="0"/>
          </a:p>
        </p:txBody>
      </p:sp>
      <p:sp>
        <p:nvSpPr>
          <p:cNvPr id="11" name="Shape 7"/>
          <p:cNvSpPr/>
          <p:nvPr/>
        </p:nvSpPr>
        <p:spPr>
          <a:xfrm>
            <a:off x="14708438" y="9182100"/>
            <a:ext cx="8256032" cy="2362200"/>
          </a:xfrm>
          <a:prstGeom prst="rect">
            <a:avLst/>
          </a:prstGeom>
          <a:noFill/>
          <a:ln/>
        </p:spPr>
      </p:sp>
      <p:sp>
        <p:nvSpPr>
          <p:cNvPr id="12" name="Text 8"/>
          <p:cNvSpPr/>
          <p:nvPr/>
        </p:nvSpPr>
        <p:spPr>
          <a:xfrm>
            <a:off x="14708438" y="9182100"/>
            <a:ext cx="3188098"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Dragon's Lair</a:t>
            </a:r>
            <a:endParaRPr lang="en-US" sz="4800" dirty="0"/>
          </a:p>
        </p:txBody>
      </p:sp>
      <p:sp>
        <p:nvSpPr>
          <p:cNvPr id="13" name="Text 9"/>
          <p:cNvSpPr/>
          <p:nvPr/>
        </p:nvSpPr>
        <p:spPr>
          <a:xfrm>
            <a:off x="14708438" y="10579100"/>
            <a:ext cx="8391515"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dangerous and mysterious place where dragons reside.</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1041" y="7137400"/>
            <a:ext cx="1064272" cy="8382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92511" y="7073900"/>
            <a:ext cx="807532" cy="8382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92724" y="7327900"/>
            <a:ext cx="978022" cy="500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28791" y="7150100"/>
            <a:ext cx="889856" cy="8382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17341" y="7561200"/>
            <a:ext cx="3298602" cy="2685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40921" y="7561200"/>
            <a:ext cx="3298602" cy="2685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964498" y="7561200"/>
            <a:ext cx="3298602" cy="26857"/>
          </a:xfrm>
          <a:prstGeom prst="rect">
            <a:avLst/>
          </a:prstGeom>
        </p:spPr>
      </p:pic>
      <p:sp>
        <p:nvSpPr>
          <p:cNvPr id="10" name="Shape 0"/>
          <p:cNvSpPr/>
          <p:nvPr/>
        </p:nvSpPr>
        <p:spPr>
          <a:xfrm>
            <a:off x="1232054" y="4248150"/>
            <a:ext cx="5677610" cy="2146300"/>
          </a:xfrm>
          <a:prstGeom prst="rect">
            <a:avLst/>
          </a:prstGeom>
          <a:noFill/>
          <a:ln/>
        </p:spPr>
      </p:sp>
      <p:sp>
        <p:nvSpPr>
          <p:cNvPr id="11" name="Text 1"/>
          <p:cNvSpPr/>
          <p:nvPr/>
        </p:nvSpPr>
        <p:spPr>
          <a:xfrm>
            <a:off x="2296870" y="4248150"/>
            <a:ext cx="3547977"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Dragon Taming</a:t>
            </a:r>
            <a:endParaRPr lang="en-US" sz="6400" dirty="0"/>
          </a:p>
        </p:txBody>
      </p:sp>
      <p:sp>
        <p:nvSpPr>
          <p:cNvPr id="12" name="Text 2"/>
          <p:cNvSpPr/>
          <p:nvPr/>
        </p:nvSpPr>
        <p:spPr>
          <a:xfrm>
            <a:off x="1164312" y="5429250"/>
            <a:ext cx="5813093" cy="11006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First dragon was successfully tamed</a:t>
            </a:r>
            <a:endParaRPr lang="en-US" sz="3200" dirty="0"/>
          </a:p>
        </p:txBody>
      </p:sp>
      <p:sp>
        <p:nvSpPr>
          <p:cNvPr id="13" name="Shape 3"/>
          <p:cNvSpPr/>
          <p:nvPr/>
        </p:nvSpPr>
        <p:spPr>
          <a:xfrm>
            <a:off x="12053807" y="4248150"/>
            <a:ext cx="5677610" cy="2146300"/>
          </a:xfrm>
          <a:prstGeom prst="rect">
            <a:avLst/>
          </a:prstGeom>
          <a:noFill/>
          <a:ln/>
        </p:spPr>
      </p:sp>
      <p:sp>
        <p:nvSpPr>
          <p:cNvPr id="14" name="Text 4"/>
          <p:cNvSpPr/>
          <p:nvPr/>
        </p:nvSpPr>
        <p:spPr>
          <a:xfrm>
            <a:off x="12801083" y="4248150"/>
            <a:ext cx="4183056"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Unicorn Migration</a:t>
            </a:r>
            <a:endParaRPr lang="en-US" sz="6400" dirty="0"/>
          </a:p>
        </p:txBody>
      </p:sp>
      <p:sp>
        <p:nvSpPr>
          <p:cNvPr id="15" name="Text 5"/>
          <p:cNvSpPr/>
          <p:nvPr/>
        </p:nvSpPr>
        <p:spPr>
          <a:xfrm>
            <a:off x="11986065" y="5429250"/>
            <a:ext cx="5813093" cy="11006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Large herd of unicorns migrated to the realm</a:t>
            </a:r>
            <a:endParaRPr lang="en-US" sz="3200" dirty="0"/>
          </a:p>
        </p:txBody>
      </p:sp>
      <p:sp>
        <p:nvSpPr>
          <p:cNvPr id="16" name="Shape 6"/>
          <p:cNvSpPr/>
          <p:nvPr/>
        </p:nvSpPr>
        <p:spPr>
          <a:xfrm>
            <a:off x="6642930" y="8743950"/>
            <a:ext cx="5677610" cy="2146300"/>
          </a:xfrm>
          <a:prstGeom prst="rect">
            <a:avLst/>
          </a:prstGeom>
          <a:noFill/>
          <a:ln/>
        </p:spPr>
      </p:sp>
      <p:sp>
        <p:nvSpPr>
          <p:cNvPr id="17" name="Text 7"/>
          <p:cNvSpPr/>
          <p:nvPr/>
        </p:nvSpPr>
        <p:spPr>
          <a:xfrm>
            <a:off x="7682344" y="8743950"/>
            <a:ext cx="3598783"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Enchanted Pool</a:t>
            </a:r>
            <a:endParaRPr lang="en-US" sz="6400" dirty="0"/>
          </a:p>
        </p:txBody>
      </p:sp>
      <p:sp>
        <p:nvSpPr>
          <p:cNvPr id="18" name="Text 8"/>
          <p:cNvSpPr/>
          <p:nvPr/>
        </p:nvSpPr>
        <p:spPr>
          <a:xfrm>
            <a:off x="6575188" y="9925050"/>
            <a:ext cx="5813093" cy="11006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magical pool with power to grant wishes</a:t>
            </a:r>
            <a:endParaRPr lang="en-US" sz="3200" dirty="0"/>
          </a:p>
        </p:txBody>
      </p:sp>
      <p:sp>
        <p:nvSpPr>
          <p:cNvPr id="19" name="Shape 9"/>
          <p:cNvSpPr/>
          <p:nvPr/>
        </p:nvSpPr>
        <p:spPr>
          <a:xfrm>
            <a:off x="17477384" y="8743950"/>
            <a:ext cx="5677610" cy="2146300"/>
          </a:xfrm>
          <a:prstGeom prst="rect">
            <a:avLst/>
          </a:prstGeom>
          <a:noFill/>
          <a:ln/>
        </p:spPr>
      </p:sp>
      <p:sp>
        <p:nvSpPr>
          <p:cNvPr id="20" name="Text 10"/>
          <p:cNvSpPr/>
          <p:nvPr/>
        </p:nvSpPr>
        <p:spPr>
          <a:xfrm>
            <a:off x="18231012" y="8743950"/>
            <a:ext cx="4170355"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Rainbow Sightings</a:t>
            </a:r>
            <a:endParaRPr lang="en-US" sz="6400" dirty="0"/>
          </a:p>
        </p:txBody>
      </p:sp>
      <p:sp>
        <p:nvSpPr>
          <p:cNvPr id="21" name="Text 11"/>
          <p:cNvSpPr/>
          <p:nvPr/>
        </p:nvSpPr>
        <p:spPr>
          <a:xfrm>
            <a:off x="17409643" y="9925050"/>
            <a:ext cx="5813093" cy="11006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Unusually large number of rainbows were sighted</a:t>
            </a:r>
            <a:endParaRPr lang="en-US" sz="3200" dirty="0"/>
          </a:p>
        </p:txBody>
      </p:sp>
      <p:sp>
        <p:nvSpPr>
          <p:cNvPr id="22" name="Text 12"/>
          <p:cNvSpPr/>
          <p:nvPr/>
        </p:nvSpPr>
        <p:spPr>
          <a:xfrm>
            <a:off x="9246756" y="495300"/>
            <a:ext cx="5906238"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Fantasy Timeline</a:t>
            </a:r>
            <a:endParaRPr lang="en-US" sz="9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8217927" y="635000"/>
            <a:ext cx="8493128" cy="37168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Table of Contents</a:t>
            </a:r>
            <a:endParaRPr lang="en-US" sz="12800" dirty="0"/>
          </a:p>
        </p:txBody>
      </p:sp>
      <p:sp>
        <p:nvSpPr>
          <p:cNvPr id="4" name="Shape 1"/>
          <p:cNvSpPr/>
          <p:nvPr/>
        </p:nvSpPr>
        <p:spPr>
          <a:xfrm>
            <a:off x="2286286" y="4826000"/>
            <a:ext cx="7366921" cy="1676400"/>
          </a:xfrm>
          <a:prstGeom prst="rect">
            <a:avLst/>
          </a:prstGeom>
          <a:no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86286" y="5109766"/>
            <a:ext cx="1409876" cy="1108894"/>
          </a:xfrm>
          <a:prstGeom prst="rect">
            <a:avLst/>
          </a:prstGeom>
        </p:spPr>
      </p:pic>
      <p:sp>
        <p:nvSpPr>
          <p:cNvPr id="6" name="Shape 2"/>
          <p:cNvSpPr/>
          <p:nvPr/>
        </p:nvSpPr>
        <p:spPr>
          <a:xfrm>
            <a:off x="4102613" y="4826000"/>
            <a:ext cx="5550594" cy="1676400"/>
          </a:xfrm>
          <a:prstGeom prst="rect">
            <a:avLst/>
          </a:prstGeom>
          <a:noFill/>
          <a:ln/>
        </p:spPr>
      </p:sp>
      <p:sp>
        <p:nvSpPr>
          <p:cNvPr id="7" name="Shape 3"/>
          <p:cNvSpPr/>
          <p:nvPr/>
        </p:nvSpPr>
        <p:spPr>
          <a:xfrm>
            <a:off x="4102613" y="4826000"/>
            <a:ext cx="5550594" cy="1676400"/>
          </a:xfrm>
          <a:prstGeom prst="rect">
            <a:avLst/>
          </a:prstGeom>
          <a:noFill/>
          <a:ln/>
        </p:spPr>
      </p:sp>
      <p:sp>
        <p:nvSpPr>
          <p:cNvPr id="8" name="Text 4"/>
          <p:cNvSpPr/>
          <p:nvPr/>
        </p:nvSpPr>
        <p:spPr>
          <a:xfrm>
            <a:off x="4102613" y="4826000"/>
            <a:ext cx="322620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INTRODUCTION</a:t>
            </a:r>
            <a:endParaRPr lang="en-US" sz="4800" dirty="0"/>
          </a:p>
        </p:txBody>
      </p:sp>
      <p:sp>
        <p:nvSpPr>
          <p:cNvPr id="9" name="Text 5"/>
          <p:cNvSpPr/>
          <p:nvPr/>
        </p:nvSpPr>
        <p:spPr>
          <a:xfrm>
            <a:off x="4102613" y="6019800"/>
            <a:ext cx="5686077"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Realm of the Extraordinary</a:t>
            </a:r>
            <a:endParaRPr lang="en-US" sz="3200" dirty="0"/>
          </a:p>
        </p:txBody>
      </p:sp>
      <p:sp>
        <p:nvSpPr>
          <p:cNvPr id="10" name="Shape 6"/>
          <p:cNvSpPr/>
          <p:nvPr/>
        </p:nvSpPr>
        <p:spPr>
          <a:xfrm>
            <a:off x="14492511" y="4826000"/>
            <a:ext cx="3937492" cy="1676400"/>
          </a:xfrm>
          <a:prstGeom prst="rect">
            <a:avLst/>
          </a:prstGeom>
          <a:noFill/>
          <a:ln/>
        </p:spPr>
      </p:sp>
      <p:pic>
        <p:nvPicPr>
          <p:cNvPr id="11"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92511" y="5039395"/>
            <a:ext cx="1409876" cy="1249635"/>
          </a:xfrm>
          <a:prstGeom prst="rect">
            <a:avLst/>
          </a:prstGeom>
        </p:spPr>
      </p:pic>
      <p:sp>
        <p:nvSpPr>
          <p:cNvPr id="12" name="Shape 7"/>
          <p:cNvSpPr/>
          <p:nvPr/>
        </p:nvSpPr>
        <p:spPr>
          <a:xfrm>
            <a:off x="16308838" y="4826000"/>
            <a:ext cx="2121165" cy="1676400"/>
          </a:xfrm>
          <a:prstGeom prst="rect">
            <a:avLst/>
          </a:prstGeom>
          <a:noFill/>
          <a:ln/>
        </p:spPr>
      </p:sp>
      <p:sp>
        <p:nvSpPr>
          <p:cNvPr id="13" name="Shape 8"/>
          <p:cNvSpPr/>
          <p:nvPr/>
        </p:nvSpPr>
        <p:spPr>
          <a:xfrm>
            <a:off x="16308838" y="4826000"/>
            <a:ext cx="2121165" cy="1676400"/>
          </a:xfrm>
          <a:prstGeom prst="rect">
            <a:avLst/>
          </a:prstGeom>
          <a:noFill/>
          <a:ln/>
        </p:spPr>
      </p:sp>
      <p:sp>
        <p:nvSpPr>
          <p:cNvPr id="14" name="Text 9"/>
          <p:cNvSpPr/>
          <p:nvPr/>
        </p:nvSpPr>
        <p:spPr>
          <a:xfrm>
            <a:off x="16308838" y="4826000"/>
            <a:ext cx="1574997"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MAGIC</a:t>
            </a:r>
            <a:endParaRPr lang="en-US" sz="4800" dirty="0"/>
          </a:p>
        </p:txBody>
      </p:sp>
      <p:sp>
        <p:nvSpPr>
          <p:cNvPr id="15" name="Text 10"/>
          <p:cNvSpPr/>
          <p:nvPr/>
        </p:nvSpPr>
        <p:spPr>
          <a:xfrm>
            <a:off x="16308838" y="6019800"/>
            <a:ext cx="2256649"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Spellcasting</a:t>
            </a:r>
            <a:endParaRPr lang="en-US" sz="3200" dirty="0"/>
          </a:p>
        </p:txBody>
      </p:sp>
      <p:sp>
        <p:nvSpPr>
          <p:cNvPr id="16" name="Shape 11"/>
          <p:cNvSpPr/>
          <p:nvPr/>
        </p:nvSpPr>
        <p:spPr>
          <a:xfrm>
            <a:off x="14492511" y="7645400"/>
            <a:ext cx="5055232" cy="1684649"/>
          </a:xfrm>
          <a:prstGeom prst="rect">
            <a:avLst/>
          </a:prstGeom>
          <a:noFill/>
          <a:ln/>
        </p:spPr>
      </p:sp>
      <p:pic>
        <p:nvPicPr>
          <p:cNvPr id="17"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92511" y="7645400"/>
            <a:ext cx="1409876" cy="1684648"/>
          </a:xfrm>
          <a:prstGeom prst="rect">
            <a:avLst/>
          </a:prstGeom>
        </p:spPr>
      </p:pic>
      <p:sp>
        <p:nvSpPr>
          <p:cNvPr id="18" name="Shape 12"/>
          <p:cNvSpPr/>
          <p:nvPr/>
        </p:nvSpPr>
        <p:spPr>
          <a:xfrm>
            <a:off x="16308838" y="7649518"/>
            <a:ext cx="3238905" cy="1676400"/>
          </a:xfrm>
          <a:prstGeom prst="rect">
            <a:avLst/>
          </a:prstGeom>
          <a:noFill/>
          <a:ln/>
        </p:spPr>
      </p:sp>
      <p:sp>
        <p:nvSpPr>
          <p:cNvPr id="19" name="Shape 13"/>
          <p:cNvSpPr/>
          <p:nvPr/>
        </p:nvSpPr>
        <p:spPr>
          <a:xfrm>
            <a:off x="16308838" y="7649518"/>
            <a:ext cx="3238905" cy="1676400"/>
          </a:xfrm>
          <a:prstGeom prst="rect">
            <a:avLst/>
          </a:prstGeom>
          <a:noFill/>
          <a:ln/>
        </p:spPr>
      </p:sp>
      <p:sp>
        <p:nvSpPr>
          <p:cNvPr id="20" name="Text 14"/>
          <p:cNvSpPr/>
          <p:nvPr/>
        </p:nvSpPr>
        <p:spPr>
          <a:xfrm>
            <a:off x="16308838" y="7649518"/>
            <a:ext cx="2527616"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ADVENTURE</a:t>
            </a:r>
            <a:endParaRPr lang="en-US" sz="4800" dirty="0"/>
          </a:p>
        </p:txBody>
      </p:sp>
      <p:sp>
        <p:nvSpPr>
          <p:cNvPr id="21" name="Text 15"/>
          <p:cNvSpPr/>
          <p:nvPr/>
        </p:nvSpPr>
        <p:spPr>
          <a:xfrm>
            <a:off x="16308838" y="8843318"/>
            <a:ext cx="3374388"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Happily Ever After</a:t>
            </a:r>
            <a:endParaRPr lang="en-US" sz="3200" dirty="0"/>
          </a:p>
        </p:txBody>
      </p:sp>
      <p:sp>
        <p:nvSpPr>
          <p:cNvPr id="22" name="Shape 16"/>
          <p:cNvSpPr/>
          <p:nvPr/>
        </p:nvSpPr>
        <p:spPr>
          <a:xfrm>
            <a:off x="14492511" y="10464800"/>
            <a:ext cx="5512489" cy="1948576"/>
          </a:xfrm>
          <a:prstGeom prst="rect">
            <a:avLst/>
          </a:prstGeom>
          <a:noFill/>
          <a:ln/>
        </p:spPr>
      </p:sp>
      <p:pic>
        <p:nvPicPr>
          <p:cNvPr id="23"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492511" y="10464800"/>
            <a:ext cx="1409876" cy="1948582"/>
          </a:xfrm>
          <a:prstGeom prst="rect">
            <a:avLst/>
          </a:prstGeom>
        </p:spPr>
      </p:pic>
      <p:sp>
        <p:nvSpPr>
          <p:cNvPr id="24" name="Shape 17"/>
          <p:cNvSpPr/>
          <p:nvPr/>
        </p:nvSpPr>
        <p:spPr>
          <a:xfrm>
            <a:off x="16308838" y="10600891"/>
            <a:ext cx="3696162" cy="1676400"/>
          </a:xfrm>
          <a:prstGeom prst="rect">
            <a:avLst/>
          </a:prstGeom>
          <a:noFill/>
          <a:ln/>
        </p:spPr>
      </p:sp>
      <p:sp>
        <p:nvSpPr>
          <p:cNvPr id="25" name="Shape 18"/>
          <p:cNvSpPr/>
          <p:nvPr/>
        </p:nvSpPr>
        <p:spPr>
          <a:xfrm>
            <a:off x="16308838" y="10600891"/>
            <a:ext cx="3696162" cy="1676400"/>
          </a:xfrm>
          <a:prstGeom prst="rect">
            <a:avLst/>
          </a:prstGeom>
          <a:noFill/>
          <a:ln/>
        </p:spPr>
      </p:sp>
      <p:sp>
        <p:nvSpPr>
          <p:cNvPr id="26" name="Text 19"/>
          <p:cNvSpPr/>
          <p:nvPr/>
        </p:nvSpPr>
        <p:spPr>
          <a:xfrm>
            <a:off x="16308838" y="10600891"/>
            <a:ext cx="2718140"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CONCLUSION</a:t>
            </a:r>
            <a:endParaRPr lang="en-US" sz="4800" dirty="0"/>
          </a:p>
        </p:txBody>
      </p:sp>
      <p:sp>
        <p:nvSpPr>
          <p:cNvPr id="27" name="Text 20"/>
          <p:cNvSpPr/>
          <p:nvPr/>
        </p:nvSpPr>
        <p:spPr>
          <a:xfrm>
            <a:off x="16308838" y="11794691"/>
            <a:ext cx="3831646"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Embrace the Fantasy</a:t>
            </a:r>
            <a:endParaRPr lang="en-US" sz="3200" dirty="0"/>
          </a:p>
        </p:txBody>
      </p:sp>
      <p:sp>
        <p:nvSpPr>
          <p:cNvPr id="28" name="Shape 21"/>
          <p:cNvSpPr/>
          <p:nvPr/>
        </p:nvSpPr>
        <p:spPr>
          <a:xfrm>
            <a:off x="2286286" y="7645400"/>
            <a:ext cx="4953619" cy="1676400"/>
          </a:xfrm>
          <a:prstGeom prst="rect">
            <a:avLst/>
          </a:prstGeom>
          <a:noFill/>
          <a:ln/>
        </p:spPr>
      </p:sp>
      <p:pic>
        <p:nvPicPr>
          <p:cNvPr id="29"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86286" y="7696498"/>
            <a:ext cx="1409876" cy="1574192"/>
          </a:xfrm>
          <a:prstGeom prst="rect">
            <a:avLst/>
          </a:prstGeom>
        </p:spPr>
      </p:pic>
      <p:sp>
        <p:nvSpPr>
          <p:cNvPr id="30" name="Shape 22"/>
          <p:cNvSpPr/>
          <p:nvPr/>
        </p:nvSpPr>
        <p:spPr>
          <a:xfrm>
            <a:off x="4102613" y="7645400"/>
            <a:ext cx="3137292" cy="1676400"/>
          </a:xfrm>
          <a:prstGeom prst="rect">
            <a:avLst/>
          </a:prstGeom>
          <a:noFill/>
          <a:ln/>
        </p:spPr>
      </p:sp>
      <p:sp>
        <p:nvSpPr>
          <p:cNvPr id="31" name="Shape 23"/>
          <p:cNvSpPr/>
          <p:nvPr/>
        </p:nvSpPr>
        <p:spPr>
          <a:xfrm>
            <a:off x="4102613" y="7645400"/>
            <a:ext cx="3137292" cy="1676400"/>
          </a:xfrm>
          <a:prstGeom prst="rect">
            <a:avLst/>
          </a:prstGeom>
          <a:noFill/>
          <a:ln/>
        </p:spPr>
      </p:sp>
      <p:sp>
        <p:nvSpPr>
          <p:cNvPr id="32" name="Text 24"/>
          <p:cNvSpPr/>
          <p:nvPr/>
        </p:nvSpPr>
        <p:spPr>
          <a:xfrm>
            <a:off x="4102613" y="7645400"/>
            <a:ext cx="2718140"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ENCOUNTERS</a:t>
            </a:r>
            <a:endParaRPr lang="en-US" sz="4800" dirty="0"/>
          </a:p>
        </p:txBody>
      </p:sp>
      <p:sp>
        <p:nvSpPr>
          <p:cNvPr id="33" name="Text 25"/>
          <p:cNvSpPr/>
          <p:nvPr/>
        </p:nvSpPr>
        <p:spPr>
          <a:xfrm>
            <a:off x="4102613" y="8839200"/>
            <a:ext cx="3272776"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Unicorn Sightings</a:t>
            </a:r>
            <a:endParaRPr lang="en-US" sz="3200" dirty="0"/>
          </a:p>
        </p:txBody>
      </p:sp>
      <p:sp>
        <p:nvSpPr>
          <p:cNvPr id="34" name="Shape 26"/>
          <p:cNvSpPr/>
          <p:nvPr/>
        </p:nvSpPr>
        <p:spPr>
          <a:xfrm>
            <a:off x="2286286" y="10464800"/>
            <a:ext cx="4686886" cy="1676400"/>
          </a:xfrm>
          <a:prstGeom prst="rect">
            <a:avLst/>
          </a:prstGeom>
          <a:noFill/>
          <a:ln/>
        </p:spPr>
      </p:sp>
      <p:pic>
        <p:nvPicPr>
          <p:cNvPr id="35"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86286" y="10747809"/>
            <a:ext cx="1409876" cy="1110394"/>
          </a:xfrm>
          <a:prstGeom prst="rect">
            <a:avLst/>
          </a:prstGeom>
        </p:spPr>
      </p:pic>
      <p:sp>
        <p:nvSpPr>
          <p:cNvPr id="36" name="Shape 27"/>
          <p:cNvSpPr/>
          <p:nvPr/>
        </p:nvSpPr>
        <p:spPr>
          <a:xfrm>
            <a:off x="4102613" y="10464800"/>
            <a:ext cx="2870559" cy="1676400"/>
          </a:xfrm>
          <a:prstGeom prst="rect">
            <a:avLst/>
          </a:prstGeom>
          <a:noFill/>
          <a:ln/>
        </p:spPr>
      </p:sp>
      <p:sp>
        <p:nvSpPr>
          <p:cNvPr id="37" name="Shape 28"/>
          <p:cNvSpPr/>
          <p:nvPr/>
        </p:nvSpPr>
        <p:spPr>
          <a:xfrm>
            <a:off x="4102613" y="10464800"/>
            <a:ext cx="2870559" cy="1676400"/>
          </a:xfrm>
          <a:prstGeom prst="rect">
            <a:avLst/>
          </a:prstGeom>
          <a:noFill/>
          <a:ln/>
        </p:spPr>
      </p:sp>
      <p:sp>
        <p:nvSpPr>
          <p:cNvPr id="38" name="Text 29"/>
          <p:cNvSpPr/>
          <p:nvPr/>
        </p:nvSpPr>
        <p:spPr>
          <a:xfrm>
            <a:off x="4102613" y="10464800"/>
            <a:ext cx="2057657"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WONDERS</a:t>
            </a:r>
            <a:endParaRPr lang="en-US" sz="4800" dirty="0"/>
          </a:p>
        </p:txBody>
      </p:sp>
      <p:sp>
        <p:nvSpPr>
          <p:cNvPr id="39" name="Text 30"/>
          <p:cNvSpPr/>
          <p:nvPr/>
        </p:nvSpPr>
        <p:spPr>
          <a:xfrm>
            <a:off x="4102613" y="11658600"/>
            <a:ext cx="3006042" cy="6180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Wishes Granted</a:t>
            </a:r>
            <a:endParaRPr lang="en-US" sz="3200" dirty="0"/>
          </a:p>
        </p:txBody>
      </p:sp>
      <p:pic>
        <p:nvPicPr>
          <p:cNvPr id="40"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80822" y="4546600"/>
            <a:ext cx="25403" cy="8128000"/>
          </a:xfrm>
          <a:prstGeom prst="rect">
            <a:avLst/>
          </a:prstGeom>
        </p:spPr>
      </p:pic>
      <p:pic>
        <p:nvPicPr>
          <p:cNvPr id="41"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13902" y="1778000"/>
            <a:ext cx="2938748" cy="10240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8649781" y="495300"/>
            <a:ext cx="7100187"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Fantasy Infographic </a:t>
            </a:r>
            <a:endParaRPr lang="en-US" sz="9600" dirty="0"/>
          </a:p>
        </p:txBody>
      </p:sp>
      <p:sp>
        <p:nvSpPr>
          <p:cNvPr id="4" name="Shape 1"/>
          <p:cNvSpPr/>
          <p:nvPr/>
        </p:nvSpPr>
        <p:spPr>
          <a:xfrm>
            <a:off x="1740117" y="4694975"/>
            <a:ext cx="5334667" cy="6506637"/>
          </a:xfrm>
          <a:prstGeom prst="rect">
            <a:avLst/>
          </a:prstGeom>
          <a:noFill/>
          <a:ln/>
        </p:spPr>
      </p:sp>
      <p:sp>
        <p:nvSpPr>
          <p:cNvPr id="5" name="Text 2"/>
          <p:cNvSpPr/>
          <p:nvPr/>
        </p:nvSpPr>
        <p:spPr>
          <a:xfrm>
            <a:off x="3679227" y="4694975"/>
            <a:ext cx="1456449"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01</a:t>
            </a:r>
            <a:endParaRPr lang="en-US" sz="12800" dirty="0"/>
          </a:p>
        </p:txBody>
      </p:sp>
      <p:sp>
        <p:nvSpPr>
          <p:cNvPr id="6" name="Shape 3"/>
          <p:cNvSpPr/>
          <p:nvPr/>
        </p:nvSpPr>
        <p:spPr>
          <a:xfrm>
            <a:off x="1740117" y="6955575"/>
            <a:ext cx="5334667" cy="3810000"/>
          </a:xfrm>
          <a:prstGeom prst="rect">
            <a:avLst/>
          </a:prstGeom>
          <a:noFill/>
          <a:ln/>
        </p:spPr>
      </p:sp>
      <p:sp>
        <p:nvSpPr>
          <p:cNvPr id="7" name="Text 4"/>
          <p:cNvSpPr/>
          <p:nvPr/>
        </p:nvSpPr>
        <p:spPr>
          <a:xfrm>
            <a:off x="1638505" y="6955575"/>
            <a:ext cx="5537892" cy="13970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Spellcasting Competition</a:t>
            </a:r>
            <a:endParaRPr lang="en-US" sz="4800" dirty="0"/>
          </a:p>
        </p:txBody>
      </p:sp>
      <p:sp>
        <p:nvSpPr>
          <p:cNvPr id="8" name="Text 5"/>
          <p:cNvSpPr/>
          <p:nvPr/>
        </p:nvSpPr>
        <p:spPr>
          <a:xfrm>
            <a:off x="1672376" y="8352575"/>
            <a:ext cx="5470150" cy="25484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significant event in the history of the fantasy realm, in which the greatest spellcasters of the realm competed in a tournament.</a:t>
            </a:r>
            <a:endParaRPr lang="en-US" sz="3200" dirty="0"/>
          </a:p>
        </p:txBody>
      </p:sp>
      <p:pic>
        <p:nvPicPr>
          <p:cNvPr id="9"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337" y="3644900"/>
            <a:ext cx="6617533" cy="8872761"/>
          </a:xfrm>
          <a:prstGeom prst="rect">
            <a:avLst/>
          </a:prstGeom>
        </p:spPr>
      </p:pic>
      <p:sp>
        <p:nvSpPr>
          <p:cNvPr id="10" name="Shape 6"/>
          <p:cNvSpPr/>
          <p:nvPr/>
        </p:nvSpPr>
        <p:spPr>
          <a:xfrm>
            <a:off x="9310264" y="4694975"/>
            <a:ext cx="5334667" cy="5662456"/>
          </a:xfrm>
          <a:prstGeom prst="rect">
            <a:avLst/>
          </a:prstGeom>
          <a:noFill/>
          <a:ln/>
        </p:spPr>
      </p:sp>
      <p:sp>
        <p:nvSpPr>
          <p:cNvPr id="11" name="Text 7"/>
          <p:cNvSpPr/>
          <p:nvPr/>
        </p:nvSpPr>
        <p:spPr>
          <a:xfrm>
            <a:off x="11103304" y="4694975"/>
            <a:ext cx="1748585"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02</a:t>
            </a:r>
            <a:endParaRPr lang="en-US" sz="12800" dirty="0"/>
          </a:p>
        </p:txBody>
      </p:sp>
      <p:sp>
        <p:nvSpPr>
          <p:cNvPr id="12" name="Shape 8"/>
          <p:cNvSpPr/>
          <p:nvPr/>
        </p:nvSpPr>
        <p:spPr>
          <a:xfrm>
            <a:off x="9310264" y="6955575"/>
            <a:ext cx="5334667" cy="3810000"/>
          </a:xfrm>
          <a:prstGeom prst="rect">
            <a:avLst/>
          </a:prstGeom>
          <a:noFill/>
          <a:ln/>
        </p:spPr>
      </p:sp>
      <p:sp>
        <p:nvSpPr>
          <p:cNvPr id="13" name="Text 9"/>
          <p:cNvSpPr/>
          <p:nvPr/>
        </p:nvSpPr>
        <p:spPr>
          <a:xfrm>
            <a:off x="9208651" y="6955575"/>
            <a:ext cx="5537892" cy="13970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Treasure Hunt</a:t>
            </a:r>
            <a:endParaRPr lang="en-US" sz="4800" dirty="0"/>
          </a:p>
        </p:txBody>
      </p:sp>
      <p:sp>
        <p:nvSpPr>
          <p:cNvPr id="14" name="Text 10"/>
          <p:cNvSpPr/>
          <p:nvPr/>
        </p:nvSpPr>
        <p:spPr>
          <a:xfrm>
            <a:off x="9242522" y="8352575"/>
            <a:ext cx="5470150" cy="25484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significant event in the history of the fantasy realm, in which a massive treasure hunt was organized, leading to the discovery.</a:t>
            </a:r>
            <a:endParaRPr lang="en-US" sz="3200" dirty="0"/>
          </a:p>
        </p:txBody>
      </p:sp>
      <p:pic>
        <p:nvPicPr>
          <p:cNvPr id="15"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2483" y="3644900"/>
            <a:ext cx="6617533" cy="8872761"/>
          </a:xfrm>
          <a:prstGeom prst="rect">
            <a:avLst/>
          </a:prstGeom>
        </p:spPr>
      </p:pic>
      <p:sp>
        <p:nvSpPr>
          <p:cNvPr id="16" name="Shape 11"/>
          <p:cNvSpPr/>
          <p:nvPr/>
        </p:nvSpPr>
        <p:spPr>
          <a:xfrm>
            <a:off x="17172546" y="4694975"/>
            <a:ext cx="5334667" cy="6112609"/>
          </a:xfrm>
          <a:prstGeom prst="rect">
            <a:avLst/>
          </a:prstGeom>
          <a:noFill/>
          <a:ln/>
        </p:spPr>
      </p:sp>
      <p:sp>
        <p:nvSpPr>
          <p:cNvPr id="17" name="Text 12"/>
          <p:cNvSpPr/>
          <p:nvPr/>
        </p:nvSpPr>
        <p:spPr>
          <a:xfrm>
            <a:off x="18984639" y="4694975"/>
            <a:ext cx="1710480" cy="2497667"/>
          </a:xfrm>
          <a:prstGeom prst="rect">
            <a:avLst/>
          </a:prstGeom>
          <a:noFill/>
          <a:ln/>
        </p:spPr>
        <p:txBody>
          <a:bodyPr wrap="square" lIns="0" tIns="0" rIns="0" bIns="0" rtlCol="0" anchor="t"/>
          <a:lstStyle/>
          <a:p>
            <a:pPr algn="ctr" indent="0" marL="0">
              <a:lnSpc>
                <a:spcPts val="15360"/>
              </a:lnSpc>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03</a:t>
            </a:r>
            <a:endParaRPr lang="en-US" sz="12800" dirty="0"/>
          </a:p>
        </p:txBody>
      </p:sp>
      <p:sp>
        <p:nvSpPr>
          <p:cNvPr id="18" name="Shape 13"/>
          <p:cNvSpPr/>
          <p:nvPr/>
        </p:nvSpPr>
        <p:spPr>
          <a:xfrm>
            <a:off x="17172546" y="6955575"/>
            <a:ext cx="5334667" cy="4292600"/>
          </a:xfrm>
          <a:prstGeom prst="rect">
            <a:avLst/>
          </a:prstGeom>
          <a:noFill/>
          <a:ln/>
        </p:spPr>
      </p:sp>
      <p:sp>
        <p:nvSpPr>
          <p:cNvPr id="19" name="Text 14"/>
          <p:cNvSpPr/>
          <p:nvPr/>
        </p:nvSpPr>
        <p:spPr>
          <a:xfrm>
            <a:off x="17070934" y="6955575"/>
            <a:ext cx="5537892" cy="1397000"/>
          </a:xfrm>
          <a:prstGeom prst="rect">
            <a:avLst/>
          </a:prstGeom>
          <a:noFill/>
          <a:ln/>
        </p:spPr>
        <p:txBody>
          <a:bodyPr wrap="square" lIns="0" tIns="0" rIns="0" bIns="0" rtlCol="0" anchor="t"/>
          <a:lstStyle/>
          <a:p>
            <a:pPr algn="ctr"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Great Adventure</a:t>
            </a:r>
            <a:endParaRPr lang="en-US" sz="4800" dirty="0"/>
          </a:p>
        </p:txBody>
      </p:sp>
      <p:sp>
        <p:nvSpPr>
          <p:cNvPr id="20" name="Text 15"/>
          <p:cNvSpPr/>
          <p:nvPr/>
        </p:nvSpPr>
        <p:spPr>
          <a:xfrm>
            <a:off x="17104805" y="8352575"/>
            <a:ext cx="5470150" cy="30310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notable year in the history of the fantasy realm, in which a large number of adventurers set out to explore and discover new parts of the fantasy realm.</a:t>
            </a:r>
            <a:endParaRPr lang="en-US" sz="3200" dirty="0"/>
          </a:p>
        </p:txBody>
      </p:sp>
      <p:pic>
        <p:nvPicPr>
          <p:cNvPr id="21"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24765" y="3644900"/>
            <a:ext cx="6617533" cy="88727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10377197" y="927100"/>
            <a:ext cx="3645356"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Our Team</a:t>
            </a:r>
            <a:endParaRPr lang="en-US" sz="9600" dirty="0"/>
          </a:p>
        </p:txBody>
      </p:sp>
      <p:sp>
        <p:nvSpPr>
          <p:cNvPr id="4" name="Shape 1"/>
          <p:cNvSpPr/>
          <p:nvPr/>
        </p:nvSpPr>
        <p:spPr>
          <a:xfrm>
            <a:off x="1968746" y="3797300"/>
            <a:ext cx="5639505" cy="7975600"/>
          </a:xfrm>
          <a:prstGeom prst="rect">
            <a:avLst/>
          </a:prstGeom>
          <a:noFill/>
          <a:ln/>
        </p:spPr>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8746" y="3797300"/>
            <a:ext cx="5639505" cy="5638800"/>
          </a:xfrm>
          <a:prstGeom prst="rect">
            <a:avLst/>
          </a:prstGeom>
        </p:spPr>
      </p:pic>
      <p:sp>
        <p:nvSpPr>
          <p:cNvPr id="6" name="Shape 2"/>
          <p:cNvSpPr/>
          <p:nvPr/>
        </p:nvSpPr>
        <p:spPr>
          <a:xfrm>
            <a:off x="3683460" y="10045700"/>
            <a:ext cx="2210076" cy="1727200"/>
          </a:xfrm>
          <a:prstGeom prst="rect">
            <a:avLst/>
          </a:prstGeom>
          <a:noFill/>
          <a:ln/>
        </p:spPr>
      </p:sp>
      <p:sp>
        <p:nvSpPr>
          <p:cNvPr id="7" name="Text 3"/>
          <p:cNvSpPr/>
          <p:nvPr/>
        </p:nvSpPr>
        <p:spPr>
          <a:xfrm>
            <a:off x="3547977" y="10045700"/>
            <a:ext cx="2481043"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Full Name</a:t>
            </a:r>
            <a:endParaRPr lang="en-US" sz="6400" dirty="0"/>
          </a:p>
        </p:txBody>
      </p:sp>
      <p:sp>
        <p:nvSpPr>
          <p:cNvPr id="8" name="Text 4"/>
          <p:cNvSpPr/>
          <p:nvPr/>
        </p:nvSpPr>
        <p:spPr>
          <a:xfrm>
            <a:off x="4255032" y="11226800"/>
            <a:ext cx="1066933" cy="6985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Title</a:t>
            </a:r>
            <a:endParaRPr lang="en-US" sz="3600" dirty="0"/>
          </a:p>
        </p:txBody>
      </p:sp>
      <p:sp>
        <p:nvSpPr>
          <p:cNvPr id="9" name="Shape 5"/>
          <p:cNvSpPr/>
          <p:nvPr/>
        </p:nvSpPr>
        <p:spPr>
          <a:xfrm>
            <a:off x="9386473" y="3797300"/>
            <a:ext cx="5639505" cy="7975600"/>
          </a:xfrm>
          <a:prstGeom prst="rect">
            <a:avLst/>
          </a:prstGeom>
          <a:noFill/>
          <a:ln/>
        </p:spPr>
      </p:sp>
      <p:pic>
        <p:nvPicPr>
          <p:cNvPr id="10"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6473" y="3797300"/>
            <a:ext cx="5639505" cy="5638800"/>
          </a:xfrm>
          <a:prstGeom prst="rect">
            <a:avLst/>
          </a:prstGeom>
        </p:spPr>
      </p:pic>
      <p:sp>
        <p:nvSpPr>
          <p:cNvPr id="11" name="Shape 6"/>
          <p:cNvSpPr/>
          <p:nvPr/>
        </p:nvSpPr>
        <p:spPr>
          <a:xfrm>
            <a:off x="11101187" y="10045700"/>
            <a:ext cx="2210076" cy="1727200"/>
          </a:xfrm>
          <a:prstGeom prst="rect">
            <a:avLst/>
          </a:prstGeom>
          <a:noFill/>
          <a:ln/>
        </p:spPr>
      </p:sp>
      <p:sp>
        <p:nvSpPr>
          <p:cNvPr id="12" name="Text 7"/>
          <p:cNvSpPr/>
          <p:nvPr/>
        </p:nvSpPr>
        <p:spPr>
          <a:xfrm>
            <a:off x="10965704" y="10045700"/>
            <a:ext cx="2481043"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Full Name</a:t>
            </a:r>
            <a:endParaRPr lang="en-US" sz="6400" dirty="0"/>
          </a:p>
        </p:txBody>
      </p:sp>
      <p:sp>
        <p:nvSpPr>
          <p:cNvPr id="13" name="Text 8"/>
          <p:cNvSpPr/>
          <p:nvPr/>
        </p:nvSpPr>
        <p:spPr>
          <a:xfrm>
            <a:off x="11672759" y="11226800"/>
            <a:ext cx="1066933" cy="6985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Title</a:t>
            </a:r>
            <a:endParaRPr lang="en-US" sz="3600" dirty="0"/>
          </a:p>
        </p:txBody>
      </p:sp>
      <p:sp>
        <p:nvSpPr>
          <p:cNvPr id="14" name="Shape 9"/>
          <p:cNvSpPr/>
          <p:nvPr/>
        </p:nvSpPr>
        <p:spPr>
          <a:xfrm>
            <a:off x="16804200" y="3797300"/>
            <a:ext cx="5639505" cy="7975600"/>
          </a:xfrm>
          <a:prstGeom prst="rect">
            <a:avLst/>
          </a:prstGeom>
          <a:noFill/>
          <a:ln/>
        </p:spPr>
      </p:sp>
      <p:pic>
        <p:nvPicPr>
          <p:cNvPr id="1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04200" y="3797300"/>
            <a:ext cx="5639505" cy="5638800"/>
          </a:xfrm>
          <a:prstGeom prst="rect">
            <a:avLst/>
          </a:prstGeom>
        </p:spPr>
      </p:pic>
      <p:sp>
        <p:nvSpPr>
          <p:cNvPr id="16" name="Shape 10"/>
          <p:cNvSpPr/>
          <p:nvPr/>
        </p:nvSpPr>
        <p:spPr>
          <a:xfrm>
            <a:off x="18518915" y="10045700"/>
            <a:ext cx="2210076" cy="1727200"/>
          </a:xfrm>
          <a:prstGeom prst="rect">
            <a:avLst/>
          </a:prstGeom>
          <a:noFill/>
          <a:ln/>
        </p:spPr>
      </p:sp>
      <p:sp>
        <p:nvSpPr>
          <p:cNvPr id="17" name="Text 11"/>
          <p:cNvSpPr/>
          <p:nvPr/>
        </p:nvSpPr>
        <p:spPr>
          <a:xfrm>
            <a:off x="18383431" y="10045700"/>
            <a:ext cx="2481043" cy="1248833"/>
          </a:xfrm>
          <a:prstGeom prst="rect">
            <a:avLst/>
          </a:prstGeom>
          <a:noFill/>
          <a:ln/>
        </p:spPr>
        <p:txBody>
          <a:bodyPr wrap="square" lIns="0" tIns="0" rIns="0" bIns="0" rtlCol="0" anchor="t"/>
          <a:lstStyle/>
          <a:p>
            <a:pPr algn="ctr" indent="0" marL="0">
              <a:lnSpc>
                <a:spcPts val="7680"/>
              </a:lnSpc>
              <a:buNone/>
            </a:pPr>
            <a:r>
              <a:rPr lang="en-US" sz="64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Full Name</a:t>
            </a:r>
            <a:endParaRPr lang="en-US" sz="6400" dirty="0"/>
          </a:p>
        </p:txBody>
      </p:sp>
      <p:sp>
        <p:nvSpPr>
          <p:cNvPr id="18" name="Text 12"/>
          <p:cNvSpPr/>
          <p:nvPr/>
        </p:nvSpPr>
        <p:spPr>
          <a:xfrm>
            <a:off x="19090486" y="11226800"/>
            <a:ext cx="1066933" cy="698500"/>
          </a:xfrm>
          <a:prstGeom prst="rect">
            <a:avLst/>
          </a:prstGeom>
          <a:noFill/>
          <a:ln/>
        </p:spPr>
        <p:txBody>
          <a:bodyPr wrap="square" lIns="0" tIns="0" rIns="0" bIns="0" rtlCol="0" anchor="t"/>
          <a:lstStyle/>
          <a:p>
            <a:pPr algn="ctr"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Title</a:t>
            </a:r>
            <a:endParaRPr lang="en-US" sz="3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1219352" y="419100"/>
            <a:ext cx="4445556"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Fantasy List</a:t>
            </a:r>
            <a:endParaRPr lang="en-US" sz="9600" dirty="0"/>
          </a:p>
        </p:txBody>
      </p:sp>
      <p:sp>
        <p:nvSpPr>
          <p:cNvPr id="4" name="Shape 1"/>
          <p:cNvSpPr/>
          <p:nvPr/>
        </p:nvSpPr>
        <p:spPr>
          <a:xfrm>
            <a:off x="1422578" y="2743200"/>
            <a:ext cx="15000575" cy="10210800"/>
          </a:xfrm>
          <a:prstGeom prst="rect">
            <a:avLst/>
          </a:prstGeom>
          <a:noFill/>
          <a:ln/>
        </p:spPr>
      </p:sp>
      <p:sp>
        <p:nvSpPr>
          <p:cNvPr id="5" name="Shape 2"/>
          <p:cNvSpPr/>
          <p:nvPr/>
        </p:nvSpPr>
        <p:spPr>
          <a:xfrm>
            <a:off x="1422578" y="2743200"/>
            <a:ext cx="15000575" cy="1193800"/>
          </a:xfrm>
          <a:prstGeom prst="rect">
            <a:avLst/>
          </a:prstGeom>
          <a:noFill/>
          <a:ln/>
        </p:spPr>
      </p:sp>
      <p:sp>
        <p:nvSpPr>
          <p:cNvPr id="6" name="Text 3"/>
          <p:cNvSpPr/>
          <p:nvPr/>
        </p:nvSpPr>
        <p:spPr>
          <a:xfrm>
            <a:off x="1422578" y="27432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Dragons</a:t>
            </a:r>
            <a:endParaRPr lang="en-US" sz="4800" dirty="0"/>
          </a:p>
        </p:txBody>
      </p:sp>
      <p:sp>
        <p:nvSpPr>
          <p:cNvPr id="7" name="Text 4"/>
          <p:cNvSpPr/>
          <p:nvPr/>
        </p:nvSpPr>
        <p:spPr>
          <a:xfrm>
            <a:off x="5791924" y="2794000"/>
            <a:ext cx="10783648"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Fire-breathing creatures that are often powerful and dangerous</a:t>
            </a:r>
            <a:endParaRPr lang="en-US" sz="3600" dirty="0"/>
          </a:p>
        </p:txBody>
      </p:sp>
      <p:sp>
        <p:nvSpPr>
          <p:cNvPr id="8" name="Shape 5"/>
          <p:cNvSpPr/>
          <p:nvPr/>
        </p:nvSpPr>
        <p:spPr>
          <a:xfrm>
            <a:off x="1422578" y="4546600"/>
            <a:ext cx="15000575" cy="1193800"/>
          </a:xfrm>
          <a:prstGeom prst="rect">
            <a:avLst/>
          </a:prstGeom>
          <a:noFill/>
          <a:ln/>
        </p:spPr>
      </p:sp>
      <p:sp>
        <p:nvSpPr>
          <p:cNvPr id="9" name="Text 6"/>
          <p:cNvSpPr/>
          <p:nvPr/>
        </p:nvSpPr>
        <p:spPr>
          <a:xfrm>
            <a:off x="1422578" y="45466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Medieval-like Settings</a:t>
            </a:r>
            <a:endParaRPr lang="en-US" sz="4800" dirty="0"/>
          </a:p>
        </p:txBody>
      </p:sp>
      <p:sp>
        <p:nvSpPr>
          <p:cNvPr id="10" name="Text 7"/>
          <p:cNvSpPr/>
          <p:nvPr/>
        </p:nvSpPr>
        <p:spPr>
          <a:xfrm>
            <a:off x="5791924" y="4870450"/>
            <a:ext cx="10783648"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Worlds with castles, knights, and feudal systems</a:t>
            </a:r>
            <a:endParaRPr lang="en-US" sz="3600" dirty="0"/>
          </a:p>
        </p:txBody>
      </p:sp>
      <p:sp>
        <p:nvSpPr>
          <p:cNvPr id="11" name="Shape 8"/>
          <p:cNvSpPr/>
          <p:nvPr/>
        </p:nvSpPr>
        <p:spPr>
          <a:xfrm>
            <a:off x="1422578" y="6350000"/>
            <a:ext cx="15000575" cy="1193800"/>
          </a:xfrm>
          <a:prstGeom prst="rect">
            <a:avLst/>
          </a:prstGeom>
          <a:noFill/>
          <a:ln/>
        </p:spPr>
      </p:sp>
      <p:sp>
        <p:nvSpPr>
          <p:cNvPr id="12" name="Text 9"/>
          <p:cNvSpPr/>
          <p:nvPr/>
        </p:nvSpPr>
        <p:spPr>
          <a:xfrm>
            <a:off x="1422578" y="63500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Chosen One Trope</a:t>
            </a:r>
            <a:endParaRPr lang="en-US" sz="4800" dirty="0"/>
          </a:p>
        </p:txBody>
      </p:sp>
      <p:sp>
        <p:nvSpPr>
          <p:cNvPr id="13" name="Text 10"/>
          <p:cNvSpPr/>
          <p:nvPr/>
        </p:nvSpPr>
        <p:spPr>
          <a:xfrm>
            <a:off x="5791924" y="6673850"/>
            <a:ext cx="10783648"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A hero chosen by destiny to save the world</a:t>
            </a:r>
            <a:endParaRPr lang="en-US" sz="3600" dirty="0"/>
          </a:p>
        </p:txBody>
      </p:sp>
      <p:sp>
        <p:nvSpPr>
          <p:cNvPr id="14" name="Shape 11"/>
          <p:cNvSpPr/>
          <p:nvPr/>
        </p:nvSpPr>
        <p:spPr>
          <a:xfrm>
            <a:off x="1422578" y="8153400"/>
            <a:ext cx="15000575" cy="1193800"/>
          </a:xfrm>
          <a:prstGeom prst="rect">
            <a:avLst/>
          </a:prstGeom>
          <a:noFill/>
          <a:ln/>
        </p:spPr>
      </p:sp>
      <p:sp>
        <p:nvSpPr>
          <p:cNvPr id="15" name="Text 12"/>
          <p:cNvSpPr/>
          <p:nvPr/>
        </p:nvSpPr>
        <p:spPr>
          <a:xfrm>
            <a:off x="1422578" y="81534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Magic</a:t>
            </a:r>
            <a:endParaRPr lang="en-US" sz="4800" dirty="0"/>
          </a:p>
        </p:txBody>
      </p:sp>
      <p:sp>
        <p:nvSpPr>
          <p:cNvPr id="16" name="Text 13"/>
          <p:cNvSpPr/>
          <p:nvPr/>
        </p:nvSpPr>
        <p:spPr>
          <a:xfrm>
            <a:off x="5791924" y="8204200"/>
            <a:ext cx="10783648"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An integral part of fantasy stories, can take many forms</a:t>
            </a:r>
            <a:endParaRPr lang="en-US" sz="3600" dirty="0"/>
          </a:p>
        </p:txBody>
      </p:sp>
      <p:sp>
        <p:nvSpPr>
          <p:cNvPr id="17" name="Shape 14"/>
          <p:cNvSpPr/>
          <p:nvPr/>
        </p:nvSpPr>
        <p:spPr>
          <a:xfrm>
            <a:off x="1422578" y="9956800"/>
            <a:ext cx="15000575" cy="1193800"/>
          </a:xfrm>
          <a:prstGeom prst="rect">
            <a:avLst/>
          </a:prstGeom>
          <a:noFill/>
          <a:ln/>
        </p:spPr>
      </p:sp>
      <p:sp>
        <p:nvSpPr>
          <p:cNvPr id="18" name="Text 15"/>
          <p:cNvSpPr/>
          <p:nvPr/>
        </p:nvSpPr>
        <p:spPr>
          <a:xfrm>
            <a:off x="1422578" y="99568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Best Curse</a:t>
            </a:r>
            <a:endParaRPr lang="en-US" sz="4800" dirty="0"/>
          </a:p>
        </p:txBody>
      </p:sp>
      <p:sp>
        <p:nvSpPr>
          <p:cNvPr id="19" name="Text 16"/>
          <p:cNvSpPr/>
          <p:nvPr/>
        </p:nvSpPr>
        <p:spPr>
          <a:xfrm>
            <a:off x="5791924" y="10007600"/>
            <a:ext cx="10783648" cy="12446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A curse that is unique, creative, and fits within the story</a:t>
            </a:r>
            <a:endParaRPr lang="en-US" sz="3600" dirty="0"/>
          </a:p>
        </p:txBody>
      </p:sp>
      <p:sp>
        <p:nvSpPr>
          <p:cNvPr id="20" name="Shape 17"/>
          <p:cNvSpPr/>
          <p:nvPr/>
        </p:nvSpPr>
        <p:spPr>
          <a:xfrm>
            <a:off x="1422578" y="11760200"/>
            <a:ext cx="15000575" cy="1193800"/>
          </a:xfrm>
          <a:prstGeom prst="rect">
            <a:avLst/>
          </a:prstGeom>
          <a:noFill/>
          <a:ln/>
        </p:spPr>
      </p:sp>
      <p:sp>
        <p:nvSpPr>
          <p:cNvPr id="21" name="Text 18"/>
          <p:cNvSpPr/>
          <p:nvPr/>
        </p:nvSpPr>
        <p:spPr>
          <a:xfrm>
            <a:off x="1422578" y="11760200"/>
            <a:ext cx="4267733"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Unique Creatures</a:t>
            </a:r>
            <a:endParaRPr lang="en-US" sz="4800" dirty="0"/>
          </a:p>
        </p:txBody>
      </p:sp>
      <p:sp>
        <p:nvSpPr>
          <p:cNvPr id="22" name="Text 19"/>
          <p:cNvSpPr/>
          <p:nvPr/>
        </p:nvSpPr>
        <p:spPr>
          <a:xfrm>
            <a:off x="5791924" y="12084050"/>
            <a:ext cx="10783648"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A variety of fantastical beings that inhabit the world</a:t>
            </a:r>
            <a:endParaRPr lang="en-US" sz="3600" dirty="0"/>
          </a:p>
        </p:txBody>
      </p:sp>
      <p:pic>
        <p:nvPicPr>
          <p:cNvPr id="2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36054" y="2159000"/>
            <a:ext cx="6705054" cy="95677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8662483" y="965200"/>
            <a:ext cx="6706438"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Fantasy Quest List</a:t>
            </a:r>
            <a:endParaRPr lang="en-US" sz="9600" dirty="0"/>
          </a:p>
        </p:txBody>
      </p:sp>
      <p:sp>
        <p:nvSpPr>
          <p:cNvPr id="4" name="Text 1"/>
          <p:cNvSpPr/>
          <p:nvPr/>
        </p:nvSpPr>
        <p:spPr>
          <a:xfrm>
            <a:off x="9678610" y="4127500"/>
            <a:ext cx="2718140"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Quest List</a:t>
            </a:r>
            <a:endParaRPr lang="en-US" sz="4800" dirty="0"/>
          </a:p>
        </p:txBody>
      </p:sp>
      <p:sp>
        <p:nvSpPr>
          <p:cNvPr id="5" name="Text 2"/>
          <p:cNvSpPr/>
          <p:nvPr/>
        </p:nvSpPr>
        <p:spPr>
          <a:xfrm>
            <a:off x="16943918" y="4127500"/>
            <a:ext cx="787498"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Yes</a:t>
            </a:r>
            <a:endParaRPr lang="en-US" sz="4800" dirty="0"/>
          </a:p>
        </p:txBody>
      </p:sp>
      <p:sp>
        <p:nvSpPr>
          <p:cNvPr id="6" name="Text 3"/>
          <p:cNvSpPr/>
          <p:nvPr/>
        </p:nvSpPr>
        <p:spPr>
          <a:xfrm>
            <a:off x="20843305" y="4127500"/>
            <a:ext cx="622378"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No</a:t>
            </a:r>
            <a:endParaRPr lang="en-US" sz="4800" dirty="0"/>
          </a:p>
        </p:txBody>
      </p:sp>
      <p:sp>
        <p:nvSpPr>
          <p:cNvPr id="7" name="Shape 4"/>
          <p:cNvSpPr/>
          <p:nvPr/>
        </p:nvSpPr>
        <p:spPr>
          <a:xfrm>
            <a:off x="8865708" y="3492500"/>
            <a:ext cx="14301988" cy="8128000"/>
          </a:xfrm>
          <a:prstGeom prst="roundRect">
            <a:avLst>
              <a:gd name="adj" fmla="val 1238"/>
            </a:avLst>
          </a:prstGeom>
          <a:noFill/>
          <a:ln w="12700">
            <a:solidFill>
              <a:srgbClr val="FFFFFF"/>
            </a:solidFill>
            <a:prstDash val="solid"/>
          </a:ln>
        </p:spPr>
      </p:sp>
      <p:pic>
        <p:nvPicPr>
          <p:cNvPr id="8"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65708" y="5511800"/>
            <a:ext cx="14263883" cy="12700"/>
          </a:xfrm>
          <a:prstGeom prst="rect">
            <a:avLst/>
          </a:prstGeom>
        </p:spPr>
      </p:pic>
      <p:pic>
        <p:nvPicPr>
          <p:cNvPr id="9"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07026" y="3492500"/>
            <a:ext cx="12702" cy="8102600"/>
          </a:xfrm>
          <a:prstGeom prst="rect">
            <a:avLst/>
          </a:prstGeom>
        </p:spPr>
      </p:pic>
      <p:pic>
        <p:nvPicPr>
          <p:cNvPr id="10"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44518" y="3492500"/>
            <a:ext cx="12702" cy="8102600"/>
          </a:xfrm>
          <a:prstGeom prst="rect">
            <a:avLst/>
          </a:prstGeom>
        </p:spPr>
      </p:pic>
      <p:pic>
        <p:nvPicPr>
          <p:cNvPr id="11"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65708" y="7543800"/>
            <a:ext cx="14263883" cy="12700"/>
          </a:xfrm>
          <a:prstGeom prst="rect">
            <a:avLst/>
          </a:prstGeom>
        </p:spPr>
      </p:pic>
      <p:pic>
        <p:nvPicPr>
          <p:cNvPr id="12"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65708" y="9575800"/>
            <a:ext cx="14263883" cy="12700"/>
          </a:xfrm>
          <a:prstGeom prst="rect">
            <a:avLst/>
          </a:prstGeom>
        </p:spPr>
      </p:pic>
      <p:sp>
        <p:nvSpPr>
          <p:cNvPr id="13" name="Text 5"/>
          <p:cNvSpPr/>
          <p:nvPr/>
        </p:nvSpPr>
        <p:spPr>
          <a:xfrm>
            <a:off x="9678610" y="6261100"/>
            <a:ext cx="3797775"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Dragon's Treasure</a:t>
            </a:r>
            <a:endParaRPr lang="en-US" sz="3600" dirty="0"/>
          </a:p>
        </p:txBody>
      </p:sp>
      <p:sp>
        <p:nvSpPr>
          <p:cNvPr id="14" name="Text 6"/>
          <p:cNvSpPr/>
          <p:nvPr/>
        </p:nvSpPr>
        <p:spPr>
          <a:xfrm>
            <a:off x="9678610" y="8293100"/>
            <a:ext cx="2667333"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Missing Heir</a:t>
            </a:r>
            <a:endParaRPr lang="en-US" sz="3600" dirty="0"/>
          </a:p>
        </p:txBody>
      </p:sp>
      <p:sp>
        <p:nvSpPr>
          <p:cNvPr id="15" name="Text 7"/>
          <p:cNvSpPr/>
          <p:nvPr/>
        </p:nvSpPr>
        <p:spPr>
          <a:xfrm>
            <a:off x="9678610" y="10325100"/>
            <a:ext cx="2972171"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Ultimate Spell</a:t>
            </a:r>
            <a:endParaRPr lang="en-US" sz="3600" dirty="0"/>
          </a:p>
        </p:txBody>
      </p:sp>
      <p:pic>
        <p:nvPicPr>
          <p:cNvPr id="16"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0159" y="1955800"/>
            <a:ext cx="5387086" cy="97962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385445"/>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9623569" y="1358900"/>
            <a:ext cx="5127207" cy="3716867"/>
          </a:xfrm>
          <a:prstGeom prst="rect">
            <a:avLst/>
          </a:prstGeom>
          <a:noFill/>
          <a:ln/>
        </p:spPr>
        <p:txBody>
          <a:bodyPr wrap="square" lIns="0" tIns="0" rIns="0" bIns="0" rtlCol="0" anchor="t"/>
          <a:lstStyle/>
          <a:p>
            <a:pPr algn="ctr" indent="0" marL="0">
              <a:buNone/>
            </a:pPr>
            <a:r>
              <a:rPr lang="en-US" sz="12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Thank You</a:t>
            </a:r>
            <a:endParaRPr lang="en-US" sz="12800" dirty="0"/>
          </a:p>
        </p:txBody>
      </p:sp>
      <p:sp>
        <p:nvSpPr>
          <p:cNvPr id="4" name="Text 1"/>
          <p:cNvSpPr/>
          <p:nvPr/>
        </p:nvSpPr>
        <p:spPr>
          <a:xfrm>
            <a:off x="7405026" y="5384800"/>
            <a:ext cx="1829029"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Title Font</a:t>
            </a:r>
            <a:endParaRPr lang="en-US" sz="4800" dirty="0"/>
          </a:p>
        </p:txBody>
      </p:sp>
      <p:sp>
        <p:nvSpPr>
          <p:cNvPr id="5" name="Text 2"/>
          <p:cNvSpPr/>
          <p:nvPr/>
        </p:nvSpPr>
        <p:spPr>
          <a:xfrm>
            <a:off x="7405026" y="7302500"/>
            <a:ext cx="1790924"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Body Font</a:t>
            </a:r>
            <a:endParaRPr lang="en-US" sz="4800" dirty="0"/>
          </a:p>
        </p:txBody>
      </p:sp>
      <p:sp>
        <p:nvSpPr>
          <p:cNvPr id="6" name="Shape 3"/>
          <p:cNvSpPr/>
          <p:nvPr/>
        </p:nvSpPr>
        <p:spPr>
          <a:xfrm>
            <a:off x="6947768" y="4737100"/>
            <a:ext cx="10478810" cy="6096000"/>
          </a:xfrm>
          <a:prstGeom prst="roundRect">
            <a:avLst>
              <a:gd name="adj" fmla="val 1650"/>
            </a:avLst>
          </a:prstGeom>
          <a:noFill/>
          <a:ln w="12700">
            <a:solidFill>
              <a:srgbClr val="FFFFFF"/>
            </a:solidFill>
            <a:prstDash val="solid"/>
          </a:ln>
        </p:spPr>
      </p:sp>
      <p:pic>
        <p:nvPicPr>
          <p:cNvPr id="7"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5178" y="4737100"/>
            <a:ext cx="12702" cy="6096000"/>
          </a:xfrm>
          <a:prstGeom prst="rect">
            <a:avLst/>
          </a:prstGeom>
        </p:spPr>
      </p:pic>
      <p:pic>
        <p:nvPicPr>
          <p:cNvPr id="8"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7768" y="6756400"/>
            <a:ext cx="10472763" cy="12700"/>
          </a:xfrm>
          <a:prstGeom prst="rect">
            <a:avLst/>
          </a:prstGeom>
        </p:spPr>
      </p:pic>
      <p:pic>
        <p:nvPicPr>
          <p:cNvPr id="9"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7768" y="8788400"/>
            <a:ext cx="10472763" cy="12700"/>
          </a:xfrm>
          <a:prstGeom prst="rect">
            <a:avLst/>
          </a:prstGeom>
        </p:spPr>
      </p:pic>
      <p:sp>
        <p:nvSpPr>
          <p:cNvPr id="10" name="Text 4"/>
          <p:cNvSpPr/>
          <p:nvPr/>
        </p:nvSpPr>
        <p:spPr>
          <a:xfrm>
            <a:off x="12676184" y="7505700"/>
            <a:ext cx="1473384" cy="698500"/>
          </a:xfrm>
          <a:prstGeom prst="rect">
            <a:avLst/>
          </a:prstGeom>
          <a:noFill/>
          <a:ln/>
        </p:spPr>
        <p:txBody>
          <a:bodyPr wrap="square" lIns="0" tIns="0" rIns="0" bIns="0" rtlCol="0" anchor="t"/>
          <a:lstStyle/>
          <a:p>
            <a:pPr algn="l" indent="0" marL="0">
              <a:buNone/>
            </a:pPr>
            <a:r>
              <a:rPr lang="en-US" sz="3600" u="sng" dirty="0">
                <a:solidFill>
                  <a:srgbClr val="FFFFFF">
                    <a:alpha val="100000"/>
                  </a:srgbClr>
                </a:solidFill>
                <a:latin typeface="Lato Regular" pitchFamily="34" charset="0"/>
                <a:ea typeface="Lato Regular" pitchFamily="34" charset="-122"/>
                <a:cs typeface="Lato Regular" pitchFamily="34" charset="-120"/>
                <a:hlinkClick r:id="rId9" invalidUrl="" action="" tgtFrame="" tooltip="Open https://freefontsfamily.com/avenir-font/" history="1" highlightClick="0" endSnd="0">
                  <a:extLst>
                    <a:ext uri="{A12FA001-AC4F-418D-AE19-62706E023703}">
                      <ahyp:hlinkClr xmlns:ahyp="http://schemas.microsoft.com/office/drawing/2018/hyperlinkcolor" val="tx"/>
                    </a:ext>
                  </a:extLst>
                </a:hlinkClick>
              </a:rPr>
              <a:t>Avenir</a:t>
            </a:r>
            <a:endParaRPr lang="en-US" sz="3600" dirty="0"/>
          </a:p>
        </p:txBody>
      </p:sp>
      <p:sp>
        <p:nvSpPr>
          <p:cNvPr id="11" name="Text 5"/>
          <p:cNvSpPr/>
          <p:nvPr/>
        </p:nvSpPr>
        <p:spPr>
          <a:xfrm>
            <a:off x="12676184" y="5486400"/>
            <a:ext cx="1359070" cy="1041400"/>
          </a:xfrm>
          <a:prstGeom prst="rect">
            <a:avLst/>
          </a:prstGeom>
          <a:noFill/>
          <a:ln/>
        </p:spPr>
        <p:txBody>
          <a:bodyPr wrap="square" lIns="0" tIns="0" rIns="0" bIns="0" rtlCol="0" anchor="t"/>
          <a:lstStyle/>
          <a:p>
            <a:pPr algn="l" indent="0" marL="0">
              <a:buNone/>
            </a:pPr>
            <a:r>
              <a:rPr lang="en-US" sz="3600" u="sng" dirty="0">
                <a:solidFill>
                  <a:srgbClr val="FFFFFF">
                    <a:alpha val="100000"/>
                  </a:srgbClr>
                </a:solidFill>
                <a:latin typeface="Sue Ellen Francisco Regular" pitchFamily="34" charset="0"/>
                <a:ea typeface="Sue Ellen Francisco Regular" pitchFamily="34" charset="-122"/>
                <a:cs typeface="Sue Ellen Francisco Regular" pitchFamily="34" charset="-120"/>
                <a:hlinkClick r:id="rId10" invalidUrl="" action="" tgtFrame="" tooltip="Open https://fonts.google.com/specimen/Montserrat" history="1" highlightClick="0" endSnd="0">
                  <a:extLst>
                    <a:ext uri="{A12FA001-AC4F-418D-AE19-62706E023703}">
                      <ahyp:hlinkClr xmlns:ahyp="http://schemas.microsoft.com/office/drawing/2018/hyperlinkcolor" val="tx"/>
                    </a:ext>
                  </a:extLst>
                </a:hlinkClick>
              </a:rPr>
              <a:t>Marcellus</a:t>
            </a:r>
            <a:endParaRPr lang="en-US" sz="3600" dirty="0"/>
          </a:p>
        </p:txBody>
      </p:sp>
      <p:sp>
        <p:nvSpPr>
          <p:cNvPr id="12" name="Text 6"/>
          <p:cNvSpPr/>
          <p:nvPr/>
        </p:nvSpPr>
        <p:spPr>
          <a:xfrm>
            <a:off x="7405026" y="9385300"/>
            <a:ext cx="978022" cy="1397000"/>
          </a:xfrm>
          <a:prstGeom prst="rect">
            <a:avLst/>
          </a:prstGeom>
          <a:noFill/>
          <a:ln/>
        </p:spPr>
        <p:txBody>
          <a:bodyPr wrap="square" lIns="0" tIns="0" rIns="0" bIns="0" rtlCol="0" anchor="t"/>
          <a:lstStyle/>
          <a:p>
            <a:pPr algn="l" indent="0" marL="0">
              <a:buNone/>
            </a:pPr>
            <a:r>
              <a:rPr lang="en-US" sz="48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Icon</a:t>
            </a:r>
            <a:endParaRPr lang="en-US" sz="4800" dirty="0"/>
          </a:p>
        </p:txBody>
      </p:sp>
      <p:sp>
        <p:nvSpPr>
          <p:cNvPr id="13" name="Text 7"/>
          <p:cNvSpPr/>
          <p:nvPr/>
        </p:nvSpPr>
        <p:spPr>
          <a:xfrm>
            <a:off x="12549168" y="9537700"/>
            <a:ext cx="3315114" cy="698500"/>
          </a:xfrm>
          <a:prstGeom prst="rect">
            <a:avLst/>
          </a:prstGeom>
          <a:noFill/>
          <a:ln/>
        </p:spPr>
        <p:txBody>
          <a:bodyPr wrap="square" lIns="0" tIns="0" rIns="0" bIns="0" rtlCol="0" anchor="t"/>
          <a:lstStyle/>
          <a:p>
            <a:pPr algn="l" indent="0" marL="0">
              <a:buNone/>
            </a:pPr>
            <a:r>
              <a:rPr lang="en-US" sz="3600" dirty="0">
                <a:solidFill>
                  <a:srgbClr val="FFFFFF">
                    <a:alpha val="100000"/>
                  </a:srgbClr>
                </a:solidFill>
                <a:latin typeface="Lato Regular" pitchFamily="34" charset="0"/>
                <a:ea typeface="Lato Regular" pitchFamily="34" charset="-122"/>
                <a:cs typeface="Lato Regular" pitchFamily="34" charset="-120"/>
              </a:rPr>
              <a:t>Ant Design Icon</a:t>
            </a:r>
            <a:endParaRPr lang="en-US" sz="3600" dirty="0"/>
          </a:p>
        </p:txBody>
      </p:sp>
      <p:sp>
        <p:nvSpPr>
          <p:cNvPr id="14" name="Text 8"/>
          <p:cNvSpPr/>
          <p:nvPr/>
        </p:nvSpPr>
        <p:spPr>
          <a:xfrm rot="16200000">
            <a:off x="22071294" y="11285587"/>
            <a:ext cx="3929024" cy="867833"/>
          </a:xfrm>
          <a:prstGeom prst="rect">
            <a:avLst/>
          </a:prstGeom>
          <a:noFill/>
          <a:ln/>
        </p:spPr>
        <p:txBody>
          <a:bodyPr wrap="square" lIns="0" tIns="0" rIns="0" bIns="0" rtlCol="0" anchor="t"/>
          <a:lstStyle/>
          <a:p>
            <a:pPr algn="l" indent="0" marL="0">
              <a:buNone/>
            </a:pPr>
            <a:r>
              <a:rPr lang="en-US" sz="4000" dirty="0">
                <a:solidFill>
                  <a:srgbClr val="FFFFFF">
                    <a:alpha val="100000"/>
                  </a:srgbClr>
                </a:solidFill>
                <a:latin typeface="Avenir Heavy" pitchFamily="34" charset="0"/>
                <a:ea typeface="Avenir Heavy" pitchFamily="34" charset="-122"/>
                <a:cs typeface="Avenir Heavy" pitchFamily="34" charset="-120"/>
              </a:rPr>
              <a:t>by EaTemp.com</a:t>
            </a:r>
            <a:endParaRPr lang="en-US" sz="4000" dirty="0"/>
          </a:p>
        </p:txBody>
      </p:sp>
      <p:pic>
        <p:nvPicPr>
          <p:cNvPr id="15" name="Image 4"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2902" y="4114800"/>
            <a:ext cx="5863605" cy="6377198"/>
          </a:xfrm>
          <a:prstGeom prst="rect">
            <a:avLst/>
          </a:prstGeom>
        </p:spPr>
      </p:pic>
      <p:pic>
        <p:nvPicPr>
          <p:cNvPr id="16" name="Image 5"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8267" y="3644900"/>
            <a:ext cx="3413545" cy="73075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210" y="3810000"/>
            <a:ext cx="16232629" cy="6096000"/>
          </a:xfrm>
          <a:prstGeom prst="rect">
            <a:avLst/>
          </a:prstGeom>
        </p:spPr>
      </p:pic>
      <p:sp>
        <p:nvSpPr>
          <p:cNvPr id="4" name="Text 0"/>
          <p:cNvSpPr/>
          <p:nvPr/>
        </p:nvSpPr>
        <p:spPr>
          <a:xfrm>
            <a:off x="6507447" y="7264400"/>
            <a:ext cx="11372155" cy="1388533"/>
          </a:xfrm>
          <a:prstGeom prst="rect">
            <a:avLst/>
          </a:prstGeom>
          <a:noFill/>
          <a:ln/>
        </p:spPr>
        <p:txBody>
          <a:bodyPr wrap="square" lIns="0" tIns="0" rIns="0" bIns="0" rtlCol="0" anchor="t"/>
          <a:lstStyle/>
          <a:p>
            <a:pPr algn="ctr" indent="0" marL="0">
              <a:buNone/>
            </a:pPr>
            <a:r>
              <a:rPr lang="en-US" sz="4000" dirty="0">
                <a:solidFill>
                  <a:srgbClr val="FFFFFF">
                    <a:alpha val="100000"/>
                  </a:srgbClr>
                </a:solidFill>
                <a:latin typeface="Lato Regular" pitchFamily="34" charset="0"/>
                <a:ea typeface="Lato Regular" pitchFamily="34" charset="-122"/>
                <a:cs typeface="Lato Regular" pitchFamily="34" charset="-120"/>
              </a:rPr>
              <a:t>The Fantasy Realm: Uncovering the Secrets of the Imagination and the Magic that Lies Within</a:t>
            </a:r>
            <a:endParaRPr lang="en-US" sz="4000" dirty="0"/>
          </a:p>
        </p:txBody>
      </p:sp>
      <p:sp>
        <p:nvSpPr>
          <p:cNvPr id="5" name="Text 1"/>
          <p:cNvSpPr/>
          <p:nvPr/>
        </p:nvSpPr>
        <p:spPr>
          <a:xfrm>
            <a:off x="8789499" y="3911600"/>
            <a:ext cx="7472767" cy="4639733"/>
          </a:xfrm>
          <a:prstGeom prst="rect">
            <a:avLst/>
          </a:prstGeom>
          <a:noFill/>
          <a:ln/>
        </p:spPr>
        <p:txBody>
          <a:bodyPr wrap="square" lIns="0" tIns="0" rIns="0" bIns="0" rtlCol="0" anchor="t"/>
          <a:lstStyle/>
          <a:p>
            <a:pPr algn="l"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Introduction</a:t>
            </a:r>
            <a:endParaRPr lang="en-US" sz="1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2959470" y="5410200"/>
            <a:ext cx="8861474" cy="44788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4" name="Text 1"/>
          <p:cNvSpPr/>
          <p:nvPr/>
        </p:nvSpPr>
        <p:spPr>
          <a:xfrm>
            <a:off x="12701588" y="5410200"/>
            <a:ext cx="8861474" cy="44788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a:t>
            </a:r>
            <a:endParaRPr lang="en-US" sz="3200" dirty="0"/>
          </a:p>
        </p:txBody>
      </p:sp>
      <p:sp>
        <p:nvSpPr>
          <p:cNvPr id="5" name="Text 2"/>
          <p:cNvSpPr/>
          <p:nvPr/>
        </p:nvSpPr>
        <p:spPr>
          <a:xfrm>
            <a:off x="2959470" y="2755900"/>
            <a:ext cx="10872559"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The Realm of the Extraordinary</a:t>
            </a:r>
            <a:endParaRPr lang="en-US" sz="9600" dirty="0"/>
          </a:p>
        </p:txBody>
      </p:sp>
      <p:pic>
        <p:nvPicPr>
          <p:cNvPr id="6"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152" y="3200400"/>
            <a:ext cx="1892537" cy="2374900"/>
          </a:xfrm>
          <a:prstGeom prst="rect">
            <a:avLst/>
          </a:prstGeom>
        </p:spPr>
      </p:pic>
      <p:pic>
        <p:nvPicPr>
          <p:cNvPr id="7"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67" y="330200"/>
            <a:ext cx="1651206" cy="2108200"/>
          </a:xfrm>
          <a:prstGeom prst="rect">
            <a:avLst/>
          </a:prstGeom>
        </p:spPr>
      </p:pic>
      <p:pic>
        <p:nvPicPr>
          <p:cNvPr id="8"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68946" y="571500"/>
            <a:ext cx="1435279" cy="1308100"/>
          </a:xfrm>
          <a:prstGeom prst="rect">
            <a:avLst/>
          </a:prstGeom>
        </p:spPr>
      </p:pic>
      <p:pic>
        <p:nvPicPr>
          <p:cNvPr id="9"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302988" y="10274300"/>
            <a:ext cx="2284219" cy="2339119"/>
          </a:xfrm>
          <a:prstGeom prst="rect">
            <a:avLst/>
          </a:prstGeom>
        </p:spPr>
      </p:pic>
      <p:pic>
        <p:nvPicPr>
          <p:cNvPr id="10"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613914" y="12525363"/>
            <a:ext cx="723990" cy="660400"/>
          </a:xfrm>
          <a:prstGeom prst="rect">
            <a:avLst/>
          </a:prstGeom>
        </p:spPr>
      </p:pic>
      <p:pic>
        <p:nvPicPr>
          <p:cNvPr id="11"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907310" y="11743469"/>
            <a:ext cx="1882001" cy="16038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Text 0"/>
          <p:cNvSpPr/>
          <p:nvPr/>
        </p:nvSpPr>
        <p:spPr>
          <a:xfrm>
            <a:off x="2387898" y="5270500"/>
            <a:ext cx="11592316" cy="5698067"/>
          </a:xfrm>
          <a:prstGeom prst="rect">
            <a:avLst/>
          </a:prstGeom>
          <a:noFill/>
          <a:ln/>
        </p:spPr>
        <p:txBody>
          <a:bodyPr wrap="square" lIns="0" tIns="0" rIns="0" bIns="0" rtlCol="0" anchor="t"/>
          <a:lstStyle/>
          <a:p>
            <a:pPr algn="l" lvl="1" marL="685800" indent="-342900">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 place of endless possibilities and endless adventures</a:t>
            </a:r>
            <a:endParaRPr lang="en-US" sz="3200" dirty="0"/>
          </a:p>
          <a:p>
            <a:pPr algn="l" lvl="1" marL="685800" indent="-342900">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Dragons can be tamed, unicorns can be sighted, and rainbows are a daily occurrence</a:t>
            </a:r>
            <a:endParaRPr lang="en-US" sz="3200" dirty="0"/>
          </a:p>
          <a:p>
            <a:pPr algn="l" lvl="1" marL="685800" indent="-342900">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Not just about the creatures and wonders that populate this realm, but also about the journey of self-discovery and the exploration of the human imagination</a:t>
            </a:r>
            <a:endParaRPr lang="en-US" sz="3200" dirty="0"/>
          </a:p>
          <a:p>
            <a:pPr algn="l" lvl="1" marL="685800" indent="-342900">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 reflection of our deepest desires and our fondest dreams</a:t>
            </a:r>
            <a:endParaRPr lang="en-US" sz="3200" dirty="0"/>
          </a:p>
          <a:p>
            <a:pPr algn="l" lvl="1" marL="685800" indent="-342900">
              <a:buSzPct val="100000"/>
              <a:buChar char="•"/>
            </a:pPr>
            <a:r>
              <a:rPr lang="en-US" sz="3200" dirty="0">
                <a:solidFill>
                  <a:srgbClr val="FFFFFF">
                    <a:alpha val="100000"/>
                  </a:srgbClr>
                </a:solidFill>
                <a:latin typeface="Lato Regular" pitchFamily="34" charset="0"/>
                <a:ea typeface="Lato Regular" pitchFamily="34" charset="-122"/>
                <a:cs typeface="Lato Regular" pitchFamily="34" charset="-120"/>
              </a:rPr>
              <a:t>A place where we can let go of the constraints of reality and explore the boundless possibilities of the mind</a:t>
            </a:r>
            <a:endParaRPr lang="en-US" sz="3200" dirty="0"/>
          </a:p>
        </p:txBody>
      </p:sp>
      <p:sp>
        <p:nvSpPr>
          <p:cNvPr id="4" name="Text 1"/>
          <p:cNvSpPr/>
          <p:nvPr/>
        </p:nvSpPr>
        <p:spPr>
          <a:xfrm>
            <a:off x="2387898" y="2870200"/>
            <a:ext cx="8510064"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Imagination and Fantasy</a:t>
            </a:r>
            <a:endParaRPr lang="en-US" sz="9600" dirty="0"/>
          </a:p>
        </p:txBody>
      </p:sp>
      <p:pic>
        <p:nvPicPr>
          <p:cNvPr id="5"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98962" y="3263900"/>
            <a:ext cx="7814494" cy="71945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210" y="3810000"/>
            <a:ext cx="16232629" cy="6096000"/>
          </a:xfrm>
          <a:prstGeom prst="rect">
            <a:avLst/>
          </a:prstGeom>
        </p:spPr>
      </p:pic>
      <p:sp>
        <p:nvSpPr>
          <p:cNvPr id="4" name="Text 0"/>
          <p:cNvSpPr/>
          <p:nvPr/>
        </p:nvSpPr>
        <p:spPr>
          <a:xfrm>
            <a:off x="6507447" y="7277100"/>
            <a:ext cx="11372155" cy="1388533"/>
          </a:xfrm>
          <a:prstGeom prst="rect">
            <a:avLst/>
          </a:prstGeom>
          <a:noFill/>
          <a:ln/>
        </p:spPr>
        <p:txBody>
          <a:bodyPr wrap="square" lIns="0" tIns="0" rIns="0" bIns="0" rtlCol="0" anchor="t"/>
          <a:lstStyle/>
          <a:p>
            <a:pPr algn="ctr" indent="0" marL="0">
              <a:buNone/>
            </a:pPr>
            <a:r>
              <a:rPr lang="en-US" sz="4000" dirty="0">
                <a:solidFill>
                  <a:srgbClr val="FFFFFF">
                    <a:alpha val="100000"/>
                  </a:srgbClr>
                </a:solidFill>
                <a:latin typeface="Lato Regular" pitchFamily="34" charset="0"/>
                <a:ea typeface="Lato Regular" pitchFamily="34" charset="-122"/>
                <a:cs typeface="Lato Regular" pitchFamily="34" charset="-120"/>
              </a:rPr>
              <a:t>Encountering the Inhabitants of the Fantasy Realm: From the Enchanting to the Fearsome</a:t>
            </a:r>
            <a:endParaRPr lang="en-US" sz="4000" dirty="0"/>
          </a:p>
        </p:txBody>
      </p:sp>
      <p:sp>
        <p:nvSpPr>
          <p:cNvPr id="5" name="Text 1"/>
          <p:cNvSpPr/>
          <p:nvPr/>
        </p:nvSpPr>
        <p:spPr>
          <a:xfrm>
            <a:off x="8789499" y="3810000"/>
            <a:ext cx="6697970" cy="4639733"/>
          </a:xfrm>
          <a:prstGeom prst="rect">
            <a:avLst/>
          </a:prstGeom>
          <a:noFill/>
          <a:ln/>
        </p:spPr>
        <p:txBody>
          <a:bodyPr wrap="square" lIns="0" tIns="0" rIns="0" bIns="0" rtlCol="0" anchor="t"/>
          <a:lstStyle/>
          <a:p>
            <a:pPr algn="l"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Encounters</a:t>
            </a:r>
            <a:endParaRPr lang="en-US" sz="16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3035679" y="4953000"/>
            <a:ext cx="8002000" cy="5842000"/>
          </a:xfrm>
          <a:prstGeom prst="rect">
            <a:avLst/>
          </a:prstGeom>
          <a:noFill/>
          <a:ln/>
        </p:spPr>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9917" y="4953000"/>
            <a:ext cx="973526" cy="1409700"/>
          </a:xfrm>
          <a:prstGeom prst="rect">
            <a:avLst/>
          </a:prstGeom>
        </p:spPr>
      </p:pic>
      <p:sp>
        <p:nvSpPr>
          <p:cNvPr id="5" name="Text 1"/>
          <p:cNvSpPr/>
          <p:nvPr/>
        </p:nvSpPr>
        <p:spPr>
          <a:xfrm>
            <a:off x="3969246" y="6667500"/>
            <a:ext cx="6134867"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Unicorn Sightings</a:t>
            </a:r>
            <a:endParaRPr lang="en-US" sz="9600" dirty="0"/>
          </a:p>
        </p:txBody>
      </p:sp>
      <p:sp>
        <p:nvSpPr>
          <p:cNvPr id="6" name="Text 2"/>
          <p:cNvSpPr/>
          <p:nvPr/>
        </p:nvSpPr>
        <p:spPr>
          <a:xfrm>
            <a:off x="2967938" y="9347200"/>
            <a:ext cx="8137484" cy="15832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record of the number of unicorns spotted in the fantasy realm and the beauty and mystery surrounds enchanting creatures.</a:t>
            </a:r>
            <a:endParaRPr lang="en-US" sz="3200" dirty="0"/>
          </a:p>
        </p:txBody>
      </p:sp>
      <p:sp>
        <p:nvSpPr>
          <p:cNvPr id="7" name="Shape 3"/>
          <p:cNvSpPr/>
          <p:nvPr/>
        </p:nvSpPr>
        <p:spPr>
          <a:xfrm>
            <a:off x="13336667" y="4953000"/>
            <a:ext cx="8002000" cy="5842000"/>
          </a:xfrm>
          <a:prstGeom prst="rect">
            <a:avLst/>
          </a:prstGeom>
          <a:noFill/>
          <a:ln/>
        </p:spPr>
      </p:sp>
      <p:pic>
        <p:nvPicPr>
          <p:cNvPr id="8"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28930" y="4953000"/>
            <a:ext cx="1217474" cy="1409700"/>
          </a:xfrm>
          <a:prstGeom prst="rect">
            <a:avLst/>
          </a:prstGeom>
        </p:spPr>
      </p:pic>
      <p:sp>
        <p:nvSpPr>
          <p:cNvPr id="9" name="Text 4"/>
          <p:cNvSpPr/>
          <p:nvPr/>
        </p:nvSpPr>
        <p:spPr>
          <a:xfrm>
            <a:off x="14676684" y="6667500"/>
            <a:ext cx="5321965" cy="2781300"/>
          </a:xfrm>
          <a:prstGeom prst="rect">
            <a:avLst/>
          </a:prstGeom>
          <a:noFill/>
          <a:ln/>
        </p:spPr>
        <p:txBody>
          <a:bodyPr wrap="square" lIns="0" tIns="0" rIns="0" bIns="0" rtlCol="0" anchor="t"/>
          <a:lstStyle/>
          <a:p>
            <a:pPr algn="ctr"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Dragon Taming</a:t>
            </a:r>
            <a:endParaRPr lang="en-US" sz="9600" dirty="0"/>
          </a:p>
        </p:txBody>
      </p:sp>
      <p:sp>
        <p:nvSpPr>
          <p:cNvPr id="10" name="Text 5"/>
          <p:cNvSpPr/>
          <p:nvPr/>
        </p:nvSpPr>
        <p:spPr>
          <a:xfrm>
            <a:off x="13268925" y="9347200"/>
            <a:ext cx="8137484" cy="1583267"/>
          </a:xfrm>
          <a:prstGeom prst="rect">
            <a:avLst/>
          </a:prstGeom>
          <a:noFill/>
          <a:ln/>
        </p:spPr>
        <p:txBody>
          <a:bodyPr wrap="square" lIns="0" tIns="0" rIns="0" bIns="0" rtlCol="0" anchor="t"/>
          <a:lstStyle/>
          <a:p>
            <a:pPr algn="ctr"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A closer look at the art of taming dragons and the brave adventurers who dare to take on these fearsome creatures.</a:t>
            </a:r>
            <a:endParaRPr lang="en-US" sz="3200" dirty="0"/>
          </a:p>
        </p:txBody>
      </p:sp>
      <p:sp>
        <p:nvSpPr>
          <p:cNvPr id="11" name="Text 6"/>
          <p:cNvSpPr/>
          <p:nvPr/>
        </p:nvSpPr>
        <p:spPr>
          <a:xfrm>
            <a:off x="8336475" y="495300"/>
            <a:ext cx="6697970" cy="4639733"/>
          </a:xfrm>
          <a:prstGeom prst="rect">
            <a:avLst/>
          </a:prstGeom>
          <a:noFill/>
          <a:ln/>
        </p:spPr>
        <p:txBody>
          <a:bodyPr wrap="square" lIns="0" tIns="0" rIns="0" bIns="0" rtlCol="0" anchor="t"/>
          <a:lstStyle/>
          <a:p>
            <a:pPr algn="ctr"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Encounters</a:t>
            </a:r>
            <a:endParaRPr lang="en-US" sz="16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AEF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12574572" y="4838700"/>
            <a:ext cx="10085060" cy="3543300"/>
          </a:xfrm>
          <a:prstGeom prst="rect">
            <a:avLst/>
          </a:prstGeom>
          <a:noFill/>
          <a:ln/>
        </p:spPr>
      </p:sp>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74572" y="5974011"/>
            <a:ext cx="1409876" cy="1272679"/>
          </a:xfrm>
          <a:prstGeom prst="rect">
            <a:avLst/>
          </a:prstGeom>
        </p:spPr>
      </p:pic>
      <p:sp>
        <p:nvSpPr>
          <p:cNvPr id="5" name="Shape 1"/>
          <p:cNvSpPr/>
          <p:nvPr/>
        </p:nvSpPr>
        <p:spPr>
          <a:xfrm>
            <a:off x="14492511" y="4838700"/>
            <a:ext cx="8002000" cy="3543300"/>
          </a:xfrm>
          <a:prstGeom prst="rect">
            <a:avLst/>
          </a:prstGeom>
          <a:noFill/>
          <a:ln/>
        </p:spPr>
      </p:sp>
      <p:sp>
        <p:nvSpPr>
          <p:cNvPr id="6" name="Text 2"/>
          <p:cNvSpPr/>
          <p:nvPr/>
        </p:nvSpPr>
        <p:spPr>
          <a:xfrm>
            <a:off x="14492511" y="4838700"/>
            <a:ext cx="5207651"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Cursed Potions</a:t>
            </a:r>
            <a:endParaRPr lang="en-US" sz="9600" dirty="0"/>
          </a:p>
        </p:txBody>
      </p:sp>
      <p:sp>
        <p:nvSpPr>
          <p:cNvPr id="7" name="Text 3"/>
          <p:cNvSpPr/>
          <p:nvPr/>
        </p:nvSpPr>
        <p:spPr>
          <a:xfrm>
            <a:off x="14492511" y="7416800"/>
            <a:ext cx="8137484"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darker side of magic, and the dangers of cursed potions in the fantasy realm.</a:t>
            </a:r>
            <a:endParaRPr lang="en-US" sz="3200" dirty="0"/>
          </a:p>
        </p:txBody>
      </p:sp>
      <p:sp>
        <p:nvSpPr>
          <p:cNvPr id="8" name="Shape 4"/>
          <p:cNvSpPr/>
          <p:nvPr/>
        </p:nvSpPr>
        <p:spPr>
          <a:xfrm>
            <a:off x="12574572" y="8813800"/>
            <a:ext cx="10085060" cy="3543300"/>
          </a:xfrm>
          <a:prstGeom prst="rect">
            <a:avLst/>
          </a:prstGeom>
          <a:noFill/>
          <a:ln/>
        </p:spPr>
      </p:sp>
      <p:pic>
        <p:nvPicPr>
          <p:cNvPr id="9"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4572" y="9585499"/>
            <a:ext cx="1409876" cy="1999903"/>
          </a:xfrm>
          <a:prstGeom prst="rect">
            <a:avLst/>
          </a:prstGeom>
        </p:spPr>
      </p:pic>
      <p:sp>
        <p:nvSpPr>
          <p:cNvPr id="10" name="Shape 5"/>
          <p:cNvSpPr/>
          <p:nvPr/>
        </p:nvSpPr>
        <p:spPr>
          <a:xfrm>
            <a:off x="14492511" y="8813800"/>
            <a:ext cx="8002000" cy="3543300"/>
          </a:xfrm>
          <a:prstGeom prst="rect">
            <a:avLst/>
          </a:prstGeom>
          <a:noFill/>
          <a:ln/>
        </p:spPr>
      </p:sp>
      <p:sp>
        <p:nvSpPr>
          <p:cNvPr id="11" name="Text 6"/>
          <p:cNvSpPr/>
          <p:nvPr/>
        </p:nvSpPr>
        <p:spPr>
          <a:xfrm>
            <a:off x="14492511" y="8813800"/>
            <a:ext cx="6871559"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Magical Encounters</a:t>
            </a:r>
            <a:endParaRPr lang="en-US" sz="9600" dirty="0"/>
          </a:p>
        </p:txBody>
      </p:sp>
      <p:sp>
        <p:nvSpPr>
          <p:cNvPr id="12" name="Text 7"/>
          <p:cNvSpPr/>
          <p:nvPr/>
        </p:nvSpPr>
        <p:spPr>
          <a:xfrm>
            <a:off x="14492511" y="11391900"/>
            <a:ext cx="8137484"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different magical creatures that can be encountered in the fantasy realm.</a:t>
            </a:r>
            <a:endParaRPr lang="en-US" sz="3200" dirty="0"/>
          </a:p>
        </p:txBody>
      </p:sp>
      <p:sp>
        <p:nvSpPr>
          <p:cNvPr id="13" name="Shape 8"/>
          <p:cNvSpPr/>
          <p:nvPr/>
        </p:nvSpPr>
        <p:spPr>
          <a:xfrm>
            <a:off x="1740117" y="4838700"/>
            <a:ext cx="9919940" cy="3543300"/>
          </a:xfrm>
          <a:prstGeom prst="rect">
            <a:avLst/>
          </a:prstGeom>
          <a:noFill/>
          <a:ln/>
        </p:spPr>
      </p:sp>
      <p:pic>
        <p:nvPicPr>
          <p:cNvPr id="14"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0117" y="5775399"/>
            <a:ext cx="1409876" cy="1669914"/>
          </a:xfrm>
          <a:prstGeom prst="rect">
            <a:avLst/>
          </a:prstGeom>
        </p:spPr>
      </p:pic>
      <p:sp>
        <p:nvSpPr>
          <p:cNvPr id="15" name="Shape 9"/>
          <p:cNvSpPr/>
          <p:nvPr/>
        </p:nvSpPr>
        <p:spPr>
          <a:xfrm>
            <a:off x="3658057" y="4838700"/>
            <a:ext cx="8002000" cy="3543300"/>
          </a:xfrm>
          <a:prstGeom prst="rect">
            <a:avLst/>
          </a:prstGeom>
          <a:noFill/>
          <a:ln/>
        </p:spPr>
      </p:sp>
      <p:sp>
        <p:nvSpPr>
          <p:cNvPr id="16" name="Text 10"/>
          <p:cNvSpPr/>
          <p:nvPr/>
        </p:nvSpPr>
        <p:spPr>
          <a:xfrm>
            <a:off x="3658057" y="4838700"/>
            <a:ext cx="6249181"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Rainbow Sightings</a:t>
            </a:r>
            <a:endParaRPr lang="en-US" sz="9600" dirty="0"/>
          </a:p>
        </p:txBody>
      </p:sp>
      <p:sp>
        <p:nvSpPr>
          <p:cNvPr id="17" name="Text 11"/>
          <p:cNvSpPr/>
          <p:nvPr/>
        </p:nvSpPr>
        <p:spPr>
          <a:xfrm>
            <a:off x="3658057" y="7416800"/>
            <a:ext cx="8137484"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significance and beauty of rainbows in the fantasy realm and the magic they bring.</a:t>
            </a:r>
            <a:endParaRPr lang="en-US" sz="3200" dirty="0"/>
          </a:p>
        </p:txBody>
      </p:sp>
      <p:sp>
        <p:nvSpPr>
          <p:cNvPr id="18" name="Shape 12"/>
          <p:cNvSpPr/>
          <p:nvPr/>
        </p:nvSpPr>
        <p:spPr>
          <a:xfrm>
            <a:off x="1740117" y="8813800"/>
            <a:ext cx="9919940" cy="3543300"/>
          </a:xfrm>
          <a:prstGeom prst="rect">
            <a:avLst/>
          </a:prstGeom>
          <a:noFill/>
          <a:ln/>
        </p:spPr>
      </p:sp>
      <p:pic>
        <p:nvPicPr>
          <p:cNvPr id="19"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0117" y="9805950"/>
            <a:ext cx="1409876" cy="1558993"/>
          </a:xfrm>
          <a:prstGeom prst="rect">
            <a:avLst/>
          </a:prstGeom>
        </p:spPr>
      </p:pic>
      <p:sp>
        <p:nvSpPr>
          <p:cNvPr id="20" name="Shape 13"/>
          <p:cNvSpPr/>
          <p:nvPr/>
        </p:nvSpPr>
        <p:spPr>
          <a:xfrm>
            <a:off x="3658057" y="8813800"/>
            <a:ext cx="8002000" cy="3543300"/>
          </a:xfrm>
          <a:prstGeom prst="rect">
            <a:avLst/>
          </a:prstGeom>
          <a:noFill/>
          <a:ln/>
        </p:spPr>
      </p:sp>
      <p:sp>
        <p:nvSpPr>
          <p:cNvPr id="21" name="Text 14"/>
          <p:cNvSpPr/>
          <p:nvPr/>
        </p:nvSpPr>
        <p:spPr>
          <a:xfrm>
            <a:off x="3658057" y="8813800"/>
            <a:ext cx="5563295" cy="2781300"/>
          </a:xfrm>
          <a:prstGeom prst="rect">
            <a:avLst/>
          </a:prstGeom>
          <a:noFill/>
          <a:ln/>
        </p:spPr>
        <p:txBody>
          <a:bodyPr wrap="square" lIns="0" tIns="0" rIns="0" bIns="0" rtlCol="0" anchor="t"/>
          <a:lstStyle/>
          <a:p>
            <a:pPr algn="l" indent="0" marL="0">
              <a:buNone/>
            </a:pPr>
            <a:r>
              <a:rPr lang="en-US" sz="96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Wishes Granted</a:t>
            </a:r>
            <a:endParaRPr lang="en-US" sz="9600" dirty="0"/>
          </a:p>
        </p:txBody>
      </p:sp>
      <p:sp>
        <p:nvSpPr>
          <p:cNvPr id="22" name="Text 15"/>
          <p:cNvSpPr/>
          <p:nvPr/>
        </p:nvSpPr>
        <p:spPr>
          <a:xfrm>
            <a:off x="3658057" y="11391900"/>
            <a:ext cx="8137484" cy="1100667"/>
          </a:xfrm>
          <a:prstGeom prst="rect">
            <a:avLst/>
          </a:prstGeom>
          <a:noFill/>
          <a:ln/>
        </p:spPr>
        <p:txBody>
          <a:bodyPr wrap="square" lIns="0" tIns="0" rIns="0" bIns="0" rtlCol="0" anchor="t"/>
          <a:lstStyle/>
          <a:p>
            <a:pPr algn="l" indent="0" marL="0">
              <a:buNone/>
            </a:pPr>
            <a:r>
              <a:rPr lang="en-US" sz="3200" dirty="0">
                <a:solidFill>
                  <a:srgbClr val="FFFFFF">
                    <a:alpha val="100000"/>
                  </a:srgbClr>
                </a:solidFill>
                <a:latin typeface="Lato Regular" pitchFamily="34" charset="0"/>
                <a:ea typeface="Lato Regular" pitchFamily="34" charset="-122"/>
                <a:cs typeface="Lato Regular" pitchFamily="34" charset="-120"/>
              </a:rPr>
              <a:t>The power and magic of wishes and how they come true in the fantasy realm.</a:t>
            </a:r>
            <a:endParaRPr lang="en-US" sz="3200" dirty="0"/>
          </a:p>
        </p:txBody>
      </p:sp>
      <p:sp>
        <p:nvSpPr>
          <p:cNvPr id="23" name="Text 16"/>
          <p:cNvSpPr/>
          <p:nvPr/>
        </p:nvSpPr>
        <p:spPr>
          <a:xfrm>
            <a:off x="8336475" y="495300"/>
            <a:ext cx="6697970" cy="4639733"/>
          </a:xfrm>
          <a:prstGeom prst="rect">
            <a:avLst/>
          </a:prstGeom>
          <a:noFill/>
          <a:ln/>
        </p:spPr>
        <p:txBody>
          <a:bodyPr wrap="square" lIns="0" tIns="0" rIns="0" bIns="0" rtlCol="0" anchor="t"/>
          <a:lstStyle/>
          <a:p>
            <a:pPr algn="ctr"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Encounters</a:t>
            </a:r>
            <a:endParaRPr lang="en-US" sz="16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210" y="3810000"/>
            <a:ext cx="16232629" cy="6096000"/>
          </a:xfrm>
          <a:prstGeom prst="rect">
            <a:avLst/>
          </a:prstGeom>
        </p:spPr>
      </p:pic>
      <p:sp>
        <p:nvSpPr>
          <p:cNvPr id="4" name="Text 0"/>
          <p:cNvSpPr/>
          <p:nvPr/>
        </p:nvSpPr>
        <p:spPr>
          <a:xfrm>
            <a:off x="6507447" y="7378700"/>
            <a:ext cx="11372155" cy="1388533"/>
          </a:xfrm>
          <a:prstGeom prst="rect">
            <a:avLst/>
          </a:prstGeom>
          <a:noFill/>
          <a:ln/>
        </p:spPr>
        <p:txBody>
          <a:bodyPr wrap="square" lIns="0" tIns="0" rIns="0" bIns="0" rtlCol="0" anchor="t"/>
          <a:lstStyle/>
          <a:p>
            <a:pPr algn="ctr" indent="0" marL="0">
              <a:buNone/>
            </a:pPr>
            <a:r>
              <a:rPr lang="en-US" sz="4000" dirty="0">
                <a:solidFill>
                  <a:srgbClr val="FFFFFF">
                    <a:alpha val="100000"/>
                  </a:srgbClr>
                </a:solidFill>
                <a:latin typeface="Lato Regular" pitchFamily="34" charset="0"/>
                <a:ea typeface="Lato Regular" pitchFamily="34" charset="-122"/>
                <a:cs typeface="Lato Regular" pitchFamily="34" charset="-120"/>
              </a:rPr>
              <a:t>A sense of awe and amazement in the face of something extraordinary or unexpected.</a:t>
            </a:r>
            <a:endParaRPr lang="en-US" sz="4000" dirty="0"/>
          </a:p>
        </p:txBody>
      </p:sp>
      <p:sp>
        <p:nvSpPr>
          <p:cNvPr id="5" name="Text 1"/>
          <p:cNvSpPr/>
          <p:nvPr/>
        </p:nvSpPr>
        <p:spPr>
          <a:xfrm>
            <a:off x="9593932" y="3810000"/>
            <a:ext cx="5199183" cy="4639733"/>
          </a:xfrm>
          <a:prstGeom prst="rect">
            <a:avLst/>
          </a:prstGeom>
          <a:noFill/>
          <a:ln/>
        </p:spPr>
        <p:txBody>
          <a:bodyPr wrap="square" lIns="0" tIns="0" rIns="0" bIns="0" rtlCol="0" anchor="t"/>
          <a:lstStyle/>
          <a:p>
            <a:pPr algn="ctr" indent="0" marL="0">
              <a:buNone/>
            </a:pPr>
            <a:r>
              <a:rPr lang="en-US" sz="16000" dirty="0">
                <a:solidFill>
                  <a:srgbClr val="FFFFFF">
                    <a:alpha val="100000"/>
                  </a:srgbClr>
                </a:solidFill>
                <a:latin typeface="Sue Ellen Francisco Regular" pitchFamily="34" charset="0"/>
                <a:ea typeface="Sue Ellen Francisco Regular" pitchFamily="34" charset="-122"/>
                <a:cs typeface="Sue Ellen Francisco Regular" pitchFamily="34" charset="-120"/>
              </a:rPr>
              <a:t>Wonders</a:t>
            </a:r>
            <a:endParaRPr lang="en-US" sz="16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2023-12-07T12:05:49Z</dcterms:created>
  <dcterms:modified xsi:type="dcterms:W3CDTF">2023-12-07T12:05:49Z</dcterms:modified>
</cp:coreProperties>
</file>